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10287000" cx="18288000"/>
  <p:notesSz cx="6858000" cy="9144000"/>
  <p:embeddedFontLst>
    <p:embeddedFont>
      <p:font typeface="Darker Grotesque Medium"/>
      <p:regular r:id="rId27"/>
      <p:bold r:id="rId28"/>
    </p:embeddedFont>
    <p:embeddedFont>
      <p:font typeface="Darker Grotesque"/>
      <p:regular r:id="rId29"/>
      <p:bold r:id="rId30"/>
    </p:embeddedFont>
    <p:embeddedFont>
      <p:font typeface="Archivo Black"/>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7FC60D0-F9C8-41AE-B19A-CFDF61FD2CF0}">
  <a:tblStyle styleId="{D7FC60D0-F9C8-41AE-B19A-CFDF61FD2CF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DarkerGrotesqueMedium-bold.fntdata"/><Relationship Id="rId27" Type="http://schemas.openxmlformats.org/officeDocument/2006/relationships/font" Target="fonts/DarkerGrotesqueMedium-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DarkerGrotesque-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rchivoBlack-regular.fntdata"/><Relationship Id="rId30" Type="http://schemas.openxmlformats.org/officeDocument/2006/relationships/font" Target="fonts/DarkerGrotesque-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8" name="Shape 1748"/>
        <p:cNvGrpSpPr/>
        <p:nvPr/>
      </p:nvGrpSpPr>
      <p:grpSpPr>
        <a:xfrm>
          <a:off x="0" y="0"/>
          <a:ext cx="0" cy="0"/>
          <a:chOff x="0" y="0"/>
          <a:chExt cx="0" cy="0"/>
        </a:xfrm>
      </p:grpSpPr>
      <p:sp>
        <p:nvSpPr>
          <p:cNvPr id="1749" name="Google Shape;174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5" name="Shape 1865"/>
        <p:cNvGrpSpPr/>
        <p:nvPr/>
      </p:nvGrpSpPr>
      <p:grpSpPr>
        <a:xfrm>
          <a:off x="0" y="0"/>
          <a:ext cx="0" cy="0"/>
          <a:chOff x="0" y="0"/>
          <a:chExt cx="0" cy="0"/>
        </a:xfrm>
      </p:grpSpPr>
      <p:sp>
        <p:nvSpPr>
          <p:cNvPr id="1866" name="Google Shape;186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5" name="Shape 1975"/>
        <p:cNvGrpSpPr/>
        <p:nvPr/>
      </p:nvGrpSpPr>
      <p:grpSpPr>
        <a:xfrm>
          <a:off x="0" y="0"/>
          <a:ext cx="0" cy="0"/>
          <a:chOff x="0" y="0"/>
          <a:chExt cx="0" cy="0"/>
        </a:xfrm>
      </p:grpSpPr>
      <p:sp>
        <p:nvSpPr>
          <p:cNvPr id="1976" name="Google Shape;197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3" name="Shape 2123"/>
        <p:cNvGrpSpPr/>
        <p:nvPr/>
      </p:nvGrpSpPr>
      <p:grpSpPr>
        <a:xfrm>
          <a:off x="0" y="0"/>
          <a:ext cx="0" cy="0"/>
          <a:chOff x="0" y="0"/>
          <a:chExt cx="0" cy="0"/>
        </a:xfrm>
      </p:grpSpPr>
      <p:sp>
        <p:nvSpPr>
          <p:cNvPr id="2124" name="Google Shape;212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9" name="Shape 2229"/>
        <p:cNvGrpSpPr/>
        <p:nvPr/>
      </p:nvGrpSpPr>
      <p:grpSpPr>
        <a:xfrm>
          <a:off x="0" y="0"/>
          <a:ext cx="0" cy="0"/>
          <a:chOff x="0" y="0"/>
          <a:chExt cx="0" cy="0"/>
        </a:xfrm>
      </p:grpSpPr>
      <p:sp>
        <p:nvSpPr>
          <p:cNvPr id="2230" name="Google Shape;223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9" name="Shape 2339"/>
        <p:cNvGrpSpPr/>
        <p:nvPr/>
      </p:nvGrpSpPr>
      <p:grpSpPr>
        <a:xfrm>
          <a:off x="0" y="0"/>
          <a:ext cx="0" cy="0"/>
          <a:chOff x="0" y="0"/>
          <a:chExt cx="0" cy="0"/>
        </a:xfrm>
      </p:grpSpPr>
      <p:sp>
        <p:nvSpPr>
          <p:cNvPr id="2340" name="Google Shape;23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8" name="Shape 2448"/>
        <p:cNvGrpSpPr/>
        <p:nvPr/>
      </p:nvGrpSpPr>
      <p:grpSpPr>
        <a:xfrm>
          <a:off x="0" y="0"/>
          <a:ext cx="0" cy="0"/>
          <a:chOff x="0" y="0"/>
          <a:chExt cx="0" cy="0"/>
        </a:xfrm>
      </p:grpSpPr>
      <p:sp>
        <p:nvSpPr>
          <p:cNvPr id="2449" name="Google Shape;244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6" name="Shape 2466"/>
        <p:cNvGrpSpPr/>
        <p:nvPr/>
      </p:nvGrpSpPr>
      <p:grpSpPr>
        <a:xfrm>
          <a:off x="0" y="0"/>
          <a:ext cx="0" cy="0"/>
          <a:chOff x="0" y="0"/>
          <a:chExt cx="0" cy="0"/>
        </a:xfrm>
      </p:grpSpPr>
      <p:sp>
        <p:nvSpPr>
          <p:cNvPr id="2467" name="Google Shape;246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2" name="Shape 2572"/>
        <p:cNvGrpSpPr/>
        <p:nvPr/>
      </p:nvGrpSpPr>
      <p:grpSpPr>
        <a:xfrm>
          <a:off x="0" y="0"/>
          <a:ext cx="0" cy="0"/>
          <a:chOff x="0" y="0"/>
          <a:chExt cx="0" cy="0"/>
        </a:xfrm>
      </p:grpSpPr>
      <p:sp>
        <p:nvSpPr>
          <p:cNvPr id="2573" name="Google Shape;257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1" name="Shape 2691"/>
        <p:cNvGrpSpPr/>
        <p:nvPr/>
      </p:nvGrpSpPr>
      <p:grpSpPr>
        <a:xfrm>
          <a:off x="0" y="0"/>
          <a:ext cx="0" cy="0"/>
          <a:chOff x="0" y="0"/>
          <a:chExt cx="0" cy="0"/>
        </a:xfrm>
      </p:grpSpPr>
      <p:sp>
        <p:nvSpPr>
          <p:cNvPr id="2692" name="Google Shape;269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3" name="Shape 2813"/>
        <p:cNvGrpSpPr/>
        <p:nvPr/>
      </p:nvGrpSpPr>
      <p:grpSpPr>
        <a:xfrm>
          <a:off x="0" y="0"/>
          <a:ext cx="0" cy="0"/>
          <a:chOff x="0" y="0"/>
          <a:chExt cx="0" cy="0"/>
        </a:xfrm>
      </p:grpSpPr>
      <p:sp>
        <p:nvSpPr>
          <p:cNvPr id="2814" name="Google Shape;281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munication Consulting Presentation"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5544475" y="405892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25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1" name="Google Shape;11;p3"/>
          <p:cNvSpPr txBox="1"/>
          <p:nvPr>
            <p:ph type="title"/>
          </p:nvPr>
        </p:nvSpPr>
        <p:spPr>
          <a:xfrm>
            <a:off x="2414150" y="1517375"/>
            <a:ext cx="13231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8500"/>
              <a:buFont typeface="Archivo Black"/>
              <a:buNone/>
              <a:defRPr i="0" sz="85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12" name="Google Shape;12;p3"/>
          <p:cNvGrpSpPr/>
          <p:nvPr/>
        </p:nvGrpSpPr>
        <p:grpSpPr>
          <a:xfrm>
            <a:off x="19050" y="1265268"/>
            <a:ext cx="1114140" cy="2488864"/>
            <a:chOff x="0" y="-241102"/>
            <a:chExt cx="1485520" cy="3318485"/>
          </a:xfrm>
        </p:grpSpPr>
        <p:grpSp>
          <p:nvGrpSpPr>
            <p:cNvPr id="13" name="Google Shape;13;p3"/>
            <p:cNvGrpSpPr/>
            <p:nvPr/>
          </p:nvGrpSpPr>
          <p:grpSpPr>
            <a:xfrm>
              <a:off x="0" y="-241102"/>
              <a:ext cx="1371598" cy="3318469"/>
              <a:chOff x="0" y="-47625"/>
              <a:chExt cx="270933" cy="655500"/>
            </a:xfrm>
          </p:grpSpPr>
          <p:sp>
            <p:nvSpPr>
              <p:cNvPr id="14" name="Google Shape;14;p3"/>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15" name="Google Shape;15;p3"/>
              <p:cNvSpPr txBox="1"/>
              <p:nvPr/>
            </p:nvSpPr>
            <p:spPr>
              <a:xfrm>
                <a:off x="0" y="-47625"/>
                <a:ext cx="270900" cy="655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 name="Google Shape;16;p3"/>
            <p:cNvGrpSpPr/>
            <p:nvPr/>
          </p:nvGrpSpPr>
          <p:grpSpPr>
            <a:xfrm rot="5400000">
              <a:off x="697199" y="-697186"/>
              <a:ext cx="91135" cy="1485506"/>
              <a:chOff x="0" y="-47625"/>
              <a:chExt cx="38100" cy="621031"/>
            </a:xfrm>
          </p:grpSpPr>
          <p:sp>
            <p:nvSpPr>
              <p:cNvPr id="17" name="Google Shape;17;p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8" name="Google Shape;18;p3"/>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rot="5400000">
              <a:off x="697199" y="-316490"/>
              <a:ext cx="91135" cy="1485506"/>
              <a:chOff x="0" y="-47625"/>
              <a:chExt cx="38100" cy="621031"/>
            </a:xfrm>
          </p:grpSpPr>
          <p:sp>
            <p:nvSpPr>
              <p:cNvPr id="20" name="Google Shape;20;p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 name="Google Shape;21;p3"/>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rot="5400000">
              <a:off x="697199" y="390611"/>
              <a:ext cx="91135" cy="1485506"/>
              <a:chOff x="0" y="-47625"/>
              <a:chExt cx="38100" cy="621031"/>
            </a:xfrm>
          </p:grpSpPr>
          <p:sp>
            <p:nvSpPr>
              <p:cNvPr id="23" name="Google Shape;23;p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4" name="Google Shape;24;p3"/>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rot="5400000">
              <a:off x="697199" y="523489"/>
              <a:ext cx="91135" cy="1485506"/>
              <a:chOff x="0" y="-47625"/>
              <a:chExt cx="38100" cy="621031"/>
            </a:xfrm>
          </p:grpSpPr>
          <p:sp>
            <p:nvSpPr>
              <p:cNvPr id="26" name="Google Shape;26;p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7" name="Google Shape;27;p3"/>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3"/>
            <p:cNvGrpSpPr/>
            <p:nvPr/>
          </p:nvGrpSpPr>
          <p:grpSpPr>
            <a:xfrm rot="5400000">
              <a:off x="697199" y="1283339"/>
              <a:ext cx="91135" cy="1485506"/>
              <a:chOff x="0" y="-47625"/>
              <a:chExt cx="38100" cy="621031"/>
            </a:xfrm>
          </p:grpSpPr>
          <p:sp>
            <p:nvSpPr>
              <p:cNvPr id="29" name="Google Shape;29;p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0" name="Google Shape;30;p3"/>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rot="5400000">
              <a:off x="697199" y="2144183"/>
              <a:ext cx="91135" cy="1485506"/>
              <a:chOff x="0" y="-47625"/>
              <a:chExt cx="38100" cy="621031"/>
            </a:xfrm>
          </p:grpSpPr>
          <p:sp>
            <p:nvSpPr>
              <p:cNvPr id="32" name="Google Shape;32;p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3" name="Google Shape;33;p3"/>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3"/>
            <p:cNvGrpSpPr/>
            <p:nvPr/>
          </p:nvGrpSpPr>
          <p:grpSpPr>
            <a:xfrm rot="5400000">
              <a:off x="697199" y="1687266"/>
              <a:ext cx="91135" cy="1485506"/>
              <a:chOff x="0" y="-47625"/>
              <a:chExt cx="38100" cy="621031"/>
            </a:xfrm>
          </p:grpSpPr>
          <p:sp>
            <p:nvSpPr>
              <p:cNvPr id="35" name="Google Shape;35;p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6" name="Google Shape;36;p3"/>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3"/>
            <p:cNvGrpSpPr/>
            <p:nvPr/>
          </p:nvGrpSpPr>
          <p:grpSpPr>
            <a:xfrm rot="5400000">
              <a:off x="697199" y="1150461"/>
              <a:ext cx="91135" cy="1485506"/>
              <a:chOff x="0" y="-47625"/>
              <a:chExt cx="38100" cy="621031"/>
            </a:xfrm>
          </p:grpSpPr>
          <p:sp>
            <p:nvSpPr>
              <p:cNvPr id="38" name="Google Shape;38;p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9" name="Google Shape;39;p3"/>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3"/>
            <p:cNvGrpSpPr/>
            <p:nvPr/>
          </p:nvGrpSpPr>
          <p:grpSpPr>
            <a:xfrm rot="5400000">
              <a:off x="697199" y="2289063"/>
              <a:ext cx="91135" cy="1485506"/>
              <a:chOff x="0" y="-47625"/>
              <a:chExt cx="38100" cy="621031"/>
            </a:xfrm>
          </p:grpSpPr>
          <p:sp>
            <p:nvSpPr>
              <p:cNvPr id="41" name="Google Shape;41;p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42" name="Google Shape;42;p3"/>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 name="Google Shape;43;p3"/>
            <p:cNvGrpSpPr/>
            <p:nvPr/>
          </p:nvGrpSpPr>
          <p:grpSpPr>
            <a:xfrm rot="5400000">
              <a:off x="718255" y="-514704"/>
              <a:ext cx="49024" cy="1485506"/>
              <a:chOff x="0" y="-47625"/>
              <a:chExt cx="20494" cy="621031"/>
            </a:xfrm>
          </p:grpSpPr>
          <p:sp>
            <p:nvSpPr>
              <p:cNvPr id="44" name="Google Shape;44;p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45" name="Google Shape;45;p3"/>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 name="Google Shape;46;p3"/>
            <p:cNvGrpSpPr/>
            <p:nvPr/>
          </p:nvGrpSpPr>
          <p:grpSpPr>
            <a:xfrm rot="5400000">
              <a:off x="718255" y="-118537"/>
              <a:ext cx="49024" cy="1485506"/>
              <a:chOff x="0" y="-47625"/>
              <a:chExt cx="20494" cy="621031"/>
            </a:xfrm>
          </p:grpSpPr>
          <p:sp>
            <p:nvSpPr>
              <p:cNvPr id="47" name="Google Shape;47;p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48" name="Google Shape;48;p3"/>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 name="Google Shape;49;p3"/>
            <p:cNvGrpSpPr/>
            <p:nvPr/>
          </p:nvGrpSpPr>
          <p:grpSpPr>
            <a:xfrm rot="5400000">
              <a:off x="718255" y="791330"/>
              <a:ext cx="49024" cy="1485506"/>
              <a:chOff x="0" y="-47625"/>
              <a:chExt cx="20494" cy="621031"/>
            </a:xfrm>
          </p:grpSpPr>
          <p:sp>
            <p:nvSpPr>
              <p:cNvPr id="50" name="Google Shape;50;p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51" name="Google Shape;51;p3"/>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 name="Google Shape;52;p3"/>
            <p:cNvGrpSpPr/>
            <p:nvPr/>
          </p:nvGrpSpPr>
          <p:grpSpPr>
            <a:xfrm rot="5400000">
              <a:off x="718255" y="1479171"/>
              <a:ext cx="49024" cy="1485506"/>
              <a:chOff x="0" y="-47625"/>
              <a:chExt cx="20494" cy="621031"/>
            </a:xfrm>
          </p:grpSpPr>
          <p:sp>
            <p:nvSpPr>
              <p:cNvPr id="53" name="Google Shape;53;p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54" name="Google Shape;54;p3"/>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 name="Google Shape;55;p3"/>
            <p:cNvGrpSpPr/>
            <p:nvPr/>
          </p:nvGrpSpPr>
          <p:grpSpPr>
            <a:xfrm rot="5400000">
              <a:off x="718255" y="278528"/>
              <a:ext cx="49024" cy="1485506"/>
              <a:chOff x="0" y="-47625"/>
              <a:chExt cx="20494" cy="621031"/>
            </a:xfrm>
          </p:grpSpPr>
          <p:sp>
            <p:nvSpPr>
              <p:cNvPr id="56" name="Google Shape;56;p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57" name="Google Shape;57;p3"/>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 name="Google Shape;58;p3"/>
            <p:cNvGrpSpPr/>
            <p:nvPr/>
          </p:nvGrpSpPr>
          <p:grpSpPr>
            <a:xfrm rot="5400000">
              <a:off x="727696" y="-596154"/>
              <a:ext cx="30140" cy="1485506"/>
              <a:chOff x="0" y="-47625"/>
              <a:chExt cx="12600" cy="621031"/>
            </a:xfrm>
          </p:grpSpPr>
          <p:sp>
            <p:nvSpPr>
              <p:cNvPr id="59" name="Google Shape;59;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0" name="Google Shape;60;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 name="Google Shape;61;p3"/>
            <p:cNvGrpSpPr/>
            <p:nvPr/>
          </p:nvGrpSpPr>
          <p:grpSpPr>
            <a:xfrm rot="5400000">
              <a:off x="727696" y="-199987"/>
              <a:ext cx="30140" cy="1485506"/>
              <a:chOff x="0" y="-47625"/>
              <a:chExt cx="12600" cy="621031"/>
            </a:xfrm>
          </p:grpSpPr>
          <p:sp>
            <p:nvSpPr>
              <p:cNvPr id="62" name="Google Shape;62;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3" name="Google Shape;63;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3"/>
            <p:cNvGrpSpPr/>
            <p:nvPr/>
          </p:nvGrpSpPr>
          <p:grpSpPr>
            <a:xfrm rot="5400000">
              <a:off x="727696" y="125069"/>
              <a:ext cx="30140" cy="1485506"/>
              <a:chOff x="0" y="-47625"/>
              <a:chExt cx="12600" cy="621031"/>
            </a:xfrm>
          </p:grpSpPr>
          <p:sp>
            <p:nvSpPr>
              <p:cNvPr id="65" name="Google Shape;65;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6" name="Google Shape;66;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3"/>
            <p:cNvGrpSpPr/>
            <p:nvPr/>
          </p:nvGrpSpPr>
          <p:grpSpPr>
            <a:xfrm rot="5400000">
              <a:off x="727696" y="697878"/>
              <a:ext cx="30140" cy="1485506"/>
              <a:chOff x="0" y="-47625"/>
              <a:chExt cx="12600" cy="621031"/>
            </a:xfrm>
          </p:grpSpPr>
          <p:sp>
            <p:nvSpPr>
              <p:cNvPr id="68" name="Google Shape;68;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9" name="Google Shape;69;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3"/>
            <p:cNvGrpSpPr/>
            <p:nvPr/>
          </p:nvGrpSpPr>
          <p:grpSpPr>
            <a:xfrm rot="5400000">
              <a:off x="727696" y="872916"/>
              <a:ext cx="30140" cy="1485506"/>
              <a:chOff x="0" y="-47625"/>
              <a:chExt cx="12600" cy="621031"/>
            </a:xfrm>
          </p:grpSpPr>
          <p:sp>
            <p:nvSpPr>
              <p:cNvPr id="71" name="Google Shape;71;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2" name="Google Shape;72;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3"/>
            <p:cNvGrpSpPr/>
            <p:nvPr/>
          </p:nvGrpSpPr>
          <p:grpSpPr>
            <a:xfrm rot="5400000">
              <a:off x="727696" y="2029675"/>
              <a:ext cx="30140" cy="1485506"/>
              <a:chOff x="0" y="-47625"/>
              <a:chExt cx="12600" cy="621031"/>
            </a:xfrm>
          </p:grpSpPr>
          <p:sp>
            <p:nvSpPr>
              <p:cNvPr id="74" name="Google Shape;74;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5" name="Google Shape;75;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3"/>
            <p:cNvGrpSpPr/>
            <p:nvPr/>
          </p:nvGrpSpPr>
          <p:grpSpPr>
            <a:xfrm rot="5400000">
              <a:off x="727696" y="1789646"/>
              <a:ext cx="30140" cy="1485506"/>
              <a:chOff x="0" y="-47625"/>
              <a:chExt cx="12600" cy="621031"/>
            </a:xfrm>
          </p:grpSpPr>
          <p:sp>
            <p:nvSpPr>
              <p:cNvPr id="77" name="Google Shape;77;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8" name="Google Shape;78;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3"/>
            <p:cNvGrpSpPr/>
            <p:nvPr/>
          </p:nvGrpSpPr>
          <p:grpSpPr>
            <a:xfrm rot="5400000">
              <a:off x="727696" y="1572758"/>
              <a:ext cx="30140" cy="1485506"/>
              <a:chOff x="0" y="-47625"/>
              <a:chExt cx="12600" cy="621031"/>
            </a:xfrm>
          </p:grpSpPr>
          <p:sp>
            <p:nvSpPr>
              <p:cNvPr id="80" name="Google Shape;80;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81" name="Google Shape;81;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3"/>
            <p:cNvGrpSpPr/>
            <p:nvPr/>
          </p:nvGrpSpPr>
          <p:grpSpPr>
            <a:xfrm rot="5400000">
              <a:off x="727696" y="1397720"/>
              <a:ext cx="30140" cy="1485506"/>
              <a:chOff x="0" y="-47625"/>
              <a:chExt cx="12600" cy="621031"/>
            </a:xfrm>
          </p:grpSpPr>
          <p:sp>
            <p:nvSpPr>
              <p:cNvPr id="83" name="Google Shape;83;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84" name="Google Shape;84;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3"/>
            <p:cNvGrpSpPr/>
            <p:nvPr/>
          </p:nvGrpSpPr>
          <p:grpSpPr>
            <a:xfrm rot="5400000">
              <a:off x="727696" y="-433118"/>
              <a:ext cx="30140" cy="1485506"/>
              <a:chOff x="0" y="-47625"/>
              <a:chExt cx="12600" cy="621031"/>
            </a:xfrm>
          </p:grpSpPr>
          <p:sp>
            <p:nvSpPr>
              <p:cNvPr id="86" name="Google Shape;86;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87" name="Google Shape;87;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3"/>
            <p:cNvGrpSpPr/>
            <p:nvPr/>
          </p:nvGrpSpPr>
          <p:grpSpPr>
            <a:xfrm rot="5400000">
              <a:off x="727696" y="-36951"/>
              <a:ext cx="30140" cy="1485506"/>
              <a:chOff x="0" y="-47625"/>
              <a:chExt cx="12600" cy="621031"/>
            </a:xfrm>
          </p:grpSpPr>
          <p:sp>
            <p:nvSpPr>
              <p:cNvPr id="89" name="Google Shape;89;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0" name="Google Shape;90;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3"/>
            <p:cNvGrpSpPr/>
            <p:nvPr/>
          </p:nvGrpSpPr>
          <p:grpSpPr>
            <a:xfrm rot="5400000">
              <a:off x="727696" y="197077"/>
              <a:ext cx="30140" cy="1485506"/>
              <a:chOff x="0" y="-47625"/>
              <a:chExt cx="12600" cy="621031"/>
            </a:xfrm>
          </p:grpSpPr>
          <p:sp>
            <p:nvSpPr>
              <p:cNvPr id="92" name="Google Shape;92;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3" name="Google Shape;93;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3"/>
            <p:cNvGrpSpPr/>
            <p:nvPr/>
          </p:nvGrpSpPr>
          <p:grpSpPr>
            <a:xfrm rot="5400000">
              <a:off x="727696" y="1047954"/>
              <a:ext cx="30140" cy="1485506"/>
              <a:chOff x="0" y="-47625"/>
              <a:chExt cx="12600" cy="621031"/>
            </a:xfrm>
          </p:grpSpPr>
          <p:sp>
            <p:nvSpPr>
              <p:cNvPr id="95" name="Google Shape;95;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6" name="Google Shape;96;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3"/>
            <p:cNvGrpSpPr/>
            <p:nvPr/>
          </p:nvGrpSpPr>
          <p:grpSpPr>
            <a:xfrm rot="5400000">
              <a:off x="727696" y="1873657"/>
              <a:ext cx="30140" cy="1485506"/>
              <a:chOff x="0" y="-47625"/>
              <a:chExt cx="12600" cy="621031"/>
            </a:xfrm>
          </p:grpSpPr>
          <p:sp>
            <p:nvSpPr>
              <p:cNvPr id="98" name="Google Shape;98;p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9" name="Google Shape;99;p3"/>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00" name="Google Shape;100;p3"/>
          <p:cNvCxnSpPr/>
          <p:nvPr/>
        </p:nvCxnSpPr>
        <p:spPr>
          <a:xfrm rot="10800000">
            <a:off x="1047750" y="0"/>
            <a:ext cx="0" cy="10287000"/>
          </a:xfrm>
          <a:prstGeom prst="straightConnector1">
            <a:avLst/>
          </a:prstGeom>
          <a:noFill/>
          <a:ln cap="flat" cmpd="sng" w="38100">
            <a:solidFill>
              <a:srgbClr val="545454"/>
            </a:solidFill>
            <a:prstDash val="solid"/>
            <a:round/>
            <a:headEnd len="sm" w="sm" type="none"/>
            <a:tailEnd len="sm" w="sm" type="none"/>
          </a:ln>
        </p:spPr>
      </p:cxnSp>
      <p:grpSp>
        <p:nvGrpSpPr>
          <p:cNvPr id="101" name="Google Shape;101;p3"/>
          <p:cNvGrpSpPr/>
          <p:nvPr/>
        </p:nvGrpSpPr>
        <p:grpSpPr>
          <a:xfrm>
            <a:off x="242500" y="9258300"/>
            <a:ext cx="581802" cy="581802"/>
            <a:chOff x="0" y="0"/>
            <a:chExt cx="812800" cy="812800"/>
          </a:xfrm>
        </p:grpSpPr>
        <p:sp>
          <p:nvSpPr>
            <p:cNvPr id="102" name="Google Shape;102;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03" name="Google Shape;103;p3"/>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 name="Google Shape;104;p3"/>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2">
              <a:alphaModFix/>
            </a:blip>
            <a:stretch>
              <a:fillRect b="0" l="0" r="0" t="0"/>
            </a:stretch>
          </a:blipFill>
          <a:ln>
            <a:noFill/>
          </a:ln>
        </p:spPr>
      </p:sp>
      <p:cxnSp>
        <p:nvCxnSpPr>
          <p:cNvPr id="105" name="Google Shape;105;p3"/>
          <p:cNvCxnSpPr/>
          <p:nvPr/>
        </p:nvCxnSpPr>
        <p:spPr>
          <a:xfrm rot="10800000">
            <a:off x="17540288" y="0"/>
            <a:ext cx="0" cy="10287000"/>
          </a:xfrm>
          <a:prstGeom prst="straightConnector1">
            <a:avLst/>
          </a:prstGeom>
          <a:noFill/>
          <a:ln cap="flat" cmpd="sng" w="47625">
            <a:solidFill>
              <a:srgbClr val="545454"/>
            </a:solidFill>
            <a:prstDash val="solid"/>
            <a:round/>
            <a:headEnd len="sm" w="sm" type="none"/>
            <a:tailEnd len="sm" w="sm" type="none"/>
          </a:ln>
        </p:spPr>
      </p:cxnSp>
      <p:grpSp>
        <p:nvGrpSpPr>
          <p:cNvPr id="106" name="Google Shape;106;p3"/>
          <p:cNvGrpSpPr/>
          <p:nvPr/>
        </p:nvGrpSpPr>
        <p:grpSpPr>
          <a:xfrm>
            <a:off x="15804743" y="717677"/>
            <a:ext cx="1080455" cy="1080455"/>
            <a:chOff x="0" y="0"/>
            <a:chExt cx="812800" cy="812800"/>
          </a:xfrm>
        </p:grpSpPr>
        <p:sp>
          <p:nvSpPr>
            <p:cNvPr id="107" name="Google Shape;107;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08" name="Google Shape;108;p3"/>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9" name="Google Shape;109;p3"/>
          <p:cNvCxnSpPr/>
          <p:nvPr/>
        </p:nvCxnSpPr>
        <p:spPr>
          <a:xfrm flipH="1" rot="10800000">
            <a:off x="1052534" y="3633903"/>
            <a:ext cx="17235600" cy="18900"/>
          </a:xfrm>
          <a:prstGeom prst="straightConnector1">
            <a:avLst/>
          </a:prstGeom>
          <a:noFill/>
          <a:ln cap="flat" cmpd="sng" w="38100">
            <a:solidFill>
              <a:srgbClr val="545454"/>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0" name="Shape 110"/>
        <p:cNvGrpSpPr/>
        <p:nvPr/>
      </p:nvGrpSpPr>
      <p:grpSpPr>
        <a:xfrm>
          <a:off x="0" y="0"/>
          <a:ext cx="0" cy="0"/>
          <a:chOff x="0" y="0"/>
          <a:chExt cx="0" cy="0"/>
        </a:xfrm>
      </p:grpSpPr>
      <p:sp>
        <p:nvSpPr>
          <p:cNvPr id="111" name="Google Shape;111;p4"/>
          <p:cNvSpPr txBox="1"/>
          <p:nvPr>
            <p:ph idx="1" type="body"/>
          </p:nvPr>
        </p:nvSpPr>
        <p:spPr>
          <a:xfrm>
            <a:off x="2414150" y="39146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112" name="Google Shape;112;p4"/>
          <p:cNvGrpSpPr/>
          <p:nvPr/>
        </p:nvGrpSpPr>
        <p:grpSpPr>
          <a:xfrm>
            <a:off x="19050" y="1265268"/>
            <a:ext cx="1114140" cy="2488864"/>
            <a:chOff x="0" y="-241102"/>
            <a:chExt cx="1485520" cy="3318485"/>
          </a:xfrm>
        </p:grpSpPr>
        <p:grpSp>
          <p:nvGrpSpPr>
            <p:cNvPr id="113" name="Google Shape;113;p4"/>
            <p:cNvGrpSpPr/>
            <p:nvPr/>
          </p:nvGrpSpPr>
          <p:grpSpPr>
            <a:xfrm>
              <a:off x="0" y="-241102"/>
              <a:ext cx="1371598" cy="3318469"/>
              <a:chOff x="0" y="-47625"/>
              <a:chExt cx="270933" cy="655500"/>
            </a:xfrm>
          </p:grpSpPr>
          <p:sp>
            <p:nvSpPr>
              <p:cNvPr id="114" name="Google Shape;114;p4"/>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115" name="Google Shape;115;p4"/>
              <p:cNvSpPr txBox="1"/>
              <p:nvPr/>
            </p:nvSpPr>
            <p:spPr>
              <a:xfrm>
                <a:off x="0" y="-47625"/>
                <a:ext cx="270900" cy="655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4"/>
            <p:cNvGrpSpPr/>
            <p:nvPr/>
          </p:nvGrpSpPr>
          <p:grpSpPr>
            <a:xfrm rot="5400000">
              <a:off x="697199" y="-697186"/>
              <a:ext cx="91135" cy="1485506"/>
              <a:chOff x="0" y="-47625"/>
              <a:chExt cx="38100" cy="621031"/>
            </a:xfrm>
          </p:grpSpPr>
          <p:sp>
            <p:nvSpPr>
              <p:cNvPr id="117" name="Google Shape;117;p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18" name="Google Shape;118;p4"/>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4"/>
            <p:cNvGrpSpPr/>
            <p:nvPr/>
          </p:nvGrpSpPr>
          <p:grpSpPr>
            <a:xfrm rot="5400000">
              <a:off x="697199" y="-316490"/>
              <a:ext cx="91135" cy="1485506"/>
              <a:chOff x="0" y="-47625"/>
              <a:chExt cx="38100" cy="621031"/>
            </a:xfrm>
          </p:grpSpPr>
          <p:sp>
            <p:nvSpPr>
              <p:cNvPr id="120" name="Google Shape;120;p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21" name="Google Shape;121;p4"/>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4"/>
            <p:cNvGrpSpPr/>
            <p:nvPr/>
          </p:nvGrpSpPr>
          <p:grpSpPr>
            <a:xfrm rot="5400000">
              <a:off x="697199" y="390611"/>
              <a:ext cx="91135" cy="1485506"/>
              <a:chOff x="0" y="-47625"/>
              <a:chExt cx="38100" cy="621031"/>
            </a:xfrm>
          </p:grpSpPr>
          <p:sp>
            <p:nvSpPr>
              <p:cNvPr id="123" name="Google Shape;123;p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24" name="Google Shape;124;p4"/>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4"/>
            <p:cNvGrpSpPr/>
            <p:nvPr/>
          </p:nvGrpSpPr>
          <p:grpSpPr>
            <a:xfrm rot="5400000">
              <a:off x="697199" y="523489"/>
              <a:ext cx="91135" cy="1485506"/>
              <a:chOff x="0" y="-47625"/>
              <a:chExt cx="38100" cy="621031"/>
            </a:xfrm>
          </p:grpSpPr>
          <p:sp>
            <p:nvSpPr>
              <p:cNvPr id="126" name="Google Shape;126;p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27" name="Google Shape;127;p4"/>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4"/>
            <p:cNvGrpSpPr/>
            <p:nvPr/>
          </p:nvGrpSpPr>
          <p:grpSpPr>
            <a:xfrm rot="5400000">
              <a:off x="697199" y="1283339"/>
              <a:ext cx="91135" cy="1485506"/>
              <a:chOff x="0" y="-47625"/>
              <a:chExt cx="38100" cy="621031"/>
            </a:xfrm>
          </p:grpSpPr>
          <p:sp>
            <p:nvSpPr>
              <p:cNvPr id="129" name="Google Shape;129;p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30" name="Google Shape;130;p4"/>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4"/>
            <p:cNvGrpSpPr/>
            <p:nvPr/>
          </p:nvGrpSpPr>
          <p:grpSpPr>
            <a:xfrm rot="5400000">
              <a:off x="697199" y="2144183"/>
              <a:ext cx="91135" cy="1485506"/>
              <a:chOff x="0" y="-47625"/>
              <a:chExt cx="38100" cy="621031"/>
            </a:xfrm>
          </p:grpSpPr>
          <p:sp>
            <p:nvSpPr>
              <p:cNvPr id="132" name="Google Shape;132;p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33" name="Google Shape;133;p4"/>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4"/>
            <p:cNvGrpSpPr/>
            <p:nvPr/>
          </p:nvGrpSpPr>
          <p:grpSpPr>
            <a:xfrm rot="5400000">
              <a:off x="697199" y="1687266"/>
              <a:ext cx="91135" cy="1485506"/>
              <a:chOff x="0" y="-47625"/>
              <a:chExt cx="38100" cy="621031"/>
            </a:xfrm>
          </p:grpSpPr>
          <p:sp>
            <p:nvSpPr>
              <p:cNvPr id="135" name="Google Shape;135;p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36" name="Google Shape;136;p4"/>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4"/>
            <p:cNvGrpSpPr/>
            <p:nvPr/>
          </p:nvGrpSpPr>
          <p:grpSpPr>
            <a:xfrm rot="5400000">
              <a:off x="697199" y="1150461"/>
              <a:ext cx="91135" cy="1485506"/>
              <a:chOff x="0" y="-47625"/>
              <a:chExt cx="38100" cy="621031"/>
            </a:xfrm>
          </p:grpSpPr>
          <p:sp>
            <p:nvSpPr>
              <p:cNvPr id="138" name="Google Shape;138;p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39" name="Google Shape;139;p4"/>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4"/>
            <p:cNvGrpSpPr/>
            <p:nvPr/>
          </p:nvGrpSpPr>
          <p:grpSpPr>
            <a:xfrm rot="5400000">
              <a:off x="697199" y="2289063"/>
              <a:ext cx="91135" cy="1485506"/>
              <a:chOff x="0" y="-47625"/>
              <a:chExt cx="38100" cy="621031"/>
            </a:xfrm>
          </p:grpSpPr>
          <p:sp>
            <p:nvSpPr>
              <p:cNvPr id="141" name="Google Shape;141;p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42" name="Google Shape;142;p4"/>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4"/>
            <p:cNvGrpSpPr/>
            <p:nvPr/>
          </p:nvGrpSpPr>
          <p:grpSpPr>
            <a:xfrm rot="5400000">
              <a:off x="718255" y="-514704"/>
              <a:ext cx="49024" cy="1485506"/>
              <a:chOff x="0" y="-47625"/>
              <a:chExt cx="20494" cy="621031"/>
            </a:xfrm>
          </p:grpSpPr>
          <p:sp>
            <p:nvSpPr>
              <p:cNvPr id="144" name="Google Shape;144;p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45" name="Google Shape;145;p4"/>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4"/>
            <p:cNvGrpSpPr/>
            <p:nvPr/>
          </p:nvGrpSpPr>
          <p:grpSpPr>
            <a:xfrm rot="5400000">
              <a:off x="718255" y="-118537"/>
              <a:ext cx="49024" cy="1485506"/>
              <a:chOff x="0" y="-47625"/>
              <a:chExt cx="20494" cy="621031"/>
            </a:xfrm>
          </p:grpSpPr>
          <p:sp>
            <p:nvSpPr>
              <p:cNvPr id="147" name="Google Shape;147;p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48" name="Google Shape;148;p4"/>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4"/>
            <p:cNvGrpSpPr/>
            <p:nvPr/>
          </p:nvGrpSpPr>
          <p:grpSpPr>
            <a:xfrm rot="5400000">
              <a:off x="718255" y="791330"/>
              <a:ext cx="49024" cy="1485506"/>
              <a:chOff x="0" y="-47625"/>
              <a:chExt cx="20494" cy="621031"/>
            </a:xfrm>
          </p:grpSpPr>
          <p:sp>
            <p:nvSpPr>
              <p:cNvPr id="150" name="Google Shape;150;p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51" name="Google Shape;151;p4"/>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4"/>
            <p:cNvGrpSpPr/>
            <p:nvPr/>
          </p:nvGrpSpPr>
          <p:grpSpPr>
            <a:xfrm rot="5400000">
              <a:off x="718255" y="1479171"/>
              <a:ext cx="49024" cy="1485506"/>
              <a:chOff x="0" y="-47625"/>
              <a:chExt cx="20494" cy="621031"/>
            </a:xfrm>
          </p:grpSpPr>
          <p:sp>
            <p:nvSpPr>
              <p:cNvPr id="153" name="Google Shape;153;p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54" name="Google Shape;154;p4"/>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4"/>
            <p:cNvGrpSpPr/>
            <p:nvPr/>
          </p:nvGrpSpPr>
          <p:grpSpPr>
            <a:xfrm rot="5400000">
              <a:off x="718255" y="278528"/>
              <a:ext cx="49024" cy="1485506"/>
              <a:chOff x="0" y="-47625"/>
              <a:chExt cx="20494" cy="621031"/>
            </a:xfrm>
          </p:grpSpPr>
          <p:sp>
            <p:nvSpPr>
              <p:cNvPr id="156" name="Google Shape;156;p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57" name="Google Shape;157;p4"/>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4"/>
            <p:cNvGrpSpPr/>
            <p:nvPr/>
          </p:nvGrpSpPr>
          <p:grpSpPr>
            <a:xfrm rot="5400000">
              <a:off x="727696" y="-596154"/>
              <a:ext cx="30140" cy="1485506"/>
              <a:chOff x="0" y="-47625"/>
              <a:chExt cx="12600" cy="621031"/>
            </a:xfrm>
          </p:grpSpPr>
          <p:sp>
            <p:nvSpPr>
              <p:cNvPr id="159" name="Google Shape;159;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0" name="Google Shape;160;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4"/>
            <p:cNvGrpSpPr/>
            <p:nvPr/>
          </p:nvGrpSpPr>
          <p:grpSpPr>
            <a:xfrm rot="5400000">
              <a:off x="727696" y="-199987"/>
              <a:ext cx="30140" cy="1485506"/>
              <a:chOff x="0" y="-47625"/>
              <a:chExt cx="12600" cy="621031"/>
            </a:xfrm>
          </p:grpSpPr>
          <p:sp>
            <p:nvSpPr>
              <p:cNvPr id="162" name="Google Shape;162;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3" name="Google Shape;163;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4"/>
            <p:cNvGrpSpPr/>
            <p:nvPr/>
          </p:nvGrpSpPr>
          <p:grpSpPr>
            <a:xfrm rot="5400000">
              <a:off x="727696" y="125069"/>
              <a:ext cx="30140" cy="1485506"/>
              <a:chOff x="0" y="-47625"/>
              <a:chExt cx="12600" cy="621031"/>
            </a:xfrm>
          </p:grpSpPr>
          <p:sp>
            <p:nvSpPr>
              <p:cNvPr id="165" name="Google Shape;165;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6" name="Google Shape;166;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4"/>
            <p:cNvGrpSpPr/>
            <p:nvPr/>
          </p:nvGrpSpPr>
          <p:grpSpPr>
            <a:xfrm rot="5400000">
              <a:off x="727696" y="697878"/>
              <a:ext cx="30140" cy="1485506"/>
              <a:chOff x="0" y="-47625"/>
              <a:chExt cx="12600" cy="621031"/>
            </a:xfrm>
          </p:grpSpPr>
          <p:sp>
            <p:nvSpPr>
              <p:cNvPr id="168" name="Google Shape;168;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9" name="Google Shape;169;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4"/>
            <p:cNvGrpSpPr/>
            <p:nvPr/>
          </p:nvGrpSpPr>
          <p:grpSpPr>
            <a:xfrm rot="5400000">
              <a:off x="727696" y="872916"/>
              <a:ext cx="30140" cy="1485506"/>
              <a:chOff x="0" y="-47625"/>
              <a:chExt cx="12600" cy="621031"/>
            </a:xfrm>
          </p:grpSpPr>
          <p:sp>
            <p:nvSpPr>
              <p:cNvPr id="171" name="Google Shape;171;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72" name="Google Shape;172;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4"/>
            <p:cNvGrpSpPr/>
            <p:nvPr/>
          </p:nvGrpSpPr>
          <p:grpSpPr>
            <a:xfrm rot="5400000">
              <a:off x="727696" y="2029675"/>
              <a:ext cx="30140" cy="1485506"/>
              <a:chOff x="0" y="-47625"/>
              <a:chExt cx="12600" cy="621031"/>
            </a:xfrm>
          </p:grpSpPr>
          <p:sp>
            <p:nvSpPr>
              <p:cNvPr id="174" name="Google Shape;174;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75" name="Google Shape;175;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4"/>
            <p:cNvGrpSpPr/>
            <p:nvPr/>
          </p:nvGrpSpPr>
          <p:grpSpPr>
            <a:xfrm rot="5400000">
              <a:off x="727696" y="1789646"/>
              <a:ext cx="30140" cy="1485506"/>
              <a:chOff x="0" y="-47625"/>
              <a:chExt cx="12600" cy="621031"/>
            </a:xfrm>
          </p:grpSpPr>
          <p:sp>
            <p:nvSpPr>
              <p:cNvPr id="177" name="Google Shape;177;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78" name="Google Shape;178;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4"/>
            <p:cNvGrpSpPr/>
            <p:nvPr/>
          </p:nvGrpSpPr>
          <p:grpSpPr>
            <a:xfrm rot="5400000">
              <a:off x="727696" y="1572758"/>
              <a:ext cx="30140" cy="1485506"/>
              <a:chOff x="0" y="-47625"/>
              <a:chExt cx="12600" cy="621031"/>
            </a:xfrm>
          </p:grpSpPr>
          <p:sp>
            <p:nvSpPr>
              <p:cNvPr id="180" name="Google Shape;180;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1" name="Google Shape;181;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4"/>
            <p:cNvGrpSpPr/>
            <p:nvPr/>
          </p:nvGrpSpPr>
          <p:grpSpPr>
            <a:xfrm rot="5400000">
              <a:off x="727696" y="1397720"/>
              <a:ext cx="30140" cy="1485506"/>
              <a:chOff x="0" y="-47625"/>
              <a:chExt cx="12600" cy="621031"/>
            </a:xfrm>
          </p:grpSpPr>
          <p:sp>
            <p:nvSpPr>
              <p:cNvPr id="183" name="Google Shape;183;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4" name="Google Shape;184;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4"/>
            <p:cNvGrpSpPr/>
            <p:nvPr/>
          </p:nvGrpSpPr>
          <p:grpSpPr>
            <a:xfrm rot="5400000">
              <a:off x="727696" y="-433118"/>
              <a:ext cx="30140" cy="1485506"/>
              <a:chOff x="0" y="-47625"/>
              <a:chExt cx="12600" cy="621031"/>
            </a:xfrm>
          </p:grpSpPr>
          <p:sp>
            <p:nvSpPr>
              <p:cNvPr id="186" name="Google Shape;186;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7" name="Google Shape;187;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4"/>
            <p:cNvGrpSpPr/>
            <p:nvPr/>
          </p:nvGrpSpPr>
          <p:grpSpPr>
            <a:xfrm rot="5400000">
              <a:off x="727696" y="-36951"/>
              <a:ext cx="30140" cy="1485506"/>
              <a:chOff x="0" y="-47625"/>
              <a:chExt cx="12600" cy="621031"/>
            </a:xfrm>
          </p:grpSpPr>
          <p:sp>
            <p:nvSpPr>
              <p:cNvPr id="189" name="Google Shape;189;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0" name="Google Shape;190;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4"/>
            <p:cNvGrpSpPr/>
            <p:nvPr/>
          </p:nvGrpSpPr>
          <p:grpSpPr>
            <a:xfrm rot="5400000">
              <a:off x="727696" y="197077"/>
              <a:ext cx="30140" cy="1485506"/>
              <a:chOff x="0" y="-47625"/>
              <a:chExt cx="12600" cy="621031"/>
            </a:xfrm>
          </p:grpSpPr>
          <p:sp>
            <p:nvSpPr>
              <p:cNvPr id="192" name="Google Shape;192;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3" name="Google Shape;193;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4"/>
            <p:cNvGrpSpPr/>
            <p:nvPr/>
          </p:nvGrpSpPr>
          <p:grpSpPr>
            <a:xfrm rot="5400000">
              <a:off x="727696" y="1047954"/>
              <a:ext cx="30140" cy="1485506"/>
              <a:chOff x="0" y="-47625"/>
              <a:chExt cx="12600" cy="621031"/>
            </a:xfrm>
          </p:grpSpPr>
          <p:sp>
            <p:nvSpPr>
              <p:cNvPr id="195" name="Google Shape;195;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6" name="Google Shape;196;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4"/>
            <p:cNvGrpSpPr/>
            <p:nvPr/>
          </p:nvGrpSpPr>
          <p:grpSpPr>
            <a:xfrm rot="5400000">
              <a:off x="727696" y="1873657"/>
              <a:ext cx="30140" cy="1485506"/>
              <a:chOff x="0" y="-47625"/>
              <a:chExt cx="12600" cy="621031"/>
            </a:xfrm>
          </p:grpSpPr>
          <p:sp>
            <p:nvSpPr>
              <p:cNvPr id="198" name="Google Shape;198;p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9" name="Google Shape;199;p4"/>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200" name="Google Shape;200;p4"/>
          <p:cNvCxnSpPr/>
          <p:nvPr/>
        </p:nvCxnSpPr>
        <p:spPr>
          <a:xfrm rot="10800000">
            <a:off x="1047750" y="0"/>
            <a:ext cx="0" cy="10287000"/>
          </a:xfrm>
          <a:prstGeom prst="straightConnector1">
            <a:avLst/>
          </a:prstGeom>
          <a:noFill/>
          <a:ln cap="flat" cmpd="sng" w="38100">
            <a:solidFill>
              <a:srgbClr val="545454"/>
            </a:solidFill>
            <a:prstDash val="solid"/>
            <a:round/>
            <a:headEnd len="sm" w="sm" type="none"/>
            <a:tailEnd len="sm" w="sm" type="none"/>
          </a:ln>
        </p:spPr>
      </p:cxnSp>
      <p:grpSp>
        <p:nvGrpSpPr>
          <p:cNvPr id="201" name="Google Shape;201;p4"/>
          <p:cNvGrpSpPr/>
          <p:nvPr/>
        </p:nvGrpSpPr>
        <p:grpSpPr>
          <a:xfrm>
            <a:off x="242500" y="9258300"/>
            <a:ext cx="581802" cy="581802"/>
            <a:chOff x="0" y="0"/>
            <a:chExt cx="812800" cy="812800"/>
          </a:xfrm>
        </p:grpSpPr>
        <p:sp>
          <p:nvSpPr>
            <p:cNvPr id="202" name="Google Shape;202;p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203" name="Google Shape;203;p4"/>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4" name="Google Shape;204;p4"/>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2">
              <a:alphaModFix/>
            </a:blip>
            <a:stretch>
              <a:fillRect b="0" l="0" r="0" t="0"/>
            </a:stretch>
          </a:blipFill>
          <a:ln>
            <a:noFill/>
          </a:ln>
        </p:spPr>
      </p:sp>
      <p:sp>
        <p:nvSpPr>
          <p:cNvPr id="205" name="Google Shape;205;p4"/>
          <p:cNvSpPr txBox="1"/>
          <p:nvPr>
            <p:ph type="title"/>
          </p:nvPr>
        </p:nvSpPr>
        <p:spPr>
          <a:xfrm>
            <a:off x="2414150" y="1517375"/>
            <a:ext cx="13231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8500"/>
              <a:buFont typeface="Archivo Black"/>
              <a:buNone/>
              <a:defRPr i="0" sz="85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06" name="Shape 206"/>
        <p:cNvGrpSpPr/>
        <p:nvPr/>
      </p:nvGrpSpPr>
      <p:grpSpPr>
        <a:xfrm>
          <a:off x="0" y="0"/>
          <a:ext cx="0" cy="0"/>
          <a:chOff x="0" y="0"/>
          <a:chExt cx="0" cy="0"/>
        </a:xfrm>
      </p:grpSpPr>
      <p:grpSp>
        <p:nvGrpSpPr>
          <p:cNvPr id="207" name="Google Shape;207;p5"/>
          <p:cNvGrpSpPr/>
          <p:nvPr/>
        </p:nvGrpSpPr>
        <p:grpSpPr>
          <a:xfrm>
            <a:off x="19050" y="1039150"/>
            <a:ext cx="1114140" cy="2488864"/>
            <a:chOff x="0" y="-241102"/>
            <a:chExt cx="1485520" cy="3318485"/>
          </a:xfrm>
        </p:grpSpPr>
        <p:grpSp>
          <p:nvGrpSpPr>
            <p:cNvPr id="208" name="Google Shape;208;p5"/>
            <p:cNvGrpSpPr/>
            <p:nvPr/>
          </p:nvGrpSpPr>
          <p:grpSpPr>
            <a:xfrm>
              <a:off x="0" y="-241102"/>
              <a:ext cx="1371598" cy="3318469"/>
              <a:chOff x="0" y="-47625"/>
              <a:chExt cx="270933" cy="655500"/>
            </a:xfrm>
          </p:grpSpPr>
          <p:sp>
            <p:nvSpPr>
              <p:cNvPr id="209" name="Google Shape;209;p5"/>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210" name="Google Shape;210;p5"/>
              <p:cNvSpPr txBox="1"/>
              <p:nvPr/>
            </p:nvSpPr>
            <p:spPr>
              <a:xfrm>
                <a:off x="0" y="-47625"/>
                <a:ext cx="270900" cy="655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5"/>
            <p:cNvGrpSpPr/>
            <p:nvPr/>
          </p:nvGrpSpPr>
          <p:grpSpPr>
            <a:xfrm rot="5400000">
              <a:off x="697199" y="-697186"/>
              <a:ext cx="91135" cy="1485506"/>
              <a:chOff x="0" y="-47625"/>
              <a:chExt cx="38100" cy="621031"/>
            </a:xfrm>
          </p:grpSpPr>
          <p:sp>
            <p:nvSpPr>
              <p:cNvPr id="212" name="Google Shape;212;p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3" name="Google Shape;213;p5"/>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5"/>
            <p:cNvGrpSpPr/>
            <p:nvPr/>
          </p:nvGrpSpPr>
          <p:grpSpPr>
            <a:xfrm rot="5400000">
              <a:off x="697199" y="-316490"/>
              <a:ext cx="91135" cy="1485506"/>
              <a:chOff x="0" y="-47625"/>
              <a:chExt cx="38100" cy="621031"/>
            </a:xfrm>
          </p:grpSpPr>
          <p:sp>
            <p:nvSpPr>
              <p:cNvPr id="215" name="Google Shape;215;p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6" name="Google Shape;216;p5"/>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5"/>
            <p:cNvGrpSpPr/>
            <p:nvPr/>
          </p:nvGrpSpPr>
          <p:grpSpPr>
            <a:xfrm rot="5400000">
              <a:off x="697199" y="390611"/>
              <a:ext cx="91135" cy="1485506"/>
              <a:chOff x="0" y="-47625"/>
              <a:chExt cx="38100" cy="621031"/>
            </a:xfrm>
          </p:grpSpPr>
          <p:sp>
            <p:nvSpPr>
              <p:cNvPr id="218" name="Google Shape;218;p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9" name="Google Shape;219;p5"/>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5"/>
            <p:cNvGrpSpPr/>
            <p:nvPr/>
          </p:nvGrpSpPr>
          <p:grpSpPr>
            <a:xfrm rot="5400000">
              <a:off x="697199" y="523489"/>
              <a:ext cx="91135" cy="1485506"/>
              <a:chOff x="0" y="-47625"/>
              <a:chExt cx="38100" cy="621031"/>
            </a:xfrm>
          </p:grpSpPr>
          <p:sp>
            <p:nvSpPr>
              <p:cNvPr id="221" name="Google Shape;221;p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22" name="Google Shape;222;p5"/>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5"/>
            <p:cNvGrpSpPr/>
            <p:nvPr/>
          </p:nvGrpSpPr>
          <p:grpSpPr>
            <a:xfrm rot="5400000">
              <a:off x="697199" y="1283339"/>
              <a:ext cx="91135" cy="1485506"/>
              <a:chOff x="0" y="-47625"/>
              <a:chExt cx="38100" cy="621031"/>
            </a:xfrm>
          </p:grpSpPr>
          <p:sp>
            <p:nvSpPr>
              <p:cNvPr id="224" name="Google Shape;224;p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25" name="Google Shape;225;p5"/>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5"/>
            <p:cNvGrpSpPr/>
            <p:nvPr/>
          </p:nvGrpSpPr>
          <p:grpSpPr>
            <a:xfrm rot="5400000">
              <a:off x="697199" y="2144183"/>
              <a:ext cx="91135" cy="1485506"/>
              <a:chOff x="0" y="-47625"/>
              <a:chExt cx="38100" cy="621031"/>
            </a:xfrm>
          </p:grpSpPr>
          <p:sp>
            <p:nvSpPr>
              <p:cNvPr id="227" name="Google Shape;227;p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28" name="Google Shape;228;p5"/>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5"/>
            <p:cNvGrpSpPr/>
            <p:nvPr/>
          </p:nvGrpSpPr>
          <p:grpSpPr>
            <a:xfrm rot="5400000">
              <a:off x="697199" y="1687266"/>
              <a:ext cx="91135" cy="1485506"/>
              <a:chOff x="0" y="-47625"/>
              <a:chExt cx="38100" cy="621031"/>
            </a:xfrm>
          </p:grpSpPr>
          <p:sp>
            <p:nvSpPr>
              <p:cNvPr id="230" name="Google Shape;230;p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31" name="Google Shape;231;p5"/>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5"/>
            <p:cNvGrpSpPr/>
            <p:nvPr/>
          </p:nvGrpSpPr>
          <p:grpSpPr>
            <a:xfrm rot="5400000">
              <a:off x="697199" y="1150461"/>
              <a:ext cx="91135" cy="1485506"/>
              <a:chOff x="0" y="-47625"/>
              <a:chExt cx="38100" cy="621031"/>
            </a:xfrm>
          </p:grpSpPr>
          <p:sp>
            <p:nvSpPr>
              <p:cNvPr id="233" name="Google Shape;233;p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34" name="Google Shape;234;p5"/>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5"/>
            <p:cNvGrpSpPr/>
            <p:nvPr/>
          </p:nvGrpSpPr>
          <p:grpSpPr>
            <a:xfrm rot="5400000">
              <a:off x="697199" y="2289063"/>
              <a:ext cx="91135" cy="1485506"/>
              <a:chOff x="0" y="-47625"/>
              <a:chExt cx="38100" cy="621031"/>
            </a:xfrm>
          </p:grpSpPr>
          <p:sp>
            <p:nvSpPr>
              <p:cNvPr id="236" name="Google Shape;236;p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37" name="Google Shape;237;p5"/>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5"/>
            <p:cNvGrpSpPr/>
            <p:nvPr/>
          </p:nvGrpSpPr>
          <p:grpSpPr>
            <a:xfrm rot="5400000">
              <a:off x="718255" y="-514704"/>
              <a:ext cx="49024" cy="1485506"/>
              <a:chOff x="0" y="-47625"/>
              <a:chExt cx="20494" cy="621031"/>
            </a:xfrm>
          </p:grpSpPr>
          <p:sp>
            <p:nvSpPr>
              <p:cNvPr id="239" name="Google Shape;239;p5"/>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40" name="Google Shape;240;p5"/>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5"/>
            <p:cNvGrpSpPr/>
            <p:nvPr/>
          </p:nvGrpSpPr>
          <p:grpSpPr>
            <a:xfrm rot="5400000">
              <a:off x="718255" y="-118537"/>
              <a:ext cx="49024" cy="1485506"/>
              <a:chOff x="0" y="-47625"/>
              <a:chExt cx="20494" cy="621031"/>
            </a:xfrm>
          </p:grpSpPr>
          <p:sp>
            <p:nvSpPr>
              <p:cNvPr id="242" name="Google Shape;242;p5"/>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43" name="Google Shape;243;p5"/>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5"/>
            <p:cNvGrpSpPr/>
            <p:nvPr/>
          </p:nvGrpSpPr>
          <p:grpSpPr>
            <a:xfrm rot="5400000">
              <a:off x="718255" y="791330"/>
              <a:ext cx="49024" cy="1485506"/>
              <a:chOff x="0" y="-47625"/>
              <a:chExt cx="20494" cy="621031"/>
            </a:xfrm>
          </p:grpSpPr>
          <p:sp>
            <p:nvSpPr>
              <p:cNvPr id="245" name="Google Shape;245;p5"/>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46" name="Google Shape;246;p5"/>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5"/>
            <p:cNvGrpSpPr/>
            <p:nvPr/>
          </p:nvGrpSpPr>
          <p:grpSpPr>
            <a:xfrm rot="5400000">
              <a:off x="718255" y="1479171"/>
              <a:ext cx="49024" cy="1485506"/>
              <a:chOff x="0" y="-47625"/>
              <a:chExt cx="20494" cy="621031"/>
            </a:xfrm>
          </p:grpSpPr>
          <p:sp>
            <p:nvSpPr>
              <p:cNvPr id="248" name="Google Shape;248;p5"/>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49" name="Google Shape;249;p5"/>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5"/>
            <p:cNvGrpSpPr/>
            <p:nvPr/>
          </p:nvGrpSpPr>
          <p:grpSpPr>
            <a:xfrm rot="5400000">
              <a:off x="718255" y="278528"/>
              <a:ext cx="49024" cy="1485506"/>
              <a:chOff x="0" y="-47625"/>
              <a:chExt cx="20494" cy="621031"/>
            </a:xfrm>
          </p:grpSpPr>
          <p:sp>
            <p:nvSpPr>
              <p:cNvPr id="251" name="Google Shape;251;p5"/>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52" name="Google Shape;252;p5"/>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5"/>
            <p:cNvGrpSpPr/>
            <p:nvPr/>
          </p:nvGrpSpPr>
          <p:grpSpPr>
            <a:xfrm rot="5400000">
              <a:off x="727696" y="-596154"/>
              <a:ext cx="30140" cy="1485506"/>
              <a:chOff x="0" y="-47625"/>
              <a:chExt cx="12600" cy="621031"/>
            </a:xfrm>
          </p:grpSpPr>
          <p:sp>
            <p:nvSpPr>
              <p:cNvPr id="254" name="Google Shape;254;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5" name="Google Shape;255;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5"/>
            <p:cNvGrpSpPr/>
            <p:nvPr/>
          </p:nvGrpSpPr>
          <p:grpSpPr>
            <a:xfrm rot="5400000">
              <a:off x="727696" y="-199987"/>
              <a:ext cx="30140" cy="1485506"/>
              <a:chOff x="0" y="-47625"/>
              <a:chExt cx="12600" cy="621031"/>
            </a:xfrm>
          </p:grpSpPr>
          <p:sp>
            <p:nvSpPr>
              <p:cNvPr id="257" name="Google Shape;257;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8" name="Google Shape;258;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5"/>
            <p:cNvGrpSpPr/>
            <p:nvPr/>
          </p:nvGrpSpPr>
          <p:grpSpPr>
            <a:xfrm rot="5400000">
              <a:off x="727696" y="125069"/>
              <a:ext cx="30140" cy="1485506"/>
              <a:chOff x="0" y="-47625"/>
              <a:chExt cx="12600" cy="621031"/>
            </a:xfrm>
          </p:grpSpPr>
          <p:sp>
            <p:nvSpPr>
              <p:cNvPr id="260" name="Google Shape;260;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1" name="Google Shape;261;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5"/>
            <p:cNvGrpSpPr/>
            <p:nvPr/>
          </p:nvGrpSpPr>
          <p:grpSpPr>
            <a:xfrm rot="5400000">
              <a:off x="727696" y="697878"/>
              <a:ext cx="30140" cy="1485506"/>
              <a:chOff x="0" y="-47625"/>
              <a:chExt cx="12600" cy="621031"/>
            </a:xfrm>
          </p:grpSpPr>
          <p:sp>
            <p:nvSpPr>
              <p:cNvPr id="263" name="Google Shape;263;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4" name="Google Shape;264;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5"/>
            <p:cNvGrpSpPr/>
            <p:nvPr/>
          </p:nvGrpSpPr>
          <p:grpSpPr>
            <a:xfrm rot="5400000">
              <a:off x="727696" y="872916"/>
              <a:ext cx="30140" cy="1485506"/>
              <a:chOff x="0" y="-47625"/>
              <a:chExt cx="12600" cy="621031"/>
            </a:xfrm>
          </p:grpSpPr>
          <p:sp>
            <p:nvSpPr>
              <p:cNvPr id="266" name="Google Shape;266;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7" name="Google Shape;267;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5"/>
            <p:cNvGrpSpPr/>
            <p:nvPr/>
          </p:nvGrpSpPr>
          <p:grpSpPr>
            <a:xfrm rot="5400000">
              <a:off x="727696" y="2029675"/>
              <a:ext cx="30140" cy="1485506"/>
              <a:chOff x="0" y="-47625"/>
              <a:chExt cx="12600" cy="621031"/>
            </a:xfrm>
          </p:grpSpPr>
          <p:sp>
            <p:nvSpPr>
              <p:cNvPr id="269" name="Google Shape;269;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0" name="Google Shape;270;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5"/>
            <p:cNvGrpSpPr/>
            <p:nvPr/>
          </p:nvGrpSpPr>
          <p:grpSpPr>
            <a:xfrm rot="5400000">
              <a:off x="727696" y="1789646"/>
              <a:ext cx="30140" cy="1485506"/>
              <a:chOff x="0" y="-47625"/>
              <a:chExt cx="12600" cy="621031"/>
            </a:xfrm>
          </p:grpSpPr>
          <p:sp>
            <p:nvSpPr>
              <p:cNvPr id="272" name="Google Shape;272;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3" name="Google Shape;273;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5"/>
            <p:cNvGrpSpPr/>
            <p:nvPr/>
          </p:nvGrpSpPr>
          <p:grpSpPr>
            <a:xfrm rot="5400000">
              <a:off x="727696" y="1572758"/>
              <a:ext cx="30140" cy="1485506"/>
              <a:chOff x="0" y="-47625"/>
              <a:chExt cx="12600" cy="621031"/>
            </a:xfrm>
          </p:grpSpPr>
          <p:sp>
            <p:nvSpPr>
              <p:cNvPr id="275" name="Google Shape;275;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6" name="Google Shape;276;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5"/>
            <p:cNvGrpSpPr/>
            <p:nvPr/>
          </p:nvGrpSpPr>
          <p:grpSpPr>
            <a:xfrm rot="5400000">
              <a:off x="727696" y="1397720"/>
              <a:ext cx="30140" cy="1485506"/>
              <a:chOff x="0" y="-47625"/>
              <a:chExt cx="12600" cy="621031"/>
            </a:xfrm>
          </p:grpSpPr>
          <p:sp>
            <p:nvSpPr>
              <p:cNvPr id="278" name="Google Shape;278;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9" name="Google Shape;279;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5"/>
            <p:cNvGrpSpPr/>
            <p:nvPr/>
          </p:nvGrpSpPr>
          <p:grpSpPr>
            <a:xfrm rot="5400000">
              <a:off x="727696" y="-433118"/>
              <a:ext cx="30140" cy="1485506"/>
              <a:chOff x="0" y="-47625"/>
              <a:chExt cx="12600" cy="621031"/>
            </a:xfrm>
          </p:grpSpPr>
          <p:sp>
            <p:nvSpPr>
              <p:cNvPr id="281" name="Google Shape;281;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2" name="Google Shape;282;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5"/>
            <p:cNvGrpSpPr/>
            <p:nvPr/>
          </p:nvGrpSpPr>
          <p:grpSpPr>
            <a:xfrm rot="5400000">
              <a:off x="727696" y="-36951"/>
              <a:ext cx="30140" cy="1485506"/>
              <a:chOff x="0" y="-47625"/>
              <a:chExt cx="12600" cy="621031"/>
            </a:xfrm>
          </p:grpSpPr>
          <p:sp>
            <p:nvSpPr>
              <p:cNvPr id="284" name="Google Shape;284;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5" name="Google Shape;285;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5"/>
            <p:cNvGrpSpPr/>
            <p:nvPr/>
          </p:nvGrpSpPr>
          <p:grpSpPr>
            <a:xfrm rot="5400000">
              <a:off x="727696" y="197077"/>
              <a:ext cx="30140" cy="1485506"/>
              <a:chOff x="0" y="-47625"/>
              <a:chExt cx="12600" cy="621031"/>
            </a:xfrm>
          </p:grpSpPr>
          <p:sp>
            <p:nvSpPr>
              <p:cNvPr id="287" name="Google Shape;287;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8" name="Google Shape;288;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5"/>
            <p:cNvGrpSpPr/>
            <p:nvPr/>
          </p:nvGrpSpPr>
          <p:grpSpPr>
            <a:xfrm rot="5400000">
              <a:off x="727696" y="1047954"/>
              <a:ext cx="30140" cy="1485506"/>
              <a:chOff x="0" y="-47625"/>
              <a:chExt cx="12600" cy="621031"/>
            </a:xfrm>
          </p:grpSpPr>
          <p:sp>
            <p:nvSpPr>
              <p:cNvPr id="290" name="Google Shape;290;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91" name="Google Shape;291;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5"/>
            <p:cNvGrpSpPr/>
            <p:nvPr/>
          </p:nvGrpSpPr>
          <p:grpSpPr>
            <a:xfrm rot="5400000">
              <a:off x="727696" y="1873657"/>
              <a:ext cx="30140" cy="1485506"/>
              <a:chOff x="0" y="-47625"/>
              <a:chExt cx="12600" cy="621031"/>
            </a:xfrm>
          </p:grpSpPr>
          <p:sp>
            <p:nvSpPr>
              <p:cNvPr id="293" name="Google Shape;293;p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94" name="Google Shape;294;p5"/>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295" name="Google Shape;295;p5"/>
          <p:cNvCxnSpPr/>
          <p:nvPr/>
        </p:nvCxnSpPr>
        <p:spPr>
          <a:xfrm rot="10800000">
            <a:off x="1047750" y="-72600"/>
            <a:ext cx="0" cy="10359600"/>
          </a:xfrm>
          <a:prstGeom prst="straightConnector1">
            <a:avLst/>
          </a:prstGeom>
          <a:noFill/>
          <a:ln cap="flat" cmpd="sng" w="38100">
            <a:solidFill>
              <a:srgbClr val="FFFEF8"/>
            </a:solidFill>
            <a:prstDash val="solid"/>
            <a:round/>
            <a:headEnd len="sm" w="sm" type="none"/>
            <a:tailEnd len="sm" w="sm" type="none"/>
          </a:ln>
        </p:spPr>
      </p:cxnSp>
      <p:grpSp>
        <p:nvGrpSpPr>
          <p:cNvPr id="296" name="Google Shape;296;p5"/>
          <p:cNvGrpSpPr/>
          <p:nvPr/>
        </p:nvGrpSpPr>
        <p:grpSpPr>
          <a:xfrm>
            <a:off x="242500" y="9185732"/>
            <a:ext cx="581802" cy="581802"/>
            <a:chOff x="0" y="0"/>
            <a:chExt cx="812800" cy="812800"/>
          </a:xfrm>
        </p:grpSpPr>
        <p:sp>
          <p:nvSpPr>
            <p:cNvPr id="297" name="Google Shape;297;p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98" name="Google Shape;298;p5"/>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9" name="Google Shape;299;p5"/>
          <p:cNvSpPr/>
          <p:nvPr/>
        </p:nvSpPr>
        <p:spPr>
          <a:xfrm>
            <a:off x="229443" y="277854"/>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2">
              <a:alphaModFix/>
            </a:blip>
            <a:stretch>
              <a:fillRect b="0" l="0" r="0" t="0"/>
            </a:stretch>
          </a:blipFill>
          <a:ln>
            <a:noFill/>
          </a:ln>
        </p:spPr>
      </p:sp>
      <p:sp>
        <p:nvSpPr>
          <p:cNvPr id="300" name="Google Shape;300;p5"/>
          <p:cNvSpPr txBox="1"/>
          <p:nvPr>
            <p:ph idx="1" type="body"/>
          </p:nvPr>
        </p:nvSpPr>
        <p:spPr>
          <a:xfrm>
            <a:off x="2414150" y="39146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lt1"/>
              </a:buClr>
              <a:buSzPts val="1800"/>
              <a:buChar char="•"/>
              <a:defRPr>
                <a:solidFill>
                  <a:schemeClr val="lt1"/>
                </a:solidFill>
              </a:defRPr>
            </a:lvl1pPr>
            <a:lvl2pPr indent="-342900" lvl="1" marL="914400" rtl="0" algn="l">
              <a:spcBef>
                <a:spcPts val="360"/>
              </a:spcBef>
              <a:spcAft>
                <a:spcPts val="0"/>
              </a:spcAft>
              <a:buClr>
                <a:schemeClr val="lt1"/>
              </a:buClr>
              <a:buSzPts val="1800"/>
              <a:buChar char="–"/>
              <a:defRPr>
                <a:solidFill>
                  <a:schemeClr val="lt1"/>
                </a:solidFill>
              </a:defRPr>
            </a:lvl2pPr>
            <a:lvl3pPr indent="-342900" lvl="2" marL="1371600" rtl="0" algn="l">
              <a:spcBef>
                <a:spcPts val="360"/>
              </a:spcBef>
              <a:spcAft>
                <a:spcPts val="0"/>
              </a:spcAft>
              <a:buClr>
                <a:schemeClr val="lt1"/>
              </a:buClr>
              <a:buSzPts val="1800"/>
              <a:buChar char="•"/>
              <a:defRPr>
                <a:solidFill>
                  <a:schemeClr val="lt1"/>
                </a:solidFill>
              </a:defRPr>
            </a:lvl3pPr>
            <a:lvl4pPr indent="-342900" lvl="3" marL="1828800" rtl="0" algn="l">
              <a:spcBef>
                <a:spcPts val="360"/>
              </a:spcBef>
              <a:spcAft>
                <a:spcPts val="0"/>
              </a:spcAft>
              <a:buClr>
                <a:schemeClr val="lt1"/>
              </a:buClr>
              <a:buSzPts val="1800"/>
              <a:buChar char="–"/>
              <a:defRPr>
                <a:solidFill>
                  <a:schemeClr val="lt1"/>
                </a:solidFill>
              </a:defRPr>
            </a:lvl4pPr>
            <a:lvl5pPr indent="-342900" lvl="4" marL="2286000" rtl="0" algn="l">
              <a:spcBef>
                <a:spcPts val="360"/>
              </a:spcBef>
              <a:spcAft>
                <a:spcPts val="0"/>
              </a:spcAft>
              <a:buClr>
                <a:schemeClr val="lt1"/>
              </a:buClr>
              <a:buSzPts val="1800"/>
              <a:buChar char="»"/>
              <a:defRPr>
                <a:solidFill>
                  <a:schemeClr val="lt1"/>
                </a:solidFill>
              </a:defRPr>
            </a:lvl5pPr>
            <a:lvl6pPr indent="-342900" lvl="5" marL="2743200" rtl="0" algn="l">
              <a:spcBef>
                <a:spcPts val="360"/>
              </a:spcBef>
              <a:spcAft>
                <a:spcPts val="0"/>
              </a:spcAft>
              <a:buClr>
                <a:schemeClr val="lt1"/>
              </a:buClr>
              <a:buSzPts val="1800"/>
              <a:buChar char="•"/>
              <a:defRPr>
                <a:solidFill>
                  <a:schemeClr val="lt1"/>
                </a:solidFill>
              </a:defRPr>
            </a:lvl6pPr>
            <a:lvl7pPr indent="-342900" lvl="6" marL="3200400" rtl="0" algn="l">
              <a:spcBef>
                <a:spcPts val="360"/>
              </a:spcBef>
              <a:spcAft>
                <a:spcPts val="0"/>
              </a:spcAft>
              <a:buClr>
                <a:schemeClr val="lt1"/>
              </a:buClr>
              <a:buSzPts val="1800"/>
              <a:buChar char="•"/>
              <a:defRPr>
                <a:solidFill>
                  <a:schemeClr val="lt1"/>
                </a:solidFill>
              </a:defRPr>
            </a:lvl7pPr>
            <a:lvl8pPr indent="-342900" lvl="7" marL="3657600" rtl="0" algn="l">
              <a:spcBef>
                <a:spcPts val="360"/>
              </a:spcBef>
              <a:spcAft>
                <a:spcPts val="0"/>
              </a:spcAft>
              <a:buClr>
                <a:schemeClr val="lt1"/>
              </a:buClr>
              <a:buSzPts val="1800"/>
              <a:buChar char="•"/>
              <a:defRPr>
                <a:solidFill>
                  <a:schemeClr val="lt1"/>
                </a:solidFill>
              </a:defRPr>
            </a:lvl8pPr>
            <a:lvl9pPr indent="-342900" lvl="8" marL="4114800" rtl="0" algn="l">
              <a:spcBef>
                <a:spcPts val="360"/>
              </a:spcBef>
              <a:spcAft>
                <a:spcPts val="0"/>
              </a:spcAft>
              <a:buClr>
                <a:schemeClr val="lt1"/>
              </a:buClr>
              <a:buSzPts val="1800"/>
              <a:buChar char="•"/>
              <a:defRPr>
                <a:solidFill>
                  <a:schemeClr val="lt1"/>
                </a:solidFill>
              </a:defRPr>
            </a:lvl9pPr>
          </a:lstStyle>
          <a:p/>
        </p:txBody>
      </p:sp>
      <p:sp>
        <p:nvSpPr>
          <p:cNvPr id="301" name="Google Shape;301;p5"/>
          <p:cNvSpPr txBox="1"/>
          <p:nvPr>
            <p:ph type="title"/>
          </p:nvPr>
        </p:nvSpPr>
        <p:spPr>
          <a:xfrm>
            <a:off x="2414150" y="1517375"/>
            <a:ext cx="13231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8500"/>
              <a:buFont typeface="Archivo Black"/>
              <a:buNone/>
              <a:defRPr i="0" sz="8500" u="none" cap="none" strike="noStrike">
                <a:solidFill>
                  <a:schemeClr val="lt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302" name="Google Shape;302;p5"/>
          <p:cNvGrpSpPr/>
          <p:nvPr/>
        </p:nvGrpSpPr>
        <p:grpSpPr>
          <a:xfrm>
            <a:off x="16462589" y="998504"/>
            <a:ext cx="834177" cy="834177"/>
            <a:chOff x="0" y="0"/>
            <a:chExt cx="812800" cy="812800"/>
          </a:xfrm>
        </p:grpSpPr>
        <p:sp>
          <p:nvSpPr>
            <p:cNvPr id="303" name="Google Shape;303;p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304" name="Google Shape;304;p5"/>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5"/>
          <p:cNvGrpSpPr/>
          <p:nvPr/>
        </p:nvGrpSpPr>
        <p:grpSpPr>
          <a:xfrm>
            <a:off x="15916240" y="8639356"/>
            <a:ext cx="546364" cy="546364"/>
            <a:chOff x="0" y="0"/>
            <a:chExt cx="812800" cy="812800"/>
          </a:xfrm>
        </p:grpSpPr>
        <p:sp>
          <p:nvSpPr>
            <p:cNvPr id="306" name="Google Shape;306;p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307" name="Google Shape;307;p5"/>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8" name="Shape 308"/>
        <p:cNvGrpSpPr/>
        <p:nvPr/>
      </p:nvGrpSpPr>
      <p:grpSpPr>
        <a:xfrm>
          <a:off x="0" y="0"/>
          <a:ext cx="0" cy="0"/>
          <a:chOff x="0" y="0"/>
          <a:chExt cx="0" cy="0"/>
        </a:xfrm>
      </p:grpSpPr>
      <p:sp>
        <p:nvSpPr>
          <p:cNvPr id="309" name="Google Shape;309;p6"/>
          <p:cNvSpPr txBox="1"/>
          <p:nvPr>
            <p:ph idx="1" type="body"/>
          </p:nvPr>
        </p:nvSpPr>
        <p:spPr>
          <a:xfrm>
            <a:off x="3839588" y="4042750"/>
            <a:ext cx="5094300" cy="4526100"/>
          </a:xfrm>
          <a:prstGeom prst="rect">
            <a:avLst/>
          </a:prstGeom>
          <a:noFill/>
          <a:ln>
            <a:noFill/>
          </a:ln>
        </p:spPr>
        <p:txBody>
          <a:bodyPr anchorCtr="0" anchor="t" bIns="45700" lIns="91425" spcFirstLastPara="1" rIns="91425" wrap="square" tIns="45700">
            <a:normAutofit/>
          </a:bodyPr>
          <a:lstStyle>
            <a:lvl1pPr indent="-387350" lvl="0" marL="457200" algn="l">
              <a:spcBef>
                <a:spcPts val="560"/>
              </a:spcBef>
              <a:spcAft>
                <a:spcPts val="0"/>
              </a:spcAft>
              <a:buClr>
                <a:schemeClr val="dk1"/>
              </a:buClr>
              <a:buSzPts val="2500"/>
              <a:buChar char="•"/>
              <a:defRPr/>
            </a:lvl1pPr>
            <a:lvl2pPr indent="-387350" lvl="1" marL="914400" algn="l">
              <a:spcBef>
                <a:spcPts val="480"/>
              </a:spcBef>
              <a:spcAft>
                <a:spcPts val="0"/>
              </a:spcAft>
              <a:buClr>
                <a:schemeClr val="dk1"/>
              </a:buClr>
              <a:buSzPts val="2500"/>
              <a:buChar char="–"/>
              <a:defRPr/>
            </a:lvl2pPr>
            <a:lvl3pPr indent="-387350" lvl="2" marL="1371600" algn="l">
              <a:spcBef>
                <a:spcPts val="400"/>
              </a:spcBef>
              <a:spcAft>
                <a:spcPts val="0"/>
              </a:spcAft>
              <a:buClr>
                <a:schemeClr val="dk1"/>
              </a:buClr>
              <a:buSzPts val="2500"/>
              <a:buChar char="•"/>
              <a:defRPr/>
            </a:lvl3pPr>
            <a:lvl4pPr indent="-387350" lvl="3" marL="1828800" algn="l">
              <a:spcBef>
                <a:spcPts val="360"/>
              </a:spcBef>
              <a:spcAft>
                <a:spcPts val="0"/>
              </a:spcAft>
              <a:buClr>
                <a:schemeClr val="dk1"/>
              </a:buClr>
              <a:buSzPts val="2500"/>
              <a:buChar char="–"/>
              <a:defRPr/>
            </a:lvl4pPr>
            <a:lvl5pPr indent="-387350" lvl="4" marL="2286000" algn="l">
              <a:spcBef>
                <a:spcPts val="360"/>
              </a:spcBef>
              <a:spcAft>
                <a:spcPts val="0"/>
              </a:spcAft>
              <a:buClr>
                <a:schemeClr val="dk1"/>
              </a:buClr>
              <a:buSzPts val="2500"/>
              <a:buChar char="»"/>
              <a:defRPr/>
            </a:lvl5pPr>
            <a:lvl6pPr indent="-387350" lvl="5" marL="2743200" algn="l">
              <a:spcBef>
                <a:spcPts val="360"/>
              </a:spcBef>
              <a:spcAft>
                <a:spcPts val="0"/>
              </a:spcAft>
              <a:buClr>
                <a:schemeClr val="dk1"/>
              </a:buClr>
              <a:buSzPts val="2500"/>
              <a:buChar char="•"/>
              <a:defRPr/>
            </a:lvl6pPr>
            <a:lvl7pPr indent="-387350" lvl="6" marL="3200400" algn="l">
              <a:spcBef>
                <a:spcPts val="360"/>
              </a:spcBef>
              <a:spcAft>
                <a:spcPts val="0"/>
              </a:spcAft>
              <a:buClr>
                <a:schemeClr val="dk1"/>
              </a:buClr>
              <a:buSzPts val="2500"/>
              <a:buChar char="•"/>
              <a:defRPr/>
            </a:lvl7pPr>
            <a:lvl8pPr indent="-387350" lvl="7" marL="3657600" algn="l">
              <a:spcBef>
                <a:spcPts val="360"/>
              </a:spcBef>
              <a:spcAft>
                <a:spcPts val="0"/>
              </a:spcAft>
              <a:buClr>
                <a:schemeClr val="dk1"/>
              </a:buClr>
              <a:buSzPts val="2500"/>
              <a:buChar char="•"/>
              <a:defRPr/>
            </a:lvl8pPr>
            <a:lvl9pPr indent="-387350" lvl="8" marL="4114800" algn="l">
              <a:spcBef>
                <a:spcPts val="360"/>
              </a:spcBef>
              <a:spcAft>
                <a:spcPts val="0"/>
              </a:spcAft>
              <a:buClr>
                <a:schemeClr val="dk1"/>
              </a:buClr>
              <a:buSzPts val="2500"/>
              <a:buChar char="•"/>
              <a:defRPr/>
            </a:lvl9pPr>
          </a:lstStyle>
          <a:p/>
        </p:txBody>
      </p:sp>
      <p:sp>
        <p:nvSpPr>
          <p:cNvPr id="310" name="Google Shape;310;p6"/>
          <p:cNvSpPr txBox="1"/>
          <p:nvPr>
            <p:ph idx="2" type="body"/>
          </p:nvPr>
        </p:nvSpPr>
        <p:spPr>
          <a:xfrm>
            <a:off x="9126221" y="4042750"/>
            <a:ext cx="5094300" cy="4526100"/>
          </a:xfrm>
          <a:prstGeom prst="rect">
            <a:avLst/>
          </a:prstGeom>
          <a:noFill/>
          <a:ln>
            <a:noFill/>
          </a:ln>
        </p:spPr>
        <p:txBody>
          <a:bodyPr anchorCtr="0" anchor="t" bIns="45700" lIns="91425" spcFirstLastPara="1" rIns="91425" wrap="square" tIns="45700">
            <a:normAutofit/>
          </a:bodyPr>
          <a:lstStyle>
            <a:lvl1pPr indent="-387350" lvl="0" marL="457200" algn="l">
              <a:spcBef>
                <a:spcPts val="560"/>
              </a:spcBef>
              <a:spcAft>
                <a:spcPts val="0"/>
              </a:spcAft>
              <a:buClr>
                <a:schemeClr val="dk1"/>
              </a:buClr>
              <a:buSzPts val="2500"/>
              <a:buChar char="•"/>
              <a:defRPr/>
            </a:lvl1pPr>
            <a:lvl2pPr indent="-387350" lvl="1" marL="914400" algn="l">
              <a:spcBef>
                <a:spcPts val="480"/>
              </a:spcBef>
              <a:spcAft>
                <a:spcPts val="0"/>
              </a:spcAft>
              <a:buClr>
                <a:schemeClr val="dk1"/>
              </a:buClr>
              <a:buSzPts val="2500"/>
              <a:buChar char="–"/>
              <a:defRPr/>
            </a:lvl2pPr>
            <a:lvl3pPr indent="-387350" lvl="2" marL="1371600" algn="l">
              <a:spcBef>
                <a:spcPts val="400"/>
              </a:spcBef>
              <a:spcAft>
                <a:spcPts val="0"/>
              </a:spcAft>
              <a:buClr>
                <a:schemeClr val="dk1"/>
              </a:buClr>
              <a:buSzPts val="2500"/>
              <a:buChar char="•"/>
              <a:defRPr/>
            </a:lvl3pPr>
            <a:lvl4pPr indent="-387350" lvl="3" marL="1828800" algn="l">
              <a:spcBef>
                <a:spcPts val="360"/>
              </a:spcBef>
              <a:spcAft>
                <a:spcPts val="0"/>
              </a:spcAft>
              <a:buClr>
                <a:schemeClr val="dk1"/>
              </a:buClr>
              <a:buSzPts val="2500"/>
              <a:buChar char="–"/>
              <a:defRPr/>
            </a:lvl4pPr>
            <a:lvl5pPr indent="-387350" lvl="4" marL="2286000" algn="l">
              <a:spcBef>
                <a:spcPts val="360"/>
              </a:spcBef>
              <a:spcAft>
                <a:spcPts val="0"/>
              </a:spcAft>
              <a:buClr>
                <a:schemeClr val="dk1"/>
              </a:buClr>
              <a:buSzPts val="2500"/>
              <a:buChar char="»"/>
              <a:defRPr/>
            </a:lvl5pPr>
            <a:lvl6pPr indent="-387350" lvl="5" marL="2743200" algn="l">
              <a:spcBef>
                <a:spcPts val="360"/>
              </a:spcBef>
              <a:spcAft>
                <a:spcPts val="0"/>
              </a:spcAft>
              <a:buClr>
                <a:schemeClr val="dk1"/>
              </a:buClr>
              <a:buSzPts val="2500"/>
              <a:buChar char="•"/>
              <a:defRPr/>
            </a:lvl6pPr>
            <a:lvl7pPr indent="-387350" lvl="6" marL="3200400" algn="l">
              <a:spcBef>
                <a:spcPts val="360"/>
              </a:spcBef>
              <a:spcAft>
                <a:spcPts val="0"/>
              </a:spcAft>
              <a:buClr>
                <a:schemeClr val="dk1"/>
              </a:buClr>
              <a:buSzPts val="2500"/>
              <a:buChar char="•"/>
              <a:defRPr/>
            </a:lvl7pPr>
            <a:lvl8pPr indent="-387350" lvl="7" marL="3657600" algn="l">
              <a:spcBef>
                <a:spcPts val="360"/>
              </a:spcBef>
              <a:spcAft>
                <a:spcPts val="0"/>
              </a:spcAft>
              <a:buClr>
                <a:schemeClr val="dk1"/>
              </a:buClr>
              <a:buSzPts val="2500"/>
              <a:buChar char="•"/>
              <a:defRPr/>
            </a:lvl8pPr>
            <a:lvl9pPr indent="-387350" lvl="8" marL="4114800" algn="l">
              <a:spcBef>
                <a:spcPts val="360"/>
              </a:spcBef>
              <a:spcAft>
                <a:spcPts val="0"/>
              </a:spcAft>
              <a:buClr>
                <a:schemeClr val="dk1"/>
              </a:buClr>
              <a:buSzPts val="2500"/>
              <a:buChar char="•"/>
              <a:defRPr/>
            </a:lvl9pPr>
          </a:lstStyle>
          <a:p/>
        </p:txBody>
      </p:sp>
      <p:grpSp>
        <p:nvGrpSpPr>
          <p:cNvPr id="311" name="Google Shape;311;p6"/>
          <p:cNvGrpSpPr/>
          <p:nvPr/>
        </p:nvGrpSpPr>
        <p:grpSpPr>
          <a:xfrm>
            <a:off x="19050" y="1265268"/>
            <a:ext cx="1114140" cy="2488864"/>
            <a:chOff x="0" y="-241102"/>
            <a:chExt cx="1485520" cy="3318485"/>
          </a:xfrm>
        </p:grpSpPr>
        <p:grpSp>
          <p:nvGrpSpPr>
            <p:cNvPr id="312" name="Google Shape;312;p6"/>
            <p:cNvGrpSpPr/>
            <p:nvPr/>
          </p:nvGrpSpPr>
          <p:grpSpPr>
            <a:xfrm>
              <a:off x="0" y="-241102"/>
              <a:ext cx="1371598" cy="3318469"/>
              <a:chOff x="0" y="-47625"/>
              <a:chExt cx="270933" cy="655500"/>
            </a:xfrm>
          </p:grpSpPr>
          <p:sp>
            <p:nvSpPr>
              <p:cNvPr id="313" name="Google Shape;313;p6"/>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314" name="Google Shape;314;p6"/>
              <p:cNvSpPr txBox="1"/>
              <p:nvPr/>
            </p:nvSpPr>
            <p:spPr>
              <a:xfrm>
                <a:off x="0" y="-47625"/>
                <a:ext cx="270900" cy="655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6"/>
            <p:cNvGrpSpPr/>
            <p:nvPr/>
          </p:nvGrpSpPr>
          <p:grpSpPr>
            <a:xfrm rot="5400000">
              <a:off x="697199" y="-697186"/>
              <a:ext cx="91135" cy="1485506"/>
              <a:chOff x="0" y="-47625"/>
              <a:chExt cx="38100" cy="621031"/>
            </a:xfrm>
          </p:grpSpPr>
          <p:sp>
            <p:nvSpPr>
              <p:cNvPr id="316" name="Google Shape;316;p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17" name="Google Shape;317;p6"/>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6"/>
            <p:cNvGrpSpPr/>
            <p:nvPr/>
          </p:nvGrpSpPr>
          <p:grpSpPr>
            <a:xfrm rot="5400000">
              <a:off x="697199" y="-316490"/>
              <a:ext cx="91135" cy="1485506"/>
              <a:chOff x="0" y="-47625"/>
              <a:chExt cx="38100" cy="621031"/>
            </a:xfrm>
          </p:grpSpPr>
          <p:sp>
            <p:nvSpPr>
              <p:cNvPr id="319" name="Google Shape;319;p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20" name="Google Shape;320;p6"/>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6"/>
            <p:cNvGrpSpPr/>
            <p:nvPr/>
          </p:nvGrpSpPr>
          <p:grpSpPr>
            <a:xfrm rot="5400000">
              <a:off x="697199" y="390611"/>
              <a:ext cx="91135" cy="1485506"/>
              <a:chOff x="0" y="-47625"/>
              <a:chExt cx="38100" cy="621031"/>
            </a:xfrm>
          </p:grpSpPr>
          <p:sp>
            <p:nvSpPr>
              <p:cNvPr id="322" name="Google Shape;322;p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23" name="Google Shape;323;p6"/>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6"/>
            <p:cNvGrpSpPr/>
            <p:nvPr/>
          </p:nvGrpSpPr>
          <p:grpSpPr>
            <a:xfrm rot="5400000">
              <a:off x="697199" y="523489"/>
              <a:ext cx="91135" cy="1485506"/>
              <a:chOff x="0" y="-47625"/>
              <a:chExt cx="38100" cy="621031"/>
            </a:xfrm>
          </p:grpSpPr>
          <p:sp>
            <p:nvSpPr>
              <p:cNvPr id="325" name="Google Shape;325;p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26" name="Google Shape;326;p6"/>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6"/>
            <p:cNvGrpSpPr/>
            <p:nvPr/>
          </p:nvGrpSpPr>
          <p:grpSpPr>
            <a:xfrm rot="5400000">
              <a:off x="697199" y="1283339"/>
              <a:ext cx="91135" cy="1485506"/>
              <a:chOff x="0" y="-47625"/>
              <a:chExt cx="38100" cy="621031"/>
            </a:xfrm>
          </p:grpSpPr>
          <p:sp>
            <p:nvSpPr>
              <p:cNvPr id="328" name="Google Shape;328;p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29" name="Google Shape;329;p6"/>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6"/>
            <p:cNvGrpSpPr/>
            <p:nvPr/>
          </p:nvGrpSpPr>
          <p:grpSpPr>
            <a:xfrm rot="5400000">
              <a:off x="697199" y="2144183"/>
              <a:ext cx="91135" cy="1485506"/>
              <a:chOff x="0" y="-47625"/>
              <a:chExt cx="38100" cy="621031"/>
            </a:xfrm>
          </p:grpSpPr>
          <p:sp>
            <p:nvSpPr>
              <p:cNvPr id="331" name="Google Shape;331;p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32" name="Google Shape;332;p6"/>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6"/>
            <p:cNvGrpSpPr/>
            <p:nvPr/>
          </p:nvGrpSpPr>
          <p:grpSpPr>
            <a:xfrm rot="5400000">
              <a:off x="697199" y="1687266"/>
              <a:ext cx="91135" cy="1485506"/>
              <a:chOff x="0" y="-47625"/>
              <a:chExt cx="38100" cy="621031"/>
            </a:xfrm>
          </p:grpSpPr>
          <p:sp>
            <p:nvSpPr>
              <p:cNvPr id="334" name="Google Shape;334;p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35" name="Google Shape;335;p6"/>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6"/>
            <p:cNvGrpSpPr/>
            <p:nvPr/>
          </p:nvGrpSpPr>
          <p:grpSpPr>
            <a:xfrm rot="5400000">
              <a:off x="697199" y="1150461"/>
              <a:ext cx="91135" cy="1485506"/>
              <a:chOff x="0" y="-47625"/>
              <a:chExt cx="38100" cy="621031"/>
            </a:xfrm>
          </p:grpSpPr>
          <p:sp>
            <p:nvSpPr>
              <p:cNvPr id="337" name="Google Shape;337;p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38" name="Google Shape;338;p6"/>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6"/>
            <p:cNvGrpSpPr/>
            <p:nvPr/>
          </p:nvGrpSpPr>
          <p:grpSpPr>
            <a:xfrm rot="5400000">
              <a:off x="697199" y="2289063"/>
              <a:ext cx="91135" cy="1485506"/>
              <a:chOff x="0" y="-47625"/>
              <a:chExt cx="38100" cy="621031"/>
            </a:xfrm>
          </p:grpSpPr>
          <p:sp>
            <p:nvSpPr>
              <p:cNvPr id="340" name="Google Shape;340;p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341" name="Google Shape;341;p6"/>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6"/>
            <p:cNvGrpSpPr/>
            <p:nvPr/>
          </p:nvGrpSpPr>
          <p:grpSpPr>
            <a:xfrm rot="5400000">
              <a:off x="718255" y="-514704"/>
              <a:ext cx="49024" cy="1485506"/>
              <a:chOff x="0" y="-47625"/>
              <a:chExt cx="20494" cy="621031"/>
            </a:xfrm>
          </p:grpSpPr>
          <p:sp>
            <p:nvSpPr>
              <p:cNvPr id="343" name="Google Shape;343;p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344" name="Google Shape;344;p6"/>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6"/>
            <p:cNvGrpSpPr/>
            <p:nvPr/>
          </p:nvGrpSpPr>
          <p:grpSpPr>
            <a:xfrm rot="5400000">
              <a:off x="718255" y="-118537"/>
              <a:ext cx="49024" cy="1485506"/>
              <a:chOff x="0" y="-47625"/>
              <a:chExt cx="20494" cy="621031"/>
            </a:xfrm>
          </p:grpSpPr>
          <p:sp>
            <p:nvSpPr>
              <p:cNvPr id="346" name="Google Shape;346;p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347" name="Google Shape;347;p6"/>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6"/>
            <p:cNvGrpSpPr/>
            <p:nvPr/>
          </p:nvGrpSpPr>
          <p:grpSpPr>
            <a:xfrm rot="5400000">
              <a:off x="718255" y="791330"/>
              <a:ext cx="49024" cy="1485506"/>
              <a:chOff x="0" y="-47625"/>
              <a:chExt cx="20494" cy="621031"/>
            </a:xfrm>
          </p:grpSpPr>
          <p:sp>
            <p:nvSpPr>
              <p:cNvPr id="349" name="Google Shape;349;p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350" name="Google Shape;350;p6"/>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6"/>
            <p:cNvGrpSpPr/>
            <p:nvPr/>
          </p:nvGrpSpPr>
          <p:grpSpPr>
            <a:xfrm rot="5400000">
              <a:off x="718255" y="1479171"/>
              <a:ext cx="49024" cy="1485506"/>
              <a:chOff x="0" y="-47625"/>
              <a:chExt cx="20494" cy="621031"/>
            </a:xfrm>
          </p:grpSpPr>
          <p:sp>
            <p:nvSpPr>
              <p:cNvPr id="352" name="Google Shape;352;p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353" name="Google Shape;353;p6"/>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6"/>
            <p:cNvGrpSpPr/>
            <p:nvPr/>
          </p:nvGrpSpPr>
          <p:grpSpPr>
            <a:xfrm rot="5400000">
              <a:off x="718255" y="278528"/>
              <a:ext cx="49024" cy="1485506"/>
              <a:chOff x="0" y="-47625"/>
              <a:chExt cx="20494" cy="621031"/>
            </a:xfrm>
          </p:grpSpPr>
          <p:sp>
            <p:nvSpPr>
              <p:cNvPr id="355" name="Google Shape;355;p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356" name="Google Shape;356;p6"/>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6"/>
            <p:cNvGrpSpPr/>
            <p:nvPr/>
          </p:nvGrpSpPr>
          <p:grpSpPr>
            <a:xfrm rot="5400000">
              <a:off x="727696" y="-596154"/>
              <a:ext cx="30140" cy="1485506"/>
              <a:chOff x="0" y="-47625"/>
              <a:chExt cx="12600" cy="621031"/>
            </a:xfrm>
          </p:grpSpPr>
          <p:sp>
            <p:nvSpPr>
              <p:cNvPr id="358" name="Google Shape;358;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59" name="Google Shape;359;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6"/>
            <p:cNvGrpSpPr/>
            <p:nvPr/>
          </p:nvGrpSpPr>
          <p:grpSpPr>
            <a:xfrm rot="5400000">
              <a:off x="727696" y="-199987"/>
              <a:ext cx="30140" cy="1485506"/>
              <a:chOff x="0" y="-47625"/>
              <a:chExt cx="12600" cy="621031"/>
            </a:xfrm>
          </p:grpSpPr>
          <p:sp>
            <p:nvSpPr>
              <p:cNvPr id="361" name="Google Shape;361;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62" name="Google Shape;362;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6"/>
            <p:cNvGrpSpPr/>
            <p:nvPr/>
          </p:nvGrpSpPr>
          <p:grpSpPr>
            <a:xfrm rot="5400000">
              <a:off x="727696" y="125069"/>
              <a:ext cx="30140" cy="1485506"/>
              <a:chOff x="0" y="-47625"/>
              <a:chExt cx="12600" cy="621031"/>
            </a:xfrm>
          </p:grpSpPr>
          <p:sp>
            <p:nvSpPr>
              <p:cNvPr id="364" name="Google Shape;364;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65" name="Google Shape;365;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6"/>
            <p:cNvGrpSpPr/>
            <p:nvPr/>
          </p:nvGrpSpPr>
          <p:grpSpPr>
            <a:xfrm rot="5400000">
              <a:off x="727696" y="697878"/>
              <a:ext cx="30140" cy="1485506"/>
              <a:chOff x="0" y="-47625"/>
              <a:chExt cx="12600" cy="621031"/>
            </a:xfrm>
          </p:grpSpPr>
          <p:sp>
            <p:nvSpPr>
              <p:cNvPr id="367" name="Google Shape;367;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68" name="Google Shape;368;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6"/>
            <p:cNvGrpSpPr/>
            <p:nvPr/>
          </p:nvGrpSpPr>
          <p:grpSpPr>
            <a:xfrm rot="5400000">
              <a:off x="727696" y="872916"/>
              <a:ext cx="30140" cy="1485506"/>
              <a:chOff x="0" y="-47625"/>
              <a:chExt cx="12600" cy="621031"/>
            </a:xfrm>
          </p:grpSpPr>
          <p:sp>
            <p:nvSpPr>
              <p:cNvPr id="370" name="Google Shape;370;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71" name="Google Shape;371;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6"/>
            <p:cNvGrpSpPr/>
            <p:nvPr/>
          </p:nvGrpSpPr>
          <p:grpSpPr>
            <a:xfrm rot="5400000">
              <a:off x="727696" y="2029675"/>
              <a:ext cx="30140" cy="1485506"/>
              <a:chOff x="0" y="-47625"/>
              <a:chExt cx="12600" cy="621031"/>
            </a:xfrm>
          </p:grpSpPr>
          <p:sp>
            <p:nvSpPr>
              <p:cNvPr id="373" name="Google Shape;373;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74" name="Google Shape;374;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6"/>
            <p:cNvGrpSpPr/>
            <p:nvPr/>
          </p:nvGrpSpPr>
          <p:grpSpPr>
            <a:xfrm rot="5400000">
              <a:off x="727696" y="1789646"/>
              <a:ext cx="30140" cy="1485506"/>
              <a:chOff x="0" y="-47625"/>
              <a:chExt cx="12600" cy="621031"/>
            </a:xfrm>
          </p:grpSpPr>
          <p:sp>
            <p:nvSpPr>
              <p:cNvPr id="376" name="Google Shape;376;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77" name="Google Shape;377;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6"/>
            <p:cNvGrpSpPr/>
            <p:nvPr/>
          </p:nvGrpSpPr>
          <p:grpSpPr>
            <a:xfrm rot="5400000">
              <a:off x="727696" y="1572758"/>
              <a:ext cx="30140" cy="1485506"/>
              <a:chOff x="0" y="-47625"/>
              <a:chExt cx="12600" cy="621031"/>
            </a:xfrm>
          </p:grpSpPr>
          <p:sp>
            <p:nvSpPr>
              <p:cNvPr id="379" name="Google Shape;379;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80" name="Google Shape;380;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6"/>
            <p:cNvGrpSpPr/>
            <p:nvPr/>
          </p:nvGrpSpPr>
          <p:grpSpPr>
            <a:xfrm rot="5400000">
              <a:off x="727696" y="1397720"/>
              <a:ext cx="30140" cy="1485506"/>
              <a:chOff x="0" y="-47625"/>
              <a:chExt cx="12600" cy="621031"/>
            </a:xfrm>
          </p:grpSpPr>
          <p:sp>
            <p:nvSpPr>
              <p:cNvPr id="382" name="Google Shape;382;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83" name="Google Shape;383;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6"/>
            <p:cNvGrpSpPr/>
            <p:nvPr/>
          </p:nvGrpSpPr>
          <p:grpSpPr>
            <a:xfrm rot="5400000">
              <a:off x="727696" y="-433118"/>
              <a:ext cx="30140" cy="1485506"/>
              <a:chOff x="0" y="-47625"/>
              <a:chExt cx="12600" cy="621031"/>
            </a:xfrm>
          </p:grpSpPr>
          <p:sp>
            <p:nvSpPr>
              <p:cNvPr id="385" name="Google Shape;385;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86" name="Google Shape;386;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6"/>
            <p:cNvGrpSpPr/>
            <p:nvPr/>
          </p:nvGrpSpPr>
          <p:grpSpPr>
            <a:xfrm rot="5400000">
              <a:off x="727696" y="-36951"/>
              <a:ext cx="30140" cy="1485506"/>
              <a:chOff x="0" y="-47625"/>
              <a:chExt cx="12600" cy="621031"/>
            </a:xfrm>
          </p:grpSpPr>
          <p:sp>
            <p:nvSpPr>
              <p:cNvPr id="388" name="Google Shape;388;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89" name="Google Shape;389;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6"/>
            <p:cNvGrpSpPr/>
            <p:nvPr/>
          </p:nvGrpSpPr>
          <p:grpSpPr>
            <a:xfrm rot="5400000">
              <a:off x="727696" y="197077"/>
              <a:ext cx="30140" cy="1485506"/>
              <a:chOff x="0" y="-47625"/>
              <a:chExt cx="12600" cy="621031"/>
            </a:xfrm>
          </p:grpSpPr>
          <p:sp>
            <p:nvSpPr>
              <p:cNvPr id="391" name="Google Shape;391;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92" name="Google Shape;392;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6"/>
            <p:cNvGrpSpPr/>
            <p:nvPr/>
          </p:nvGrpSpPr>
          <p:grpSpPr>
            <a:xfrm rot="5400000">
              <a:off x="727696" y="1047954"/>
              <a:ext cx="30140" cy="1485506"/>
              <a:chOff x="0" y="-47625"/>
              <a:chExt cx="12600" cy="621031"/>
            </a:xfrm>
          </p:grpSpPr>
          <p:sp>
            <p:nvSpPr>
              <p:cNvPr id="394" name="Google Shape;394;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95" name="Google Shape;395;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6"/>
            <p:cNvGrpSpPr/>
            <p:nvPr/>
          </p:nvGrpSpPr>
          <p:grpSpPr>
            <a:xfrm rot="5400000">
              <a:off x="727696" y="1873657"/>
              <a:ext cx="30140" cy="1485506"/>
              <a:chOff x="0" y="-47625"/>
              <a:chExt cx="12600" cy="621031"/>
            </a:xfrm>
          </p:grpSpPr>
          <p:sp>
            <p:nvSpPr>
              <p:cNvPr id="397" name="Google Shape;397;p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398" name="Google Shape;398;p6"/>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399" name="Google Shape;399;p6"/>
          <p:cNvCxnSpPr/>
          <p:nvPr/>
        </p:nvCxnSpPr>
        <p:spPr>
          <a:xfrm rot="10800000">
            <a:off x="1047750" y="0"/>
            <a:ext cx="0" cy="10287000"/>
          </a:xfrm>
          <a:prstGeom prst="straightConnector1">
            <a:avLst/>
          </a:prstGeom>
          <a:noFill/>
          <a:ln cap="flat" cmpd="sng" w="38100">
            <a:solidFill>
              <a:srgbClr val="545454"/>
            </a:solidFill>
            <a:prstDash val="solid"/>
            <a:round/>
            <a:headEnd len="sm" w="sm" type="none"/>
            <a:tailEnd len="sm" w="sm" type="none"/>
          </a:ln>
        </p:spPr>
      </p:cxnSp>
      <p:grpSp>
        <p:nvGrpSpPr>
          <p:cNvPr id="400" name="Google Shape;400;p6"/>
          <p:cNvGrpSpPr/>
          <p:nvPr/>
        </p:nvGrpSpPr>
        <p:grpSpPr>
          <a:xfrm>
            <a:off x="242500" y="9258300"/>
            <a:ext cx="581802" cy="581802"/>
            <a:chOff x="0" y="0"/>
            <a:chExt cx="812800" cy="812800"/>
          </a:xfrm>
        </p:grpSpPr>
        <p:sp>
          <p:nvSpPr>
            <p:cNvPr id="401" name="Google Shape;401;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402" name="Google Shape;402;p6"/>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3" name="Google Shape;403;p6"/>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2">
              <a:alphaModFix/>
            </a:blip>
            <a:stretch>
              <a:fillRect b="0" l="0" r="0" t="0"/>
            </a:stretch>
          </a:blipFill>
          <a:ln>
            <a:noFill/>
          </a:ln>
        </p:spPr>
      </p:sp>
      <p:sp>
        <p:nvSpPr>
          <p:cNvPr id="404" name="Google Shape;404;p6"/>
          <p:cNvSpPr txBox="1"/>
          <p:nvPr>
            <p:ph type="title"/>
          </p:nvPr>
        </p:nvSpPr>
        <p:spPr>
          <a:xfrm>
            <a:off x="2414150" y="1517375"/>
            <a:ext cx="13231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8500"/>
              <a:buFont typeface="Archivo Black"/>
              <a:buNone/>
              <a:defRPr i="0" sz="85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5" name="Shape 405"/>
        <p:cNvGrpSpPr/>
        <p:nvPr/>
      </p:nvGrpSpPr>
      <p:grpSpPr>
        <a:xfrm>
          <a:off x="0" y="0"/>
          <a:ext cx="0" cy="0"/>
          <a:chOff x="0" y="0"/>
          <a:chExt cx="0" cy="0"/>
        </a:xfrm>
      </p:grpSpPr>
      <p:sp>
        <p:nvSpPr>
          <p:cNvPr id="406" name="Google Shape;406;p7"/>
          <p:cNvSpPr txBox="1"/>
          <p:nvPr>
            <p:ph idx="1" type="body"/>
          </p:nvPr>
        </p:nvSpPr>
        <p:spPr>
          <a:xfrm>
            <a:off x="3795475" y="4285325"/>
            <a:ext cx="5094300" cy="4526100"/>
          </a:xfrm>
          <a:prstGeom prst="rect">
            <a:avLst/>
          </a:prstGeom>
          <a:noFill/>
          <a:ln>
            <a:noFill/>
          </a:ln>
        </p:spPr>
        <p:txBody>
          <a:bodyPr anchorCtr="0" anchor="t" bIns="45700" lIns="91425" spcFirstLastPara="1" rIns="91425" wrap="square" tIns="45700">
            <a:normAutofit/>
          </a:bodyPr>
          <a:lstStyle>
            <a:lvl1pPr indent="-387350" lvl="0" marL="457200" rtl="0" algn="l">
              <a:spcBef>
                <a:spcPts val="560"/>
              </a:spcBef>
              <a:spcAft>
                <a:spcPts val="0"/>
              </a:spcAft>
              <a:buClr>
                <a:schemeClr val="dk1"/>
              </a:buClr>
              <a:buSzPts val="2500"/>
              <a:buChar char="•"/>
              <a:defRPr/>
            </a:lvl1pPr>
            <a:lvl2pPr indent="-387350" lvl="1" marL="914400" rtl="0" algn="l">
              <a:spcBef>
                <a:spcPts val="480"/>
              </a:spcBef>
              <a:spcAft>
                <a:spcPts val="0"/>
              </a:spcAft>
              <a:buClr>
                <a:schemeClr val="dk1"/>
              </a:buClr>
              <a:buSzPts val="2500"/>
              <a:buChar char="–"/>
              <a:defRPr/>
            </a:lvl2pPr>
            <a:lvl3pPr indent="-387350" lvl="2" marL="1371600" rtl="0" algn="l">
              <a:spcBef>
                <a:spcPts val="400"/>
              </a:spcBef>
              <a:spcAft>
                <a:spcPts val="0"/>
              </a:spcAft>
              <a:buClr>
                <a:schemeClr val="dk1"/>
              </a:buClr>
              <a:buSzPts val="2500"/>
              <a:buChar char="•"/>
              <a:defRPr/>
            </a:lvl3pPr>
            <a:lvl4pPr indent="-387350" lvl="3" marL="1828800" rtl="0" algn="l">
              <a:spcBef>
                <a:spcPts val="360"/>
              </a:spcBef>
              <a:spcAft>
                <a:spcPts val="0"/>
              </a:spcAft>
              <a:buClr>
                <a:schemeClr val="dk1"/>
              </a:buClr>
              <a:buSzPts val="2500"/>
              <a:buChar char="–"/>
              <a:defRPr/>
            </a:lvl4pPr>
            <a:lvl5pPr indent="-387350" lvl="4" marL="2286000" rtl="0" algn="l">
              <a:spcBef>
                <a:spcPts val="360"/>
              </a:spcBef>
              <a:spcAft>
                <a:spcPts val="0"/>
              </a:spcAft>
              <a:buClr>
                <a:schemeClr val="dk1"/>
              </a:buClr>
              <a:buSzPts val="2500"/>
              <a:buChar char="»"/>
              <a:defRPr/>
            </a:lvl5pPr>
            <a:lvl6pPr indent="-387350" lvl="5" marL="2743200" rtl="0" algn="l">
              <a:spcBef>
                <a:spcPts val="360"/>
              </a:spcBef>
              <a:spcAft>
                <a:spcPts val="0"/>
              </a:spcAft>
              <a:buClr>
                <a:schemeClr val="dk1"/>
              </a:buClr>
              <a:buSzPts val="2500"/>
              <a:buChar char="•"/>
              <a:defRPr/>
            </a:lvl6pPr>
            <a:lvl7pPr indent="-387350" lvl="6" marL="3200400" rtl="0" algn="l">
              <a:spcBef>
                <a:spcPts val="360"/>
              </a:spcBef>
              <a:spcAft>
                <a:spcPts val="0"/>
              </a:spcAft>
              <a:buClr>
                <a:schemeClr val="dk1"/>
              </a:buClr>
              <a:buSzPts val="2500"/>
              <a:buChar char="•"/>
              <a:defRPr/>
            </a:lvl7pPr>
            <a:lvl8pPr indent="-387350" lvl="7" marL="3657600" rtl="0" algn="l">
              <a:spcBef>
                <a:spcPts val="360"/>
              </a:spcBef>
              <a:spcAft>
                <a:spcPts val="0"/>
              </a:spcAft>
              <a:buClr>
                <a:schemeClr val="dk1"/>
              </a:buClr>
              <a:buSzPts val="2500"/>
              <a:buChar char="•"/>
              <a:defRPr/>
            </a:lvl8pPr>
            <a:lvl9pPr indent="-387350" lvl="8" marL="4114800" rtl="0" algn="l">
              <a:spcBef>
                <a:spcPts val="360"/>
              </a:spcBef>
              <a:spcAft>
                <a:spcPts val="0"/>
              </a:spcAft>
              <a:buClr>
                <a:schemeClr val="dk1"/>
              </a:buClr>
              <a:buSzPts val="2500"/>
              <a:buChar char="•"/>
              <a:defRPr/>
            </a:lvl9pPr>
          </a:lstStyle>
          <a:p/>
        </p:txBody>
      </p:sp>
      <p:sp>
        <p:nvSpPr>
          <p:cNvPr id="407" name="Google Shape;407;p7"/>
          <p:cNvSpPr txBox="1"/>
          <p:nvPr>
            <p:ph idx="2" type="body"/>
          </p:nvPr>
        </p:nvSpPr>
        <p:spPr>
          <a:xfrm>
            <a:off x="9082108" y="4285325"/>
            <a:ext cx="5094300" cy="4526100"/>
          </a:xfrm>
          <a:prstGeom prst="rect">
            <a:avLst/>
          </a:prstGeom>
          <a:noFill/>
          <a:ln>
            <a:noFill/>
          </a:ln>
        </p:spPr>
        <p:txBody>
          <a:bodyPr anchorCtr="0" anchor="t" bIns="45700" lIns="91425" spcFirstLastPara="1" rIns="91425" wrap="square" tIns="45700">
            <a:normAutofit/>
          </a:bodyPr>
          <a:lstStyle>
            <a:lvl1pPr indent="-387350" lvl="0" marL="457200" rtl="0" algn="l">
              <a:spcBef>
                <a:spcPts val="560"/>
              </a:spcBef>
              <a:spcAft>
                <a:spcPts val="0"/>
              </a:spcAft>
              <a:buClr>
                <a:schemeClr val="dk1"/>
              </a:buClr>
              <a:buSzPts val="2500"/>
              <a:buChar char="•"/>
              <a:defRPr/>
            </a:lvl1pPr>
            <a:lvl2pPr indent="-387350" lvl="1" marL="914400" rtl="0" algn="l">
              <a:spcBef>
                <a:spcPts val="480"/>
              </a:spcBef>
              <a:spcAft>
                <a:spcPts val="0"/>
              </a:spcAft>
              <a:buClr>
                <a:schemeClr val="dk1"/>
              </a:buClr>
              <a:buSzPts val="2500"/>
              <a:buChar char="–"/>
              <a:defRPr/>
            </a:lvl2pPr>
            <a:lvl3pPr indent="-387350" lvl="2" marL="1371600" rtl="0" algn="l">
              <a:spcBef>
                <a:spcPts val="400"/>
              </a:spcBef>
              <a:spcAft>
                <a:spcPts val="0"/>
              </a:spcAft>
              <a:buClr>
                <a:schemeClr val="dk1"/>
              </a:buClr>
              <a:buSzPts val="2500"/>
              <a:buChar char="•"/>
              <a:defRPr/>
            </a:lvl3pPr>
            <a:lvl4pPr indent="-387350" lvl="3" marL="1828800" rtl="0" algn="l">
              <a:spcBef>
                <a:spcPts val="360"/>
              </a:spcBef>
              <a:spcAft>
                <a:spcPts val="0"/>
              </a:spcAft>
              <a:buClr>
                <a:schemeClr val="dk1"/>
              </a:buClr>
              <a:buSzPts val="2500"/>
              <a:buChar char="–"/>
              <a:defRPr/>
            </a:lvl4pPr>
            <a:lvl5pPr indent="-387350" lvl="4" marL="2286000" rtl="0" algn="l">
              <a:spcBef>
                <a:spcPts val="360"/>
              </a:spcBef>
              <a:spcAft>
                <a:spcPts val="0"/>
              </a:spcAft>
              <a:buClr>
                <a:schemeClr val="dk1"/>
              </a:buClr>
              <a:buSzPts val="2500"/>
              <a:buChar char="»"/>
              <a:defRPr/>
            </a:lvl5pPr>
            <a:lvl6pPr indent="-387350" lvl="5" marL="2743200" rtl="0" algn="l">
              <a:spcBef>
                <a:spcPts val="360"/>
              </a:spcBef>
              <a:spcAft>
                <a:spcPts val="0"/>
              </a:spcAft>
              <a:buClr>
                <a:schemeClr val="dk1"/>
              </a:buClr>
              <a:buSzPts val="2500"/>
              <a:buChar char="•"/>
              <a:defRPr/>
            </a:lvl6pPr>
            <a:lvl7pPr indent="-387350" lvl="6" marL="3200400" rtl="0" algn="l">
              <a:spcBef>
                <a:spcPts val="360"/>
              </a:spcBef>
              <a:spcAft>
                <a:spcPts val="0"/>
              </a:spcAft>
              <a:buClr>
                <a:schemeClr val="dk1"/>
              </a:buClr>
              <a:buSzPts val="2500"/>
              <a:buChar char="•"/>
              <a:defRPr/>
            </a:lvl7pPr>
            <a:lvl8pPr indent="-387350" lvl="7" marL="3657600" rtl="0" algn="l">
              <a:spcBef>
                <a:spcPts val="360"/>
              </a:spcBef>
              <a:spcAft>
                <a:spcPts val="0"/>
              </a:spcAft>
              <a:buClr>
                <a:schemeClr val="dk1"/>
              </a:buClr>
              <a:buSzPts val="2500"/>
              <a:buChar char="•"/>
              <a:defRPr/>
            </a:lvl8pPr>
            <a:lvl9pPr indent="-387350" lvl="8" marL="4114800" rtl="0" algn="l">
              <a:spcBef>
                <a:spcPts val="360"/>
              </a:spcBef>
              <a:spcAft>
                <a:spcPts val="0"/>
              </a:spcAft>
              <a:buClr>
                <a:schemeClr val="dk1"/>
              </a:buClr>
              <a:buSzPts val="2500"/>
              <a:buChar char="•"/>
              <a:defRPr/>
            </a:lvl9pPr>
          </a:lstStyle>
          <a:p/>
        </p:txBody>
      </p:sp>
      <p:grpSp>
        <p:nvGrpSpPr>
          <p:cNvPr id="408" name="Google Shape;408;p7"/>
          <p:cNvGrpSpPr/>
          <p:nvPr/>
        </p:nvGrpSpPr>
        <p:grpSpPr>
          <a:xfrm>
            <a:off x="19050" y="1265268"/>
            <a:ext cx="1114140" cy="2488864"/>
            <a:chOff x="0" y="-241102"/>
            <a:chExt cx="1485520" cy="3318485"/>
          </a:xfrm>
        </p:grpSpPr>
        <p:grpSp>
          <p:nvGrpSpPr>
            <p:cNvPr id="409" name="Google Shape;409;p7"/>
            <p:cNvGrpSpPr/>
            <p:nvPr/>
          </p:nvGrpSpPr>
          <p:grpSpPr>
            <a:xfrm>
              <a:off x="0" y="-241102"/>
              <a:ext cx="1371598" cy="3318469"/>
              <a:chOff x="0" y="-47625"/>
              <a:chExt cx="270933" cy="655500"/>
            </a:xfrm>
          </p:grpSpPr>
          <p:sp>
            <p:nvSpPr>
              <p:cNvPr id="410" name="Google Shape;410;p7"/>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411" name="Google Shape;411;p7"/>
              <p:cNvSpPr txBox="1"/>
              <p:nvPr/>
            </p:nvSpPr>
            <p:spPr>
              <a:xfrm>
                <a:off x="0" y="-47625"/>
                <a:ext cx="270900" cy="655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7"/>
            <p:cNvGrpSpPr/>
            <p:nvPr/>
          </p:nvGrpSpPr>
          <p:grpSpPr>
            <a:xfrm rot="5400000">
              <a:off x="697199" y="-697186"/>
              <a:ext cx="91135" cy="1485506"/>
              <a:chOff x="0" y="-47625"/>
              <a:chExt cx="38100" cy="621031"/>
            </a:xfrm>
          </p:grpSpPr>
          <p:sp>
            <p:nvSpPr>
              <p:cNvPr id="413" name="Google Shape;413;p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414" name="Google Shape;414;p7"/>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7"/>
            <p:cNvGrpSpPr/>
            <p:nvPr/>
          </p:nvGrpSpPr>
          <p:grpSpPr>
            <a:xfrm rot="5400000">
              <a:off x="697199" y="-316490"/>
              <a:ext cx="91135" cy="1485506"/>
              <a:chOff x="0" y="-47625"/>
              <a:chExt cx="38100" cy="621031"/>
            </a:xfrm>
          </p:grpSpPr>
          <p:sp>
            <p:nvSpPr>
              <p:cNvPr id="416" name="Google Shape;416;p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417" name="Google Shape;417;p7"/>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7"/>
            <p:cNvGrpSpPr/>
            <p:nvPr/>
          </p:nvGrpSpPr>
          <p:grpSpPr>
            <a:xfrm rot="5400000">
              <a:off x="697199" y="390611"/>
              <a:ext cx="91135" cy="1485506"/>
              <a:chOff x="0" y="-47625"/>
              <a:chExt cx="38100" cy="621031"/>
            </a:xfrm>
          </p:grpSpPr>
          <p:sp>
            <p:nvSpPr>
              <p:cNvPr id="419" name="Google Shape;419;p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420" name="Google Shape;420;p7"/>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7"/>
            <p:cNvGrpSpPr/>
            <p:nvPr/>
          </p:nvGrpSpPr>
          <p:grpSpPr>
            <a:xfrm rot="5400000">
              <a:off x="697199" y="523489"/>
              <a:ext cx="91135" cy="1485506"/>
              <a:chOff x="0" y="-47625"/>
              <a:chExt cx="38100" cy="621031"/>
            </a:xfrm>
          </p:grpSpPr>
          <p:sp>
            <p:nvSpPr>
              <p:cNvPr id="422" name="Google Shape;422;p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423" name="Google Shape;423;p7"/>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7"/>
            <p:cNvGrpSpPr/>
            <p:nvPr/>
          </p:nvGrpSpPr>
          <p:grpSpPr>
            <a:xfrm rot="5400000">
              <a:off x="697199" y="1283339"/>
              <a:ext cx="91135" cy="1485506"/>
              <a:chOff x="0" y="-47625"/>
              <a:chExt cx="38100" cy="621031"/>
            </a:xfrm>
          </p:grpSpPr>
          <p:sp>
            <p:nvSpPr>
              <p:cNvPr id="425" name="Google Shape;425;p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426" name="Google Shape;426;p7"/>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7"/>
            <p:cNvGrpSpPr/>
            <p:nvPr/>
          </p:nvGrpSpPr>
          <p:grpSpPr>
            <a:xfrm rot="5400000">
              <a:off x="697199" y="2144183"/>
              <a:ext cx="91135" cy="1485506"/>
              <a:chOff x="0" y="-47625"/>
              <a:chExt cx="38100" cy="621031"/>
            </a:xfrm>
          </p:grpSpPr>
          <p:sp>
            <p:nvSpPr>
              <p:cNvPr id="428" name="Google Shape;428;p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429" name="Google Shape;429;p7"/>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7"/>
            <p:cNvGrpSpPr/>
            <p:nvPr/>
          </p:nvGrpSpPr>
          <p:grpSpPr>
            <a:xfrm rot="5400000">
              <a:off x="697199" y="1687266"/>
              <a:ext cx="91135" cy="1485506"/>
              <a:chOff x="0" y="-47625"/>
              <a:chExt cx="38100" cy="621031"/>
            </a:xfrm>
          </p:grpSpPr>
          <p:sp>
            <p:nvSpPr>
              <p:cNvPr id="431" name="Google Shape;431;p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432" name="Google Shape;432;p7"/>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7"/>
            <p:cNvGrpSpPr/>
            <p:nvPr/>
          </p:nvGrpSpPr>
          <p:grpSpPr>
            <a:xfrm rot="5400000">
              <a:off x="697199" y="1150461"/>
              <a:ext cx="91135" cy="1485506"/>
              <a:chOff x="0" y="-47625"/>
              <a:chExt cx="38100" cy="621031"/>
            </a:xfrm>
          </p:grpSpPr>
          <p:sp>
            <p:nvSpPr>
              <p:cNvPr id="434" name="Google Shape;434;p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435" name="Google Shape;435;p7"/>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7"/>
            <p:cNvGrpSpPr/>
            <p:nvPr/>
          </p:nvGrpSpPr>
          <p:grpSpPr>
            <a:xfrm rot="5400000">
              <a:off x="697199" y="2289063"/>
              <a:ext cx="91135" cy="1485506"/>
              <a:chOff x="0" y="-47625"/>
              <a:chExt cx="38100" cy="621031"/>
            </a:xfrm>
          </p:grpSpPr>
          <p:sp>
            <p:nvSpPr>
              <p:cNvPr id="437" name="Google Shape;437;p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438" name="Google Shape;438;p7"/>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7"/>
            <p:cNvGrpSpPr/>
            <p:nvPr/>
          </p:nvGrpSpPr>
          <p:grpSpPr>
            <a:xfrm rot="5400000">
              <a:off x="718255" y="-514704"/>
              <a:ext cx="49024" cy="1485506"/>
              <a:chOff x="0" y="-47625"/>
              <a:chExt cx="20494" cy="621031"/>
            </a:xfrm>
          </p:grpSpPr>
          <p:sp>
            <p:nvSpPr>
              <p:cNvPr id="440" name="Google Shape;440;p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441" name="Google Shape;441;p7"/>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7"/>
            <p:cNvGrpSpPr/>
            <p:nvPr/>
          </p:nvGrpSpPr>
          <p:grpSpPr>
            <a:xfrm rot="5400000">
              <a:off x="718255" y="-118537"/>
              <a:ext cx="49024" cy="1485506"/>
              <a:chOff x="0" y="-47625"/>
              <a:chExt cx="20494" cy="621031"/>
            </a:xfrm>
          </p:grpSpPr>
          <p:sp>
            <p:nvSpPr>
              <p:cNvPr id="443" name="Google Shape;443;p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444" name="Google Shape;444;p7"/>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7"/>
            <p:cNvGrpSpPr/>
            <p:nvPr/>
          </p:nvGrpSpPr>
          <p:grpSpPr>
            <a:xfrm rot="5400000">
              <a:off x="718255" y="791330"/>
              <a:ext cx="49024" cy="1485506"/>
              <a:chOff x="0" y="-47625"/>
              <a:chExt cx="20494" cy="621031"/>
            </a:xfrm>
          </p:grpSpPr>
          <p:sp>
            <p:nvSpPr>
              <p:cNvPr id="446" name="Google Shape;446;p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447" name="Google Shape;447;p7"/>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7"/>
            <p:cNvGrpSpPr/>
            <p:nvPr/>
          </p:nvGrpSpPr>
          <p:grpSpPr>
            <a:xfrm rot="5400000">
              <a:off x="718255" y="1479171"/>
              <a:ext cx="49024" cy="1485506"/>
              <a:chOff x="0" y="-47625"/>
              <a:chExt cx="20494" cy="621031"/>
            </a:xfrm>
          </p:grpSpPr>
          <p:sp>
            <p:nvSpPr>
              <p:cNvPr id="449" name="Google Shape;449;p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450" name="Google Shape;450;p7"/>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7"/>
            <p:cNvGrpSpPr/>
            <p:nvPr/>
          </p:nvGrpSpPr>
          <p:grpSpPr>
            <a:xfrm rot="5400000">
              <a:off x="718255" y="278528"/>
              <a:ext cx="49024" cy="1485506"/>
              <a:chOff x="0" y="-47625"/>
              <a:chExt cx="20494" cy="621031"/>
            </a:xfrm>
          </p:grpSpPr>
          <p:sp>
            <p:nvSpPr>
              <p:cNvPr id="452" name="Google Shape;452;p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453" name="Google Shape;453;p7"/>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7"/>
            <p:cNvGrpSpPr/>
            <p:nvPr/>
          </p:nvGrpSpPr>
          <p:grpSpPr>
            <a:xfrm rot="5400000">
              <a:off x="727696" y="-596154"/>
              <a:ext cx="30140" cy="1485506"/>
              <a:chOff x="0" y="-47625"/>
              <a:chExt cx="12600" cy="621031"/>
            </a:xfrm>
          </p:grpSpPr>
          <p:sp>
            <p:nvSpPr>
              <p:cNvPr id="455" name="Google Shape;455;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56" name="Google Shape;456;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7"/>
            <p:cNvGrpSpPr/>
            <p:nvPr/>
          </p:nvGrpSpPr>
          <p:grpSpPr>
            <a:xfrm rot="5400000">
              <a:off x="727696" y="-199987"/>
              <a:ext cx="30140" cy="1485506"/>
              <a:chOff x="0" y="-47625"/>
              <a:chExt cx="12600" cy="621031"/>
            </a:xfrm>
          </p:grpSpPr>
          <p:sp>
            <p:nvSpPr>
              <p:cNvPr id="458" name="Google Shape;458;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59" name="Google Shape;459;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7"/>
            <p:cNvGrpSpPr/>
            <p:nvPr/>
          </p:nvGrpSpPr>
          <p:grpSpPr>
            <a:xfrm rot="5400000">
              <a:off x="727696" y="125069"/>
              <a:ext cx="30140" cy="1485506"/>
              <a:chOff x="0" y="-47625"/>
              <a:chExt cx="12600" cy="621031"/>
            </a:xfrm>
          </p:grpSpPr>
          <p:sp>
            <p:nvSpPr>
              <p:cNvPr id="461" name="Google Shape;461;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62" name="Google Shape;462;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7"/>
            <p:cNvGrpSpPr/>
            <p:nvPr/>
          </p:nvGrpSpPr>
          <p:grpSpPr>
            <a:xfrm rot="5400000">
              <a:off x="727696" y="697878"/>
              <a:ext cx="30140" cy="1485506"/>
              <a:chOff x="0" y="-47625"/>
              <a:chExt cx="12600" cy="621031"/>
            </a:xfrm>
          </p:grpSpPr>
          <p:sp>
            <p:nvSpPr>
              <p:cNvPr id="464" name="Google Shape;464;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65" name="Google Shape;465;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7"/>
            <p:cNvGrpSpPr/>
            <p:nvPr/>
          </p:nvGrpSpPr>
          <p:grpSpPr>
            <a:xfrm rot="5400000">
              <a:off x="727696" y="872916"/>
              <a:ext cx="30140" cy="1485506"/>
              <a:chOff x="0" y="-47625"/>
              <a:chExt cx="12600" cy="621031"/>
            </a:xfrm>
          </p:grpSpPr>
          <p:sp>
            <p:nvSpPr>
              <p:cNvPr id="467" name="Google Shape;467;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68" name="Google Shape;468;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7"/>
            <p:cNvGrpSpPr/>
            <p:nvPr/>
          </p:nvGrpSpPr>
          <p:grpSpPr>
            <a:xfrm rot="5400000">
              <a:off x="727696" y="2029675"/>
              <a:ext cx="30140" cy="1485506"/>
              <a:chOff x="0" y="-47625"/>
              <a:chExt cx="12600" cy="621031"/>
            </a:xfrm>
          </p:grpSpPr>
          <p:sp>
            <p:nvSpPr>
              <p:cNvPr id="470" name="Google Shape;470;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71" name="Google Shape;471;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7"/>
            <p:cNvGrpSpPr/>
            <p:nvPr/>
          </p:nvGrpSpPr>
          <p:grpSpPr>
            <a:xfrm rot="5400000">
              <a:off x="727696" y="1789646"/>
              <a:ext cx="30140" cy="1485506"/>
              <a:chOff x="0" y="-47625"/>
              <a:chExt cx="12600" cy="621031"/>
            </a:xfrm>
          </p:grpSpPr>
          <p:sp>
            <p:nvSpPr>
              <p:cNvPr id="473" name="Google Shape;473;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74" name="Google Shape;474;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7"/>
            <p:cNvGrpSpPr/>
            <p:nvPr/>
          </p:nvGrpSpPr>
          <p:grpSpPr>
            <a:xfrm rot="5400000">
              <a:off x="727696" y="1572758"/>
              <a:ext cx="30140" cy="1485506"/>
              <a:chOff x="0" y="-47625"/>
              <a:chExt cx="12600" cy="621031"/>
            </a:xfrm>
          </p:grpSpPr>
          <p:sp>
            <p:nvSpPr>
              <p:cNvPr id="476" name="Google Shape;476;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77" name="Google Shape;477;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7"/>
            <p:cNvGrpSpPr/>
            <p:nvPr/>
          </p:nvGrpSpPr>
          <p:grpSpPr>
            <a:xfrm rot="5400000">
              <a:off x="727696" y="1397720"/>
              <a:ext cx="30140" cy="1485506"/>
              <a:chOff x="0" y="-47625"/>
              <a:chExt cx="12600" cy="621031"/>
            </a:xfrm>
          </p:grpSpPr>
          <p:sp>
            <p:nvSpPr>
              <p:cNvPr id="479" name="Google Shape;479;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80" name="Google Shape;480;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7"/>
            <p:cNvGrpSpPr/>
            <p:nvPr/>
          </p:nvGrpSpPr>
          <p:grpSpPr>
            <a:xfrm rot="5400000">
              <a:off x="727696" y="-433118"/>
              <a:ext cx="30140" cy="1485506"/>
              <a:chOff x="0" y="-47625"/>
              <a:chExt cx="12600" cy="621031"/>
            </a:xfrm>
          </p:grpSpPr>
          <p:sp>
            <p:nvSpPr>
              <p:cNvPr id="482" name="Google Shape;482;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83" name="Google Shape;483;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7"/>
            <p:cNvGrpSpPr/>
            <p:nvPr/>
          </p:nvGrpSpPr>
          <p:grpSpPr>
            <a:xfrm rot="5400000">
              <a:off x="727696" y="-36951"/>
              <a:ext cx="30140" cy="1485506"/>
              <a:chOff x="0" y="-47625"/>
              <a:chExt cx="12600" cy="621031"/>
            </a:xfrm>
          </p:grpSpPr>
          <p:sp>
            <p:nvSpPr>
              <p:cNvPr id="485" name="Google Shape;485;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86" name="Google Shape;486;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7"/>
            <p:cNvGrpSpPr/>
            <p:nvPr/>
          </p:nvGrpSpPr>
          <p:grpSpPr>
            <a:xfrm rot="5400000">
              <a:off x="727696" y="197077"/>
              <a:ext cx="30140" cy="1485506"/>
              <a:chOff x="0" y="-47625"/>
              <a:chExt cx="12600" cy="621031"/>
            </a:xfrm>
          </p:grpSpPr>
          <p:sp>
            <p:nvSpPr>
              <p:cNvPr id="488" name="Google Shape;488;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89" name="Google Shape;489;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7"/>
            <p:cNvGrpSpPr/>
            <p:nvPr/>
          </p:nvGrpSpPr>
          <p:grpSpPr>
            <a:xfrm rot="5400000">
              <a:off x="727696" y="1047954"/>
              <a:ext cx="30140" cy="1485506"/>
              <a:chOff x="0" y="-47625"/>
              <a:chExt cx="12600" cy="621031"/>
            </a:xfrm>
          </p:grpSpPr>
          <p:sp>
            <p:nvSpPr>
              <p:cNvPr id="491" name="Google Shape;491;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92" name="Google Shape;492;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7"/>
            <p:cNvGrpSpPr/>
            <p:nvPr/>
          </p:nvGrpSpPr>
          <p:grpSpPr>
            <a:xfrm rot="5400000">
              <a:off x="727696" y="1873657"/>
              <a:ext cx="30140" cy="1485506"/>
              <a:chOff x="0" y="-47625"/>
              <a:chExt cx="12600" cy="621031"/>
            </a:xfrm>
          </p:grpSpPr>
          <p:sp>
            <p:nvSpPr>
              <p:cNvPr id="494" name="Google Shape;494;p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495" name="Google Shape;495;p7"/>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496" name="Google Shape;496;p7"/>
          <p:cNvCxnSpPr/>
          <p:nvPr/>
        </p:nvCxnSpPr>
        <p:spPr>
          <a:xfrm rot="10800000">
            <a:off x="1047750" y="0"/>
            <a:ext cx="0" cy="10287000"/>
          </a:xfrm>
          <a:prstGeom prst="straightConnector1">
            <a:avLst/>
          </a:prstGeom>
          <a:noFill/>
          <a:ln cap="flat" cmpd="sng" w="38100">
            <a:solidFill>
              <a:srgbClr val="545454"/>
            </a:solidFill>
            <a:prstDash val="solid"/>
            <a:round/>
            <a:headEnd len="sm" w="sm" type="none"/>
            <a:tailEnd len="sm" w="sm" type="none"/>
          </a:ln>
        </p:spPr>
      </p:cxnSp>
      <p:grpSp>
        <p:nvGrpSpPr>
          <p:cNvPr id="497" name="Google Shape;497;p7"/>
          <p:cNvGrpSpPr/>
          <p:nvPr/>
        </p:nvGrpSpPr>
        <p:grpSpPr>
          <a:xfrm>
            <a:off x="242500" y="9258300"/>
            <a:ext cx="581802" cy="581802"/>
            <a:chOff x="0" y="0"/>
            <a:chExt cx="812800" cy="812800"/>
          </a:xfrm>
        </p:grpSpPr>
        <p:sp>
          <p:nvSpPr>
            <p:cNvPr id="498" name="Google Shape;498;p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499" name="Google Shape;499;p7"/>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0" name="Google Shape;500;p7"/>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2">
              <a:alphaModFix/>
            </a:blip>
            <a:stretch>
              <a:fillRect b="0" l="0" r="0" t="0"/>
            </a:stretch>
          </a:blipFill>
          <a:ln>
            <a:noFill/>
          </a:ln>
        </p:spPr>
      </p:sp>
      <p:sp>
        <p:nvSpPr>
          <p:cNvPr id="501" name="Google Shape;501;p7"/>
          <p:cNvSpPr txBox="1"/>
          <p:nvPr>
            <p:ph type="title"/>
          </p:nvPr>
        </p:nvSpPr>
        <p:spPr>
          <a:xfrm>
            <a:off x="2414150" y="1517375"/>
            <a:ext cx="13231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8500"/>
              <a:buFont typeface="Archivo Black"/>
              <a:buNone/>
              <a:defRPr i="0" sz="85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2" name="Shape 502"/>
        <p:cNvGrpSpPr/>
        <p:nvPr/>
      </p:nvGrpSpPr>
      <p:grpSpPr>
        <a:xfrm>
          <a:off x="0" y="0"/>
          <a:ext cx="0" cy="0"/>
          <a:chOff x="0" y="0"/>
          <a:chExt cx="0" cy="0"/>
        </a:xfrm>
      </p:grpSpPr>
      <p:grpSp>
        <p:nvGrpSpPr>
          <p:cNvPr id="503" name="Google Shape;503;p8"/>
          <p:cNvGrpSpPr/>
          <p:nvPr/>
        </p:nvGrpSpPr>
        <p:grpSpPr>
          <a:xfrm>
            <a:off x="19050" y="1265268"/>
            <a:ext cx="1114140" cy="2488864"/>
            <a:chOff x="0" y="-241102"/>
            <a:chExt cx="1485520" cy="3318485"/>
          </a:xfrm>
        </p:grpSpPr>
        <p:grpSp>
          <p:nvGrpSpPr>
            <p:cNvPr id="504" name="Google Shape;504;p8"/>
            <p:cNvGrpSpPr/>
            <p:nvPr/>
          </p:nvGrpSpPr>
          <p:grpSpPr>
            <a:xfrm>
              <a:off x="0" y="-241102"/>
              <a:ext cx="1371598" cy="3318469"/>
              <a:chOff x="0" y="-47625"/>
              <a:chExt cx="270933" cy="655500"/>
            </a:xfrm>
          </p:grpSpPr>
          <p:sp>
            <p:nvSpPr>
              <p:cNvPr id="505" name="Google Shape;505;p8"/>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506" name="Google Shape;506;p8"/>
              <p:cNvSpPr txBox="1"/>
              <p:nvPr/>
            </p:nvSpPr>
            <p:spPr>
              <a:xfrm>
                <a:off x="0" y="-47625"/>
                <a:ext cx="270900" cy="655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8"/>
            <p:cNvGrpSpPr/>
            <p:nvPr/>
          </p:nvGrpSpPr>
          <p:grpSpPr>
            <a:xfrm rot="5400000">
              <a:off x="697199" y="-697186"/>
              <a:ext cx="91135" cy="1485506"/>
              <a:chOff x="0" y="-47625"/>
              <a:chExt cx="38100" cy="621031"/>
            </a:xfrm>
          </p:grpSpPr>
          <p:sp>
            <p:nvSpPr>
              <p:cNvPr id="508" name="Google Shape;508;p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509" name="Google Shape;509;p8"/>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8"/>
            <p:cNvGrpSpPr/>
            <p:nvPr/>
          </p:nvGrpSpPr>
          <p:grpSpPr>
            <a:xfrm rot="5400000">
              <a:off x="697199" y="-316490"/>
              <a:ext cx="91135" cy="1485506"/>
              <a:chOff x="0" y="-47625"/>
              <a:chExt cx="38100" cy="621031"/>
            </a:xfrm>
          </p:grpSpPr>
          <p:sp>
            <p:nvSpPr>
              <p:cNvPr id="511" name="Google Shape;511;p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512" name="Google Shape;512;p8"/>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 name="Google Shape;513;p8"/>
            <p:cNvGrpSpPr/>
            <p:nvPr/>
          </p:nvGrpSpPr>
          <p:grpSpPr>
            <a:xfrm rot="5400000">
              <a:off x="697199" y="390611"/>
              <a:ext cx="91135" cy="1485506"/>
              <a:chOff x="0" y="-47625"/>
              <a:chExt cx="38100" cy="621031"/>
            </a:xfrm>
          </p:grpSpPr>
          <p:sp>
            <p:nvSpPr>
              <p:cNvPr id="514" name="Google Shape;514;p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515" name="Google Shape;515;p8"/>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 name="Google Shape;516;p8"/>
            <p:cNvGrpSpPr/>
            <p:nvPr/>
          </p:nvGrpSpPr>
          <p:grpSpPr>
            <a:xfrm rot="5400000">
              <a:off x="697199" y="523489"/>
              <a:ext cx="91135" cy="1485506"/>
              <a:chOff x="0" y="-47625"/>
              <a:chExt cx="38100" cy="621031"/>
            </a:xfrm>
          </p:grpSpPr>
          <p:sp>
            <p:nvSpPr>
              <p:cNvPr id="517" name="Google Shape;517;p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518" name="Google Shape;518;p8"/>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8"/>
            <p:cNvGrpSpPr/>
            <p:nvPr/>
          </p:nvGrpSpPr>
          <p:grpSpPr>
            <a:xfrm rot="5400000">
              <a:off x="697199" y="1283339"/>
              <a:ext cx="91135" cy="1485506"/>
              <a:chOff x="0" y="-47625"/>
              <a:chExt cx="38100" cy="621031"/>
            </a:xfrm>
          </p:grpSpPr>
          <p:sp>
            <p:nvSpPr>
              <p:cNvPr id="520" name="Google Shape;520;p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521" name="Google Shape;521;p8"/>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8"/>
            <p:cNvGrpSpPr/>
            <p:nvPr/>
          </p:nvGrpSpPr>
          <p:grpSpPr>
            <a:xfrm rot="5400000">
              <a:off x="697199" y="2144183"/>
              <a:ext cx="91135" cy="1485506"/>
              <a:chOff x="0" y="-47625"/>
              <a:chExt cx="38100" cy="621031"/>
            </a:xfrm>
          </p:grpSpPr>
          <p:sp>
            <p:nvSpPr>
              <p:cNvPr id="523" name="Google Shape;523;p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524" name="Google Shape;524;p8"/>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8"/>
            <p:cNvGrpSpPr/>
            <p:nvPr/>
          </p:nvGrpSpPr>
          <p:grpSpPr>
            <a:xfrm rot="5400000">
              <a:off x="697199" y="1687266"/>
              <a:ext cx="91135" cy="1485506"/>
              <a:chOff x="0" y="-47625"/>
              <a:chExt cx="38100" cy="621031"/>
            </a:xfrm>
          </p:grpSpPr>
          <p:sp>
            <p:nvSpPr>
              <p:cNvPr id="526" name="Google Shape;526;p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527" name="Google Shape;527;p8"/>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 name="Google Shape;528;p8"/>
            <p:cNvGrpSpPr/>
            <p:nvPr/>
          </p:nvGrpSpPr>
          <p:grpSpPr>
            <a:xfrm rot="5400000">
              <a:off x="697199" y="1150461"/>
              <a:ext cx="91135" cy="1485506"/>
              <a:chOff x="0" y="-47625"/>
              <a:chExt cx="38100" cy="621031"/>
            </a:xfrm>
          </p:grpSpPr>
          <p:sp>
            <p:nvSpPr>
              <p:cNvPr id="529" name="Google Shape;529;p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530" name="Google Shape;530;p8"/>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 name="Google Shape;531;p8"/>
            <p:cNvGrpSpPr/>
            <p:nvPr/>
          </p:nvGrpSpPr>
          <p:grpSpPr>
            <a:xfrm rot="5400000">
              <a:off x="697199" y="2289063"/>
              <a:ext cx="91135" cy="1485506"/>
              <a:chOff x="0" y="-47625"/>
              <a:chExt cx="38100" cy="621031"/>
            </a:xfrm>
          </p:grpSpPr>
          <p:sp>
            <p:nvSpPr>
              <p:cNvPr id="532" name="Google Shape;532;p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533" name="Google Shape;533;p8"/>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 name="Google Shape;534;p8"/>
            <p:cNvGrpSpPr/>
            <p:nvPr/>
          </p:nvGrpSpPr>
          <p:grpSpPr>
            <a:xfrm rot="5400000">
              <a:off x="718255" y="-514704"/>
              <a:ext cx="49024" cy="1485506"/>
              <a:chOff x="0" y="-47625"/>
              <a:chExt cx="20494" cy="621031"/>
            </a:xfrm>
          </p:grpSpPr>
          <p:sp>
            <p:nvSpPr>
              <p:cNvPr id="535" name="Google Shape;535;p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536" name="Google Shape;536;p8"/>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7" name="Google Shape;537;p8"/>
            <p:cNvGrpSpPr/>
            <p:nvPr/>
          </p:nvGrpSpPr>
          <p:grpSpPr>
            <a:xfrm rot="5400000">
              <a:off x="718255" y="-118537"/>
              <a:ext cx="49024" cy="1485506"/>
              <a:chOff x="0" y="-47625"/>
              <a:chExt cx="20494" cy="621031"/>
            </a:xfrm>
          </p:grpSpPr>
          <p:sp>
            <p:nvSpPr>
              <p:cNvPr id="538" name="Google Shape;538;p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539" name="Google Shape;539;p8"/>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0" name="Google Shape;540;p8"/>
            <p:cNvGrpSpPr/>
            <p:nvPr/>
          </p:nvGrpSpPr>
          <p:grpSpPr>
            <a:xfrm rot="5400000">
              <a:off x="718255" y="791330"/>
              <a:ext cx="49024" cy="1485506"/>
              <a:chOff x="0" y="-47625"/>
              <a:chExt cx="20494" cy="621031"/>
            </a:xfrm>
          </p:grpSpPr>
          <p:sp>
            <p:nvSpPr>
              <p:cNvPr id="541" name="Google Shape;541;p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542" name="Google Shape;542;p8"/>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3" name="Google Shape;543;p8"/>
            <p:cNvGrpSpPr/>
            <p:nvPr/>
          </p:nvGrpSpPr>
          <p:grpSpPr>
            <a:xfrm rot="5400000">
              <a:off x="718255" y="1479171"/>
              <a:ext cx="49024" cy="1485506"/>
              <a:chOff x="0" y="-47625"/>
              <a:chExt cx="20494" cy="621031"/>
            </a:xfrm>
          </p:grpSpPr>
          <p:sp>
            <p:nvSpPr>
              <p:cNvPr id="544" name="Google Shape;544;p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545" name="Google Shape;545;p8"/>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6" name="Google Shape;546;p8"/>
            <p:cNvGrpSpPr/>
            <p:nvPr/>
          </p:nvGrpSpPr>
          <p:grpSpPr>
            <a:xfrm rot="5400000">
              <a:off x="718255" y="278528"/>
              <a:ext cx="49024" cy="1485506"/>
              <a:chOff x="0" y="-47625"/>
              <a:chExt cx="20494" cy="621031"/>
            </a:xfrm>
          </p:grpSpPr>
          <p:sp>
            <p:nvSpPr>
              <p:cNvPr id="547" name="Google Shape;547;p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548" name="Google Shape;548;p8"/>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8"/>
            <p:cNvGrpSpPr/>
            <p:nvPr/>
          </p:nvGrpSpPr>
          <p:grpSpPr>
            <a:xfrm rot="5400000">
              <a:off x="727696" y="-596154"/>
              <a:ext cx="30140" cy="1485506"/>
              <a:chOff x="0" y="-47625"/>
              <a:chExt cx="12600" cy="621031"/>
            </a:xfrm>
          </p:grpSpPr>
          <p:sp>
            <p:nvSpPr>
              <p:cNvPr id="550" name="Google Shape;550;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51" name="Google Shape;551;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2" name="Google Shape;552;p8"/>
            <p:cNvGrpSpPr/>
            <p:nvPr/>
          </p:nvGrpSpPr>
          <p:grpSpPr>
            <a:xfrm rot="5400000">
              <a:off x="727696" y="-199987"/>
              <a:ext cx="30140" cy="1485506"/>
              <a:chOff x="0" y="-47625"/>
              <a:chExt cx="12600" cy="621031"/>
            </a:xfrm>
          </p:grpSpPr>
          <p:sp>
            <p:nvSpPr>
              <p:cNvPr id="553" name="Google Shape;553;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54" name="Google Shape;554;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5" name="Google Shape;555;p8"/>
            <p:cNvGrpSpPr/>
            <p:nvPr/>
          </p:nvGrpSpPr>
          <p:grpSpPr>
            <a:xfrm rot="5400000">
              <a:off x="727696" y="125069"/>
              <a:ext cx="30140" cy="1485506"/>
              <a:chOff x="0" y="-47625"/>
              <a:chExt cx="12600" cy="621031"/>
            </a:xfrm>
          </p:grpSpPr>
          <p:sp>
            <p:nvSpPr>
              <p:cNvPr id="556" name="Google Shape;556;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57" name="Google Shape;557;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 name="Google Shape;558;p8"/>
            <p:cNvGrpSpPr/>
            <p:nvPr/>
          </p:nvGrpSpPr>
          <p:grpSpPr>
            <a:xfrm rot="5400000">
              <a:off x="727696" y="697878"/>
              <a:ext cx="30140" cy="1485506"/>
              <a:chOff x="0" y="-47625"/>
              <a:chExt cx="12600" cy="621031"/>
            </a:xfrm>
          </p:grpSpPr>
          <p:sp>
            <p:nvSpPr>
              <p:cNvPr id="559" name="Google Shape;559;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60" name="Google Shape;560;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p8"/>
            <p:cNvGrpSpPr/>
            <p:nvPr/>
          </p:nvGrpSpPr>
          <p:grpSpPr>
            <a:xfrm rot="5400000">
              <a:off x="727696" y="872916"/>
              <a:ext cx="30140" cy="1485506"/>
              <a:chOff x="0" y="-47625"/>
              <a:chExt cx="12600" cy="621031"/>
            </a:xfrm>
          </p:grpSpPr>
          <p:sp>
            <p:nvSpPr>
              <p:cNvPr id="562" name="Google Shape;562;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63" name="Google Shape;563;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4" name="Google Shape;564;p8"/>
            <p:cNvGrpSpPr/>
            <p:nvPr/>
          </p:nvGrpSpPr>
          <p:grpSpPr>
            <a:xfrm rot="5400000">
              <a:off x="727696" y="2029675"/>
              <a:ext cx="30140" cy="1485506"/>
              <a:chOff x="0" y="-47625"/>
              <a:chExt cx="12600" cy="621031"/>
            </a:xfrm>
          </p:grpSpPr>
          <p:sp>
            <p:nvSpPr>
              <p:cNvPr id="565" name="Google Shape;565;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66" name="Google Shape;566;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8"/>
            <p:cNvGrpSpPr/>
            <p:nvPr/>
          </p:nvGrpSpPr>
          <p:grpSpPr>
            <a:xfrm rot="5400000">
              <a:off x="727696" y="1789646"/>
              <a:ext cx="30140" cy="1485506"/>
              <a:chOff x="0" y="-47625"/>
              <a:chExt cx="12600" cy="621031"/>
            </a:xfrm>
          </p:grpSpPr>
          <p:sp>
            <p:nvSpPr>
              <p:cNvPr id="568" name="Google Shape;568;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69" name="Google Shape;569;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p8"/>
            <p:cNvGrpSpPr/>
            <p:nvPr/>
          </p:nvGrpSpPr>
          <p:grpSpPr>
            <a:xfrm rot="5400000">
              <a:off x="727696" y="1572758"/>
              <a:ext cx="30140" cy="1485506"/>
              <a:chOff x="0" y="-47625"/>
              <a:chExt cx="12600" cy="621031"/>
            </a:xfrm>
          </p:grpSpPr>
          <p:sp>
            <p:nvSpPr>
              <p:cNvPr id="571" name="Google Shape;571;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72" name="Google Shape;572;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8"/>
            <p:cNvGrpSpPr/>
            <p:nvPr/>
          </p:nvGrpSpPr>
          <p:grpSpPr>
            <a:xfrm rot="5400000">
              <a:off x="727696" y="1397720"/>
              <a:ext cx="30140" cy="1485506"/>
              <a:chOff x="0" y="-47625"/>
              <a:chExt cx="12600" cy="621031"/>
            </a:xfrm>
          </p:grpSpPr>
          <p:sp>
            <p:nvSpPr>
              <p:cNvPr id="574" name="Google Shape;574;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75" name="Google Shape;575;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8"/>
            <p:cNvGrpSpPr/>
            <p:nvPr/>
          </p:nvGrpSpPr>
          <p:grpSpPr>
            <a:xfrm rot="5400000">
              <a:off x="727696" y="-433118"/>
              <a:ext cx="30140" cy="1485506"/>
              <a:chOff x="0" y="-47625"/>
              <a:chExt cx="12600" cy="621031"/>
            </a:xfrm>
          </p:grpSpPr>
          <p:sp>
            <p:nvSpPr>
              <p:cNvPr id="577" name="Google Shape;577;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78" name="Google Shape;578;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 name="Google Shape;579;p8"/>
            <p:cNvGrpSpPr/>
            <p:nvPr/>
          </p:nvGrpSpPr>
          <p:grpSpPr>
            <a:xfrm rot="5400000">
              <a:off x="727696" y="-36951"/>
              <a:ext cx="30140" cy="1485506"/>
              <a:chOff x="0" y="-47625"/>
              <a:chExt cx="12600" cy="621031"/>
            </a:xfrm>
          </p:grpSpPr>
          <p:sp>
            <p:nvSpPr>
              <p:cNvPr id="580" name="Google Shape;580;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81" name="Google Shape;581;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8"/>
            <p:cNvGrpSpPr/>
            <p:nvPr/>
          </p:nvGrpSpPr>
          <p:grpSpPr>
            <a:xfrm rot="5400000">
              <a:off x="727696" y="197077"/>
              <a:ext cx="30140" cy="1485506"/>
              <a:chOff x="0" y="-47625"/>
              <a:chExt cx="12600" cy="621031"/>
            </a:xfrm>
          </p:grpSpPr>
          <p:sp>
            <p:nvSpPr>
              <p:cNvPr id="583" name="Google Shape;583;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84" name="Google Shape;584;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8"/>
            <p:cNvGrpSpPr/>
            <p:nvPr/>
          </p:nvGrpSpPr>
          <p:grpSpPr>
            <a:xfrm rot="5400000">
              <a:off x="727696" y="1047954"/>
              <a:ext cx="30140" cy="1485506"/>
              <a:chOff x="0" y="-47625"/>
              <a:chExt cx="12600" cy="621031"/>
            </a:xfrm>
          </p:grpSpPr>
          <p:sp>
            <p:nvSpPr>
              <p:cNvPr id="586" name="Google Shape;586;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87" name="Google Shape;587;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p8"/>
            <p:cNvGrpSpPr/>
            <p:nvPr/>
          </p:nvGrpSpPr>
          <p:grpSpPr>
            <a:xfrm rot="5400000">
              <a:off x="727696" y="1873657"/>
              <a:ext cx="30140" cy="1485506"/>
              <a:chOff x="0" y="-47625"/>
              <a:chExt cx="12600" cy="621031"/>
            </a:xfrm>
          </p:grpSpPr>
          <p:sp>
            <p:nvSpPr>
              <p:cNvPr id="589" name="Google Shape;589;p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590" name="Google Shape;590;p8"/>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591" name="Google Shape;591;p8"/>
          <p:cNvCxnSpPr/>
          <p:nvPr/>
        </p:nvCxnSpPr>
        <p:spPr>
          <a:xfrm rot="10800000">
            <a:off x="1047750" y="0"/>
            <a:ext cx="0" cy="10287000"/>
          </a:xfrm>
          <a:prstGeom prst="straightConnector1">
            <a:avLst/>
          </a:prstGeom>
          <a:noFill/>
          <a:ln cap="flat" cmpd="sng" w="38100">
            <a:solidFill>
              <a:srgbClr val="545454"/>
            </a:solidFill>
            <a:prstDash val="solid"/>
            <a:round/>
            <a:headEnd len="sm" w="sm" type="none"/>
            <a:tailEnd len="sm" w="sm" type="none"/>
          </a:ln>
        </p:spPr>
      </p:cxnSp>
      <p:grpSp>
        <p:nvGrpSpPr>
          <p:cNvPr id="592" name="Google Shape;592;p8"/>
          <p:cNvGrpSpPr/>
          <p:nvPr/>
        </p:nvGrpSpPr>
        <p:grpSpPr>
          <a:xfrm>
            <a:off x="242500" y="9258300"/>
            <a:ext cx="581802" cy="581802"/>
            <a:chOff x="0" y="0"/>
            <a:chExt cx="812800" cy="812800"/>
          </a:xfrm>
        </p:grpSpPr>
        <p:sp>
          <p:nvSpPr>
            <p:cNvPr id="593" name="Google Shape;593;p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594" name="Google Shape;594;p8"/>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5" name="Google Shape;595;p8"/>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2">
              <a:alphaModFix/>
            </a:blip>
            <a:stretch>
              <a:fillRect b="0" l="0" r="0" t="0"/>
            </a:stretch>
          </a:blipFill>
          <a:ln>
            <a:noFill/>
          </a:ln>
        </p:spPr>
      </p:sp>
      <p:cxnSp>
        <p:nvCxnSpPr>
          <p:cNvPr id="596" name="Google Shape;596;p8"/>
          <p:cNvCxnSpPr/>
          <p:nvPr/>
        </p:nvCxnSpPr>
        <p:spPr>
          <a:xfrm rot="10800000">
            <a:off x="17540288" y="0"/>
            <a:ext cx="0" cy="10287000"/>
          </a:xfrm>
          <a:prstGeom prst="straightConnector1">
            <a:avLst/>
          </a:prstGeom>
          <a:noFill/>
          <a:ln cap="flat" cmpd="sng" w="47625">
            <a:solidFill>
              <a:srgbClr val="545454"/>
            </a:solidFill>
            <a:prstDash val="solid"/>
            <a:round/>
            <a:headEnd len="sm" w="sm" type="none"/>
            <a:tailEnd len="sm" w="sm" type="none"/>
          </a:ln>
        </p:spPr>
      </p:cxnSp>
      <p:grpSp>
        <p:nvGrpSpPr>
          <p:cNvPr id="597" name="Google Shape;597;p8"/>
          <p:cNvGrpSpPr/>
          <p:nvPr/>
        </p:nvGrpSpPr>
        <p:grpSpPr>
          <a:xfrm>
            <a:off x="15895443" y="3896302"/>
            <a:ext cx="1080455" cy="1080455"/>
            <a:chOff x="0" y="0"/>
            <a:chExt cx="812800" cy="812800"/>
          </a:xfrm>
        </p:grpSpPr>
        <p:sp>
          <p:nvSpPr>
            <p:cNvPr id="598" name="Google Shape;598;p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599" name="Google Shape;599;p8"/>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00" name="Google Shape;600;p8"/>
          <p:cNvCxnSpPr/>
          <p:nvPr/>
        </p:nvCxnSpPr>
        <p:spPr>
          <a:xfrm flipH="1" rot="10800000">
            <a:off x="1052534" y="3557703"/>
            <a:ext cx="17235600" cy="18900"/>
          </a:xfrm>
          <a:prstGeom prst="straightConnector1">
            <a:avLst/>
          </a:prstGeom>
          <a:noFill/>
          <a:ln cap="flat" cmpd="sng" w="38100">
            <a:solidFill>
              <a:srgbClr val="545454"/>
            </a:solidFill>
            <a:prstDash val="solid"/>
            <a:round/>
            <a:headEnd len="sm" w="sm" type="none"/>
            <a:tailEnd len="sm" w="sm" type="none"/>
          </a:ln>
        </p:spPr>
      </p:cxnSp>
      <p:sp>
        <p:nvSpPr>
          <p:cNvPr id="601" name="Google Shape;601;p8"/>
          <p:cNvSpPr txBox="1"/>
          <p:nvPr>
            <p:ph type="title"/>
          </p:nvPr>
        </p:nvSpPr>
        <p:spPr>
          <a:xfrm>
            <a:off x="2414150" y="1517375"/>
            <a:ext cx="13231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8500"/>
              <a:buFont typeface="Archivo Black"/>
              <a:buNone/>
              <a:defRPr i="0" sz="85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chemeClr val="dk1"/>
        </a:solidFill>
      </p:bgPr>
    </p:bg>
    <p:spTree>
      <p:nvGrpSpPr>
        <p:cNvPr id="602" name="Shape 602"/>
        <p:cNvGrpSpPr/>
        <p:nvPr/>
      </p:nvGrpSpPr>
      <p:grpSpPr>
        <a:xfrm>
          <a:off x="0" y="0"/>
          <a:ext cx="0" cy="0"/>
          <a:chOff x="0" y="0"/>
          <a:chExt cx="0" cy="0"/>
        </a:xfrm>
      </p:grpSpPr>
      <p:sp>
        <p:nvSpPr>
          <p:cNvPr id="603" name="Google Shape;603;p9"/>
          <p:cNvSpPr txBox="1"/>
          <p:nvPr>
            <p:ph type="title"/>
          </p:nvPr>
        </p:nvSpPr>
        <p:spPr>
          <a:xfrm>
            <a:off x="1696505" y="3902950"/>
            <a:ext cx="79560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85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4" name="Google Shape;604;p9"/>
          <p:cNvSpPr/>
          <p:nvPr>
            <p:ph idx="2" type="pic"/>
          </p:nvPr>
        </p:nvSpPr>
        <p:spPr>
          <a:xfrm>
            <a:off x="9512350" y="37500"/>
            <a:ext cx="6498300" cy="10212000"/>
          </a:xfrm>
          <a:prstGeom prst="rect">
            <a:avLst/>
          </a:prstGeom>
          <a:noFill/>
          <a:ln>
            <a:noFill/>
          </a:ln>
        </p:spPr>
      </p:sp>
      <p:sp>
        <p:nvSpPr>
          <p:cNvPr id="605" name="Google Shape;605;p9"/>
          <p:cNvSpPr txBox="1"/>
          <p:nvPr>
            <p:ph idx="1" type="body"/>
          </p:nvPr>
        </p:nvSpPr>
        <p:spPr>
          <a:xfrm>
            <a:off x="1696488" y="50889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1"/>
              </a:buClr>
              <a:buSzPts val="2500"/>
              <a:buNone/>
              <a:defRPr>
                <a:solidFill>
                  <a:schemeClr val="lt1"/>
                </a:solidFill>
              </a:defRPr>
            </a:lvl1pPr>
            <a:lvl2pPr indent="-228600" lvl="1" marL="914400" algn="l">
              <a:spcBef>
                <a:spcPts val="240"/>
              </a:spcBef>
              <a:spcAft>
                <a:spcPts val="0"/>
              </a:spcAft>
              <a:buClr>
                <a:schemeClr val="lt1"/>
              </a:buClr>
              <a:buSzPts val="2500"/>
              <a:buNone/>
              <a:defRPr>
                <a:solidFill>
                  <a:schemeClr val="lt1"/>
                </a:solidFill>
              </a:defRPr>
            </a:lvl2pPr>
            <a:lvl3pPr indent="-228600" lvl="2" marL="1371600" algn="l">
              <a:spcBef>
                <a:spcPts val="200"/>
              </a:spcBef>
              <a:spcAft>
                <a:spcPts val="0"/>
              </a:spcAft>
              <a:buClr>
                <a:schemeClr val="lt1"/>
              </a:buClr>
              <a:buSzPts val="2500"/>
              <a:buNone/>
              <a:defRPr>
                <a:solidFill>
                  <a:schemeClr val="lt1"/>
                </a:solidFill>
              </a:defRPr>
            </a:lvl3pPr>
            <a:lvl4pPr indent="-228600" lvl="3" marL="1828800" algn="l">
              <a:spcBef>
                <a:spcPts val="180"/>
              </a:spcBef>
              <a:spcAft>
                <a:spcPts val="0"/>
              </a:spcAft>
              <a:buClr>
                <a:schemeClr val="lt1"/>
              </a:buClr>
              <a:buSzPts val="2500"/>
              <a:buNone/>
              <a:defRPr>
                <a:solidFill>
                  <a:schemeClr val="lt1"/>
                </a:solidFill>
              </a:defRPr>
            </a:lvl4pPr>
            <a:lvl5pPr indent="-228600" lvl="4" marL="2286000" algn="l">
              <a:spcBef>
                <a:spcPts val="180"/>
              </a:spcBef>
              <a:spcAft>
                <a:spcPts val="0"/>
              </a:spcAft>
              <a:buClr>
                <a:schemeClr val="lt1"/>
              </a:buClr>
              <a:buSzPts val="2500"/>
              <a:buNone/>
              <a:defRPr>
                <a:solidFill>
                  <a:schemeClr val="lt1"/>
                </a:solidFill>
              </a:defRPr>
            </a:lvl5pPr>
            <a:lvl6pPr indent="-228600" lvl="5" marL="2743200" algn="l">
              <a:spcBef>
                <a:spcPts val="180"/>
              </a:spcBef>
              <a:spcAft>
                <a:spcPts val="0"/>
              </a:spcAft>
              <a:buClr>
                <a:schemeClr val="lt1"/>
              </a:buClr>
              <a:buSzPts val="2500"/>
              <a:buNone/>
              <a:defRPr>
                <a:solidFill>
                  <a:schemeClr val="lt1"/>
                </a:solidFill>
              </a:defRPr>
            </a:lvl6pPr>
            <a:lvl7pPr indent="-228600" lvl="6" marL="3200400" algn="l">
              <a:spcBef>
                <a:spcPts val="180"/>
              </a:spcBef>
              <a:spcAft>
                <a:spcPts val="0"/>
              </a:spcAft>
              <a:buClr>
                <a:schemeClr val="lt1"/>
              </a:buClr>
              <a:buSzPts val="2500"/>
              <a:buNone/>
              <a:defRPr>
                <a:solidFill>
                  <a:schemeClr val="lt1"/>
                </a:solidFill>
              </a:defRPr>
            </a:lvl7pPr>
            <a:lvl8pPr indent="-228600" lvl="7" marL="3657600" algn="l">
              <a:spcBef>
                <a:spcPts val="180"/>
              </a:spcBef>
              <a:spcAft>
                <a:spcPts val="0"/>
              </a:spcAft>
              <a:buClr>
                <a:schemeClr val="lt1"/>
              </a:buClr>
              <a:buSzPts val="2500"/>
              <a:buNone/>
              <a:defRPr>
                <a:solidFill>
                  <a:schemeClr val="lt1"/>
                </a:solidFill>
              </a:defRPr>
            </a:lvl8pPr>
            <a:lvl9pPr indent="-228600" lvl="8" marL="4114800" algn="l">
              <a:spcBef>
                <a:spcPts val="180"/>
              </a:spcBef>
              <a:spcAft>
                <a:spcPts val="0"/>
              </a:spcAft>
              <a:buClr>
                <a:schemeClr val="lt1"/>
              </a:buClr>
              <a:buSzPts val="2500"/>
              <a:buNone/>
              <a:defRPr>
                <a:solidFill>
                  <a:schemeClr val="lt1"/>
                </a:solidFill>
              </a:defRPr>
            </a:lvl9pPr>
          </a:lstStyle>
          <a:p/>
        </p:txBody>
      </p:sp>
      <p:grpSp>
        <p:nvGrpSpPr>
          <p:cNvPr id="606" name="Google Shape;606;p9"/>
          <p:cNvGrpSpPr/>
          <p:nvPr/>
        </p:nvGrpSpPr>
        <p:grpSpPr>
          <a:xfrm>
            <a:off x="16752889" y="618429"/>
            <a:ext cx="834177" cy="834177"/>
            <a:chOff x="0" y="0"/>
            <a:chExt cx="812800" cy="812800"/>
          </a:xfrm>
        </p:grpSpPr>
        <p:sp>
          <p:nvSpPr>
            <p:cNvPr id="607" name="Google Shape;607;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608" name="Google Shape;608;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9" name="Google Shape;609;p9"/>
          <p:cNvGrpSpPr/>
          <p:nvPr/>
        </p:nvGrpSpPr>
        <p:grpSpPr>
          <a:xfrm>
            <a:off x="8243515" y="8963956"/>
            <a:ext cx="546364" cy="546364"/>
            <a:chOff x="0" y="0"/>
            <a:chExt cx="812800" cy="812800"/>
          </a:xfrm>
        </p:grpSpPr>
        <p:sp>
          <p:nvSpPr>
            <p:cNvPr id="610" name="Google Shape;610;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611" name="Google Shape;611;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2" name="Google Shape;612;p9"/>
          <p:cNvGrpSpPr/>
          <p:nvPr/>
        </p:nvGrpSpPr>
        <p:grpSpPr>
          <a:xfrm>
            <a:off x="19050" y="1039150"/>
            <a:ext cx="1114140" cy="2488864"/>
            <a:chOff x="0" y="-241102"/>
            <a:chExt cx="1485520" cy="3318485"/>
          </a:xfrm>
        </p:grpSpPr>
        <p:grpSp>
          <p:nvGrpSpPr>
            <p:cNvPr id="613" name="Google Shape;613;p9"/>
            <p:cNvGrpSpPr/>
            <p:nvPr/>
          </p:nvGrpSpPr>
          <p:grpSpPr>
            <a:xfrm>
              <a:off x="0" y="-241102"/>
              <a:ext cx="1371598" cy="3318469"/>
              <a:chOff x="0" y="-47625"/>
              <a:chExt cx="270933" cy="655500"/>
            </a:xfrm>
          </p:grpSpPr>
          <p:sp>
            <p:nvSpPr>
              <p:cNvPr id="614" name="Google Shape;614;p9"/>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615" name="Google Shape;615;p9"/>
              <p:cNvSpPr txBox="1"/>
              <p:nvPr/>
            </p:nvSpPr>
            <p:spPr>
              <a:xfrm>
                <a:off x="0" y="-47625"/>
                <a:ext cx="270900" cy="655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6" name="Google Shape;616;p9"/>
            <p:cNvGrpSpPr/>
            <p:nvPr/>
          </p:nvGrpSpPr>
          <p:grpSpPr>
            <a:xfrm rot="5400000">
              <a:off x="697199" y="-697186"/>
              <a:ext cx="91135" cy="1485506"/>
              <a:chOff x="0" y="-47625"/>
              <a:chExt cx="38100" cy="621031"/>
            </a:xfrm>
          </p:grpSpPr>
          <p:sp>
            <p:nvSpPr>
              <p:cNvPr id="617" name="Google Shape;617;p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618" name="Google Shape;618;p9"/>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9" name="Google Shape;619;p9"/>
            <p:cNvGrpSpPr/>
            <p:nvPr/>
          </p:nvGrpSpPr>
          <p:grpSpPr>
            <a:xfrm rot="5400000">
              <a:off x="697199" y="-316490"/>
              <a:ext cx="91135" cy="1485506"/>
              <a:chOff x="0" y="-47625"/>
              <a:chExt cx="38100" cy="621031"/>
            </a:xfrm>
          </p:grpSpPr>
          <p:sp>
            <p:nvSpPr>
              <p:cNvPr id="620" name="Google Shape;620;p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621" name="Google Shape;621;p9"/>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2" name="Google Shape;622;p9"/>
            <p:cNvGrpSpPr/>
            <p:nvPr/>
          </p:nvGrpSpPr>
          <p:grpSpPr>
            <a:xfrm rot="5400000">
              <a:off x="697199" y="390611"/>
              <a:ext cx="91135" cy="1485506"/>
              <a:chOff x="0" y="-47625"/>
              <a:chExt cx="38100" cy="621031"/>
            </a:xfrm>
          </p:grpSpPr>
          <p:sp>
            <p:nvSpPr>
              <p:cNvPr id="623" name="Google Shape;623;p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624" name="Google Shape;624;p9"/>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 name="Google Shape;625;p9"/>
            <p:cNvGrpSpPr/>
            <p:nvPr/>
          </p:nvGrpSpPr>
          <p:grpSpPr>
            <a:xfrm rot="5400000">
              <a:off x="697199" y="523489"/>
              <a:ext cx="91135" cy="1485506"/>
              <a:chOff x="0" y="-47625"/>
              <a:chExt cx="38100" cy="621031"/>
            </a:xfrm>
          </p:grpSpPr>
          <p:sp>
            <p:nvSpPr>
              <p:cNvPr id="626" name="Google Shape;626;p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627" name="Google Shape;627;p9"/>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8" name="Google Shape;628;p9"/>
            <p:cNvGrpSpPr/>
            <p:nvPr/>
          </p:nvGrpSpPr>
          <p:grpSpPr>
            <a:xfrm rot="5400000">
              <a:off x="697199" y="1283339"/>
              <a:ext cx="91135" cy="1485506"/>
              <a:chOff x="0" y="-47625"/>
              <a:chExt cx="38100" cy="621031"/>
            </a:xfrm>
          </p:grpSpPr>
          <p:sp>
            <p:nvSpPr>
              <p:cNvPr id="629" name="Google Shape;629;p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630" name="Google Shape;630;p9"/>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1" name="Google Shape;631;p9"/>
            <p:cNvGrpSpPr/>
            <p:nvPr/>
          </p:nvGrpSpPr>
          <p:grpSpPr>
            <a:xfrm rot="5400000">
              <a:off x="697199" y="2144183"/>
              <a:ext cx="91135" cy="1485506"/>
              <a:chOff x="0" y="-47625"/>
              <a:chExt cx="38100" cy="621031"/>
            </a:xfrm>
          </p:grpSpPr>
          <p:sp>
            <p:nvSpPr>
              <p:cNvPr id="632" name="Google Shape;632;p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633" name="Google Shape;633;p9"/>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4" name="Google Shape;634;p9"/>
            <p:cNvGrpSpPr/>
            <p:nvPr/>
          </p:nvGrpSpPr>
          <p:grpSpPr>
            <a:xfrm rot="5400000">
              <a:off x="697199" y="1687266"/>
              <a:ext cx="91135" cy="1485506"/>
              <a:chOff x="0" y="-47625"/>
              <a:chExt cx="38100" cy="621031"/>
            </a:xfrm>
          </p:grpSpPr>
          <p:sp>
            <p:nvSpPr>
              <p:cNvPr id="635" name="Google Shape;635;p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636" name="Google Shape;636;p9"/>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7" name="Google Shape;637;p9"/>
            <p:cNvGrpSpPr/>
            <p:nvPr/>
          </p:nvGrpSpPr>
          <p:grpSpPr>
            <a:xfrm rot="5400000">
              <a:off x="697199" y="1150461"/>
              <a:ext cx="91135" cy="1485506"/>
              <a:chOff x="0" y="-47625"/>
              <a:chExt cx="38100" cy="621031"/>
            </a:xfrm>
          </p:grpSpPr>
          <p:sp>
            <p:nvSpPr>
              <p:cNvPr id="638" name="Google Shape;638;p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639" name="Google Shape;639;p9"/>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0" name="Google Shape;640;p9"/>
            <p:cNvGrpSpPr/>
            <p:nvPr/>
          </p:nvGrpSpPr>
          <p:grpSpPr>
            <a:xfrm rot="5400000">
              <a:off x="697199" y="2289063"/>
              <a:ext cx="91135" cy="1485506"/>
              <a:chOff x="0" y="-47625"/>
              <a:chExt cx="38100" cy="621031"/>
            </a:xfrm>
          </p:grpSpPr>
          <p:sp>
            <p:nvSpPr>
              <p:cNvPr id="641" name="Google Shape;641;p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642" name="Google Shape;642;p9"/>
              <p:cNvSpPr txBox="1"/>
              <p:nvPr/>
            </p:nvSpPr>
            <p:spPr>
              <a:xfrm>
                <a:off x="0" y="-47625"/>
                <a:ext cx="381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3" name="Google Shape;643;p9"/>
            <p:cNvGrpSpPr/>
            <p:nvPr/>
          </p:nvGrpSpPr>
          <p:grpSpPr>
            <a:xfrm rot="5400000">
              <a:off x="718255" y="-514704"/>
              <a:ext cx="49024" cy="1485506"/>
              <a:chOff x="0" y="-47625"/>
              <a:chExt cx="20494" cy="621031"/>
            </a:xfrm>
          </p:grpSpPr>
          <p:sp>
            <p:nvSpPr>
              <p:cNvPr id="644" name="Google Shape;644;p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645" name="Google Shape;645;p9"/>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6" name="Google Shape;646;p9"/>
            <p:cNvGrpSpPr/>
            <p:nvPr/>
          </p:nvGrpSpPr>
          <p:grpSpPr>
            <a:xfrm rot="5400000">
              <a:off x="718255" y="-118537"/>
              <a:ext cx="49024" cy="1485506"/>
              <a:chOff x="0" y="-47625"/>
              <a:chExt cx="20494" cy="621031"/>
            </a:xfrm>
          </p:grpSpPr>
          <p:sp>
            <p:nvSpPr>
              <p:cNvPr id="647" name="Google Shape;647;p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648" name="Google Shape;648;p9"/>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9" name="Google Shape;649;p9"/>
            <p:cNvGrpSpPr/>
            <p:nvPr/>
          </p:nvGrpSpPr>
          <p:grpSpPr>
            <a:xfrm rot="5400000">
              <a:off x="718255" y="791330"/>
              <a:ext cx="49024" cy="1485506"/>
              <a:chOff x="0" y="-47625"/>
              <a:chExt cx="20494" cy="621031"/>
            </a:xfrm>
          </p:grpSpPr>
          <p:sp>
            <p:nvSpPr>
              <p:cNvPr id="650" name="Google Shape;650;p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651" name="Google Shape;651;p9"/>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2" name="Google Shape;652;p9"/>
            <p:cNvGrpSpPr/>
            <p:nvPr/>
          </p:nvGrpSpPr>
          <p:grpSpPr>
            <a:xfrm rot="5400000">
              <a:off x="718255" y="1479171"/>
              <a:ext cx="49024" cy="1485506"/>
              <a:chOff x="0" y="-47625"/>
              <a:chExt cx="20494" cy="621031"/>
            </a:xfrm>
          </p:grpSpPr>
          <p:sp>
            <p:nvSpPr>
              <p:cNvPr id="653" name="Google Shape;653;p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654" name="Google Shape;654;p9"/>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5" name="Google Shape;655;p9"/>
            <p:cNvGrpSpPr/>
            <p:nvPr/>
          </p:nvGrpSpPr>
          <p:grpSpPr>
            <a:xfrm rot="5400000">
              <a:off x="718255" y="278528"/>
              <a:ext cx="49024" cy="1485506"/>
              <a:chOff x="0" y="-47625"/>
              <a:chExt cx="20494" cy="621031"/>
            </a:xfrm>
          </p:grpSpPr>
          <p:sp>
            <p:nvSpPr>
              <p:cNvPr id="656" name="Google Shape;656;p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657" name="Google Shape;657;p9"/>
              <p:cNvSpPr txBox="1"/>
              <p:nvPr/>
            </p:nvSpPr>
            <p:spPr>
              <a:xfrm>
                <a:off x="0" y="-47625"/>
                <a:ext cx="204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8" name="Google Shape;658;p9"/>
            <p:cNvGrpSpPr/>
            <p:nvPr/>
          </p:nvGrpSpPr>
          <p:grpSpPr>
            <a:xfrm rot="5400000">
              <a:off x="727696" y="-596154"/>
              <a:ext cx="30140" cy="1485506"/>
              <a:chOff x="0" y="-47625"/>
              <a:chExt cx="12600" cy="621031"/>
            </a:xfrm>
          </p:grpSpPr>
          <p:sp>
            <p:nvSpPr>
              <p:cNvPr id="659" name="Google Shape;659;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60" name="Google Shape;660;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1" name="Google Shape;661;p9"/>
            <p:cNvGrpSpPr/>
            <p:nvPr/>
          </p:nvGrpSpPr>
          <p:grpSpPr>
            <a:xfrm rot="5400000">
              <a:off x="727696" y="-199987"/>
              <a:ext cx="30140" cy="1485506"/>
              <a:chOff x="0" y="-47625"/>
              <a:chExt cx="12600" cy="621031"/>
            </a:xfrm>
          </p:grpSpPr>
          <p:sp>
            <p:nvSpPr>
              <p:cNvPr id="662" name="Google Shape;662;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63" name="Google Shape;663;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4" name="Google Shape;664;p9"/>
            <p:cNvGrpSpPr/>
            <p:nvPr/>
          </p:nvGrpSpPr>
          <p:grpSpPr>
            <a:xfrm rot="5400000">
              <a:off x="727696" y="125069"/>
              <a:ext cx="30140" cy="1485506"/>
              <a:chOff x="0" y="-47625"/>
              <a:chExt cx="12600" cy="621031"/>
            </a:xfrm>
          </p:grpSpPr>
          <p:sp>
            <p:nvSpPr>
              <p:cNvPr id="665" name="Google Shape;665;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66" name="Google Shape;666;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 name="Google Shape;667;p9"/>
            <p:cNvGrpSpPr/>
            <p:nvPr/>
          </p:nvGrpSpPr>
          <p:grpSpPr>
            <a:xfrm rot="5400000">
              <a:off x="727696" y="697878"/>
              <a:ext cx="30140" cy="1485506"/>
              <a:chOff x="0" y="-47625"/>
              <a:chExt cx="12600" cy="621031"/>
            </a:xfrm>
          </p:grpSpPr>
          <p:sp>
            <p:nvSpPr>
              <p:cNvPr id="668" name="Google Shape;668;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69" name="Google Shape;669;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9"/>
            <p:cNvGrpSpPr/>
            <p:nvPr/>
          </p:nvGrpSpPr>
          <p:grpSpPr>
            <a:xfrm rot="5400000">
              <a:off x="727696" y="872916"/>
              <a:ext cx="30140" cy="1485506"/>
              <a:chOff x="0" y="-47625"/>
              <a:chExt cx="12600" cy="621031"/>
            </a:xfrm>
          </p:grpSpPr>
          <p:sp>
            <p:nvSpPr>
              <p:cNvPr id="671" name="Google Shape;671;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72" name="Google Shape;672;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 name="Google Shape;673;p9"/>
            <p:cNvGrpSpPr/>
            <p:nvPr/>
          </p:nvGrpSpPr>
          <p:grpSpPr>
            <a:xfrm rot="5400000">
              <a:off x="727696" y="2029675"/>
              <a:ext cx="30140" cy="1485506"/>
              <a:chOff x="0" y="-47625"/>
              <a:chExt cx="12600" cy="621031"/>
            </a:xfrm>
          </p:grpSpPr>
          <p:sp>
            <p:nvSpPr>
              <p:cNvPr id="674" name="Google Shape;674;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75" name="Google Shape;675;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9"/>
            <p:cNvGrpSpPr/>
            <p:nvPr/>
          </p:nvGrpSpPr>
          <p:grpSpPr>
            <a:xfrm rot="5400000">
              <a:off x="727696" y="1789646"/>
              <a:ext cx="30140" cy="1485506"/>
              <a:chOff x="0" y="-47625"/>
              <a:chExt cx="12600" cy="621031"/>
            </a:xfrm>
          </p:grpSpPr>
          <p:sp>
            <p:nvSpPr>
              <p:cNvPr id="677" name="Google Shape;677;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78" name="Google Shape;678;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 name="Google Shape;679;p9"/>
            <p:cNvGrpSpPr/>
            <p:nvPr/>
          </p:nvGrpSpPr>
          <p:grpSpPr>
            <a:xfrm rot="5400000">
              <a:off x="727696" y="1572758"/>
              <a:ext cx="30140" cy="1485506"/>
              <a:chOff x="0" y="-47625"/>
              <a:chExt cx="12600" cy="621031"/>
            </a:xfrm>
          </p:grpSpPr>
          <p:sp>
            <p:nvSpPr>
              <p:cNvPr id="680" name="Google Shape;680;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81" name="Google Shape;681;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 name="Google Shape;682;p9"/>
            <p:cNvGrpSpPr/>
            <p:nvPr/>
          </p:nvGrpSpPr>
          <p:grpSpPr>
            <a:xfrm rot="5400000">
              <a:off x="727696" y="1397720"/>
              <a:ext cx="30140" cy="1485506"/>
              <a:chOff x="0" y="-47625"/>
              <a:chExt cx="12600" cy="621031"/>
            </a:xfrm>
          </p:grpSpPr>
          <p:sp>
            <p:nvSpPr>
              <p:cNvPr id="683" name="Google Shape;683;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84" name="Google Shape;684;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5" name="Google Shape;685;p9"/>
            <p:cNvGrpSpPr/>
            <p:nvPr/>
          </p:nvGrpSpPr>
          <p:grpSpPr>
            <a:xfrm rot="5400000">
              <a:off x="727696" y="-433118"/>
              <a:ext cx="30140" cy="1485506"/>
              <a:chOff x="0" y="-47625"/>
              <a:chExt cx="12600" cy="621031"/>
            </a:xfrm>
          </p:grpSpPr>
          <p:sp>
            <p:nvSpPr>
              <p:cNvPr id="686" name="Google Shape;686;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87" name="Google Shape;687;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8" name="Google Shape;688;p9"/>
            <p:cNvGrpSpPr/>
            <p:nvPr/>
          </p:nvGrpSpPr>
          <p:grpSpPr>
            <a:xfrm rot="5400000">
              <a:off x="727696" y="-36951"/>
              <a:ext cx="30140" cy="1485506"/>
              <a:chOff x="0" y="-47625"/>
              <a:chExt cx="12600" cy="621031"/>
            </a:xfrm>
          </p:grpSpPr>
          <p:sp>
            <p:nvSpPr>
              <p:cNvPr id="689" name="Google Shape;689;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90" name="Google Shape;690;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1" name="Google Shape;691;p9"/>
            <p:cNvGrpSpPr/>
            <p:nvPr/>
          </p:nvGrpSpPr>
          <p:grpSpPr>
            <a:xfrm rot="5400000">
              <a:off x="727696" y="197077"/>
              <a:ext cx="30140" cy="1485506"/>
              <a:chOff x="0" y="-47625"/>
              <a:chExt cx="12600" cy="621031"/>
            </a:xfrm>
          </p:grpSpPr>
          <p:sp>
            <p:nvSpPr>
              <p:cNvPr id="692" name="Google Shape;692;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93" name="Google Shape;693;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 name="Google Shape;694;p9"/>
            <p:cNvGrpSpPr/>
            <p:nvPr/>
          </p:nvGrpSpPr>
          <p:grpSpPr>
            <a:xfrm rot="5400000">
              <a:off x="727696" y="1047954"/>
              <a:ext cx="30140" cy="1485506"/>
              <a:chOff x="0" y="-47625"/>
              <a:chExt cx="12600" cy="621031"/>
            </a:xfrm>
          </p:grpSpPr>
          <p:sp>
            <p:nvSpPr>
              <p:cNvPr id="695" name="Google Shape;695;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96" name="Google Shape;696;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7" name="Google Shape;697;p9"/>
            <p:cNvGrpSpPr/>
            <p:nvPr/>
          </p:nvGrpSpPr>
          <p:grpSpPr>
            <a:xfrm rot="5400000">
              <a:off x="727696" y="1873657"/>
              <a:ext cx="30140" cy="1485506"/>
              <a:chOff x="0" y="-47625"/>
              <a:chExt cx="12600" cy="621031"/>
            </a:xfrm>
          </p:grpSpPr>
          <p:sp>
            <p:nvSpPr>
              <p:cNvPr id="698" name="Google Shape;698;p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699" name="Google Shape;699;p9"/>
              <p:cNvSpPr txBox="1"/>
              <p:nvPr/>
            </p:nvSpPr>
            <p:spPr>
              <a:xfrm>
                <a:off x="0" y="-47625"/>
                <a:ext cx="12600" cy="621000"/>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700" name="Google Shape;700;p9"/>
          <p:cNvCxnSpPr/>
          <p:nvPr/>
        </p:nvCxnSpPr>
        <p:spPr>
          <a:xfrm rot="10800000">
            <a:off x="1047750" y="-72600"/>
            <a:ext cx="0" cy="10359600"/>
          </a:xfrm>
          <a:prstGeom prst="straightConnector1">
            <a:avLst/>
          </a:prstGeom>
          <a:noFill/>
          <a:ln cap="flat" cmpd="sng" w="38100">
            <a:solidFill>
              <a:srgbClr val="FFFEF8"/>
            </a:solidFill>
            <a:prstDash val="solid"/>
            <a:round/>
            <a:headEnd len="sm" w="sm" type="none"/>
            <a:tailEnd len="sm" w="sm" type="none"/>
          </a:ln>
        </p:spPr>
      </p:cxnSp>
      <p:grpSp>
        <p:nvGrpSpPr>
          <p:cNvPr id="701" name="Google Shape;701;p9"/>
          <p:cNvGrpSpPr/>
          <p:nvPr/>
        </p:nvGrpSpPr>
        <p:grpSpPr>
          <a:xfrm>
            <a:off x="242500" y="9185732"/>
            <a:ext cx="581802" cy="581802"/>
            <a:chOff x="0" y="0"/>
            <a:chExt cx="812800" cy="812800"/>
          </a:xfrm>
        </p:grpSpPr>
        <p:sp>
          <p:nvSpPr>
            <p:cNvPr id="702" name="Google Shape;702;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703" name="Google Shape;703;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4" name="Google Shape;704;p9"/>
          <p:cNvSpPr/>
          <p:nvPr/>
        </p:nvSpPr>
        <p:spPr>
          <a:xfrm>
            <a:off x="229443" y="277854"/>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7400" y="755350"/>
            <a:ext cx="176805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8500"/>
              <a:buFont typeface="Archivo Black"/>
              <a:buNone/>
              <a:defRPr i="0" sz="85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762675" y="2499650"/>
            <a:ext cx="8229600" cy="4526100"/>
          </a:xfrm>
          <a:prstGeom prst="rect">
            <a:avLst/>
          </a:prstGeom>
          <a:noFill/>
          <a:ln>
            <a:noFill/>
          </a:ln>
        </p:spPr>
        <p:txBody>
          <a:bodyPr anchorCtr="0" anchor="t" bIns="45700" lIns="91425" spcFirstLastPara="1" rIns="91425" wrap="square" tIns="45700">
            <a:normAutofit/>
          </a:bodyPr>
          <a:lstStyle>
            <a:lvl1pPr indent="-387350" lvl="0" marL="457200" marR="0" rtl="0" algn="l">
              <a:spcBef>
                <a:spcPts val="640"/>
              </a:spcBef>
              <a:spcAft>
                <a:spcPts val="0"/>
              </a:spcAft>
              <a:buClr>
                <a:schemeClr val="dk1"/>
              </a:buClr>
              <a:buSzPts val="2500"/>
              <a:buFont typeface="Darker Grotesque Medium"/>
              <a:buChar char="•"/>
              <a:defRPr i="0" sz="2500" u="none" cap="none" strike="noStrike">
                <a:solidFill>
                  <a:schemeClr val="dk1"/>
                </a:solidFill>
                <a:latin typeface="Darker Grotesque Medium"/>
                <a:ea typeface="Darker Grotesque Medium"/>
                <a:cs typeface="Darker Grotesque Medium"/>
                <a:sym typeface="Darker Grotesque Medium"/>
              </a:defRPr>
            </a:lvl1pPr>
            <a:lvl2pPr indent="-387350" lvl="1" marL="914400" marR="0" rtl="0" algn="l">
              <a:spcBef>
                <a:spcPts val="560"/>
              </a:spcBef>
              <a:spcAft>
                <a:spcPts val="0"/>
              </a:spcAft>
              <a:buClr>
                <a:schemeClr val="dk1"/>
              </a:buClr>
              <a:buSzPts val="2500"/>
              <a:buFont typeface="Darker Grotesque Medium"/>
              <a:buChar char="–"/>
              <a:defRPr i="0" sz="2500" u="none" cap="none" strike="noStrike">
                <a:solidFill>
                  <a:schemeClr val="dk1"/>
                </a:solidFill>
                <a:latin typeface="Darker Grotesque Medium"/>
                <a:ea typeface="Darker Grotesque Medium"/>
                <a:cs typeface="Darker Grotesque Medium"/>
                <a:sym typeface="Darker Grotesque Medium"/>
              </a:defRPr>
            </a:lvl2pPr>
            <a:lvl3pPr indent="-387350" lvl="2" marL="1371600" marR="0" rtl="0" algn="l">
              <a:spcBef>
                <a:spcPts val="480"/>
              </a:spcBef>
              <a:spcAft>
                <a:spcPts val="0"/>
              </a:spcAft>
              <a:buClr>
                <a:schemeClr val="dk1"/>
              </a:buClr>
              <a:buSzPts val="2500"/>
              <a:buFont typeface="Darker Grotesque Medium"/>
              <a:buChar char="•"/>
              <a:defRPr i="0" sz="2500" u="none" cap="none" strike="noStrike">
                <a:solidFill>
                  <a:schemeClr val="dk1"/>
                </a:solidFill>
                <a:latin typeface="Darker Grotesque Medium"/>
                <a:ea typeface="Darker Grotesque Medium"/>
                <a:cs typeface="Darker Grotesque Medium"/>
                <a:sym typeface="Darker Grotesque Medium"/>
              </a:defRPr>
            </a:lvl3pPr>
            <a:lvl4pPr indent="-387350" lvl="3" marL="1828800" marR="0" rtl="0" algn="l">
              <a:spcBef>
                <a:spcPts val="400"/>
              </a:spcBef>
              <a:spcAft>
                <a:spcPts val="0"/>
              </a:spcAft>
              <a:buClr>
                <a:schemeClr val="dk1"/>
              </a:buClr>
              <a:buSzPts val="2500"/>
              <a:buFont typeface="Darker Grotesque Medium"/>
              <a:buChar char="–"/>
              <a:defRPr i="0" sz="2500" u="none" cap="none" strike="noStrike">
                <a:solidFill>
                  <a:schemeClr val="dk1"/>
                </a:solidFill>
                <a:latin typeface="Darker Grotesque Medium"/>
                <a:ea typeface="Darker Grotesque Medium"/>
                <a:cs typeface="Darker Grotesque Medium"/>
                <a:sym typeface="Darker Grotesque Medium"/>
              </a:defRPr>
            </a:lvl4pPr>
            <a:lvl5pPr indent="-387350" lvl="4" marL="2286000" marR="0" rtl="0" algn="l">
              <a:spcBef>
                <a:spcPts val="400"/>
              </a:spcBef>
              <a:spcAft>
                <a:spcPts val="0"/>
              </a:spcAft>
              <a:buClr>
                <a:schemeClr val="dk1"/>
              </a:buClr>
              <a:buSzPts val="2500"/>
              <a:buFont typeface="Darker Grotesque Medium"/>
              <a:buChar char="»"/>
              <a:defRPr i="0" sz="2500" u="none" cap="none" strike="noStrike">
                <a:solidFill>
                  <a:schemeClr val="dk1"/>
                </a:solidFill>
                <a:latin typeface="Darker Grotesque Medium"/>
                <a:ea typeface="Darker Grotesque Medium"/>
                <a:cs typeface="Darker Grotesque Medium"/>
                <a:sym typeface="Darker Grotesque Medium"/>
              </a:defRPr>
            </a:lvl5pPr>
            <a:lvl6pPr indent="-387350" lvl="5" marL="2743200" marR="0" rtl="0" algn="l">
              <a:spcBef>
                <a:spcPts val="400"/>
              </a:spcBef>
              <a:spcAft>
                <a:spcPts val="0"/>
              </a:spcAft>
              <a:buClr>
                <a:schemeClr val="dk1"/>
              </a:buClr>
              <a:buSzPts val="2500"/>
              <a:buFont typeface="Darker Grotesque Medium"/>
              <a:buChar char="•"/>
              <a:defRPr i="0" sz="2500" u="none" cap="none" strike="noStrike">
                <a:solidFill>
                  <a:schemeClr val="dk1"/>
                </a:solidFill>
                <a:latin typeface="Darker Grotesque Medium"/>
                <a:ea typeface="Darker Grotesque Medium"/>
                <a:cs typeface="Darker Grotesque Medium"/>
                <a:sym typeface="Darker Grotesque Medium"/>
              </a:defRPr>
            </a:lvl6pPr>
            <a:lvl7pPr indent="-387350" lvl="6" marL="3200400" marR="0" rtl="0" algn="l">
              <a:spcBef>
                <a:spcPts val="400"/>
              </a:spcBef>
              <a:spcAft>
                <a:spcPts val="0"/>
              </a:spcAft>
              <a:buClr>
                <a:schemeClr val="dk1"/>
              </a:buClr>
              <a:buSzPts val="2500"/>
              <a:buFont typeface="Darker Grotesque Medium"/>
              <a:buChar char="•"/>
              <a:defRPr i="0" sz="2500" u="none" cap="none" strike="noStrike">
                <a:solidFill>
                  <a:schemeClr val="dk1"/>
                </a:solidFill>
                <a:latin typeface="Darker Grotesque Medium"/>
                <a:ea typeface="Darker Grotesque Medium"/>
                <a:cs typeface="Darker Grotesque Medium"/>
                <a:sym typeface="Darker Grotesque Medium"/>
              </a:defRPr>
            </a:lvl7pPr>
            <a:lvl8pPr indent="-387350" lvl="7" marL="3657600" marR="0" rtl="0" algn="l">
              <a:spcBef>
                <a:spcPts val="400"/>
              </a:spcBef>
              <a:spcAft>
                <a:spcPts val="0"/>
              </a:spcAft>
              <a:buClr>
                <a:schemeClr val="dk1"/>
              </a:buClr>
              <a:buSzPts val="2500"/>
              <a:buFont typeface="Darker Grotesque Medium"/>
              <a:buChar char="•"/>
              <a:defRPr i="0" sz="2500" u="none" cap="none" strike="noStrike">
                <a:solidFill>
                  <a:schemeClr val="dk1"/>
                </a:solidFill>
                <a:latin typeface="Darker Grotesque Medium"/>
                <a:ea typeface="Darker Grotesque Medium"/>
                <a:cs typeface="Darker Grotesque Medium"/>
                <a:sym typeface="Darker Grotesque Medium"/>
              </a:defRPr>
            </a:lvl8pPr>
            <a:lvl9pPr indent="-387350" lvl="8" marL="4114800" marR="0" rtl="0" algn="l">
              <a:spcBef>
                <a:spcPts val="400"/>
              </a:spcBef>
              <a:spcAft>
                <a:spcPts val="0"/>
              </a:spcAft>
              <a:buClr>
                <a:schemeClr val="dk1"/>
              </a:buClr>
              <a:buSzPts val="2500"/>
              <a:buFont typeface="Darker Grotesque Medium"/>
              <a:buChar char="•"/>
              <a:defRPr i="0" sz="2500" u="none" cap="none" strike="noStrike">
                <a:solidFill>
                  <a:schemeClr val="dk1"/>
                </a:solidFill>
                <a:latin typeface="Darker Grotesque Medium"/>
                <a:ea typeface="Darker Grotesque Medium"/>
                <a:cs typeface="Darker Grotesque Medium"/>
                <a:sym typeface="Darker Grotesque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image" Target="../media/image15.png"/><Relationship Id="rId6"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7.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35.png"/><Relationship Id="rId5" Type="http://schemas.openxmlformats.org/officeDocument/2006/relationships/image" Target="../media/image31.png"/><Relationship Id="rId6" Type="http://schemas.openxmlformats.org/officeDocument/2006/relationships/image" Target="../media/image34.png"/></Relationships>
</file>

<file path=ppt/slides/_rels/slide19.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2.png"/><Relationship Id="rId13" Type="http://schemas.openxmlformats.org/officeDocument/2006/relationships/image" Target="../media/image51.png"/><Relationship Id="rId12"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47.png"/><Relationship Id="rId9" Type="http://schemas.openxmlformats.org/officeDocument/2006/relationships/image" Target="../media/image32.png"/><Relationship Id="rId5" Type="http://schemas.openxmlformats.org/officeDocument/2006/relationships/image" Target="../media/image45.png"/><Relationship Id="rId6" Type="http://schemas.openxmlformats.org/officeDocument/2006/relationships/image" Target="../media/image37.png"/><Relationship Id="rId7" Type="http://schemas.openxmlformats.org/officeDocument/2006/relationships/image" Target="../media/image13.png"/><Relationship Id="rId8"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25.png"/><Relationship Id="rId13"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48.png"/><Relationship Id="rId15" Type="http://schemas.openxmlformats.org/officeDocument/2006/relationships/image" Target="../media/image33.png"/><Relationship Id="rId14"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8.png"/><Relationship Id="rId7" Type="http://schemas.openxmlformats.org/officeDocument/2006/relationships/image" Target="../media/image18.pn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708" name="Shape 708"/>
        <p:cNvGrpSpPr/>
        <p:nvPr/>
      </p:nvGrpSpPr>
      <p:grpSpPr>
        <a:xfrm>
          <a:off x="0" y="0"/>
          <a:ext cx="0" cy="0"/>
          <a:chOff x="0" y="0"/>
          <a:chExt cx="0" cy="0"/>
        </a:xfrm>
      </p:grpSpPr>
      <p:pic>
        <p:nvPicPr>
          <p:cNvPr id="709" name="Google Shape;709;p10"/>
          <p:cNvPicPr preferRelativeResize="0"/>
          <p:nvPr/>
        </p:nvPicPr>
        <p:blipFill>
          <a:blip r:embed="rId3">
            <a:alphaModFix/>
          </a:blip>
          <a:stretch>
            <a:fillRect/>
          </a:stretch>
        </p:blipFill>
        <p:spPr>
          <a:xfrm>
            <a:off x="10769200" y="-28525"/>
            <a:ext cx="4033774" cy="6114049"/>
          </a:xfrm>
          <a:prstGeom prst="rect">
            <a:avLst/>
          </a:prstGeom>
          <a:noFill/>
          <a:ln>
            <a:noFill/>
          </a:ln>
        </p:spPr>
      </p:pic>
      <p:pic>
        <p:nvPicPr>
          <p:cNvPr id="710" name="Google Shape;710;p10"/>
          <p:cNvPicPr preferRelativeResize="0"/>
          <p:nvPr/>
        </p:nvPicPr>
        <p:blipFill>
          <a:blip r:embed="rId4">
            <a:alphaModFix/>
          </a:blip>
          <a:stretch>
            <a:fillRect/>
          </a:stretch>
        </p:blipFill>
        <p:spPr>
          <a:xfrm>
            <a:off x="1071150" y="0"/>
            <a:ext cx="9225275" cy="6114050"/>
          </a:xfrm>
          <a:prstGeom prst="rect">
            <a:avLst/>
          </a:prstGeom>
          <a:noFill/>
          <a:ln>
            <a:noFill/>
          </a:ln>
        </p:spPr>
      </p:pic>
      <p:grpSp>
        <p:nvGrpSpPr>
          <p:cNvPr id="711" name="Google Shape;711;p10"/>
          <p:cNvGrpSpPr/>
          <p:nvPr/>
        </p:nvGrpSpPr>
        <p:grpSpPr>
          <a:xfrm>
            <a:off x="19050" y="1265268"/>
            <a:ext cx="1114140" cy="2488668"/>
            <a:chOff x="0" y="-241102"/>
            <a:chExt cx="1485521" cy="3318223"/>
          </a:xfrm>
        </p:grpSpPr>
        <p:grpSp>
          <p:nvGrpSpPr>
            <p:cNvPr id="712" name="Google Shape;712;p10"/>
            <p:cNvGrpSpPr/>
            <p:nvPr/>
          </p:nvGrpSpPr>
          <p:grpSpPr>
            <a:xfrm>
              <a:off x="0" y="-241102"/>
              <a:ext cx="1371600" cy="3318223"/>
              <a:chOff x="0" y="-47625"/>
              <a:chExt cx="270933" cy="655451"/>
            </a:xfrm>
          </p:grpSpPr>
          <p:sp>
            <p:nvSpPr>
              <p:cNvPr id="713" name="Google Shape;713;p10"/>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714" name="Google Shape;714;p10"/>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5" name="Google Shape;715;p10"/>
            <p:cNvGrpSpPr/>
            <p:nvPr/>
          </p:nvGrpSpPr>
          <p:grpSpPr>
            <a:xfrm rot="5400000">
              <a:off x="697324" y="-697324"/>
              <a:ext cx="90873" cy="1485520"/>
              <a:chOff x="0" y="-47625"/>
              <a:chExt cx="37990" cy="621031"/>
            </a:xfrm>
          </p:grpSpPr>
          <p:sp>
            <p:nvSpPr>
              <p:cNvPr id="716" name="Google Shape;716;p1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717" name="Google Shape;717;p1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 name="Google Shape;718;p10"/>
            <p:cNvGrpSpPr/>
            <p:nvPr/>
          </p:nvGrpSpPr>
          <p:grpSpPr>
            <a:xfrm rot="5400000">
              <a:off x="697324" y="-316628"/>
              <a:ext cx="90873" cy="1485520"/>
              <a:chOff x="0" y="-47625"/>
              <a:chExt cx="37990" cy="621031"/>
            </a:xfrm>
          </p:grpSpPr>
          <p:sp>
            <p:nvSpPr>
              <p:cNvPr id="719" name="Google Shape;719;p1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720" name="Google Shape;720;p1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 name="Google Shape;721;p10"/>
            <p:cNvGrpSpPr/>
            <p:nvPr/>
          </p:nvGrpSpPr>
          <p:grpSpPr>
            <a:xfrm rot="5400000">
              <a:off x="697324" y="390473"/>
              <a:ext cx="90873" cy="1485520"/>
              <a:chOff x="0" y="-47625"/>
              <a:chExt cx="37990" cy="621031"/>
            </a:xfrm>
          </p:grpSpPr>
          <p:sp>
            <p:nvSpPr>
              <p:cNvPr id="722" name="Google Shape;722;p1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723" name="Google Shape;723;p1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 name="Google Shape;724;p10"/>
            <p:cNvGrpSpPr/>
            <p:nvPr/>
          </p:nvGrpSpPr>
          <p:grpSpPr>
            <a:xfrm rot="5400000">
              <a:off x="697324" y="523351"/>
              <a:ext cx="90873" cy="1485520"/>
              <a:chOff x="0" y="-47625"/>
              <a:chExt cx="37990" cy="621031"/>
            </a:xfrm>
          </p:grpSpPr>
          <p:sp>
            <p:nvSpPr>
              <p:cNvPr id="725" name="Google Shape;725;p1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726" name="Google Shape;726;p1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 name="Google Shape;727;p10"/>
            <p:cNvGrpSpPr/>
            <p:nvPr/>
          </p:nvGrpSpPr>
          <p:grpSpPr>
            <a:xfrm rot="5400000">
              <a:off x="697324" y="1283201"/>
              <a:ext cx="90873" cy="1485520"/>
              <a:chOff x="0" y="-47625"/>
              <a:chExt cx="37990" cy="621031"/>
            </a:xfrm>
          </p:grpSpPr>
          <p:sp>
            <p:nvSpPr>
              <p:cNvPr id="728" name="Google Shape;728;p1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729" name="Google Shape;729;p1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0" name="Google Shape;730;p10"/>
            <p:cNvGrpSpPr/>
            <p:nvPr/>
          </p:nvGrpSpPr>
          <p:grpSpPr>
            <a:xfrm rot="5400000">
              <a:off x="697324" y="2144045"/>
              <a:ext cx="90873" cy="1485520"/>
              <a:chOff x="0" y="-47625"/>
              <a:chExt cx="37990" cy="621031"/>
            </a:xfrm>
          </p:grpSpPr>
          <p:sp>
            <p:nvSpPr>
              <p:cNvPr id="731" name="Google Shape;731;p1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732" name="Google Shape;732;p1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 name="Google Shape;733;p10"/>
            <p:cNvGrpSpPr/>
            <p:nvPr/>
          </p:nvGrpSpPr>
          <p:grpSpPr>
            <a:xfrm rot="5400000">
              <a:off x="697324" y="1687128"/>
              <a:ext cx="90873" cy="1485520"/>
              <a:chOff x="0" y="-47625"/>
              <a:chExt cx="37990" cy="621031"/>
            </a:xfrm>
          </p:grpSpPr>
          <p:sp>
            <p:nvSpPr>
              <p:cNvPr id="734" name="Google Shape;734;p1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735" name="Google Shape;735;p1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 name="Google Shape;736;p10"/>
            <p:cNvGrpSpPr/>
            <p:nvPr/>
          </p:nvGrpSpPr>
          <p:grpSpPr>
            <a:xfrm rot="5400000">
              <a:off x="697324" y="1150323"/>
              <a:ext cx="90873" cy="1485520"/>
              <a:chOff x="0" y="-47625"/>
              <a:chExt cx="37990" cy="621031"/>
            </a:xfrm>
          </p:grpSpPr>
          <p:sp>
            <p:nvSpPr>
              <p:cNvPr id="737" name="Google Shape;737;p1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738" name="Google Shape;738;p1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9" name="Google Shape;739;p10"/>
            <p:cNvGrpSpPr/>
            <p:nvPr/>
          </p:nvGrpSpPr>
          <p:grpSpPr>
            <a:xfrm rot="5400000">
              <a:off x="697324" y="2288925"/>
              <a:ext cx="90873" cy="1485520"/>
              <a:chOff x="0" y="-47625"/>
              <a:chExt cx="37990" cy="621031"/>
            </a:xfrm>
          </p:grpSpPr>
          <p:sp>
            <p:nvSpPr>
              <p:cNvPr id="740" name="Google Shape;740;p1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741" name="Google Shape;741;p1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2" name="Google Shape;742;p10"/>
            <p:cNvGrpSpPr/>
            <p:nvPr/>
          </p:nvGrpSpPr>
          <p:grpSpPr>
            <a:xfrm rot="5400000">
              <a:off x="718249" y="-514711"/>
              <a:ext cx="49023" cy="1485520"/>
              <a:chOff x="0" y="-47625"/>
              <a:chExt cx="20494" cy="621031"/>
            </a:xfrm>
          </p:grpSpPr>
          <p:sp>
            <p:nvSpPr>
              <p:cNvPr id="743" name="Google Shape;743;p10"/>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744" name="Google Shape;744;p10"/>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5" name="Google Shape;745;p10"/>
            <p:cNvGrpSpPr/>
            <p:nvPr/>
          </p:nvGrpSpPr>
          <p:grpSpPr>
            <a:xfrm rot="5400000">
              <a:off x="718249" y="-118544"/>
              <a:ext cx="49023" cy="1485520"/>
              <a:chOff x="0" y="-47625"/>
              <a:chExt cx="20494" cy="621031"/>
            </a:xfrm>
          </p:grpSpPr>
          <p:sp>
            <p:nvSpPr>
              <p:cNvPr id="746" name="Google Shape;746;p10"/>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747" name="Google Shape;747;p10"/>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8" name="Google Shape;748;p10"/>
            <p:cNvGrpSpPr/>
            <p:nvPr/>
          </p:nvGrpSpPr>
          <p:grpSpPr>
            <a:xfrm rot="5400000">
              <a:off x="718249" y="791323"/>
              <a:ext cx="49023" cy="1485520"/>
              <a:chOff x="0" y="-47625"/>
              <a:chExt cx="20494" cy="621031"/>
            </a:xfrm>
          </p:grpSpPr>
          <p:sp>
            <p:nvSpPr>
              <p:cNvPr id="749" name="Google Shape;749;p10"/>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750" name="Google Shape;750;p10"/>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1" name="Google Shape;751;p10"/>
            <p:cNvGrpSpPr/>
            <p:nvPr/>
          </p:nvGrpSpPr>
          <p:grpSpPr>
            <a:xfrm rot="5400000">
              <a:off x="718249" y="1479164"/>
              <a:ext cx="49023" cy="1485520"/>
              <a:chOff x="0" y="-47625"/>
              <a:chExt cx="20494" cy="621031"/>
            </a:xfrm>
          </p:grpSpPr>
          <p:sp>
            <p:nvSpPr>
              <p:cNvPr id="752" name="Google Shape;752;p10"/>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753" name="Google Shape;753;p10"/>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4" name="Google Shape;754;p10"/>
            <p:cNvGrpSpPr/>
            <p:nvPr/>
          </p:nvGrpSpPr>
          <p:grpSpPr>
            <a:xfrm rot="5400000">
              <a:off x="718249" y="278521"/>
              <a:ext cx="49023" cy="1485520"/>
              <a:chOff x="0" y="-47625"/>
              <a:chExt cx="20494" cy="621031"/>
            </a:xfrm>
          </p:grpSpPr>
          <p:sp>
            <p:nvSpPr>
              <p:cNvPr id="755" name="Google Shape;755;p10"/>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756" name="Google Shape;756;p10"/>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7" name="Google Shape;757;p10"/>
            <p:cNvGrpSpPr/>
            <p:nvPr/>
          </p:nvGrpSpPr>
          <p:grpSpPr>
            <a:xfrm rot="5400000">
              <a:off x="727758" y="-596229"/>
              <a:ext cx="30004" cy="1485520"/>
              <a:chOff x="0" y="-47625"/>
              <a:chExt cx="12543" cy="621031"/>
            </a:xfrm>
          </p:grpSpPr>
          <p:sp>
            <p:nvSpPr>
              <p:cNvPr id="758" name="Google Shape;758;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59" name="Google Shape;759;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0" name="Google Shape;760;p10"/>
            <p:cNvGrpSpPr/>
            <p:nvPr/>
          </p:nvGrpSpPr>
          <p:grpSpPr>
            <a:xfrm rot="5400000">
              <a:off x="727758" y="-200062"/>
              <a:ext cx="30004" cy="1485520"/>
              <a:chOff x="0" y="-47625"/>
              <a:chExt cx="12543" cy="621031"/>
            </a:xfrm>
          </p:grpSpPr>
          <p:sp>
            <p:nvSpPr>
              <p:cNvPr id="761" name="Google Shape;761;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62" name="Google Shape;762;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3" name="Google Shape;763;p10"/>
            <p:cNvGrpSpPr/>
            <p:nvPr/>
          </p:nvGrpSpPr>
          <p:grpSpPr>
            <a:xfrm rot="5400000">
              <a:off x="727758" y="124994"/>
              <a:ext cx="30004" cy="1485520"/>
              <a:chOff x="0" y="-47625"/>
              <a:chExt cx="12543" cy="621031"/>
            </a:xfrm>
          </p:grpSpPr>
          <p:sp>
            <p:nvSpPr>
              <p:cNvPr id="764" name="Google Shape;764;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65" name="Google Shape;765;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 name="Google Shape;766;p10"/>
            <p:cNvGrpSpPr/>
            <p:nvPr/>
          </p:nvGrpSpPr>
          <p:grpSpPr>
            <a:xfrm rot="5400000">
              <a:off x="727758" y="697803"/>
              <a:ext cx="30004" cy="1485520"/>
              <a:chOff x="0" y="-47625"/>
              <a:chExt cx="12543" cy="621031"/>
            </a:xfrm>
          </p:grpSpPr>
          <p:sp>
            <p:nvSpPr>
              <p:cNvPr id="767" name="Google Shape;767;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68" name="Google Shape;768;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9" name="Google Shape;769;p10"/>
            <p:cNvGrpSpPr/>
            <p:nvPr/>
          </p:nvGrpSpPr>
          <p:grpSpPr>
            <a:xfrm rot="5400000">
              <a:off x="727758" y="872841"/>
              <a:ext cx="30004" cy="1485520"/>
              <a:chOff x="0" y="-47625"/>
              <a:chExt cx="12543" cy="621031"/>
            </a:xfrm>
          </p:grpSpPr>
          <p:sp>
            <p:nvSpPr>
              <p:cNvPr id="770" name="Google Shape;770;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71" name="Google Shape;771;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2" name="Google Shape;772;p10"/>
            <p:cNvGrpSpPr/>
            <p:nvPr/>
          </p:nvGrpSpPr>
          <p:grpSpPr>
            <a:xfrm rot="5400000">
              <a:off x="727758" y="2029600"/>
              <a:ext cx="30004" cy="1485520"/>
              <a:chOff x="0" y="-47625"/>
              <a:chExt cx="12543" cy="621031"/>
            </a:xfrm>
          </p:grpSpPr>
          <p:sp>
            <p:nvSpPr>
              <p:cNvPr id="773" name="Google Shape;773;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74" name="Google Shape;774;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5" name="Google Shape;775;p10"/>
            <p:cNvGrpSpPr/>
            <p:nvPr/>
          </p:nvGrpSpPr>
          <p:grpSpPr>
            <a:xfrm rot="5400000">
              <a:off x="727758" y="1789571"/>
              <a:ext cx="30004" cy="1485520"/>
              <a:chOff x="0" y="-47625"/>
              <a:chExt cx="12543" cy="621031"/>
            </a:xfrm>
          </p:grpSpPr>
          <p:sp>
            <p:nvSpPr>
              <p:cNvPr id="776" name="Google Shape;776;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77" name="Google Shape;777;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8" name="Google Shape;778;p10"/>
            <p:cNvGrpSpPr/>
            <p:nvPr/>
          </p:nvGrpSpPr>
          <p:grpSpPr>
            <a:xfrm rot="5400000">
              <a:off x="727758" y="1572683"/>
              <a:ext cx="30004" cy="1485520"/>
              <a:chOff x="0" y="-47625"/>
              <a:chExt cx="12543" cy="621031"/>
            </a:xfrm>
          </p:grpSpPr>
          <p:sp>
            <p:nvSpPr>
              <p:cNvPr id="779" name="Google Shape;779;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80" name="Google Shape;780;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 name="Google Shape;781;p10"/>
            <p:cNvGrpSpPr/>
            <p:nvPr/>
          </p:nvGrpSpPr>
          <p:grpSpPr>
            <a:xfrm rot="5400000">
              <a:off x="727758" y="1397645"/>
              <a:ext cx="30004" cy="1485520"/>
              <a:chOff x="0" y="-47625"/>
              <a:chExt cx="12543" cy="621031"/>
            </a:xfrm>
          </p:grpSpPr>
          <p:sp>
            <p:nvSpPr>
              <p:cNvPr id="782" name="Google Shape;782;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83" name="Google Shape;783;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4" name="Google Shape;784;p10"/>
            <p:cNvGrpSpPr/>
            <p:nvPr/>
          </p:nvGrpSpPr>
          <p:grpSpPr>
            <a:xfrm rot="5400000">
              <a:off x="727758" y="-433193"/>
              <a:ext cx="30004" cy="1485520"/>
              <a:chOff x="0" y="-47625"/>
              <a:chExt cx="12543" cy="621031"/>
            </a:xfrm>
          </p:grpSpPr>
          <p:sp>
            <p:nvSpPr>
              <p:cNvPr id="785" name="Google Shape;785;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86" name="Google Shape;786;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 name="Google Shape;787;p10"/>
            <p:cNvGrpSpPr/>
            <p:nvPr/>
          </p:nvGrpSpPr>
          <p:grpSpPr>
            <a:xfrm rot="5400000">
              <a:off x="727758" y="-37026"/>
              <a:ext cx="30004" cy="1485520"/>
              <a:chOff x="0" y="-47625"/>
              <a:chExt cx="12543" cy="621031"/>
            </a:xfrm>
          </p:grpSpPr>
          <p:sp>
            <p:nvSpPr>
              <p:cNvPr id="788" name="Google Shape;788;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89" name="Google Shape;789;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 name="Google Shape;790;p10"/>
            <p:cNvGrpSpPr/>
            <p:nvPr/>
          </p:nvGrpSpPr>
          <p:grpSpPr>
            <a:xfrm rot="5400000">
              <a:off x="727758" y="197002"/>
              <a:ext cx="30004" cy="1485520"/>
              <a:chOff x="0" y="-47625"/>
              <a:chExt cx="12543" cy="621031"/>
            </a:xfrm>
          </p:grpSpPr>
          <p:sp>
            <p:nvSpPr>
              <p:cNvPr id="791" name="Google Shape;791;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92" name="Google Shape;792;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 name="Google Shape;793;p10"/>
            <p:cNvGrpSpPr/>
            <p:nvPr/>
          </p:nvGrpSpPr>
          <p:grpSpPr>
            <a:xfrm rot="5400000">
              <a:off x="727758" y="1047879"/>
              <a:ext cx="30004" cy="1485520"/>
              <a:chOff x="0" y="-47625"/>
              <a:chExt cx="12543" cy="621031"/>
            </a:xfrm>
          </p:grpSpPr>
          <p:sp>
            <p:nvSpPr>
              <p:cNvPr id="794" name="Google Shape;794;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95" name="Google Shape;795;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6" name="Google Shape;796;p10"/>
            <p:cNvGrpSpPr/>
            <p:nvPr/>
          </p:nvGrpSpPr>
          <p:grpSpPr>
            <a:xfrm rot="5400000">
              <a:off x="727758" y="1873582"/>
              <a:ext cx="30004" cy="1485520"/>
              <a:chOff x="0" y="-47625"/>
              <a:chExt cx="12543" cy="621031"/>
            </a:xfrm>
          </p:grpSpPr>
          <p:sp>
            <p:nvSpPr>
              <p:cNvPr id="797" name="Google Shape;797;p1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798" name="Google Shape;798;p1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799" name="Google Shape;799;p10"/>
          <p:cNvCxnSpPr/>
          <p:nvPr/>
        </p:nvCxnSpPr>
        <p:spPr>
          <a:xfrm rot="10800000">
            <a:off x="1047750" y="0"/>
            <a:ext cx="0" cy="10287000"/>
          </a:xfrm>
          <a:prstGeom prst="straightConnector1">
            <a:avLst/>
          </a:prstGeom>
          <a:noFill/>
          <a:ln cap="flat" cmpd="sng" w="38100">
            <a:solidFill>
              <a:srgbClr val="545454"/>
            </a:solidFill>
            <a:prstDash val="solid"/>
            <a:round/>
            <a:headEnd len="sm" w="sm" type="none"/>
            <a:tailEnd len="sm" w="sm" type="none"/>
          </a:ln>
        </p:spPr>
      </p:cxnSp>
      <p:cxnSp>
        <p:nvCxnSpPr>
          <p:cNvPr id="800" name="Google Shape;800;p10"/>
          <p:cNvCxnSpPr/>
          <p:nvPr/>
        </p:nvCxnSpPr>
        <p:spPr>
          <a:xfrm>
            <a:off x="1047750" y="6114045"/>
            <a:ext cx="17240250" cy="0"/>
          </a:xfrm>
          <a:prstGeom prst="straightConnector1">
            <a:avLst/>
          </a:prstGeom>
          <a:noFill/>
          <a:ln cap="flat" cmpd="sng" w="38100">
            <a:solidFill>
              <a:srgbClr val="545454"/>
            </a:solidFill>
            <a:prstDash val="solid"/>
            <a:round/>
            <a:headEnd len="sm" w="sm" type="none"/>
            <a:tailEnd len="sm" w="sm" type="none"/>
          </a:ln>
        </p:spPr>
      </p:cxnSp>
      <p:grpSp>
        <p:nvGrpSpPr>
          <p:cNvPr id="801" name="Google Shape;801;p10"/>
          <p:cNvGrpSpPr/>
          <p:nvPr/>
        </p:nvGrpSpPr>
        <p:grpSpPr>
          <a:xfrm>
            <a:off x="242500" y="9258300"/>
            <a:ext cx="581801" cy="581801"/>
            <a:chOff x="0" y="0"/>
            <a:chExt cx="812800" cy="812800"/>
          </a:xfrm>
        </p:grpSpPr>
        <p:sp>
          <p:nvSpPr>
            <p:cNvPr id="802" name="Google Shape;802;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803" name="Google Shape;803;p1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4" name="Google Shape;804;p10"/>
          <p:cNvSpPr txBox="1"/>
          <p:nvPr/>
        </p:nvSpPr>
        <p:spPr>
          <a:xfrm>
            <a:off x="1459775" y="6596450"/>
            <a:ext cx="16230600" cy="1308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i="0" lang="en-US" sz="8499" u="none" cap="none" strike="noStrike">
                <a:solidFill>
                  <a:srgbClr val="545454"/>
                </a:solidFill>
                <a:latin typeface="Archivo Black"/>
                <a:ea typeface="Archivo Black"/>
                <a:cs typeface="Archivo Black"/>
                <a:sym typeface="Archivo Black"/>
              </a:rPr>
              <a:t>Communication Consulting </a:t>
            </a:r>
            <a:endParaRPr>
              <a:latin typeface="Archivo Black"/>
              <a:ea typeface="Archivo Black"/>
              <a:cs typeface="Archivo Black"/>
              <a:sym typeface="Archivo Black"/>
            </a:endParaRPr>
          </a:p>
        </p:txBody>
      </p:sp>
      <p:grpSp>
        <p:nvGrpSpPr>
          <p:cNvPr id="805" name="Google Shape;805;p10"/>
          <p:cNvGrpSpPr/>
          <p:nvPr/>
        </p:nvGrpSpPr>
        <p:grpSpPr>
          <a:xfrm>
            <a:off x="5307297" y="8050516"/>
            <a:ext cx="581802" cy="581802"/>
            <a:chOff x="0" y="0"/>
            <a:chExt cx="812800" cy="812800"/>
          </a:xfrm>
        </p:grpSpPr>
        <p:sp>
          <p:nvSpPr>
            <p:cNvPr id="806" name="Google Shape;806;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807" name="Google Shape;807;p1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 name="Google Shape;808;p10"/>
          <p:cNvGrpSpPr/>
          <p:nvPr/>
        </p:nvGrpSpPr>
        <p:grpSpPr>
          <a:xfrm>
            <a:off x="8417575" y="8823766"/>
            <a:ext cx="581802" cy="581802"/>
            <a:chOff x="0" y="0"/>
            <a:chExt cx="812800" cy="812800"/>
          </a:xfrm>
        </p:grpSpPr>
        <p:sp>
          <p:nvSpPr>
            <p:cNvPr id="809" name="Google Shape;809;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810" name="Google Shape;810;p1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11" name="Google Shape;811;p10"/>
          <p:cNvCxnSpPr/>
          <p:nvPr/>
        </p:nvCxnSpPr>
        <p:spPr>
          <a:xfrm rot="10800000">
            <a:off x="10319810" y="0"/>
            <a:ext cx="0" cy="6114045"/>
          </a:xfrm>
          <a:prstGeom prst="straightConnector1">
            <a:avLst/>
          </a:prstGeom>
          <a:noFill/>
          <a:ln cap="flat" cmpd="sng" w="38100">
            <a:solidFill>
              <a:srgbClr val="545454"/>
            </a:solidFill>
            <a:prstDash val="solid"/>
            <a:round/>
            <a:headEnd len="sm" w="sm" type="none"/>
            <a:tailEnd len="sm" w="sm" type="none"/>
          </a:ln>
        </p:spPr>
      </p:cxnSp>
      <p:cxnSp>
        <p:nvCxnSpPr>
          <p:cNvPr id="812" name="Google Shape;812;p10"/>
          <p:cNvCxnSpPr/>
          <p:nvPr/>
        </p:nvCxnSpPr>
        <p:spPr>
          <a:xfrm rot="10800000">
            <a:off x="10748073" y="0"/>
            <a:ext cx="0" cy="6114045"/>
          </a:xfrm>
          <a:prstGeom prst="straightConnector1">
            <a:avLst/>
          </a:prstGeom>
          <a:noFill/>
          <a:ln cap="flat" cmpd="sng" w="38100">
            <a:solidFill>
              <a:srgbClr val="545454"/>
            </a:solidFill>
            <a:prstDash val="solid"/>
            <a:round/>
            <a:headEnd len="sm" w="sm" type="none"/>
            <a:tailEnd len="sm" w="sm" type="none"/>
          </a:ln>
        </p:spPr>
      </p:cxnSp>
      <p:cxnSp>
        <p:nvCxnSpPr>
          <p:cNvPr id="813" name="Google Shape;813;p10"/>
          <p:cNvCxnSpPr/>
          <p:nvPr/>
        </p:nvCxnSpPr>
        <p:spPr>
          <a:xfrm rot="10800000">
            <a:off x="14824103" y="0"/>
            <a:ext cx="0" cy="6114045"/>
          </a:xfrm>
          <a:prstGeom prst="straightConnector1">
            <a:avLst/>
          </a:prstGeom>
          <a:noFill/>
          <a:ln cap="flat" cmpd="sng" w="38100">
            <a:solidFill>
              <a:srgbClr val="545454"/>
            </a:solidFill>
            <a:prstDash val="solid"/>
            <a:round/>
            <a:headEnd len="sm" w="sm" type="none"/>
            <a:tailEnd len="sm" w="sm" type="none"/>
          </a:ln>
        </p:spPr>
      </p:cxnSp>
      <p:cxnSp>
        <p:nvCxnSpPr>
          <p:cNvPr id="814" name="Google Shape;814;p10"/>
          <p:cNvCxnSpPr/>
          <p:nvPr/>
        </p:nvCxnSpPr>
        <p:spPr>
          <a:xfrm rot="10800000">
            <a:off x="14824103" y="2971358"/>
            <a:ext cx="3444847" cy="0"/>
          </a:xfrm>
          <a:prstGeom prst="straightConnector1">
            <a:avLst/>
          </a:prstGeom>
          <a:noFill/>
          <a:ln cap="flat" cmpd="sng" w="38100">
            <a:solidFill>
              <a:srgbClr val="545454"/>
            </a:solidFill>
            <a:prstDash val="solid"/>
            <a:round/>
            <a:headEnd len="sm" w="sm" type="none"/>
            <a:tailEnd len="sm" w="sm" type="none"/>
          </a:ln>
        </p:spPr>
      </p:cxnSp>
      <p:sp>
        <p:nvSpPr>
          <p:cNvPr id="815" name="Google Shape;815;p10"/>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5">
              <a:alphaModFix/>
            </a:blip>
            <a:stretch>
              <a:fillRect b="0" l="0" r="0" t="0"/>
            </a:stretch>
          </a:blipFill>
          <a:ln>
            <a:noFill/>
          </a:ln>
        </p:spPr>
      </p:sp>
      <p:sp>
        <p:nvSpPr>
          <p:cNvPr id="816" name="Google Shape;816;p10"/>
          <p:cNvSpPr txBox="1"/>
          <p:nvPr/>
        </p:nvSpPr>
        <p:spPr>
          <a:xfrm>
            <a:off x="15277214" y="3165704"/>
            <a:ext cx="2557800" cy="2369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99" u="none" cap="none" strike="noStrike">
                <a:solidFill>
                  <a:srgbClr val="545454"/>
                </a:solidFill>
                <a:latin typeface="Darker Grotesque"/>
                <a:ea typeface="Darker Grotesque"/>
                <a:cs typeface="Darker Grotesque"/>
                <a:sym typeface="Darker Grotesque"/>
              </a:rPr>
              <a:t>Feel free to customize each slide with relevant content and visuals to fit your company's messaging and branding. Let me know if you need further assistance!</a:t>
            </a:r>
            <a:endParaRPr/>
          </a:p>
        </p:txBody>
      </p:sp>
      <p:grpSp>
        <p:nvGrpSpPr>
          <p:cNvPr id="817" name="Google Shape;817;p10"/>
          <p:cNvGrpSpPr/>
          <p:nvPr/>
        </p:nvGrpSpPr>
        <p:grpSpPr>
          <a:xfrm>
            <a:off x="14652561" y="3975909"/>
            <a:ext cx="381184" cy="381184"/>
            <a:chOff x="0" y="0"/>
            <a:chExt cx="812800" cy="812800"/>
          </a:xfrm>
        </p:grpSpPr>
        <p:sp>
          <p:nvSpPr>
            <p:cNvPr id="818" name="Google Shape;818;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819" name="Google Shape;819;p1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0" name="Google Shape;820;p10"/>
          <p:cNvGrpSpPr/>
          <p:nvPr/>
        </p:nvGrpSpPr>
        <p:grpSpPr>
          <a:xfrm>
            <a:off x="9938626" y="732837"/>
            <a:ext cx="762367" cy="762367"/>
            <a:chOff x="0" y="0"/>
            <a:chExt cx="812800" cy="812800"/>
          </a:xfrm>
        </p:grpSpPr>
        <p:sp>
          <p:nvSpPr>
            <p:cNvPr id="821" name="Google Shape;821;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822" name="Google Shape;822;p1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3" name="Google Shape;823;p10"/>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545454"/>
                </a:solidFill>
                <a:latin typeface="Arial"/>
                <a:ea typeface="Arial"/>
                <a:cs typeface="Arial"/>
                <a:sym typeface="Arial"/>
              </a:rPr>
              <a:t>CONSULTING CENTS</a:t>
            </a:r>
            <a:endParaRPr/>
          </a:p>
        </p:txBody>
      </p:sp>
      <p:sp>
        <p:nvSpPr>
          <p:cNvPr id="824" name="Google Shape;824;p10"/>
          <p:cNvSpPr txBox="1"/>
          <p:nvPr/>
        </p:nvSpPr>
        <p:spPr>
          <a:xfrm>
            <a:off x="1459764" y="8049891"/>
            <a:ext cx="4033800" cy="13083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i="0" lang="en-US" sz="8499" u="none" cap="none" strike="noStrike">
                <a:solidFill>
                  <a:srgbClr val="545454"/>
                </a:solidFill>
                <a:latin typeface="Archivo Black"/>
                <a:ea typeface="Archivo Black"/>
                <a:cs typeface="Archivo Black"/>
                <a:sym typeface="Archivo Black"/>
              </a:rPr>
              <a:t>2024</a:t>
            </a:r>
            <a:endParaRPr>
              <a:latin typeface="Archivo Black"/>
              <a:ea typeface="Archivo Black"/>
              <a:cs typeface="Archivo Black"/>
              <a:sym typeface="Archivo Black"/>
            </a:endParaRPr>
          </a:p>
        </p:txBody>
      </p:sp>
      <p:pic>
        <p:nvPicPr>
          <p:cNvPr id="825" name="Google Shape;825;p10"/>
          <p:cNvPicPr preferRelativeResize="0"/>
          <p:nvPr/>
        </p:nvPicPr>
        <p:blipFill>
          <a:blip r:embed="rId6">
            <a:alphaModFix/>
          </a:blip>
          <a:stretch>
            <a:fillRect/>
          </a:stretch>
        </p:blipFill>
        <p:spPr>
          <a:xfrm>
            <a:off x="14845225" y="0"/>
            <a:ext cx="3423726" cy="29925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5454"/>
        </a:solidFill>
      </p:bgPr>
    </p:bg>
    <p:spTree>
      <p:nvGrpSpPr>
        <p:cNvPr id="1751" name="Shape 1751"/>
        <p:cNvGrpSpPr/>
        <p:nvPr/>
      </p:nvGrpSpPr>
      <p:grpSpPr>
        <a:xfrm>
          <a:off x="0" y="0"/>
          <a:ext cx="0" cy="0"/>
          <a:chOff x="0" y="0"/>
          <a:chExt cx="0" cy="0"/>
        </a:xfrm>
      </p:grpSpPr>
      <p:pic>
        <p:nvPicPr>
          <p:cNvPr id="1752" name="Google Shape;1752;p19"/>
          <p:cNvPicPr preferRelativeResize="0"/>
          <p:nvPr/>
        </p:nvPicPr>
        <p:blipFill rotWithShape="1">
          <a:blip r:embed="rId3">
            <a:alphaModFix/>
          </a:blip>
          <a:srcRect b="0" l="0" r="0" t="0"/>
          <a:stretch/>
        </p:blipFill>
        <p:spPr>
          <a:xfrm>
            <a:off x="1261067" y="3903229"/>
            <a:ext cx="3849673" cy="3849673"/>
          </a:xfrm>
          <a:prstGeom prst="rect">
            <a:avLst/>
          </a:prstGeom>
          <a:noFill/>
          <a:ln>
            <a:noFill/>
          </a:ln>
        </p:spPr>
      </p:pic>
      <p:pic>
        <p:nvPicPr>
          <p:cNvPr id="1753" name="Google Shape;1753;p19"/>
          <p:cNvPicPr preferRelativeResize="0"/>
          <p:nvPr/>
        </p:nvPicPr>
        <p:blipFill rotWithShape="1">
          <a:blip r:embed="rId4">
            <a:alphaModFix/>
          </a:blip>
          <a:srcRect b="0" l="0" r="0" t="0"/>
          <a:stretch/>
        </p:blipFill>
        <p:spPr>
          <a:xfrm>
            <a:off x="6620249" y="3903229"/>
            <a:ext cx="3849673" cy="3849673"/>
          </a:xfrm>
          <a:prstGeom prst="rect">
            <a:avLst/>
          </a:prstGeom>
          <a:noFill/>
          <a:ln>
            <a:noFill/>
          </a:ln>
        </p:spPr>
      </p:pic>
      <p:pic>
        <p:nvPicPr>
          <p:cNvPr id="1754" name="Google Shape;1754;p19"/>
          <p:cNvPicPr preferRelativeResize="0"/>
          <p:nvPr/>
        </p:nvPicPr>
        <p:blipFill rotWithShape="1">
          <a:blip r:embed="rId5">
            <a:alphaModFix/>
          </a:blip>
          <a:srcRect b="0" l="0" r="0" t="0"/>
          <a:stretch/>
        </p:blipFill>
        <p:spPr>
          <a:xfrm>
            <a:off x="11979430" y="3903229"/>
            <a:ext cx="3849673" cy="3849673"/>
          </a:xfrm>
          <a:prstGeom prst="rect">
            <a:avLst/>
          </a:prstGeom>
          <a:noFill/>
          <a:ln>
            <a:noFill/>
          </a:ln>
        </p:spPr>
      </p:pic>
      <p:sp>
        <p:nvSpPr>
          <p:cNvPr id="1755" name="Google Shape;1755;p19"/>
          <p:cNvSpPr txBox="1"/>
          <p:nvPr/>
        </p:nvSpPr>
        <p:spPr>
          <a:xfrm>
            <a:off x="1581873" y="8407400"/>
            <a:ext cx="3538800" cy="7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FFFEF8"/>
                </a:solidFill>
                <a:latin typeface="Darker Grotesque"/>
                <a:ea typeface="Darker Grotesque"/>
                <a:cs typeface="Darker Grotesque"/>
                <a:sym typeface="Darker Grotesque"/>
              </a:rPr>
              <a:t>Elaborate on the featured statistic.</a:t>
            </a:r>
            <a:endParaRPr/>
          </a:p>
        </p:txBody>
      </p:sp>
      <p:sp>
        <p:nvSpPr>
          <p:cNvPr id="1756" name="Google Shape;1756;p19"/>
          <p:cNvSpPr txBox="1"/>
          <p:nvPr/>
        </p:nvSpPr>
        <p:spPr>
          <a:xfrm>
            <a:off x="12134827" y="8407400"/>
            <a:ext cx="3538800" cy="7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FFFEF8"/>
                </a:solidFill>
                <a:latin typeface="Darker Grotesque"/>
                <a:ea typeface="Darker Grotesque"/>
                <a:cs typeface="Darker Grotesque"/>
                <a:sym typeface="Darker Grotesque"/>
              </a:rPr>
              <a:t>Elaborate on the featured statistic.</a:t>
            </a:r>
            <a:endParaRPr/>
          </a:p>
        </p:txBody>
      </p:sp>
      <p:sp>
        <p:nvSpPr>
          <p:cNvPr id="1757" name="Google Shape;1757;p19"/>
          <p:cNvSpPr txBox="1"/>
          <p:nvPr/>
        </p:nvSpPr>
        <p:spPr>
          <a:xfrm>
            <a:off x="6775646" y="8379279"/>
            <a:ext cx="3538800" cy="7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FFFEF8"/>
                </a:solidFill>
                <a:latin typeface="Darker Grotesque"/>
                <a:ea typeface="Darker Grotesque"/>
                <a:cs typeface="Darker Grotesque"/>
                <a:sym typeface="Darker Grotesque"/>
              </a:rPr>
              <a:t>Elaborate on the featured statistic.</a:t>
            </a:r>
            <a:endParaRPr/>
          </a:p>
        </p:txBody>
      </p:sp>
      <p:sp>
        <p:nvSpPr>
          <p:cNvPr id="1758" name="Google Shape;1758;p19"/>
          <p:cNvSpPr txBox="1"/>
          <p:nvPr/>
        </p:nvSpPr>
        <p:spPr>
          <a:xfrm>
            <a:off x="1549609" y="466682"/>
            <a:ext cx="18364800" cy="1308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i="0" lang="en-US" sz="8499" u="none" cap="none" strike="noStrike">
                <a:solidFill>
                  <a:srgbClr val="FFFEF8"/>
                </a:solidFill>
                <a:latin typeface="Archivo Black"/>
                <a:ea typeface="Archivo Black"/>
                <a:cs typeface="Archivo Black"/>
                <a:sym typeface="Archivo Black"/>
              </a:rPr>
              <a:t>Market search</a:t>
            </a:r>
            <a:endParaRPr>
              <a:latin typeface="Archivo Black"/>
              <a:ea typeface="Archivo Black"/>
              <a:cs typeface="Archivo Black"/>
              <a:sym typeface="Archivo Black"/>
            </a:endParaRPr>
          </a:p>
        </p:txBody>
      </p:sp>
      <p:sp>
        <p:nvSpPr>
          <p:cNvPr id="1759" name="Google Shape;1759;p19"/>
          <p:cNvSpPr txBox="1"/>
          <p:nvPr/>
        </p:nvSpPr>
        <p:spPr>
          <a:xfrm>
            <a:off x="1581873" y="1999050"/>
            <a:ext cx="12322393" cy="12115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EF8"/>
                </a:solidFill>
                <a:latin typeface="Arial"/>
                <a:ea typeface="Arial"/>
                <a:cs typeface="Arial"/>
                <a:sym typeface="Arial"/>
              </a:rPr>
              <a:t>Elaborate on the featured statistic</a:t>
            </a:r>
            <a:endParaRPr/>
          </a:p>
        </p:txBody>
      </p:sp>
      <p:grpSp>
        <p:nvGrpSpPr>
          <p:cNvPr id="1760" name="Google Shape;1760;p19"/>
          <p:cNvGrpSpPr/>
          <p:nvPr/>
        </p:nvGrpSpPr>
        <p:grpSpPr>
          <a:xfrm>
            <a:off x="19050" y="1265268"/>
            <a:ext cx="1114140" cy="2488668"/>
            <a:chOff x="0" y="-241102"/>
            <a:chExt cx="1485521" cy="3318223"/>
          </a:xfrm>
        </p:grpSpPr>
        <p:grpSp>
          <p:nvGrpSpPr>
            <p:cNvPr id="1761" name="Google Shape;1761;p19"/>
            <p:cNvGrpSpPr/>
            <p:nvPr/>
          </p:nvGrpSpPr>
          <p:grpSpPr>
            <a:xfrm>
              <a:off x="0" y="-241102"/>
              <a:ext cx="1371600" cy="3318223"/>
              <a:chOff x="0" y="-47625"/>
              <a:chExt cx="270933" cy="655451"/>
            </a:xfrm>
          </p:grpSpPr>
          <p:sp>
            <p:nvSpPr>
              <p:cNvPr id="1762" name="Google Shape;1762;p19"/>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1763" name="Google Shape;1763;p19"/>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4" name="Google Shape;1764;p19"/>
            <p:cNvGrpSpPr/>
            <p:nvPr/>
          </p:nvGrpSpPr>
          <p:grpSpPr>
            <a:xfrm rot="5400000">
              <a:off x="697324" y="-697324"/>
              <a:ext cx="90873" cy="1485520"/>
              <a:chOff x="0" y="-47625"/>
              <a:chExt cx="37990" cy="621031"/>
            </a:xfrm>
          </p:grpSpPr>
          <p:sp>
            <p:nvSpPr>
              <p:cNvPr id="1765" name="Google Shape;1765;p1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766" name="Google Shape;1766;p1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7" name="Google Shape;1767;p19"/>
            <p:cNvGrpSpPr/>
            <p:nvPr/>
          </p:nvGrpSpPr>
          <p:grpSpPr>
            <a:xfrm rot="5400000">
              <a:off x="697324" y="-316628"/>
              <a:ext cx="90873" cy="1485520"/>
              <a:chOff x="0" y="-47625"/>
              <a:chExt cx="37990" cy="621031"/>
            </a:xfrm>
          </p:grpSpPr>
          <p:sp>
            <p:nvSpPr>
              <p:cNvPr id="1768" name="Google Shape;1768;p1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769" name="Google Shape;1769;p1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0" name="Google Shape;1770;p19"/>
            <p:cNvGrpSpPr/>
            <p:nvPr/>
          </p:nvGrpSpPr>
          <p:grpSpPr>
            <a:xfrm rot="5400000">
              <a:off x="697324" y="390473"/>
              <a:ext cx="90873" cy="1485520"/>
              <a:chOff x="0" y="-47625"/>
              <a:chExt cx="37990" cy="621031"/>
            </a:xfrm>
          </p:grpSpPr>
          <p:sp>
            <p:nvSpPr>
              <p:cNvPr id="1771" name="Google Shape;1771;p1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772" name="Google Shape;1772;p1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3" name="Google Shape;1773;p19"/>
            <p:cNvGrpSpPr/>
            <p:nvPr/>
          </p:nvGrpSpPr>
          <p:grpSpPr>
            <a:xfrm rot="5400000">
              <a:off x="697324" y="523351"/>
              <a:ext cx="90873" cy="1485520"/>
              <a:chOff x="0" y="-47625"/>
              <a:chExt cx="37990" cy="621031"/>
            </a:xfrm>
          </p:grpSpPr>
          <p:sp>
            <p:nvSpPr>
              <p:cNvPr id="1774" name="Google Shape;1774;p1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775" name="Google Shape;1775;p1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6" name="Google Shape;1776;p19"/>
            <p:cNvGrpSpPr/>
            <p:nvPr/>
          </p:nvGrpSpPr>
          <p:grpSpPr>
            <a:xfrm rot="5400000">
              <a:off x="697324" y="1283201"/>
              <a:ext cx="90873" cy="1485520"/>
              <a:chOff x="0" y="-47625"/>
              <a:chExt cx="37990" cy="621031"/>
            </a:xfrm>
          </p:grpSpPr>
          <p:sp>
            <p:nvSpPr>
              <p:cNvPr id="1777" name="Google Shape;1777;p1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778" name="Google Shape;1778;p1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9" name="Google Shape;1779;p19"/>
            <p:cNvGrpSpPr/>
            <p:nvPr/>
          </p:nvGrpSpPr>
          <p:grpSpPr>
            <a:xfrm rot="5400000">
              <a:off x="697324" y="2144045"/>
              <a:ext cx="90873" cy="1485520"/>
              <a:chOff x="0" y="-47625"/>
              <a:chExt cx="37990" cy="621031"/>
            </a:xfrm>
          </p:grpSpPr>
          <p:sp>
            <p:nvSpPr>
              <p:cNvPr id="1780" name="Google Shape;1780;p1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781" name="Google Shape;1781;p1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2" name="Google Shape;1782;p19"/>
            <p:cNvGrpSpPr/>
            <p:nvPr/>
          </p:nvGrpSpPr>
          <p:grpSpPr>
            <a:xfrm rot="5400000">
              <a:off x="697324" y="1687128"/>
              <a:ext cx="90873" cy="1485520"/>
              <a:chOff x="0" y="-47625"/>
              <a:chExt cx="37990" cy="621031"/>
            </a:xfrm>
          </p:grpSpPr>
          <p:sp>
            <p:nvSpPr>
              <p:cNvPr id="1783" name="Google Shape;1783;p1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784" name="Google Shape;1784;p1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5" name="Google Shape;1785;p19"/>
            <p:cNvGrpSpPr/>
            <p:nvPr/>
          </p:nvGrpSpPr>
          <p:grpSpPr>
            <a:xfrm rot="5400000">
              <a:off x="697324" y="1150323"/>
              <a:ext cx="90873" cy="1485520"/>
              <a:chOff x="0" y="-47625"/>
              <a:chExt cx="37990" cy="621031"/>
            </a:xfrm>
          </p:grpSpPr>
          <p:sp>
            <p:nvSpPr>
              <p:cNvPr id="1786" name="Google Shape;1786;p1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787" name="Google Shape;1787;p1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8" name="Google Shape;1788;p19"/>
            <p:cNvGrpSpPr/>
            <p:nvPr/>
          </p:nvGrpSpPr>
          <p:grpSpPr>
            <a:xfrm rot="5400000">
              <a:off x="697324" y="2288925"/>
              <a:ext cx="90873" cy="1485520"/>
              <a:chOff x="0" y="-47625"/>
              <a:chExt cx="37990" cy="621031"/>
            </a:xfrm>
          </p:grpSpPr>
          <p:sp>
            <p:nvSpPr>
              <p:cNvPr id="1789" name="Google Shape;1789;p1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790" name="Google Shape;1790;p1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1" name="Google Shape;1791;p19"/>
            <p:cNvGrpSpPr/>
            <p:nvPr/>
          </p:nvGrpSpPr>
          <p:grpSpPr>
            <a:xfrm rot="5400000">
              <a:off x="718249" y="-514711"/>
              <a:ext cx="49023" cy="1485520"/>
              <a:chOff x="0" y="-47625"/>
              <a:chExt cx="20494" cy="621031"/>
            </a:xfrm>
          </p:grpSpPr>
          <p:sp>
            <p:nvSpPr>
              <p:cNvPr id="1792" name="Google Shape;1792;p1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793" name="Google Shape;1793;p19"/>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4" name="Google Shape;1794;p19"/>
            <p:cNvGrpSpPr/>
            <p:nvPr/>
          </p:nvGrpSpPr>
          <p:grpSpPr>
            <a:xfrm rot="5400000">
              <a:off x="718249" y="-118544"/>
              <a:ext cx="49023" cy="1485520"/>
              <a:chOff x="0" y="-47625"/>
              <a:chExt cx="20494" cy="621031"/>
            </a:xfrm>
          </p:grpSpPr>
          <p:sp>
            <p:nvSpPr>
              <p:cNvPr id="1795" name="Google Shape;1795;p1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796" name="Google Shape;1796;p19"/>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7" name="Google Shape;1797;p19"/>
            <p:cNvGrpSpPr/>
            <p:nvPr/>
          </p:nvGrpSpPr>
          <p:grpSpPr>
            <a:xfrm rot="5400000">
              <a:off x="718249" y="791323"/>
              <a:ext cx="49023" cy="1485520"/>
              <a:chOff x="0" y="-47625"/>
              <a:chExt cx="20494" cy="621031"/>
            </a:xfrm>
          </p:grpSpPr>
          <p:sp>
            <p:nvSpPr>
              <p:cNvPr id="1798" name="Google Shape;1798;p1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799" name="Google Shape;1799;p19"/>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0" name="Google Shape;1800;p19"/>
            <p:cNvGrpSpPr/>
            <p:nvPr/>
          </p:nvGrpSpPr>
          <p:grpSpPr>
            <a:xfrm rot="5400000">
              <a:off x="718249" y="1479164"/>
              <a:ext cx="49023" cy="1485520"/>
              <a:chOff x="0" y="-47625"/>
              <a:chExt cx="20494" cy="621031"/>
            </a:xfrm>
          </p:grpSpPr>
          <p:sp>
            <p:nvSpPr>
              <p:cNvPr id="1801" name="Google Shape;1801;p1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802" name="Google Shape;1802;p19"/>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3" name="Google Shape;1803;p19"/>
            <p:cNvGrpSpPr/>
            <p:nvPr/>
          </p:nvGrpSpPr>
          <p:grpSpPr>
            <a:xfrm rot="5400000">
              <a:off x="718249" y="278521"/>
              <a:ext cx="49023" cy="1485520"/>
              <a:chOff x="0" y="-47625"/>
              <a:chExt cx="20494" cy="621031"/>
            </a:xfrm>
          </p:grpSpPr>
          <p:sp>
            <p:nvSpPr>
              <p:cNvPr id="1804" name="Google Shape;1804;p1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805" name="Google Shape;1805;p19"/>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6" name="Google Shape;1806;p19"/>
            <p:cNvGrpSpPr/>
            <p:nvPr/>
          </p:nvGrpSpPr>
          <p:grpSpPr>
            <a:xfrm rot="5400000">
              <a:off x="727758" y="-596229"/>
              <a:ext cx="30004" cy="1485520"/>
              <a:chOff x="0" y="-47625"/>
              <a:chExt cx="12543" cy="621031"/>
            </a:xfrm>
          </p:grpSpPr>
          <p:sp>
            <p:nvSpPr>
              <p:cNvPr id="1807" name="Google Shape;1807;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08" name="Google Shape;1808;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9" name="Google Shape;1809;p19"/>
            <p:cNvGrpSpPr/>
            <p:nvPr/>
          </p:nvGrpSpPr>
          <p:grpSpPr>
            <a:xfrm rot="5400000">
              <a:off x="727758" y="-200062"/>
              <a:ext cx="30004" cy="1485520"/>
              <a:chOff x="0" y="-47625"/>
              <a:chExt cx="12543" cy="621031"/>
            </a:xfrm>
          </p:grpSpPr>
          <p:sp>
            <p:nvSpPr>
              <p:cNvPr id="1810" name="Google Shape;1810;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11" name="Google Shape;1811;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2" name="Google Shape;1812;p19"/>
            <p:cNvGrpSpPr/>
            <p:nvPr/>
          </p:nvGrpSpPr>
          <p:grpSpPr>
            <a:xfrm rot="5400000">
              <a:off x="727758" y="124994"/>
              <a:ext cx="30004" cy="1485520"/>
              <a:chOff x="0" y="-47625"/>
              <a:chExt cx="12543" cy="621031"/>
            </a:xfrm>
          </p:grpSpPr>
          <p:sp>
            <p:nvSpPr>
              <p:cNvPr id="1813" name="Google Shape;1813;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14" name="Google Shape;1814;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5" name="Google Shape;1815;p19"/>
            <p:cNvGrpSpPr/>
            <p:nvPr/>
          </p:nvGrpSpPr>
          <p:grpSpPr>
            <a:xfrm rot="5400000">
              <a:off x="727758" y="697803"/>
              <a:ext cx="30004" cy="1485520"/>
              <a:chOff x="0" y="-47625"/>
              <a:chExt cx="12543" cy="621031"/>
            </a:xfrm>
          </p:grpSpPr>
          <p:sp>
            <p:nvSpPr>
              <p:cNvPr id="1816" name="Google Shape;1816;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17" name="Google Shape;1817;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8" name="Google Shape;1818;p19"/>
            <p:cNvGrpSpPr/>
            <p:nvPr/>
          </p:nvGrpSpPr>
          <p:grpSpPr>
            <a:xfrm rot="5400000">
              <a:off x="727758" y="872841"/>
              <a:ext cx="30004" cy="1485520"/>
              <a:chOff x="0" y="-47625"/>
              <a:chExt cx="12543" cy="621031"/>
            </a:xfrm>
          </p:grpSpPr>
          <p:sp>
            <p:nvSpPr>
              <p:cNvPr id="1819" name="Google Shape;1819;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20" name="Google Shape;1820;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1" name="Google Shape;1821;p19"/>
            <p:cNvGrpSpPr/>
            <p:nvPr/>
          </p:nvGrpSpPr>
          <p:grpSpPr>
            <a:xfrm rot="5400000">
              <a:off x="727758" y="2029600"/>
              <a:ext cx="30004" cy="1485520"/>
              <a:chOff x="0" y="-47625"/>
              <a:chExt cx="12543" cy="621031"/>
            </a:xfrm>
          </p:grpSpPr>
          <p:sp>
            <p:nvSpPr>
              <p:cNvPr id="1822" name="Google Shape;1822;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23" name="Google Shape;1823;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4" name="Google Shape;1824;p19"/>
            <p:cNvGrpSpPr/>
            <p:nvPr/>
          </p:nvGrpSpPr>
          <p:grpSpPr>
            <a:xfrm rot="5400000">
              <a:off x="727758" y="1789571"/>
              <a:ext cx="30004" cy="1485520"/>
              <a:chOff x="0" y="-47625"/>
              <a:chExt cx="12543" cy="621031"/>
            </a:xfrm>
          </p:grpSpPr>
          <p:sp>
            <p:nvSpPr>
              <p:cNvPr id="1825" name="Google Shape;1825;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26" name="Google Shape;1826;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7" name="Google Shape;1827;p19"/>
            <p:cNvGrpSpPr/>
            <p:nvPr/>
          </p:nvGrpSpPr>
          <p:grpSpPr>
            <a:xfrm rot="5400000">
              <a:off x="727758" y="1572683"/>
              <a:ext cx="30004" cy="1485520"/>
              <a:chOff x="0" y="-47625"/>
              <a:chExt cx="12543" cy="621031"/>
            </a:xfrm>
          </p:grpSpPr>
          <p:sp>
            <p:nvSpPr>
              <p:cNvPr id="1828" name="Google Shape;1828;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29" name="Google Shape;1829;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0" name="Google Shape;1830;p19"/>
            <p:cNvGrpSpPr/>
            <p:nvPr/>
          </p:nvGrpSpPr>
          <p:grpSpPr>
            <a:xfrm rot="5400000">
              <a:off x="727758" y="1397645"/>
              <a:ext cx="30004" cy="1485520"/>
              <a:chOff x="0" y="-47625"/>
              <a:chExt cx="12543" cy="621031"/>
            </a:xfrm>
          </p:grpSpPr>
          <p:sp>
            <p:nvSpPr>
              <p:cNvPr id="1831" name="Google Shape;1831;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32" name="Google Shape;1832;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3" name="Google Shape;1833;p19"/>
            <p:cNvGrpSpPr/>
            <p:nvPr/>
          </p:nvGrpSpPr>
          <p:grpSpPr>
            <a:xfrm rot="5400000">
              <a:off x="727758" y="-433193"/>
              <a:ext cx="30004" cy="1485520"/>
              <a:chOff x="0" y="-47625"/>
              <a:chExt cx="12543" cy="621031"/>
            </a:xfrm>
          </p:grpSpPr>
          <p:sp>
            <p:nvSpPr>
              <p:cNvPr id="1834" name="Google Shape;1834;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35" name="Google Shape;1835;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6" name="Google Shape;1836;p19"/>
            <p:cNvGrpSpPr/>
            <p:nvPr/>
          </p:nvGrpSpPr>
          <p:grpSpPr>
            <a:xfrm rot="5400000">
              <a:off x="727758" y="-37026"/>
              <a:ext cx="30004" cy="1485520"/>
              <a:chOff x="0" y="-47625"/>
              <a:chExt cx="12543" cy="621031"/>
            </a:xfrm>
          </p:grpSpPr>
          <p:sp>
            <p:nvSpPr>
              <p:cNvPr id="1837" name="Google Shape;1837;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38" name="Google Shape;1838;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9" name="Google Shape;1839;p19"/>
            <p:cNvGrpSpPr/>
            <p:nvPr/>
          </p:nvGrpSpPr>
          <p:grpSpPr>
            <a:xfrm rot="5400000">
              <a:off x="727758" y="197002"/>
              <a:ext cx="30004" cy="1485520"/>
              <a:chOff x="0" y="-47625"/>
              <a:chExt cx="12543" cy="621031"/>
            </a:xfrm>
          </p:grpSpPr>
          <p:sp>
            <p:nvSpPr>
              <p:cNvPr id="1840" name="Google Shape;1840;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41" name="Google Shape;1841;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2" name="Google Shape;1842;p19"/>
            <p:cNvGrpSpPr/>
            <p:nvPr/>
          </p:nvGrpSpPr>
          <p:grpSpPr>
            <a:xfrm rot="5400000">
              <a:off x="727758" y="1047879"/>
              <a:ext cx="30004" cy="1485520"/>
              <a:chOff x="0" y="-47625"/>
              <a:chExt cx="12543" cy="621031"/>
            </a:xfrm>
          </p:grpSpPr>
          <p:sp>
            <p:nvSpPr>
              <p:cNvPr id="1843" name="Google Shape;1843;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44" name="Google Shape;1844;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5" name="Google Shape;1845;p19"/>
            <p:cNvGrpSpPr/>
            <p:nvPr/>
          </p:nvGrpSpPr>
          <p:grpSpPr>
            <a:xfrm rot="5400000">
              <a:off x="727758" y="1873582"/>
              <a:ext cx="30004" cy="1485520"/>
              <a:chOff x="0" y="-47625"/>
              <a:chExt cx="12543" cy="621031"/>
            </a:xfrm>
          </p:grpSpPr>
          <p:sp>
            <p:nvSpPr>
              <p:cNvPr id="1846" name="Google Shape;1846;p1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847" name="Google Shape;1847;p1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848" name="Google Shape;1848;p19"/>
          <p:cNvCxnSpPr/>
          <p:nvPr/>
        </p:nvCxnSpPr>
        <p:spPr>
          <a:xfrm rot="10800000">
            <a:off x="1047750" y="0"/>
            <a:ext cx="0" cy="10287000"/>
          </a:xfrm>
          <a:prstGeom prst="straightConnector1">
            <a:avLst/>
          </a:prstGeom>
          <a:noFill/>
          <a:ln cap="flat" cmpd="sng" w="38100">
            <a:solidFill>
              <a:srgbClr val="FFFEF8"/>
            </a:solidFill>
            <a:prstDash val="solid"/>
            <a:round/>
            <a:headEnd len="sm" w="sm" type="none"/>
            <a:tailEnd len="sm" w="sm" type="none"/>
          </a:ln>
        </p:spPr>
      </p:cxnSp>
      <p:cxnSp>
        <p:nvCxnSpPr>
          <p:cNvPr id="1849" name="Google Shape;1849;p19"/>
          <p:cNvCxnSpPr/>
          <p:nvPr/>
        </p:nvCxnSpPr>
        <p:spPr>
          <a:xfrm rot="10800000">
            <a:off x="6071755" y="3734885"/>
            <a:ext cx="0" cy="4256449"/>
          </a:xfrm>
          <a:prstGeom prst="straightConnector1">
            <a:avLst/>
          </a:prstGeom>
          <a:noFill/>
          <a:ln cap="flat" cmpd="sng" w="38100">
            <a:solidFill>
              <a:srgbClr val="FFFEF8"/>
            </a:solidFill>
            <a:prstDash val="solid"/>
            <a:round/>
            <a:headEnd len="sm" w="sm" type="none"/>
            <a:tailEnd len="sm" w="sm" type="none"/>
          </a:ln>
        </p:spPr>
      </p:cxnSp>
      <p:cxnSp>
        <p:nvCxnSpPr>
          <p:cNvPr id="1850" name="Google Shape;1850;p19"/>
          <p:cNvCxnSpPr/>
          <p:nvPr/>
        </p:nvCxnSpPr>
        <p:spPr>
          <a:xfrm rot="10800000">
            <a:off x="11203151" y="3734885"/>
            <a:ext cx="0" cy="4256449"/>
          </a:xfrm>
          <a:prstGeom prst="straightConnector1">
            <a:avLst/>
          </a:prstGeom>
          <a:noFill/>
          <a:ln cap="flat" cmpd="sng" w="38100">
            <a:solidFill>
              <a:srgbClr val="FFFEF8"/>
            </a:solidFill>
            <a:prstDash val="solid"/>
            <a:round/>
            <a:headEnd len="sm" w="sm" type="none"/>
            <a:tailEnd len="sm" w="sm" type="none"/>
          </a:ln>
        </p:spPr>
      </p:cxnSp>
      <p:cxnSp>
        <p:nvCxnSpPr>
          <p:cNvPr id="1851" name="Google Shape;1851;p19"/>
          <p:cNvCxnSpPr/>
          <p:nvPr/>
        </p:nvCxnSpPr>
        <p:spPr>
          <a:xfrm rot="10800000">
            <a:off x="16499015" y="3734885"/>
            <a:ext cx="0" cy="4256449"/>
          </a:xfrm>
          <a:prstGeom prst="straightConnector1">
            <a:avLst/>
          </a:prstGeom>
          <a:noFill/>
          <a:ln cap="flat" cmpd="sng" w="38100">
            <a:solidFill>
              <a:srgbClr val="FFFEF8"/>
            </a:solidFill>
            <a:prstDash val="solid"/>
            <a:round/>
            <a:headEnd len="sm" w="sm" type="none"/>
            <a:tailEnd len="sm" w="sm" type="none"/>
          </a:ln>
        </p:spPr>
      </p:cxnSp>
      <p:grpSp>
        <p:nvGrpSpPr>
          <p:cNvPr id="1852" name="Google Shape;1852;p19"/>
          <p:cNvGrpSpPr/>
          <p:nvPr/>
        </p:nvGrpSpPr>
        <p:grpSpPr>
          <a:xfrm>
            <a:off x="242500" y="9258300"/>
            <a:ext cx="581801" cy="581801"/>
            <a:chOff x="0" y="0"/>
            <a:chExt cx="812800" cy="812800"/>
          </a:xfrm>
        </p:grpSpPr>
        <p:sp>
          <p:nvSpPr>
            <p:cNvPr id="1853" name="Google Shape;1853;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1854" name="Google Shape;1854;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5" name="Google Shape;1855;p19"/>
          <p:cNvGrpSpPr/>
          <p:nvPr/>
        </p:nvGrpSpPr>
        <p:grpSpPr>
          <a:xfrm>
            <a:off x="13487164" y="1942854"/>
            <a:ext cx="834205" cy="834205"/>
            <a:chOff x="0" y="0"/>
            <a:chExt cx="812800" cy="812800"/>
          </a:xfrm>
        </p:grpSpPr>
        <p:sp>
          <p:nvSpPr>
            <p:cNvPr id="1856" name="Google Shape;1856;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1857" name="Google Shape;1857;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8" name="Google Shape;1858;p19"/>
          <p:cNvGrpSpPr/>
          <p:nvPr/>
        </p:nvGrpSpPr>
        <p:grpSpPr>
          <a:xfrm>
            <a:off x="15355515" y="2359956"/>
            <a:ext cx="546386" cy="546386"/>
            <a:chOff x="0" y="0"/>
            <a:chExt cx="812800" cy="812800"/>
          </a:xfrm>
        </p:grpSpPr>
        <p:sp>
          <p:nvSpPr>
            <p:cNvPr id="1859" name="Google Shape;1859;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1860" name="Google Shape;1860;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61" name="Google Shape;1861;p19"/>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6">
              <a:alphaModFix/>
            </a:blip>
            <a:stretch>
              <a:fillRect b="0" l="0" r="0" t="0"/>
            </a:stretch>
          </a:blipFill>
          <a:ln>
            <a:noFill/>
          </a:ln>
        </p:spPr>
      </p:sp>
      <p:sp>
        <p:nvSpPr>
          <p:cNvPr id="1862" name="Google Shape;1862;p19"/>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FFFEF8"/>
                </a:solidFill>
                <a:latin typeface="Arial"/>
                <a:ea typeface="Arial"/>
                <a:cs typeface="Arial"/>
                <a:sym typeface="Arial"/>
              </a:rPr>
              <a:t>CONSULTING CENTS</a:t>
            </a:r>
            <a:endParaRPr/>
          </a:p>
        </p:txBody>
      </p:sp>
      <p:cxnSp>
        <p:nvCxnSpPr>
          <p:cNvPr id="1863" name="Google Shape;1863;p19"/>
          <p:cNvCxnSpPr/>
          <p:nvPr/>
        </p:nvCxnSpPr>
        <p:spPr>
          <a:xfrm>
            <a:off x="1047750" y="3734885"/>
            <a:ext cx="17240250" cy="0"/>
          </a:xfrm>
          <a:prstGeom prst="straightConnector1">
            <a:avLst/>
          </a:prstGeom>
          <a:noFill/>
          <a:ln cap="flat" cmpd="sng" w="38100">
            <a:solidFill>
              <a:srgbClr val="FFFEF8"/>
            </a:solidFill>
            <a:prstDash val="solid"/>
            <a:round/>
            <a:headEnd len="sm" w="sm" type="none"/>
            <a:tailEnd len="sm" w="sm" type="none"/>
          </a:ln>
        </p:spPr>
      </p:cxnSp>
      <p:cxnSp>
        <p:nvCxnSpPr>
          <p:cNvPr id="1864" name="Google Shape;1864;p19"/>
          <p:cNvCxnSpPr/>
          <p:nvPr/>
        </p:nvCxnSpPr>
        <p:spPr>
          <a:xfrm>
            <a:off x="1047750" y="7991334"/>
            <a:ext cx="17240250" cy="0"/>
          </a:xfrm>
          <a:prstGeom prst="straightConnector1">
            <a:avLst/>
          </a:prstGeom>
          <a:noFill/>
          <a:ln cap="flat" cmpd="sng" w="38100">
            <a:solidFill>
              <a:srgbClr val="FFFEF8"/>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868" name="Shape 1868"/>
        <p:cNvGrpSpPr/>
        <p:nvPr/>
      </p:nvGrpSpPr>
      <p:grpSpPr>
        <a:xfrm>
          <a:off x="0" y="0"/>
          <a:ext cx="0" cy="0"/>
          <a:chOff x="0" y="0"/>
          <a:chExt cx="0" cy="0"/>
        </a:xfrm>
      </p:grpSpPr>
      <p:graphicFrame>
        <p:nvGraphicFramePr>
          <p:cNvPr id="1869" name="Google Shape;1869;p20"/>
          <p:cNvGraphicFramePr/>
          <p:nvPr/>
        </p:nvGraphicFramePr>
        <p:xfrm>
          <a:off x="1028700" y="1398242"/>
          <a:ext cx="3000000" cy="3000000"/>
        </p:xfrm>
        <a:graphic>
          <a:graphicData uri="http://schemas.openxmlformats.org/drawingml/2006/table">
            <a:tbl>
              <a:tblPr>
                <a:noFill/>
                <a:tableStyleId>{D7FC60D0-F9C8-41AE-B19A-CFDF61FD2CF0}</a:tableStyleId>
              </a:tblPr>
              <a:tblGrid>
                <a:gridCol w="4057650"/>
                <a:gridCol w="4189075"/>
                <a:gridCol w="3926225"/>
                <a:gridCol w="4057650"/>
              </a:tblGrid>
              <a:tr h="2092275">
                <a:tc>
                  <a:txBody>
                    <a:bodyPr/>
                    <a:lstStyle/>
                    <a:p>
                      <a:pPr indent="0" lvl="0" marL="0" marR="0" rtl="0" algn="ctr">
                        <a:lnSpc>
                          <a:spcPct val="140004"/>
                        </a:lnSpc>
                        <a:spcBef>
                          <a:spcPts val="0"/>
                        </a:spcBef>
                        <a:spcAft>
                          <a:spcPts val="0"/>
                        </a:spcAft>
                        <a:buNone/>
                      </a:pPr>
                      <a:r>
                        <a:rPr lang="en-US" sz="8499" u="none" cap="none" strike="noStrike">
                          <a:solidFill>
                            <a:srgbClr val="FFFEF8"/>
                          </a:solidFill>
                          <a:latin typeface="Archivo Black"/>
                          <a:ea typeface="Archivo Black"/>
                          <a:cs typeface="Archivo Black"/>
                          <a:sym typeface="Archivo Black"/>
                        </a:rPr>
                        <a:t>S</a:t>
                      </a:r>
                      <a:endParaRPr sz="1100" u="none" cap="none" strike="noStrike">
                        <a:latin typeface="Archivo Black"/>
                        <a:ea typeface="Archivo Black"/>
                        <a:cs typeface="Archivo Black"/>
                        <a:sym typeface="Archivo Black"/>
                      </a:endParaRPr>
                    </a:p>
                  </a:txBody>
                  <a:tcPr marT="190500" marB="190500" marR="190500" marL="190500" anchor="ctr">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19050">
                      <a:solidFill>
                        <a:srgbClr val="A6A6A6"/>
                      </a:solidFill>
                      <a:prstDash val="solid"/>
                      <a:round/>
                      <a:headEnd len="sm" w="sm" type="none"/>
                      <a:tailEnd len="sm" w="sm" type="none"/>
                    </a:lnB>
                    <a:solidFill>
                      <a:srgbClr val="545454"/>
                    </a:solidFill>
                  </a:tcPr>
                </a:tc>
                <a:tc>
                  <a:txBody>
                    <a:bodyPr/>
                    <a:lstStyle/>
                    <a:p>
                      <a:pPr indent="0" lvl="0" marL="0" marR="0" rtl="0" algn="ctr">
                        <a:lnSpc>
                          <a:spcPct val="140004"/>
                        </a:lnSpc>
                        <a:spcBef>
                          <a:spcPts val="0"/>
                        </a:spcBef>
                        <a:spcAft>
                          <a:spcPts val="0"/>
                        </a:spcAft>
                        <a:buNone/>
                      </a:pPr>
                      <a:r>
                        <a:rPr lang="en-US" sz="8499" u="none" cap="none" strike="noStrike">
                          <a:solidFill>
                            <a:srgbClr val="FFFEF8"/>
                          </a:solidFill>
                          <a:latin typeface="Archivo Black"/>
                          <a:ea typeface="Archivo Black"/>
                          <a:cs typeface="Archivo Black"/>
                          <a:sym typeface="Archivo Black"/>
                        </a:rPr>
                        <a:t>W</a:t>
                      </a:r>
                      <a:endParaRPr sz="1100" u="none" cap="none" strike="noStrike">
                        <a:latin typeface="Archivo Black"/>
                        <a:ea typeface="Archivo Black"/>
                        <a:cs typeface="Archivo Black"/>
                        <a:sym typeface="Archivo Black"/>
                      </a:endParaRPr>
                    </a:p>
                  </a:txBody>
                  <a:tcPr marT="190500" marB="190500" marR="190500" marL="190500" anchor="ctr">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19050">
                      <a:solidFill>
                        <a:srgbClr val="A6A6A6"/>
                      </a:solidFill>
                      <a:prstDash val="solid"/>
                      <a:round/>
                      <a:headEnd len="sm" w="sm" type="none"/>
                      <a:tailEnd len="sm" w="sm" type="none"/>
                    </a:lnB>
                    <a:solidFill>
                      <a:srgbClr val="545454"/>
                    </a:solidFill>
                  </a:tcPr>
                </a:tc>
                <a:tc>
                  <a:txBody>
                    <a:bodyPr/>
                    <a:lstStyle/>
                    <a:p>
                      <a:pPr indent="0" lvl="0" marL="0" marR="0" rtl="0" algn="ctr">
                        <a:lnSpc>
                          <a:spcPct val="140004"/>
                        </a:lnSpc>
                        <a:spcBef>
                          <a:spcPts val="0"/>
                        </a:spcBef>
                        <a:spcAft>
                          <a:spcPts val="0"/>
                        </a:spcAft>
                        <a:buNone/>
                      </a:pPr>
                      <a:r>
                        <a:rPr lang="en-US" sz="8499" u="none" cap="none" strike="noStrike">
                          <a:solidFill>
                            <a:srgbClr val="FFFEF8"/>
                          </a:solidFill>
                          <a:latin typeface="Archivo Black"/>
                          <a:ea typeface="Archivo Black"/>
                          <a:cs typeface="Archivo Black"/>
                          <a:sym typeface="Archivo Black"/>
                        </a:rPr>
                        <a:t>O</a:t>
                      </a:r>
                      <a:endParaRPr sz="1100" u="none" cap="none" strike="noStrike">
                        <a:latin typeface="Archivo Black"/>
                        <a:ea typeface="Archivo Black"/>
                        <a:cs typeface="Archivo Black"/>
                        <a:sym typeface="Archivo Black"/>
                      </a:endParaRPr>
                    </a:p>
                  </a:txBody>
                  <a:tcPr marT="190500" marB="190500" marR="190500" marL="190500" anchor="ctr">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19050">
                      <a:solidFill>
                        <a:srgbClr val="A6A6A6"/>
                      </a:solidFill>
                      <a:prstDash val="solid"/>
                      <a:round/>
                      <a:headEnd len="sm" w="sm" type="none"/>
                      <a:tailEnd len="sm" w="sm" type="none"/>
                    </a:lnB>
                    <a:solidFill>
                      <a:srgbClr val="545454"/>
                    </a:solidFill>
                  </a:tcPr>
                </a:tc>
                <a:tc>
                  <a:txBody>
                    <a:bodyPr/>
                    <a:lstStyle/>
                    <a:p>
                      <a:pPr indent="0" lvl="0" marL="0" marR="0" rtl="0" algn="ctr">
                        <a:lnSpc>
                          <a:spcPct val="140004"/>
                        </a:lnSpc>
                        <a:spcBef>
                          <a:spcPts val="0"/>
                        </a:spcBef>
                        <a:spcAft>
                          <a:spcPts val="0"/>
                        </a:spcAft>
                        <a:buNone/>
                      </a:pPr>
                      <a:r>
                        <a:rPr lang="en-US" sz="8499" u="none" cap="none" strike="noStrike">
                          <a:solidFill>
                            <a:srgbClr val="FFFEF8"/>
                          </a:solidFill>
                          <a:latin typeface="Archivo Black"/>
                          <a:ea typeface="Archivo Black"/>
                          <a:cs typeface="Archivo Black"/>
                          <a:sym typeface="Archivo Black"/>
                        </a:rPr>
                        <a:t>T</a:t>
                      </a:r>
                      <a:endParaRPr sz="1100" u="none" cap="none" strike="noStrike">
                        <a:latin typeface="Archivo Black"/>
                        <a:ea typeface="Archivo Black"/>
                        <a:cs typeface="Archivo Black"/>
                        <a:sym typeface="Archivo Black"/>
                      </a:endParaRPr>
                    </a:p>
                  </a:txBody>
                  <a:tcPr marT="190500" marB="190500" marR="190500" marL="190500" anchor="ctr">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19050">
                      <a:solidFill>
                        <a:srgbClr val="A6A6A6"/>
                      </a:solidFill>
                      <a:prstDash val="solid"/>
                      <a:round/>
                      <a:headEnd len="sm" w="sm" type="none"/>
                      <a:tailEnd len="sm" w="sm" type="none"/>
                    </a:lnB>
                    <a:solidFill>
                      <a:srgbClr val="545454"/>
                    </a:solidFill>
                  </a:tcPr>
                </a:tc>
              </a:tr>
              <a:tr h="925625">
                <a:tc>
                  <a:txBody>
                    <a:bodyPr/>
                    <a:lstStyle/>
                    <a:p>
                      <a:pPr indent="0" lvl="0" marL="0" marR="0" rtl="0" algn="ctr">
                        <a:lnSpc>
                          <a:spcPct val="140007"/>
                        </a:lnSpc>
                        <a:spcBef>
                          <a:spcPts val="0"/>
                        </a:spcBef>
                        <a:spcAft>
                          <a:spcPts val="0"/>
                        </a:spcAft>
                        <a:buNone/>
                      </a:pPr>
                      <a:r>
                        <a:rPr lang="en-US" sz="2557" u="none" cap="none" strike="noStrike">
                          <a:solidFill>
                            <a:srgbClr val="FFFEF8"/>
                          </a:solidFill>
                          <a:latin typeface="Archivo Black"/>
                          <a:ea typeface="Archivo Black"/>
                          <a:cs typeface="Archivo Black"/>
                          <a:sym typeface="Archivo Black"/>
                        </a:rPr>
                        <a:t>STRENGTHS</a:t>
                      </a:r>
                      <a:endParaRPr sz="1100" u="none" cap="none" strike="noStrike">
                        <a:latin typeface="Archivo Black"/>
                        <a:ea typeface="Archivo Black"/>
                        <a:cs typeface="Archivo Black"/>
                        <a:sym typeface="Archivo Black"/>
                      </a:endParaRPr>
                    </a:p>
                  </a:txBody>
                  <a:tcPr marT="190500" marB="190500" marR="190500" marL="190500">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9525">
                      <a:solidFill>
                        <a:srgbClr val="CCCCCC"/>
                      </a:solidFill>
                      <a:prstDash val="solid"/>
                      <a:round/>
                      <a:headEnd len="sm" w="sm" type="none"/>
                      <a:tailEnd len="sm" w="sm" type="none"/>
                    </a:lnB>
                    <a:solidFill>
                      <a:srgbClr val="A6A6A6"/>
                    </a:solidFill>
                  </a:tcPr>
                </a:tc>
                <a:tc>
                  <a:txBody>
                    <a:bodyPr/>
                    <a:lstStyle/>
                    <a:p>
                      <a:pPr indent="0" lvl="0" marL="0" marR="0" rtl="0" algn="ctr">
                        <a:lnSpc>
                          <a:spcPct val="140007"/>
                        </a:lnSpc>
                        <a:spcBef>
                          <a:spcPts val="0"/>
                        </a:spcBef>
                        <a:spcAft>
                          <a:spcPts val="0"/>
                        </a:spcAft>
                        <a:buNone/>
                      </a:pPr>
                      <a:r>
                        <a:rPr lang="en-US" sz="2557" u="none" cap="none" strike="noStrike">
                          <a:solidFill>
                            <a:srgbClr val="FFFEF8"/>
                          </a:solidFill>
                          <a:latin typeface="Archivo Black"/>
                          <a:ea typeface="Archivo Black"/>
                          <a:cs typeface="Archivo Black"/>
                          <a:sym typeface="Archivo Black"/>
                        </a:rPr>
                        <a:t>WEAKNESSES</a:t>
                      </a:r>
                      <a:endParaRPr sz="1100" u="none" cap="none" strike="noStrike">
                        <a:latin typeface="Archivo Black"/>
                        <a:ea typeface="Archivo Black"/>
                        <a:cs typeface="Archivo Black"/>
                        <a:sym typeface="Archivo Black"/>
                      </a:endParaRPr>
                    </a:p>
                  </a:txBody>
                  <a:tcPr marT="190500" marB="190500" marR="190500" marL="190500">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9525">
                      <a:solidFill>
                        <a:srgbClr val="CCCCCC"/>
                      </a:solidFill>
                      <a:prstDash val="solid"/>
                      <a:round/>
                      <a:headEnd len="sm" w="sm" type="none"/>
                      <a:tailEnd len="sm" w="sm" type="none"/>
                    </a:lnB>
                    <a:solidFill>
                      <a:srgbClr val="A6A6A6"/>
                    </a:solidFill>
                  </a:tcPr>
                </a:tc>
                <a:tc>
                  <a:txBody>
                    <a:bodyPr/>
                    <a:lstStyle/>
                    <a:p>
                      <a:pPr indent="0" lvl="0" marL="0" marR="0" rtl="0" algn="ctr">
                        <a:lnSpc>
                          <a:spcPct val="140008"/>
                        </a:lnSpc>
                        <a:spcBef>
                          <a:spcPts val="0"/>
                        </a:spcBef>
                        <a:spcAft>
                          <a:spcPts val="0"/>
                        </a:spcAft>
                        <a:buNone/>
                      </a:pPr>
                      <a:r>
                        <a:rPr lang="en-US" sz="2257" u="none" cap="none" strike="noStrike">
                          <a:solidFill>
                            <a:srgbClr val="FFFEF8"/>
                          </a:solidFill>
                          <a:latin typeface="Archivo Black"/>
                          <a:ea typeface="Archivo Black"/>
                          <a:cs typeface="Archivo Black"/>
                          <a:sym typeface="Archivo Black"/>
                        </a:rPr>
                        <a:t>OPPORTUNITIES</a:t>
                      </a:r>
                      <a:endParaRPr sz="1100" u="none" cap="none" strike="noStrike">
                        <a:latin typeface="Archivo Black"/>
                        <a:ea typeface="Archivo Black"/>
                        <a:cs typeface="Archivo Black"/>
                        <a:sym typeface="Archivo Black"/>
                      </a:endParaRPr>
                    </a:p>
                  </a:txBody>
                  <a:tcPr marT="190500" marB="190500" marR="190500" marL="190500">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9525">
                      <a:solidFill>
                        <a:srgbClr val="CCCCCC"/>
                      </a:solidFill>
                      <a:prstDash val="solid"/>
                      <a:round/>
                      <a:headEnd len="sm" w="sm" type="none"/>
                      <a:tailEnd len="sm" w="sm" type="none"/>
                    </a:lnB>
                    <a:solidFill>
                      <a:srgbClr val="A6A6A6"/>
                    </a:solidFill>
                  </a:tcPr>
                </a:tc>
                <a:tc>
                  <a:txBody>
                    <a:bodyPr/>
                    <a:lstStyle/>
                    <a:p>
                      <a:pPr indent="0" lvl="0" marL="0" marR="0" rtl="0" algn="ctr">
                        <a:lnSpc>
                          <a:spcPct val="140008"/>
                        </a:lnSpc>
                        <a:spcBef>
                          <a:spcPts val="0"/>
                        </a:spcBef>
                        <a:spcAft>
                          <a:spcPts val="0"/>
                        </a:spcAft>
                        <a:buNone/>
                      </a:pPr>
                      <a:r>
                        <a:rPr lang="en-US" sz="2257" u="none" cap="none" strike="noStrike">
                          <a:solidFill>
                            <a:srgbClr val="FFFEF8"/>
                          </a:solidFill>
                          <a:latin typeface="Archivo Black"/>
                          <a:ea typeface="Archivo Black"/>
                          <a:cs typeface="Archivo Black"/>
                          <a:sym typeface="Archivo Black"/>
                        </a:rPr>
                        <a:t>THREATS</a:t>
                      </a:r>
                      <a:endParaRPr sz="1100" u="none" cap="none" strike="noStrike">
                        <a:latin typeface="Archivo Black"/>
                        <a:ea typeface="Archivo Black"/>
                        <a:cs typeface="Archivo Black"/>
                        <a:sym typeface="Archivo Black"/>
                      </a:endParaRPr>
                    </a:p>
                  </a:txBody>
                  <a:tcPr marT="190500" marB="190500" marR="190500" marL="190500">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9525">
                      <a:solidFill>
                        <a:srgbClr val="CCCCCC"/>
                      </a:solidFill>
                      <a:prstDash val="solid"/>
                      <a:round/>
                      <a:headEnd len="sm" w="sm" type="none"/>
                      <a:tailEnd len="sm" w="sm" type="none"/>
                    </a:lnB>
                    <a:solidFill>
                      <a:srgbClr val="A6A6A6"/>
                    </a:solidFill>
                  </a:tcPr>
                </a:tc>
              </a:tr>
              <a:tr h="4842150">
                <a:tc>
                  <a:txBody>
                    <a:bodyPr/>
                    <a:lstStyle/>
                    <a:p>
                      <a:pPr indent="-269872" lvl="1" marL="539745" marR="0" rtl="0" algn="l">
                        <a:lnSpc>
                          <a:spcPct val="100000"/>
                        </a:lnSpc>
                        <a:spcBef>
                          <a:spcPts val="0"/>
                        </a:spcBef>
                        <a:spcAft>
                          <a:spcPts val="0"/>
                        </a:spcAft>
                        <a:buClr>
                          <a:srgbClr val="545454"/>
                        </a:buClr>
                        <a:buSzPts val="2499"/>
                        <a:buFont typeface="Arial"/>
                        <a:buChar char="•"/>
                      </a:pPr>
                      <a:r>
                        <a:rPr lang="en-US" sz="2499" u="none" cap="none" strike="noStrike">
                          <a:solidFill>
                            <a:srgbClr val="545454"/>
                          </a:solidFill>
                          <a:latin typeface="Darker Grotesque"/>
                          <a:ea typeface="Darker Grotesque"/>
                          <a:cs typeface="Darker Grotesque"/>
                          <a:sym typeface="Darker Grotesque"/>
                        </a:rPr>
                        <a:t>What are you doing well? </a:t>
                      </a:r>
                      <a:endParaRPr sz="1100" u="none" cap="none" strike="noStrike"/>
                    </a:p>
                    <a:p>
                      <a:pPr indent="-269872" lvl="1" marL="539745" marR="0" rtl="0" algn="l">
                        <a:lnSpc>
                          <a:spcPct val="100000"/>
                        </a:lnSpc>
                        <a:spcBef>
                          <a:spcPts val="0"/>
                        </a:spcBef>
                        <a:spcAft>
                          <a:spcPts val="0"/>
                        </a:spcAft>
                        <a:buClr>
                          <a:srgbClr val="545454"/>
                        </a:buClr>
                        <a:buSzPts val="2499"/>
                        <a:buFont typeface="Arial"/>
                        <a:buChar char="•"/>
                      </a:pPr>
                      <a:r>
                        <a:rPr lang="en-US" sz="2499" u="none" cap="none" strike="noStrike">
                          <a:solidFill>
                            <a:srgbClr val="545454"/>
                          </a:solidFill>
                          <a:latin typeface="Darker Grotesque"/>
                          <a:ea typeface="Darker Grotesque"/>
                          <a:cs typeface="Darker Grotesque"/>
                          <a:sym typeface="Darker Grotesque"/>
                        </a:rPr>
                        <a:t>What sets you apart? What are your good qualities?</a:t>
                      </a:r>
                      <a:endParaRPr/>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9D9"/>
                    </a:solidFill>
                  </a:tcPr>
                </a:tc>
                <a:tc>
                  <a:txBody>
                    <a:bodyPr/>
                    <a:lstStyle/>
                    <a:p>
                      <a:pPr indent="-269872" lvl="1" marL="539745" marR="0" rtl="0" algn="l">
                        <a:lnSpc>
                          <a:spcPct val="100000"/>
                        </a:lnSpc>
                        <a:spcBef>
                          <a:spcPts val="0"/>
                        </a:spcBef>
                        <a:spcAft>
                          <a:spcPts val="0"/>
                        </a:spcAft>
                        <a:buClr>
                          <a:srgbClr val="545454"/>
                        </a:buClr>
                        <a:buSzPts val="2499"/>
                        <a:buFont typeface="Arial"/>
                        <a:buChar char="•"/>
                      </a:pPr>
                      <a:r>
                        <a:rPr lang="en-US" sz="2499" u="none" cap="none" strike="noStrike">
                          <a:solidFill>
                            <a:srgbClr val="545454"/>
                          </a:solidFill>
                          <a:latin typeface="Darker Grotesque"/>
                          <a:ea typeface="Darker Grotesque"/>
                          <a:cs typeface="Darker Grotesque"/>
                          <a:sym typeface="Darker Grotesque"/>
                        </a:rPr>
                        <a:t>Where do you need to improve? </a:t>
                      </a:r>
                      <a:endParaRPr sz="1100" u="none" cap="none" strike="noStrike"/>
                    </a:p>
                    <a:p>
                      <a:pPr indent="-269872" lvl="1" marL="539745" marR="0" rtl="0" algn="l">
                        <a:lnSpc>
                          <a:spcPct val="100000"/>
                        </a:lnSpc>
                        <a:spcBef>
                          <a:spcPts val="0"/>
                        </a:spcBef>
                        <a:spcAft>
                          <a:spcPts val="0"/>
                        </a:spcAft>
                        <a:buClr>
                          <a:srgbClr val="545454"/>
                        </a:buClr>
                        <a:buSzPts val="2499"/>
                        <a:buFont typeface="Arial"/>
                        <a:buChar char="•"/>
                      </a:pPr>
                      <a:r>
                        <a:rPr lang="en-US" sz="2499" u="none" cap="none" strike="noStrike">
                          <a:solidFill>
                            <a:srgbClr val="545454"/>
                          </a:solidFill>
                          <a:latin typeface="Darker Grotesque"/>
                          <a:ea typeface="Darker Grotesque"/>
                          <a:cs typeface="Darker Grotesque"/>
                          <a:sym typeface="Darker Grotesque"/>
                        </a:rPr>
                        <a:t>Are resources adequate? What do others do better than you?</a:t>
                      </a:r>
                      <a:endParaRPr/>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9D9"/>
                    </a:solidFill>
                  </a:tcPr>
                </a:tc>
                <a:tc>
                  <a:txBody>
                    <a:bodyPr/>
                    <a:lstStyle/>
                    <a:p>
                      <a:pPr indent="-269872" lvl="1" marL="539745" marR="0" rtl="0" algn="l">
                        <a:lnSpc>
                          <a:spcPct val="100000"/>
                        </a:lnSpc>
                        <a:spcBef>
                          <a:spcPts val="0"/>
                        </a:spcBef>
                        <a:spcAft>
                          <a:spcPts val="0"/>
                        </a:spcAft>
                        <a:buClr>
                          <a:srgbClr val="545454"/>
                        </a:buClr>
                        <a:buSzPts val="2499"/>
                        <a:buFont typeface="Arial"/>
                        <a:buChar char="•"/>
                      </a:pPr>
                      <a:r>
                        <a:rPr lang="en-US" sz="2499" u="none" cap="none" strike="noStrike">
                          <a:solidFill>
                            <a:srgbClr val="545454"/>
                          </a:solidFill>
                          <a:latin typeface="Darker Grotesque"/>
                          <a:ea typeface="Darker Grotesque"/>
                          <a:cs typeface="Darker Grotesque"/>
                          <a:sym typeface="Darker Grotesque"/>
                        </a:rPr>
                        <a:t>What are your goals? </a:t>
                      </a:r>
                      <a:endParaRPr sz="1100" u="none" cap="none" strike="noStrike"/>
                    </a:p>
                    <a:p>
                      <a:pPr indent="-269872" lvl="1" marL="539745" marR="0" rtl="0" algn="l">
                        <a:lnSpc>
                          <a:spcPct val="100000"/>
                        </a:lnSpc>
                        <a:spcBef>
                          <a:spcPts val="0"/>
                        </a:spcBef>
                        <a:spcAft>
                          <a:spcPts val="0"/>
                        </a:spcAft>
                        <a:buClr>
                          <a:srgbClr val="545454"/>
                        </a:buClr>
                        <a:buSzPts val="2499"/>
                        <a:buFont typeface="Arial"/>
                        <a:buChar char="•"/>
                      </a:pPr>
                      <a:r>
                        <a:rPr lang="en-US" sz="2499" u="none" cap="none" strike="noStrike">
                          <a:solidFill>
                            <a:srgbClr val="545454"/>
                          </a:solidFill>
                          <a:latin typeface="Darker Grotesque"/>
                          <a:ea typeface="Darker Grotesque"/>
                          <a:cs typeface="Darker Grotesque"/>
                          <a:sym typeface="Darker Grotesque"/>
                        </a:rPr>
                        <a:t>Are demands shifting? How can it be improved?</a:t>
                      </a:r>
                      <a:endParaRPr/>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9D9"/>
                    </a:solidFill>
                  </a:tcPr>
                </a:tc>
                <a:tc>
                  <a:txBody>
                    <a:bodyPr/>
                    <a:lstStyle/>
                    <a:p>
                      <a:pPr indent="-269872" lvl="1" marL="539745" marR="0" rtl="0" algn="l">
                        <a:lnSpc>
                          <a:spcPct val="140016"/>
                        </a:lnSpc>
                        <a:spcBef>
                          <a:spcPts val="0"/>
                        </a:spcBef>
                        <a:spcAft>
                          <a:spcPts val="0"/>
                        </a:spcAft>
                        <a:buClr>
                          <a:srgbClr val="545454"/>
                        </a:buClr>
                        <a:buSzPts val="2499"/>
                        <a:buFont typeface="Arial"/>
                        <a:buChar char="•"/>
                      </a:pPr>
                      <a:r>
                        <a:rPr lang="en-US" sz="2499" u="none" cap="none" strike="noStrike">
                          <a:solidFill>
                            <a:srgbClr val="545454"/>
                          </a:solidFill>
                          <a:latin typeface="Darker Grotesque"/>
                          <a:ea typeface="Darker Grotesque"/>
                          <a:cs typeface="Darker Grotesque"/>
                          <a:sym typeface="Darker Grotesque"/>
                        </a:rPr>
                        <a:t>What are the blockers you're facing? </a:t>
                      </a:r>
                      <a:endParaRPr sz="1100" u="none" cap="none" strike="noStrike"/>
                    </a:p>
                    <a:p>
                      <a:pPr indent="-269872" lvl="1" marL="539745" marR="0" rtl="0" algn="l">
                        <a:lnSpc>
                          <a:spcPct val="140016"/>
                        </a:lnSpc>
                        <a:spcBef>
                          <a:spcPts val="0"/>
                        </a:spcBef>
                        <a:spcAft>
                          <a:spcPts val="0"/>
                        </a:spcAft>
                        <a:buClr>
                          <a:srgbClr val="545454"/>
                        </a:buClr>
                        <a:buSzPts val="2499"/>
                        <a:buFont typeface="Arial"/>
                        <a:buChar char="•"/>
                      </a:pPr>
                      <a:r>
                        <a:rPr lang="en-US" sz="2499" u="none" cap="none" strike="noStrike">
                          <a:solidFill>
                            <a:srgbClr val="545454"/>
                          </a:solidFill>
                          <a:latin typeface="Darker Grotesque"/>
                          <a:ea typeface="Darker Grotesque"/>
                          <a:cs typeface="Darker Grotesque"/>
                          <a:sym typeface="Darker Grotesque"/>
                        </a:rPr>
                        <a:t>What are factors outside of your control?</a:t>
                      </a:r>
                      <a:endParaRPr/>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9D9"/>
                    </a:solidFill>
                  </a:tcPr>
                </a:tc>
              </a:tr>
            </a:tbl>
          </a:graphicData>
        </a:graphic>
      </p:graphicFrame>
      <p:cxnSp>
        <p:nvCxnSpPr>
          <p:cNvPr id="1870" name="Google Shape;1870;p20"/>
          <p:cNvCxnSpPr/>
          <p:nvPr/>
        </p:nvCxnSpPr>
        <p:spPr>
          <a:xfrm rot="10800000">
            <a:off x="9273690" y="0"/>
            <a:ext cx="0" cy="10287000"/>
          </a:xfrm>
          <a:prstGeom prst="straightConnector1">
            <a:avLst/>
          </a:prstGeom>
          <a:noFill/>
          <a:ln cap="flat" cmpd="sng" w="47625">
            <a:solidFill>
              <a:srgbClr val="545454"/>
            </a:solidFill>
            <a:prstDash val="solid"/>
            <a:round/>
            <a:headEnd len="sm" w="sm" type="none"/>
            <a:tailEnd len="sm" w="sm" type="none"/>
          </a:ln>
        </p:spPr>
      </p:cxnSp>
      <p:cxnSp>
        <p:nvCxnSpPr>
          <p:cNvPr id="1871" name="Google Shape;1871;p20"/>
          <p:cNvCxnSpPr/>
          <p:nvPr/>
        </p:nvCxnSpPr>
        <p:spPr>
          <a:xfrm rot="10800000">
            <a:off x="13215243" y="0"/>
            <a:ext cx="0" cy="10287000"/>
          </a:xfrm>
          <a:prstGeom prst="straightConnector1">
            <a:avLst/>
          </a:prstGeom>
          <a:noFill/>
          <a:ln cap="flat" cmpd="sng" w="47625">
            <a:solidFill>
              <a:srgbClr val="545454"/>
            </a:solidFill>
            <a:prstDash val="solid"/>
            <a:round/>
            <a:headEnd len="sm" w="sm" type="none"/>
            <a:tailEnd len="sm" w="sm" type="none"/>
          </a:ln>
        </p:spPr>
      </p:cxnSp>
      <p:cxnSp>
        <p:nvCxnSpPr>
          <p:cNvPr id="1872" name="Google Shape;1872;p20"/>
          <p:cNvCxnSpPr/>
          <p:nvPr/>
        </p:nvCxnSpPr>
        <p:spPr>
          <a:xfrm rot="10800000">
            <a:off x="17283112" y="0"/>
            <a:ext cx="0" cy="10287000"/>
          </a:xfrm>
          <a:prstGeom prst="straightConnector1">
            <a:avLst/>
          </a:prstGeom>
          <a:noFill/>
          <a:ln cap="flat" cmpd="sng" w="47625">
            <a:solidFill>
              <a:srgbClr val="545454"/>
            </a:solidFill>
            <a:prstDash val="solid"/>
            <a:round/>
            <a:headEnd len="sm" w="sm" type="none"/>
            <a:tailEnd len="sm" w="sm" type="none"/>
          </a:ln>
        </p:spPr>
      </p:cxnSp>
      <p:cxnSp>
        <p:nvCxnSpPr>
          <p:cNvPr id="1873" name="Google Shape;1873;p20"/>
          <p:cNvCxnSpPr/>
          <p:nvPr/>
        </p:nvCxnSpPr>
        <p:spPr>
          <a:xfrm rot="10800000">
            <a:off x="5075862" y="0"/>
            <a:ext cx="0" cy="10287000"/>
          </a:xfrm>
          <a:prstGeom prst="straightConnector1">
            <a:avLst/>
          </a:prstGeom>
          <a:noFill/>
          <a:ln cap="flat" cmpd="sng" w="47625">
            <a:solidFill>
              <a:srgbClr val="545454"/>
            </a:solidFill>
            <a:prstDash val="solid"/>
            <a:round/>
            <a:headEnd len="sm" w="sm" type="none"/>
            <a:tailEnd len="sm" w="sm" type="none"/>
          </a:ln>
        </p:spPr>
      </p:cxnSp>
      <p:cxnSp>
        <p:nvCxnSpPr>
          <p:cNvPr id="1874" name="Google Shape;1874;p20"/>
          <p:cNvCxnSpPr/>
          <p:nvPr/>
        </p:nvCxnSpPr>
        <p:spPr>
          <a:xfrm>
            <a:off x="1028700" y="3485949"/>
            <a:ext cx="17259300" cy="0"/>
          </a:xfrm>
          <a:prstGeom prst="straightConnector1">
            <a:avLst/>
          </a:prstGeom>
          <a:noFill/>
          <a:ln cap="flat" cmpd="sng" w="47625">
            <a:solidFill>
              <a:srgbClr val="545454"/>
            </a:solidFill>
            <a:prstDash val="solid"/>
            <a:round/>
            <a:headEnd len="sm" w="sm" type="none"/>
            <a:tailEnd len="sm" w="sm" type="none"/>
          </a:ln>
        </p:spPr>
      </p:cxnSp>
      <p:cxnSp>
        <p:nvCxnSpPr>
          <p:cNvPr id="1875" name="Google Shape;1875;p20"/>
          <p:cNvCxnSpPr/>
          <p:nvPr/>
        </p:nvCxnSpPr>
        <p:spPr>
          <a:xfrm>
            <a:off x="1028700" y="4445390"/>
            <a:ext cx="17259300" cy="0"/>
          </a:xfrm>
          <a:prstGeom prst="straightConnector1">
            <a:avLst/>
          </a:prstGeom>
          <a:noFill/>
          <a:ln cap="flat" cmpd="sng" w="47625">
            <a:solidFill>
              <a:srgbClr val="545454"/>
            </a:solidFill>
            <a:prstDash val="solid"/>
            <a:round/>
            <a:headEnd len="sm" w="sm" type="none"/>
            <a:tailEnd len="sm" w="sm" type="none"/>
          </a:ln>
        </p:spPr>
      </p:cxnSp>
      <p:cxnSp>
        <p:nvCxnSpPr>
          <p:cNvPr id="1876" name="Google Shape;1876;p20"/>
          <p:cNvCxnSpPr/>
          <p:nvPr/>
        </p:nvCxnSpPr>
        <p:spPr>
          <a:xfrm>
            <a:off x="1028700" y="9234487"/>
            <a:ext cx="17259300" cy="0"/>
          </a:xfrm>
          <a:prstGeom prst="straightConnector1">
            <a:avLst/>
          </a:prstGeom>
          <a:noFill/>
          <a:ln cap="flat" cmpd="sng" w="47625">
            <a:solidFill>
              <a:srgbClr val="545454"/>
            </a:solidFill>
            <a:prstDash val="solid"/>
            <a:round/>
            <a:headEnd len="sm" w="sm" type="none"/>
            <a:tailEnd len="sm" w="sm" type="none"/>
          </a:ln>
        </p:spPr>
      </p:cxnSp>
      <p:cxnSp>
        <p:nvCxnSpPr>
          <p:cNvPr id="1877" name="Google Shape;1877;p20"/>
          <p:cNvCxnSpPr/>
          <p:nvPr/>
        </p:nvCxnSpPr>
        <p:spPr>
          <a:xfrm>
            <a:off x="1028700" y="1398242"/>
            <a:ext cx="17259300" cy="0"/>
          </a:xfrm>
          <a:prstGeom prst="straightConnector1">
            <a:avLst/>
          </a:prstGeom>
          <a:noFill/>
          <a:ln cap="flat" cmpd="sng" w="47625">
            <a:solidFill>
              <a:srgbClr val="545454"/>
            </a:solidFill>
            <a:prstDash val="solid"/>
            <a:round/>
            <a:headEnd len="sm" w="sm" type="none"/>
            <a:tailEnd len="sm" w="sm" type="none"/>
          </a:ln>
        </p:spPr>
      </p:cxnSp>
      <p:cxnSp>
        <p:nvCxnSpPr>
          <p:cNvPr id="1878" name="Google Shape;1878;p20"/>
          <p:cNvCxnSpPr/>
          <p:nvPr/>
        </p:nvCxnSpPr>
        <p:spPr>
          <a:xfrm rot="10800000">
            <a:off x="1052512" y="0"/>
            <a:ext cx="0" cy="10287000"/>
          </a:xfrm>
          <a:prstGeom prst="straightConnector1">
            <a:avLst/>
          </a:prstGeom>
          <a:noFill/>
          <a:ln cap="flat" cmpd="sng" w="47625">
            <a:solidFill>
              <a:srgbClr val="545454"/>
            </a:solidFill>
            <a:prstDash val="solid"/>
            <a:round/>
            <a:headEnd len="sm" w="sm" type="none"/>
            <a:tailEnd len="sm" w="sm" type="none"/>
          </a:ln>
        </p:spPr>
      </p:cxnSp>
      <p:grpSp>
        <p:nvGrpSpPr>
          <p:cNvPr id="1879" name="Google Shape;1879;p20"/>
          <p:cNvGrpSpPr/>
          <p:nvPr/>
        </p:nvGrpSpPr>
        <p:grpSpPr>
          <a:xfrm>
            <a:off x="19050" y="1265268"/>
            <a:ext cx="1114140" cy="2488668"/>
            <a:chOff x="0" y="-241102"/>
            <a:chExt cx="1485521" cy="3318223"/>
          </a:xfrm>
        </p:grpSpPr>
        <p:grpSp>
          <p:nvGrpSpPr>
            <p:cNvPr id="1880" name="Google Shape;1880;p20"/>
            <p:cNvGrpSpPr/>
            <p:nvPr/>
          </p:nvGrpSpPr>
          <p:grpSpPr>
            <a:xfrm>
              <a:off x="0" y="-241102"/>
              <a:ext cx="1371600" cy="3318223"/>
              <a:chOff x="0" y="-47625"/>
              <a:chExt cx="270933" cy="655451"/>
            </a:xfrm>
          </p:grpSpPr>
          <p:sp>
            <p:nvSpPr>
              <p:cNvPr id="1881" name="Google Shape;1881;p20"/>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1882" name="Google Shape;1882;p20"/>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3" name="Google Shape;1883;p20"/>
            <p:cNvGrpSpPr/>
            <p:nvPr/>
          </p:nvGrpSpPr>
          <p:grpSpPr>
            <a:xfrm rot="5400000">
              <a:off x="697324" y="-697324"/>
              <a:ext cx="90873" cy="1485520"/>
              <a:chOff x="0" y="-47625"/>
              <a:chExt cx="37990" cy="621031"/>
            </a:xfrm>
          </p:grpSpPr>
          <p:sp>
            <p:nvSpPr>
              <p:cNvPr id="1884" name="Google Shape;1884;p2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885" name="Google Shape;1885;p2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6" name="Google Shape;1886;p20"/>
            <p:cNvGrpSpPr/>
            <p:nvPr/>
          </p:nvGrpSpPr>
          <p:grpSpPr>
            <a:xfrm rot="5400000">
              <a:off x="697324" y="-316628"/>
              <a:ext cx="90873" cy="1485520"/>
              <a:chOff x="0" y="-47625"/>
              <a:chExt cx="37990" cy="621031"/>
            </a:xfrm>
          </p:grpSpPr>
          <p:sp>
            <p:nvSpPr>
              <p:cNvPr id="1887" name="Google Shape;1887;p2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888" name="Google Shape;1888;p2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9" name="Google Shape;1889;p20"/>
            <p:cNvGrpSpPr/>
            <p:nvPr/>
          </p:nvGrpSpPr>
          <p:grpSpPr>
            <a:xfrm rot="5400000">
              <a:off x="697324" y="390473"/>
              <a:ext cx="90873" cy="1485520"/>
              <a:chOff x="0" y="-47625"/>
              <a:chExt cx="37990" cy="621031"/>
            </a:xfrm>
          </p:grpSpPr>
          <p:sp>
            <p:nvSpPr>
              <p:cNvPr id="1890" name="Google Shape;1890;p2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891" name="Google Shape;1891;p2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2" name="Google Shape;1892;p20"/>
            <p:cNvGrpSpPr/>
            <p:nvPr/>
          </p:nvGrpSpPr>
          <p:grpSpPr>
            <a:xfrm rot="5400000">
              <a:off x="697324" y="523351"/>
              <a:ext cx="90873" cy="1485520"/>
              <a:chOff x="0" y="-47625"/>
              <a:chExt cx="37990" cy="621031"/>
            </a:xfrm>
          </p:grpSpPr>
          <p:sp>
            <p:nvSpPr>
              <p:cNvPr id="1893" name="Google Shape;1893;p2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894" name="Google Shape;1894;p2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5" name="Google Shape;1895;p20"/>
            <p:cNvGrpSpPr/>
            <p:nvPr/>
          </p:nvGrpSpPr>
          <p:grpSpPr>
            <a:xfrm rot="5400000">
              <a:off x="697324" y="1283201"/>
              <a:ext cx="90873" cy="1485520"/>
              <a:chOff x="0" y="-47625"/>
              <a:chExt cx="37990" cy="621031"/>
            </a:xfrm>
          </p:grpSpPr>
          <p:sp>
            <p:nvSpPr>
              <p:cNvPr id="1896" name="Google Shape;1896;p2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897" name="Google Shape;1897;p2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8" name="Google Shape;1898;p20"/>
            <p:cNvGrpSpPr/>
            <p:nvPr/>
          </p:nvGrpSpPr>
          <p:grpSpPr>
            <a:xfrm rot="5400000">
              <a:off x="697324" y="2144045"/>
              <a:ext cx="90873" cy="1485520"/>
              <a:chOff x="0" y="-47625"/>
              <a:chExt cx="37990" cy="621031"/>
            </a:xfrm>
          </p:grpSpPr>
          <p:sp>
            <p:nvSpPr>
              <p:cNvPr id="1899" name="Google Shape;1899;p2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900" name="Google Shape;1900;p2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1" name="Google Shape;1901;p20"/>
            <p:cNvGrpSpPr/>
            <p:nvPr/>
          </p:nvGrpSpPr>
          <p:grpSpPr>
            <a:xfrm rot="5400000">
              <a:off x="697324" y="1687128"/>
              <a:ext cx="90873" cy="1485520"/>
              <a:chOff x="0" y="-47625"/>
              <a:chExt cx="37990" cy="621031"/>
            </a:xfrm>
          </p:grpSpPr>
          <p:sp>
            <p:nvSpPr>
              <p:cNvPr id="1902" name="Google Shape;1902;p2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903" name="Google Shape;1903;p2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4" name="Google Shape;1904;p20"/>
            <p:cNvGrpSpPr/>
            <p:nvPr/>
          </p:nvGrpSpPr>
          <p:grpSpPr>
            <a:xfrm rot="5400000">
              <a:off x="697324" y="1150323"/>
              <a:ext cx="90873" cy="1485520"/>
              <a:chOff x="0" y="-47625"/>
              <a:chExt cx="37990" cy="621031"/>
            </a:xfrm>
          </p:grpSpPr>
          <p:sp>
            <p:nvSpPr>
              <p:cNvPr id="1905" name="Google Shape;1905;p2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906" name="Google Shape;1906;p2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7" name="Google Shape;1907;p20"/>
            <p:cNvGrpSpPr/>
            <p:nvPr/>
          </p:nvGrpSpPr>
          <p:grpSpPr>
            <a:xfrm rot="5400000">
              <a:off x="697324" y="2288925"/>
              <a:ext cx="90873" cy="1485520"/>
              <a:chOff x="0" y="-47625"/>
              <a:chExt cx="37990" cy="621031"/>
            </a:xfrm>
          </p:grpSpPr>
          <p:sp>
            <p:nvSpPr>
              <p:cNvPr id="1908" name="Google Shape;1908;p20"/>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909" name="Google Shape;1909;p20"/>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0" name="Google Shape;1910;p20"/>
            <p:cNvGrpSpPr/>
            <p:nvPr/>
          </p:nvGrpSpPr>
          <p:grpSpPr>
            <a:xfrm rot="5400000">
              <a:off x="718249" y="-514711"/>
              <a:ext cx="49023" cy="1485520"/>
              <a:chOff x="0" y="-47625"/>
              <a:chExt cx="20494" cy="621031"/>
            </a:xfrm>
          </p:grpSpPr>
          <p:sp>
            <p:nvSpPr>
              <p:cNvPr id="1911" name="Google Shape;1911;p20"/>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912" name="Google Shape;1912;p20"/>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3" name="Google Shape;1913;p20"/>
            <p:cNvGrpSpPr/>
            <p:nvPr/>
          </p:nvGrpSpPr>
          <p:grpSpPr>
            <a:xfrm rot="5400000">
              <a:off x="718249" y="-118544"/>
              <a:ext cx="49023" cy="1485520"/>
              <a:chOff x="0" y="-47625"/>
              <a:chExt cx="20494" cy="621031"/>
            </a:xfrm>
          </p:grpSpPr>
          <p:sp>
            <p:nvSpPr>
              <p:cNvPr id="1914" name="Google Shape;1914;p20"/>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915" name="Google Shape;1915;p20"/>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6" name="Google Shape;1916;p20"/>
            <p:cNvGrpSpPr/>
            <p:nvPr/>
          </p:nvGrpSpPr>
          <p:grpSpPr>
            <a:xfrm rot="5400000">
              <a:off x="718249" y="791323"/>
              <a:ext cx="49023" cy="1485520"/>
              <a:chOff x="0" y="-47625"/>
              <a:chExt cx="20494" cy="621031"/>
            </a:xfrm>
          </p:grpSpPr>
          <p:sp>
            <p:nvSpPr>
              <p:cNvPr id="1917" name="Google Shape;1917;p20"/>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918" name="Google Shape;1918;p20"/>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9" name="Google Shape;1919;p20"/>
            <p:cNvGrpSpPr/>
            <p:nvPr/>
          </p:nvGrpSpPr>
          <p:grpSpPr>
            <a:xfrm rot="5400000">
              <a:off x="718249" y="1479164"/>
              <a:ext cx="49023" cy="1485520"/>
              <a:chOff x="0" y="-47625"/>
              <a:chExt cx="20494" cy="621031"/>
            </a:xfrm>
          </p:grpSpPr>
          <p:sp>
            <p:nvSpPr>
              <p:cNvPr id="1920" name="Google Shape;1920;p20"/>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921" name="Google Shape;1921;p20"/>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2" name="Google Shape;1922;p20"/>
            <p:cNvGrpSpPr/>
            <p:nvPr/>
          </p:nvGrpSpPr>
          <p:grpSpPr>
            <a:xfrm rot="5400000">
              <a:off x="718249" y="278521"/>
              <a:ext cx="49023" cy="1485520"/>
              <a:chOff x="0" y="-47625"/>
              <a:chExt cx="20494" cy="621031"/>
            </a:xfrm>
          </p:grpSpPr>
          <p:sp>
            <p:nvSpPr>
              <p:cNvPr id="1923" name="Google Shape;1923;p20"/>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924" name="Google Shape;1924;p20"/>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5" name="Google Shape;1925;p20"/>
            <p:cNvGrpSpPr/>
            <p:nvPr/>
          </p:nvGrpSpPr>
          <p:grpSpPr>
            <a:xfrm rot="5400000">
              <a:off x="727758" y="-596229"/>
              <a:ext cx="30004" cy="1485520"/>
              <a:chOff x="0" y="-47625"/>
              <a:chExt cx="12543" cy="621031"/>
            </a:xfrm>
          </p:grpSpPr>
          <p:sp>
            <p:nvSpPr>
              <p:cNvPr id="1926" name="Google Shape;1926;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27" name="Google Shape;1927;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8" name="Google Shape;1928;p20"/>
            <p:cNvGrpSpPr/>
            <p:nvPr/>
          </p:nvGrpSpPr>
          <p:grpSpPr>
            <a:xfrm rot="5400000">
              <a:off x="727758" y="-200062"/>
              <a:ext cx="30004" cy="1485520"/>
              <a:chOff x="0" y="-47625"/>
              <a:chExt cx="12543" cy="621031"/>
            </a:xfrm>
          </p:grpSpPr>
          <p:sp>
            <p:nvSpPr>
              <p:cNvPr id="1929" name="Google Shape;1929;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30" name="Google Shape;1930;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1" name="Google Shape;1931;p20"/>
            <p:cNvGrpSpPr/>
            <p:nvPr/>
          </p:nvGrpSpPr>
          <p:grpSpPr>
            <a:xfrm rot="5400000">
              <a:off x="727758" y="124994"/>
              <a:ext cx="30004" cy="1485520"/>
              <a:chOff x="0" y="-47625"/>
              <a:chExt cx="12543" cy="621031"/>
            </a:xfrm>
          </p:grpSpPr>
          <p:sp>
            <p:nvSpPr>
              <p:cNvPr id="1932" name="Google Shape;1932;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33" name="Google Shape;1933;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4" name="Google Shape;1934;p20"/>
            <p:cNvGrpSpPr/>
            <p:nvPr/>
          </p:nvGrpSpPr>
          <p:grpSpPr>
            <a:xfrm rot="5400000">
              <a:off x="727758" y="697803"/>
              <a:ext cx="30004" cy="1485520"/>
              <a:chOff x="0" y="-47625"/>
              <a:chExt cx="12543" cy="621031"/>
            </a:xfrm>
          </p:grpSpPr>
          <p:sp>
            <p:nvSpPr>
              <p:cNvPr id="1935" name="Google Shape;1935;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36" name="Google Shape;1936;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7" name="Google Shape;1937;p20"/>
            <p:cNvGrpSpPr/>
            <p:nvPr/>
          </p:nvGrpSpPr>
          <p:grpSpPr>
            <a:xfrm rot="5400000">
              <a:off x="727758" y="872841"/>
              <a:ext cx="30004" cy="1485520"/>
              <a:chOff x="0" y="-47625"/>
              <a:chExt cx="12543" cy="621031"/>
            </a:xfrm>
          </p:grpSpPr>
          <p:sp>
            <p:nvSpPr>
              <p:cNvPr id="1938" name="Google Shape;1938;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39" name="Google Shape;1939;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0" name="Google Shape;1940;p20"/>
            <p:cNvGrpSpPr/>
            <p:nvPr/>
          </p:nvGrpSpPr>
          <p:grpSpPr>
            <a:xfrm rot="5400000">
              <a:off x="727758" y="2029600"/>
              <a:ext cx="30004" cy="1485520"/>
              <a:chOff x="0" y="-47625"/>
              <a:chExt cx="12543" cy="621031"/>
            </a:xfrm>
          </p:grpSpPr>
          <p:sp>
            <p:nvSpPr>
              <p:cNvPr id="1941" name="Google Shape;1941;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42" name="Google Shape;1942;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3" name="Google Shape;1943;p20"/>
            <p:cNvGrpSpPr/>
            <p:nvPr/>
          </p:nvGrpSpPr>
          <p:grpSpPr>
            <a:xfrm rot="5400000">
              <a:off x="727758" y="1789571"/>
              <a:ext cx="30004" cy="1485520"/>
              <a:chOff x="0" y="-47625"/>
              <a:chExt cx="12543" cy="621031"/>
            </a:xfrm>
          </p:grpSpPr>
          <p:sp>
            <p:nvSpPr>
              <p:cNvPr id="1944" name="Google Shape;1944;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45" name="Google Shape;1945;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6" name="Google Shape;1946;p20"/>
            <p:cNvGrpSpPr/>
            <p:nvPr/>
          </p:nvGrpSpPr>
          <p:grpSpPr>
            <a:xfrm rot="5400000">
              <a:off x="727758" y="1572683"/>
              <a:ext cx="30004" cy="1485520"/>
              <a:chOff x="0" y="-47625"/>
              <a:chExt cx="12543" cy="621031"/>
            </a:xfrm>
          </p:grpSpPr>
          <p:sp>
            <p:nvSpPr>
              <p:cNvPr id="1947" name="Google Shape;1947;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48" name="Google Shape;1948;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9" name="Google Shape;1949;p20"/>
            <p:cNvGrpSpPr/>
            <p:nvPr/>
          </p:nvGrpSpPr>
          <p:grpSpPr>
            <a:xfrm rot="5400000">
              <a:off x="727758" y="1397645"/>
              <a:ext cx="30004" cy="1485520"/>
              <a:chOff x="0" y="-47625"/>
              <a:chExt cx="12543" cy="621031"/>
            </a:xfrm>
          </p:grpSpPr>
          <p:sp>
            <p:nvSpPr>
              <p:cNvPr id="1950" name="Google Shape;1950;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51" name="Google Shape;1951;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2" name="Google Shape;1952;p20"/>
            <p:cNvGrpSpPr/>
            <p:nvPr/>
          </p:nvGrpSpPr>
          <p:grpSpPr>
            <a:xfrm rot="5400000">
              <a:off x="727758" y="-433193"/>
              <a:ext cx="30004" cy="1485520"/>
              <a:chOff x="0" y="-47625"/>
              <a:chExt cx="12543" cy="621031"/>
            </a:xfrm>
          </p:grpSpPr>
          <p:sp>
            <p:nvSpPr>
              <p:cNvPr id="1953" name="Google Shape;1953;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54" name="Google Shape;1954;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5" name="Google Shape;1955;p20"/>
            <p:cNvGrpSpPr/>
            <p:nvPr/>
          </p:nvGrpSpPr>
          <p:grpSpPr>
            <a:xfrm rot="5400000">
              <a:off x="727758" y="-37026"/>
              <a:ext cx="30004" cy="1485520"/>
              <a:chOff x="0" y="-47625"/>
              <a:chExt cx="12543" cy="621031"/>
            </a:xfrm>
          </p:grpSpPr>
          <p:sp>
            <p:nvSpPr>
              <p:cNvPr id="1956" name="Google Shape;1956;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57" name="Google Shape;1957;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8" name="Google Shape;1958;p20"/>
            <p:cNvGrpSpPr/>
            <p:nvPr/>
          </p:nvGrpSpPr>
          <p:grpSpPr>
            <a:xfrm rot="5400000">
              <a:off x="727758" y="197002"/>
              <a:ext cx="30004" cy="1485520"/>
              <a:chOff x="0" y="-47625"/>
              <a:chExt cx="12543" cy="621031"/>
            </a:xfrm>
          </p:grpSpPr>
          <p:sp>
            <p:nvSpPr>
              <p:cNvPr id="1959" name="Google Shape;1959;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60" name="Google Shape;1960;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1" name="Google Shape;1961;p20"/>
            <p:cNvGrpSpPr/>
            <p:nvPr/>
          </p:nvGrpSpPr>
          <p:grpSpPr>
            <a:xfrm rot="5400000">
              <a:off x="727758" y="1047879"/>
              <a:ext cx="30004" cy="1485520"/>
              <a:chOff x="0" y="-47625"/>
              <a:chExt cx="12543" cy="621031"/>
            </a:xfrm>
          </p:grpSpPr>
          <p:sp>
            <p:nvSpPr>
              <p:cNvPr id="1962" name="Google Shape;1962;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63" name="Google Shape;1963;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4" name="Google Shape;1964;p20"/>
            <p:cNvGrpSpPr/>
            <p:nvPr/>
          </p:nvGrpSpPr>
          <p:grpSpPr>
            <a:xfrm rot="5400000">
              <a:off x="727758" y="1873582"/>
              <a:ext cx="30004" cy="1485520"/>
              <a:chOff x="0" y="-47625"/>
              <a:chExt cx="12543" cy="621031"/>
            </a:xfrm>
          </p:grpSpPr>
          <p:sp>
            <p:nvSpPr>
              <p:cNvPr id="1965" name="Google Shape;1965;p20"/>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966" name="Google Shape;1966;p20"/>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967" name="Google Shape;1967;p20"/>
          <p:cNvGrpSpPr/>
          <p:nvPr/>
        </p:nvGrpSpPr>
        <p:grpSpPr>
          <a:xfrm>
            <a:off x="8982789" y="6549038"/>
            <a:ext cx="581801" cy="581801"/>
            <a:chOff x="0" y="0"/>
            <a:chExt cx="812800" cy="812800"/>
          </a:xfrm>
        </p:grpSpPr>
        <p:sp>
          <p:nvSpPr>
            <p:cNvPr id="1968" name="Google Shape;1968;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969" name="Google Shape;1969;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0" name="Google Shape;1970;p20"/>
          <p:cNvGrpSpPr/>
          <p:nvPr/>
        </p:nvGrpSpPr>
        <p:grpSpPr>
          <a:xfrm>
            <a:off x="242500" y="9234487"/>
            <a:ext cx="581801" cy="581801"/>
            <a:chOff x="0" y="0"/>
            <a:chExt cx="812800" cy="812800"/>
          </a:xfrm>
        </p:grpSpPr>
        <p:sp>
          <p:nvSpPr>
            <p:cNvPr id="1971" name="Google Shape;1971;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972" name="Google Shape;1972;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3" name="Google Shape;1973;p20"/>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sp>
        <p:nvSpPr>
          <p:cNvPr id="1974" name="Google Shape;1974;p20"/>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545454"/>
                </a:solidFill>
                <a:latin typeface="Arial"/>
                <a:ea typeface="Arial"/>
                <a:cs typeface="Arial"/>
                <a:sym typeface="Arial"/>
              </a:rPr>
              <a:t>CONSULTING CENTS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5454"/>
        </a:solidFill>
      </p:bgPr>
    </p:bg>
    <p:spTree>
      <p:nvGrpSpPr>
        <p:cNvPr id="1978" name="Shape 1978"/>
        <p:cNvGrpSpPr/>
        <p:nvPr/>
      </p:nvGrpSpPr>
      <p:grpSpPr>
        <a:xfrm>
          <a:off x="0" y="0"/>
          <a:ext cx="0" cy="0"/>
          <a:chOff x="0" y="0"/>
          <a:chExt cx="0" cy="0"/>
        </a:xfrm>
      </p:grpSpPr>
      <p:grpSp>
        <p:nvGrpSpPr>
          <p:cNvPr id="1979" name="Google Shape;1979;p21"/>
          <p:cNvGrpSpPr/>
          <p:nvPr/>
        </p:nvGrpSpPr>
        <p:grpSpPr>
          <a:xfrm>
            <a:off x="19050" y="1265268"/>
            <a:ext cx="1114140" cy="2488668"/>
            <a:chOff x="0" y="-241102"/>
            <a:chExt cx="1485521" cy="3318223"/>
          </a:xfrm>
        </p:grpSpPr>
        <p:grpSp>
          <p:nvGrpSpPr>
            <p:cNvPr id="1980" name="Google Shape;1980;p21"/>
            <p:cNvGrpSpPr/>
            <p:nvPr/>
          </p:nvGrpSpPr>
          <p:grpSpPr>
            <a:xfrm>
              <a:off x="0" y="-241102"/>
              <a:ext cx="1371600" cy="3318223"/>
              <a:chOff x="0" y="-47625"/>
              <a:chExt cx="270933" cy="655451"/>
            </a:xfrm>
          </p:grpSpPr>
          <p:sp>
            <p:nvSpPr>
              <p:cNvPr id="1981" name="Google Shape;1981;p21"/>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1982" name="Google Shape;1982;p21"/>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3" name="Google Shape;1983;p21"/>
            <p:cNvGrpSpPr/>
            <p:nvPr/>
          </p:nvGrpSpPr>
          <p:grpSpPr>
            <a:xfrm rot="5400000">
              <a:off x="697324" y="-697324"/>
              <a:ext cx="90873" cy="1485520"/>
              <a:chOff x="0" y="-47625"/>
              <a:chExt cx="37990" cy="621031"/>
            </a:xfrm>
          </p:grpSpPr>
          <p:sp>
            <p:nvSpPr>
              <p:cNvPr id="1984" name="Google Shape;1984;p2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985" name="Google Shape;1985;p2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6" name="Google Shape;1986;p21"/>
            <p:cNvGrpSpPr/>
            <p:nvPr/>
          </p:nvGrpSpPr>
          <p:grpSpPr>
            <a:xfrm rot="5400000">
              <a:off x="697324" y="-316628"/>
              <a:ext cx="90873" cy="1485520"/>
              <a:chOff x="0" y="-47625"/>
              <a:chExt cx="37990" cy="621031"/>
            </a:xfrm>
          </p:grpSpPr>
          <p:sp>
            <p:nvSpPr>
              <p:cNvPr id="1987" name="Google Shape;1987;p2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988" name="Google Shape;1988;p2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9" name="Google Shape;1989;p21"/>
            <p:cNvGrpSpPr/>
            <p:nvPr/>
          </p:nvGrpSpPr>
          <p:grpSpPr>
            <a:xfrm rot="5400000">
              <a:off x="697324" y="390473"/>
              <a:ext cx="90873" cy="1485520"/>
              <a:chOff x="0" y="-47625"/>
              <a:chExt cx="37990" cy="621031"/>
            </a:xfrm>
          </p:grpSpPr>
          <p:sp>
            <p:nvSpPr>
              <p:cNvPr id="1990" name="Google Shape;1990;p2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991" name="Google Shape;1991;p2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2" name="Google Shape;1992;p21"/>
            <p:cNvGrpSpPr/>
            <p:nvPr/>
          </p:nvGrpSpPr>
          <p:grpSpPr>
            <a:xfrm rot="5400000">
              <a:off x="697324" y="523351"/>
              <a:ext cx="90873" cy="1485520"/>
              <a:chOff x="0" y="-47625"/>
              <a:chExt cx="37990" cy="621031"/>
            </a:xfrm>
          </p:grpSpPr>
          <p:sp>
            <p:nvSpPr>
              <p:cNvPr id="1993" name="Google Shape;1993;p2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994" name="Google Shape;1994;p2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5" name="Google Shape;1995;p21"/>
            <p:cNvGrpSpPr/>
            <p:nvPr/>
          </p:nvGrpSpPr>
          <p:grpSpPr>
            <a:xfrm rot="5400000">
              <a:off x="697324" y="1283201"/>
              <a:ext cx="90873" cy="1485520"/>
              <a:chOff x="0" y="-47625"/>
              <a:chExt cx="37990" cy="621031"/>
            </a:xfrm>
          </p:grpSpPr>
          <p:sp>
            <p:nvSpPr>
              <p:cNvPr id="1996" name="Google Shape;1996;p2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997" name="Google Shape;1997;p2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8" name="Google Shape;1998;p21"/>
            <p:cNvGrpSpPr/>
            <p:nvPr/>
          </p:nvGrpSpPr>
          <p:grpSpPr>
            <a:xfrm rot="5400000">
              <a:off x="697324" y="2144045"/>
              <a:ext cx="90873" cy="1485520"/>
              <a:chOff x="0" y="-47625"/>
              <a:chExt cx="37990" cy="621031"/>
            </a:xfrm>
          </p:grpSpPr>
          <p:sp>
            <p:nvSpPr>
              <p:cNvPr id="1999" name="Google Shape;1999;p2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000" name="Google Shape;2000;p2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1" name="Google Shape;2001;p21"/>
            <p:cNvGrpSpPr/>
            <p:nvPr/>
          </p:nvGrpSpPr>
          <p:grpSpPr>
            <a:xfrm rot="5400000">
              <a:off x="697324" y="1687128"/>
              <a:ext cx="90873" cy="1485520"/>
              <a:chOff x="0" y="-47625"/>
              <a:chExt cx="37990" cy="621031"/>
            </a:xfrm>
          </p:grpSpPr>
          <p:sp>
            <p:nvSpPr>
              <p:cNvPr id="2002" name="Google Shape;2002;p2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003" name="Google Shape;2003;p2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4" name="Google Shape;2004;p21"/>
            <p:cNvGrpSpPr/>
            <p:nvPr/>
          </p:nvGrpSpPr>
          <p:grpSpPr>
            <a:xfrm rot="5400000">
              <a:off x="697324" y="1150323"/>
              <a:ext cx="90873" cy="1485520"/>
              <a:chOff x="0" y="-47625"/>
              <a:chExt cx="37990" cy="621031"/>
            </a:xfrm>
          </p:grpSpPr>
          <p:sp>
            <p:nvSpPr>
              <p:cNvPr id="2005" name="Google Shape;2005;p2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006" name="Google Shape;2006;p2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7" name="Google Shape;2007;p21"/>
            <p:cNvGrpSpPr/>
            <p:nvPr/>
          </p:nvGrpSpPr>
          <p:grpSpPr>
            <a:xfrm rot="5400000">
              <a:off x="697324" y="2288925"/>
              <a:ext cx="90873" cy="1485520"/>
              <a:chOff x="0" y="-47625"/>
              <a:chExt cx="37990" cy="621031"/>
            </a:xfrm>
          </p:grpSpPr>
          <p:sp>
            <p:nvSpPr>
              <p:cNvPr id="2008" name="Google Shape;2008;p2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009" name="Google Shape;2009;p2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0" name="Google Shape;2010;p21"/>
            <p:cNvGrpSpPr/>
            <p:nvPr/>
          </p:nvGrpSpPr>
          <p:grpSpPr>
            <a:xfrm rot="5400000">
              <a:off x="718249" y="-514711"/>
              <a:ext cx="49023" cy="1485520"/>
              <a:chOff x="0" y="-47625"/>
              <a:chExt cx="20494" cy="621031"/>
            </a:xfrm>
          </p:grpSpPr>
          <p:sp>
            <p:nvSpPr>
              <p:cNvPr id="2011" name="Google Shape;2011;p21"/>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012" name="Google Shape;2012;p21"/>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3" name="Google Shape;2013;p21"/>
            <p:cNvGrpSpPr/>
            <p:nvPr/>
          </p:nvGrpSpPr>
          <p:grpSpPr>
            <a:xfrm rot="5400000">
              <a:off x="718249" y="-118544"/>
              <a:ext cx="49023" cy="1485520"/>
              <a:chOff x="0" y="-47625"/>
              <a:chExt cx="20494" cy="621031"/>
            </a:xfrm>
          </p:grpSpPr>
          <p:sp>
            <p:nvSpPr>
              <p:cNvPr id="2014" name="Google Shape;2014;p21"/>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015" name="Google Shape;2015;p21"/>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6" name="Google Shape;2016;p21"/>
            <p:cNvGrpSpPr/>
            <p:nvPr/>
          </p:nvGrpSpPr>
          <p:grpSpPr>
            <a:xfrm rot="5400000">
              <a:off x="718249" y="791323"/>
              <a:ext cx="49023" cy="1485520"/>
              <a:chOff x="0" y="-47625"/>
              <a:chExt cx="20494" cy="621031"/>
            </a:xfrm>
          </p:grpSpPr>
          <p:sp>
            <p:nvSpPr>
              <p:cNvPr id="2017" name="Google Shape;2017;p21"/>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018" name="Google Shape;2018;p21"/>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9" name="Google Shape;2019;p21"/>
            <p:cNvGrpSpPr/>
            <p:nvPr/>
          </p:nvGrpSpPr>
          <p:grpSpPr>
            <a:xfrm rot="5400000">
              <a:off x="718249" y="1479164"/>
              <a:ext cx="49023" cy="1485520"/>
              <a:chOff x="0" y="-47625"/>
              <a:chExt cx="20494" cy="621031"/>
            </a:xfrm>
          </p:grpSpPr>
          <p:sp>
            <p:nvSpPr>
              <p:cNvPr id="2020" name="Google Shape;2020;p21"/>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021" name="Google Shape;2021;p21"/>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2" name="Google Shape;2022;p21"/>
            <p:cNvGrpSpPr/>
            <p:nvPr/>
          </p:nvGrpSpPr>
          <p:grpSpPr>
            <a:xfrm rot="5400000">
              <a:off x="718249" y="278521"/>
              <a:ext cx="49023" cy="1485520"/>
              <a:chOff x="0" y="-47625"/>
              <a:chExt cx="20494" cy="621031"/>
            </a:xfrm>
          </p:grpSpPr>
          <p:sp>
            <p:nvSpPr>
              <p:cNvPr id="2023" name="Google Shape;2023;p21"/>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024" name="Google Shape;2024;p21"/>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5" name="Google Shape;2025;p21"/>
            <p:cNvGrpSpPr/>
            <p:nvPr/>
          </p:nvGrpSpPr>
          <p:grpSpPr>
            <a:xfrm rot="5400000">
              <a:off x="727758" y="-596229"/>
              <a:ext cx="30004" cy="1485520"/>
              <a:chOff x="0" y="-47625"/>
              <a:chExt cx="12543" cy="621031"/>
            </a:xfrm>
          </p:grpSpPr>
          <p:sp>
            <p:nvSpPr>
              <p:cNvPr id="2026" name="Google Shape;2026;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27" name="Google Shape;2027;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8" name="Google Shape;2028;p21"/>
            <p:cNvGrpSpPr/>
            <p:nvPr/>
          </p:nvGrpSpPr>
          <p:grpSpPr>
            <a:xfrm rot="5400000">
              <a:off x="727758" y="-200062"/>
              <a:ext cx="30004" cy="1485520"/>
              <a:chOff x="0" y="-47625"/>
              <a:chExt cx="12543" cy="621031"/>
            </a:xfrm>
          </p:grpSpPr>
          <p:sp>
            <p:nvSpPr>
              <p:cNvPr id="2029" name="Google Shape;2029;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30" name="Google Shape;2030;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1" name="Google Shape;2031;p21"/>
            <p:cNvGrpSpPr/>
            <p:nvPr/>
          </p:nvGrpSpPr>
          <p:grpSpPr>
            <a:xfrm rot="5400000">
              <a:off x="727758" y="124994"/>
              <a:ext cx="30004" cy="1485520"/>
              <a:chOff x="0" y="-47625"/>
              <a:chExt cx="12543" cy="621031"/>
            </a:xfrm>
          </p:grpSpPr>
          <p:sp>
            <p:nvSpPr>
              <p:cNvPr id="2032" name="Google Shape;2032;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33" name="Google Shape;2033;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4" name="Google Shape;2034;p21"/>
            <p:cNvGrpSpPr/>
            <p:nvPr/>
          </p:nvGrpSpPr>
          <p:grpSpPr>
            <a:xfrm rot="5400000">
              <a:off x="727758" y="697803"/>
              <a:ext cx="30004" cy="1485520"/>
              <a:chOff x="0" y="-47625"/>
              <a:chExt cx="12543" cy="621031"/>
            </a:xfrm>
          </p:grpSpPr>
          <p:sp>
            <p:nvSpPr>
              <p:cNvPr id="2035" name="Google Shape;2035;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36" name="Google Shape;2036;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7" name="Google Shape;2037;p21"/>
            <p:cNvGrpSpPr/>
            <p:nvPr/>
          </p:nvGrpSpPr>
          <p:grpSpPr>
            <a:xfrm rot="5400000">
              <a:off x="727758" y="872841"/>
              <a:ext cx="30004" cy="1485520"/>
              <a:chOff x="0" y="-47625"/>
              <a:chExt cx="12543" cy="621031"/>
            </a:xfrm>
          </p:grpSpPr>
          <p:sp>
            <p:nvSpPr>
              <p:cNvPr id="2038" name="Google Shape;2038;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39" name="Google Shape;2039;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0" name="Google Shape;2040;p21"/>
            <p:cNvGrpSpPr/>
            <p:nvPr/>
          </p:nvGrpSpPr>
          <p:grpSpPr>
            <a:xfrm rot="5400000">
              <a:off x="727758" y="2029600"/>
              <a:ext cx="30004" cy="1485520"/>
              <a:chOff x="0" y="-47625"/>
              <a:chExt cx="12543" cy="621031"/>
            </a:xfrm>
          </p:grpSpPr>
          <p:sp>
            <p:nvSpPr>
              <p:cNvPr id="2041" name="Google Shape;2041;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42" name="Google Shape;2042;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3" name="Google Shape;2043;p21"/>
            <p:cNvGrpSpPr/>
            <p:nvPr/>
          </p:nvGrpSpPr>
          <p:grpSpPr>
            <a:xfrm rot="5400000">
              <a:off x="727758" y="1789571"/>
              <a:ext cx="30004" cy="1485520"/>
              <a:chOff x="0" y="-47625"/>
              <a:chExt cx="12543" cy="621031"/>
            </a:xfrm>
          </p:grpSpPr>
          <p:sp>
            <p:nvSpPr>
              <p:cNvPr id="2044" name="Google Shape;2044;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45" name="Google Shape;2045;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6" name="Google Shape;2046;p21"/>
            <p:cNvGrpSpPr/>
            <p:nvPr/>
          </p:nvGrpSpPr>
          <p:grpSpPr>
            <a:xfrm rot="5400000">
              <a:off x="727758" y="1572683"/>
              <a:ext cx="30004" cy="1485520"/>
              <a:chOff x="0" y="-47625"/>
              <a:chExt cx="12543" cy="621031"/>
            </a:xfrm>
          </p:grpSpPr>
          <p:sp>
            <p:nvSpPr>
              <p:cNvPr id="2047" name="Google Shape;2047;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48" name="Google Shape;2048;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9" name="Google Shape;2049;p21"/>
            <p:cNvGrpSpPr/>
            <p:nvPr/>
          </p:nvGrpSpPr>
          <p:grpSpPr>
            <a:xfrm rot="5400000">
              <a:off x="727758" y="1397645"/>
              <a:ext cx="30004" cy="1485520"/>
              <a:chOff x="0" y="-47625"/>
              <a:chExt cx="12543" cy="621031"/>
            </a:xfrm>
          </p:grpSpPr>
          <p:sp>
            <p:nvSpPr>
              <p:cNvPr id="2050" name="Google Shape;2050;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51" name="Google Shape;2051;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2" name="Google Shape;2052;p21"/>
            <p:cNvGrpSpPr/>
            <p:nvPr/>
          </p:nvGrpSpPr>
          <p:grpSpPr>
            <a:xfrm rot="5400000">
              <a:off x="727758" y="-433193"/>
              <a:ext cx="30004" cy="1485520"/>
              <a:chOff x="0" y="-47625"/>
              <a:chExt cx="12543" cy="621031"/>
            </a:xfrm>
          </p:grpSpPr>
          <p:sp>
            <p:nvSpPr>
              <p:cNvPr id="2053" name="Google Shape;2053;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54" name="Google Shape;2054;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5" name="Google Shape;2055;p21"/>
            <p:cNvGrpSpPr/>
            <p:nvPr/>
          </p:nvGrpSpPr>
          <p:grpSpPr>
            <a:xfrm rot="5400000">
              <a:off x="727758" y="-37026"/>
              <a:ext cx="30004" cy="1485520"/>
              <a:chOff x="0" y="-47625"/>
              <a:chExt cx="12543" cy="621031"/>
            </a:xfrm>
          </p:grpSpPr>
          <p:sp>
            <p:nvSpPr>
              <p:cNvPr id="2056" name="Google Shape;2056;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57" name="Google Shape;2057;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8" name="Google Shape;2058;p21"/>
            <p:cNvGrpSpPr/>
            <p:nvPr/>
          </p:nvGrpSpPr>
          <p:grpSpPr>
            <a:xfrm rot="5400000">
              <a:off x="727758" y="197002"/>
              <a:ext cx="30004" cy="1485520"/>
              <a:chOff x="0" y="-47625"/>
              <a:chExt cx="12543" cy="621031"/>
            </a:xfrm>
          </p:grpSpPr>
          <p:sp>
            <p:nvSpPr>
              <p:cNvPr id="2059" name="Google Shape;2059;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60" name="Google Shape;2060;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1" name="Google Shape;2061;p21"/>
            <p:cNvGrpSpPr/>
            <p:nvPr/>
          </p:nvGrpSpPr>
          <p:grpSpPr>
            <a:xfrm rot="5400000">
              <a:off x="727758" y="1047879"/>
              <a:ext cx="30004" cy="1485520"/>
              <a:chOff x="0" y="-47625"/>
              <a:chExt cx="12543" cy="621031"/>
            </a:xfrm>
          </p:grpSpPr>
          <p:sp>
            <p:nvSpPr>
              <p:cNvPr id="2062" name="Google Shape;2062;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63" name="Google Shape;2063;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4" name="Google Shape;2064;p21"/>
            <p:cNvGrpSpPr/>
            <p:nvPr/>
          </p:nvGrpSpPr>
          <p:grpSpPr>
            <a:xfrm rot="5400000">
              <a:off x="727758" y="1873582"/>
              <a:ext cx="30004" cy="1485520"/>
              <a:chOff x="0" y="-47625"/>
              <a:chExt cx="12543" cy="621031"/>
            </a:xfrm>
          </p:grpSpPr>
          <p:sp>
            <p:nvSpPr>
              <p:cNvPr id="2065" name="Google Shape;2065;p2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066" name="Google Shape;2066;p2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2067" name="Google Shape;2067;p21"/>
          <p:cNvCxnSpPr/>
          <p:nvPr/>
        </p:nvCxnSpPr>
        <p:spPr>
          <a:xfrm rot="10800000">
            <a:off x="1047750" y="0"/>
            <a:ext cx="0" cy="10287000"/>
          </a:xfrm>
          <a:prstGeom prst="straightConnector1">
            <a:avLst/>
          </a:prstGeom>
          <a:noFill/>
          <a:ln cap="flat" cmpd="sng" w="38100">
            <a:solidFill>
              <a:srgbClr val="FFFEF8"/>
            </a:solidFill>
            <a:prstDash val="solid"/>
            <a:round/>
            <a:headEnd len="sm" w="sm" type="none"/>
            <a:tailEnd len="sm" w="sm" type="none"/>
          </a:ln>
        </p:spPr>
      </p:cxnSp>
      <p:cxnSp>
        <p:nvCxnSpPr>
          <p:cNvPr id="2068" name="Google Shape;2068;p21"/>
          <p:cNvCxnSpPr/>
          <p:nvPr/>
        </p:nvCxnSpPr>
        <p:spPr>
          <a:xfrm rot="10800000">
            <a:off x="4906032" y="2942915"/>
            <a:ext cx="0" cy="7402707"/>
          </a:xfrm>
          <a:prstGeom prst="straightConnector1">
            <a:avLst/>
          </a:prstGeom>
          <a:noFill/>
          <a:ln cap="flat" cmpd="sng" w="38100">
            <a:solidFill>
              <a:srgbClr val="FFFEF8"/>
            </a:solidFill>
            <a:prstDash val="solid"/>
            <a:round/>
            <a:headEnd len="sm" w="sm" type="none"/>
            <a:tailEnd len="sm" w="sm" type="none"/>
          </a:ln>
        </p:spPr>
      </p:cxnSp>
      <p:cxnSp>
        <p:nvCxnSpPr>
          <p:cNvPr id="2069" name="Google Shape;2069;p21"/>
          <p:cNvCxnSpPr/>
          <p:nvPr/>
        </p:nvCxnSpPr>
        <p:spPr>
          <a:xfrm flipH="1" rot="10800000">
            <a:off x="8723398" y="2923963"/>
            <a:ext cx="38072" cy="7338956"/>
          </a:xfrm>
          <a:prstGeom prst="straightConnector1">
            <a:avLst/>
          </a:prstGeom>
          <a:noFill/>
          <a:ln cap="flat" cmpd="sng" w="38100">
            <a:solidFill>
              <a:srgbClr val="FFFEF8"/>
            </a:solidFill>
            <a:prstDash val="solid"/>
            <a:round/>
            <a:headEnd len="sm" w="sm" type="none"/>
            <a:tailEnd len="sm" w="sm" type="none"/>
          </a:ln>
        </p:spPr>
      </p:cxnSp>
      <p:cxnSp>
        <p:nvCxnSpPr>
          <p:cNvPr id="2070" name="Google Shape;2070;p21"/>
          <p:cNvCxnSpPr/>
          <p:nvPr/>
        </p:nvCxnSpPr>
        <p:spPr>
          <a:xfrm rot="10800000">
            <a:off x="12304418" y="2942915"/>
            <a:ext cx="6575" cy="7402905"/>
          </a:xfrm>
          <a:prstGeom prst="straightConnector1">
            <a:avLst/>
          </a:prstGeom>
          <a:noFill/>
          <a:ln cap="flat" cmpd="sng" w="38100">
            <a:solidFill>
              <a:srgbClr val="FFFEF8"/>
            </a:solidFill>
            <a:prstDash val="solid"/>
            <a:round/>
            <a:headEnd len="sm" w="sm" type="none"/>
            <a:tailEnd len="sm" w="sm" type="none"/>
          </a:ln>
        </p:spPr>
      </p:cxnSp>
      <p:cxnSp>
        <p:nvCxnSpPr>
          <p:cNvPr id="2071" name="Google Shape;2071;p21"/>
          <p:cNvCxnSpPr/>
          <p:nvPr/>
        </p:nvCxnSpPr>
        <p:spPr>
          <a:xfrm rot="10800000">
            <a:off x="16061491" y="2923963"/>
            <a:ext cx="0" cy="7421757"/>
          </a:xfrm>
          <a:prstGeom prst="straightConnector1">
            <a:avLst/>
          </a:prstGeom>
          <a:noFill/>
          <a:ln cap="flat" cmpd="sng" w="38100">
            <a:solidFill>
              <a:srgbClr val="FFFEF8"/>
            </a:solidFill>
            <a:prstDash val="solid"/>
            <a:round/>
            <a:headEnd len="sm" w="sm" type="none"/>
            <a:tailEnd len="sm" w="sm" type="none"/>
          </a:ln>
        </p:spPr>
      </p:cxnSp>
      <p:grpSp>
        <p:nvGrpSpPr>
          <p:cNvPr id="2072" name="Google Shape;2072;p21"/>
          <p:cNvGrpSpPr/>
          <p:nvPr/>
        </p:nvGrpSpPr>
        <p:grpSpPr>
          <a:xfrm>
            <a:off x="242500" y="9258300"/>
            <a:ext cx="581801" cy="581801"/>
            <a:chOff x="0" y="0"/>
            <a:chExt cx="812800" cy="812800"/>
          </a:xfrm>
        </p:grpSpPr>
        <p:sp>
          <p:nvSpPr>
            <p:cNvPr id="2073" name="Google Shape;2073;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074" name="Google Shape;2074;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5" name="Google Shape;2075;p21"/>
          <p:cNvGrpSpPr/>
          <p:nvPr/>
        </p:nvGrpSpPr>
        <p:grpSpPr>
          <a:xfrm>
            <a:off x="8432497" y="7615611"/>
            <a:ext cx="581801" cy="581801"/>
            <a:chOff x="0" y="0"/>
            <a:chExt cx="812800" cy="812800"/>
          </a:xfrm>
        </p:grpSpPr>
        <p:sp>
          <p:nvSpPr>
            <p:cNvPr id="2076" name="Google Shape;2076;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077" name="Google Shape;2077;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8" name="Google Shape;2078;p21"/>
          <p:cNvGrpSpPr/>
          <p:nvPr/>
        </p:nvGrpSpPr>
        <p:grpSpPr>
          <a:xfrm>
            <a:off x="16677499" y="697994"/>
            <a:ext cx="581801" cy="581801"/>
            <a:chOff x="0" y="0"/>
            <a:chExt cx="812800" cy="812800"/>
          </a:xfrm>
        </p:grpSpPr>
        <p:sp>
          <p:nvSpPr>
            <p:cNvPr id="2079" name="Google Shape;2079;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080" name="Google Shape;2080;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81" name="Google Shape;2081;p21"/>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cxnSp>
        <p:nvCxnSpPr>
          <p:cNvPr id="2082" name="Google Shape;2082;p21"/>
          <p:cNvCxnSpPr/>
          <p:nvPr/>
        </p:nvCxnSpPr>
        <p:spPr>
          <a:xfrm>
            <a:off x="1047750" y="988894"/>
            <a:ext cx="17240250" cy="0"/>
          </a:xfrm>
          <a:prstGeom prst="straightConnector1">
            <a:avLst/>
          </a:prstGeom>
          <a:noFill/>
          <a:ln cap="flat" cmpd="sng" w="38100">
            <a:solidFill>
              <a:srgbClr val="FFFEF8"/>
            </a:solidFill>
            <a:prstDash val="solid"/>
            <a:round/>
            <a:headEnd len="sm" w="sm" type="none"/>
            <a:tailEnd len="sm" w="sm" type="none"/>
          </a:ln>
        </p:spPr>
      </p:cxnSp>
      <p:cxnSp>
        <p:nvCxnSpPr>
          <p:cNvPr id="2083" name="Google Shape;2083;p21"/>
          <p:cNvCxnSpPr/>
          <p:nvPr/>
        </p:nvCxnSpPr>
        <p:spPr>
          <a:xfrm>
            <a:off x="1047750" y="2923865"/>
            <a:ext cx="17240250" cy="0"/>
          </a:xfrm>
          <a:prstGeom prst="straightConnector1">
            <a:avLst/>
          </a:prstGeom>
          <a:noFill/>
          <a:ln cap="flat" cmpd="sng" w="38100">
            <a:solidFill>
              <a:srgbClr val="FFFEF8"/>
            </a:solidFill>
            <a:prstDash val="solid"/>
            <a:round/>
            <a:headEnd len="sm" w="sm" type="none"/>
            <a:tailEnd len="sm" w="sm" type="none"/>
          </a:ln>
        </p:spPr>
      </p:cxnSp>
      <p:cxnSp>
        <p:nvCxnSpPr>
          <p:cNvPr id="2084" name="Google Shape;2084;p21"/>
          <p:cNvCxnSpPr/>
          <p:nvPr/>
        </p:nvCxnSpPr>
        <p:spPr>
          <a:xfrm>
            <a:off x="1047750" y="5699536"/>
            <a:ext cx="17240250" cy="0"/>
          </a:xfrm>
          <a:prstGeom prst="straightConnector1">
            <a:avLst/>
          </a:prstGeom>
          <a:noFill/>
          <a:ln cap="flat" cmpd="sng" w="38100">
            <a:solidFill>
              <a:srgbClr val="FFFEF8"/>
            </a:solidFill>
            <a:prstDash val="solid"/>
            <a:round/>
            <a:headEnd len="sm" w="sm" type="none"/>
            <a:tailEnd len="sm" w="sm" type="none"/>
          </a:ln>
        </p:spPr>
      </p:cxnSp>
      <p:grpSp>
        <p:nvGrpSpPr>
          <p:cNvPr id="2085" name="Google Shape;2085;p21"/>
          <p:cNvGrpSpPr/>
          <p:nvPr/>
        </p:nvGrpSpPr>
        <p:grpSpPr>
          <a:xfrm>
            <a:off x="5414716" y="2923865"/>
            <a:ext cx="2774010" cy="2774010"/>
            <a:chOff x="0" y="0"/>
            <a:chExt cx="3698680" cy="3698680"/>
          </a:xfrm>
        </p:grpSpPr>
        <p:grpSp>
          <p:nvGrpSpPr>
            <p:cNvPr id="2086" name="Google Shape;2086;p21"/>
            <p:cNvGrpSpPr/>
            <p:nvPr/>
          </p:nvGrpSpPr>
          <p:grpSpPr>
            <a:xfrm>
              <a:off x="0" y="0"/>
              <a:ext cx="3698680" cy="3698680"/>
              <a:chOff x="0" y="0"/>
              <a:chExt cx="812800" cy="812800"/>
            </a:xfrm>
          </p:grpSpPr>
          <p:sp>
            <p:nvSpPr>
              <p:cNvPr id="2087" name="Google Shape;208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EF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1"/>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21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9" name="Google Shape;2089;p21"/>
            <p:cNvGrpSpPr/>
            <p:nvPr/>
          </p:nvGrpSpPr>
          <p:grpSpPr>
            <a:xfrm>
              <a:off x="427694" y="427694"/>
              <a:ext cx="2843293" cy="2843293"/>
              <a:chOff x="0" y="0"/>
              <a:chExt cx="812800" cy="812800"/>
            </a:xfrm>
          </p:grpSpPr>
          <p:sp>
            <p:nvSpPr>
              <p:cNvPr id="2090" name="Google Shape;209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092" name="Google Shape;2092;p21"/>
          <p:cNvSpPr/>
          <p:nvPr/>
        </p:nvSpPr>
        <p:spPr>
          <a:xfrm>
            <a:off x="6112699" y="3499158"/>
            <a:ext cx="1378045" cy="1378045"/>
          </a:xfrm>
          <a:custGeom>
            <a:rect b="b" l="l" r="r" t="t"/>
            <a:pathLst>
              <a:path extrusionOk="0" h="1378045" w="1378045">
                <a:moveTo>
                  <a:pt x="0" y="0"/>
                </a:moveTo>
                <a:lnTo>
                  <a:pt x="1378045" y="0"/>
                </a:lnTo>
                <a:lnTo>
                  <a:pt x="1378045" y="1378045"/>
                </a:lnTo>
                <a:lnTo>
                  <a:pt x="0" y="1378045"/>
                </a:lnTo>
                <a:lnTo>
                  <a:pt x="0" y="0"/>
                </a:lnTo>
                <a:close/>
              </a:path>
            </a:pathLst>
          </a:custGeom>
          <a:blipFill rotWithShape="1">
            <a:blip r:embed="rId4">
              <a:alphaModFix/>
            </a:blip>
            <a:stretch>
              <a:fillRect b="0" l="0" r="0" t="0"/>
            </a:stretch>
          </a:blipFill>
          <a:ln>
            <a:noFill/>
          </a:ln>
        </p:spPr>
      </p:sp>
      <p:grpSp>
        <p:nvGrpSpPr>
          <p:cNvPr id="2093" name="Google Shape;2093;p21"/>
          <p:cNvGrpSpPr/>
          <p:nvPr/>
        </p:nvGrpSpPr>
        <p:grpSpPr>
          <a:xfrm>
            <a:off x="9111115" y="2941113"/>
            <a:ext cx="2774010" cy="2774010"/>
            <a:chOff x="0" y="0"/>
            <a:chExt cx="3698680" cy="3698680"/>
          </a:xfrm>
        </p:grpSpPr>
        <p:grpSp>
          <p:nvGrpSpPr>
            <p:cNvPr id="2094" name="Google Shape;2094;p21"/>
            <p:cNvGrpSpPr/>
            <p:nvPr/>
          </p:nvGrpSpPr>
          <p:grpSpPr>
            <a:xfrm>
              <a:off x="0" y="0"/>
              <a:ext cx="3698680" cy="3698680"/>
              <a:chOff x="0" y="0"/>
              <a:chExt cx="812800" cy="812800"/>
            </a:xfrm>
          </p:grpSpPr>
          <p:sp>
            <p:nvSpPr>
              <p:cNvPr id="2095" name="Google Shape;209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EF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1"/>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21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7" name="Google Shape;2097;p21"/>
            <p:cNvGrpSpPr/>
            <p:nvPr/>
          </p:nvGrpSpPr>
          <p:grpSpPr>
            <a:xfrm>
              <a:off x="427694" y="427694"/>
              <a:ext cx="2843293" cy="2843293"/>
              <a:chOff x="0" y="0"/>
              <a:chExt cx="812800" cy="812800"/>
            </a:xfrm>
          </p:grpSpPr>
          <p:sp>
            <p:nvSpPr>
              <p:cNvPr id="2098" name="Google Shape;209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100" name="Google Shape;2100;p21"/>
          <p:cNvSpPr/>
          <p:nvPr/>
        </p:nvSpPr>
        <p:spPr>
          <a:xfrm>
            <a:off x="9882001" y="3579987"/>
            <a:ext cx="1366645" cy="1314464"/>
          </a:xfrm>
          <a:custGeom>
            <a:rect b="b" l="l" r="r" t="t"/>
            <a:pathLst>
              <a:path extrusionOk="0" h="1314464" w="1366645">
                <a:moveTo>
                  <a:pt x="0" y="0"/>
                </a:moveTo>
                <a:lnTo>
                  <a:pt x="1366645" y="0"/>
                </a:lnTo>
                <a:lnTo>
                  <a:pt x="1366645" y="1314464"/>
                </a:lnTo>
                <a:lnTo>
                  <a:pt x="0" y="1314464"/>
                </a:lnTo>
                <a:lnTo>
                  <a:pt x="0" y="0"/>
                </a:lnTo>
                <a:close/>
              </a:path>
            </a:pathLst>
          </a:custGeom>
          <a:blipFill rotWithShape="1">
            <a:blip r:embed="rId5">
              <a:alphaModFix/>
            </a:blip>
            <a:stretch>
              <a:fillRect b="0" l="0" r="0" t="0"/>
            </a:stretch>
          </a:blipFill>
          <a:ln>
            <a:noFill/>
          </a:ln>
        </p:spPr>
      </p:sp>
      <p:grpSp>
        <p:nvGrpSpPr>
          <p:cNvPr id="2101" name="Google Shape;2101;p21"/>
          <p:cNvGrpSpPr/>
          <p:nvPr/>
        </p:nvGrpSpPr>
        <p:grpSpPr>
          <a:xfrm>
            <a:off x="12818273" y="2941113"/>
            <a:ext cx="2774010" cy="2774010"/>
            <a:chOff x="0" y="0"/>
            <a:chExt cx="3698680" cy="3698680"/>
          </a:xfrm>
        </p:grpSpPr>
        <p:grpSp>
          <p:nvGrpSpPr>
            <p:cNvPr id="2102" name="Google Shape;2102;p21"/>
            <p:cNvGrpSpPr/>
            <p:nvPr/>
          </p:nvGrpSpPr>
          <p:grpSpPr>
            <a:xfrm>
              <a:off x="0" y="0"/>
              <a:ext cx="3698680" cy="3698680"/>
              <a:chOff x="0" y="0"/>
              <a:chExt cx="812800" cy="812800"/>
            </a:xfrm>
          </p:grpSpPr>
          <p:sp>
            <p:nvSpPr>
              <p:cNvPr id="2103" name="Google Shape;210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EF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1"/>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21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5" name="Google Shape;2105;p21"/>
            <p:cNvGrpSpPr/>
            <p:nvPr/>
          </p:nvGrpSpPr>
          <p:grpSpPr>
            <a:xfrm>
              <a:off x="427694" y="427694"/>
              <a:ext cx="2843293" cy="2843293"/>
              <a:chOff x="0" y="0"/>
              <a:chExt cx="812800" cy="812800"/>
            </a:xfrm>
          </p:grpSpPr>
          <p:sp>
            <p:nvSpPr>
              <p:cNvPr id="2106" name="Google Shape;210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108" name="Google Shape;2108;p21"/>
          <p:cNvSpPr/>
          <p:nvPr/>
        </p:nvSpPr>
        <p:spPr>
          <a:xfrm>
            <a:off x="13638960" y="3633035"/>
            <a:ext cx="1394501" cy="1348863"/>
          </a:xfrm>
          <a:custGeom>
            <a:rect b="b" l="l" r="r" t="t"/>
            <a:pathLst>
              <a:path extrusionOk="0" h="1348863" w="1394501">
                <a:moveTo>
                  <a:pt x="0" y="0"/>
                </a:moveTo>
                <a:lnTo>
                  <a:pt x="1394500" y="0"/>
                </a:lnTo>
                <a:lnTo>
                  <a:pt x="1394500" y="1348863"/>
                </a:lnTo>
                <a:lnTo>
                  <a:pt x="0" y="1348863"/>
                </a:lnTo>
                <a:lnTo>
                  <a:pt x="0" y="0"/>
                </a:lnTo>
                <a:close/>
              </a:path>
            </a:pathLst>
          </a:custGeom>
          <a:blipFill rotWithShape="1">
            <a:blip r:embed="rId6">
              <a:alphaModFix/>
            </a:blip>
            <a:stretch>
              <a:fillRect b="0" l="0" r="0" t="0"/>
            </a:stretch>
          </a:blipFill>
          <a:ln>
            <a:noFill/>
          </a:ln>
        </p:spPr>
      </p:sp>
      <p:grpSp>
        <p:nvGrpSpPr>
          <p:cNvPr id="2109" name="Google Shape;2109;p21"/>
          <p:cNvGrpSpPr/>
          <p:nvPr/>
        </p:nvGrpSpPr>
        <p:grpSpPr>
          <a:xfrm>
            <a:off x="1665297" y="2942915"/>
            <a:ext cx="2774010" cy="2774010"/>
            <a:chOff x="0" y="0"/>
            <a:chExt cx="3698680" cy="3698680"/>
          </a:xfrm>
        </p:grpSpPr>
        <p:grpSp>
          <p:nvGrpSpPr>
            <p:cNvPr id="2110" name="Google Shape;2110;p21"/>
            <p:cNvGrpSpPr/>
            <p:nvPr/>
          </p:nvGrpSpPr>
          <p:grpSpPr>
            <a:xfrm>
              <a:off x="0" y="0"/>
              <a:ext cx="3698680" cy="3698680"/>
              <a:chOff x="0" y="0"/>
              <a:chExt cx="812800" cy="812800"/>
            </a:xfrm>
          </p:grpSpPr>
          <p:sp>
            <p:nvSpPr>
              <p:cNvPr id="2111" name="Google Shape;211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EF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1"/>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21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3" name="Google Shape;2113;p21"/>
            <p:cNvGrpSpPr/>
            <p:nvPr/>
          </p:nvGrpSpPr>
          <p:grpSpPr>
            <a:xfrm>
              <a:off x="427694" y="427694"/>
              <a:ext cx="2843293" cy="2843293"/>
              <a:chOff x="0" y="0"/>
              <a:chExt cx="812800" cy="812800"/>
            </a:xfrm>
          </p:grpSpPr>
          <p:sp>
            <p:nvSpPr>
              <p:cNvPr id="2114" name="Google Shape;211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116" name="Google Shape;2116;p21"/>
          <p:cNvSpPr/>
          <p:nvPr/>
        </p:nvSpPr>
        <p:spPr>
          <a:xfrm>
            <a:off x="2408385" y="3676140"/>
            <a:ext cx="1424074" cy="1307559"/>
          </a:xfrm>
          <a:custGeom>
            <a:rect b="b" l="l" r="r" t="t"/>
            <a:pathLst>
              <a:path extrusionOk="0" h="1307559" w="1424074">
                <a:moveTo>
                  <a:pt x="0" y="0"/>
                </a:moveTo>
                <a:lnTo>
                  <a:pt x="1424074" y="0"/>
                </a:lnTo>
                <a:lnTo>
                  <a:pt x="1424074" y="1307559"/>
                </a:lnTo>
                <a:lnTo>
                  <a:pt x="0" y="1307559"/>
                </a:lnTo>
                <a:lnTo>
                  <a:pt x="0" y="0"/>
                </a:lnTo>
                <a:close/>
              </a:path>
            </a:pathLst>
          </a:custGeom>
          <a:blipFill rotWithShape="1">
            <a:blip r:embed="rId7">
              <a:alphaModFix/>
            </a:blip>
            <a:stretch>
              <a:fillRect b="0" l="0" r="0" t="0"/>
            </a:stretch>
          </a:blipFill>
          <a:ln>
            <a:noFill/>
          </a:ln>
        </p:spPr>
      </p:sp>
      <p:sp>
        <p:nvSpPr>
          <p:cNvPr id="2117" name="Google Shape;2117;p21"/>
          <p:cNvSpPr txBox="1"/>
          <p:nvPr/>
        </p:nvSpPr>
        <p:spPr>
          <a:xfrm>
            <a:off x="1852561" y="1281489"/>
            <a:ext cx="11645400" cy="13083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i="0" lang="en-US" sz="8499" u="none" cap="none" strike="noStrike">
                <a:solidFill>
                  <a:srgbClr val="FFFEF8"/>
                </a:solidFill>
                <a:latin typeface="Archivo Black"/>
                <a:ea typeface="Archivo Black"/>
                <a:cs typeface="Archivo Black"/>
                <a:sym typeface="Archivo Black"/>
              </a:rPr>
              <a:t>Our Services</a:t>
            </a:r>
            <a:endParaRPr>
              <a:latin typeface="Archivo Black"/>
              <a:ea typeface="Archivo Black"/>
              <a:cs typeface="Archivo Black"/>
              <a:sym typeface="Archivo Black"/>
            </a:endParaRPr>
          </a:p>
        </p:txBody>
      </p:sp>
      <p:sp>
        <p:nvSpPr>
          <p:cNvPr id="2118" name="Google Shape;2118;p21"/>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FFFEF8"/>
                </a:solidFill>
                <a:latin typeface="Arial"/>
                <a:ea typeface="Arial"/>
                <a:cs typeface="Arial"/>
                <a:sym typeface="Arial"/>
              </a:rPr>
              <a:t>CONSULTING CENTS</a:t>
            </a:r>
            <a:endParaRPr/>
          </a:p>
        </p:txBody>
      </p:sp>
      <p:sp>
        <p:nvSpPr>
          <p:cNvPr id="2119" name="Google Shape;2119;p21"/>
          <p:cNvSpPr txBox="1"/>
          <p:nvPr/>
        </p:nvSpPr>
        <p:spPr>
          <a:xfrm>
            <a:off x="1445194" y="6066420"/>
            <a:ext cx="2994000" cy="269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0" u="none" cap="none" strike="noStrike">
                <a:solidFill>
                  <a:srgbClr val="FFFEF8"/>
                </a:solidFill>
                <a:latin typeface="Darker Grotesque"/>
                <a:ea typeface="Darker Grotesque"/>
                <a:cs typeface="Darker Grotesque"/>
                <a:sym typeface="Darker Grotesque"/>
              </a:rPr>
              <a:t>Feel free to customize each slide with relevant content and visuals to fit your company's messaging and branding. Let me know if you need further assistance!</a:t>
            </a:r>
            <a:endParaRPr/>
          </a:p>
        </p:txBody>
      </p:sp>
      <p:sp>
        <p:nvSpPr>
          <p:cNvPr id="2120" name="Google Shape;2120;p21"/>
          <p:cNvSpPr txBox="1"/>
          <p:nvPr/>
        </p:nvSpPr>
        <p:spPr>
          <a:xfrm>
            <a:off x="5317659" y="6066420"/>
            <a:ext cx="2994000" cy="269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0" u="none" cap="none" strike="noStrike">
                <a:solidFill>
                  <a:srgbClr val="FFFEF8"/>
                </a:solidFill>
                <a:latin typeface="Darker Grotesque"/>
                <a:ea typeface="Darker Grotesque"/>
                <a:cs typeface="Darker Grotesque"/>
                <a:sym typeface="Darker Grotesque"/>
              </a:rPr>
              <a:t>Feel free to customize each slide with relevant content and visuals to fit your company's messaging and branding. Let me know if you need further assistance!</a:t>
            </a:r>
            <a:endParaRPr/>
          </a:p>
        </p:txBody>
      </p:sp>
      <p:sp>
        <p:nvSpPr>
          <p:cNvPr id="2121" name="Google Shape;2121;p21"/>
          <p:cNvSpPr txBox="1"/>
          <p:nvPr/>
        </p:nvSpPr>
        <p:spPr>
          <a:xfrm>
            <a:off x="9068267" y="6066420"/>
            <a:ext cx="2994000" cy="269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0" u="none" cap="none" strike="noStrike">
                <a:solidFill>
                  <a:srgbClr val="FFFEF8"/>
                </a:solidFill>
                <a:latin typeface="Darker Grotesque"/>
                <a:ea typeface="Darker Grotesque"/>
                <a:cs typeface="Darker Grotesque"/>
                <a:sym typeface="Darker Grotesque"/>
              </a:rPr>
              <a:t>Feel free to customize each slide with relevant content and visuals to fit your company's messaging and branding. Let me know if you need further assistance!</a:t>
            </a:r>
            <a:endParaRPr/>
          </a:p>
        </p:txBody>
      </p:sp>
      <p:sp>
        <p:nvSpPr>
          <p:cNvPr id="2122" name="Google Shape;2122;p21"/>
          <p:cNvSpPr txBox="1"/>
          <p:nvPr/>
        </p:nvSpPr>
        <p:spPr>
          <a:xfrm>
            <a:off x="12639965" y="6066420"/>
            <a:ext cx="2994000" cy="269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0" u="none" cap="none" strike="noStrike">
                <a:solidFill>
                  <a:srgbClr val="FFFEF8"/>
                </a:solidFill>
                <a:latin typeface="Darker Grotesque"/>
                <a:ea typeface="Darker Grotesque"/>
                <a:cs typeface="Darker Grotesque"/>
                <a:sym typeface="Darker Grotesque"/>
              </a:rPr>
              <a:t>Feel free to customize each slide with relevant content and visuals to fit your company's messaging and branding. Let me know if you need further assistance!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2126" name="Shape 2126"/>
        <p:cNvGrpSpPr/>
        <p:nvPr/>
      </p:nvGrpSpPr>
      <p:grpSpPr>
        <a:xfrm>
          <a:off x="0" y="0"/>
          <a:ext cx="0" cy="0"/>
          <a:chOff x="0" y="0"/>
          <a:chExt cx="0" cy="0"/>
        </a:xfrm>
      </p:grpSpPr>
      <p:cxnSp>
        <p:nvCxnSpPr>
          <p:cNvPr id="2127" name="Google Shape;2127;p22"/>
          <p:cNvCxnSpPr/>
          <p:nvPr/>
        </p:nvCxnSpPr>
        <p:spPr>
          <a:xfrm rot="10800000">
            <a:off x="1052512" y="0"/>
            <a:ext cx="0" cy="10287000"/>
          </a:xfrm>
          <a:prstGeom prst="straightConnector1">
            <a:avLst/>
          </a:prstGeom>
          <a:noFill/>
          <a:ln cap="flat" cmpd="sng" w="47625">
            <a:solidFill>
              <a:srgbClr val="545454"/>
            </a:solidFill>
            <a:prstDash val="solid"/>
            <a:round/>
            <a:headEnd len="sm" w="sm" type="none"/>
            <a:tailEnd len="sm" w="sm" type="none"/>
          </a:ln>
        </p:spPr>
      </p:cxnSp>
      <p:cxnSp>
        <p:nvCxnSpPr>
          <p:cNvPr id="2128" name="Google Shape;2128;p22"/>
          <p:cNvCxnSpPr/>
          <p:nvPr/>
        </p:nvCxnSpPr>
        <p:spPr>
          <a:xfrm rot="10800000">
            <a:off x="10580620" y="0"/>
            <a:ext cx="0" cy="10287000"/>
          </a:xfrm>
          <a:prstGeom prst="straightConnector1">
            <a:avLst/>
          </a:prstGeom>
          <a:noFill/>
          <a:ln cap="flat" cmpd="sng" w="47625">
            <a:solidFill>
              <a:srgbClr val="545454"/>
            </a:solidFill>
            <a:prstDash val="solid"/>
            <a:round/>
            <a:headEnd len="sm" w="sm" type="none"/>
            <a:tailEnd len="sm" w="sm" type="none"/>
          </a:ln>
        </p:spPr>
      </p:cxnSp>
      <p:grpSp>
        <p:nvGrpSpPr>
          <p:cNvPr id="2129" name="Google Shape;2129;p22"/>
          <p:cNvGrpSpPr/>
          <p:nvPr/>
        </p:nvGrpSpPr>
        <p:grpSpPr>
          <a:xfrm>
            <a:off x="19050" y="1265268"/>
            <a:ext cx="1114140" cy="2488668"/>
            <a:chOff x="0" y="-241102"/>
            <a:chExt cx="1485521" cy="3318223"/>
          </a:xfrm>
        </p:grpSpPr>
        <p:grpSp>
          <p:nvGrpSpPr>
            <p:cNvPr id="2130" name="Google Shape;2130;p22"/>
            <p:cNvGrpSpPr/>
            <p:nvPr/>
          </p:nvGrpSpPr>
          <p:grpSpPr>
            <a:xfrm>
              <a:off x="0" y="-241102"/>
              <a:ext cx="1371600" cy="3318223"/>
              <a:chOff x="0" y="-47625"/>
              <a:chExt cx="270933" cy="655451"/>
            </a:xfrm>
          </p:grpSpPr>
          <p:sp>
            <p:nvSpPr>
              <p:cNvPr id="2131" name="Google Shape;2131;p22"/>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2132" name="Google Shape;2132;p22"/>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3" name="Google Shape;2133;p22"/>
            <p:cNvGrpSpPr/>
            <p:nvPr/>
          </p:nvGrpSpPr>
          <p:grpSpPr>
            <a:xfrm rot="5400000">
              <a:off x="697324" y="-697324"/>
              <a:ext cx="90873" cy="1485520"/>
              <a:chOff x="0" y="-47625"/>
              <a:chExt cx="37990" cy="621031"/>
            </a:xfrm>
          </p:grpSpPr>
          <p:sp>
            <p:nvSpPr>
              <p:cNvPr id="2134" name="Google Shape;2134;p2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35" name="Google Shape;2135;p2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6" name="Google Shape;2136;p22"/>
            <p:cNvGrpSpPr/>
            <p:nvPr/>
          </p:nvGrpSpPr>
          <p:grpSpPr>
            <a:xfrm rot="5400000">
              <a:off x="697324" y="-316628"/>
              <a:ext cx="90873" cy="1485520"/>
              <a:chOff x="0" y="-47625"/>
              <a:chExt cx="37990" cy="621031"/>
            </a:xfrm>
          </p:grpSpPr>
          <p:sp>
            <p:nvSpPr>
              <p:cNvPr id="2137" name="Google Shape;2137;p2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38" name="Google Shape;2138;p2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9" name="Google Shape;2139;p22"/>
            <p:cNvGrpSpPr/>
            <p:nvPr/>
          </p:nvGrpSpPr>
          <p:grpSpPr>
            <a:xfrm rot="5400000">
              <a:off x="697324" y="390473"/>
              <a:ext cx="90873" cy="1485520"/>
              <a:chOff x="0" y="-47625"/>
              <a:chExt cx="37990" cy="621031"/>
            </a:xfrm>
          </p:grpSpPr>
          <p:sp>
            <p:nvSpPr>
              <p:cNvPr id="2140" name="Google Shape;2140;p2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41" name="Google Shape;2141;p2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2" name="Google Shape;2142;p22"/>
            <p:cNvGrpSpPr/>
            <p:nvPr/>
          </p:nvGrpSpPr>
          <p:grpSpPr>
            <a:xfrm rot="5400000">
              <a:off x="697324" y="523351"/>
              <a:ext cx="90873" cy="1485520"/>
              <a:chOff x="0" y="-47625"/>
              <a:chExt cx="37990" cy="621031"/>
            </a:xfrm>
          </p:grpSpPr>
          <p:sp>
            <p:nvSpPr>
              <p:cNvPr id="2143" name="Google Shape;2143;p2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44" name="Google Shape;2144;p2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5" name="Google Shape;2145;p22"/>
            <p:cNvGrpSpPr/>
            <p:nvPr/>
          </p:nvGrpSpPr>
          <p:grpSpPr>
            <a:xfrm rot="5400000">
              <a:off x="697324" y="1283201"/>
              <a:ext cx="90873" cy="1485520"/>
              <a:chOff x="0" y="-47625"/>
              <a:chExt cx="37990" cy="621031"/>
            </a:xfrm>
          </p:grpSpPr>
          <p:sp>
            <p:nvSpPr>
              <p:cNvPr id="2146" name="Google Shape;2146;p2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47" name="Google Shape;2147;p2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8" name="Google Shape;2148;p22"/>
            <p:cNvGrpSpPr/>
            <p:nvPr/>
          </p:nvGrpSpPr>
          <p:grpSpPr>
            <a:xfrm rot="5400000">
              <a:off x="697324" y="2144045"/>
              <a:ext cx="90873" cy="1485520"/>
              <a:chOff x="0" y="-47625"/>
              <a:chExt cx="37990" cy="621031"/>
            </a:xfrm>
          </p:grpSpPr>
          <p:sp>
            <p:nvSpPr>
              <p:cNvPr id="2149" name="Google Shape;2149;p2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50" name="Google Shape;2150;p2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1" name="Google Shape;2151;p22"/>
            <p:cNvGrpSpPr/>
            <p:nvPr/>
          </p:nvGrpSpPr>
          <p:grpSpPr>
            <a:xfrm rot="5400000">
              <a:off x="697324" y="1687128"/>
              <a:ext cx="90873" cy="1485520"/>
              <a:chOff x="0" y="-47625"/>
              <a:chExt cx="37990" cy="621031"/>
            </a:xfrm>
          </p:grpSpPr>
          <p:sp>
            <p:nvSpPr>
              <p:cNvPr id="2152" name="Google Shape;2152;p2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53" name="Google Shape;2153;p2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4" name="Google Shape;2154;p22"/>
            <p:cNvGrpSpPr/>
            <p:nvPr/>
          </p:nvGrpSpPr>
          <p:grpSpPr>
            <a:xfrm rot="5400000">
              <a:off x="697324" y="1150323"/>
              <a:ext cx="90873" cy="1485520"/>
              <a:chOff x="0" y="-47625"/>
              <a:chExt cx="37990" cy="621031"/>
            </a:xfrm>
          </p:grpSpPr>
          <p:sp>
            <p:nvSpPr>
              <p:cNvPr id="2155" name="Google Shape;2155;p2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56" name="Google Shape;2156;p2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7" name="Google Shape;2157;p22"/>
            <p:cNvGrpSpPr/>
            <p:nvPr/>
          </p:nvGrpSpPr>
          <p:grpSpPr>
            <a:xfrm rot="5400000">
              <a:off x="697324" y="2288925"/>
              <a:ext cx="90873" cy="1485520"/>
              <a:chOff x="0" y="-47625"/>
              <a:chExt cx="37990" cy="621031"/>
            </a:xfrm>
          </p:grpSpPr>
          <p:sp>
            <p:nvSpPr>
              <p:cNvPr id="2158" name="Google Shape;2158;p2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159" name="Google Shape;2159;p2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0" name="Google Shape;2160;p22"/>
            <p:cNvGrpSpPr/>
            <p:nvPr/>
          </p:nvGrpSpPr>
          <p:grpSpPr>
            <a:xfrm rot="5400000">
              <a:off x="718249" y="-514711"/>
              <a:ext cx="49023" cy="1485520"/>
              <a:chOff x="0" y="-47625"/>
              <a:chExt cx="20494" cy="621031"/>
            </a:xfrm>
          </p:grpSpPr>
          <p:sp>
            <p:nvSpPr>
              <p:cNvPr id="2161" name="Google Shape;2161;p22"/>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162" name="Google Shape;2162;p22"/>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3" name="Google Shape;2163;p22"/>
            <p:cNvGrpSpPr/>
            <p:nvPr/>
          </p:nvGrpSpPr>
          <p:grpSpPr>
            <a:xfrm rot="5400000">
              <a:off x="718249" y="-118544"/>
              <a:ext cx="49023" cy="1485520"/>
              <a:chOff x="0" y="-47625"/>
              <a:chExt cx="20494" cy="621031"/>
            </a:xfrm>
          </p:grpSpPr>
          <p:sp>
            <p:nvSpPr>
              <p:cNvPr id="2164" name="Google Shape;2164;p22"/>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165" name="Google Shape;2165;p22"/>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6" name="Google Shape;2166;p22"/>
            <p:cNvGrpSpPr/>
            <p:nvPr/>
          </p:nvGrpSpPr>
          <p:grpSpPr>
            <a:xfrm rot="5400000">
              <a:off x="718249" y="791323"/>
              <a:ext cx="49023" cy="1485520"/>
              <a:chOff x="0" y="-47625"/>
              <a:chExt cx="20494" cy="621031"/>
            </a:xfrm>
          </p:grpSpPr>
          <p:sp>
            <p:nvSpPr>
              <p:cNvPr id="2167" name="Google Shape;2167;p22"/>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168" name="Google Shape;2168;p22"/>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9" name="Google Shape;2169;p22"/>
            <p:cNvGrpSpPr/>
            <p:nvPr/>
          </p:nvGrpSpPr>
          <p:grpSpPr>
            <a:xfrm rot="5400000">
              <a:off x="718249" y="1479164"/>
              <a:ext cx="49023" cy="1485520"/>
              <a:chOff x="0" y="-47625"/>
              <a:chExt cx="20494" cy="621031"/>
            </a:xfrm>
          </p:grpSpPr>
          <p:sp>
            <p:nvSpPr>
              <p:cNvPr id="2170" name="Google Shape;2170;p22"/>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171" name="Google Shape;2171;p22"/>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2" name="Google Shape;2172;p22"/>
            <p:cNvGrpSpPr/>
            <p:nvPr/>
          </p:nvGrpSpPr>
          <p:grpSpPr>
            <a:xfrm rot="5400000">
              <a:off x="718249" y="278521"/>
              <a:ext cx="49023" cy="1485520"/>
              <a:chOff x="0" y="-47625"/>
              <a:chExt cx="20494" cy="621031"/>
            </a:xfrm>
          </p:grpSpPr>
          <p:sp>
            <p:nvSpPr>
              <p:cNvPr id="2173" name="Google Shape;2173;p22"/>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174" name="Google Shape;2174;p22"/>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5" name="Google Shape;2175;p22"/>
            <p:cNvGrpSpPr/>
            <p:nvPr/>
          </p:nvGrpSpPr>
          <p:grpSpPr>
            <a:xfrm rot="5400000">
              <a:off x="727758" y="-596229"/>
              <a:ext cx="30004" cy="1485520"/>
              <a:chOff x="0" y="-47625"/>
              <a:chExt cx="12543" cy="621031"/>
            </a:xfrm>
          </p:grpSpPr>
          <p:sp>
            <p:nvSpPr>
              <p:cNvPr id="2176" name="Google Shape;2176;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177" name="Google Shape;2177;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8" name="Google Shape;2178;p22"/>
            <p:cNvGrpSpPr/>
            <p:nvPr/>
          </p:nvGrpSpPr>
          <p:grpSpPr>
            <a:xfrm rot="5400000">
              <a:off x="727758" y="-200062"/>
              <a:ext cx="30004" cy="1485520"/>
              <a:chOff x="0" y="-47625"/>
              <a:chExt cx="12543" cy="621031"/>
            </a:xfrm>
          </p:grpSpPr>
          <p:sp>
            <p:nvSpPr>
              <p:cNvPr id="2179" name="Google Shape;2179;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180" name="Google Shape;2180;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1" name="Google Shape;2181;p22"/>
            <p:cNvGrpSpPr/>
            <p:nvPr/>
          </p:nvGrpSpPr>
          <p:grpSpPr>
            <a:xfrm rot="5400000">
              <a:off x="727758" y="124994"/>
              <a:ext cx="30004" cy="1485520"/>
              <a:chOff x="0" y="-47625"/>
              <a:chExt cx="12543" cy="621031"/>
            </a:xfrm>
          </p:grpSpPr>
          <p:sp>
            <p:nvSpPr>
              <p:cNvPr id="2182" name="Google Shape;2182;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183" name="Google Shape;2183;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4" name="Google Shape;2184;p22"/>
            <p:cNvGrpSpPr/>
            <p:nvPr/>
          </p:nvGrpSpPr>
          <p:grpSpPr>
            <a:xfrm rot="5400000">
              <a:off x="727758" y="697803"/>
              <a:ext cx="30004" cy="1485520"/>
              <a:chOff x="0" y="-47625"/>
              <a:chExt cx="12543" cy="621031"/>
            </a:xfrm>
          </p:grpSpPr>
          <p:sp>
            <p:nvSpPr>
              <p:cNvPr id="2185" name="Google Shape;2185;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186" name="Google Shape;2186;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7" name="Google Shape;2187;p22"/>
            <p:cNvGrpSpPr/>
            <p:nvPr/>
          </p:nvGrpSpPr>
          <p:grpSpPr>
            <a:xfrm rot="5400000">
              <a:off x="727758" y="872841"/>
              <a:ext cx="30004" cy="1485520"/>
              <a:chOff x="0" y="-47625"/>
              <a:chExt cx="12543" cy="621031"/>
            </a:xfrm>
          </p:grpSpPr>
          <p:sp>
            <p:nvSpPr>
              <p:cNvPr id="2188" name="Google Shape;2188;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189" name="Google Shape;2189;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0" name="Google Shape;2190;p22"/>
            <p:cNvGrpSpPr/>
            <p:nvPr/>
          </p:nvGrpSpPr>
          <p:grpSpPr>
            <a:xfrm rot="5400000">
              <a:off x="727758" y="2029600"/>
              <a:ext cx="30004" cy="1485520"/>
              <a:chOff x="0" y="-47625"/>
              <a:chExt cx="12543" cy="621031"/>
            </a:xfrm>
          </p:grpSpPr>
          <p:sp>
            <p:nvSpPr>
              <p:cNvPr id="2191" name="Google Shape;2191;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192" name="Google Shape;2192;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3" name="Google Shape;2193;p22"/>
            <p:cNvGrpSpPr/>
            <p:nvPr/>
          </p:nvGrpSpPr>
          <p:grpSpPr>
            <a:xfrm rot="5400000">
              <a:off x="727758" y="1789571"/>
              <a:ext cx="30004" cy="1485520"/>
              <a:chOff x="0" y="-47625"/>
              <a:chExt cx="12543" cy="621031"/>
            </a:xfrm>
          </p:grpSpPr>
          <p:sp>
            <p:nvSpPr>
              <p:cNvPr id="2194" name="Google Shape;2194;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195" name="Google Shape;2195;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6" name="Google Shape;2196;p22"/>
            <p:cNvGrpSpPr/>
            <p:nvPr/>
          </p:nvGrpSpPr>
          <p:grpSpPr>
            <a:xfrm rot="5400000">
              <a:off x="727758" y="1572683"/>
              <a:ext cx="30004" cy="1485520"/>
              <a:chOff x="0" y="-47625"/>
              <a:chExt cx="12543" cy="621031"/>
            </a:xfrm>
          </p:grpSpPr>
          <p:sp>
            <p:nvSpPr>
              <p:cNvPr id="2197" name="Google Shape;2197;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198" name="Google Shape;2198;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9" name="Google Shape;2199;p22"/>
            <p:cNvGrpSpPr/>
            <p:nvPr/>
          </p:nvGrpSpPr>
          <p:grpSpPr>
            <a:xfrm rot="5400000">
              <a:off x="727758" y="1397645"/>
              <a:ext cx="30004" cy="1485520"/>
              <a:chOff x="0" y="-47625"/>
              <a:chExt cx="12543" cy="621031"/>
            </a:xfrm>
          </p:grpSpPr>
          <p:sp>
            <p:nvSpPr>
              <p:cNvPr id="2200" name="Google Shape;2200;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201" name="Google Shape;2201;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2" name="Google Shape;2202;p22"/>
            <p:cNvGrpSpPr/>
            <p:nvPr/>
          </p:nvGrpSpPr>
          <p:grpSpPr>
            <a:xfrm rot="5400000">
              <a:off x="727758" y="-433193"/>
              <a:ext cx="30004" cy="1485520"/>
              <a:chOff x="0" y="-47625"/>
              <a:chExt cx="12543" cy="621031"/>
            </a:xfrm>
          </p:grpSpPr>
          <p:sp>
            <p:nvSpPr>
              <p:cNvPr id="2203" name="Google Shape;2203;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204" name="Google Shape;2204;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5" name="Google Shape;2205;p22"/>
            <p:cNvGrpSpPr/>
            <p:nvPr/>
          </p:nvGrpSpPr>
          <p:grpSpPr>
            <a:xfrm rot="5400000">
              <a:off x="727758" y="-37026"/>
              <a:ext cx="30004" cy="1485520"/>
              <a:chOff x="0" y="-47625"/>
              <a:chExt cx="12543" cy="621031"/>
            </a:xfrm>
          </p:grpSpPr>
          <p:sp>
            <p:nvSpPr>
              <p:cNvPr id="2206" name="Google Shape;2206;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207" name="Google Shape;2207;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8" name="Google Shape;2208;p22"/>
            <p:cNvGrpSpPr/>
            <p:nvPr/>
          </p:nvGrpSpPr>
          <p:grpSpPr>
            <a:xfrm rot="5400000">
              <a:off x="727758" y="197002"/>
              <a:ext cx="30004" cy="1485520"/>
              <a:chOff x="0" y="-47625"/>
              <a:chExt cx="12543" cy="621031"/>
            </a:xfrm>
          </p:grpSpPr>
          <p:sp>
            <p:nvSpPr>
              <p:cNvPr id="2209" name="Google Shape;2209;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210" name="Google Shape;2210;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1" name="Google Shape;2211;p22"/>
            <p:cNvGrpSpPr/>
            <p:nvPr/>
          </p:nvGrpSpPr>
          <p:grpSpPr>
            <a:xfrm rot="5400000">
              <a:off x="727758" y="1047879"/>
              <a:ext cx="30004" cy="1485520"/>
              <a:chOff x="0" y="-47625"/>
              <a:chExt cx="12543" cy="621031"/>
            </a:xfrm>
          </p:grpSpPr>
          <p:sp>
            <p:nvSpPr>
              <p:cNvPr id="2212" name="Google Shape;2212;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213" name="Google Shape;2213;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4" name="Google Shape;2214;p22"/>
            <p:cNvGrpSpPr/>
            <p:nvPr/>
          </p:nvGrpSpPr>
          <p:grpSpPr>
            <a:xfrm rot="5400000">
              <a:off x="727758" y="1873582"/>
              <a:ext cx="30004" cy="1485520"/>
              <a:chOff x="0" y="-47625"/>
              <a:chExt cx="12543" cy="621031"/>
            </a:xfrm>
          </p:grpSpPr>
          <p:sp>
            <p:nvSpPr>
              <p:cNvPr id="2215" name="Google Shape;2215;p2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216" name="Google Shape;2216;p2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217" name="Google Shape;2217;p22"/>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cxnSp>
        <p:nvCxnSpPr>
          <p:cNvPr id="2218" name="Google Shape;2218;p22"/>
          <p:cNvCxnSpPr/>
          <p:nvPr/>
        </p:nvCxnSpPr>
        <p:spPr>
          <a:xfrm>
            <a:off x="1052512" y="3385261"/>
            <a:ext cx="9551920" cy="0"/>
          </a:xfrm>
          <a:prstGeom prst="straightConnector1">
            <a:avLst/>
          </a:prstGeom>
          <a:noFill/>
          <a:ln cap="flat" cmpd="sng" w="38100">
            <a:solidFill>
              <a:srgbClr val="545454"/>
            </a:solidFill>
            <a:prstDash val="solid"/>
            <a:round/>
            <a:headEnd len="sm" w="sm" type="none"/>
            <a:tailEnd len="sm" w="sm" type="none"/>
          </a:ln>
        </p:spPr>
      </p:cxnSp>
      <p:cxnSp>
        <p:nvCxnSpPr>
          <p:cNvPr id="2219" name="Google Shape;2219;p22"/>
          <p:cNvCxnSpPr/>
          <p:nvPr/>
        </p:nvCxnSpPr>
        <p:spPr>
          <a:xfrm>
            <a:off x="1052512" y="9277350"/>
            <a:ext cx="9551920" cy="0"/>
          </a:xfrm>
          <a:prstGeom prst="straightConnector1">
            <a:avLst/>
          </a:prstGeom>
          <a:noFill/>
          <a:ln cap="flat" cmpd="sng" w="38100">
            <a:solidFill>
              <a:srgbClr val="545454"/>
            </a:solidFill>
            <a:prstDash val="solid"/>
            <a:round/>
            <a:headEnd len="sm" w="sm" type="none"/>
            <a:tailEnd len="sm" w="sm" type="none"/>
          </a:ln>
        </p:spPr>
      </p:cxnSp>
      <p:sp>
        <p:nvSpPr>
          <p:cNvPr id="2220" name="Google Shape;2220;p22"/>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545454"/>
                </a:solidFill>
                <a:latin typeface="Arial"/>
                <a:ea typeface="Arial"/>
                <a:cs typeface="Arial"/>
                <a:sym typeface="Arial"/>
              </a:rPr>
              <a:t>CONSULTING CENTS</a:t>
            </a:r>
            <a:endParaRPr/>
          </a:p>
        </p:txBody>
      </p:sp>
      <p:sp>
        <p:nvSpPr>
          <p:cNvPr id="2221" name="Google Shape;2221;p22"/>
          <p:cNvSpPr txBox="1"/>
          <p:nvPr/>
        </p:nvSpPr>
        <p:spPr>
          <a:xfrm>
            <a:off x="1395730" y="644889"/>
            <a:ext cx="10313700" cy="1169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600" u="none" cap="none" strike="noStrike">
                <a:solidFill>
                  <a:srgbClr val="545454"/>
                </a:solidFill>
                <a:latin typeface="Archivo Black"/>
                <a:ea typeface="Archivo Black"/>
                <a:cs typeface="Archivo Black"/>
                <a:sym typeface="Archivo Black"/>
              </a:rPr>
              <a:t>Market Analysis</a:t>
            </a:r>
            <a:endParaRPr sz="7600">
              <a:latin typeface="Archivo Black"/>
              <a:ea typeface="Archivo Black"/>
              <a:cs typeface="Archivo Black"/>
              <a:sym typeface="Archivo Black"/>
            </a:endParaRPr>
          </a:p>
        </p:txBody>
      </p:sp>
      <p:sp>
        <p:nvSpPr>
          <p:cNvPr id="2222" name="Google Shape;2222;p22"/>
          <p:cNvSpPr txBox="1"/>
          <p:nvPr/>
        </p:nvSpPr>
        <p:spPr>
          <a:xfrm>
            <a:off x="1471930" y="3706310"/>
            <a:ext cx="7288200" cy="192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In a rapidly changing business landscape, understanding communication trends and challenges is essential. We conduct in-depth market analysis to identify opportunities and threats, ensuring our clients stay ahead of the curve and maintain a competitive edge.</a:t>
            </a:r>
            <a:endParaRPr/>
          </a:p>
        </p:txBody>
      </p:sp>
      <p:sp>
        <p:nvSpPr>
          <p:cNvPr id="2223" name="Google Shape;2223;p22"/>
          <p:cNvSpPr txBox="1"/>
          <p:nvPr/>
        </p:nvSpPr>
        <p:spPr>
          <a:xfrm>
            <a:off x="1471930" y="6207542"/>
            <a:ext cx="75336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In today's dynamic business environment, staying abreast of communication trends and challenges is paramount. Our team conducts thorough market analysis to discern emerging opportunities and potential threats. By providing insightful data, we empower our clients to remain ahead of industry shifts, enabling them to sustain a competitive advantage.</a:t>
            </a:r>
            <a:endParaRPr/>
          </a:p>
        </p:txBody>
      </p:sp>
      <p:grpSp>
        <p:nvGrpSpPr>
          <p:cNvPr id="2224" name="Google Shape;2224;p22"/>
          <p:cNvGrpSpPr/>
          <p:nvPr/>
        </p:nvGrpSpPr>
        <p:grpSpPr>
          <a:xfrm>
            <a:off x="242500" y="9234487"/>
            <a:ext cx="581801" cy="581801"/>
            <a:chOff x="0" y="0"/>
            <a:chExt cx="812800" cy="812800"/>
          </a:xfrm>
        </p:grpSpPr>
        <p:sp>
          <p:nvSpPr>
            <p:cNvPr id="2225" name="Google Shape;2225;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2226" name="Google Shape;2226;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7" name="Google Shape;2227;p22"/>
          <p:cNvSpPr/>
          <p:nvPr/>
        </p:nvSpPr>
        <p:spPr>
          <a:xfrm>
            <a:off x="10977528" y="901914"/>
            <a:ext cx="808086" cy="808086"/>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chemeClr val="lt2"/>
          </a:solidFill>
          <a:ln>
            <a:noFill/>
          </a:ln>
        </p:spPr>
      </p:sp>
      <p:pic>
        <p:nvPicPr>
          <p:cNvPr id="2228" name="Google Shape;2228;p22"/>
          <p:cNvPicPr preferRelativeResize="0"/>
          <p:nvPr/>
        </p:nvPicPr>
        <p:blipFill>
          <a:blip r:embed="rId4">
            <a:alphaModFix/>
          </a:blip>
          <a:stretch>
            <a:fillRect/>
          </a:stretch>
        </p:blipFill>
        <p:spPr>
          <a:xfrm>
            <a:off x="10580625" y="-17500"/>
            <a:ext cx="7709701" cy="103896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5454"/>
        </a:solidFill>
      </p:bgPr>
    </p:bg>
    <p:spTree>
      <p:nvGrpSpPr>
        <p:cNvPr id="2232" name="Shape 2232"/>
        <p:cNvGrpSpPr/>
        <p:nvPr/>
      </p:nvGrpSpPr>
      <p:grpSpPr>
        <a:xfrm>
          <a:off x="0" y="0"/>
          <a:ext cx="0" cy="0"/>
          <a:chOff x="0" y="0"/>
          <a:chExt cx="0" cy="0"/>
        </a:xfrm>
      </p:grpSpPr>
      <p:sp>
        <p:nvSpPr>
          <p:cNvPr id="2233" name="Google Shape;2233;p23"/>
          <p:cNvSpPr txBox="1"/>
          <p:nvPr/>
        </p:nvSpPr>
        <p:spPr>
          <a:xfrm>
            <a:off x="1579594" y="933450"/>
            <a:ext cx="85368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500" u="none" cap="none" strike="noStrike">
                <a:solidFill>
                  <a:srgbClr val="FFFEF8"/>
                </a:solidFill>
                <a:latin typeface="Archivo Black"/>
                <a:ea typeface="Archivo Black"/>
                <a:cs typeface="Archivo Black"/>
                <a:sym typeface="Archivo Black"/>
              </a:rPr>
              <a:t>OUR</a:t>
            </a:r>
            <a:endParaRPr>
              <a:latin typeface="Archivo Black"/>
              <a:ea typeface="Archivo Black"/>
              <a:cs typeface="Archivo Black"/>
              <a:sym typeface="Archivo Black"/>
            </a:endParaRPr>
          </a:p>
          <a:p>
            <a:pPr indent="0" lvl="0" marL="0" marR="0" rtl="0" algn="l">
              <a:lnSpc>
                <a:spcPct val="100000"/>
              </a:lnSpc>
              <a:spcBef>
                <a:spcPts val="0"/>
              </a:spcBef>
              <a:spcAft>
                <a:spcPts val="0"/>
              </a:spcAft>
              <a:buNone/>
            </a:pPr>
            <a:r>
              <a:rPr i="0" lang="en-US" sz="8500" u="none" cap="none" strike="noStrike">
                <a:solidFill>
                  <a:srgbClr val="FFFEF8"/>
                </a:solidFill>
                <a:latin typeface="Archivo Black"/>
                <a:ea typeface="Archivo Black"/>
                <a:cs typeface="Archivo Black"/>
                <a:sym typeface="Archivo Black"/>
              </a:rPr>
              <a:t>Audience</a:t>
            </a:r>
            <a:endParaRPr>
              <a:latin typeface="Archivo Black"/>
              <a:ea typeface="Archivo Black"/>
              <a:cs typeface="Archivo Black"/>
              <a:sym typeface="Archivo Black"/>
            </a:endParaRPr>
          </a:p>
        </p:txBody>
      </p:sp>
      <p:sp>
        <p:nvSpPr>
          <p:cNvPr id="2234" name="Google Shape;2234;p23"/>
          <p:cNvSpPr txBox="1"/>
          <p:nvPr/>
        </p:nvSpPr>
        <p:spPr>
          <a:xfrm>
            <a:off x="1487771" y="6703848"/>
            <a:ext cx="3984704" cy="590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EF8"/>
                </a:solidFill>
                <a:latin typeface="Arial"/>
                <a:ea typeface="Arial"/>
                <a:cs typeface="Arial"/>
                <a:sym typeface="Arial"/>
              </a:rPr>
              <a:t>Audience 1</a:t>
            </a:r>
            <a:endParaRPr/>
          </a:p>
        </p:txBody>
      </p:sp>
      <p:sp>
        <p:nvSpPr>
          <p:cNvPr id="2235" name="Google Shape;2235;p23"/>
          <p:cNvSpPr txBox="1"/>
          <p:nvPr/>
        </p:nvSpPr>
        <p:spPr>
          <a:xfrm>
            <a:off x="1487771" y="7576688"/>
            <a:ext cx="4152980" cy="590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EF8"/>
                </a:solidFill>
                <a:latin typeface="Arial"/>
                <a:ea typeface="Arial"/>
                <a:cs typeface="Arial"/>
                <a:sym typeface="Arial"/>
              </a:rPr>
              <a:t>Audience 2</a:t>
            </a:r>
            <a:endParaRPr/>
          </a:p>
        </p:txBody>
      </p:sp>
      <p:grpSp>
        <p:nvGrpSpPr>
          <p:cNvPr id="2236" name="Google Shape;2236;p23"/>
          <p:cNvGrpSpPr/>
          <p:nvPr/>
        </p:nvGrpSpPr>
        <p:grpSpPr>
          <a:xfrm>
            <a:off x="19050" y="1265268"/>
            <a:ext cx="1114140" cy="2488668"/>
            <a:chOff x="0" y="-241102"/>
            <a:chExt cx="1485521" cy="3318223"/>
          </a:xfrm>
        </p:grpSpPr>
        <p:grpSp>
          <p:nvGrpSpPr>
            <p:cNvPr id="2237" name="Google Shape;2237;p23"/>
            <p:cNvGrpSpPr/>
            <p:nvPr/>
          </p:nvGrpSpPr>
          <p:grpSpPr>
            <a:xfrm>
              <a:off x="0" y="-241102"/>
              <a:ext cx="1371600" cy="3318223"/>
              <a:chOff x="0" y="-47625"/>
              <a:chExt cx="270933" cy="655451"/>
            </a:xfrm>
          </p:grpSpPr>
          <p:sp>
            <p:nvSpPr>
              <p:cNvPr id="2238" name="Google Shape;2238;p23"/>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2239" name="Google Shape;2239;p23"/>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0" name="Google Shape;2240;p23"/>
            <p:cNvGrpSpPr/>
            <p:nvPr/>
          </p:nvGrpSpPr>
          <p:grpSpPr>
            <a:xfrm rot="5400000">
              <a:off x="697324" y="-697324"/>
              <a:ext cx="90873" cy="1485520"/>
              <a:chOff x="0" y="-47625"/>
              <a:chExt cx="37990" cy="621031"/>
            </a:xfrm>
          </p:grpSpPr>
          <p:sp>
            <p:nvSpPr>
              <p:cNvPr id="2241" name="Google Shape;2241;p2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242" name="Google Shape;2242;p2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3" name="Google Shape;2243;p23"/>
            <p:cNvGrpSpPr/>
            <p:nvPr/>
          </p:nvGrpSpPr>
          <p:grpSpPr>
            <a:xfrm rot="5400000">
              <a:off x="697324" y="-316628"/>
              <a:ext cx="90873" cy="1485520"/>
              <a:chOff x="0" y="-47625"/>
              <a:chExt cx="37990" cy="621031"/>
            </a:xfrm>
          </p:grpSpPr>
          <p:sp>
            <p:nvSpPr>
              <p:cNvPr id="2244" name="Google Shape;2244;p2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245" name="Google Shape;2245;p2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6" name="Google Shape;2246;p23"/>
            <p:cNvGrpSpPr/>
            <p:nvPr/>
          </p:nvGrpSpPr>
          <p:grpSpPr>
            <a:xfrm rot="5400000">
              <a:off x="697324" y="390473"/>
              <a:ext cx="90873" cy="1485520"/>
              <a:chOff x="0" y="-47625"/>
              <a:chExt cx="37990" cy="621031"/>
            </a:xfrm>
          </p:grpSpPr>
          <p:sp>
            <p:nvSpPr>
              <p:cNvPr id="2247" name="Google Shape;2247;p2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248" name="Google Shape;2248;p2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9" name="Google Shape;2249;p23"/>
            <p:cNvGrpSpPr/>
            <p:nvPr/>
          </p:nvGrpSpPr>
          <p:grpSpPr>
            <a:xfrm rot="5400000">
              <a:off x="697324" y="523351"/>
              <a:ext cx="90873" cy="1485520"/>
              <a:chOff x="0" y="-47625"/>
              <a:chExt cx="37990" cy="621031"/>
            </a:xfrm>
          </p:grpSpPr>
          <p:sp>
            <p:nvSpPr>
              <p:cNvPr id="2250" name="Google Shape;2250;p2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251" name="Google Shape;2251;p2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2" name="Google Shape;2252;p23"/>
            <p:cNvGrpSpPr/>
            <p:nvPr/>
          </p:nvGrpSpPr>
          <p:grpSpPr>
            <a:xfrm rot="5400000">
              <a:off x="697324" y="1283201"/>
              <a:ext cx="90873" cy="1485520"/>
              <a:chOff x="0" y="-47625"/>
              <a:chExt cx="37990" cy="621031"/>
            </a:xfrm>
          </p:grpSpPr>
          <p:sp>
            <p:nvSpPr>
              <p:cNvPr id="2253" name="Google Shape;2253;p2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254" name="Google Shape;2254;p2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5" name="Google Shape;2255;p23"/>
            <p:cNvGrpSpPr/>
            <p:nvPr/>
          </p:nvGrpSpPr>
          <p:grpSpPr>
            <a:xfrm rot="5400000">
              <a:off x="697324" y="2144045"/>
              <a:ext cx="90873" cy="1485520"/>
              <a:chOff x="0" y="-47625"/>
              <a:chExt cx="37990" cy="621031"/>
            </a:xfrm>
          </p:grpSpPr>
          <p:sp>
            <p:nvSpPr>
              <p:cNvPr id="2256" name="Google Shape;2256;p2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257" name="Google Shape;2257;p2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8" name="Google Shape;2258;p23"/>
            <p:cNvGrpSpPr/>
            <p:nvPr/>
          </p:nvGrpSpPr>
          <p:grpSpPr>
            <a:xfrm rot="5400000">
              <a:off x="697324" y="1687128"/>
              <a:ext cx="90873" cy="1485520"/>
              <a:chOff x="0" y="-47625"/>
              <a:chExt cx="37990" cy="621031"/>
            </a:xfrm>
          </p:grpSpPr>
          <p:sp>
            <p:nvSpPr>
              <p:cNvPr id="2259" name="Google Shape;2259;p2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260" name="Google Shape;2260;p2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1" name="Google Shape;2261;p23"/>
            <p:cNvGrpSpPr/>
            <p:nvPr/>
          </p:nvGrpSpPr>
          <p:grpSpPr>
            <a:xfrm rot="5400000">
              <a:off x="697324" y="1150323"/>
              <a:ext cx="90873" cy="1485520"/>
              <a:chOff x="0" y="-47625"/>
              <a:chExt cx="37990" cy="621031"/>
            </a:xfrm>
          </p:grpSpPr>
          <p:sp>
            <p:nvSpPr>
              <p:cNvPr id="2262" name="Google Shape;2262;p2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263" name="Google Shape;2263;p2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4" name="Google Shape;2264;p23"/>
            <p:cNvGrpSpPr/>
            <p:nvPr/>
          </p:nvGrpSpPr>
          <p:grpSpPr>
            <a:xfrm rot="5400000">
              <a:off x="697324" y="2288925"/>
              <a:ext cx="90873" cy="1485520"/>
              <a:chOff x="0" y="-47625"/>
              <a:chExt cx="37990" cy="621031"/>
            </a:xfrm>
          </p:grpSpPr>
          <p:sp>
            <p:nvSpPr>
              <p:cNvPr id="2265" name="Google Shape;2265;p2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266" name="Google Shape;2266;p2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7" name="Google Shape;2267;p23"/>
            <p:cNvGrpSpPr/>
            <p:nvPr/>
          </p:nvGrpSpPr>
          <p:grpSpPr>
            <a:xfrm rot="5400000">
              <a:off x="718249" y="-514711"/>
              <a:ext cx="49023" cy="1485520"/>
              <a:chOff x="0" y="-47625"/>
              <a:chExt cx="20494" cy="621031"/>
            </a:xfrm>
          </p:grpSpPr>
          <p:sp>
            <p:nvSpPr>
              <p:cNvPr id="2268" name="Google Shape;2268;p2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269" name="Google Shape;2269;p23"/>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0" name="Google Shape;2270;p23"/>
            <p:cNvGrpSpPr/>
            <p:nvPr/>
          </p:nvGrpSpPr>
          <p:grpSpPr>
            <a:xfrm rot="5400000">
              <a:off x="718249" y="-118544"/>
              <a:ext cx="49023" cy="1485520"/>
              <a:chOff x="0" y="-47625"/>
              <a:chExt cx="20494" cy="621031"/>
            </a:xfrm>
          </p:grpSpPr>
          <p:sp>
            <p:nvSpPr>
              <p:cNvPr id="2271" name="Google Shape;2271;p2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272" name="Google Shape;2272;p23"/>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3" name="Google Shape;2273;p23"/>
            <p:cNvGrpSpPr/>
            <p:nvPr/>
          </p:nvGrpSpPr>
          <p:grpSpPr>
            <a:xfrm rot="5400000">
              <a:off x="718249" y="791323"/>
              <a:ext cx="49023" cy="1485520"/>
              <a:chOff x="0" y="-47625"/>
              <a:chExt cx="20494" cy="621031"/>
            </a:xfrm>
          </p:grpSpPr>
          <p:sp>
            <p:nvSpPr>
              <p:cNvPr id="2274" name="Google Shape;2274;p2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275" name="Google Shape;2275;p23"/>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6" name="Google Shape;2276;p23"/>
            <p:cNvGrpSpPr/>
            <p:nvPr/>
          </p:nvGrpSpPr>
          <p:grpSpPr>
            <a:xfrm rot="5400000">
              <a:off x="718249" y="1479164"/>
              <a:ext cx="49023" cy="1485520"/>
              <a:chOff x="0" y="-47625"/>
              <a:chExt cx="20494" cy="621031"/>
            </a:xfrm>
          </p:grpSpPr>
          <p:sp>
            <p:nvSpPr>
              <p:cNvPr id="2277" name="Google Shape;2277;p2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278" name="Google Shape;2278;p23"/>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9" name="Google Shape;2279;p23"/>
            <p:cNvGrpSpPr/>
            <p:nvPr/>
          </p:nvGrpSpPr>
          <p:grpSpPr>
            <a:xfrm rot="5400000">
              <a:off x="718249" y="278521"/>
              <a:ext cx="49023" cy="1485520"/>
              <a:chOff x="0" y="-47625"/>
              <a:chExt cx="20494" cy="621031"/>
            </a:xfrm>
          </p:grpSpPr>
          <p:sp>
            <p:nvSpPr>
              <p:cNvPr id="2280" name="Google Shape;2280;p2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281" name="Google Shape;2281;p23"/>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2" name="Google Shape;2282;p23"/>
            <p:cNvGrpSpPr/>
            <p:nvPr/>
          </p:nvGrpSpPr>
          <p:grpSpPr>
            <a:xfrm rot="5400000">
              <a:off x="727758" y="-596229"/>
              <a:ext cx="30004" cy="1485520"/>
              <a:chOff x="0" y="-47625"/>
              <a:chExt cx="12543" cy="621031"/>
            </a:xfrm>
          </p:grpSpPr>
          <p:sp>
            <p:nvSpPr>
              <p:cNvPr id="2283" name="Google Shape;2283;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284" name="Google Shape;2284;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5" name="Google Shape;2285;p23"/>
            <p:cNvGrpSpPr/>
            <p:nvPr/>
          </p:nvGrpSpPr>
          <p:grpSpPr>
            <a:xfrm rot="5400000">
              <a:off x="727758" y="-200062"/>
              <a:ext cx="30004" cy="1485520"/>
              <a:chOff x="0" y="-47625"/>
              <a:chExt cx="12543" cy="621031"/>
            </a:xfrm>
          </p:grpSpPr>
          <p:sp>
            <p:nvSpPr>
              <p:cNvPr id="2286" name="Google Shape;2286;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287" name="Google Shape;2287;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8" name="Google Shape;2288;p23"/>
            <p:cNvGrpSpPr/>
            <p:nvPr/>
          </p:nvGrpSpPr>
          <p:grpSpPr>
            <a:xfrm rot="5400000">
              <a:off x="727758" y="124994"/>
              <a:ext cx="30004" cy="1485520"/>
              <a:chOff x="0" y="-47625"/>
              <a:chExt cx="12543" cy="621031"/>
            </a:xfrm>
          </p:grpSpPr>
          <p:sp>
            <p:nvSpPr>
              <p:cNvPr id="2289" name="Google Shape;2289;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290" name="Google Shape;2290;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1" name="Google Shape;2291;p23"/>
            <p:cNvGrpSpPr/>
            <p:nvPr/>
          </p:nvGrpSpPr>
          <p:grpSpPr>
            <a:xfrm rot="5400000">
              <a:off x="727758" y="697803"/>
              <a:ext cx="30004" cy="1485520"/>
              <a:chOff x="0" y="-47625"/>
              <a:chExt cx="12543" cy="621031"/>
            </a:xfrm>
          </p:grpSpPr>
          <p:sp>
            <p:nvSpPr>
              <p:cNvPr id="2292" name="Google Shape;2292;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293" name="Google Shape;2293;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4" name="Google Shape;2294;p23"/>
            <p:cNvGrpSpPr/>
            <p:nvPr/>
          </p:nvGrpSpPr>
          <p:grpSpPr>
            <a:xfrm rot="5400000">
              <a:off x="727758" y="872841"/>
              <a:ext cx="30004" cy="1485520"/>
              <a:chOff x="0" y="-47625"/>
              <a:chExt cx="12543" cy="621031"/>
            </a:xfrm>
          </p:grpSpPr>
          <p:sp>
            <p:nvSpPr>
              <p:cNvPr id="2295" name="Google Shape;2295;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296" name="Google Shape;2296;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7" name="Google Shape;2297;p23"/>
            <p:cNvGrpSpPr/>
            <p:nvPr/>
          </p:nvGrpSpPr>
          <p:grpSpPr>
            <a:xfrm rot="5400000">
              <a:off x="727758" y="2029600"/>
              <a:ext cx="30004" cy="1485520"/>
              <a:chOff x="0" y="-47625"/>
              <a:chExt cx="12543" cy="621031"/>
            </a:xfrm>
          </p:grpSpPr>
          <p:sp>
            <p:nvSpPr>
              <p:cNvPr id="2298" name="Google Shape;2298;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299" name="Google Shape;2299;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0" name="Google Shape;2300;p23"/>
            <p:cNvGrpSpPr/>
            <p:nvPr/>
          </p:nvGrpSpPr>
          <p:grpSpPr>
            <a:xfrm rot="5400000">
              <a:off x="727758" y="1789571"/>
              <a:ext cx="30004" cy="1485520"/>
              <a:chOff x="0" y="-47625"/>
              <a:chExt cx="12543" cy="621031"/>
            </a:xfrm>
          </p:grpSpPr>
          <p:sp>
            <p:nvSpPr>
              <p:cNvPr id="2301" name="Google Shape;2301;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302" name="Google Shape;2302;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3" name="Google Shape;2303;p23"/>
            <p:cNvGrpSpPr/>
            <p:nvPr/>
          </p:nvGrpSpPr>
          <p:grpSpPr>
            <a:xfrm rot="5400000">
              <a:off x="727758" y="1572683"/>
              <a:ext cx="30004" cy="1485520"/>
              <a:chOff x="0" y="-47625"/>
              <a:chExt cx="12543" cy="621031"/>
            </a:xfrm>
          </p:grpSpPr>
          <p:sp>
            <p:nvSpPr>
              <p:cNvPr id="2304" name="Google Shape;2304;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305" name="Google Shape;2305;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6" name="Google Shape;2306;p23"/>
            <p:cNvGrpSpPr/>
            <p:nvPr/>
          </p:nvGrpSpPr>
          <p:grpSpPr>
            <a:xfrm rot="5400000">
              <a:off x="727758" y="1397645"/>
              <a:ext cx="30004" cy="1485520"/>
              <a:chOff x="0" y="-47625"/>
              <a:chExt cx="12543" cy="621031"/>
            </a:xfrm>
          </p:grpSpPr>
          <p:sp>
            <p:nvSpPr>
              <p:cNvPr id="2307" name="Google Shape;2307;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308" name="Google Shape;2308;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9" name="Google Shape;2309;p23"/>
            <p:cNvGrpSpPr/>
            <p:nvPr/>
          </p:nvGrpSpPr>
          <p:grpSpPr>
            <a:xfrm rot="5400000">
              <a:off x="727758" y="-433193"/>
              <a:ext cx="30004" cy="1485520"/>
              <a:chOff x="0" y="-47625"/>
              <a:chExt cx="12543" cy="621031"/>
            </a:xfrm>
          </p:grpSpPr>
          <p:sp>
            <p:nvSpPr>
              <p:cNvPr id="2310" name="Google Shape;2310;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311" name="Google Shape;2311;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2" name="Google Shape;2312;p23"/>
            <p:cNvGrpSpPr/>
            <p:nvPr/>
          </p:nvGrpSpPr>
          <p:grpSpPr>
            <a:xfrm rot="5400000">
              <a:off x="727758" y="-37026"/>
              <a:ext cx="30004" cy="1485520"/>
              <a:chOff x="0" y="-47625"/>
              <a:chExt cx="12543" cy="621031"/>
            </a:xfrm>
          </p:grpSpPr>
          <p:sp>
            <p:nvSpPr>
              <p:cNvPr id="2313" name="Google Shape;2313;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314" name="Google Shape;2314;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5" name="Google Shape;2315;p23"/>
            <p:cNvGrpSpPr/>
            <p:nvPr/>
          </p:nvGrpSpPr>
          <p:grpSpPr>
            <a:xfrm rot="5400000">
              <a:off x="727758" y="197002"/>
              <a:ext cx="30004" cy="1485520"/>
              <a:chOff x="0" y="-47625"/>
              <a:chExt cx="12543" cy="621031"/>
            </a:xfrm>
          </p:grpSpPr>
          <p:sp>
            <p:nvSpPr>
              <p:cNvPr id="2316" name="Google Shape;2316;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317" name="Google Shape;2317;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8" name="Google Shape;2318;p23"/>
            <p:cNvGrpSpPr/>
            <p:nvPr/>
          </p:nvGrpSpPr>
          <p:grpSpPr>
            <a:xfrm rot="5400000">
              <a:off x="727758" y="1047879"/>
              <a:ext cx="30004" cy="1485520"/>
              <a:chOff x="0" y="-47625"/>
              <a:chExt cx="12543" cy="621031"/>
            </a:xfrm>
          </p:grpSpPr>
          <p:sp>
            <p:nvSpPr>
              <p:cNvPr id="2319" name="Google Shape;2319;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320" name="Google Shape;2320;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1" name="Google Shape;2321;p23"/>
            <p:cNvGrpSpPr/>
            <p:nvPr/>
          </p:nvGrpSpPr>
          <p:grpSpPr>
            <a:xfrm rot="5400000">
              <a:off x="727758" y="1873582"/>
              <a:ext cx="30004" cy="1485520"/>
              <a:chOff x="0" y="-47625"/>
              <a:chExt cx="12543" cy="621031"/>
            </a:xfrm>
          </p:grpSpPr>
          <p:sp>
            <p:nvSpPr>
              <p:cNvPr id="2322" name="Google Shape;2322;p2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323" name="Google Shape;2323;p2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2324" name="Google Shape;2324;p23"/>
          <p:cNvCxnSpPr/>
          <p:nvPr/>
        </p:nvCxnSpPr>
        <p:spPr>
          <a:xfrm rot="10800000">
            <a:off x="1047750" y="0"/>
            <a:ext cx="0" cy="10287000"/>
          </a:xfrm>
          <a:prstGeom prst="straightConnector1">
            <a:avLst/>
          </a:prstGeom>
          <a:noFill/>
          <a:ln cap="flat" cmpd="sng" w="38100">
            <a:solidFill>
              <a:srgbClr val="FFFEF8"/>
            </a:solidFill>
            <a:prstDash val="solid"/>
            <a:round/>
            <a:headEnd len="sm" w="sm" type="none"/>
            <a:tailEnd len="sm" w="sm" type="none"/>
          </a:ln>
        </p:spPr>
      </p:cxnSp>
      <p:cxnSp>
        <p:nvCxnSpPr>
          <p:cNvPr id="2325" name="Google Shape;2325;p23"/>
          <p:cNvCxnSpPr/>
          <p:nvPr/>
        </p:nvCxnSpPr>
        <p:spPr>
          <a:xfrm rot="10800000">
            <a:off x="11162427" y="0"/>
            <a:ext cx="0" cy="10287000"/>
          </a:xfrm>
          <a:prstGeom prst="straightConnector1">
            <a:avLst/>
          </a:prstGeom>
          <a:noFill/>
          <a:ln cap="flat" cmpd="sng" w="38100">
            <a:solidFill>
              <a:srgbClr val="FFFEF8"/>
            </a:solidFill>
            <a:prstDash val="solid"/>
            <a:round/>
            <a:headEnd len="sm" w="sm" type="none"/>
            <a:tailEnd len="sm" w="sm" type="none"/>
          </a:ln>
        </p:spPr>
      </p:cxnSp>
      <p:grpSp>
        <p:nvGrpSpPr>
          <p:cNvPr id="2326" name="Google Shape;2326;p23"/>
          <p:cNvGrpSpPr/>
          <p:nvPr/>
        </p:nvGrpSpPr>
        <p:grpSpPr>
          <a:xfrm>
            <a:off x="242500" y="9258300"/>
            <a:ext cx="581801" cy="581801"/>
            <a:chOff x="0" y="0"/>
            <a:chExt cx="812800" cy="812800"/>
          </a:xfrm>
        </p:grpSpPr>
        <p:sp>
          <p:nvSpPr>
            <p:cNvPr id="2327" name="Google Shape;2327;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328" name="Google Shape;2328;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9" name="Google Shape;2329;p23"/>
          <p:cNvGrpSpPr/>
          <p:nvPr/>
        </p:nvGrpSpPr>
        <p:grpSpPr>
          <a:xfrm>
            <a:off x="9364535" y="647623"/>
            <a:ext cx="798471" cy="798471"/>
            <a:chOff x="0" y="0"/>
            <a:chExt cx="812800" cy="812800"/>
          </a:xfrm>
        </p:grpSpPr>
        <p:sp>
          <p:nvSpPr>
            <p:cNvPr id="2330" name="Google Shape;2330;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331" name="Google Shape;2331;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2" name="Google Shape;2332;p23"/>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sp>
        <p:nvSpPr>
          <p:cNvPr id="2333" name="Google Shape;2333;p23"/>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FFFEF8"/>
                </a:solidFill>
                <a:latin typeface="Arial"/>
                <a:ea typeface="Arial"/>
                <a:cs typeface="Arial"/>
                <a:sym typeface="Arial"/>
              </a:rPr>
              <a:t>CONSULTING CENTS</a:t>
            </a:r>
            <a:endParaRPr/>
          </a:p>
        </p:txBody>
      </p:sp>
      <p:pic>
        <p:nvPicPr>
          <p:cNvPr id="2334" name="Google Shape;2334;p23"/>
          <p:cNvPicPr preferRelativeResize="0"/>
          <p:nvPr/>
        </p:nvPicPr>
        <p:blipFill rotWithShape="1">
          <a:blip r:embed="rId4">
            <a:alphaModFix/>
          </a:blip>
          <a:srcRect b="0" l="0" r="0" t="0"/>
          <a:stretch/>
        </p:blipFill>
        <p:spPr>
          <a:xfrm>
            <a:off x="10669764" y="1045706"/>
            <a:ext cx="8171688" cy="8105844"/>
          </a:xfrm>
          <a:prstGeom prst="rect">
            <a:avLst/>
          </a:prstGeom>
          <a:noFill/>
          <a:ln>
            <a:noFill/>
          </a:ln>
        </p:spPr>
      </p:pic>
      <p:cxnSp>
        <p:nvCxnSpPr>
          <p:cNvPr id="2335" name="Google Shape;2335;p23"/>
          <p:cNvCxnSpPr/>
          <p:nvPr/>
        </p:nvCxnSpPr>
        <p:spPr>
          <a:xfrm flipH="1" rot="10800000">
            <a:off x="11162478" y="1246922"/>
            <a:ext cx="7125573" cy="19050"/>
          </a:xfrm>
          <a:prstGeom prst="straightConnector1">
            <a:avLst/>
          </a:prstGeom>
          <a:noFill/>
          <a:ln cap="flat" cmpd="sng" w="38100">
            <a:solidFill>
              <a:srgbClr val="FFFEF8"/>
            </a:solidFill>
            <a:prstDash val="solid"/>
            <a:round/>
            <a:headEnd len="sm" w="sm" type="none"/>
            <a:tailEnd len="sm" w="sm" type="none"/>
          </a:ln>
        </p:spPr>
      </p:cxnSp>
      <p:cxnSp>
        <p:nvCxnSpPr>
          <p:cNvPr id="2336" name="Google Shape;2336;p23"/>
          <p:cNvCxnSpPr/>
          <p:nvPr/>
        </p:nvCxnSpPr>
        <p:spPr>
          <a:xfrm flipH="1" rot="10800000">
            <a:off x="11162478" y="9021028"/>
            <a:ext cx="7125573" cy="19050"/>
          </a:xfrm>
          <a:prstGeom prst="straightConnector1">
            <a:avLst/>
          </a:prstGeom>
          <a:noFill/>
          <a:ln cap="flat" cmpd="sng" w="38100">
            <a:solidFill>
              <a:srgbClr val="FFFEF8"/>
            </a:solidFill>
            <a:prstDash val="solid"/>
            <a:round/>
            <a:headEnd len="sm" w="sm" type="none"/>
            <a:tailEnd len="sm" w="sm" type="none"/>
          </a:ln>
        </p:spPr>
      </p:cxnSp>
      <p:sp>
        <p:nvSpPr>
          <p:cNvPr id="2337" name="Google Shape;2337;p23"/>
          <p:cNvSpPr txBox="1"/>
          <p:nvPr/>
        </p:nvSpPr>
        <p:spPr>
          <a:xfrm>
            <a:off x="1487771" y="4032250"/>
            <a:ext cx="7656300" cy="192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0" u="none" cap="none" strike="noStrike">
                <a:solidFill>
                  <a:srgbClr val="FFFEF8"/>
                </a:solidFill>
                <a:latin typeface="Darker Grotesque"/>
                <a:ea typeface="Darker Grotesque"/>
                <a:cs typeface="Darker Grotesque"/>
                <a:sym typeface="Darker Grotesque"/>
              </a:rPr>
              <a:t>Effective communication begins with understanding your audience. We help our clients identify and segment their target audience, allowing them to craft messages that resonate and drive action. By leveraging insights and analytics, we ensure that communication efforts are targeted and impactful.</a:t>
            </a:r>
            <a:endParaRPr/>
          </a:p>
        </p:txBody>
      </p:sp>
      <p:sp>
        <p:nvSpPr>
          <p:cNvPr id="2338" name="Google Shape;2338;p23"/>
          <p:cNvSpPr txBox="1"/>
          <p:nvPr/>
        </p:nvSpPr>
        <p:spPr>
          <a:xfrm>
            <a:off x="1487771" y="8449528"/>
            <a:ext cx="4150757" cy="590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EF8"/>
                </a:solidFill>
                <a:latin typeface="Arial"/>
                <a:ea typeface="Arial"/>
                <a:cs typeface="Arial"/>
                <a:sym typeface="Arial"/>
              </a:rPr>
              <a:t>Audience 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2342" name="Shape 2342"/>
        <p:cNvGrpSpPr/>
        <p:nvPr/>
      </p:nvGrpSpPr>
      <p:grpSpPr>
        <a:xfrm>
          <a:off x="0" y="0"/>
          <a:ext cx="0" cy="0"/>
          <a:chOff x="0" y="0"/>
          <a:chExt cx="0" cy="0"/>
        </a:xfrm>
      </p:grpSpPr>
      <p:sp>
        <p:nvSpPr>
          <p:cNvPr id="2343" name="Google Shape;2343;p24"/>
          <p:cNvSpPr txBox="1"/>
          <p:nvPr/>
        </p:nvSpPr>
        <p:spPr>
          <a:xfrm>
            <a:off x="1466926" y="787800"/>
            <a:ext cx="13247400" cy="13083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i="0" lang="en-US" sz="8499" u="none" cap="none" strike="noStrike">
                <a:solidFill>
                  <a:srgbClr val="545454"/>
                </a:solidFill>
                <a:latin typeface="Archivo Black"/>
                <a:ea typeface="Archivo Black"/>
                <a:cs typeface="Archivo Black"/>
                <a:sym typeface="Archivo Black"/>
              </a:rPr>
              <a:t>Pricing and Packages</a:t>
            </a:r>
            <a:endParaRPr>
              <a:latin typeface="Archivo Black"/>
              <a:ea typeface="Archivo Black"/>
              <a:cs typeface="Archivo Black"/>
              <a:sym typeface="Archivo Black"/>
            </a:endParaRPr>
          </a:p>
        </p:txBody>
      </p:sp>
      <p:cxnSp>
        <p:nvCxnSpPr>
          <p:cNvPr id="2344" name="Google Shape;2344;p24"/>
          <p:cNvCxnSpPr/>
          <p:nvPr/>
        </p:nvCxnSpPr>
        <p:spPr>
          <a:xfrm rot="10800000">
            <a:off x="1052512" y="0"/>
            <a:ext cx="0" cy="10287000"/>
          </a:xfrm>
          <a:prstGeom prst="straightConnector1">
            <a:avLst/>
          </a:prstGeom>
          <a:noFill/>
          <a:ln cap="flat" cmpd="sng" w="47625">
            <a:solidFill>
              <a:srgbClr val="545454"/>
            </a:solidFill>
            <a:prstDash val="solid"/>
            <a:round/>
            <a:headEnd len="sm" w="sm" type="none"/>
            <a:tailEnd len="sm" w="sm" type="none"/>
          </a:ln>
        </p:spPr>
      </p:cxnSp>
      <p:cxnSp>
        <p:nvCxnSpPr>
          <p:cNvPr id="2345" name="Google Shape;2345;p24"/>
          <p:cNvCxnSpPr/>
          <p:nvPr/>
        </p:nvCxnSpPr>
        <p:spPr>
          <a:xfrm rot="10800000">
            <a:off x="17540288" y="0"/>
            <a:ext cx="0" cy="10287000"/>
          </a:xfrm>
          <a:prstGeom prst="straightConnector1">
            <a:avLst/>
          </a:prstGeom>
          <a:noFill/>
          <a:ln cap="flat" cmpd="sng" w="47625">
            <a:solidFill>
              <a:srgbClr val="545454"/>
            </a:solidFill>
            <a:prstDash val="solid"/>
            <a:round/>
            <a:headEnd len="sm" w="sm" type="none"/>
            <a:tailEnd len="sm" w="sm" type="none"/>
          </a:ln>
        </p:spPr>
      </p:cxnSp>
      <p:cxnSp>
        <p:nvCxnSpPr>
          <p:cNvPr id="2346" name="Google Shape;2346;p24"/>
          <p:cNvCxnSpPr/>
          <p:nvPr/>
        </p:nvCxnSpPr>
        <p:spPr>
          <a:xfrm rot="10800000">
            <a:off x="9167812" y="3081303"/>
            <a:ext cx="0" cy="7167597"/>
          </a:xfrm>
          <a:prstGeom prst="straightConnector1">
            <a:avLst/>
          </a:prstGeom>
          <a:noFill/>
          <a:ln cap="flat" cmpd="sng" w="47625">
            <a:solidFill>
              <a:srgbClr val="545454"/>
            </a:solidFill>
            <a:prstDash val="solid"/>
            <a:round/>
            <a:headEnd len="sm" w="sm" type="none"/>
            <a:tailEnd len="sm" w="sm" type="none"/>
          </a:ln>
        </p:spPr>
      </p:cxnSp>
      <p:grpSp>
        <p:nvGrpSpPr>
          <p:cNvPr id="2347" name="Google Shape;2347;p24"/>
          <p:cNvGrpSpPr/>
          <p:nvPr/>
        </p:nvGrpSpPr>
        <p:grpSpPr>
          <a:xfrm>
            <a:off x="19050" y="1265268"/>
            <a:ext cx="1114140" cy="2488668"/>
            <a:chOff x="0" y="-241102"/>
            <a:chExt cx="1485521" cy="3318223"/>
          </a:xfrm>
        </p:grpSpPr>
        <p:grpSp>
          <p:nvGrpSpPr>
            <p:cNvPr id="2348" name="Google Shape;2348;p24"/>
            <p:cNvGrpSpPr/>
            <p:nvPr/>
          </p:nvGrpSpPr>
          <p:grpSpPr>
            <a:xfrm>
              <a:off x="0" y="-241102"/>
              <a:ext cx="1371600" cy="3318223"/>
              <a:chOff x="0" y="-47625"/>
              <a:chExt cx="270933" cy="655451"/>
            </a:xfrm>
          </p:grpSpPr>
          <p:sp>
            <p:nvSpPr>
              <p:cNvPr id="2349" name="Google Shape;2349;p24"/>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2350" name="Google Shape;2350;p24"/>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1" name="Google Shape;2351;p24"/>
            <p:cNvGrpSpPr/>
            <p:nvPr/>
          </p:nvGrpSpPr>
          <p:grpSpPr>
            <a:xfrm rot="5400000">
              <a:off x="697324" y="-697324"/>
              <a:ext cx="90873" cy="1485520"/>
              <a:chOff x="0" y="-47625"/>
              <a:chExt cx="37990" cy="621031"/>
            </a:xfrm>
          </p:grpSpPr>
          <p:sp>
            <p:nvSpPr>
              <p:cNvPr id="2352" name="Google Shape;2352;p2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353" name="Google Shape;2353;p2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4" name="Google Shape;2354;p24"/>
            <p:cNvGrpSpPr/>
            <p:nvPr/>
          </p:nvGrpSpPr>
          <p:grpSpPr>
            <a:xfrm rot="5400000">
              <a:off x="697324" y="-316628"/>
              <a:ext cx="90873" cy="1485520"/>
              <a:chOff x="0" y="-47625"/>
              <a:chExt cx="37990" cy="621031"/>
            </a:xfrm>
          </p:grpSpPr>
          <p:sp>
            <p:nvSpPr>
              <p:cNvPr id="2355" name="Google Shape;2355;p2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356" name="Google Shape;2356;p2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7" name="Google Shape;2357;p24"/>
            <p:cNvGrpSpPr/>
            <p:nvPr/>
          </p:nvGrpSpPr>
          <p:grpSpPr>
            <a:xfrm rot="5400000">
              <a:off x="697324" y="390473"/>
              <a:ext cx="90873" cy="1485520"/>
              <a:chOff x="0" y="-47625"/>
              <a:chExt cx="37990" cy="621031"/>
            </a:xfrm>
          </p:grpSpPr>
          <p:sp>
            <p:nvSpPr>
              <p:cNvPr id="2358" name="Google Shape;2358;p2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359" name="Google Shape;2359;p2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0" name="Google Shape;2360;p24"/>
            <p:cNvGrpSpPr/>
            <p:nvPr/>
          </p:nvGrpSpPr>
          <p:grpSpPr>
            <a:xfrm rot="5400000">
              <a:off x="697324" y="523351"/>
              <a:ext cx="90873" cy="1485520"/>
              <a:chOff x="0" y="-47625"/>
              <a:chExt cx="37990" cy="621031"/>
            </a:xfrm>
          </p:grpSpPr>
          <p:sp>
            <p:nvSpPr>
              <p:cNvPr id="2361" name="Google Shape;2361;p2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362" name="Google Shape;2362;p2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3" name="Google Shape;2363;p24"/>
            <p:cNvGrpSpPr/>
            <p:nvPr/>
          </p:nvGrpSpPr>
          <p:grpSpPr>
            <a:xfrm rot="5400000">
              <a:off x="697324" y="1283201"/>
              <a:ext cx="90873" cy="1485520"/>
              <a:chOff x="0" y="-47625"/>
              <a:chExt cx="37990" cy="621031"/>
            </a:xfrm>
          </p:grpSpPr>
          <p:sp>
            <p:nvSpPr>
              <p:cNvPr id="2364" name="Google Shape;2364;p2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365" name="Google Shape;2365;p2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6" name="Google Shape;2366;p24"/>
            <p:cNvGrpSpPr/>
            <p:nvPr/>
          </p:nvGrpSpPr>
          <p:grpSpPr>
            <a:xfrm rot="5400000">
              <a:off x="697324" y="2144045"/>
              <a:ext cx="90873" cy="1485520"/>
              <a:chOff x="0" y="-47625"/>
              <a:chExt cx="37990" cy="621031"/>
            </a:xfrm>
          </p:grpSpPr>
          <p:sp>
            <p:nvSpPr>
              <p:cNvPr id="2367" name="Google Shape;2367;p2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368" name="Google Shape;2368;p2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9" name="Google Shape;2369;p24"/>
            <p:cNvGrpSpPr/>
            <p:nvPr/>
          </p:nvGrpSpPr>
          <p:grpSpPr>
            <a:xfrm rot="5400000">
              <a:off x="697324" y="1687128"/>
              <a:ext cx="90873" cy="1485520"/>
              <a:chOff x="0" y="-47625"/>
              <a:chExt cx="37990" cy="621031"/>
            </a:xfrm>
          </p:grpSpPr>
          <p:sp>
            <p:nvSpPr>
              <p:cNvPr id="2370" name="Google Shape;2370;p2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371" name="Google Shape;2371;p2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2" name="Google Shape;2372;p24"/>
            <p:cNvGrpSpPr/>
            <p:nvPr/>
          </p:nvGrpSpPr>
          <p:grpSpPr>
            <a:xfrm rot="5400000">
              <a:off x="697324" y="1150323"/>
              <a:ext cx="90873" cy="1485520"/>
              <a:chOff x="0" y="-47625"/>
              <a:chExt cx="37990" cy="621031"/>
            </a:xfrm>
          </p:grpSpPr>
          <p:sp>
            <p:nvSpPr>
              <p:cNvPr id="2373" name="Google Shape;2373;p2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374" name="Google Shape;2374;p2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5" name="Google Shape;2375;p24"/>
            <p:cNvGrpSpPr/>
            <p:nvPr/>
          </p:nvGrpSpPr>
          <p:grpSpPr>
            <a:xfrm rot="5400000">
              <a:off x="697324" y="2288925"/>
              <a:ext cx="90873" cy="1485520"/>
              <a:chOff x="0" y="-47625"/>
              <a:chExt cx="37990" cy="621031"/>
            </a:xfrm>
          </p:grpSpPr>
          <p:sp>
            <p:nvSpPr>
              <p:cNvPr id="2376" name="Google Shape;2376;p2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377" name="Google Shape;2377;p2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8" name="Google Shape;2378;p24"/>
            <p:cNvGrpSpPr/>
            <p:nvPr/>
          </p:nvGrpSpPr>
          <p:grpSpPr>
            <a:xfrm rot="5400000">
              <a:off x="718249" y="-514711"/>
              <a:ext cx="49023" cy="1485520"/>
              <a:chOff x="0" y="-47625"/>
              <a:chExt cx="20494" cy="621031"/>
            </a:xfrm>
          </p:grpSpPr>
          <p:sp>
            <p:nvSpPr>
              <p:cNvPr id="2379" name="Google Shape;2379;p2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380" name="Google Shape;2380;p24"/>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1" name="Google Shape;2381;p24"/>
            <p:cNvGrpSpPr/>
            <p:nvPr/>
          </p:nvGrpSpPr>
          <p:grpSpPr>
            <a:xfrm rot="5400000">
              <a:off x="718249" y="-118544"/>
              <a:ext cx="49023" cy="1485520"/>
              <a:chOff x="0" y="-47625"/>
              <a:chExt cx="20494" cy="621031"/>
            </a:xfrm>
          </p:grpSpPr>
          <p:sp>
            <p:nvSpPr>
              <p:cNvPr id="2382" name="Google Shape;2382;p2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383" name="Google Shape;2383;p24"/>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4" name="Google Shape;2384;p24"/>
            <p:cNvGrpSpPr/>
            <p:nvPr/>
          </p:nvGrpSpPr>
          <p:grpSpPr>
            <a:xfrm rot="5400000">
              <a:off x="718249" y="791323"/>
              <a:ext cx="49023" cy="1485520"/>
              <a:chOff x="0" y="-47625"/>
              <a:chExt cx="20494" cy="621031"/>
            </a:xfrm>
          </p:grpSpPr>
          <p:sp>
            <p:nvSpPr>
              <p:cNvPr id="2385" name="Google Shape;2385;p2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386" name="Google Shape;2386;p24"/>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7" name="Google Shape;2387;p24"/>
            <p:cNvGrpSpPr/>
            <p:nvPr/>
          </p:nvGrpSpPr>
          <p:grpSpPr>
            <a:xfrm rot="5400000">
              <a:off x="718249" y="1479164"/>
              <a:ext cx="49023" cy="1485520"/>
              <a:chOff x="0" y="-47625"/>
              <a:chExt cx="20494" cy="621031"/>
            </a:xfrm>
          </p:grpSpPr>
          <p:sp>
            <p:nvSpPr>
              <p:cNvPr id="2388" name="Google Shape;2388;p2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389" name="Google Shape;2389;p24"/>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0" name="Google Shape;2390;p24"/>
            <p:cNvGrpSpPr/>
            <p:nvPr/>
          </p:nvGrpSpPr>
          <p:grpSpPr>
            <a:xfrm rot="5400000">
              <a:off x="718249" y="278521"/>
              <a:ext cx="49023" cy="1485520"/>
              <a:chOff x="0" y="-47625"/>
              <a:chExt cx="20494" cy="621031"/>
            </a:xfrm>
          </p:grpSpPr>
          <p:sp>
            <p:nvSpPr>
              <p:cNvPr id="2391" name="Google Shape;2391;p2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392" name="Google Shape;2392;p24"/>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3" name="Google Shape;2393;p24"/>
            <p:cNvGrpSpPr/>
            <p:nvPr/>
          </p:nvGrpSpPr>
          <p:grpSpPr>
            <a:xfrm rot="5400000">
              <a:off x="727758" y="-596229"/>
              <a:ext cx="30004" cy="1485520"/>
              <a:chOff x="0" y="-47625"/>
              <a:chExt cx="12543" cy="621031"/>
            </a:xfrm>
          </p:grpSpPr>
          <p:sp>
            <p:nvSpPr>
              <p:cNvPr id="2394" name="Google Shape;2394;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395" name="Google Shape;2395;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6" name="Google Shape;2396;p24"/>
            <p:cNvGrpSpPr/>
            <p:nvPr/>
          </p:nvGrpSpPr>
          <p:grpSpPr>
            <a:xfrm rot="5400000">
              <a:off x="727758" y="-200062"/>
              <a:ext cx="30004" cy="1485520"/>
              <a:chOff x="0" y="-47625"/>
              <a:chExt cx="12543" cy="621031"/>
            </a:xfrm>
          </p:grpSpPr>
          <p:sp>
            <p:nvSpPr>
              <p:cNvPr id="2397" name="Google Shape;2397;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398" name="Google Shape;2398;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9" name="Google Shape;2399;p24"/>
            <p:cNvGrpSpPr/>
            <p:nvPr/>
          </p:nvGrpSpPr>
          <p:grpSpPr>
            <a:xfrm rot="5400000">
              <a:off x="727758" y="124994"/>
              <a:ext cx="30004" cy="1485520"/>
              <a:chOff x="0" y="-47625"/>
              <a:chExt cx="12543" cy="621031"/>
            </a:xfrm>
          </p:grpSpPr>
          <p:sp>
            <p:nvSpPr>
              <p:cNvPr id="2400" name="Google Shape;2400;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401" name="Google Shape;2401;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2" name="Google Shape;2402;p24"/>
            <p:cNvGrpSpPr/>
            <p:nvPr/>
          </p:nvGrpSpPr>
          <p:grpSpPr>
            <a:xfrm rot="5400000">
              <a:off x="727758" y="697803"/>
              <a:ext cx="30004" cy="1485520"/>
              <a:chOff x="0" y="-47625"/>
              <a:chExt cx="12543" cy="621031"/>
            </a:xfrm>
          </p:grpSpPr>
          <p:sp>
            <p:nvSpPr>
              <p:cNvPr id="2403" name="Google Shape;2403;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404" name="Google Shape;2404;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5" name="Google Shape;2405;p24"/>
            <p:cNvGrpSpPr/>
            <p:nvPr/>
          </p:nvGrpSpPr>
          <p:grpSpPr>
            <a:xfrm rot="5400000">
              <a:off x="727758" y="872841"/>
              <a:ext cx="30004" cy="1485520"/>
              <a:chOff x="0" y="-47625"/>
              <a:chExt cx="12543" cy="621031"/>
            </a:xfrm>
          </p:grpSpPr>
          <p:sp>
            <p:nvSpPr>
              <p:cNvPr id="2406" name="Google Shape;2406;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407" name="Google Shape;2407;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8" name="Google Shape;2408;p24"/>
            <p:cNvGrpSpPr/>
            <p:nvPr/>
          </p:nvGrpSpPr>
          <p:grpSpPr>
            <a:xfrm rot="5400000">
              <a:off x="727758" y="2029600"/>
              <a:ext cx="30004" cy="1485520"/>
              <a:chOff x="0" y="-47625"/>
              <a:chExt cx="12543" cy="621031"/>
            </a:xfrm>
          </p:grpSpPr>
          <p:sp>
            <p:nvSpPr>
              <p:cNvPr id="2409" name="Google Shape;2409;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410" name="Google Shape;2410;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1" name="Google Shape;2411;p24"/>
            <p:cNvGrpSpPr/>
            <p:nvPr/>
          </p:nvGrpSpPr>
          <p:grpSpPr>
            <a:xfrm rot="5400000">
              <a:off x="727758" y="1789571"/>
              <a:ext cx="30004" cy="1485520"/>
              <a:chOff x="0" y="-47625"/>
              <a:chExt cx="12543" cy="621031"/>
            </a:xfrm>
          </p:grpSpPr>
          <p:sp>
            <p:nvSpPr>
              <p:cNvPr id="2412" name="Google Shape;2412;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413" name="Google Shape;2413;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4" name="Google Shape;2414;p24"/>
            <p:cNvGrpSpPr/>
            <p:nvPr/>
          </p:nvGrpSpPr>
          <p:grpSpPr>
            <a:xfrm rot="5400000">
              <a:off x="727758" y="1572683"/>
              <a:ext cx="30004" cy="1485520"/>
              <a:chOff x="0" y="-47625"/>
              <a:chExt cx="12543" cy="621031"/>
            </a:xfrm>
          </p:grpSpPr>
          <p:sp>
            <p:nvSpPr>
              <p:cNvPr id="2415" name="Google Shape;2415;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416" name="Google Shape;2416;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7" name="Google Shape;2417;p24"/>
            <p:cNvGrpSpPr/>
            <p:nvPr/>
          </p:nvGrpSpPr>
          <p:grpSpPr>
            <a:xfrm rot="5400000">
              <a:off x="727758" y="1397645"/>
              <a:ext cx="30004" cy="1485520"/>
              <a:chOff x="0" y="-47625"/>
              <a:chExt cx="12543" cy="621031"/>
            </a:xfrm>
          </p:grpSpPr>
          <p:sp>
            <p:nvSpPr>
              <p:cNvPr id="2418" name="Google Shape;2418;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419" name="Google Shape;2419;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0" name="Google Shape;2420;p24"/>
            <p:cNvGrpSpPr/>
            <p:nvPr/>
          </p:nvGrpSpPr>
          <p:grpSpPr>
            <a:xfrm rot="5400000">
              <a:off x="727758" y="-433193"/>
              <a:ext cx="30004" cy="1485520"/>
              <a:chOff x="0" y="-47625"/>
              <a:chExt cx="12543" cy="621031"/>
            </a:xfrm>
          </p:grpSpPr>
          <p:sp>
            <p:nvSpPr>
              <p:cNvPr id="2421" name="Google Shape;2421;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422" name="Google Shape;2422;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3" name="Google Shape;2423;p24"/>
            <p:cNvGrpSpPr/>
            <p:nvPr/>
          </p:nvGrpSpPr>
          <p:grpSpPr>
            <a:xfrm rot="5400000">
              <a:off x="727758" y="-37026"/>
              <a:ext cx="30004" cy="1485520"/>
              <a:chOff x="0" y="-47625"/>
              <a:chExt cx="12543" cy="621031"/>
            </a:xfrm>
          </p:grpSpPr>
          <p:sp>
            <p:nvSpPr>
              <p:cNvPr id="2424" name="Google Shape;2424;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425" name="Google Shape;2425;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6" name="Google Shape;2426;p24"/>
            <p:cNvGrpSpPr/>
            <p:nvPr/>
          </p:nvGrpSpPr>
          <p:grpSpPr>
            <a:xfrm rot="5400000">
              <a:off x="727758" y="197002"/>
              <a:ext cx="30004" cy="1485520"/>
              <a:chOff x="0" y="-47625"/>
              <a:chExt cx="12543" cy="621031"/>
            </a:xfrm>
          </p:grpSpPr>
          <p:sp>
            <p:nvSpPr>
              <p:cNvPr id="2427" name="Google Shape;2427;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428" name="Google Shape;2428;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9" name="Google Shape;2429;p24"/>
            <p:cNvGrpSpPr/>
            <p:nvPr/>
          </p:nvGrpSpPr>
          <p:grpSpPr>
            <a:xfrm rot="5400000">
              <a:off x="727758" y="1047879"/>
              <a:ext cx="30004" cy="1485520"/>
              <a:chOff x="0" y="-47625"/>
              <a:chExt cx="12543" cy="621031"/>
            </a:xfrm>
          </p:grpSpPr>
          <p:sp>
            <p:nvSpPr>
              <p:cNvPr id="2430" name="Google Shape;2430;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431" name="Google Shape;2431;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2" name="Google Shape;2432;p24"/>
            <p:cNvGrpSpPr/>
            <p:nvPr/>
          </p:nvGrpSpPr>
          <p:grpSpPr>
            <a:xfrm rot="5400000">
              <a:off x="727758" y="1873582"/>
              <a:ext cx="30004" cy="1485520"/>
              <a:chOff x="0" y="-47625"/>
              <a:chExt cx="12543" cy="621031"/>
            </a:xfrm>
          </p:grpSpPr>
          <p:sp>
            <p:nvSpPr>
              <p:cNvPr id="2433" name="Google Shape;2433;p2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434" name="Google Shape;2434;p2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435" name="Google Shape;2435;p24"/>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grpSp>
        <p:nvGrpSpPr>
          <p:cNvPr id="2436" name="Google Shape;2436;p24"/>
          <p:cNvGrpSpPr/>
          <p:nvPr/>
        </p:nvGrpSpPr>
        <p:grpSpPr>
          <a:xfrm>
            <a:off x="242500" y="9234487"/>
            <a:ext cx="581801" cy="581801"/>
            <a:chOff x="0" y="0"/>
            <a:chExt cx="812800" cy="812800"/>
          </a:xfrm>
        </p:grpSpPr>
        <p:sp>
          <p:nvSpPr>
            <p:cNvPr id="2437" name="Google Shape;2437;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2438" name="Google Shape;2438;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9" name="Google Shape;2439;p24"/>
          <p:cNvGrpSpPr/>
          <p:nvPr/>
        </p:nvGrpSpPr>
        <p:grpSpPr>
          <a:xfrm>
            <a:off x="14825018" y="1007952"/>
            <a:ext cx="1080455" cy="1080455"/>
            <a:chOff x="0" y="0"/>
            <a:chExt cx="812800" cy="812800"/>
          </a:xfrm>
        </p:grpSpPr>
        <p:sp>
          <p:nvSpPr>
            <p:cNvPr id="2440" name="Google Shape;2440;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2441" name="Google Shape;2441;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42" name="Google Shape;2442;p24"/>
          <p:cNvCxnSpPr/>
          <p:nvPr/>
        </p:nvCxnSpPr>
        <p:spPr>
          <a:xfrm flipH="1" rot="10800000">
            <a:off x="1052534" y="3100353"/>
            <a:ext cx="17235487" cy="19050"/>
          </a:xfrm>
          <a:prstGeom prst="straightConnector1">
            <a:avLst/>
          </a:prstGeom>
          <a:noFill/>
          <a:ln cap="flat" cmpd="sng" w="38100">
            <a:solidFill>
              <a:srgbClr val="545454"/>
            </a:solidFill>
            <a:prstDash val="solid"/>
            <a:round/>
            <a:headEnd len="sm" w="sm" type="none"/>
            <a:tailEnd len="sm" w="sm" type="none"/>
          </a:ln>
        </p:spPr>
      </p:cxnSp>
      <p:sp>
        <p:nvSpPr>
          <p:cNvPr id="2443" name="Google Shape;2443;p24"/>
          <p:cNvSpPr/>
          <p:nvPr/>
        </p:nvSpPr>
        <p:spPr>
          <a:xfrm>
            <a:off x="1614206" y="3685022"/>
            <a:ext cx="1743722" cy="1743722"/>
          </a:xfrm>
          <a:custGeom>
            <a:rect b="b" l="l" r="r" t="t"/>
            <a:pathLst>
              <a:path extrusionOk="0" h="1743722" w="1743722">
                <a:moveTo>
                  <a:pt x="0" y="0"/>
                </a:moveTo>
                <a:lnTo>
                  <a:pt x="1743722" y="0"/>
                </a:lnTo>
                <a:lnTo>
                  <a:pt x="1743722" y="1743722"/>
                </a:lnTo>
                <a:lnTo>
                  <a:pt x="0" y="1743722"/>
                </a:lnTo>
                <a:lnTo>
                  <a:pt x="0" y="0"/>
                </a:lnTo>
                <a:close/>
              </a:path>
            </a:pathLst>
          </a:custGeom>
          <a:blipFill rotWithShape="1">
            <a:blip r:embed="rId4">
              <a:alphaModFix/>
            </a:blip>
            <a:stretch>
              <a:fillRect b="0" l="0" r="0" t="0"/>
            </a:stretch>
          </a:blipFill>
          <a:ln>
            <a:noFill/>
          </a:ln>
        </p:spPr>
      </p:sp>
      <p:sp>
        <p:nvSpPr>
          <p:cNvPr id="2444" name="Google Shape;2444;p24"/>
          <p:cNvSpPr/>
          <p:nvPr/>
        </p:nvSpPr>
        <p:spPr>
          <a:xfrm>
            <a:off x="9982200" y="3532622"/>
            <a:ext cx="1800790" cy="1741855"/>
          </a:xfrm>
          <a:custGeom>
            <a:rect b="b" l="l" r="r" t="t"/>
            <a:pathLst>
              <a:path extrusionOk="0" h="1741855" w="1800790">
                <a:moveTo>
                  <a:pt x="0" y="0"/>
                </a:moveTo>
                <a:lnTo>
                  <a:pt x="1800790" y="0"/>
                </a:lnTo>
                <a:lnTo>
                  <a:pt x="1800790" y="1741855"/>
                </a:lnTo>
                <a:lnTo>
                  <a:pt x="0" y="1741855"/>
                </a:lnTo>
                <a:lnTo>
                  <a:pt x="0" y="0"/>
                </a:lnTo>
                <a:close/>
              </a:path>
            </a:pathLst>
          </a:custGeom>
          <a:blipFill rotWithShape="1">
            <a:blip r:embed="rId5">
              <a:alphaModFix/>
            </a:blip>
            <a:stretch>
              <a:fillRect b="0" l="0" r="0" t="0"/>
            </a:stretch>
          </a:blipFill>
          <a:ln>
            <a:noFill/>
          </a:ln>
        </p:spPr>
      </p:sp>
      <p:sp>
        <p:nvSpPr>
          <p:cNvPr id="2445" name="Google Shape;2445;p24"/>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545454"/>
                </a:solidFill>
                <a:latin typeface="Arial"/>
                <a:ea typeface="Arial"/>
                <a:cs typeface="Arial"/>
                <a:sym typeface="Arial"/>
              </a:rPr>
              <a:t>CONSULTING CENTS</a:t>
            </a:r>
            <a:endParaRPr/>
          </a:p>
        </p:txBody>
      </p:sp>
      <p:sp>
        <p:nvSpPr>
          <p:cNvPr id="2446" name="Google Shape;2446;p24"/>
          <p:cNvSpPr txBox="1"/>
          <p:nvPr/>
        </p:nvSpPr>
        <p:spPr>
          <a:xfrm>
            <a:off x="1614200" y="5782950"/>
            <a:ext cx="7432500" cy="388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3600" u="none" cap="none" strike="noStrike">
                <a:solidFill>
                  <a:srgbClr val="545454"/>
                </a:solidFill>
                <a:latin typeface="Archivo Black"/>
                <a:ea typeface="Archivo Black"/>
                <a:cs typeface="Archivo Black"/>
                <a:sym typeface="Archivo Black"/>
              </a:rPr>
              <a:t>Product/Service </a:t>
            </a:r>
            <a:endParaRPr i="0" sz="3600" u="none" cap="none" strike="noStrike">
              <a:solidFill>
                <a:srgbClr val="545454"/>
              </a:solidFill>
              <a:latin typeface="Archivo Black"/>
              <a:ea typeface="Archivo Black"/>
              <a:cs typeface="Archivo Black"/>
              <a:sym typeface="Archivo Black"/>
            </a:endParaRPr>
          </a:p>
          <a:p>
            <a:pPr indent="0" lvl="0" marL="0" marR="0" rtl="0" algn="l">
              <a:lnSpc>
                <a:spcPct val="100000"/>
              </a:lnSpc>
              <a:spcBef>
                <a:spcPts val="0"/>
              </a:spcBef>
              <a:spcAft>
                <a:spcPts val="0"/>
              </a:spcAft>
              <a:buNone/>
            </a:pPr>
            <a:r>
              <a:rPr i="0" lang="en-US" sz="3600" u="none" cap="none" strike="noStrike">
                <a:solidFill>
                  <a:srgbClr val="545454"/>
                </a:solidFill>
                <a:latin typeface="Archivo Black"/>
                <a:ea typeface="Archivo Black"/>
                <a:cs typeface="Archivo Black"/>
                <a:sym typeface="Archivo Black"/>
              </a:rPr>
              <a:t>Category 1:</a:t>
            </a:r>
            <a:endParaRPr>
              <a:latin typeface="Archivo Black"/>
              <a:ea typeface="Archivo Black"/>
              <a:cs typeface="Archivo Black"/>
              <a:sym typeface="Archivo Black"/>
            </a:endParaRPr>
          </a:p>
          <a:p>
            <a:pPr indent="0" lvl="0" marL="0" marR="0" rtl="0" algn="just">
              <a:lnSpc>
                <a:spcPct val="140000"/>
              </a:lnSpc>
              <a:spcBef>
                <a:spcPts val="0"/>
              </a:spcBef>
              <a:spcAft>
                <a:spcPts val="0"/>
              </a:spcAft>
              <a:buNone/>
            </a:pPr>
            <a:r>
              <a:t/>
            </a:r>
            <a:endParaRPr b="0" i="0" sz="3600" u="none" cap="none" strike="noStrike">
              <a:solidFill>
                <a:srgbClr val="545454"/>
              </a:solidFill>
              <a:latin typeface="Arial"/>
              <a:ea typeface="Arial"/>
              <a:cs typeface="Arial"/>
              <a:sym typeface="Arial"/>
            </a:endParaRPr>
          </a:p>
          <a:p>
            <a:pPr indent="0" lvl="0" marL="0" marR="0" rtl="0" algn="just">
              <a:lnSpc>
                <a:spcPct val="14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Product/Service Name 1: $XX.XX</a:t>
            </a:r>
            <a:endParaRPr/>
          </a:p>
          <a:p>
            <a:pPr indent="0" lvl="0" marL="0" marR="0" rtl="0" algn="just">
              <a:lnSpc>
                <a:spcPct val="14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Product/Service Name 2: $XX.XX</a:t>
            </a:r>
            <a:endParaRPr/>
          </a:p>
          <a:p>
            <a:pPr indent="0" lvl="0" marL="0" marR="0" rtl="0" algn="just">
              <a:lnSpc>
                <a:spcPct val="14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Product/Service Name 3: $XX.XX</a:t>
            </a:r>
            <a:endParaRPr/>
          </a:p>
          <a:p>
            <a:pPr indent="0" lvl="0" marL="0" marR="0" rtl="0" algn="just">
              <a:lnSpc>
                <a:spcPct val="14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Product/Service Name 4: $XX.XX</a:t>
            </a:r>
            <a:endParaRPr/>
          </a:p>
        </p:txBody>
      </p:sp>
      <p:sp>
        <p:nvSpPr>
          <p:cNvPr id="2447" name="Google Shape;2447;p24"/>
          <p:cNvSpPr txBox="1"/>
          <p:nvPr/>
        </p:nvSpPr>
        <p:spPr>
          <a:xfrm>
            <a:off x="9982200" y="5782950"/>
            <a:ext cx="7486800" cy="388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3600" u="none" cap="none" strike="noStrike">
                <a:solidFill>
                  <a:srgbClr val="545454"/>
                </a:solidFill>
                <a:latin typeface="Archivo Black"/>
                <a:ea typeface="Archivo Black"/>
                <a:cs typeface="Archivo Black"/>
                <a:sym typeface="Archivo Black"/>
              </a:rPr>
              <a:t>Product/Service </a:t>
            </a:r>
            <a:endParaRPr i="0" sz="3600" u="none" cap="none" strike="noStrike">
              <a:solidFill>
                <a:srgbClr val="545454"/>
              </a:solidFill>
              <a:latin typeface="Archivo Black"/>
              <a:ea typeface="Archivo Black"/>
              <a:cs typeface="Archivo Black"/>
              <a:sym typeface="Archivo Black"/>
            </a:endParaRPr>
          </a:p>
          <a:p>
            <a:pPr indent="0" lvl="0" marL="0" marR="0" rtl="0" algn="l">
              <a:lnSpc>
                <a:spcPct val="100000"/>
              </a:lnSpc>
              <a:spcBef>
                <a:spcPts val="0"/>
              </a:spcBef>
              <a:spcAft>
                <a:spcPts val="0"/>
              </a:spcAft>
              <a:buNone/>
            </a:pPr>
            <a:r>
              <a:rPr i="0" lang="en-US" sz="3600" u="none" cap="none" strike="noStrike">
                <a:solidFill>
                  <a:srgbClr val="545454"/>
                </a:solidFill>
                <a:latin typeface="Archivo Black"/>
                <a:ea typeface="Archivo Black"/>
                <a:cs typeface="Archivo Black"/>
                <a:sym typeface="Archivo Black"/>
              </a:rPr>
              <a:t>Category 2:</a:t>
            </a:r>
            <a:endParaRPr>
              <a:latin typeface="Archivo Black"/>
              <a:ea typeface="Archivo Black"/>
              <a:cs typeface="Archivo Black"/>
              <a:sym typeface="Archivo Black"/>
            </a:endParaRPr>
          </a:p>
          <a:p>
            <a:pPr indent="0" lvl="0" marL="0" marR="0" rtl="0" algn="just">
              <a:lnSpc>
                <a:spcPct val="140000"/>
              </a:lnSpc>
              <a:spcBef>
                <a:spcPts val="0"/>
              </a:spcBef>
              <a:spcAft>
                <a:spcPts val="0"/>
              </a:spcAft>
              <a:buNone/>
            </a:pPr>
            <a:r>
              <a:t/>
            </a:r>
            <a:endParaRPr b="0" i="0" sz="3600" u="none" cap="none" strike="noStrike">
              <a:solidFill>
                <a:srgbClr val="545454"/>
              </a:solidFill>
              <a:latin typeface="Arial"/>
              <a:ea typeface="Arial"/>
              <a:cs typeface="Arial"/>
              <a:sym typeface="Arial"/>
            </a:endParaRPr>
          </a:p>
          <a:p>
            <a:pPr indent="0" lvl="0" marL="0" marR="0" rtl="0" algn="just">
              <a:lnSpc>
                <a:spcPct val="14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Product/Service Name 1: $XX.XX</a:t>
            </a:r>
            <a:endParaRPr/>
          </a:p>
          <a:p>
            <a:pPr indent="0" lvl="0" marL="0" marR="0" rtl="0" algn="just">
              <a:lnSpc>
                <a:spcPct val="14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Product/Service Name 2: $XX.XX</a:t>
            </a:r>
            <a:endParaRPr/>
          </a:p>
          <a:p>
            <a:pPr indent="0" lvl="0" marL="0" marR="0" rtl="0" algn="just">
              <a:lnSpc>
                <a:spcPct val="14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Product/Service Name 3: $XX.XX</a:t>
            </a:r>
            <a:endParaRPr/>
          </a:p>
          <a:p>
            <a:pPr indent="0" lvl="0" marL="0" marR="0" rtl="0" algn="just">
              <a:lnSpc>
                <a:spcPct val="14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Product/Service Name 4: $XX.XX</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1" name="Shape 2451"/>
        <p:cNvGrpSpPr/>
        <p:nvPr/>
      </p:nvGrpSpPr>
      <p:grpSpPr>
        <a:xfrm>
          <a:off x="0" y="0"/>
          <a:ext cx="0" cy="0"/>
          <a:chOff x="0" y="0"/>
          <a:chExt cx="0" cy="0"/>
        </a:xfrm>
      </p:grpSpPr>
      <p:pic>
        <p:nvPicPr>
          <p:cNvPr id="2452" name="Google Shape;2452;p25"/>
          <p:cNvPicPr preferRelativeResize="0"/>
          <p:nvPr/>
        </p:nvPicPr>
        <p:blipFill rotWithShape="1">
          <a:blip r:embed="rId3">
            <a:alphaModFix/>
          </a:blip>
          <a:srcRect b="7786" l="0" r="0" t="7786"/>
          <a:stretch/>
        </p:blipFill>
        <p:spPr>
          <a:xfrm>
            <a:off x="0" y="0"/>
            <a:ext cx="18288000" cy="10287000"/>
          </a:xfrm>
          <a:prstGeom prst="rect">
            <a:avLst/>
          </a:prstGeom>
          <a:noFill/>
          <a:ln>
            <a:noFill/>
          </a:ln>
        </p:spPr>
      </p:pic>
      <p:grpSp>
        <p:nvGrpSpPr>
          <p:cNvPr id="2453" name="Google Shape;2453;p25"/>
          <p:cNvGrpSpPr/>
          <p:nvPr/>
        </p:nvGrpSpPr>
        <p:grpSpPr>
          <a:xfrm>
            <a:off x="2271550" y="-1728950"/>
            <a:ext cx="13744900" cy="13744900"/>
            <a:chOff x="0" y="0"/>
            <a:chExt cx="812800" cy="812800"/>
          </a:xfrm>
        </p:grpSpPr>
        <p:sp>
          <p:nvSpPr>
            <p:cNvPr id="2454" name="Google Shape;24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5959">
                <a:alpha val="5725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56" name="Google Shape;2456;p25"/>
          <p:cNvSpPr txBox="1"/>
          <p:nvPr/>
        </p:nvSpPr>
        <p:spPr>
          <a:xfrm>
            <a:off x="4074677" y="2295525"/>
            <a:ext cx="101385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9000" u="none" cap="none" strike="noStrike">
                <a:solidFill>
                  <a:srgbClr val="FFFEF8"/>
                </a:solidFill>
                <a:latin typeface="Archivo Black"/>
                <a:ea typeface="Archivo Black"/>
                <a:cs typeface="Archivo Black"/>
                <a:sym typeface="Archivo Black"/>
              </a:rPr>
              <a:t>A picture is worth a thousand words</a:t>
            </a:r>
            <a:endParaRPr>
              <a:latin typeface="Archivo Black"/>
              <a:ea typeface="Archivo Black"/>
              <a:cs typeface="Archivo Black"/>
              <a:sym typeface="Archivo Black"/>
            </a:endParaRPr>
          </a:p>
        </p:txBody>
      </p:sp>
      <p:cxnSp>
        <p:nvCxnSpPr>
          <p:cNvPr id="2457" name="Google Shape;2457;p25"/>
          <p:cNvCxnSpPr/>
          <p:nvPr/>
        </p:nvCxnSpPr>
        <p:spPr>
          <a:xfrm rot="10800000">
            <a:off x="17235488" y="-86714"/>
            <a:ext cx="0" cy="10287000"/>
          </a:xfrm>
          <a:prstGeom prst="straightConnector1">
            <a:avLst/>
          </a:prstGeom>
          <a:noFill/>
          <a:ln cap="flat" cmpd="sng" w="47625">
            <a:solidFill>
              <a:srgbClr val="FFFEF8"/>
            </a:solidFill>
            <a:prstDash val="solid"/>
            <a:round/>
            <a:headEnd len="sm" w="sm" type="none"/>
            <a:tailEnd len="sm" w="sm" type="none"/>
          </a:ln>
        </p:spPr>
      </p:cxnSp>
      <p:cxnSp>
        <p:nvCxnSpPr>
          <p:cNvPr id="2458" name="Google Shape;2458;p25"/>
          <p:cNvCxnSpPr/>
          <p:nvPr/>
        </p:nvCxnSpPr>
        <p:spPr>
          <a:xfrm rot="10800000">
            <a:off x="1052512" y="-86714"/>
            <a:ext cx="0" cy="10287000"/>
          </a:xfrm>
          <a:prstGeom prst="straightConnector1">
            <a:avLst/>
          </a:prstGeom>
          <a:noFill/>
          <a:ln cap="flat" cmpd="sng" w="47625">
            <a:solidFill>
              <a:srgbClr val="FFFEF8"/>
            </a:solidFill>
            <a:prstDash val="solid"/>
            <a:round/>
            <a:headEnd len="sm" w="sm" type="none"/>
            <a:tailEnd len="sm" w="sm" type="none"/>
          </a:ln>
        </p:spPr>
      </p:cxnSp>
      <p:cxnSp>
        <p:nvCxnSpPr>
          <p:cNvPr id="2459" name="Google Shape;2459;p25"/>
          <p:cNvCxnSpPr/>
          <p:nvPr/>
        </p:nvCxnSpPr>
        <p:spPr>
          <a:xfrm>
            <a:off x="0" y="9239250"/>
            <a:ext cx="18288021" cy="0"/>
          </a:xfrm>
          <a:prstGeom prst="straightConnector1">
            <a:avLst/>
          </a:prstGeom>
          <a:noFill/>
          <a:ln cap="flat" cmpd="sng" w="38100">
            <a:solidFill>
              <a:srgbClr val="FFFEF8"/>
            </a:solidFill>
            <a:prstDash val="solid"/>
            <a:round/>
            <a:headEnd len="sm" w="sm" type="none"/>
            <a:tailEnd len="sm" w="sm" type="none"/>
          </a:ln>
        </p:spPr>
      </p:cxnSp>
      <p:grpSp>
        <p:nvGrpSpPr>
          <p:cNvPr id="2460" name="Google Shape;2460;p25"/>
          <p:cNvGrpSpPr/>
          <p:nvPr/>
        </p:nvGrpSpPr>
        <p:grpSpPr>
          <a:xfrm>
            <a:off x="1500915" y="6232380"/>
            <a:ext cx="1080439" cy="1080439"/>
            <a:chOff x="0" y="0"/>
            <a:chExt cx="812800" cy="812800"/>
          </a:xfrm>
        </p:grpSpPr>
        <p:sp>
          <p:nvSpPr>
            <p:cNvPr id="2461" name="Google Shape;2461;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462" name="Google Shape;2462;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3" name="Google Shape;2463;p25"/>
          <p:cNvGrpSpPr/>
          <p:nvPr/>
        </p:nvGrpSpPr>
        <p:grpSpPr>
          <a:xfrm>
            <a:off x="15172279" y="2638332"/>
            <a:ext cx="1080439" cy="1080439"/>
            <a:chOff x="0" y="0"/>
            <a:chExt cx="812800" cy="812800"/>
          </a:xfrm>
        </p:grpSpPr>
        <p:sp>
          <p:nvSpPr>
            <p:cNvPr id="2464" name="Google Shape;2464;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465" name="Google Shape;2465;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5454"/>
        </a:solidFill>
      </p:bgPr>
    </p:bg>
    <p:spTree>
      <p:nvGrpSpPr>
        <p:cNvPr id="2469" name="Shape 2469"/>
        <p:cNvGrpSpPr/>
        <p:nvPr/>
      </p:nvGrpSpPr>
      <p:grpSpPr>
        <a:xfrm>
          <a:off x="0" y="0"/>
          <a:ext cx="0" cy="0"/>
          <a:chOff x="0" y="0"/>
          <a:chExt cx="0" cy="0"/>
        </a:xfrm>
      </p:grpSpPr>
      <p:sp>
        <p:nvSpPr>
          <p:cNvPr id="2470" name="Google Shape;2470;p26"/>
          <p:cNvSpPr txBox="1"/>
          <p:nvPr/>
        </p:nvSpPr>
        <p:spPr>
          <a:xfrm>
            <a:off x="2087538" y="2503250"/>
            <a:ext cx="13731900" cy="392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8500" u="none" cap="none" strike="noStrike">
                <a:solidFill>
                  <a:srgbClr val="FFFEF8"/>
                </a:solidFill>
                <a:latin typeface="Archivo Black"/>
                <a:ea typeface="Archivo Black"/>
                <a:cs typeface="Archivo Black"/>
                <a:sym typeface="Archivo Black"/>
              </a:rPr>
              <a:t>Write an original statement or inspiring quote</a:t>
            </a:r>
            <a:endParaRPr>
              <a:latin typeface="Archivo Black"/>
              <a:ea typeface="Archivo Black"/>
              <a:cs typeface="Archivo Black"/>
              <a:sym typeface="Archivo Black"/>
            </a:endParaRPr>
          </a:p>
        </p:txBody>
      </p:sp>
      <p:sp>
        <p:nvSpPr>
          <p:cNvPr id="2471" name="Google Shape;2471;p26"/>
          <p:cNvSpPr txBox="1"/>
          <p:nvPr/>
        </p:nvSpPr>
        <p:spPr>
          <a:xfrm>
            <a:off x="2400530" y="7067485"/>
            <a:ext cx="128049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00" u="none" cap="none" strike="noStrike">
                <a:solidFill>
                  <a:srgbClr val="FFFEF8"/>
                </a:solidFill>
                <a:latin typeface="Darker Grotesque"/>
                <a:ea typeface="Darker Grotesque"/>
                <a:cs typeface="Darker Grotesque"/>
                <a:sym typeface="Darker Grotesque"/>
              </a:rPr>
              <a:t>— Include a credit, citation, or supporting message</a:t>
            </a:r>
            <a:endParaRPr/>
          </a:p>
        </p:txBody>
      </p:sp>
      <p:grpSp>
        <p:nvGrpSpPr>
          <p:cNvPr id="2472" name="Google Shape;2472;p26"/>
          <p:cNvGrpSpPr/>
          <p:nvPr/>
        </p:nvGrpSpPr>
        <p:grpSpPr>
          <a:xfrm>
            <a:off x="19050" y="1265268"/>
            <a:ext cx="1114140" cy="2488668"/>
            <a:chOff x="0" y="-241102"/>
            <a:chExt cx="1485521" cy="3318223"/>
          </a:xfrm>
        </p:grpSpPr>
        <p:grpSp>
          <p:nvGrpSpPr>
            <p:cNvPr id="2473" name="Google Shape;2473;p26"/>
            <p:cNvGrpSpPr/>
            <p:nvPr/>
          </p:nvGrpSpPr>
          <p:grpSpPr>
            <a:xfrm>
              <a:off x="0" y="-241102"/>
              <a:ext cx="1371600" cy="3318223"/>
              <a:chOff x="0" y="-47625"/>
              <a:chExt cx="270933" cy="655451"/>
            </a:xfrm>
          </p:grpSpPr>
          <p:sp>
            <p:nvSpPr>
              <p:cNvPr id="2474" name="Google Shape;2474;p26"/>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2475" name="Google Shape;2475;p26"/>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6" name="Google Shape;2476;p26"/>
            <p:cNvGrpSpPr/>
            <p:nvPr/>
          </p:nvGrpSpPr>
          <p:grpSpPr>
            <a:xfrm rot="5400000">
              <a:off x="697324" y="-697324"/>
              <a:ext cx="90873" cy="1485520"/>
              <a:chOff x="0" y="-47625"/>
              <a:chExt cx="37990" cy="621031"/>
            </a:xfrm>
          </p:grpSpPr>
          <p:sp>
            <p:nvSpPr>
              <p:cNvPr id="2477" name="Google Shape;2477;p2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478" name="Google Shape;2478;p2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9" name="Google Shape;2479;p26"/>
            <p:cNvGrpSpPr/>
            <p:nvPr/>
          </p:nvGrpSpPr>
          <p:grpSpPr>
            <a:xfrm rot="5400000">
              <a:off x="697324" y="-316628"/>
              <a:ext cx="90873" cy="1485520"/>
              <a:chOff x="0" y="-47625"/>
              <a:chExt cx="37990" cy="621031"/>
            </a:xfrm>
          </p:grpSpPr>
          <p:sp>
            <p:nvSpPr>
              <p:cNvPr id="2480" name="Google Shape;2480;p2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481" name="Google Shape;2481;p2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2" name="Google Shape;2482;p26"/>
            <p:cNvGrpSpPr/>
            <p:nvPr/>
          </p:nvGrpSpPr>
          <p:grpSpPr>
            <a:xfrm rot="5400000">
              <a:off x="697324" y="390473"/>
              <a:ext cx="90873" cy="1485520"/>
              <a:chOff x="0" y="-47625"/>
              <a:chExt cx="37990" cy="621031"/>
            </a:xfrm>
          </p:grpSpPr>
          <p:sp>
            <p:nvSpPr>
              <p:cNvPr id="2483" name="Google Shape;2483;p2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484" name="Google Shape;2484;p2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5" name="Google Shape;2485;p26"/>
            <p:cNvGrpSpPr/>
            <p:nvPr/>
          </p:nvGrpSpPr>
          <p:grpSpPr>
            <a:xfrm rot="5400000">
              <a:off x="697324" y="523351"/>
              <a:ext cx="90873" cy="1485520"/>
              <a:chOff x="0" y="-47625"/>
              <a:chExt cx="37990" cy="621031"/>
            </a:xfrm>
          </p:grpSpPr>
          <p:sp>
            <p:nvSpPr>
              <p:cNvPr id="2486" name="Google Shape;2486;p2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487" name="Google Shape;2487;p2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8" name="Google Shape;2488;p26"/>
            <p:cNvGrpSpPr/>
            <p:nvPr/>
          </p:nvGrpSpPr>
          <p:grpSpPr>
            <a:xfrm rot="5400000">
              <a:off x="697324" y="1283201"/>
              <a:ext cx="90873" cy="1485520"/>
              <a:chOff x="0" y="-47625"/>
              <a:chExt cx="37990" cy="621031"/>
            </a:xfrm>
          </p:grpSpPr>
          <p:sp>
            <p:nvSpPr>
              <p:cNvPr id="2489" name="Google Shape;2489;p2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490" name="Google Shape;2490;p2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1" name="Google Shape;2491;p26"/>
            <p:cNvGrpSpPr/>
            <p:nvPr/>
          </p:nvGrpSpPr>
          <p:grpSpPr>
            <a:xfrm rot="5400000">
              <a:off x="697324" y="2144045"/>
              <a:ext cx="90873" cy="1485520"/>
              <a:chOff x="0" y="-47625"/>
              <a:chExt cx="37990" cy="621031"/>
            </a:xfrm>
          </p:grpSpPr>
          <p:sp>
            <p:nvSpPr>
              <p:cNvPr id="2492" name="Google Shape;2492;p2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493" name="Google Shape;2493;p2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4" name="Google Shape;2494;p26"/>
            <p:cNvGrpSpPr/>
            <p:nvPr/>
          </p:nvGrpSpPr>
          <p:grpSpPr>
            <a:xfrm rot="5400000">
              <a:off x="697324" y="1687128"/>
              <a:ext cx="90873" cy="1485520"/>
              <a:chOff x="0" y="-47625"/>
              <a:chExt cx="37990" cy="621031"/>
            </a:xfrm>
          </p:grpSpPr>
          <p:sp>
            <p:nvSpPr>
              <p:cNvPr id="2495" name="Google Shape;2495;p2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496" name="Google Shape;2496;p2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7" name="Google Shape;2497;p26"/>
            <p:cNvGrpSpPr/>
            <p:nvPr/>
          </p:nvGrpSpPr>
          <p:grpSpPr>
            <a:xfrm rot="5400000">
              <a:off x="697324" y="1150323"/>
              <a:ext cx="90873" cy="1485520"/>
              <a:chOff x="0" y="-47625"/>
              <a:chExt cx="37990" cy="621031"/>
            </a:xfrm>
          </p:grpSpPr>
          <p:sp>
            <p:nvSpPr>
              <p:cNvPr id="2498" name="Google Shape;2498;p2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499" name="Google Shape;2499;p2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0" name="Google Shape;2500;p26"/>
            <p:cNvGrpSpPr/>
            <p:nvPr/>
          </p:nvGrpSpPr>
          <p:grpSpPr>
            <a:xfrm rot="5400000">
              <a:off x="697324" y="2288925"/>
              <a:ext cx="90873" cy="1485520"/>
              <a:chOff x="0" y="-47625"/>
              <a:chExt cx="37990" cy="621031"/>
            </a:xfrm>
          </p:grpSpPr>
          <p:sp>
            <p:nvSpPr>
              <p:cNvPr id="2501" name="Google Shape;2501;p2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502" name="Google Shape;2502;p2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3" name="Google Shape;2503;p26"/>
            <p:cNvGrpSpPr/>
            <p:nvPr/>
          </p:nvGrpSpPr>
          <p:grpSpPr>
            <a:xfrm rot="5400000">
              <a:off x="718249" y="-514711"/>
              <a:ext cx="49023" cy="1485520"/>
              <a:chOff x="0" y="-47625"/>
              <a:chExt cx="20494" cy="621031"/>
            </a:xfrm>
          </p:grpSpPr>
          <p:sp>
            <p:nvSpPr>
              <p:cNvPr id="2504" name="Google Shape;2504;p2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505" name="Google Shape;2505;p26"/>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6" name="Google Shape;2506;p26"/>
            <p:cNvGrpSpPr/>
            <p:nvPr/>
          </p:nvGrpSpPr>
          <p:grpSpPr>
            <a:xfrm rot="5400000">
              <a:off x="718249" y="-118544"/>
              <a:ext cx="49023" cy="1485520"/>
              <a:chOff x="0" y="-47625"/>
              <a:chExt cx="20494" cy="621031"/>
            </a:xfrm>
          </p:grpSpPr>
          <p:sp>
            <p:nvSpPr>
              <p:cNvPr id="2507" name="Google Shape;2507;p2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508" name="Google Shape;2508;p26"/>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9" name="Google Shape;2509;p26"/>
            <p:cNvGrpSpPr/>
            <p:nvPr/>
          </p:nvGrpSpPr>
          <p:grpSpPr>
            <a:xfrm rot="5400000">
              <a:off x="718249" y="791323"/>
              <a:ext cx="49023" cy="1485520"/>
              <a:chOff x="0" y="-47625"/>
              <a:chExt cx="20494" cy="621031"/>
            </a:xfrm>
          </p:grpSpPr>
          <p:sp>
            <p:nvSpPr>
              <p:cNvPr id="2510" name="Google Shape;2510;p2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511" name="Google Shape;2511;p26"/>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2" name="Google Shape;2512;p26"/>
            <p:cNvGrpSpPr/>
            <p:nvPr/>
          </p:nvGrpSpPr>
          <p:grpSpPr>
            <a:xfrm rot="5400000">
              <a:off x="718249" y="1479164"/>
              <a:ext cx="49023" cy="1485520"/>
              <a:chOff x="0" y="-47625"/>
              <a:chExt cx="20494" cy="621031"/>
            </a:xfrm>
          </p:grpSpPr>
          <p:sp>
            <p:nvSpPr>
              <p:cNvPr id="2513" name="Google Shape;2513;p2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514" name="Google Shape;2514;p26"/>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5" name="Google Shape;2515;p26"/>
            <p:cNvGrpSpPr/>
            <p:nvPr/>
          </p:nvGrpSpPr>
          <p:grpSpPr>
            <a:xfrm rot="5400000">
              <a:off x="718249" y="278521"/>
              <a:ext cx="49023" cy="1485520"/>
              <a:chOff x="0" y="-47625"/>
              <a:chExt cx="20494" cy="621031"/>
            </a:xfrm>
          </p:grpSpPr>
          <p:sp>
            <p:nvSpPr>
              <p:cNvPr id="2516" name="Google Shape;2516;p2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517" name="Google Shape;2517;p26"/>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8" name="Google Shape;2518;p26"/>
            <p:cNvGrpSpPr/>
            <p:nvPr/>
          </p:nvGrpSpPr>
          <p:grpSpPr>
            <a:xfrm rot="5400000">
              <a:off x="727758" y="-596229"/>
              <a:ext cx="30004" cy="1485520"/>
              <a:chOff x="0" y="-47625"/>
              <a:chExt cx="12543" cy="621031"/>
            </a:xfrm>
          </p:grpSpPr>
          <p:sp>
            <p:nvSpPr>
              <p:cNvPr id="2519" name="Google Shape;2519;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20" name="Google Shape;2520;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1" name="Google Shape;2521;p26"/>
            <p:cNvGrpSpPr/>
            <p:nvPr/>
          </p:nvGrpSpPr>
          <p:grpSpPr>
            <a:xfrm rot="5400000">
              <a:off x="727758" y="-200062"/>
              <a:ext cx="30004" cy="1485520"/>
              <a:chOff x="0" y="-47625"/>
              <a:chExt cx="12543" cy="621031"/>
            </a:xfrm>
          </p:grpSpPr>
          <p:sp>
            <p:nvSpPr>
              <p:cNvPr id="2522" name="Google Shape;2522;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23" name="Google Shape;2523;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4" name="Google Shape;2524;p26"/>
            <p:cNvGrpSpPr/>
            <p:nvPr/>
          </p:nvGrpSpPr>
          <p:grpSpPr>
            <a:xfrm rot="5400000">
              <a:off x="727758" y="124994"/>
              <a:ext cx="30004" cy="1485520"/>
              <a:chOff x="0" y="-47625"/>
              <a:chExt cx="12543" cy="621031"/>
            </a:xfrm>
          </p:grpSpPr>
          <p:sp>
            <p:nvSpPr>
              <p:cNvPr id="2525" name="Google Shape;2525;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26" name="Google Shape;2526;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7" name="Google Shape;2527;p26"/>
            <p:cNvGrpSpPr/>
            <p:nvPr/>
          </p:nvGrpSpPr>
          <p:grpSpPr>
            <a:xfrm rot="5400000">
              <a:off x="727758" y="697803"/>
              <a:ext cx="30004" cy="1485520"/>
              <a:chOff x="0" y="-47625"/>
              <a:chExt cx="12543" cy="621031"/>
            </a:xfrm>
          </p:grpSpPr>
          <p:sp>
            <p:nvSpPr>
              <p:cNvPr id="2528" name="Google Shape;2528;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29" name="Google Shape;2529;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0" name="Google Shape;2530;p26"/>
            <p:cNvGrpSpPr/>
            <p:nvPr/>
          </p:nvGrpSpPr>
          <p:grpSpPr>
            <a:xfrm rot="5400000">
              <a:off x="727758" y="872841"/>
              <a:ext cx="30004" cy="1485520"/>
              <a:chOff x="0" y="-47625"/>
              <a:chExt cx="12543" cy="621031"/>
            </a:xfrm>
          </p:grpSpPr>
          <p:sp>
            <p:nvSpPr>
              <p:cNvPr id="2531" name="Google Shape;2531;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32" name="Google Shape;2532;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3" name="Google Shape;2533;p26"/>
            <p:cNvGrpSpPr/>
            <p:nvPr/>
          </p:nvGrpSpPr>
          <p:grpSpPr>
            <a:xfrm rot="5400000">
              <a:off x="727758" y="2029600"/>
              <a:ext cx="30004" cy="1485520"/>
              <a:chOff x="0" y="-47625"/>
              <a:chExt cx="12543" cy="621031"/>
            </a:xfrm>
          </p:grpSpPr>
          <p:sp>
            <p:nvSpPr>
              <p:cNvPr id="2534" name="Google Shape;2534;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35" name="Google Shape;2535;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6" name="Google Shape;2536;p26"/>
            <p:cNvGrpSpPr/>
            <p:nvPr/>
          </p:nvGrpSpPr>
          <p:grpSpPr>
            <a:xfrm rot="5400000">
              <a:off x="727758" y="1789571"/>
              <a:ext cx="30004" cy="1485520"/>
              <a:chOff x="0" y="-47625"/>
              <a:chExt cx="12543" cy="621031"/>
            </a:xfrm>
          </p:grpSpPr>
          <p:sp>
            <p:nvSpPr>
              <p:cNvPr id="2537" name="Google Shape;2537;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38" name="Google Shape;2538;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9" name="Google Shape;2539;p26"/>
            <p:cNvGrpSpPr/>
            <p:nvPr/>
          </p:nvGrpSpPr>
          <p:grpSpPr>
            <a:xfrm rot="5400000">
              <a:off x="727758" y="1572683"/>
              <a:ext cx="30004" cy="1485520"/>
              <a:chOff x="0" y="-47625"/>
              <a:chExt cx="12543" cy="621031"/>
            </a:xfrm>
          </p:grpSpPr>
          <p:sp>
            <p:nvSpPr>
              <p:cNvPr id="2540" name="Google Shape;2540;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41" name="Google Shape;2541;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2" name="Google Shape;2542;p26"/>
            <p:cNvGrpSpPr/>
            <p:nvPr/>
          </p:nvGrpSpPr>
          <p:grpSpPr>
            <a:xfrm rot="5400000">
              <a:off x="727758" y="1397645"/>
              <a:ext cx="30004" cy="1485520"/>
              <a:chOff x="0" y="-47625"/>
              <a:chExt cx="12543" cy="621031"/>
            </a:xfrm>
          </p:grpSpPr>
          <p:sp>
            <p:nvSpPr>
              <p:cNvPr id="2543" name="Google Shape;2543;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44" name="Google Shape;2544;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5" name="Google Shape;2545;p26"/>
            <p:cNvGrpSpPr/>
            <p:nvPr/>
          </p:nvGrpSpPr>
          <p:grpSpPr>
            <a:xfrm rot="5400000">
              <a:off x="727758" y="-433193"/>
              <a:ext cx="30004" cy="1485520"/>
              <a:chOff x="0" y="-47625"/>
              <a:chExt cx="12543" cy="621031"/>
            </a:xfrm>
          </p:grpSpPr>
          <p:sp>
            <p:nvSpPr>
              <p:cNvPr id="2546" name="Google Shape;2546;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47" name="Google Shape;2547;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8" name="Google Shape;2548;p26"/>
            <p:cNvGrpSpPr/>
            <p:nvPr/>
          </p:nvGrpSpPr>
          <p:grpSpPr>
            <a:xfrm rot="5400000">
              <a:off x="727758" y="-37026"/>
              <a:ext cx="30004" cy="1485520"/>
              <a:chOff x="0" y="-47625"/>
              <a:chExt cx="12543" cy="621031"/>
            </a:xfrm>
          </p:grpSpPr>
          <p:sp>
            <p:nvSpPr>
              <p:cNvPr id="2549" name="Google Shape;2549;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50" name="Google Shape;2550;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1" name="Google Shape;2551;p26"/>
            <p:cNvGrpSpPr/>
            <p:nvPr/>
          </p:nvGrpSpPr>
          <p:grpSpPr>
            <a:xfrm rot="5400000">
              <a:off x="727758" y="197002"/>
              <a:ext cx="30004" cy="1485520"/>
              <a:chOff x="0" y="-47625"/>
              <a:chExt cx="12543" cy="621031"/>
            </a:xfrm>
          </p:grpSpPr>
          <p:sp>
            <p:nvSpPr>
              <p:cNvPr id="2552" name="Google Shape;2552;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53" name="Google Shape;2553;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4" name="Google Shape;2554;p26"/>
            <p:cNvGrpSpPr/>
            <p:nvPr/>
          </p:nvGrpSpPr>
          <p:grpSpPr>
            <a:xfrm rot="5400000">
              <a:off x="727758" y="1047879"/>
              <a:ext cx="30004" cy="1485520"/>
              <a:chOff x="0" y="-47625"/>
              <a:chExt cx="12543" cy="621031"/>
            </a:xfrm>
          </p:grpSpPr>
          <p:sp>
            <p:nvSpPr>
              <p:cNvPr id="2555" name="Google Shape;2555;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56" name="Google Shape;2556;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7" name="Google Shape;2557;p26"/>
            <p:cNvGrpSpPr/>
            <p:nvPr/>
          </p:nvGrpSpPr>
          <p:grpSpPr>
            <a:xfrm rot="5400000">
              <a:off x="727758" y="1873582"/>
              <a:ext cx="30004" cy="1485520"/>
              <a:chOff x="0" y="-47625"/>
              <a:chExt cx="12543" cy="621031"/>
            </a:xfrm>
          </p:grpSpPr>
          <p:sp>
            <p:nvSpPr>
              <p:cNvPr id="2558" name="Google Shape;2558;p2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559" name="Google Shape;2559;p2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2560" name="Google Shape;2560;p26"/>
          <p:cNvCxnSpPr/>
          <p:nvPr/>
        </p:nvCxnSpPr>
        <p:spPr>
          <a:xfrm rot="10800000">
            <a:off x="1047750" y="0"/>
            <a:ext cx="0" cy="10287000"/>
          </a:xfrm>
          <a:prstGeom prst="straightConnector1">
            <a:avLst/>
          </a:prstGeom>
          <a:noFill/>
          <a:ln cap="flat" cmpd="sng" w="38100">
            <a:solidFill>
              <a:srgbClr val="FFFEF8"/>
            </a:solidFill>
            <a:prstDash val="solid"/>
            <a:round/>
            <a:headEnd len="sm" w="sm" type="none"/>
            <a:tailEnd len="sm" w="sm" type="none"/>
          </a:ln>
        </p:spPr>
      </p:cxnSp>
      <p:cxnSp>
        <p:nvCxnSpPr>
          <p:cNvPr id="2561" name="Google Shape;2561;p26"/>
          <p:cNvCxnSpPr/>
          <p:nvPr/>
        </p:nvCxnSpPr>
        <p:spPr>
          <a:xfrm rot="10800000">
            <a:off x="16558074" y="0"/>
            <a:ext cx="0" cy="10287000"/>
          </a:xfrm>
          <a:prstGeom prst="straightConnector1">
            <a:avLst/>
          </a:prstGeom>
          <a:noFill/>
          <a:ln cap="flat" cmpd="sng" w="38100">
            <a:solidFill>
              <a:srgbClr val="FFFEF8"/>
            </a:solidFill>
            <a:prstDash val="solid"/>
            <a:round/>
            <a:headEnd len="sm" w="sm" type="none"/>
            <a:tailEnd len="sm" w="sm" type="none"/>
          </a:ln>
        </p:spPr>
      </p:cxnSp>
      <p:grpSp>
        <p:nvGrpSpPr>
          <p:cNvPr id="2562" name="Google Shape;2562;p26"/>
          <p:cNvGrpSpPr/>
          <p:nvPr/>
        </p:nvGrpSpPr>
        <p:grpSpPr>
          <a:xfrm>
            <a:off x="242500" y="9258300"/>
            <a:ext cx="581801" cy="581801"/>
            <a:chOff x="0" y="0"/>
            <a:chExt cx="812800" cy="812800"/>
          </a:xfrm>
        </p:grpSpPr>
        <p:sp>
          <p:nvSpPr>
            <p:cNvPr id="2563" name="Google Shape;2563;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564" name="Google Shape;2564;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5" name="Google Shape;2565;p26"/>
          <p:cNvGrpSpPr/>
          <p:nvPr/>
        </p:nvGrpSpPr>
        <p:grpSpPr>
          <a:xfrm>
            <a:off x="16773775" y="1431309"/>
            <a:ext cx="1146617" cy="1146617"/>
            <a:chOff x="0" y="0"/>
            <a:chExt cx="812800" cy="812800"/>
          </a:xfrm>
        </p:grpSpPr>
        <p:sp>
          <p:nvSpPr>
            <p:cNvPr id="2566" name="Google Shape;2566;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567" name="Google Shape;2567;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8" name="Google Shape;2568;p26"/>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sp>
        <p:nvSpPr>
          <p:cNvPr id="2569" name="Google Shape;2569;p26"/>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FFFEF8"/>
                </a:solidFill>
                <a:latin typeface="Arial"/>
                <a:ea typeface="Arial"/>
                <a:cs typeface="Arial"/>
                <a:sym typeface="Arial"/>
              </a:rPr>
              <a:t>CONSULTING CENTS</a:t>
            </a:r>
            <a:endParaRPr/>
          </a:p>
        </p:txBody>
      </p:sp>
      <p:cxnSp>
        <p:nvCxnSpPr>
          <p:cNvPr id="2570" name="Google Shape;2570;p26"/>
          <p:cNvCxnSpPr/>
          <p:nvPr/>
        </p:nvCxnSpPr>
        <p:spPr>
          <a:xfrm>
            <a:off x="1047750" y="1047750"/>
            <a:ext cx="18288021" cy="0"/>
          </a:xfrm>
          <a:prstGeom prst="straightConnector1">
            <a:avLst/>
          </a:prstGeom>
          <a:noFill/>
          <a:ln cap="flat" cmpd="sng" w="38100">
            <a:solidFill>
              <a:srgbClr val="FFFEF8"/>
            </a:solidFill>
            <a:prstDash val="solid"/>
            <a:round/>
            <a:headEnd len="sm" w="sm" type="none"/>
            <a:tailEnd len="sm" w="sm" type="none"/>
          </a:ln>
        </p:spPr>
      </p:cxnSp>
      <p:cxnSp>
        <p:nvCxnSpPr>
          <p:cNvPr id="2571" name="Google Shape;2571;p26"/>
          <p:cNvCxnSpPr/>
          <p:nvPr/>
        </p:nvCxnSpPr>
        <p:spPr>
          <a:xfrm>
            <a:off x="1047750" y="9277350"/>
            <a:ext cx="18288021" cy="0"/>
          </a:xfrm>
          <a:prstGeom prst="straightConnector1">
            <a:avLst/>
          </a:prstGeom>
          <a:noFill/>
          <a:ln cap="flat" cmpd="sng" w="38100">
            <a:solidFill>
              <a:srgbClr val="FFFEF8"/>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2575" name="Shape 2575"/>
        <p:cNvGrpSpPr/>
        <p:nvPr/>
      </p:nvGrpSpPr>
      <p:grpSpPr>
        <a:xfrm>
          <a:off x="0" y="0"/>
          <a:ext cx="0" cy="0"/>
          <a:chOff x="0" y="0"/>
          <a:chExt cx="0" cy="0"/>
        </a:xfrm>
      </p:grpSpPr>
      <p:sp>
        <p:nvSpPr>
          <p:cNvPr id="2576" name="Google Shape;2576;p27"/>
          <p:cNvSpPr txBox="1"/>
          <p:nvPr/>
        </p:nvSpPr>
        <p:spPr>
          <a:xfrm>
            <a:off x="4327627" y="365125"/>
            <a:ext cx="11518500" cy="13083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i="0" lang="en-US" sz="8499" u="none" cap="none" strike="noStrike">
                <a:solidFill>
                  <a:srgbClr val="545454"/>
                </a:solidFill>
                <a:latin typeface="Archivo Black"/>
                <a:ea typeface="Archivo Black"/>
                <a:cs typeface="Archivo Black"/>
                <a:sym typeface="Archivo Black"/>
              </a:rPr>
              <a:t>Contact Us</a:t>
            </a:r>
            <a:endParaRPr>
              <a:latin typeface="Archivo Black"/>
              <a:ea typeface="Archivo Black"/>
              <a:cs typeface="Archivo Black"/>
              <a:sym typeface="Archivo Black"/>
            </a:endParaRPr>
          </a:p>
        </p:txBody>
      </p:sp>
      <p:cxnSp>
        <p:nvCxnSpPr>
          <p:cNvPr id="2577" name="Google Shape;2577;p27"/>
          <p:cNvCxnSpPr/>
          <p:nvPr/>
        </p:nvCxnSpPr>
        <p:spPr>
          <a:xfrm rot="10800000">
            <a:off x="1052512" y="0"/>
            <a:ext cx="0" cy="10287000"/>
          </a:xfrm>
          <a:prstGeom prst="straightConnector1">
            <a:avLst/>
          </a:prstGeom>
          <a:noFill/>
          <a:ln cap="flat" cmpd="sng" w="47625">
            <a:solidFill>
              <a:srgbClr val="545454"/>
            </a:solidFill>
            <a:prstDash val="solid"/>
            <a:round/>
            <a:headEnd len="sm" w="sm" type="none"/>
            <a:tailEnd len="sm" w="sm" type="none"/>
          </a:ln>
        </p:spPr>
      </p:cxnSp>
      <p:cxnSp>
        <p:nvCxnSpPr>
          <p:cNvPr id="2578" name="Google Shape;2578;p27"/>
          <p:cNvCxnSpPr/>
          <p:nvPr/>
        </p:nvCxnSpPr>
        <p:spPr>
          <a:xfrm rot="10800000">
            <a:off x="15399903" y="0"/>
            <a:ext cx="0" cy="10287000"/>
          </a:xfrm>
          <a:prstGeom prst="straightConnector1">
            <a:avLst/>
          </a:prstGeom>
          <a:noFill/>
          <a:ln cap="flat" cmpd="sng" w="47625">
            <a:solidFill>
              <a:srgbClr val="545454"/>
            </a:solidFill>
            <a:prstDash val="solid"/>
            <a:round/>
            <a:headEnd len="sm" w="sm" type="none"/>
            <a:tailEnd len="sm" w="sm" type="none"/>
          </a:ln>
        </p:spPr>
      </p:cxnSp>
      <p:cxnSp>
        <p:nvCxnSpPr>
          <p:cNvPr id="2579" name="Google Shape;2579;p27"/>
          <p:cNvCxnSpPr/>
          <p:nvPr/>
        </p:nvCxnSpPr>
        <p:spPr>
          <a:xfrm rot="10800000">
            <a:off x="3902009" y="0"/>
            <a:ext cx="0" cy="10287000"/>
          </a:xfrm>
          <a:prstGeom prst="straightConnector1">
            <a:avLst/>
          </a:prstGeom>
          <a:noFill/>
          <a:ln cap="flat" cmpd="sng" w="47625">
            <a:solidFill>
              <a:srgbClr val="545454"/>
            </a:solidFill>
            <a:prstDash val="solid"/>
            <a:round/>
            <a:headEnd len="sm" w="sm" type="none"/>
            <a:tailEnd len="sm" w="sm" type="none"/>
          </a:ln>
        </p:spPr>
      </p:cxnSp>
      <p:grpSp>
        <p:nvGrpSpPr>
          <p:cNvPr id="2580" name="Google Shape;2580;p27"/>
          <p:cNvGrpSpPr/>
          <p:nvPr/>
        </p:nvGrpSpPr>
        <p:grpSpPr>
          <a:xfrm>
            <a:off x="19050" y="1265268"/>
            <a:ext cx="1114140" cy="2488668"/>
            <a:chOff x="0" y="-241102"/>
            <a:chExt cx="1485521" cy="3318223"/>
          </a:xfrm>
        </p:grpSpPr>
        <p:grpSp>
          <p:nvGrpSpPr>
            <p:cNvPr id="2581" name="Google Shape;2581;p27"/>
            <p:cNvGrpSpPr/>
            <p:nvPr/>
          </p:nvGrpSpPr>
          <p:grpSpPr>
            <a:xfrm>
              <a:off x="0" y="-241102"/>
              <a:ext cx="1371600" cy="3318223"/>
              <a:chOff x="0" y="-47625"/>
              <a:chExt cx="270933" cy="655451"/>
            </a:xfrm>
          </p:grpSpPr>
          <p:sp>
            <p:nvSpPr>
              <p:cNvPr id="2582" name="Google Shape;2582;p27"/>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2583" name="Google Shape;2583;p27"/>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4" name="Google Shape;2584;p27"/>
            <p:cNvGrpSpPr/>
            <p:nvPr/>
          </p:nvGrpSpPr>
          <p:grpSpPr>
            <a:xfrm rot="5400000">
              <a:off x="697324" y="-697324"/>
              <a:ext cx="90873" cy="1485520"/>
              <a:chOff x="0" y="-47625"/>
              <a:chExt cx="37990" cy="621031"/>
            </a:xfrm>
          </p:grpSpPr>
          <p:sp>
            <p:nvSpPr>
              <p:cNvPr id="2585" name="Google Shape;2585;p2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586" name="Google Shape;2586;p2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7" name="Google Shape;2587;p27"/>
            <p:cNvGrpSpPr/>
            <p:nvPr/>
          </p:nvGrpSpPr>
          <p:grpSpPr>
            <a:xfrm rot="5400000">
              <a:off x="697324" y="-316628"/>
              <a:ext cx="90873" cy="1485520"/>
              <a:chOff x="0" y="-47625"/>
              <a:chExt cx="37990" cy="621031"/>
            </a:xfrm>
          </p:grpSpPr>
          <p:sp>
            <p:nvSpPr>
              <p:cNvPr id="2588" name="Google Shape;2588;p2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589" name="Google Shape;2589;p2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0" name="Google Shape;2590;p27"/>
            <p:cNvGrpSpPr/>
            <p:nvPr/>
          </p:nvGrpSpPr>
          <p:grpSpPr>
            <a:xfrm rot="5400000">
              <a:off x="697324" y="390473"/>
              <a:ext cx="90873" cy="1485520"/>
              <a:chOff x="0" y="-47625"/>
              <a:chExt cx="37990" cy="621031"/>
            </a:xfrm>
          </p:grpSpPr>
          <p:sp>
            <p:nvSpPr>
              <p:cNvPr id="2591" name="Google Shape;2591;p2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592" name="Google Shape;2592;p2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3" name="Google Shape;2593;p27"/>
            <p:cNvGrpSpPr/>
            <p:nvPr/>
          </p:nvGrpSpPr>
          <p:grpSpPr>
            <a:xfrm rot="5400000">
              <a:off x="697324" y="523351"/>
              <a:ext cx="90873" cy="1485520"/>
              <a:chOff x="0" y="-47625"/>
              <a:chExt cx="37990" cy="621031"/>
            </a:xfrm>
          </p:grpSpPr>
          <p:sp>
            <p:nvSpPr>
              <p:cNvPr id="2594" name="Google Shape;2594;p2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595" name="Google Shape;2595;p2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6" name="Google Shape;2596;p27"/>
            <p:cNvGrpSpPr/>
            <p:nvPr/>
          </p:nvGrpSpPr>
          <p:grpSpPr>
            <a:xfrm rot="5400000">
              <a:off x="697324" y="1283201"/>
              <a:ext cx="90873" cy="1485520"/>
              <a:chOff x="0" y="-47625"/>
              <a:chExt cx="37990" cy="621031"/>
            </a:xfrm>
          </p:grpSpPr>
          <p:sp>
            <p:nvSpPr>
              <p:cNvPr id="2597" name="Google Shape;2597;p2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598" name="Google Shape;2598;p2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9" name="Google Shape;2599;p27"/>
            <p:cNvGrpSpPr/>
            <p:nvPr/>
          </p:nvGrpSpPr>
          <p:grpSpPr>
            <a:xfrm rot="5400000">
              <a:off x="697324" y="2144045"/>
              <a:ext cx="90873" cy="1485520"/>
              <a:chOff x="0" y="-47625"/>
              <a:chExt cx="37990" cy="621031"/>
            </a:xfrm>
          </p:grpSpPr>
          <p:sp>
            <p:nvSpPr>
              <p:cNvPr id="2600" name="Google Shape;2600;p2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601" name="Google Shape;2601;p2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2" name="Google Shape;2602;p27"/>
            <p:cNvGrpSpPr/>
            <p:nvPr/>
          </p:nvGrpSpPr>
          <p:grpSpPr>
            <a:xfrm rot="5400000">
              <a:off x="697324" y="1687128"/>
              <a:ext cx="90873" cy="1485520"/>
              <a:chOff x="0" y="-47625"/>
              <a:chExt cx="37990" cy="621031"/>
            </a:xfrm>
          </p:grpSpPr>
          <p:sp>
            <p:nvSpPr>
              <p:cNvPr id="2603" name="Google Shape;2603;p2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604" name="Google Shape;2604;p2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5" name="Google Shape;2605;p27"/>
            <p:cNvGrpSpPr/>
            <p:nvPr/>
          </p:nvGrpSpPr>
          <p:grpSpPr>
            <a:xfrm rot="5400000">
              <a:off x="697324" y="1150323"/>
              <a:ext cx="90873" cy="1485520"/>
              <a:chOff x="0" y="-47625"/>
              <a:chExt cx="37990" cy="621031"/>
            </a:xfrm>
          </p:grpSpPr>
          <p:sp>
            <p:nvSpPr>
              <p:cNvPr id="2606" name="Google Shape;2606;p2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607" name="Google Shape;2607;p2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8" name="Google Shape;2608;p27"/>
            <p:cNvGrpSpPr/>
            <p:nvPr/>
          </p:nvGrpSpPr>
          <p:grpSpPr>
            <a:xfrm rot="5400000">
              <a:off x="697324" y="2288925"/>
              <a:ext cx="90873" cy="1485520"/>
              <a:chOff x="0" y="-47625"/>
              <a:chExt cx="37990" cy="621031"/>
            </a:xfrm>
          </p:grpSpPr>
          <p:sp>
            <p:nvSpPr>
              <p:cNvPr id="2609" name="Google Shape;2609;p2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610" name="Google Shape;2610;p2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1" name="Google Shape;2611;p27"/>
            <p:cNvGrpSpPr/>
            <p:nvPr/>
          </p:nvGrpSpPr>
          <p:grpSpPr>
            <a:xfrm rot="5400000">
              <a:off x="718249" y="-514711"/>
              <a:ext cx="49023" cy="1485520"/>
              <a:chOff x="0" y="-47625"/>
              <a:chExt cx="20494" cy="621031"/>
            </a:xfrm>
          </p:grpSpPr>
          <p:sp>
            <p:nvSpPr>
              <p:cNvPr id="2612" name="Google Shape;2612;p2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613" name="Google Shape;2613;p27"/>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4" name="Google Shape;2614;p27"/>
            <p:cNvGrpSpPr/>
            <p:nvPr/>
          </p:nvGrpSpPr>
          <p:grpSpPr>
            <a:xfrm rot="5400000">
              <a:off x="718249" y="-118544"/>
              <a:ext cx="49023" cy="1485520"/>
              <a:chOff x="0" y="-47625"/>
              <a:chExt cx="20494" cy="621031"/>
            </a:xfrm>
          </p:grpSpPr>
          <p:sp>
            <p:nvSpPr>
              <p:cNvPr id="2615" name="Google Shape;2615;p2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616" name="Google Shape;2616;p27"/>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7" name="Google Shape;2617;p27"/>
            <p:cNvGrpSpPr/>
            <p:nvPr/>
          </p:nvGrpSpPr>
          <p:grpSpPr>
            <a:xfrm rot="5400000">
              <a:off x="718249" y="791323"/>
              <a:ext cx="49023" cy="1485520"/>
              <a:chOff x="0" y="-47625"/>
              <a:chExt cx="20494" cy="621031"/>
            </a:xfrm>
          </p:grpSpPr>
          <p:sp>
            <p:nvSpPr>
              <p:cNvPr id="2618" name="Google Shape;2618;p2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619" name="Google Shape;2619;p27"/>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0" name="Google Shape;2620;p27"/>
            <p:cNvGrpSpPr/>
            <p:nvPr/>
          </p:nvGrpSpPr>
          <p:grpSpPr>
            <a:xfrm rot="5400000">
              <a:off x="718249" y="1479164"/>
              <a:ext cx="49023" cy="1485520"/>
              <a:chOff x="0" y="-47625"/>
              <a:chExt cx="20494" cy="621031"/>
            </a:xfrm>
          </p:grpSpPr>
          <p:sp>
            <p:nvSpPr>
              <p:cNvPr id="2621" name="Google Shape;2621;p2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622" name="Google Shape;2622;p27"/>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3" name="Google Shape;2623;p27"/>
            <p:cNvGrpSpPr/>
            <p:nvPr/>
          </p:nvGrpSpPr>
          <p:grpSpPr>
            <a:xfrm rot="5400000">
              <a:off x="718249" y="278521"/>
              <a:ext cx="49023" cy="1485520"/>
              <a:chOff x="0" y="-47625"/>
              <a:chExt cx="20494" cy="621031"/>
            </a:xfrm>
          </p:grpSpPr>
          <p:sp>
            <p:nvSpPr>
              <p:cNvPr id="2624" name="Google Shape;2624;p2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625" name="Google Shape;2625;p27"/>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6" name="Google Shape;2626;p27"/>
            <p:cNvGrpSpPr/>
            <p:nvPr/>
          </p:nvGrpSpPr>
          <p:grpSpPr>
            <a:xfrm rot="5400000">
              <a:off x="727758" y="-596229"/>
              <a:ext cx="30004" cy="1485520"/>
              <a:chOff x="0" y="-47625"/>
              <a:chExt cx="12543" cy="621031"/>
            </a:xfrm>
          </p:grpSpPr>
          <p:sp>
            <p:nvSpPr>
              <p:cNvPr id="2627" name="Google Shape;2627;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28" name="Google Shape;2628;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9" name="Google Shape;2629;p27"/>
            <p:cNvGrpSpPr/>
            <p:nvPr/>
          </p:nvGrpSpPr>
          <p:grpSpPr>
            <a:xfrm rot="5400000">
              <a:off x="727758" y="-200062"/>
              <a:ext cx="30004" cy="1485520"/>
              <a:chOff x="0" y="-47625"/>
              <a:chExt cx="12543" cy="621031"/>
            </a:xfrm>
          </p:grpSpPr>
          <p:sp>
            <p:nvSpPr>
              <p:cNvPr id="2630" name="Google Shape;2630;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31" name="Google Shape;2631;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2" name="Google Shape;2632;p27"/>
            <p:cNvGrpSpPr/>
            <p:nvPr/>
          </p:nvGrpSpPr>
          <p:grpSpPr>
            <a:xfrm rot="5400000">
              <a:off x="727758" y="124994"/>
              <a:ext cx="30004" cy="1485520"/>
              <a:chOff x="0" y="-47625"/>
              <a:chExt cx="12543" cy="621031"/>
            </a:xfrm>
          </p:grpSpPr>
          <p:sp>
            <p:nvSpPr>
              <p:cNvPr id="2633" name="Google Shape;2633;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34" name="Google Shape;2634;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5" name="Google Shape;2635;p27"/>
            <p:cNvGrpSpPr/>
            <p:nvPr/>
          </p:nvGrpSpPr>
          <p:grpSpPr>
            <a:xfrm rot="5400000">
              <a:off x="727758" y="697803"/>
              <a:ext cx="30004" cy="1485520"/>
              <a:chOff x="0" y="-47625"/>
              <a:chExt cx="12543" cy="621031"/>
            </a:xfrm>
          </p:grpSpPr>
          <p:sp>
            <p:nvSpPr>
              <p:cNvPr id="2636" name="Google Shape;2636;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37" name="Google Shape;2637;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8" name="Google Shape;2638;p27"/>
            <p:cNvGrpSpPr/>
            <p:nvPr/>
          </p:nvGrpSpPr>
          <p:grpSpPr>
            <a:xfrm rot="5400000">
              <a:off x="727758" y="872841"/>
              <a:ext cx="30004" cy="1485520"/>
              <a:chOff x="0" y="-47625"/>
              <a:chExt cx="12543" cy="621031"/>
            </a:xfrm>
          </p:grpSpPr>
          <p:sp>
            <p:nvSpPr>
              <p:cNvPr id="2639" name="Google Shape;2639;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40" name="Google Shape;2640;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1" name="Google Shape;2641;p27"/>
            <p:cNvGrpSpPr/>
            <p:nvPr/>
          </p:nvGrpSpPr>
          <p:grpSpPr>
            <a:xfrm rot="5400000">
              <a:off x="727758" y="2029600"/>
              <a:ext cx="30004" cy="1485520"/>
              <a:chOff x="0" y="-47625"/>
              <a:chExt cx="12543" cy="621031"/>
            </a:xfrm>
          </p:grpSpPr>
          <p:sp>
            <p:nvSpPr>
              <p:cNvPr id="2642" name="Google Shape;2642;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43" name="Google Shape;2643;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4" name="Google Shape;2644;p27"/>
            <p:cNvGrpSpPr/>
            <p:nvPr/>
          </p:nvGrpSpPr>
          <p:grpSpPr>
            <a:xfrm rot="5400000">
              <a:off x="727758" y="1789571"/>
              <a:ext cx="30004" cy="1485520"/>
              <a:chOff x="0" y="-47625"/>
              <a:chExt cx="12543" cy="621031"/>
            </a:xfrm>
          </p:grpSpPr>
          <p:sp>
            <p:nvSpPr>
              <p:cNvPr id="2645" name="Google Shape;2645;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46" name="Google Shape;2646;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7" name="Google Shape;2647;p27"/>
            <p:cNvGrpSpPr/>
            <p:nvPr/>
          </p:nvGrpSpPr>
          <p:grpSpPr>
            <a:xfrm rot="5400000">
              <a:off x="727758" y="1572683"/>
              <a:ext cx="30004" cy="1485520"/>
              <a:chOff x="0" y="-47625"/>
              <a:chExt cx="12543" cy="621031"/>
            </a:xfrm>
          </p:grpSpPr>
          <p:sp>
            <p:nvSpPr>
              <p:cNvPr id="2648" name="Google Shape;2648;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49" name="Google Shape;2649;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0" name="Google Shape;2650;p27"/>
            <p:cNvGrpSpPr/>
            <p:nvPr/>
          </p:nvGrpSpPr>
          <p:grpSpPr>
            <a:xfrm rot="5400000">
              <a:off x="727758" y="1397645"/>
              <a:ext cx="30004" cy="1485520"/>
              <a:chOff x="0" y="-47625"/>
              <a:chExt cx="12543" cy="621031"/>
            </a:xfrm>
          </p:grpSpPr>
          <p:sp>
            <p:nvSpPr>
              <p:cNvPr id="2651" name="Google Shape;2651;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52" name="Google Shape;2652;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3" name="Google Shape;2653;p27"/>
            <p:cNvGrpSpPr/>
            <p:nvPr/>
          </p:nvGrpSpPr>
          <p:grpSpPr>
            <a:xfrm rot="5400000">
              <a:off x="727758" y="-433193"/>
              <a:ext cx="30004" cy="1485520"/>
              <a:chOff x="0" y="-47625"/>
              <a:chExt cx="12543" cy="621031"/>
            </a:xfrm>
          </p:grpSpPr>
          <p:sp>
            <p:nvSpPr>
              <p:cNvPr id="2654" name="Google Shape;2654;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55" name="Google Shape;2655;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6" name="Google Shape;2656;p27"/>
            <p:cNvGrpSpPr/>
            <p:nvPr/>
          </p:nvGrpSpPr>
          <p:grpSpPr>
            <a:xfrm rot="5400000">
              <a:off x="727758" y="-37026"/>
              <a:ext cx="30004" cy="1485520"/>
              <a:chOff x="0" y="-47625"/>
              <a:chExt cx="12543" cy="621031"/>
            </a:xfrm>
          </p:grpSpPr>
          <p:sp>
            <p:nvSpPr>
              <p:cNvPr id="2657" name="Google Shape;2657;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58" name="Google Shape;2658;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9" name="Google Shape;2659;p27"/>
            <p:cNvGrpSpPr/>
            <p:nvPr/>
          </p:nvGrpSpPr>
          <p:grpSpPr>
            <a:xfrm rot="5400000">
              <a:off x="727758" y="197002"/>
              <a:ext cx="30004" cy="1485520"/>
              <a:chOff x="0" y="-47625"/>
              <a:chExt cx="12543" cy="621031"/>
            </a:xfrm>
          </p:grpSpPr>
          <p:sp>
            <p:nvSpPr>
              <p:cNvPr id="2660" name="Google Shape;2660;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61" name="Google Shape;2661;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2" name="Google Shape;2662;p27"/>
            <p:cNvGrpSpPr/>
            <p:nvPr/>
          </p:nvGrpSpPr>
          <p:grpSpPr>
            <a:xfrm rot="5400000">
              <a:off x="727758" y="1047879"/>
              <a:ext cx="30004" cy="1485520"/>
              <a:chOff x="0" y="-47625"/>
              <a:chExt cx="12543" cy="621031"/>
            </a:xfrm>
          </p:grpSpPr>
          <p:sp>
            <p:nvSpPr>
              <p:cNvPr id="2663" name="Google Shape;2663;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64" name="Google Shape;2664;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5" name="Google Shape;2665;p27"/>
            <p:cNvGrpSpPr/>
            <p:nvPr/>
          </p:nvGrpSpPr>
          <p:grpSpPr>
            <a:xfrm rot="5400000">
              <a:off x="727758" y="1873582"/>
              <a:ext cx="30004" cy="1485520"/>
              <a:chOff x="0" y="-47625"/>
              <a:chExt cx="12543" cy="621031"/>
            </a:xfrm>
          </p:grpSpPr>
          <p:sp>
            <p:nvSpPr>
              <p:cNvPr id="2666" name="Google Shape;2666;p2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667" name="Google Shape;2667;p2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668" name="Google Shape;2668;p27"/>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grpSp>
        <p:nvGrpSpPr>
          <p:cNvPr id="2669" name="Google Shape;2669;p27"/>
          <p:cNvGrpSpPr/>
          <p:nvPr/>
        </p:nvGrpSpPr>
        <p:grpSpPr>
          <a:xfrm>
            <a:off x="242500" y="9234487"/>
            <a:ext cx="581801" cy="581801"/>
            <a:chOff x="0" y="0"/>
            <a:chExt cx="812800" cy="812800"/>
          </a:xfrm>
        </p:grpSpPr>
        <p:sp>
          <p:nvSpPr>
            <p:cNvPr id="2670" name="Google Shape;2670;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2671" name="Google Shape;2671;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2" name="Google Shape;2672;p27"/>
          <p:cNvGrpSpPr/>
          <p:nvPr/>
        </p:nvGrpSpPr>
        <p:grpSpPr>
          <a:xfrm>
            <a:off x="16458770" y="864293"/>
            <a:ext cx="1091431" cy="1091431"/>
            <a:chOff x="0" y="0"/>
            <a:chExt cx="812800" cy="812800"/>
          </a:xfrm>
        </p:grpSpPr>
        <p:sp>
          <p:nvSpPr>
            <p:cNvPr id="2673" name="Google Shape;2673;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2674" name="Google Shape;2674;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5" name="Google Shape;2675;p27"/>
          <p:cNvGrpSpPr/>
          <p:nvPr/>
        </p:nvGrpSpPr>
        <p:grpSpPr>
          <a:xfrm>
            <a:off x="1879685" y="2750318"/>
            <a:ext cx="1195152" cy="1195152"/>
            <a:chOff x="0" y="0"/>
            <a:chExt cx="812800" cy="812800"/>
          </a:xfrm>
        </p:grpSpPr>
        <p:sp>
          <p:nvSpPr>
            <p:cNvPr id="2676" name="Google Shape;2676;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2677" name="Google Shape;2677;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678" name="Google Shape;2678;p27"/>
          <p:cNvCxnSpPr/>
          <p:nvPr/>
        </p:nvCxnSpPr>
        <p:spPr>
          <a:xfrm>
            <a:off x="3854384" y="1955724"/>
            <a:ext cx="11521707" cy="0"/>
          </a:xfrm>
          <a:prstGeom prst="straightConnector1">
            <a:avLst/>
          </a:prstGeom>
          <a:noFill/>
          <a:ln cap="flat" cmpd="sng" w="38100">
            <a:solidFill>
              <a:srgbClr val="545454"/>
            </a:solidFill>
            <a:prstDash val="solid"/>
            <a:round/>
            <a:headEnd len="sm" w="sm" type="none"/>
            <a:tailEnd len="sm" w="sm" type="none"/>
          </a:ln>
        </p:spPr>
      </p:cxnSp>
      <p:cxnSp>
        <p:nvCxnSpPr>
          <p:cNvPr id="2679" name="Google Shape;2679;p27"/>
          <p:cNvCxnSpPr/>
          <p:nvPr/>
        </p:nvCxnSpPr>
        <p:spPr>
          <a:xfrm>
            <a:off x="3878196" y="8804729"/>
            <a:ext cx="11521707" cy="0"/>
          </a:xfrm>
          <a:prstGeom prst="straightConnector1">
            <a:avLst/>
          </a:prstGeom>
          <a:noFill/>
          <a:ln cap="flat" cmpd="sng" w="38100">
            <a:solidFill>
              <a:srgbClr val="545454"/>
            </a:solidFill>
            <a:prstDash val="solid"/>
            <a:round/>
            <a:headEnd len="sm" w="sm" type="none"/>
            <a:tailEnd len="sm" w="sm" type="none"/>
          </a:ln>
        </p:spPr>
      </p:cxnSp>
      <p:sp>
        <p:nvSpPr>
          <p:cNvPr id="2680" name="Google Shape;2680;p27"/>
          <p:cNvSpPr/>
          <p:nvPr/>
        </p:nvSpPr>
        <p:spPr>
          <a:xfrm>
            <a:off x="4239911" y="2276661"/>
            <a:ext cx="812720" cy="756569"/>
          </a:xfrm>
          <a:custGeom>
            <a:rect b="b" l="l" r="r" t="t"/>
            <a:pathLst>
              <a:path extrusionOk="0" h="756569" w="812720">
                <a:moveTo>
                  <a:pt x="0" y="0"/>
                </a:moveTo>
                <a:lnTo>
                  <a:pt x="812720" y="0"/>
                </a:lnTo>
                <a:lnTo>
                  <a:pt x="812720" y="756569"/>
                </a:lnTo>
                <a:lnTo>
                  <a:pt x="0" y="756569"/>
                </a:lnTo>
                <a:lnTo>
                  <a:pt x="0" y="0"/>
                </a:lnTo>
                <a:close/>
              </a:path>
            </a:pathLst>
          </a:custGeom>
          <a:blipFill rotWithShape="1">
            <a:blip r:embed="rId4">
              <a:alphaModFix/>
            </a:blip>
            <a:stretch>
              <a:fillRect b="0" l="0" r="0" t="0"/>
            </a:stretch>
          </a:blipFill>
          <a:ln>
            <a:noFill/>
          </a:ln>
        </p:spPr>
      </p:sp>
      <p:sp>
        <p:nvSpPr>
          <p:cNvPr id="2681" name="Google Shape;2681;p27"/>
          <p:cNvSpPr/>
          <p:nvPr/>
        </p:nvSpPr>
        <p:spPr>
          <a:xfrm>
            <a:off x="4250323" y="3604730"/>
            <a:ext cx="802308" cy="802308"/>
          </a:xfrm>
          <a:custGeom>
            <a:rect b="b" l="l" r="r" t="t"/>
            <a:pathLst>
              <a:path extrusionOk="0" h="802308" w="802308">
                <a:moveTo>
                  <a:pt x="0" y="0"/>
                </a:moveTo>
                <a:lnTo>
                  <a:pt x="802308" y="0"/>
                </a:lnTo>
                <a:lnTo>
                  <a:pt x="802308" y="802308"/>
                </a:lnTo>
                <a:lnTo>
                  <a:pt x="0" y="802308"/>
                </a:lnTo>
                <a:lnTo>
                  <a:pt x="0" y="0"/>
                </a:lnTo>
                <a:close/>
              </a:path>
            </a:pathLst>
          </a:custGeom>
          <a:blipFill rotWithShape="1">
            <a:blip r:embed="rId5">
              <a:alphaModFix/>
            </a:blip>
            <a:stretch>
              <a:fillRect b="0" l="0" r="0" t="0"/>
            </a:stretch>
          </a:blipFill>
          <a:ln>
            <a:noFill/>
          </a:ln>
        </p:spPr>
      </p:sp>
      <p:grpSp>
        <p:nvGrpSpPr>
          <p:cNvPr id="2682" name="Google Shape;2682;p27"/>
          <p:cNvGrpSpPr/>
          <p:nvPr/>
        </p:nvGrpSpPr>
        <p:grpSpPr>
          <a:xfrm>
            <a:off x="4239911" y="4872011"/>
            <a:ext cx="870301" cy="870301"/>
            <a:chOff x="0" y="0"/>
            <a:chExt cx="812800" cy="812800"/>
          </a:xfrm>
        </p:grpSpPr>
        <p:sp>
          <p:nvSpPr>
            <p:cNvPr id="2683" name="Google Shape;268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85" name="Google Shape;2685;p27"/>
          <p:cNvSpPr/>
          <p:nvPr/>
        </p:nvSpPr>
        <p:spPr>
          <a:xfrm>
            <a:off x="4406220" y="5047608"/>
            <a:ext cx="537683" cy="519109"/>
          </a:xfrm>
          <a:custGeom>
            <a:rect b="b" l="l" r="r" t="t"/>
            <a:pathLst>
              <a:path extrusionOk="0" h="519109" w="537683">
                <a:moveTo>
                  <a:pt x="0" y="0"/>
                </a:moveTo>
                <a:lnTo>
                  <a:pt x="537683" y="0"/>
                </a:lnTo>
                <a:lnTo>
                  <a:pt x="537683" y="519108"/>
                </a:lnTo>
                <a:lnTo>
                  <a:pt x="0" y="519108"/>
                </a:lnTo>
                <a:lnTo>
                  <a:pt x="0" y="0"/>
                </a:lnTo>
                <a:close/>
              </a:path>
            </a:pathLst>
          </a:custGeom>
          <a:blipFill rotWithShape="1">
            <a:blip r:embed="rId6">
              <a:alphaModFix/>
            </a:blip>
            <a:stretch>
              <a:fillRect b="0" l="0" r="0" t="0"/>
            </a:stretch>
          </a:blipFill>
          <a:ln>
            <a:noFill/>
          </a:ln>
        </p:spPr>
      </p:sp>
      <p:sp>
        <p:nvSpPr>
          <p:cNvPr id="2686" name="Google Shape;2686;p27"/>
          <p:cNvSpPr txBox="1"/>
          <p:nvPr/>
        </p:nvSpPr>
        <p:spPr>
          <a:xfrm>
            <a:off x="5283071" y="2533354"/>
            <a:ext cx="9639325" cy="4508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545454"/>
                </a:solidFill>
                <a:latin typeface="Arial"/>
                <a:ea typeface="Arial"/>
                <a:cs typeface="Arial"/>
                <a:sym typeface="Arial"/>
              </a:rPr>
              <a:t>123 Anywhere St., Any City,ST 12345</a:t>
            </a:r>
            <a:endParaRPr/>
          </a:p>
        </p:txBody>
      </p:sp>
      <p:sp>
        <p:nvSpPr>
          <p:cNvPr id="2687" name="Google Shape;2687;p27"/>
          <p:cNvSpPr txBox="1"/>
          <p:nvPr/>
        </p:nvSpPr>
        <p:spPr>
          <a:xfrm>
            <a:off x="5283071" y="3814138"/>
            <a:ext cx="8129815" cy="4508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545454"/>
                </a:solidFill>
                <a:latin typeface="Arial"/>
                <a:ea typeface="Arial"/>
                <a:cs typeface="Arial"/>
                <a:sym typeface="Arial"/>
              </a:rPr>
              <a:t>123-456-7890</a:t>
            </a:r>
            <a:endParaRPr/>
          </a:p>
        </p:txBody>
      </p:sp>
      <p:sp>
        <p:nvSpPr>
          <p:cNvPr id="2688" name="Google Shape;2688;p27"/>
          <p:cNvSpPr txBox="1"/>
          <p:nvPr/>
        </p:nvSpPr>
        <p:spPr>
          <a:xfrm>
            <a:off x="5283071" y="5043637"/>
            <a:ext cx="8129815" cy="4508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545454"/>
                </a:solidFill>
                <a:latin typeface="Arial"/>
                <a:ea typeface="Arial"/>
                <a:cs typeface="Arial"/>
                <a:sym typeface="Arial"/>
              </a:rPr>
              <a:t>hello@reallygreatsite.com</a:t>
            </a:r>
            <a:endParaRPr/>
          </a:p>
        </p:txBody>
      </p:sp>
      <p:sp>
        <p:nvSpPr>
          <p:cNvPr id="2689" name="Google Shape;2689;p27"/>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545454"/>
                </a:solidFill>
                <a:latin typeface="Arial"/>
                <a:ea typeface="Arial"/>
                <a:cs typeface="Arial"/>
                <a:sym typeface="Arial"/>
              </a:rPr>
              <a:t>CONSULTING CENTS</a:t>
            </a:r>
            <a:endParaRPr/>
          </a:p>
        </p:txBody>
      </p:sp>
      <p:sp>
        <p:nvSpPr>
          <p:cNvPr id="2690" name="Google Shape;2690;p27"/>
          <p:cNvSpPr txBox="1"/>
          <p:nvPr/>
        </p:nvSpPr>
        <p:spPr>
          <a:xfrm>
            <a:off x="4327627" y="6309064"/>
            <a:ext cx="89919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545454"/>
                </a:solidFill>
                <a:latin typeface="Darker Grotesque"/>
                <a:ea typeface="Darker Grotesque"/>
                <a:cs typeface="Darker Grotesque"/>
                <a:sym typeface="Darker Grotesque"/>
              </a:rPr>
              <a:t>Thank you for considering [Your Company Name] for your communication consulting needs. We look forward to the opportunity to work with you and help you achieve your goals.</a:t>
            </a:r>
            <a:endParaRPr/>
          </a:p>
          <a:p>
            <a:pPr indent="0" lvl="0" marL="0" marR="0" rtl="0" algn="l">
              <a:lnSpc>
                <a:spcPct val="100000"/>
              </a:lnSpc>
              <a:spcBef>
                <a:spcPts val="0"/>
              </a:spcBef>
              <a:spcAft>
                <a:spcPts val="0"/>
              </a:spcAft>
              <a:buNone/>
            </a:pPr>
            <a:r>
              <a:t/>
            </a:r>
            <a:endParaRPr b="0" i="0" sz="2400" u="none" cap="none" strike="noStrike">
              <a:solidFill>
                <a:srgbClr val="545454"/>
              </a:solidFill>
              <a:latin typeface="Darker Grotesque"/>
              <a:ea typeface="Darker Grotesque"/>
              <a:cs typeface="Darker Grotesque"/>
              <a:sym typeface="Darker Grotesque"/>
            </a:endParaRPr>
          </a:p>
          <a:p>
            <a:pPr indent="0" lvl="0" marL="0" marR="0" rtl="0" algn="l">
              <a:lnSpc>
                <a:spcPct val="100000"/>
              </a:lnSpc>
              <a:spcBef>
                <a:spcPts val="0"/>
              </a:spcBef>
              <a:spcAft>
                <a:spcPts val="0"/>
              </a:spcAft>
              <a:buNone/>
            </a:pPr>
            <a:r>
              <a:rPr b="0" i="0" lang="en-US" sz="2400" u="none" cap="none" strike="noStrike">
                <a:solidFill>
                  <a:srgbClr val="545454"/>
                </a:solidFill>
                <a:latin typeface="Darker Grotesque"/>
                <a:ea typeface="Darker Grotesque"/>
                <a:cs typeface="Darker Grotesque"/>
                <a:sym typeface="Darker Grotesque"/>
              </a:rPr>
              <a:t>[Logo]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2694" name="Shape 2694"/>
        <p:cNvGrpSpPr/>
        <p:nvPr/>
      </p:nvGrpSpPr>
      <p:grpSpPr>
        <a:xfrm>
          <a:off x="0" y="0"/>
          <a:ext cx="0" cy="0"/>
          <a:chOff x="0" y="0"/>
          <a:chExt cx="0" cy="0"/>
        </a:xfrm>
      </p:grpSpPr>
      <p:sp>
        <p:nvSpPr>
          <p:cNvPr id="2695" name="Google Shape;2695;p28"/>
          <p:cNvSpPr txBox="1"/>
          <p:nvPr/>
        </p:nvSpPr>
        <p:spPr>
          <a:xfrm>
            <a:off x="1837044" y="445319"/>
            <a:ext cx="9227100" cy="261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499" u="none" cap="none" strike="noStrike">
                <a:solidFill>
                  <a:srgbClr val="545454"/>
                </a:solidFill>
                <a:latin typeface="Archivo Black"/>
                <a:ea typeface="Archivo Black"/>
                <a:cs typeface="Archivo Black"/>
                <a:sym typeface="Archivo Black"/>
              </a:rPr>
              <a:t>Resource </a:t>
            </a:r>
            <a:endParaRPr>
              <a:latin typeface="Archivo Black"/>
              <a:ea typeface="Archivo Black"/>
              <a:cs typeface="Archivo Black"/>
              <a:sym typeface="Archivo Black"/>
            </a:endParaRPr>
          </a:p>
          <a:p>
            <a:pPr indent="0" lvl="0" marL="0" marR="0" rtl="0" algn="l">
              <a:lnSpc>
                <a:spcPct val="100000"/>
              </a:lnSpc>
              <a:spcBef>
                <a:spcPts val="0"/>
              </a:spcBef>
              <a:spcAft>
                <a:spcPts val="0"/>
              </a:spcAft>
              <a:buNone/>
            </a:pPr>
            <a:r>
              <a:rPr i="0" lang="en-US" sz="8499" u="none" cap="none" strike="noStrike">
                <a:solidFill>
                  <a:srgbClr val="545454"/>
                </a:solidFill>
                <a:latin typeface="Archivo Black"/>
                <a:ea typeface="Archivo Black"/>
                <a:cs typeface="Archivo Black"/>
                <a:sym typeface="Archivo Black"/>
              </a:rPr>
              <a:t>Page</a:t>
            </a:r>
            <a:endParaRPr>
              <a:latin typeface="Archivo Black"/>
              <a:ea typeface="Archivo Black"/>
              <a:cs typeface="Archivo Black"/>
              <a:sym typeface="Archivo Black"/>
            </a:endParaRPr>
          </a:p>
        </p:txBody>
      </p:sp>
      <p:sp>
        <p:nvSpPr>
          <p:cNvPr id="2696" name="Google Shape;2696;p28"/>
          <p:cNvSpPr txBox="1"/>
          <p:nvPr/>
        </p:nvSpPr>
        <p:spPr>
          <a:xfrm>
            <a:off x="1653871" y="6913245"/>
            <a:ext cx="9386446" cy="23450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000000"/>
                </a:solidFill>
                <a:latin typeface="Darker Grotesque"/>
                <a:ea typeface="Darker Grotesque"/>
                <a:cs typeface="Darker Grotesque"/>
                <a:sym typeface="Darker Grotesque"/>
              </a:rPr>
              <a:t>Use these design resources in your Canva Presentation</a:t>
            </a:r>
            <a:endParaRPr/>
          </a:p>
          <a:p>
            <a:pPr indent="0" lvl="0" marL="0" marR="0" rtl="0" algn="l">
              <a:lnSpc>
                <a:spcPct val="130000"/>
              </a:lnSpc>
              <a:spcBef>
                <a:spcPts val="0"/>
              </a:spcBef>
              <a:spcAft>
                <a:spcPts val="0"/>
              </a:spcAft>
              <a:buNone/>
            </a:pPr>
            <a:r>
              <a:rPr b="0" i="0" lang="en-US" sz="3600" u="none" cap="none" strike="noStrike">
                <a:solidFill>
                  <a:srgbClr val="000000"/>
                </a:solidFill>
                <a:latin typeface="Darker Grotesque"/>
                <a:ea typeface="Darker Grotesque"/>
                <a:cs typeface="Darker Grotesque"/>
                <a:sym typeface="Darker Grotesque"/>
              </a:rPr>
              <a:t>You can find these fonts online too. Happy designing! </a:t>
            </a:r>
            <a:endParaRPr/>
          </a:p>
          <a:p>
            <a:pPr indent="0" lvl="0" marL="0" marR="0" rtl="0" algn="l">
              <a:lnSpc>
                <a:spcPct val="130000"/>
              </a:lnSpc>
              <a:spcBef>
                <a:spcPts val="0"/>
              </a:spcBef>
              <a:spcAft>
                <a:spcPts val="0"/>
              </a:spcAft>
              <a:buNone/>
            </a:pPr>
            <a:r>
              <a:t/>
            </a:r>
            <a:endParaRPr b="0" i="0" sz="3600" u="none" cap="none" strike="noStrike">
              <a:solidFill>
                <a:srgbClr val="000000"/>
              </a:solidFill>
              <a:latin typeface="Darker Grotesque"/>
              <a:ea typeface="Darker Grotesque"/>
              <a:cs typeface="Darker Grotesque"/>
              <a:sym typeface="Darker Grotesque"/>
            </a:endParaRPr>
          </a:p>
          <a:p>
            <a:pPr indent="0" lvl="0" marL="0" marR="0" rtl="0" algn="l">
              <a:lnSpc>
                <a:spcPct val="130000"/>
              </a:lnSpc>
              <a:spcBef>
                <a:spcPts val="0"/>
              </a:spcBef>
              <a:spcAft>
                <a:spcPts val="0"/>
              </a:spcAft>
              <a:buNone/>
            </a:pPr>
            <a:r>
              <a:rPr b="0" i="0" lang="en-US" sz="3600" u="none" cap="none" strike="noStrike">
                <a:solidFill>
                  <a:srgbClr val="000000"/>
                </a:solidFill>
                <a:latin typeface="Darker Grotesque"/>
                <a:ea typeface="Darker Grotesque"/>
                <a:cs typeface="Darker Grotesque"/>
                <a:sym typeface="Darker Grotesque"/>
              </a:rPr>
              <a:t>Don't forget to delete this page before presenting. </a:t>
            </a:r>
            <a:endParaRPr/>
          </a:p>
        </p:txBody>
      </p:sp>
      <p:sp>
        <p:nvSpPr>
          <p:cNvPr id="2697" name="Google Shape;2697;p28"/>
          <p:cNvSpPr txBox="1"/>
          <p:nvPr/>
        </p:nvSpPr>
        <p:spPr>
          <a:xfrm>
            <a:off x="1653871" y="3341937"/>
            <a:ext cx="9386446" cy="573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000000"/>
                </a:solidFill>
                <a:latin typeface="Darker Grotesque"/>
                <a:ea typeface="Darker Grotesque"/>
                <a:cs typeface="Darker Grotesque"/>
                <a:sym typeface="Darker Grotesque"/>
              </a:rPr>
              <a:t>This presentation template uses the following free fonts:</a:t>
            </a:r>
            <a:endParaRPr/>
          </a:p>
        </p:txBody>
      </p:sp>
      <p:sp>
        <p:nvSpPr>
          <p:cNvPr id="2698" name="Google Shape;2698;p28"/>
          <p:cNvSpPr txBox="1"/>
          <p:nvPr/>
        </p:nvSpPr>
        <p:spPr>
          <a:xfrm>
            <a:off x="1653871" y="4450363"/>
            <a:ext cx="9386400" cy="2105700"/>
          </a:xfrm>
          <a:prstGeom prst="rect">
            <a:avLst/>
          </a:prstGeom>
          <a:noFill/>
          <a:ln>
            <a:noFill/>
          </a:ln>
        </p:spPr>
        <p:txBody>
          <a:bodyPr anchorCtr="0" anchor="t" bIns="0" lIns="0" spcFirstLastPara="1" rIns="0" wrap="square" tIns="0">
            <a:spAutoFit/>
          </a:bodyPr>
          <a:lstStyle/>
          <a:p>
            <a:pPr indent="-388620" lvl="1" marL="777240" marR="0" rtl="0" algn="l">
              <a:lnSpc>
                <a:spcPct val="140000"/>
              </a:lnSpc>
              <a:spcBef>
                <a:spcPts val="0"/>
              </a:spcBef>
              <a:spcAft>
                <a:spcPts val="0"/>
              </a:spcAft>
              <a:buClr>
                <a:srgbClr val="545454"/>
              </a:buClr>
              <a:buSzPts val="3600"/>
              <a:buFont typeface="Arial"/>
              <a:buChar char="•"/>
            </a:pPr>
            <a:r>
              <a:rPr b="0" i="0" lang="en-US" sz="3600" u="none" cap="none" strike="noStrike">
                <a:solidFill>
                  <a:srgbClr val="545454"/>
                </a:solidFill>
                <a:latin typeface="Darker Grotesque"/>
                <a:ea typeface="Darker Grotesque"/>
                <a:cs typeface="Darker Grotesque"/>
                <a:sym typeface="Darker Grotesque"/>
              </a:rPr>
              <a:t>Titles: </a:t>
            </a:r>
            <a:r>
              <a:rPr lang="en-US" sz="3600">
                <a:solidFill>
                  <a:srgbClr val="545454"/>
                </a:solidFill>
                <a:latin typeface="Darker Grotesque"/>
                <a:ea typeface="Darker Grotesque"/>
                <a:cs typeface="Darker Grotesque"/>
                <a:sym typeface="Darker Grotesque"/>
              </a:rPr>
              <a:t>Archivo Black</a:t>
            </a:r>
            <a:endParaRPr/>
          </a:p>
          <a:p>
            <a:pPr indent="-388620" lvl="1" marL="777240" marR="0" rtl="0" algn="l">
              <a:lnSpc>
                <a:spcPct val="140000"/>
              </a:lnSpc>
              <a:spcBef>
                <a:spcPts val="0"/>
              </a:spcBef>
              <a:spcAft>
                <a:spcPts val="0"/>
              </a:spcAft>
              <a:buClr>
                <a:srgbClr val="545454"/>
              </a:buClr>
              <a:buSzPts val="3600"/>
              <a:buFont typeface="Arial"/>
              <a:buChar char="•"/>
            </a:pPr>
            <a:r>
              <a:rPr b="0" i="0" lang="en-US" sz="3600" u="none" cap="none" strike="noStrike">
                <a:solidFill>
                  <a:srgbClr val="545454"/>
                </a:solidFill>
                <a:latin typeface="Darker Grotesque"/>
                <a:ea typeface="Darker Grotesque"/>
                <a:cs typeface="Darker Grotesque"/>
                <a:sym typeface="Darker Grotesque"/>
              </a:rPr>
              <a:t>Headers: </a:t>
            </a:r>
            <a:r>
              <a:rPr lang="en-US" sz="3600">
                <a:solidFill>
                  <a:srgbClr val="545454"/>
                </a:solidFill>
                <a:latin typeface="Darker Grotesque"/>
                <a:ea typeface="Darker Grotesque"/>
                <a:cs typeface="Darker Grotesque"/>
                <a:sym typeface="Darker Grotesque"/>
              </a:rPr>
              <a:t>Archivo Black</a:t>
            </a:r>
            <a:endParaRPr sz="3600">
              <a:solidFill>
                <a:srgbClr val="545454"/>
              </a:solidFill>
              <a:latin typeface="Darker Grotesque"/>
              <a:ea typeface="Darker Grotesque"/>
              <a:cs typeface="Darker Grotesque"/>
              <a:sym typeface="Darker Grotesque"/>
            </a:endParaRPr>
          </a:p>
          <a:p>
            <a:pPr indent="-388620" lvl="1" marL="777240" marR="0" rtl="0" algn="l">
              <a:lnSpc>
                <a:spcPct val="140000"/>
              </a:lnSpc>
              <a:spcBef>
                <a:spcPts val="0"/>
              </a:spcBef>
              <a:spcAft>
                <a:spcPts val="0"/>
              </a:spcAft>
              <a:buClr>
                <a:srgbClr val="545454"/>
              </a:buClr>
              <a:buSzPts val="3600"/>
              <a:buFont typeface="Arial"/>
              <a:buChar char="•"/>
            </a:pPr>
            <a:r>
              <a:rPr b="0" i="0" lang="en-US" sz="3600" u="none" cap="none" strike="noStrike">
                <a:solidFill>
                  <a:srgbClr val="545454"/>
                </a:solidFill>
                <a:latin typeface="Darker Grotesque"/>
                <a:ea typeface="Darker Grotesque"/>
                <a:cs typeface="Darker Grotesque"/>
                <a:sym typeface="Darker Grotesque"/>
              </a:rPr>
              <a:t>Body Copy: Darker Grotesque</a:t>
            </a:r>
            <a:endParaRPr/>
          </a:p>
        </p:txBody>
      </p:sp>
      <p:sp>
        <p:nvSpPr>
          <p:cNvPr id="2699" name="Google Shape;2699;p28"/>
          <p:cNvSpPr/>
          <p:nvPr/>
        </p:nvSpPr>
        <p:spPr>
          <a:xfrm>
            <a:off x="15572464" y="1879096"/>
            <a:ext cx="755466" cy="915212"/>
          </a:xfrm>
          <a:custGeom>
            <a:rect b="b" l="l" r="r" t="t"/>
            <a:pathLst>
              <a:path extrusionOk="0" h="915212" w="755466">
                <a:moveTo>
                  <a:pt x="0" y="0"/>
                </a:moveTo>
                <a:lnTo>
                  <a:pt x="755466" y="0"/>
                </a:lnTo>
                <a:lnTo>
                  <a:pt x="755466" y="915212"/>
                </a:lnTo>
                <a:lnTo>
                  <a:pt x="0" y="915212"/>
                </a:lnTo>
                <a:lnTo>
                  <a:pt x="0" y="0"/>
                </a:lnTo>
                <a:close/>
              </a:path>
            </a:pathLst>
          </a:custGeom>
          <a:blipFill rotWithShape="1">
            <a:blip r:embed="rId3">
              <a:alphaModFix/>
            </a:blip>
            <a:stretch>
              <a:fillRect b="0" l="0" r="0" t="0"/>
            </a:stretch>
          </a:blipFill>
          <a:ln>
            <a:noFill/>
          </a:ln>
        </p:spPr>
      </p:sp>
      <p:sp>
        <p:nvSpPr>
          <p:cNvPr id="2700" name="Google Shape;2700;p28"/>
          <p:cNvSpPr/>
          <p:nvPr/>
        </p:nvSpPr>
        <p:spPr>
          <a:xfrm>
            <a:off x="13712892" y="3658618"/>
            <a:ext cx="1001643" cy="1001643"/>
          </a:xfrm>
          <a:custGeom>
            <a:rect b="b" l="l" r="r" t="t"/>
            <a:pathLst>
              <a:path extrusionOk="0" h="1001643" w="1001643">
                <a:moveTo>
                  <a:pt x="0" y="0"/>
                </a:moveTo>
                <a:lnTo>
                  <a:pt x="1001643" y="0"/>
                </a:lnTo>
                <a:lnTo>
                  <a:pt x="1001643" y="1001642"/>
                </a:lnTo>
                <a:lnTo>
                  <a:pt x="0" y="1001642"/>
                </a:lnTo>
                <a:lnTo>
                  <a:pt x="0" y="0"/>
                </a:lnTo>
                <a:close/>
              </a:path>
            </a:pathLst>
          </a:custGeom>
          <a:blipFill rotWithShape="1">
            <a:blip r:embed="rId4">
              <a:alphaModFix/>
            </a:blip>
            <a:stretch>
              <a:fillRect b="0" l="0" r="0" t="0"/>
            </a:stretch>
          </a:blipFill>
          <a:ln>
            <a:noFill/>
          </a:ln>
        </p:spPr>
      </p:sp>
      <p:sp>
        <p:nvSpPr>
          <p:cNvPr id="2701" name="Google Shape;2701;p28"/>
          <p:cNvSpPr/>
          <p:nvPr/>
        </p:nvSpPr>
        <p:spPr>
          <a:xfrm>
            <a:off x="11861462" y="3553400"/>
            <a:ext cx="1144310" cy="1106860"/>
          </a:xfrm>
          <a:custGeom>
            <a:rect b="b" l="l" r="r" t="t"/>
            <a:pathLst>
              <a:path extrusionOk="0" h="1106860" w="1144310">
                <a:moveTo>
                  <a:pt x="0" y="0"/>
                </a:moveTo>
                <a:lnTo>
                  <a:pt x="1144310" y="0"/>
                </a:lnTo>
                <a:lnTo>
                  <a:pt x="1144310" y="1106860"/>
                </a:lnTo>
                <a:lnTo>
                  <a:pt x="0" y="1106860"/>
                </a:lnTo>
                <a:lnTo>
                  <a:pt x="0" y="0"/>
                </a:lnTo>
                <a:close/>
              </a:path>
            </a:pathLst>
          </a:custGeom>
          <a:blipFill rotWithShape="1">
            <a:blip r:embed="rId5">
              <a:alphaModFix/>
            </a:blip>
            <a:stretch>
              <a:fillRect b="0" l="0" r="0" t="0"/>
            </a:stretch>
          </a:blipFill>
          <a:ln>
            <a:noFill/>
          </a:ln>
        </p:spPr>
      </p:sp>
      <p:sp>
        <p:nvSpPr>
          <p:cNvPr id="2702" name="Google Shape;2702;p28"/>
          <p:cNvSpPr/>
          <p:nvPr/>
        </p:nvSpPr>
        <p:spPr>
          <a:xfrm>
            <a:off x="15422860" y="3526591"/>
            <a:ext cx="1133669" cy="1133669"/>
          </a:xfrm>
          <a:custGeom>
            <a:rect b="b" l="l" r="r" t="t"/>
            <a:pathLst>
              <a:path extrusionOk="0" h="1133669" w="1133669">
                <a:moveTo>
                  <a:pt x="0" y="0"/>
                </a:moveTo>
                <a:lnTo>
                  <a:pt x="1133670" y="0"/>
                </a:lnTo>
                <a:lnTo>
                  <a:pt x="1133670" y="1133669"/>
                </a:lnTo>
                <a:lnTo>
                  <a:pt x="0" y="1133669"/>
                </a:lnTo>
                <a:lnTo>
                  <a:pt x="0" y="0"/>
                </a:lnTo>
                <a:close/>
              </a:path>
            </a:pathLst>
          </a:custGeom>
          <a:blipFill rotWithShape="1">
            <a:blip r:embed="rId6">
              <a:alphaModFix/>
            </a:blip>
            <a:stretch>
              <a:fillRect b="0" l="0" r="0" t="0"/>
            </a:stretch>
          </a:blipFill>
          <a:ln>
            <a:noFill/>
          </a:ln>
        </p:spPr>
      </p:sp>
      <p:sp>
        <p:nvSpPr>
          <p:cNvPr id="2703" name="Google Shape;2703;p28"/>
          <p:cNvSpPr/>
          <p:nvPr/>
        </p:nvSpPr>
        <p:spPr>
          <a:xfrm>
            <a:off x="15469327" y="5506237"/>
            <a:ext cx="1206953" cy="1160869"/>
          </a:xfrm>
          <a:custGeom>
            <a:rect b="b" l="l" r="r" t="t"/>
            <a:pathLst>
              <a:path extrusionOk="0" h="1160869" w="1206953">
                <a:moveTo>
                  <a:pt x="0" y="0"/>
                </a:moveTo>
                <a:lnTo>
                  <a:pt x="1206953" y="0"/>
                </a:lnTo>
                <a:lnTo>
                  <a:pt x="1206953" y="1160870"/>
                </a:lnTo>
                <a:lnTo>
                  <a:pt x="0" y="1160870"/>
                </a:lnTo>
                <a:lnTo>
                  <a:pt x="0" y="0"/>
                </a:lnTo>
                <a:close/>
              </a:path>
            </a:pathLst>
          </a:custGeom>
          <a:blipFill rotWithShape="1">
            <a:blip r:embed="rId7">
              <a:alphaModFix/>
            </a:blip>
            <a:stretch>
              <a:fillRect b="0" l="0" r="0" t="0"/>
            </a:stretch>
          </a:blipFill>
          <a:ln>
            <a:noFill/>
          </a:ln>
        </p:spPr>
      </p:sp>
      <p:sp>
        <p:nvSpPr>
          <p:cNvPr id="2704" name="Google Shape;2704;p28"/>
          <p:cNvSpPr/>
          <p:nvPr/>
        </p:nvSpPr>
        <p:spPr>
          <a:xfrm>
            <a:off x="13734896" y="5552058"/>
            <a:ext cx="1231554" cy="1191248"/>
          </a:xfrm>
          <a:custGeom>
            <a:rect b="b" l="l" r="r" t="t"/>
            <a:pathLst>
              <a:path extrusionOk="0" h="1191248" w="1231554">
                <a:moveTo>
                  <a:pt x="0" y="0"/>
                </a:moveTo>
                <a:lnTo>
                  <a:pt x="1231553" y="0"/>
                </a:lnTo>
                <a:lnTo>
                  <a:pt x="1231553" y="1191249"/>
                </a:lnTo>
                <a:lnTo>
                  <a:pt x="0" y="1191249"/>
                </a:lnTo>
                <a:lnTo>
                  <a:pt x="0" y="0"/>
                </a:lnTo>
                <a:close/>
              </a:path>
            </a:pathLst>
          </a:custGeom>
          <a:blipFill rotWithShape="1">
            <a:blip r:embed="rId8">
              <a:alphaModFix/>
            </a:blip>
            <a:stretch>
              <a:fillRect b="0" l="0" r="0" t="0"/>
            </a:stretch>
          </a:blipFill>
          <a:ln>
            <a:noFill/>
          </a:ln>
        </p:spPr>
      </p:sp>
      <p:sp>
        <p:nvSpPr>
          <p:cNvPr id="2705" name="Google Shape;2705;p28"/>
          <p:cNvSpPr/>
          <p:nvPr/>
        </p:nvSpPr>
        <p:spPr>
          <a:xfrm>
            <a:off x="11670962" y="5640169"/>
            <a:ext cx="1257672" cy="1154771"/>
          </a:xfrm>
          <a:custGeom>
            <a:rect b="b" l="l" r="r" t="t"/>
            <a:pathLst>
              <a:path extrusionOk="0" h="1154771" w="1257672">
                <a:moveTo>
                  <a:pt x="0" y="0"/>
                </a:moveTo>
                <a:lnTo>
                  <a:pt x="1257672" y="0"/>
                </a:lnTo>
                <a:lnTo>
                  <a:pt x="1257672" y="1154771"/>
                </a:lnTo>
                <a:lnTo>
                  <a:pt x="0" y="1154771"/>
                </a:lnTo>
                <a:lnTo>
                  <a:pt x="0" y="0"/>
                </a:lnTo>
                <a:close/>
              </a:path>
            </a:pathLst>
          </a:custGeom>
          <a:blipFill rotWithShape="1">
            <a:blip r:embed="rId9">
              <a:alphaModFix/>
            </a:blip>
            <a:stretch>
              <a:fillRect b="0" l="0" r="0" t="0"/>
            </a:stretch>
          </a:blipFill>
          <a:ln>
            <a:noFill/>
          </a:ln>
        </p:spPr>
      </p:sp>
      <p:grpSp>
        <p:nvGrpSpPr>
          <p:cNvPr id="2706" name="Google Shape;2706;p28"/>
          <p:cNvGrpSpPr/>
          <p:nvPr/>
        </p:nvGrpSpPr>
        <p:grpSpPr>
          <a:xfrm>
            <a:off x="13658326" y="1840699"/>
            <a:ext cx="1074684" cy="1074684"/>
            <a:chOff x="0" y="0"/>
            <a:chExt cx="812800" cy="812800"/>
          </a:xfrm>
        </p:grpSpPr>
        <p:sp>
          <p:nvSpPr>
            <p:cNvPr id="2707" name="Google Shape;2707;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2708" name="Google Shape;2708;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9" name="Google Shape;2709;p28"/>
          <p:cNvGrpSpPr/>
          <p:nvPr/>
        </p:nvGrpSpPr>
        <p:grpSpPr>
          <a:xfrm>
            <a:off x="11861462" y="1752862"/>
            <a:ext cx="1250330" cy="1250330"/>
            <a:chOff x="0" y="0"/>
            <a:chExt cx="812800" cy="812800"/>
          </a:xfrm>
        </p:grpSpPr>
        <p:sp>
          <p:nvSpPr>
            <p:cNvPr id="2710" name="Google Shape;271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5454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21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712" name="Google Shape;2712;p28"/>
          <p:cNvCxnSpPr/>
          <p:nvPr/>
        </p:nvCxnSpPr>
        <p:spPr>
          <a:xfrm rot="10800000">
            <a:off x="1052512" y="0"/>
            <a:ext cx="0" cy="10287000"/>
          </a:xfrm>
          <a:prstGeom prst="straightConnector1">
            <a:avLst/>
          </a:prstGeom>
          <a:noFill/>
          <a:ln cap="flat" cmpd="sng" w="47625">
            <a:solidFill>
              <a:srgbClr val="545454"/>
            </a:solidFill>
            <a:prstDash val="solid"/>
            <a:round/>
            <a:headEnd len="sm" w="sm" type="none"/>
            <a:tailEnd len="sm" w="sm" type="none"/>
          </a:ln>
        </p:spPr>
      </p:cxnSp>
      <p:cxnSp>
        <p:nvCxnSpPr>
          <p:cNvPr id="2713" name="Google Shape;2713;p28"/>
          <p:cNvCxnSpPr/>
          <p:nvPr/>
        </p:nvCxnSpPr>
        <p:spPr>
          <a:xfrm rot="10800000">
            <a:off x="17283112" y="0"/>
            <a:ext cx="0" cy="10287000"/>
          </a:xfrm>
          <a:prstGeom prst="straightConnector1">
            <a:avLst/>
          </a:prstGeom>
          <a:noFill/>
          <a:ln cap="flat" cmpd="sng" w="47625">
            <a:solidFill>
              <a:srgbClr val="545454"/>
            </a:solidFill>
            <a:prstDash val="solid"/>
            <a:round/>
            <a:headEnd len="sm" w="sm" type="none"/>
            <a:tailEnd len="sm" w="sm" type="none"/>
          </a:ln>
        </p:spPr>
      </p:cxnSp>
      <p:cxnSp>
        <p:nvCxnSpPr>
          <p:cNvPr id="2714" name="Google Shape;2714;p28"/>
          <p:cNvCxnSpPr/>
          <p:nvPr/>
        </p:nvCxnSpPr>
        <p:spPr>
          <a:xfrm rot="10800000">
            <a:off x="11064129" y="0"/>
            <a:ext cx="0" cy="10287000"/>
          </a:xfrm>
          <a:prstGeom prst="straightConnector1">
            <a:avLst/>
          </a:prstGeom>
          <a:noFill/>
          <a:ln cap="flat" cmpd="sng" w="47625">
            <a:solidFill>
              <a:srgbClr val="545454"/>
            </a:solidFill>
            <a:prstDash val="solid"/>
            <a:round/>
            <a:headEnd len="sm" w="sm" type="none"/>
            <a:tailEnd len="sm" w="sm" type="none"/>
          </a:ln>
        </p:spPr>
      </p:cxnSp>
      <p:grpSp>
        <p:nvGrpSpPr>
          <p:cNvPr id="2715" name="Google Shape;2715;p28"/>
          <p:cNvGrpSpPr/>
          <p:nvPr/>
        </p:nvGrpSpPr>
        <p:grpSpPr>
          <a:xfrm>
            <a:off x="19050" y="1265268"/>
            <a:ext cx="1114140" cy="2488668"/>
            <a:chOff x="0" y="-241102"/>
            <a:chExt cx="1485521" cy="3318223"/>
          </a:xfrm>
        </p:grpSpPr>
        <p:grpSp>
          <p:nvGrpSpPr>
            <p:cNvPr id="2716" name="Google Shape;2716;p28"/>
            <p:cNvGrpSpPr/>
            <p:nvPr/>
          </p:nvGrpSpPr>
          <p:grpSpPr>
            <a:xfrm>
              <a:off x="0" y="-241102"/>
              <a:ext cx="1371600" cy="3318223"/>
              <a:chOff x="0" y="-47625"/>
              <a:chExt cx="270933" cy="655451"/>
            </a:xfrm>
          </p:grpSpPr>
          <p:sp>
            <p:nvSpPr>
              <p:cNvPr id="2717" name="Google Shape;2717;p28"/>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2718" name="Google Shape;2718;p28"/>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9" name="Google Shape;2719;p28"/>
            <p:cNvGrpSpPr/>
            <p:nvPr/>
          </p:nvGrpSpPr>
          <p:grpSpPr>
            <a:xfrm rot="5400000">
              <a:off x="697324" y="-697324"/>
              <a:ext cx="90873" cy="1485520"/>
              <a:chOff x="0" y="-47625"/>
              <a:chExt cx="37990" cy="621031"/>
            </a:xfrm>
          </p:grpSpPr>
          <p:sp>
            <p:nvSpPr>
              <p:cNvPr id="2720" name="Google Shape;2720;p2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721" name="Google Shape;2721;p2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2" name="Google Shape;2722;p28"/>
            <p:cNvGrpSpPr/>
            <p:nvPr/>
          </p:nvGrpSpPr>
          <p:grpSpPr>
            <a:xfrm rot="5400000">
              <a:off x="697324" y="-316628"/>
              <a:ext cx="90873" cy="1485520"/>
              <a:chOff x="0" y="-47625"/>
              <a:chExt cx="37990" cy="621031"/>
            </a:xfrm>
          </p:grpSpPr>
          <p:sp>
            <p:nvSpPr>
              <p:cNvPr id="2723" name="Google Shape;2723;p2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724" name="Google Shape;2724;p2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5" name="Google Shape;2725;p28"/>
            <p:cNvGrpSpPr/>
            <p:nvPr/>
          </p:nvGrpSpPr>
          <p:grpSpPr>
            <a:xfrm rot="5400000">
              <a:off x="697324" y="390473"/>
              <a:ext cx="90873" cy="1485520"/>
              <a:chOff x="0" y="-47625"/>
              <a:chExt cx="37990" cy="621031"/>
            </a:xfrm>
          </p:grpSpPr>
          <p:sp>
            <p:nvSpPr>
              <p:cNvPr id="2726" name="Google Shape;2726;p2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727" name="Google Shape;2727;p2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8" name="Google Shape;2728;p28"/>
            <p:cNvGrpSpPr/>
            <p:nvPr/>
          </p:nvGrpSpPr>
          <p:grpSpPr>
            <a:xfrm rot="5400000">
              <a:off x="697324" y="523351"/>
              <a:ext cx="90873" cy="1485520"/>
              <a:chOff x="0" y="-47625"/>
              <a:chExt cx="37990" cy="621031"/>
            </a:xfrm>
          </p:grpSpPr>
          <p:sp>
            <p:nvSpPr>
              <p:cNvPr id="2729" name="Google Shape;2729;p2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730" name="Google Shape;2730;p2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1" name="Google Shape;2731;p28"/>
            <p:cNvGrpSpPr/>
            <p:nvPr/>
          </p:nvGrpSpPr>
          <p:grpSpPr>
            <a:xfrm rot="5400000">
              <a:off x="697324" y="1283201"/>
              <a:ext cx="90873" cy="1485520"/>
              <a:chOff x="0" y="-47625"/>
              <a:chExt cx="37990" cy="621031"/>
            </a:xfrm>
          </p:grpSpPr>
          <p:sp>
            <p:nvSpPr>
              <p:cNvPr id="2732" name="Google Shape;2732;p2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733" name="Google Shape;2733;p2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4" name="Google Shape;2734;p28"/>
            <p:cNvGrpSpPr/>
            <p:nvPr/>
          </p:nvGrpSpPr>
          <p:grpSpPr>
            <a:xfrm rot="5400000">
              <a:off x="697324" y="2144045"/>
              <a:ext cx="90873" cy="1485520"/>
              <a:chOff x="0" y="-47625"/>
              <a:chExt cx="37990" cy="621031"/>
            </a:xfrm>
          </p:grpSpPr>
          <p:sp>
            <p:nvSpPr>
              <p:cNvPr id="2735" name="Google Shape;2735;p2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736" name="Google Shape;2736;p2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7" name="Google Shape;2737;p28"/>
            <p:cNvGrpSpPr/>
            <p:nvPr/>
          </p:nvGrpSpPr>
          <p:grpSpPr>
            <a:xfrm rot="5400000">
              <a:off x="697324" y="1687128"/>
              <a:ext cx="90873" cy="1485520"/>
              <a:chOff x="0" y="-47625"/>
              <a:chExt cx="37990" cy="621031"/>
            </a:xfrm>
          </p:grpSpPr>
          <p:sp>
            <p:nvSpPr>
              <p:cNvPr id="2738" name="Google Shape;2738;p2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739" name="Google Shape;2739;p2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0" name="Google Shape;2740;p28"/>
            <p:cNvGrpSpPr/>
            <p:nvPr/>
          </p:nvGrpSpPr>
          <p:grpSpPr>
            <a:xfrm rot="5400000">
              <a:off x="697324" y="1150323"/>
              <a:ext cx="90873" cy="1485520"/>
              <a:chOff x="0" y="-47625"/>
              <a:chExt cx="37990" cy="621031"/>
            </a:xfrm>
          </p:grpSpPr>
          <p:sp>
            <p:nvSpPr>
              <p:cNvPr id="2741" name="Google Shape;2741;p2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742" name="Google Shape;2742;p2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3" name="Google Shape;2743;p28"/>
            <p:cNvGrpSpPr/>
            <p:nvPr/>
          </p:nvGrpSpPr>
          <p:grpSpPr>
            <a:xfrm rot="5400000">
              <a:off x="697324" y="2288925"/>
              <a:ext cx="90873" cy="1485520"/>
              <a:chOff x="0" y="-47625"/>
              <a:chExt cx="37990" cy="621031"/>
            </a:xfrm>
          </p:grpSpPr>
          <p:sp>
            <p:nvSpPr>
              <p:cNvPr id="2744" name="Google Shape;2744;p2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745" name="Google Shape;2745;p2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6" name="Google Shape;2746;p28"/>
            <p:cNvGrpSpPr/>
            <p:nvPr/>
          </p:nvGrpSpPr>
          <p:grpSpPr>
            <a:xfrm rot="5400000">
              <a:off x="718249" y="-514711"/>
              <a:ext cx="49023" cy="1485520"/>
              <a:chOff x="0" y="-47625"/>
              <a:chExt cx="20494" cy="621031"/>
            </a:xfrm>
          </p:grpSpPr>
          <p:sp>
            <p:nvSpPr>
              <p:cNvPr id="2747" name="Google Shape;2747;p2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748" name="Google Shape;2748;p28"/>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9" name="Google Shape;2749;p28"/>
            <p:cNvGrpSpPr/>
            <p:nvPr/>
          </p:nvGrpSpPr>
          <p:grpSpPr>
            <a:xfrm rot="5400000">
              <a:off x="718249" y="-118544"/>
              <a:ext cx="49023" cy="1485520"/>
              <a:chOff x="0" y="-47625"/>
              <a:chExt cx="20494" cy="621031"/>
            </a:xfrm>
          </p:grpSpPr>
          <p:sp>
            <p:nvSpPr>
              <p:cNvPr id="2750" name="Google Shape;2750;p2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751" name="Google Shape;2751;p28"/>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2" name="Google Shape;2752;p28"/>
            <p:cNvGrpSpPr/>
            <p:nvPr/>
          </p:nvGrpSpPr>
          <p:grpSpPr>
            <a:xfrm rot="5400000">
              <a:off x="718249" y="791323"/>
              <a:ext cx="49023" cy="1485520"/>
              <a:chOff x="0" y="-47625"/>
              <a:chExt cx="20494" cy="621031"/>
            </a:xfrm>
          </p:grpSpPr>
          <p:sp>
            <p:nvSpPr>
              <p:cNvPr id="2753" name="Google Shape;2753;p2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754" name="Google Shape;2754;p28"/>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5" name="Google Shape;2755;p28"/>
            <p:cNvGrpSpPr/>
            <p:nvPr/>
          </p:nvGrpSpPr>
          <p:grpSpPr>
            <a:xfrm rot="5400000">
              <a:off x="718249" y="1479164"/>
              <a:ext cx="49023" cy="1485520"/>
              <a:chOff x="0" y="-47625"/>
              <a:chExt cx="20494" cy="621031"/>
            </a:xfrm>
          </p:grpSpPr>
          <p:sp>
            <p:nvSpPr>
              <p:cNvPr id="2756" name="Google Shape;2756;p2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757" name="Google Shape;2757;p28"/>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8" name="Google Shape;2758;p28"/>
            <p:cNvGrpSpPr/>
            <p:nvPr/>
          </p:nvGrpSpPr>
          <p:grpSpPr>
            <a:xfrm rot="5400000">
              <a:off x="718249" y="278521"/>
              <a:ext cx="49023" cy="1485520"/>
              <a:chOff x="0" y="-47625"/>
              <a:chExt cx="20494" cy="621031"/>
            </a:xfrm>
          </p:grpSpPr>
          <p:sp>
            <p:nvSpPr>
              <p:cNvPr id="2759" name="Google Shape;2759;p2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760" name="Google Shape;2760;p28"/>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1" name="Google Shape;2761;p28"/>
            <p:cNvGrpSpPr/>
            <p:nvPr/>
          </p:nvGrpSpPr>
          <p:grpSpPr>
            <a:xfrm rot="5400000">
              <a:off x="727758" y="-596229"/>
              <a:ext cx="30004" cy="1485520"/>
              <a:chOff x="0" y="-47625"/>
              <a:chExt cx="12543" cy="621031"/>
            </a:xfrm>
          </p:grpSpPr>
          <p:sp>
            <p:nvSpPr>
              <p:cNvPr id="2762" name="Google Shape;2762;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63" name="Google Shape;2763;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4" name="Google Shape;2764;p28"/>
            <p:cNvGrpSpPr/>
            <p:nvPr/>
          </p:nvGrpSpPr>
          <p:grpSpPr>
            <a:xfrm rot="5400000">
              <a:off x="727758" y="-200062"/>
              <a:ext cx="30004" cy="1485520"/>
              <a:chOff x="0" y="-47625"/>
              <a:chExt cx="12543" cy="621031"/>
            </a:xfrm>
          </p:grpSpPr>
          <p:sp>
            <p:nvSpPr>
              <p:cNvPr id="2765" name="Google Shape;2765;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66" name="Google Shape;2766;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7" name="Google Shape;2767;p28"/>
            <p:cNvGrpSpPr/>
            <p:nvPr/>
          </p:nvGrpSpPr>
          <p:grpSpPr>
            <a:xfrm rot="5400000">
              <a:off x="727758" y="124994"/>
              <a:ext cx="30004" cy="1485520"/>
              <a:chOff x="0" y="-47625"/>
              <a:chExt cx="12543" cy="621031"/>
            </a:xfrm>
          </p:grpSpPr>
          <p:sp>
            <p:nvSpPr>
              <p:cNvPr id="2768" name="Google Shape;2768;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69" name="Google Shape;2769;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0" name="Google Shape;2770;p28"/>
            <p:cNvGrpSpPr/>
            <p:nvPr/>
          </p:nvGrpSpPr>
          <p:grpSpPr>
            <a:xfrm rot="5400000">
              <a:off x="727758" y="697803"/>
              <a:ext cx="30004" cy="1485520"/>
              <a:chOff x="0" y="-47625"/>
              <a:chExt cx="12543" cy="621031"/>
            </a:xfrm>
          </p:grpSpPr>
          <p:sp>
            <p:nvSpPr>
              <p:cNvPr id="2771" name="Google Shape;2771;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72" name="Google Shape;2772;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3" name="Google Shape;2773;p28"/>
            <p:cNvGrpSpPr/>
            <p:nvPr/>
          </p:nvGrpSpPr>
          <p:grpSpPr>
            <a:xfrm rot="5400000">
              <a:off x="727758" y="872841"/>
              <a:ext cx="30004" cy="1485520"/>
              <a:chOff x="0" y="-47625"/>
              <a:chExt cx="12543" cy="621031"/>
            </a:xfrm>
          </p:grpSpPr>
          <p:sp>
            <p:nvSpPr>
              <p:cNvPr id="2774" name="Google Shape;2774;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75" name="Google Shape;2775;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6" name="Google Shape;2776;p28"/>
            <p:cNvGrpSpPr/>
            <p:nvPr/>
          </p:nvGrpSpPr>
          <p:grpSpPr>
            <a:xfrm rot="5400000">
              <a:off x="727758" y="2029600"/>
              <a:ext cx="30004" cy="1485520"/>
              <a:chOff x="0" y="-47625"/>
              <a:chExt cx="12543" cy="621031"/>
            </a:xfrm>
          </p:grpSpPr>
          <p:sp>
            <p:nvSpPr>
              <p:cNvPr id="2777" name="Google Shape;2777;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78" name="Google Shape;2778;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9" name="Google Shape;2779;p28"/>
            <p:cNvGrpSpPr/>
            <p:nvPr/>
          </p:nvGrpSpPr>
          <p:grpSpPr>
            <a:xfrm rot="5400000">
              <a:off x="727758" y="1789571"/>
              <a:ext cx="30004" cy="1485520"/>
              <a:chOff x="0" y="-47625"/>
              <a:chExt cx="12543" cy="621031"/>
            </a:xfrm>
          </p:grpSpPr>
          <p:sp>
            <p:nvSpPr>
              <p:cNvPr id="2780" name="Google Shape;2780;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81" name="Google Shape;2781;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2" name="Google Shape;2782;p28"/>
            <p:cNvGrpSpPr/>
            <p:nvPr/>
          </p:nvGrpSpPr>
          <p:grpSpPr>
            <a:xfrm rot="5400000">
              <a:off x="727758" y="1572683"/>
              <a:ext cx="30004" cy="1485520"/>
              <a:chOff x="0" y="-47625"/>
              <a:chExt cx="12543" cy="621031"/>
            </a:xfrm>
          </p:grpSpPr>
          <p:sp>
            <p:nvSpPr>
              <p:cNvPr id="2783" name="Google Shape;2783;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84" name="Google Shape;2784;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5" name="Google Shape;2785;p28"/>
            <p:cNvGrpSpPr/>
            <p:nvPr/>
          </p:nvGrpSpPr>
          <p:grpSpPr>
            <a:xfrm rot="5400000">
              <a:off x="727758" y="1397645"/>
              <a:ext cx="30004" cy="1485520"/>
              <a:chOff x="0" y="-47625"/>
              <a:chExt cx="12543" cy="621031"/>
            </a:xfrm>
          </p:grpSpPr>
          <p:sp>
            <p:nvSpPr>
              <p:cNvPr id="2786" name="Google Shape;2786;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87" name="Google Shape;2787;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8" name="Google Shape;2788;p28"/>
            <p:cNvGrpSpPr/>
            <p:nvPr/>
          </p:nvGrpSpPr>
          <p:grpSpPr>
            <a:xfrm rot="5400000">
              <a:off x="727758" y="-433193"/>
              <a:ext cx="30004" cy="1485520"/>
              <a:chOff x="0" y="-47625"/>
              <a:chExt cx="12543" cy="621031"/>
            </a:xfrm>
          </p:grpSpPr>
          <p:sp>
            <p:nvSpPr>
              <p:cNvPr id="2789" name="Google Shape;2789;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90" name="Google Shape;2790;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1" name="Google Shape;2791;p28"/>
            <p:cNvGrpSpPr/>
            <p:nvPr/>
          </p:nvGrpSpPr>
          <p:grpSpPr>
            <a:xfrm rot="5400000">
              <a:off x="727758" y="-37026"/>
              <a:ext cx="30004" cy="1485520"/>
              <a:chOff x="0" y="-47625"/>
              <a:chExt cx="12543" cy="621031"/>
            </a:xfrm>
          </p:grpSpPr>
          <p:sp>
            <p:nvSpPr>
              <p:cNvPr id="2792" name="Google Shape;2792;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93" name="Google Shape;2793;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4" name="Google Shape;2794;p28"/>
            <p:cNvGrpSpPr/>
            <p:nvPr/>
          </p:nvGrpSpPr>
          <p:grpSpPr>
            <a:xfrm rot="5400000">
              <a:off x="727758" y="197002"/>
              <a:ext cx="30004" cy="1485520"/>
              <a:chOff x="0" y="-47625"/>
              <a:chExt cx="12543" cy="621031"/>
            </a:xfrm>
          </p:grpSpPr>
          <p:sp>
            <p:nvSpPr>
              <p:cNvPr id="2795" name="Google Shape;2795;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96" name="Google Shape;2796;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7" name="Google Shape;2797;p28"/>
            <p:cNvGrpSpPr/>
            <p:nvPr/>
          </p:nvGrpSpPr>
          <p:grpSpPr>
            <a:xfrm rot="5400000">
              <a:off x="727758" y="1047879"/>
              <a:ext cx="30004" cy="1485520"/>
              <a:chOff x="0" y="-47625"/>
              <a:chExt cx="12543" cy="621031"/>
            </a:xfrm>
          </p:grpSpPr>
          <p:sp>
            <p:nvSpPr>
              <p:cNvPr id="2798" name="Google Shape;2798;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799" name="Google Shape;2799;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0" name="Google Shape;2800;p28"/>
            <p:cNvGrpSpPr/>
            <p:nvPr/>
          </p:nvGrpSpPr>
          <p:grpSpPr>
            <a:xfrm rot="5400000">
              <a:off x="727758" y="1873582"/>
              <a:ext cx="30004" cy="1485520"/>
              <a:chOff x="0" y="-47625"/>
              <a:chExt cx="12543" cy="621031"/>
            </a:xfrm>
          </p:grpSpPr>
          <p:sp>
            <p:nvSpPr>
              <p:cNvPr id="2801" name="Google Shape;2801;p2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02" name="Google Shape;2802;p2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803" name="Google Shape;2803;p28"/>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10">
              <a:alphaModFix/>
            </a:blip>
            <a:stretch>
              <a:fillRect b="0" l="0" r="0" t="0"/>
            </a:stretch>
          </a:blipFill>
          <a:ln>
            <a:noFill/>
          </a:ln>
        </p:spPr>
      </p:sp>
      <p:grpSp>
        <p:nvGrpSpPr>
          <p:cNvPr id="2804" name="Google Shape;2804;p28"/>
          <p:cNvGrpSpPr/>
          <p:nvPr/>
        </p:nvGrpSpPr>
        <p:grpSpPr>
          <a:xfrm>
            <a:off x="242500" y="9234487"/>
            <a:ext cx="581801" cy="581801"/>
            <a:chOff x="0" y="0"/>
            <a:chExt cx="812800" cy="812800"/>
          </a:xfrm>
        </p:grpSpPr>
        <p:sp>
          <p:nvSpPr>
            <p:cNvPr id="2805" name="Google Shape;2805;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2806" name="Google Shape;2806;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07" name="Google Shape;2807;p28"/>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545454"/>
                </a:solidFill>
                <a:latin typeface="Arial"/>
                <a:ea typeface="Arial"/>
                <a:cs typeface="Arial"/>
                <a:sym typeface="Arial"/>
              </a:rPr>
              <a:t>CONSULTING CENTS</a:t>
            </a:r>
            <a:endParaRPr/>
          </a:p>
        </p:txBody>
      </p:sp>
      <p:sp>
        <p:nvSpPr>
          <p:cNvPr id="2808" name="Google Shape;2808;p28"/>
          <p:cNvSpPr/>
          <p:nvPr/>
        </p:nvSpPr>
        <p:spPr>
          <a:xfrm>
            <a:off x="15572464" y="7623320"/>
            <a:ext cx="850519" cy="791756"/>
          </a:xfrm>
          <a:custGeom>
            <a:rect b="b" l="l" r="r" t="t"/>
            <a:pathLst>
              <a:path extrusionOk="0" h="791756" w="850519">
                <a:moveTo>
                  <a:pt x="0" y="0"/>
                </a:moveTo>
                <a:lnTo>
                  <a:pt x="850519" y="0"/>
                </a:lnTo>
                <a:lnTo>
                  <a:pt x="850519" y="791755"/>
                </a:lnTo>
                <a:lnTo>
                  <a:pt x="0" y="791755"/>
                </a:lnTo>
                <a:lnTo>
                  <a:pt x="0" y="0"/>
                </a:lnTo>
                <a:close/>
              </a:path>
            </a:pathLst>
          </a:custGeom>
          <a:blipFill rotWithShape="1">
            <a:blip r:embed="rId11">
              <a:alphaModFix/>
            </a:blip>
            <a:stretch>
              <a:fillRect b="0" l="0" r="0" t="0"/>
            </a:stretch>
          </a:blipFill>
          <a:ln>
            <a:noFill/>
          </a:ln>
        </p:spPr>
      </p:sp>
      <p:cxnSp>
        <p:nvCxnSpPr>
          <p:cNvPr id="2809" name="Google Shape;2809;p28"/>
          <p:cNvCxnSpPr/>
          <p:nvPr/>
        </p:nvCxnSpPr>
        <p:spPr>
          <a:xfrm flipH="1" rot="10800000">
            <a:off x="11040317" y="1028700"/>
            <a:ext cx="6242796" cy="19050"/>
          </a:xfrm>
          <a:prstGeom prst="straightConnector1">
            <a:avLst/>
          </a:prstGeom>
          <a:noFill/>
          <a:ln cap="flat" cmpd="sng" w="38100">
            <a:solidFill>
              <a:srgbClr val="545454"/>
            </a:solidFill>
            <a:prstDash val="solid"/>
            <a:round/>
            <a:headEnd len="sm" w="sm" type="none"/>
            <a:tailEnd len="sm" w="sm" type="none"/>
          </a:ln>
        </p:spPr>
      </p:cxnSp>
      <p:cxnSp>
        <p:nvCxnSpPr>
          <p:cNvPr id="2810" name="Google Shape;2810;p28"/>
          <p:cNvCxnSpPr/>
          <p:nvPr/>
        </p:nvCxnSpPr>
        <p:spPr>
          <a:xfrm flipH="1" rot="10800000">
            <a:off x="11040317" y="9196388"/>
            <a:ext cx="6242796" cy="19050"/>
          </a:xfrm>
          <a:prstGeom prst="straightConnector1">
            <a:avLst/>
          </a:prstGeom>
          <a:noFill/>
          <a:ln cap="flat" cmpd="sng" w="38100">
            <a:solidFill>
              <a:srgbClr val="545454"/>
            </a:solidFill>
            <a:prstDash val="solid"/>
            <a:round/>
            <a:headEnd len="sm" w="sm" type="none"/>
            <a:tailEnd len="sm" w="sm" type="none"/>
          </a:ln>
        </p:spPr>
      </p:cxnSp>
      <p:sp>
        <p:nvSpPr>
          <p:cNvPr id="2811" name="Google Shape;2811;p28"/>
          <p:cNvSpPr/>
          <p:nvPr/>
        </p:nvSpPr>
        <p:spPr>
          <a:xfrm>
            <a:off x="13884908" y="7688967"/>
            <a:ext cx="802308" cy="802308"/>
          </a:xfrm>
          <a:custGeom>
            <a:rect b="b" l="l" r="r" t="t"/>
            <a:pathLst>
              <a:path extrusionOk="0" h="802308" w="802308">
                <a:moveTo>
                  <a:pt x="0" y="0"/>
                </a:moveTo>
                <a:lnTo>
                  <a:pt x="802308" y="0"/>
                </a:lnTo>
                <a:lnTo>
                  <a:pt x="802308" y="802308"/>
                </a:lnTo>
                <a:lnTo>
                  <a:pt x="0" y="802308"/>
                </a:lnTo>
                <a:lnTo>
                  <a:pt x="0" y="0"/>
                </a:lnTo>
                <a:close/>
              </a:path>
            </a:pathLst>
          </a:custGeom>
          <a:blipFill rotWithShape="1">
            <a:blip r:embed="rId12">
              <a:alphaModFix/>
            </a:blip>
            <a:stretch>
              <a:fillRect b="0" l="0" r="0" t="0"/>
            </a:stretch>
          </a:blipFill>
          <a:ln>
            <a:noFill/>
          </a:ln>
        </p:spPr>
      </p:sp>
      <p:sp>
        <p:nvSpPr>
          <p:cNvPr id="2812" name="Google Shape;2812;p28"/>
          <p:cNvSpPr/>
          <p:nvPr/>
        </p:nvSpPr>
        <p:spPr>
          <a:xfrm>
            <a:off x="11943775" y="7709340"/>
            <a:ext cx="979684" cy="945841"/>
          </a:xfrm>
          <a:custGeom>
            <a:rect b="b" l="l" r="r" t="t"/>
            <a:pathLst>
              <a:path extrusionOk="0" h="945841" w="979684">
                <a:moveTo>
                  <a:pt x="0" y="0"/>
                </a:moveTo>
                <a:lnTo>
                  <a:pt x="979684" y="0"/>
                </a:lnTo>
                <a:lnTo>
                  <a:pt x="979684" y="945841"/>
                </a:lnTo>
                <a:lnTo>
                  <a:pt x="0" y="945841"/>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829" name="Shape 829"/>
        <p:cNvGrpSpPr/>
        <p:nvPr/>
      </p:nvGrpSpPr>
      <p:grpSpPr>
        <a:xfrm>
          <a:off x="0" y="0"/>
          <a:ext cx="0" cy="0"/>
          <a:chOff x="0" y="0"/>
          <a:chExt cx="0" cy="0"/>
        </a:xfrm>
      </p:grpSpPr>
      <p:grpSp>
        <p:nvGrpSpPr>
          <p:cNvPr id="830" name="Google Shape;830;p11"/>
          <p:cNvGrpSpPr/>
          <p:nvPr/>
        </p:nvGrpSpPr>
        <p:grpSpPr>
          <a:xfrm>
            <a:off x="2494049" y="3347467"/>
            <a:ext cx="2425324" cy="2482168"/>
            <a:chOff x="0" y="-19050"/>
            <a:chExt cx="812800" cy="831850"/>
          </a:xfrm>
        </p:grpSpPr>
        <p:sp>
          <p:nvSpPr>
            <p:cNvPr id="831" name="Google Shape;83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5454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1"/>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i="0" lang="en-US" sz="8500" u="none" cap="none" strike="noStrike">
                  <a:solidFill>
                    <a:srgbClr val="545454"/>
                  </a:solidFill>
                  <a:latin typeface="Archivo Black"/>
                  <a:ea typeface="Archivo Black"/>
                  <a:cs typeface="Archivo Black"/>
                  <a:sym typeface="Archivo Black"/>
                </a:rPr>
                <a:t>01</a:t>
              </a:r>
              <a:endParaRPr>
                <a:latin typeface="Archivo Black"/>
                <a:ea typeface="Archivo Black"/>
                <a:cs typeface="Archivo Black"/>
                <a:sym typeface="Archivo Black"/>
              </a:endParaRPr>
            </a:p>
          </p:txBody>
        </p:sp>
      </p:grpSp>
      <p:grpSp>
        <p:nvGrpSpPr>
          <p:cNvPr id="833" name="Google Shape;833;p11"/>
          <p:cNvGrpSpPr/>
          <p:nvPr/>
        </p:nvGrpSpPr>
        <p:grpSpPr>
          <a:xfrm>
            <a:off x="10438974" y="3347467"/>
            <a:ext cx="2425324" cy="2482168"/>
            <a:chOff x="0" y="-19050"/>
            <a:chExt cx="812800" cy="831850"/>
          </a:xfrm>
        </p:grpSpPr>
        <p:sp>
          <p:nvSpPr>
            <p:cNvPr id="834" name="Google Shape;83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5454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1"/>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i="0" lang="en-US" sz="7600" u="none" cap="none" strike="noStrike">
                  <a:solidFill>
                    <a:srgbClr val="545454"/>
                  </a:solidFill>
                  <a:latin typeface="Archivo Black"/>
                  <a:ea typeface="Archivo Black"/>
                  <a:cs typeface="Archivo Black"/>
                  <a:sym typeface="Archivo Black"/>
                </a:rPr>
                <a:t>02</a:t>
              </a:r>
              <a:endParaRPr>
                <a:latin typeface="Archivo Black"/>
                <a:ea typeface="Archivo Black"/>
                <a:cs typeface="Archivo Black"/>
                <a:sym typeface="Archivo Black"/>
              </a:endParaRPr>
            </a:p>
          </p:txBody>
        </p:sp>
      </p:grpSp>
      <p:grpSp>
        <p:nvGrpSpPr>
          <p:cNvPr id="836" name="Google Shape;836;p11"/>
          <p:cNvGrpSpPr/>
          <p:nvPr/>
        </p:nvGrpSpPr>
        <p:grpSpPr>
          <a:xfrm>
            <a:off x="10419924" y="6977429"/>
            <a:ext cx="2425324" cy="2482168"/>
            <a:chOff x="0" y="-19050"/>
            <a:chExt cx="812800" cy="831850"/>
          </a:xfrm>
        </p:grpSpPr>
        <p:sp>
          <p:nvSpPr>
            <p:cNvPr id="837" name="Google Shape;83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5454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1"/>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20002"/>
                </a:lnSpc>
                <a:spcBef>
                  <a:spcPts val="0"/>
                </a:spcBef>
                <a:spcAft>
                  <a:spcPts val="0"/>
                </a:spcAft>
                <a:buNone/>
              </a:pPr>
              <a:r>
                <a:rPr i="0" lang="en-US" sz="7599" u="none" cap="none" strike="noStrike">
                  <a:solidFill>
                    <a:srgbClr val="545454"/>
                  </a:solidFill>
                  <a:latin typeface="Archivo Black"/>
                  <a:ea typeface="Archivo Black"/>
                  <a:cs typeface="Archivo Black"/>
                  <a:sym typeface="Archivo Black"/>
                </a:rPr>
                <a:t>05</a:t>
              </a:r>
              <a:endParaRPr>
                <a:latin typeface="Archivo Black"/>
                <a:ea typeface="Archivo Black"/>
                <a:cs typeface="Archivo Black"/>
                <a:sym typeface="Archivo Black"/>
              </a:endParaRPr>
            </a:p>
          </p:txBody>
        </p:sp>
      </p:grpSp>
      <p:grpSp>
        <p:nvGrpSpPr>
          <p:cNvPr id="839" name="Google Shape;839;p11"/>
          <p:cNvGrpSpPr/>
          <p:nvPr/>
        </p:nvGrpSpPr>
        <p:grpSpPr>
          <a:xfrm>
            <a:off x="2494049" y="6999351"/>
            <a:ext cx="2425324" cy="2482168"/>
            <a:chOff x="0" y="-19050"/>
            <a:chExt cx="812800" cy="831850"/>
          </a:xfrm>
        </p:grpSpPr>
        <p:sp>
          <p:nvSpPr>
            <p:cNvPr id="840" name="Google Shape;84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5454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1"/>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20002"/>
                </a:lnSpc>
                <a:spcBef>
                  <a:spcPts val="0"/>
                </a:spcBef>
                <a:spcAft>
                  <a:spcPts val="0"/>
                </a:spcAft>
                <a:buNone/>
              </a:pPr>
              <a:r>
                <a:rPr i="0" lang="en-US" sz="7599" u="none" cap="none" strike="noStrike">
                  <a:solidFill>
                    <a:srgbClr val="545454"/>
                  </a:solidFill>
                  <a:latin typeface="Archivo Black"/>
                  <a:ea typeface="Archivo Black"/>
                  <a:cs typeface="Archivo Black"/>
                  <a:sym typeface="Archivo Black"/>
                </a:rPr>
                <a:t>03</a:t>
              </a:r>
              <a:endParaRPr>
                <a:latin typeface="Archivo Black"/>
                <a:ea typeface="Archivo Black"/>
                <a:cs typeface="Archivo Black"/>
                <a:sym typeface="Archivo Black"/>
              </a:endParaRPr>
            </a:p>
          </p:txBody>
        </p:sp>
      </p:grpSp>
      <p:cxnSp>
        <p:nvCxnSpPr>
          <p:cNvPr id="842" name="Google Shape;842;p11"/>
          <p:cNvCxnSpPr/>
          <p:nvPr/>
        </p:nvCxnSpPr>
        <p:spPr>
          <a:xfrm flipH="1" rot="10800000">
            <a:off x="1047771" y="6424673"/>
            <a:ext cx="17240250" cy="19050"/>
          </a:xfrm>
          <a:prstGeom prst="straightConnector1">
            <a:avLst/>
          </a:prstGeom>
          <a:noFill/>
          <a:ln cap="flat" cmpd="sng" w="38100">
            <a:solidFill>
              <a:srgbClr val="545454"/>
            </a:solidFill>
            <a:prstDash val="solid"/>
            <a:round/>
            <a:headEnd len="sm" w="sm" type="none"/>
            <a:tailEnd len="sm" w="sm" type="none"/>
          </a:ln>
        </p:spPr>
      </p:cxnSp>
      <p:cxnSp>
        <p:nvCxnSpPr>
          <p:cNvPr id="843" name="Google Shape;843;p11"/>
          <p:cNvCxnSpPr/>
          <p:nvPr/>
        </p:nvCxnSpPr>
        <p:spPr>
          <a:xfrm flipH="1" rot="10800000">
            <a:off x="2455949" y="2619112"/>
            <a:ext cx="19050" cy="7686985"/>
          </a:xfrm>
          <a:prstGeom prst="straightConnector1">
            <a:avLst/>
          </a:prstGeom>
          <a:noFill/>
          <a:ln cap="flat" cmpd="sng" w="38100">
            <a:solidFill>
              <a:srgbClr val="545454"/>
            </a:solidFill>
            <a:prstDash val="solid"/>
            <a:round/>
            <a:headEnd len="sm" w="sm" type="none"/>
            <a:tailEnd len="sm" w="sm" type="none"/>
          </a:ln>
        </p:spPr>
      </p:cxnSp>
      <p:cxnSp>
        <p:nvCxnSpPr>
          <p:cNvPr id="844" name="Google Shape;844;p11"/>
          <p:cNvCxnSpPr/>
          <p:nvPr/>
        </p:nvCxnSpPr>
        <p:spPr>
          <a:xfrm flipH="1" rot="10800000">
            <a:off x="10400874" y="2619112"/>
            <a:ext cx="19050" cy="7686985"/>
          </a:xfrm>
          <a:prstGeom prst="straightConnector1">
            <a:avLst/>
          </a:prstGeom>
          <a:noFill/>
          <a:ln cap="flat" cmpd="sng" w="38100">
            <a:solidFill>
              <a:srgbClr val="545454"/>
            </a:solidFill>
            <a:prstDash val="solid"/>
            <a:round/>
            <a:headEnd len="sm" w="sm" type="none"/>
            <a:tailEnd len="sm" w="sm" type="none"/>
          </a:ln>
        </p:spPr>
      </p:cxnSp>
      <p:sp>
        <p:nvSpPr>
          <p:cNvPr id="845" name="Google Shape;845;p11"/>
          <p:cNvSpPr txBox="1"/>
          <p:nvPr/>
        </p:nvSpPr>
        <p:spPr>
          <a:xfrm>
            <a:off x="1589919" y="684094"/>
            <a:ext cx="18403500" cy="1308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500" u="none" cap="none" strike="noStrike">
                <a:solidFill>
                  <a:srgbClr val="545454"/>
                </a:solidFill>
                <a:latin typeface="Archivo Black"/>
                <a:ea typeface="Archivo Black"/>
                <a:cs typeface="Archivo Black"/>
                <a:sym typeface="Archivo Black"/>
              </a:rPr>
              <a:t>Table Of Contents</a:t>
            </a:r>
            <a:endParaRPr>
              <a:latin typeface="Archivo Black"/>
              <a:ea typeface="Archivo Black"/>
              <a:cs typeface="Archivo Black"/>
              <a:sym typeface="Archivo Black"/>
            </a:endParaRPr>
          </a:p>
        </p:txBody>
      </p:sp>
      <p:sp>
        <p:nvSpPr>
          <p:cNvPr id="846" name="Google Shape;846;p11"/>
          <p:cNvSpPr txBox="1"/>
          <p:nvPr/>
        </p:nvSpPr>
        <p:spPr>
          <a:xfrm>
            <a:off x="5755625" y="4849873"/>
            <a:ext cx="3306000" cy="7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545454"/>
                </a:solidFill>
                <a:latin typeface="Darker Grotesque"/>
                <a:ea typeface="Darker Grotesque"/>
                <a:cs typeface="Darker Grotesque"/>
                <a:sym typeface="Darker Grotesque"/>
              </a:rPr>
              <a:t>Elaborate on what you want to discuss. </a:t>
            </a:r>
            <a:endParaRPr/>
          </a:p>
        </p:txBody>
      </p:sp>
      <p:sp>
        <p:nvSpPr>
          <p:cNvPr id="847" name="Google Shape;847;p11"/>
          <p:cNvSpPr txBox="1"/>
          <p:nvPr/>
        </p:nvSpPr>
        <p:spPr>
          <a:xfrm>
            <a:off x="5755625" y="8569703"/>
            <a:ext cx="3306000" cy="7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545454"/>
                </a:solidFill>
                <a:latin typeface="Darker Grotesque"/>
                <a:ea typeface="Darker Grotesque"/>
                <a:cs typeface="Darker Grotesque"/>
                <a:sym typeface="Darker Grotesque"/>
              </a:rPr>
              <a:t>Elaborate on what you want to discuss. </a:t>
            </a:r>
            <a:endParaRPr/>
          </a:p>
        </p:txBody>
      </p:sp>
      <p:sp>
        <p:nvSpPr>
          <p:cNvPr id="848" name="Google Shape;848;p11"/>
          <p:cNvSpPr txBox="1"/>
          <p:nvPr/>
        </p:nvSpPr>
        <p:spPr>
          <a:xfrm>
            <a:off x="13776797" y="4699000"/>
            <a:ext cx="3306000" cy="7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545454"/>
                </a:solidFill>
                <a:latin typeface="Darker Grotesque"/>
                <a:ea typeface="Darker Grotesque"/>
                <a:cs typeface="Darker Grotesque"/>
                <a:sym typeface="Darker Grotesque"/>
              </a:rPr>
              <a:t>Elaborate on what you want to discuss. </a:t>
            </a:r>
            <a:endParaRPr/>
          </a:p>
        </p:txBody>
      </p:sp>
      <p:sp>
        <p:nvSpPr>
          <p:cNvPr id="849" name="Google Shape;849;p11"/>
          <p:cNvSpPr txBox="1"/>
          <p:nvPr/>
        </p:nvSpPr>
        <p:spPr>
          <a:xfrm>
            <a:off x="13776797" y="8560178"/>
            <a:ext cx="3306000" cy="7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545454"/>
                </a:solidFill>
                <a:latin typeface="Darker Grotesque"/>
                <a:ea typeface="Darker Grotesque"/>
                <a:cs typeface="Darker Grotesque"/>
                <a:sym typeface="Darker Grotesque"/>
              </a:rPr>
              <a:t>Elaborate on what you want to discuss. </a:t>
            </a:r>
            <a:endParaRPr/>
          </a:p>
        </p:txBody>
      </p:sp>
      <p:grpSp>
        <p:nvGrpSpPr>
          <p:cNvPr id="850" name="Google Shape;850;p11"/>
          <p:cNvGrpSpPr/>
          <p:nvPr/>
        </p:nvGrpSpPr>
        <p:grpSpPr>
          <a:xfrm>
            <a:off x="19050" y="1265268"/>
            <a:ext cx="1114140" cy="2488668"/>
            <a:chOff x="0" y="-241102"/>
            <a:chExt cx="1485521" cy="3318223"/>
          </a:xfrm>
        </p:grpSpPr>
        <p:grpSp>
          <p:nvGrpSpPr>
            <p:cNvPr id="851" name="Google Shape;851;p11"/>
            <p:cNvGrpSpPr/>
            <p:nvPr/>
          </p:nvGrpSpPr>
          <p:grpSpPr>
            <a:xfrm>
              <a:off x="0" y="-241102"/>
              <a:ext cx="1371600" cy="3318223"/>
              <a:chOff x="0" y="-47625"/>
              <a:chExt cx="270933" cy="655451"/>
            </a:xfrm>
          </p:grpSpPr>
          <p:sp>
            <p:nvSpPr>
              <p:cNvPr id="852" name="Google Shape;852;p11"/>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853" name="Google Shape;853;p11"/>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4" name="Google Shape;854;p11"/>
            <p:cNvGrpSpPr/>
            <p:nvPr/>
          </p:nvGrpSpPr>
          <p:grpSpPr>
            <a:xfrm rot="5400000">
              <a:off x="697324" y="-697324"/>
              <a:ext cx="90873" cy="1485520"/>
              <a:chOff x="0" y="-47625"/>
              <a:chExt cx="37990" cy="621031"/>
            </a:xfrm>
          </p:grpSpPr>
          <p:sp>
            <p:nvSpPr>
              <p:cNvPr id="855" name="Google Shape;855;p1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856" name="Google Shape;856;p1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7" name="Google Shape;857;p11"/>
            <p:cNvGrpSpPr/>
            <p:nvPr/>
          </p:nvGrpSpPr>
          <p:grpSpPr>
            <a:xfrm rot="5400000">
              <a:off x="697324" y="-316628"/>
              <a:ext cx="90873" cy="1485520"/>
              <a:chOff x="0" y="-47625"/>
              <a:chExt cx="37990" cy="621031"/>
            </a:xfrm>
          </p:grpSpPr>
          <p:sp>
            <p:nvSpPr>
              <p:cNvPr id="858" name="Google Shape;858;p1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859" name="Google Shape;859;p1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0" name="Google Shape;860;p11"/>
            <p:cNvGrpSpPr/>
            <p:nvPr/>
          </p:nvGrpSpPr>
          <p:grpSpPr>
            <a:xfrm rot="5400000">
              <a:off x="697324" y="390473"/>
              <a:ext cx="90873" cy="1485520"/>
              <a:chOff x="0" y="-47625"/>
              <a:chExt cx="37990" cy="621031"/>
            </a:xfrm>
          </p:grpSpPr>
          <p:sp>
            <p:nvSpPr>
              <p:cNvPr id="861" name="Google Shape;861;p1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862" name="Google Shape;862;p1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3" name="Google Shape;863;p11"/>
            <p:cNvGrpSpPr/>
            <p:nvPr/>
          </p:nvGrpSpPr>
          <p:grpSpPr>
            <a:xfrm rot="5400000">
              <a:off x="697324" y="523351"/>
              <a:ext cx="90873" cy="1485520"/>
              <a:chOff x="0" y="-47625"/>
              <a:chExt cx="37990" cy="621031"/>
            </a:xfrm>
          </p:grpSpPr>
          <p:sp>
            <p:nvSpPr>
              <p:cNvPr id="864" name="Google Shape;864;p1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865" name="Google Shape;865;p1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6" name="Google Shape;866;p11"/>
            <p:cNvGrpSpPr/>
            <p:nvPr/>
          </p:nvGrpSpPr>
          <p:grpSpPr>
            <a:xfrm rot="5400000">
              <a:off x="697324" y="1283201"/>
              <a:ext cx="90873" cy="1485520"/>
              <a:chOff x="0" y="-47625"/>
              <a:chExt cx="37990" cy="621031"/>
            </a:xfrm>
          </p:grpSpPr>
          <p:sp>
            <p:nvSpPr>
              <p:cNvPr id="867" name="Google Shape;867;p1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868" name="Google Shape;868;p1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 name="Google Shape;869;p11"/>
            <p:cNvGrpSpPr/>
            <p:nvPr/>
          </p:nvGrpSpPr>
          <p:grpSpPr>
            <a:xfrm rot="5400000">
              <a:off x="697324" y="2144045"/>
              <a:ext cx="90873" cy="1485520"/>
              <a:chOff x="0" y="-47625"/>
              <a:chExt cx="37990" cy="621031"/>
            </a:xfrm>
          </p:grpSpPr>
          <p:sp>
            <p:nvSpPr>
              <p:cNvPr id="870" name="Google Shape;870;p1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871" name="Google Shape;871;p1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2" name="Google Shape;872;p11"/>
            <p:cNvGrpSpPr/>
            <p:nvPr/>
          </p:nvGrpSpPr>
          <p:grpSpPr>
            <a:xfrm rot="5400000">
              <a:off x="697324" y="1687128"/>
              <a:ext cx="90873" cy="1485520"/>
              <a:chOff x="0" y="-47625"/>
              <a:chExt cx="37990" cy="621031"/>
            </a:xfrm>
          </p:grpSpPr>
          <p:sp>
            <p:nvSpPr>
              <p:cNvPr id="873" name="Google Shape;873;p1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874" name="Google Shape;874;p1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5" name="Google Shape;875;p11"/>
            <p:cNvGrpSpPr/>
            <p:nvPr/>
          </p:nvGrpSpPr>
          <p:grpSpPr>
            <a:xfrm rot="5400000">
              <a:off x="697324" y="1150323"/>
              <a:ext cx="90873" cy="1485520"/>
              <a:chOff x="0" y="-47625"/>
              <a:chExt cx="37990" cy="621031"/>
            </a:xfrm>
          </p:grpSpPr>
          <p:sp>
            <p:nvSpPr>
              <p:cNvPr id="876" name="Google Shape;876;p1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877" name="Google Shape;877;p1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8" name="Google Shape;878;p11"/>
            <p:cNvGrpSpPr/>
            <p:nvPr/>
          </p:nvGrpSpPr>
          <p:grpSpPr>
            <a:xfrm rot="5400000">
              <a:off x="697324" y="2288925"/>
              <a:ext cx="90873" cy="1485520"/>
              <a:chOff x="0" y="-47625"/>
              <a:chExt cx="37990" cy="621031"/>
            </a:xfrm>
          </p:grpSpPr>
          <p:sp>
            <p:nvSpPr>
              <p:cNvPr id="879" name="Google Shape;879;p11"/>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880" name="Google Shape;880;p11"/>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1" name="Google Shape;881;p11"/>
            <p:cNvGrpSpPr/>
            <p:nvPr/>
          </p:nvGrpSpPr>
          <p:grpSpPr>
            <a:xfrm rot="5400000">
              <a:off x="718249" y="-514711"/>
              <a:ext cx="49023" cy="1485520"/>
              <a:chOff x="0" y="-47625"/>
              <a:chExt cx="20494" cy="621031"/>
            </a:xfrm>
          </p:grpSpPr>
          <p:sp>
            <p:nvSpPr>
              <p:cNvPr id="882" name="Google Shape;882;p11"/>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883" name="Google Shape;883;p11"/>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4" name="Google Shape;884;p11"/>
            <p:cNvGrpSpPr/>
            <p:nvPr/>
          </p:nvGrpSpPr>
          <p:grpSpPr>
            <a:xfrm rot="5400000">
              <a:off x="718249" y="-118544"/>
              <a:ext cx="49023" cy="1485520"/>
              <a:chOff x="0" y="-47625"/>
              <a:chExt cx="20494" cy="621031"/>
            </a:xfrm>
          </p:grpSpPr>
          <p:sp>
            <p:nvSpPr>
              <p:cNvPr id="885" name="Google Shape;885;p11"/>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886" name="Google Shape;886;p11"/>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7" name="Google Shape;887;p11"/>
            <p:cNvGrpSpPr/>
            <p:nvPr/>
          </p:nvGrpSpPr>
          <p:grpSpPr>
            <a:xfrm rot="5400000">
              <a:off x="718249" y="791323"/>
              <a:ext cx="49023" cy="1485520"/>
              <a:chOff x="0" y="-47625"/>
              <a:chExt cx="20494" cy="621031"/>
            </a:xfrm>
          </p:grpSpPr>
          <p:sp>
            <p:nvSpPr>
              <p:cNvPr id="888" name="Google Shape;888;p11"/>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889" name="Google Shape;889;p11"/>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0" name="Google Shape;890;p11"/>
            <p:cNvGrpSpPr/>
            <p:nvPr/>
          </p:nvGrpSpPr>
          <p:grpSpPr>
            <a:xfrm rot="5400000">
              <a:off x="718249" y="1479164"/>
              <a:ext cx="49023" cy="1485520"/>
              <a:chOff x="0" y="-47625"/>
              <a:chExt cx="20494" cy="621031"/>
            </a:xfrm>
          </p:grpSpPr>
          <p:sp>
            <p:nvSpPr>
              <p:cNvPr id="891" name="Google Shape;891;p11"/>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892" name="Google Shape;892;p11"/>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3" name="Google Shape;893;p11"/>
            <p:cNvGrpSpPr/>
            <p:nvPr/>
          </p:nvGrpSpPr>
          <p:grpSpPr>
            <a:xfrm rot="5400000">
              <a:off x="718249" y="278521"/>
              <a:ext cx="49023" cy="1485520"/>
              <a:chOff x="0" y="-47625"/>
              <a:chExt cx="20494" cy="621031"/>
            </a:xfrm>
          </p:grpSpPr>
          <p:sp>
            <p:nvSpPr>
              <p:cNvPr id="894" name="Google Shape;894;p11"/>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895" name="Google Shape;895;p11"/>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6" name="Google Shape;896;p11"/>
            <p:cNvGrpSpPr/>
            <p:nvPr/>
          </p:nvGrpSpPr>
          <p:grpSpPr>
            <a:xfrm rot="5400000">
              <a:off x="727758" y="-596229"/>
              <a:ext cx="30004" cy="1485520"/>
              <a:chOff x="0" y="-47625"/>
              <a:chExt cx="12543" cy="621031"/>
            </a:xfrm>
          </p:grpSpPr>
          <p:sp>
            <p:nvSpPr>
              <p:cNvPr id="897" name="Google Shape;897;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898" name="Google Shape;898;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9" name="Google Shape;899;p11"/>
            <p:cNvGrpSpPr/>
            <p:nvPr/>
          </p:nvGrpSpPr>
          <p:grpSpPr>
            <a:xfrm rot="5400000">
              <a:off x="727758" y="-200062"/>
              <a:ext cx="30004" cy="1485520"/>
              <a:chOff x="0" y="-47625"/>
              <a:chExt cx="12543" cy="621031"/>
            </a:xfrm>
          </p:grpSpPr>
          <p:sp>
            <p:nvSpPr>
              <p:cNvPr id="900" name="Google Shape;900;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01" name="Google Shape;901;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2" name="Google Shape;902;p11"/>
            <p:cNvGrpSpPr/>
            <p:nvPr/>
          </p:nvGrpSpPr>
          <p:grpSpPr>
            <a:xfrm rot="5400000">
              <a:off x="727758" y="124994"/>
              <a:ext cx="30004" cy="1485520"/>
              <a:chOff x="0" y="-47625"/>
              <a:chExt cx="12543" cy="621031"/>
            </a:xfrm>
          </p:grpSpPr>
          <p:sp>
            <p:nvSpPr>
              <p:cNvPr id="903" name="Google Shape;903;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04" name="Google Shape;904;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5" name="Google Shape;905;p11"/>
            <p:cNvGrpSpPr/>
            <p:nvPr/>
          </p:nvGrpSpPr>
          <p:grpSpPr>
            <a:xfrm rot="5400000">
              <a:off x="727758" y="697803"/>
              <a:ext cx="30004" cy="1485520"/>
              <a:chOff x="0" y="-47625"/>
              <a:chExt cx="12543" cy="621031"/>
            </a:xfrm>
          </p:grpSpPr>
          <p:sp>
            <p:nvSpPr>
              <p:cNvPr id="906" name="Google Shape;906;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07" name="Google Shape;907;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8" name="Google Shape;908;p11"/>
            <p:cNvGrpSpPr/>
            <p:nvPr/>
          </p:nvGrpSpPr>
          <p:grpSpPr>
            <a:xfrm rot="5400000">
              <a:off x="727758" y="872841"/>
              <a:ext cx="30004" cy="1485520"/>
              <a:chOff x="0" y="-47625"/>
              <a:chExt cx="12543" cy="621031"/>
            </a:xfrm>
          </p:grpSpPr>
          <p:sp>
            <p:nvSpPr>
              <p:cNvPr id="909" name="Google Shape;909;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10" name="Google Shape;910;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1" name="Google Shape;911;p11"/>
            <p:cNvGrpSpPr/>
            <p:nvPr/>
          </p:nvGrpSpPr>
          <p:grpSpPr>
            <a:xfrm rot="5400000">
              <a:off x="727758" y="2029600"/>
              <a:ext cx="30004" cy="1485520"/>
              <a:chOff x="0" y="-47625"/>
              <a:chExt cx="12543" cy="621031"/>
            </a:xfrm>
          </p:grpSpPr>
          <p:sp>
            <p:nvSpPr>
              <p:cNvPr id="912" name="Google Shape;912;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13" name="Google Shape;913;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4" name="Google Shape;914;p11"/>
            <p:cNvGrpSpPr/>
            <p:nvPr/>
          </p:nvGrpSpPr>
          <p:grpSpPr>
            <a:xfrm rot="5400000">
              <a:off x="727758" y="1789571"/>
              <a:ext cx="30004" cy="1485520"/>
              <a:chOff x="0" y="-47625"/>
              <a:chExt cx="12543" cy="621031"/>
            </a:xfrm>
          </p:grpSpPr>
          <p:sp>
            <p:nvSpPr>
              <p:cNvPr id="915" name="Google Shape;915;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16" name="Google Shape;916;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7" name="Google Shape;917;p11"/>
            <p:cNvGrpSpPr/>
            <p:nvPr/>
          </p:nvGrpSpPr>
          <p:grpSpPr>
            <a:xfrm rot="5400000">
              <a:off x="727758" y="1572683"/>
              <a:ext cx="30004" cy="1485520"/>
              <a:chOff x="0" y="-47625"/>
              <a:chExt cx="12543" cy="621031"/>
            </a:xfrm>
          </p:grpSpPr>
          <p:sp>
            <p:nvSpPr>
              <p:cNvPr id="918" name="Google Shape;918;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19" name="Google Shape;919;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0" name="Google Shape;920;p11"/>
            <p:cNvGrpSpPr/>
            <p:nvPr/>
          </p:nvGrpSpPr>
          <p:grpSpPr>
            <a:xfrm rot="5400000">
              <a:off x="727758" y="1397645"/>
              <a:ext cx="30004" cy="1485520"/>
              <a:chOff x="0" y="-47625"/>
              <a:chExt cx="12543" cy="621031"/>
            </a:xfrm>
          </p:grpSpPr>
          <p:sp>
            <p:nvSpPr>
              <p:cNvPr id="921" name="Google Shape;921;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22" name="Google Shape;922;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3" name="Google Shape;923;p11"/>
            <p:cNvGrpSpPr/>
            <p:nvPr/>
          </p:nvGrpSpPr>
          <p:grpSpPr>
            <a:xfrm rot="5400000">
              <a:off x="727758" y="-433193"/>
              <a:ext cx="30004" cy="1485520"/>
              <a:chOff x="0" y="-47625"/>
              <a:chExt cx="12543" cy="621031"/>
            </a:xfrm>
          </p:grpSpPr>
          <p:sp>
            <p:nvSpPr>
              <p:cNvPr id="924" name="Google Shape;924;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25" name="Google Shape;925;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6" name="Google Shape;926;p11"/>
            <p:cNvGrpSpPr/>
            <p:nvPr/>
          </p:nvGrpSpPr>
          <p:grpSpPr>
            <a:xfrm rot="5400000">
              <a:off x="727758" y="-37026"/>
              <a:ext cx="30004" cy="1485520"/>
              <a:chOff x="0" y="-47625"/>
              <a:chExt cx="12543" cy="621031"/>
            </a:xfrm>
          </p:grpSpPr>
          <p:sp>
            <p:nvSpPr>
              <p:cNvPr id="927" name="Google Shape;927;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28" name="Google Shape;928;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9" name="Google Shape;929;p11"/>
            <p:cNvGrpSpPr/>
            <p:nvPr/>
          </p:nvGrpSpPr>
          <p:grpSpPr>
            <a:xfrm rot="5400000">
              <a:off x="727758" y="197002"/>
              <a:ext cx="30004" cy="1485520"/>
              <a:chOff x="0" y="-47625"/>
              <a:chExt cx="12543" cy="621031"/>
            </a:xfrm>
          </p:grpSpPr>
          <p:sp>
            <p:nvSpPr>
              <p:cNvPr id="930" name="Google Shape;930;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31" name="Google Shape;931;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2" name="Google Shape;932;p11"/>
            <p:cNvGrpSpPr/>
            <p:nvPr/>
          </p:nvGrpSpPr>
          <p:grpSpPr>
            <a:xfrm rot="5400000">
              <a:off x="727758" y="1047879"/>
              <a:ext cx="30004" cy="1485520"/>
              <a:chOff x="0" y="-47625"/>
              <a:chExt cx="12543" cy="621031"/>
            </a:xfrm>
          </p:grpSpPr>
          <p:sp>
            <p:nvSpPr>
              <p:cNvPr id="933" name="Google Shape;933;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34" name="Google Shape;934;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5" name="Google Shape;935;p11"/>
            <p:cNvGrpSpPr/>
            <p:nvPr/>
          </p:nvGrpSpPr>
          <p:grpSpPr>
            <a:xfrm rot="5400000">
              <a:off x="727758" y="1873582"/>
              <a:ext cx="30004" cy="1485520"/>
              <a:chOff x="0" y="-47625"/>
              <a:chExt cx="12543" cy="621031"/>
            </a:xfrm>
          </p:grpSpPr>
          <p:sp>
            <p:nvSpPr>
              <p:cNvPr id="936" name="Google Shape;936;p11"/>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937" name="Google Shape;937;p11"/>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938" name="Google Shape;938;p11"/>
          <p:cNvCxnSpPr/>
          <p:nvPr/>
        </p:nvCxnSpPr>
        <p:spPr>
          <a:xfrm rot="10800000">
            <a:off x="1047750" y="0"/>
            <a:ext cx="0" cy="10287000"/>
          </a:xfrm>
          <a:prstGeom prst="straightConnector1">
            <a:avLst/>
          </a:prstGeom>
          <a:noFill/>
          <a:ln cap="flat" cmpd="sng" w="38100">
            <a:solidFill>
              <a:srgbClr val="545454"/>
            </a:solidFill>
            <a:prstDash val="solid"/>
            <a:round/>
            <a:headEnd len="sm" w="sm" type="none"/>
            <a:tailEnd len="sm" w="sm" type="none"/>
          </a:ln>
        </p:spPr>
      </p:cxnSp>
      <p:grpSp>
        <p:nvGrpSpPr>
          <p:cNvPr id="939" name="Google Shape;939;p11"/>
          <p:cNvGrpSpPr/>
          <p:nvPr/>
        </p:nvGrpSpPr>
        <p:grpSpPr>
          <a:xfrm>
            <a:off x="242500" y="9258300"/>
            <a:ext cx="581801" cy="581801"/>
            <a:chOff x="0" y="0"/>
            <a:chExt cx="812800" cy="812800"/>
          </a:xfrm>
        </p:grpSpPr>
        <p:sp>
          <p:nvSpPr>
            <p:cNvPr id="940" name="Google Shape;940;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941" name="Google Shape;941;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2" name="Google Shape;942;p11"/>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cxnSp>
        <p:nvCxnSpPr>
          <p:cNvPr id="943" name="Google Shape;943;p11"/>
          <p:cNvCxnSpPr/>
          <p:nvPr/>
        </p:nvCxnSpPr>
        <p:spPr>
          <a:xfrm flipH="1" rot="10800000">
            <a:off x="1047750" y="2600015"/>
            <a:ext cx="17240250" cy="19050"/>
          </a:xfrm>
          <a:prstGeom prst="straightConnector1">
            <a:avLst/>
          </a:prstGeom>
          <a:noFill/>
          <a:ln cap="flat" cmpd="sng" w="38100">
            <a:solidFill>
              <a:srgbClr val="545454"/>
            </a:solidFill>
            <a:prstDash val="solid"/>
            <a:round/>
            <a:headEnd len="sm" w="sm" type="none"/>
            <a:tailEnd len="sm" w="sm" type="none"/>
          </a:ln>
        </p:spPr>
      </p:cxnSp>
      <p:cxnSp>
        <p:nvCxnSpPr>
          <p:cNvPr id="944" name="Google Shape;944;p11"/>
          <p:cNvCxnSpPr/>
          <p:nvPr/>
        </p:nvCxnSpPr>
        <p:spPr>
          <a:xfrm flipH="1" rot="10800000">
            <a:off x="4938422" y="2619112"/>
            <a:ext cx="19050" cy="7686985"/>
          </a:xfrm>
          <a:prstGeom prst="straightConnector1">
            <a:avLst/>
          </a:prstGeom>
          <a:noFill/>
          <a:ln cap="flat" cmpd="sng" w="38100">
            <a:solidFill>
              <a:srgbClr val="545454"/>
            </a:solidFill>
            <a:prstDash val="solid"/>
            <a:round/>
            <a:headEnd len="sm" w="sm" type="none"/>
            <a:tailEnd len="sm" w="sm" type="none"/>
          </a:ln>
        </p:spPr>
      </p:cxnSp>
      <p:cxnSp>
        <p:nvCxnSpPr>
          <p:cNvPr id="945" name="Google Shape;945;p11"/>
          <p:cNvCxnSpPr/>
          <p:nvPr/>
        </p:nvCxnSpPr>
        <p:spPr>
          <a:xfrm flipH="1" rot="10800000">
            <a:off x="12883348" y="2619112"/>
            <a:ext cx="19050" cy="7686985"/>
          </a:xfrm>
          <a:prstGeom prst="straightConnector1">
            <a:avLst/>
          </a:prstGeom>
          <a:noFill/>
          <a:ln cap="flat" cmpd="sng" w="38100">
            <a:solidFill>
              <a:srgbClr val="545454"/>
            </a:solidFill>
            <a:prstDash val="solid"/>
            <a:round/>
            <a:headEnd len="sm" w="sm" type="none"/>
            <a:tailEnd len="sm" w="sm" type="none"/>
          </a:ln>
        </p:spPr>
      </p:cxnSp>
      <p:sp>
        <p:nvSpPr>
          <p:cNvPr id="946" name="Google Shape;946;p11"/>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545454"/>
                </a:solidFill>
                <a:latin typeface="Arial"/>
                <a:ea typeface="Arial"/>
                <a:cs typeface="Arial"/>
                <a:sym typeface="Arial"/>
              </a:rPr>
              <a:t>CONSULTING CENTS</a:t>
            </a:r>
            <a:endParaRPr/>
          </a:p>
        </p:txBody>
      </p:sp>
      <p:sp>
        <p:nvSpPr>
          <p:cNvPr id="947" name="Google Shape;947;p11"/>
          <p:cNvSpPr txBox="1"/>
          <p:nvPr/>
        </p:nvSpPr>
        <p:spPr>
          <a:xfrm>
            <a:off x="5713007" y="3328111"/>
            <a:ext cx="5938500" cy="1274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3600" u="none" cap="none" strike="noStrike">
                <a:solidFill>
                  <a:srgbClr val="545454"/>
                </a:solidFill>
                <a:latin typeface="Archivo Black"/>
                <a:ea typeface="Archivo Black"/>
                <a:cs typeface="Archivo Black"/>
                <a:sym typeface="Archivo Black"/>
              </a:rPr>
              <a:t>PROBLEM</a:t>
            </a:r>
            <a:endParaRPr>
              <a:latin typeface="Archivo Black"/>
              <a:ea typeface="Archivo Black"/>
              <a:cs typeface="Archivo Black"/>
              <a:sym typeface="Archivo Black"/>
            </a:endParaRPr>
          </a:p>
          <a:p>
            <a:pPr indent="0" lvl="0" marL="0" marR="0" rtl="0" algn="l">
              <a:lnSpc>
                <a:spcPct val="130000"/>
              </a:lnSpc>
              <a:spcBef>
                <a:spcPts val="0"/>
              </a:spcBef>
              <a:spcAft>
                <a:spcPts val="0"/>
              </a:spcAft>
              <a:buNone/>
            </a:pPr>
            <a:r>
              <a:rPr i="0" lang="en-US" sz="3600" u="none" cap="none" strike="noStrike">
                <a:solidFill>
                  <a:srgbClr val="545454"/>
                </a:solidFill>
                <a:latin typeface="Archivo Black"/>
                <a:ea typeface="Archivo Black"/>
                <a:cs typeface="Archivo Black"/>
                <a:sym typeface="Archivo Black"/>
              </a:rPr>
              <a:t>&amp; SOLUTION</a:t>
            </a:r>
            <a:endParaRPr>
              <a:latin typeface="Archivo Black"/>
              <a:ea typeface="Archivo Black"/>
              <a:cs typeface="Archivo Black"/>
              <a:sym typeface="Archivo Black"/>
            </a:endParaRPr>
          </a:p>
        </p:txBody>
      </p:sp>
      <p:sp>
        <p:nvSpPr>
          <p:cNvPr id="948" name="Google Shape;948;p11"/>
          <p:cNvSpPr txBox="1"/>
          <p:nvPr/>
        </p:nvSpPr>
        <p:spPr>
          <a:xfrm>
            <a:off x="5713007" y="7243823"/>
            <a:ext cx="5938500" cy="1274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3600" u="none" cap="none" strike="noStrike">
                <a:solidFill>
                  <a:srgbClr val="545454"/>
                </a:solidFill>
                <a:latin typeface="Archivo Black"/>
                <a:ea typeface="Archivo Black"/>
                <a:cs typeface="Archivo Black"/>
                <a:sym typeface="Archivo Black"/>
              </a:rPr>
              <a:t>OUR </a:t>
            </a:r>
            <a:endParaRPr>
              <a:latin typeface="Archivo Black"/>
              <a:ea typeface="Archivo Black"/>
              <a:cs typeface="Archivo Black"/>
              <a:sym typeface="Archivo Black"/>
            </a:endParaRPr>
          </a:p>
          <a:p>
            <a:pPr indent="0" lvl="0" marL="0" marR="0" rtl="0" algn="l">
              <a:lnSpc>
                <a:spcPct val="130000"/>
              </a:lnSpc>
              <a:spcBef>
                <a:spcPts val="0"/>
              </a:spcBef>
              <a:spcAft>
                <a:spcPts val="0"/>
              </a:spcAft>
              <a:buNone/>
            </a:pPr>
            <a:r>
              <a:rPr i="0" lang="en-US" sz="3600" u="none" cap="none" strike="noStrike">
                <a:solidFill>
                  <a:srgbClr val="545454"/>
                </a:solidFill>
                <a:latin typeface="Archivo Black"/>
                <a:ea typeface="Archivo Black"/>
                <a:cs typeface="Archivo Black"/>
                <a:sym typeface="Archivo Black"/>
              </a:rPr>
              <a:t>PROCESSES</a:t>
            </a:r>
            <a:endParaRPr>
              <a:latin typeface="Archivo Black"/>
              <a:ea typeface="Archivo Black"/>
              <a:cs typeface="Archivo Black"/>
              <a:sym typeface="Archivo Black"/>
            </a:endParaRPr>
          </a:p>
        </p:txBody>
      </p:sp>
      <p:sp>
        <p:nvSpPr>
          <p:cNvPr id="949" name="Google Shape;949;p11"/>
          <p:cNvSpPr txBox="1"/>
          <p:nvPr/>
        </p:nvSpPr>
        <p:spPr>
          <a:xfrm>
            <a:off x="13776797" y="3381883"/>
            <a:ext cx="5938500" cy="1274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3600" u="none" cap="none" strike="noStrike">
                <a:solidFill>
                  <a:srgbClr val="545454"/>
                </a:solidFill>
                <a:latin typeface="Archivo Black"/>
                <a:ea typeface="Archivo Black"/>
                <a:cs typeface="Archivo Black"/>
                <a:sym typeface="Archivo Black"/>
              </a:rPr>
              <a:t>OUR </a:t>
            </a:r>
            <a:endParaRPr>
              <a:latin typeface="Archivo Black"/>
              <a:ea typeface="Archivo Black"/>
              <a:cs typeface="Archivo Black"/>
              <a:sym typeface="Archivo Black"/>
            </a:endParaRPr>
          </a:p>
          <a:p>
            <a:pPr indent="0" lvl="0" marL="0" marR="0" rtl="0" algn="l">
              <a:lnSpc>
                <a:spcPct val="130000"/>
              </a:lnSpc>
              <a:spcBef>
                <a:spcPts val="0"/>
              </a:spcBef>
              <a:spcAft>
                <a:spcPts val="0"/>
              </a:spcAft>
              <a:buNone/>
            </a:pPr>
            <a:r>
              <a:rPr i="0" lang="en-US" sz="3600" u="none" cap="none" strike="noStrike">
                <a:solidFill>
                  <a:srgbClr val="545454"/>
                </a:solidFill>
                <a:latin typeface="Archivo Black"/>
                <a:ea typeface="Archivo Black"/>
                <a:cs typeface="Archivo Black"/>
                <a:sym typeface="Archivo Black"/>
              </a:rPr>
              <a:t>COMPANY</a:t>
            </a:r>
            <a:endParaRPr>
              <a:latin typeface="Archivo Black"/>
              <a:ea typeface="Archivo Black"/>
              <a:cs typeface="Archivo Black"/>
              <a:sym typeface="Archivo Black"/>
            </a:endParaRPr>
          </a:p>
        </p:txBody>
      </p:sp>
      <p:sp>
        <p:nvSpPr>
          <p:cNvPr id="950" name="Google Shape;950;p11"/>
          <p:cNvSpPr txBox="1"/>
          <p:nvPr/>
        </p:nvSpPr>
        <p:spPr>
          <a:xfrm>
            <a:off x="13776797" y="7243823"/>
            <a:ext cx="5938500" cy="1274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3600" u="none" cap="none" strike="noStrike">
                <a:solidFill>
                  <a:srgbClr val="545454"/>
                </a:solidFill>
                <a:latin typeface="Archivo Black"/>
                <a:ea typeface="Archivo Black"/>
                <a:cs typeface="Archivo Black"/>
                <a:sym typeface="Archivo Black"/>
              </a:rPr>
              <a:t>OUR </a:t>
            </a:r>
            <a:endParaRPr>
              <a:latin typeface="Archivo Black"/>
              <a:ea typeface="Archivo Black"/>
              <a:cs typeface="Archivo Black"/>
              <a:sym typeface="Archivo Black"/>
            </a:endParaRPr>
          </a:p>
          <a:p>
            <a:pPr indent="0" lvl="0" marL="0" marR="0" rtl="0" algn="l">
              <a:lnSpc>
                <a:spcPct val="130000"/>
              </a:lnSpc>
              <a:spcBef>
                <a:spcPts val="0"/>
              </a:spcBef>
              <a:spcAft>
                <a:spcPts val="0"/>
              </a:spcAft>
              <a:buNone/>
            </a:pPr>
            <a:r>
              <a:rPr i="0" lang="en-US" sz="3600" u="none" cap="none" strike="noStrike">
                <a:solidFill>
                  <a:srgbClr val="545454"/>
                </a:solidFill>
                <a:latin typeface="Archivo Black"/>
                <a:ea typeface="Archivo Black"/>
                <a:cs typeface="Archivo Black"/>
                <a:sym typeface="Archivo Black"/>
              </a:rPr>
              <a:t>CONSULT</a:t>
            </a:r>
            <a:endParaRPr>
              <a:latin typeface="Archivo Black"/>
              <a:ea typeface="Archivo Black"/>
              <a:cs typeface="Archivo Black"/>
              <a:sym typeface="Archivo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5454"/>
        </a:solidFill>
      </p:bgPr>
    </p:bg>
    <p:spTree>
      <p:nvGrpSpPr>
        <p:cNvPr id="2816" name="Shape 2816"/>
        <p:cNvGrpSpPr/>
        <p:nvPr/>
      </p:nvGrpSpPr>
      <p:grpSpPr>
        <a:xfrm>
          <a:off x="0" y="0"/>
          <a:ext cx="0" cy="0"/>
          <a:chOff x="0" y="0"/>
          <a:chExt cx="0" cy="0"/>
        </a:xfrm>
      </p:grpSpPr>
      <p:sp>
        <p:nvSpPr>
          <p:cNvPr id="2817" name="Google Shape;2817;p29"/>
          <p:cNvSpPr txBox="1"/>
          <p:nvPr/>
        </p:nvSpPr>
        <p:spPr>
          <a:xfrm>
            <a:off x="5185824" y="1360369"/>
            <a:ext cx="7726200" cy="13083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i="0" lang="en-US" sz="8499" u="none" cap="none" strike="noStrike">
                <a:solidFill>
                  <a:srgbClr val="FFFEF8"/>
                </a:solidFill>
                <a:latin typeface="Archivo Black"/>
                <a:ea typeface="Archivo Black"/>
                <a:cs typeface="Archivo Black"/>
                <a:sym typeface="Archivo Black"/>
              </a:rPr>
              <a:t>Credits</a:t>
            </a:r>
            <a:endParaRPr>
              <a:latin typeface="Archivo Black"/>
              <a:ea typeface="Archivo Black"/>
              <a:cs typeface="Archivo Black"/>
              <a:sym typeface="Archivo Black"/>
            </a:endParaRPr>
          </a:p>
        </p:txBody>
      </p:sp>
      <p:sp>
        <p:nvSpPr>
          <p:cNvPr id="2818" name="Google Shape;2818;p29"/>
          <p:cNvSpPr txBox="1"/>
          <p:nvPr/>
        </p:nvSpPr>
        <p:spPr>
          <a:xfrm>
            <a:off x="3143698" y="5343241"/>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EF8"/>
                </a:solidFill>
                <a:latin typeface="Darker Grotesque"/>
                <a:ea typeface="Darker Grotesque"/>
                <a:cs typeface="Darker Grotesque"/>
                <a:sym typeface="Darker Grotesque"/>
              </a:rPr>
              <a:t>This presentation template is free for everyone to use thanks to the following:</a:t>
            </a:r>
            <a:endParaRPr/>
          </a:p>
        </p:txBody>
      </p:sp>
      <p:sp>
        <p:nvSpPr>
          <p:cNvPr id="2819" name="Google Shape;2819;p29"/>
          <p:cNvSpPr txBox="1"/>
          <p:nvPr/>
        </p:nvSpPr>
        <p:spPr>
          <a:xfrm>
            <a:off x="2818025" y="7136481"/>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EF8"/>
                </a:solidFill>
                <a:latin typeface="Darker Grotesque"/>
                <a:ea typeface="Darker Grotesque"/>
                <a:cs typeface="Darker Grotesque"/>
                <a:sym typeface="Darker Grotesque"/>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EF8"/>
                </a:solidFill>
                <a:latin typeface="Darker Grotesque"/>
                <a:ea typeface="Darker Grotesque"/>
                <a:cs typeface="Darker Grotesque"/>
                <a:sym typeface="Darker Grotesque"/>
              </a:rPr>
              <a:t>Pexels for the photos</a:t>
            </a:r>
            <a:endParaRPr/>
          </a:p>
        </p:txBody>
      </p:sp>
      <p:sp>
        <p:nvSpPr>
          <p:cNvPr id="2820" name="Google Shape;2820;p29"/>
          <p:cNvSpPr txBox="1"/>
          <p:nvPr/>
        </p:nvSpPr>
        <p:spPr>
          <a:xfrm>
            <a:off x="2818025" y="8349331"/>
            <a:ext cx="12651949" cy="62103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600" u="none" cap="none" strike="noStrike">
                <a:solidFill>
                  <a:srgbClr val="FFFEF8"/>
                </a:solidFill>
                <a:latin typeface="Arial"/>
                <a:ea typeface="Arial"/>
                <a:cs typeface="Arial"/>
                <a:sym typeface="Arial"/>
              </a:rPr>
              <a:t>Happy designing! </a:t>
            </a:r>
            <a:endParaRPr/>
          </a:p>
        </p:txBody>
      </p:sp>
      <p:grpSp>
        <p:nvGrpSpPr>
          <p:cNvPr id="2821" name="Google Shape;2821;p29"/>
          <p:cNvGrpSpPr/>
          <p:nvPr/>
        </p:nvGrpSpPr>
        <p:grpSpPr>
          <a:xfrm>
            <a:off x="19050" y="1265268"/>
            <a:ext cx="1114140" cy="2488668"/>
            <a:chOff x="0" y="-241102"/>
            <a:chExt cx="1485521" cy="3318223"/>
          </a:xfrm>
        </p:grpSpPr>
        <p:grpSp>
          <p:nvGrpSpPr>
            <p:cNvPr id="2822" name="Google Shape;2822;p29"/>
            <p:cNvGrpSpPr/>
            <p:nvPr/>
          </p:nvGrpSpPr>
          <p:grpSpPr>
            <a:xfrm>
              <a:off x="0" y="-241102"/>
              <a:ext cx="1371600" cy="3318223"/>
              <a:chOff x="0" y="-47625"/>
              <a:chExt cx="270933" cy="655451"/>
            </a:xfrm>
          </p:grpSpPr>
          <p:sp>
            <p:nvSpPr>
              <p:cNvPr id="2823" name="Google Shape;2823;p29"/>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2824" name="Google Shape;2824;p29"/>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5" name="Google Shape;2825;p29"/>
            <p:cNvGrpSpPr/>
            <p:nvPr/>
          </p:nvGrpSpPr>
          <p:grpSpPr>
            <a:xfrm rot="5400000">
              <a:off x="697324" y="-697324"/>
              <a:ext cx="90873" cy="1485520"/>
              <a:chOff x="0" y="-47625"/>
              <a:chExt cx="37990" cy="621031"/>
            </a:xfrm>
          </p:grpSpPr>
          <p:sp>
            <p:nvSpPr>
              <p:cNvPr id="2826" name="Google Shape;2826;p2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827" name="Google Shape;2827;p2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8" name="Google Shape;2828;p29"/>
            <p:cNvGrpSpPr/>
            <p:nvPr/>
          </p:nvGrpSpPr>
          <p:grpSpPr>
            <a:xfrm rot="5400000">
              <a:off x="697324" y="-316628"/>
              <a:ext cx="90873" cy="1485520"/>
              <a:chOff x="0" y="-47625"/>
              <a:chExt cx="37990" cy="621031"/>
            </a:xfrm>
          </p:grpSpPr>
          <p:sp>
            <p:nvSpPr>
              <p:cNvPr id="2829" name="Google Shape;2829;p2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830" name="Google Shape;2830;p2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1" name="Google Shape;2831;p29"/>
            <p:cNvGrpSpPr/>
            <p:nvPr/>
          </p:nvGrpSpPr>
          <p:grpSpPr>
            <a:xfrm rot="5400000">
              <a:off x="697324" y="390473"/>
              <a:ext cx="90873" cy="1485520"/>
              <a:chOff x="0" y="-47625"/>
              <a:chExt cx="37990" cy="621031"/>
            </a:xfrm>
          </p:grpSpPr>
          <p:sp>
            <p:nvSpPr>
              <p:cNvPr id="2832" name="Google Shape;2832;p2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833" name="Google Shape;2833;p2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4" name="Google Shape;2834;p29"/>
            <p:cNvGrpSpPr/>
            <p:nvPr/>
          </p:nvGrpSpPr>
          <p:grpSpPr>
            <a:xfrm rot="5400000">
              <a:off x="697324" y="523351"/>
              <a:ext cx="90873" cy="1485520"/>
              <a:chOff x="0" y="-47625"/>
              <a:chExt cx="37990" cy="621031"/>
            </a:xfrm>
          </p:grpSpPr>
          <p:sp>
            <p:nvSpPr>
              <p:cNvPr id="2835" name="Google Shape;2835;p2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836" name="Google Shape;2836;p2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7" name="Google Shape;2837;p29"/>
            <p:cNvGrpSpPr/>
            <p:nvPr/>
          </p:nvGrpSpPr>
          <p:grpSpPr>
            <a:xfrm rot="5400000">
              <a:off x="697324" y="1283201"/>
              <a:ext cx="90873" cy="1485520"/>
              <a:chOff x="0" y="-47625"/>
              <a:chExt cx="37990" cy="621031"/>
            </a:xfrm>
          </p:grpSpPr>
          <p:sp>
            <p:nvSpPr>
              <p:cNvPr id="2838" name="Google Shape;2838;p2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839" name="Google Shape;2839;p2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0" name="Google Shape;2840;p29"/>
            <p:cNvGrpSpPr/>
            <p:nvPr/>
          </p:nvGrpSpPr>
          <p:grpSpPr>
            <a:xfrm rot="5400000">
              <a:off x="697324" y="2144045"/>
              <a:ext cx="90873" cy="1485520"/>
              <a:chOff x="0" y="-47625"/>
              <a:chExt cx="37990" cy="621031"/>
            </a:xfrm>
          </p:grpSpPr>
          <p:sp>
            <p:nvSpPr>
              <p:cNvPr id="2841" name="Google Shape;2841;p2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842" name="Google Shape;2842;p2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3" name="Google Shape;2843;p29"/>
            <p:cNvGrpSpPr/>
            <p:nvPr/>
          </p:nvGrpSpPr>
          <p:grpSpPr>
            <a:xfrm rot="5400000">
              <a:off x="697324" y="1687128"/>
              <a:ext cx="90873" cy="1485520"/>
              <a:chOff x="0" y="-47625"/>
              <a:chExt cx="37990" cy="621031"/>
            </a:xfrm>
          </p:grpSpPr>
          <p:sp>
            <p:nvSpPr>
              <p:cNvPr id="2844" name="Google Shape;2844;p2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845" name="Google Shape;2845;p2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6" name="Google Shape;2846;p29"/>
            <p:cNvGrpSpPr/>
            <p:nvPr/>
          </p:nvGrpSpPr>
          <p:grpSpPr>
            <a:xfrm rot="5400000">
              <a:off x="697324" y="1150323"/>
              <a:ext cx="90873" cy="1485520"/>
              <a:chOff x="0" y="-47625"/>
              <a:chExt cx="37990" cy="621031"/>
            </a:xfrm>
          </p:grpSpPr>
          <p:sp>
            <p:nvSpPr>
              <p:cNvPr id="2847" name="Google Shape;2847;p2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848" name="Google Shape;2848;p2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9" name="Google Shape;2849;p29"/>
            <p:cNvGrpSpPr/>
            <p:nvPr/>
          </p:nvGrpSpPr>
          <p:grpSpPr>
            <a:xfrm rot="5400000">
              <a:off x="697324" y="2288925"/>
              <a:ext cx="90873" cy="1485520"/>
              <a:chOff x="0" y="-47625"/>
              <a:chExt cx="37990" cy="621031"/>
            </a:xfrm>
          </p:grpSpPr>
          <p:sp>
            <p:nvSpPr>
              <p:cNvPr id="2850" name="Google Shape;2850;p29"/>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2851" name="Google Shape;2851;p29"/>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2" name="Google Shape;2852;p29"/>
            <p:cNvGrpSpPr/>
            <p:nvPr/>
          </p:nvGrpSpPr>
          <p:grpSpPr>
            <a:xfrm rot="5400000">
              <a:off x="718249" y="-514711"/>
              <a:ext cx="49023" cy="1485520"/>
              <a:chOff x="0" y="-47625"/>
              <a:chExt cx="20494" cy="621031"/>
            </a:xfrm>
          </p:grpSpPr>
          <p:sp>
            <p:nvSpPr>
              <p:cNvPr id="2853" name="Google Shape;2853;p2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854" name="Google Shape;2854;p29"/>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5" name="Google Shape;2855;p29"/>
            <p:cNvGrpSpPr/>
            <p:nvPr/>
          </p:nvGrpSpPr>
          <p:grpSpPr>
            <a:xfrm rot="5400000">
              <a:off x="718249" y="-118544"/>
              <a:ext cx="49023" cy="1485520"/>
              <a:chOff x="0" y="-47625"/>
              <a:chExt cx="20494" cy="621031"/>
            </a:xfrm>
          </p:grpSpPr>
          <p:sp>
            <p:nvSpPr>
              <p:cNvPr id="2856" name="Google Shape;2856;p2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857" name="Google Shape;2857;p29"/>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8" name="Google Shape;2858;p29"/>
            <p:cNvGrpSpPr/>
            <p:nvPr/>
          </p:nvGrpSpPr>
          <p:grpSpPr>
            <a:xfrm rot="5400000">
              <a:off x="718249" y="791323"/>
              <a:ext cx="49023" cy="1485520"/>
              <a:chOff x="0" y="-47625"/>
              <a:chExt cx="20494" cy="621031"/>
            </a:xfrm>
          </p:grpSpPr>
          <p:sp>
            <p:nvSpPr>
              <p:cNvPr id="2859" name="Google Shape;2859;p2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860" name="Google Shape;2860;p29"/>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1" name="Google Shape;2861;p29"/>
            <p:cNvGrpSpPr/>
            <p:nvPr/>
          </p:nvGrpSpPr>
          <p:grpSpPr>
            <a:xfrm rot="5400000">
              <a:off x="718249" y="1479164"/>
              <a:ext cx="49023" cy="1485520"/>
              <a:chOff x="0" y="-47625"/>
              <a:chExt cx="20494" cy="621031"/>
            </a:xfrm>
          </p:grpSpPr>
          <p:sp>
            <p:nvSpPr>
              <p:cNvPr id="2862" name="Google Shape;2862;p2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863" name="Google Shape;2863;p29"/>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4" name="Google Shape;2864;p29"/>
            <p:cNvGrpSpPr/>
            <p:nvPr/>
          </p:nvGrpSpPr>
          <p:grpSpPr>
            <a:xfrm rot="5400000">
              <a:off x="718249" y="278521"/>
              <a:ext cx="49023" cy="1485520"/>
              <a:chOff x="0" y="-47625"/>
              <a:chExt cx="20494" cy="621031"/>
            </a:xfrm>
          </p:grpSpPr>
          <p:sp>
            <p:nvSpPr>
              <p:cNvPr id="2865" name="Google Shape;2865;p29"/>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2866" name="Google Shape;2866;p29"/>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7" name="Google Shape;2867;p29"/>
            <p:cNvGrpSpPr/>
            <p:nvPr/>
          </p:nvGrpSpPr>
          <p:grpSpPr>
            <a:xfrm rot="5400000">
              <a:off x="727758" y="-596229"/>
              <a:ext cx="30004" cy="1485520"/>
              <a:chOff x="0" y="-47625"/>
              <a:chExt cx="12543" cy="621031"/>
            </a:xfrm>
          </p:grpSpPr>
          <p:sp>
            <p:nvSpPr>
              <p:cNvPr id="2868" name="Google Shape;2868;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69" name="Google Shape;2869;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0" name="Google Shape;2870;p29"/>
            <p:cNvGrpSpPr/>
            <p:nvPr/>
          </p:nvGrpSpPr>
          <p:grpSpPr>
            <a:xfrm rot="5400000">
              <a:off x="727758" y="-200062"/>
              <a:ext cx="30004" cy="1485520"/>
              <a:chOff x="0" y="-47625"/>
              <a:chExt cx="12543" cy="621031"/>
            </a:xfrm>
          </p:grpSpPr>
          <p:sp>
            <p:nvSpPr>
              <p:cNvPr id="2871" name="Google Shape;2871;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72" name="Google Shape;2872;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3" name="Google Shape;2873;p29"/>
            <p:cNvGrpSpPr/>
            <p:nvPr/>
          </p:nvGrpSpPr>
          <p:grpSpPr>
            <a:xfrm rot="5400000">
              <a:off x="727758" y="124994"/>
              <a:ext cx="30004" cy="1485520"/>
              <a:chOff x="0" y="-47625"/>
              <a:chExt cx="12543" cy="621031"/>
            </a:xfrm>
          </p:grpSpPr>
          <p:sp>
            <p:nvSpPr>
              <p:cNvPr id="2874" name="Google Shape;2874;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75" name="Google Shape;2875;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6" name="Google Shape;2876;p29"/>
            <p:cNvGrpSpPr/>
            <p:nvPr/>
          </p:nvGrpSpPr>
          <p:grpSpPr>
            <a:xfrm rot="5400000">
              <a:off x="727758" y="697803"/>
              <a:ext cx="30004" cy="1485520"/>
              <a:chOff x="0" y="-47625"/>
              <a:chExt cx="12543" cy="621031"/>
            </a:xfrm>
          </p:grpSpPr>
          <p:sp>
            <p:nvSpPr>
              <p:cNvPr id="2877" name="Google Shape;2877;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78" name="Google Shape;2878;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9" name="Google Shape;2879;p29"/>
            <p:cNvGrpSpPr/>
            <p:nvPr/>
          </p:nvGrpSpPr>
          <p:grpSpPr>
            <a:xfrm rot="5400000">
              <a:off x="727758" y="872841"/>
              <a:ext cx="30004" cy="1485520"/>
              <a:chOff x="0" y="-47625"/>
              <a:chExt cx="12543" cy="621031"/>
            </a:xfrm>
          </p:grpSpPr>
          <p:sp>
            <p:nvSpPr>
              <p:cNvPr id="2880" name="Google Shape;2880;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81" name="Google Shape;2881;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2" name="Google Shape;2882;p29"/>
            <p:cNvGrpSpPr/>
            <p:nvPr/>
          </p:nvGrpSpPr>
          <p:grpSpPr>
            <a:xfrm rot="5400000">
              <a:off x="727758" y="2029600"/>
              <a:ext cx="30004" cy="1485520"/>
              <a:chOff x="0" y="-47625"/>
              <a:chExt cx="12543" cy="621031"/>
            </a:xfrm>
          </p:grpSpPr>
          <p:sp>
            <p:nvSpPr>
              <p:cNvPr id="2883" name="Google Shape;2883;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84" name="Google Shape;2884;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5" name="Google Shape;2885;p29"/>
            <p:cNvGrpSpPr/>
            <p:nvPr/>
          </p:nvGrpSpPr>
          <p:grpSpPr>
            <a:xfrm rot="5400000">
              <a:off x="727758" y="1789571"/>
              <a:ext cx="30004" cy="1485520"/>
              <a:chOff x="0" y="-47625"/>
              <a:chExt cx="12543" cy="621031"/>
            </a:xfrm>
          </p:grpSpPr>
          <p:sp>
            <p:nvSpPr>
              <p:cNvPr id="2886" name="Google Shape;2886;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87" name="Google Shape;2887;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8" name="Google Shape;2888;p29"/>
            <p:cNvGrpSpPr/>
            <p:nvPr/>
          </p:nvGrpSpPr>
          <p:grpSpPr>
            <a:xfrm rot="5400000">
              <a:off x="727758" y="1572683"/>
              <a:ext cx="30004" cy="1485520"/>
              <a:chOff x="0" y="-47625"/>
              <a:chExt cx="12543" cy="621031"/>
            </a:xfrm>
          </p:grpSpPr>
          <p:sp>
            <p:nvSpPr>
              <p:cNvPr id="2889" name="Google Shape;2889;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90" name="Google Shape;2890;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1" name="Google Shape;2891;p29"/>
            <p:cNvGrpSpPr/>
            <p:nvPr/>
          </p:nvGrpSpPr>
          <p:grpSpPr>
            <a:xfrm rot="5400000">
              <a:off x="727758" y="1397645"/>
              <a:ext cx="30004" cy="1485520"/>
              <a:chOff x="0" y="-47625"/>
              <a:chExt cx="12543" cy="621031"/>
            </a:xfrm>
          </p:grpSpPr>
          <p:sp>
            <p:nvSpPr>
              <p:cNvPr id="2892" name="Google Shape;2892;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93" name="Google Shape;2893;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4" name="Google Shape;2894;p29"/>
            <p:cNvGrpSpPr/>
            <p:nvPr/>
          </p:nvGrpSpPr>
          <p:grpSpPr>
            <a:xfrm rot="5400000">
              <a:off x="727758" y="-433193"/>
              <a:ext cx="30004" cy="1485520"/>
              <a:chOff x="0" y="-47625"/>
              <a:chExt cx="12543" cy="621031"/>
            </a:xfrm>
          </p:grpSpPr>
          <p:sp>
            <p:nvSpPr>
              <p:cNvPr id="2895" name="Google Shape;2895;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96" name="Google Shape;2896;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7" name="Google Shape;2897;p29"/>
            <p:cNvGrpSpPr/>
            <p:nvPr/>
          </p:nvGrpSpPr>
          <p:grpSpPr>
            <a:xfrm rot="5400000">
              <a:off x="727758" y="-37026"/>
              <a:ext cx="30004" cy="1485520"/>
              <a:chOff x="0" y="-47625"/>
              <a:chExt cx="12543" cy="621031"/>
            </a:xfrm>
          </p:grpSpPr>
          <p:sp>
            <p:nvSpPr>
              <p:cNvPr id="2898" name="Google Shape;2898;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899" name="Google Shape;2899;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0" name="Google Shape;2900;p29"/>
            <p:cNvGrpSpPr/>
            <p:nvPr/>
          </p:nvGrpSpPr>
          <p:grpSpPr>
            <a:xfrm rot="5400000">
              <a:off x="727758" y="197002"/>
              <a:ext cx="30004" cy="1485520"/>
              <a:chOff x="0" y="-47625"/>
              <a:chExt cx="12543" cy="621031"/>
            </a:xfrm>
          </p:grpSpPr>
          <p:sp>
            <p:nvSpPr>
              <p:cNvPr id="2901" name="Google Shape;2901;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902" name="Google Shape;2902;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3" name="Google Shape;2903;p29"/>
            <p:cNvGrpSpPr/>
            <p:nvPr/>
          </p:nvGrpSpPr>
          <p:grpSpPr>
            <a:xfrm rot="5400000">
              <a:off x="727758" y="1047879"/>
              <a:ext cx="30004" cy="1485520"/>
              <a:chOff x="0" y="-47625"/>
              <a:chExt cx="12543" cy="621031"/>
            </a:xfrm>
          </p:grpSpPr>
          <p:sp>
            <p:nvSpPr>
              <p:cNvPr id="2904" name="Google Shape;2904;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905" name="Google Shape;2905;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6" name="Google Shape;2906;p29"/>
            <p:cNvGrpSpPr/>
            <p:nvPr/>
          </p:nvGrpSpPr>
          <p:grpSpPr>
            <a:xfrm rot="5400000">
              <a:off x="727758" y="1873582"/>
              <a:ext cx="30004" cy="1485520"/>
              <a:chOff x="0" y="-47625"/>
              <a:chExt cx="12543" cy="621031"/>
            </a:xfrm>
          </p:grpSpPr>
          <p:sp>
            <p:nvSpPr>
              <p:cNvPr id="2907" name="Google Shape;2907;p29"/>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2908" name="Google Shape;2908;p29"/>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2909" name="Google Shape;2909;p29"/>
          <p:cNvCxnSpPr/>
          <p:nvPr/>
        </p:nvCxnSpPr>
        <p:spPr>
          <a:xfrm rot="10800000">
            <a:off x="1047750" y="0"/>
            <a:ext cx="0" cy="10287000"/>
          </a:xfrm>
          <a:prstGeom prst="straightConnector1">
            <a:avLst/>
          </a:prstGeom>
          <a:noFill/>
          <a:ln cap="flat" cmpd="sng" w="38100">
            <a:solidFill>
              <a:srgbClr val="FFFEF8"/>
            </a:solidFill>
            <a:prstDash val="solid"/>
            <a:round/>
            <a:headEnd len="sm" w="sm" type="none"/>
            <a:tailEnd len="sm" w="sm" type="none"/>
          </a:ln>
        </p:spPr>
      </p:cxnSp>
      <p:grpSp>
        <p:nvGrpSpPr>
          <p:cNvPr id="2910" name="Google Shape;2910;p29"/>
          <p:cNvGrpSpPr/>
          <p:nvPr/>
        </p:nvGrpSpPr>
        <p:grpSpPr>
          <a:xfrm>
            <a:off x="242500" y="9258300"/>
            <a:ext cx="581801" cy="581801"/>
            <a:chOff x="0" y="0"/>
            <a:chExt cx="812800" cy="812800"/>
          </a:xfrm>
        </p:grpSpPr>
        <p:sp>
          <p:nvSpPr>
            <p:cNvPr id="2911" name="Google Shape;2911;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912" name="Google Shape;2912;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3" name="Google Shape;2913;p29"/>
          <p:cNvGrpSpPr/>
          <p:nvPr/>
        </p:nvGrpSpPr>
        <p:grpSpPr>
          <a:xfrm>
            <a:off x="2527125" y="3113411"/>
            <a:ext cx="1001105" cy="1001105"/>
            <a:chOff x="0" y="0"/>
            <a:chExt cx="812800" cy="812800"/>
          </a:xfrm>
        </p:grpSpPr>
        <p:sp>
          <p:nvSpPr>
            <p:cNvPr id="2914" name="Google Shape;2914;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915" name="Google Shape;2915;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6" name="Google Shape;2916;p29"/>
          <p:cNvGrpSpPr/>
          <p:nvPr/>
        </p:nvGrpSpPr>
        <p:grpSpPr>
          <a:xfrm>
            <a:off x="14954077" y="756850"/>
            <a:ext cx="581801" cy="581801"/>
            <a:chOff x="0" y="0"/>
            <a:chExt cx="812800" cy="812800"/>
          </a:xfrm>
        </p:grpSpPr>
        <p:sp>
          <p:nvSpPr>
            <p:cNvPr id="2917" name="Google Shape;2917;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2918" name="Google Shape;2918;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19" name="Google Shape;2919;p29"/>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sp>
        <p:nvSpPr>
          <p:cNvPr id="2920" name="Google Shape;2920;p29"/>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FFFEF8"/>
                </a:solidFill>
                <a:latin typeface="Arial"/>
                <a:ea typeface="Arial"/>
                <a:cs typeface="Arial"/>
                <a:sym typeface="Arial"/>
              </a:rPr>
              <a:t>CONSULTING CENTS</a:t>
            </a:r>
            <a:endParaRPr/>
          </a:p>
        </p:txBody>
      </p:sp>
      <p:cxnSp>
        <p:nvCxnSpPr>
          <p:cNvPr id="2921" name="Google Shape;2921;p29"/>
          <p:cNvCxnSpPr/>
          <p:nvPr/>
        </p:nvCxnSpPr>
        <p:spPr>
          <a:xfrm>
            <a:off x="1047750" y="1047750"/>
            <a:ext cx="18288021" cy="0"/>
          </a:xfrm>
          <a:prstGeom prst="straightConnector1">
            <a:avLst/>
          </a:prstGeom>
          <a:noFill/>
          <a:ln cap="flat" cmpd="sng" w="38100">
            <a:solidFill>
              <a:srgbClr val="FFFEF8"/>
            </a:solidFill>
            <a:prstDash val="solid"/>
            <a:round/>
            <a:headEnd len="sm" w="sm" type="none"/>
            <a:tailEnd len="sm" w="sm" type="none"/>
          </a:ln>
        </p:spPr>
      </p:cxnSp>
      <p:cxnSp>
        <p:nvCxnSpPr>
          <p:cNvPr id="2922" name="Google Shape;2922;p29"/>
          <p:cNvCxnSpPr/>
          <p:nvPr/>
        </p:nvCxnSpPr>
        <p:spPr>
          <a:xfrm>
            <a:off x="1047750" y="9277350"/>
            <a:ext cx="18288021" cy="0"/>
          </a:xfrm>
          <a:prstGeom prst="straightConnector1">
            <a:avLst/>
          </a:prstGeom>
          <a:noFill/>
          <a:ln cap="flat" cmpd="sng" w="38100">
            <a:solidFill>
              <a:srgbClr val="FFFEF8"/>
            </a:solidFill>
            <a:prstDash val="solid"/>
            <a:round/>
            <a:headEnd len="sm" w="sm" type="none"/>
            <a:tailEnd len="sm" w="sm" type="none"/>
          </a:ln>
        </p:spPr>
      </p:cxnSp>
      <p:pic>
        <p:nvPicPr>
          <p:cNvPr id="2923" name="Google Shape;2923;p29"/>
          <p:cNvPicPr preferRelativeResize="0"/>
          <p:nvPr/>
        </p:nvPicPr>
        <p:blipFill>
          <a:blip r:embed="rId4">
            <a:alphaModFix/>
          </a:blip>
          <a:stretch>
            <a:fillRect/>
          </a:stretch>
        </p:blipFill>
        <p:spPr>
          <a:xfrm>
            <a:off x="5955975" y="3222938"/>
            <a:ext cx="6185897" cy="1566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954" name="Shape 954"/>
        <p:cNvGrpSpPr/>
        <p:nvPr/>
      </p:nvGrpSpPr>
      <p:grpSpPr>
        <a:xfrm>
          <a:off x="0" y="0"/>
          <a:ext cx="0" cy="0"/>
          <a:chOff x="0" y="0"/>
          <a:chExt cx="0" cy="0"/>
        </a:xfrm>
      </p:grpSpPr>
      <p:grpSp>
        <p:nvGrpSpPr>
          <p:cNvPr id="955" name="Google Shape;955;p12"/>
          <p:cNvGrpSpPr/>
          <p:nvPr/>
        </p:nvGrpSpPr>
        <p:grpSpPr>
          <a:xfrm>
            <a:off x="19050" y="1265268"/>
            <a:ext cx="1114140" cy="2488668"/>
            <a:chOff x="0" y="-241102"/>
            <a:chExt cx="1485521" cy="3318223"/>
          </a:xfrm>
        </p:grpSpPr>
        <p:grpSp>
          <p:nvGrpSpPr>
            <p:cNvPr id="956" name="Google Shape;956;p12"/>
            <p:cNvGrpSpPr/>
            <p:nvPr/>
          </p:nvGrpSpPr>
          <p:grpSpPr>
            <a:xfrm>
              <a:off x="0" y="-241102"/>
              <a:ext cx="1371600" cy="3318223"/>
              <a:chOff x="0" y="-47625"/>
              <a:chExt cx="270933" cy="655451"/>
            </a:xfrm>
          </p:grpSpPr>
          <p:sp>
            <p:nvSpPr>
              <p:cNvPr id="957" name="Google Shape;957;p12"/>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958" name="Google Shape;958;p12"/>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9" name="Google Shape;959;p12"/>
            <p:cNvGrpSpPr/>
            <p:nvPr/>
          </p:nvGrpSpPr>
          <p:grpSpPr>
            <a:xfrm rot="5400000">
              <a:off x="697324" y="-697324"/>
              <a:ext cx="90873" cy="1485520"/>
              <a:chOff x="0" y="-47625"/>
              <a:chExt cx="37990" cy="621031"/>
            </a:xfrm>
          </p:grpSpPr>
          <p:sp>
            <p:nvSpPr>
              <p:cNvPr id="960" name="Google Shape;960;p1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961" name="Google Shape;961;p1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2" name="Google Shape;962;p12"/>
            <p:cNvGrpSpPr/>
            <p:nvPr/>
          </p:nvGrpSpPr>
          <p:grpSpPr>
            <a:xfrm rot="5400000">
              <a:off x="697324" y="-316628"/>
              <a:ext cx="90873" cy="1485520"/>
              <a:chOff x="0" y="-47625"/>
              <a:chExt cx="37990" cy="621031"/>
            </a:xfrm>
          </p:grpSpPr>
          <p:sp>
            <p:nvSpPr>
              <p:cNvPr id="963" name="Google Shape;963;p1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964" name="Google Shape;964;p1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5" name="Google Shape;965;p12"/>
            <p:cNvGrpSpPr/>
            <p:nvPr/>
          </p:nvGrpSpPr>
          <p:grpSpPr>
            <a:xfrm rot="5400000">
              <a:off x="697324" y="390473"/>
              <a:ext cx="90873" cy="1485520"/>
              <a:chOff x="0" y="-47625"/>
              <a:chExt cx="37990" cy="621031"/>
            </a:xfrm>
          </p:grpSpPr>
          <p:sp>
            <p:nvSpPr>
              <p:cNvPr id="966" name="Google Shape;966;p1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967" name="Google Shape;967;p1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8" name="Google Shape;968;p12"/>
            <p:cNvGrpSpPr/>
            <p:nvPr/>
          </p:nvGrpSpPr>
          <p:grpSpPr>
            <a:xfrm rot="5400000">
              <a:off x="697324" y="523351"/>
              <a:ext cx="90873" cy="1485520"/>
              <a:chOff x="0" y="-47625"/>
              <a:chExt cx="37990" cy="621031"/>
            </a:xfrm>
          </p:grpSpPr>
          <p:sp>
            <p:nvSpPr>
              <p:cNvPr id="969" name="Google Shape;969;p1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970" name="Google Shape;970;p1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1" name="Google Shape;971;p12"/>
            <p:cNvGrpSpPr/>
            <p:nvPr/>
          </p:nvGrpSpPr>
          <p:grpSpPr>
            <a:xfrm rot="5400000">
              <a:off x="697324" y="1283201"/>
              <a:ext cx="90873" cy="1485520"/>
              <a:chOff x="0" y="-47625"/>
              <a:chExt cx="37990" cy="621031"/>
            </a:xfrm>
          </p:grpSpPr>
          <p:sp>
            <p:nvSpPr>
              <p:cNvPr id="972" name="Google Shape;972;p1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973" name="Google Shape;973;p1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4" name="Google Shape;974;p12"/>
            <p:cNvGrpSpPr/>
            <p:nvPr/>
          </p:nvGrpSpPr>
          <p:grpSpPr>
            <a:xfrm rot="5400000">
              <a:off x="697324" y="2144045"/>
              <a:ext cx="90873" cy="1485520"/>
              <a:chOff x="0" y="-47625"/>
              <a:chExt cx="37990" cy="621031"/>
            </a:xfrm>
          </p:grpSpPr>
          <p:sp>
            <p:nvSpPr>
              <p:cNvPr id="975" name="Google Shape;975;p1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976" name="Google Shape;976;p1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7" name="Google Shape;977;p12"/>
            <p:cNvGrpSpPr/>
            <p:nvPr/>
          </p:nvGrpSpPr>
          <p:grpSpPr>
            <a:xfrm rot="5400000">
              <a:off x="697324" y="1687128"/>
              <a:ext cx="90873" cy="1485520"/>
              <a:chOff x="0" y="-47625"/>
              <a:chExt cx="37990" cy="621031"/>
            </a:xfrm>
          </p:grpSpPr>
          <p:sp>
            <p:nvSpPr>
              <p:cNvPr id="978" name="Google Shape;978;p1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979" name="Google Shape;979;p1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0" name="Google Shape;980;p12"/>
            <p:cNvGrpSpPr/>
            <p:nvPr/>
          </p:nvGrpSpPr>
          <p:grpSpPr>
            <a:xfrm rot="5400000">
              <a:off x="697324" y="1150323"/>
              <a:ext cx="90873" cy="1485520"/>
              <a:chOff x="0" y="-47625"/>
              <a:chExt cx="37990" cy="621031"/>
            </a:xfrm>
          </p:grpSpPr>
          <p:sp>
            <p:nvSpPr>
              <p:cNvPr id="981" name="Google Shape;981;p1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982" name="Google Shape;982;p1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3" name="Google Shape;983;p12"/>
            <p:cNvGrpSpPr/>
            <p:nvPr/>
          </p:nvGrpSpPr>
          <p:grpSpPr>
            <a:xfrm rot="5400000">
              <a:off x="697324" y="2288925"/>
              <a:ext cx="90873" cy="1485520"/>
              <a:chOff x="0" y="-47625"/>
              <a:chExt cx="37990" cy="621031"/>
            </a:xfrm>
          </p:grpSpPr>
          <p:sp>
            <p:nvSpPr>
              <p:cNvPr id="984" name="Google Shape;984;p12"/>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985" name="Google Shape;985;p12"/>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6" name="Google Shape;986;p12"/>
            <p:cNvGrpSpPr/>
            <p:nvPr/>
          </p:nvGrpSpPr>
          <p:grpSpPr>
            <a:xfrm rot="5400000">
              <a:off x="718249" y="-514711"/>
              <a:ext cx="49023" cy="1485520"/>
              <a:chOff x="0" y="-47625"/>
              <a:chExt cx="20494" cy="621031"/>
            </a:xfrm>
          </p:grpSpPr>
          <p:sp>
            <p:nvSpPr>
              <p:cNvPr id="987" name="Google Shape;987;p12"/>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988" name="Google Shape;988;p12"/>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9" name="Google Shape;989;p12"/>
            <p:cNvGrpSpPr/>
            <p:nvPr/>
          </p:nvGrpSpPr>
          <p:grpSpPr>
            <a:xfrm rot="5400000">
              <a:off x="718249" y="-118544"/>
              <a:ext cx="49023" cy="1485520"/>
              <a:chOff x="0" y="-47625"/>
              <a:chExt cx="20494" cy="621031"/>
            </a:xfrm>
          </p:grpSpPr>
          <p:sp>
            <p:nvSpPr>
              <p:cNvPr id="990" name="Google Shape;990;p12"/>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991" name="Google Shape;991;p12"/>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2" name="Google Shape;992;p12"/>
            <p:cNvGrpSpPr/>
            <p:nvPr/>
          </p:nvGrpSpPr>
          <p:grpSpPr>
            <a:xfrm rot="5400000">
              <a:off x="718249" y="791323"/>
              <a:ext cx="49023" cy="1485520"/>
              <a:chOff x="0" y="-47625"/>
              <a:chExt cx="20494" cy="621031"/>
            </a:xfrm>
          </p:grpSpPr>
          <p:sp>
            <p:nvSpPr>
              <p:cNvPr id="993" name="Google Shape;993;p12"/>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994" name="Google Shape;994;p12"/>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5" name="Google Shape;995;p12"/>
            <p:cNvGrpSpPr/>
            <p:nvPr/>
          </p:nvGrpSpPr>
          <p:grpSpPr>
            <a:xfrm rot="5400000">
              <a:off x="718249" y="1479164"/>
              <a:ext cx="49023" cy="1485520"/>
              <a:chOff x="0" y="-47625"/>
              <a:chExt cx="20494" cy="621031"/>
            </a:xfrm>
          </p:grpSpPr>
          <p:sp>
            <p:nvSpPr>
              <p:cNvPr id="996" name="Google Shape;996;p12"/>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997" name="Google Shape;997;p12"/>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8" name="Google Shape;998;p12"/>
            <p:cNvGrpSpPr/>
            <p:nvPr/>
          </p:nvGrpSpPr>
          <p:grpSpPr>
            <a:xfrm rot="5400000">
              <a:off x="718249" y="278521"/>
              <a:ext cx="49023" cy="1485520"/>
              <a:chOff x="0" y="-47625"/>
              <a:chExt cx="20494" cy="621031"/>
            </a:xfrm>
          </p:grpSpPr>
          <p:sp>
            <p:nvSpPr>
              <p:cNvPr id="999" name="Google Shape;999;p12"/>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000" name="Google Shape;1000;p12"/>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1" name="Google Shape;1001;p12"/>
            <p:cNvGrpSpPr/>
            <p:nvPr/>
          </p:nvGrpSpPr>
          <p:grpSpPr>
            <a:xfrm rot="5400000">
              <a:off x="727758" y="-596229"/>
              <a:ext cx="30004" cy="1485520"/>
              <a:chOff x="0" y="-47625"/>
              <a:chExt cx="12543" cy="621031"/>
            </a:xfrm>
          </p:grpSpPr>
          <p:sp>
            <p:nvSpPr>
              <p:cNvPr id="1002" name="Google Shape;1002;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03" name="Google Shape;1003;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4" name="Google Shape;1004;p12"/>
            <p:cNvGrpSpPr/>
            <p:nvPr/>
          </p:nvGrpSpPr>
          <p:grpSpPr>
            <a:xfrm rot="5400000">
              <a:off x="727758" y="-200062"/>
              <a:ext cx="30004" cy="1485520"/>
              <a:chOff x="0" y="-47625"/>
              <a:chExt cx="12543" cy="621031"/>
            </a:xfrm>
          </p:grpSpPr>
          <p:sp>
            <p:nvSpPr>
              <p:cNvPr id="1005" name="Google Shape;1005;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06" name="Google Shape;1006;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7" name="Google Shape;1007;p12"/>
            <p:cNvGrpSpPr/>
            <p:nvPr/>
          </p:nvGrpSpPr>
          <p:grpSpPr>
            <a:xfrm rot="5400000">
              <a:off x="727758" y="124994"/>
              <a:ext cx="30004" cy="1485520"/>
              <a:chOff x="0" y="-47625"/>
              <a:chExt cx="12543" cy="621031"/>
            </a:xfrm>
          </p:grpSpPr>
          <p:sp>
            <p:nvSpPr>
              <p:cNvPr id="1008" name="Google Shape;1008;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09" name="Google Shape;1009;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0" name="Google Shape;1010;p12"/>
            <p:cNvGrpSpPr/>
            <p:nvPr/>
          </p:nvGrpSpPr>
          <p:grpSpPr>
            <a:xfrm rot="5400000">
              <a:off x="727758" y="697803"/>
              <a:ext cx="30004" cy="1485520"/>
              <a:chOff x="0" y="-47625"/>
              <a:chExt cx="12543" cy="621031"/>
            </a:xfrm>
          </p:grpSpPr>
          <p:sp>
            <p:nvSpPr>
              <p:cNvPr id="1011" name="Google Shape;1011;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12" name="Google Shape;1012;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3" name="Google Shape;1013;p12"/>
            <p:cNvGrpSpPr/>
            <p:nvPr/>
          </p:nvGrpSpPr>
          <p:grpSpPr>
            <a:xfrm rot="5400000">
              <a:off x="727758" y="872841"/>
              <a:ext cx="30004" cy="1485520"/>
              <a:chOff x="0" y="-47625"/>
              <a:chExt cx="12543" cy="621031"/>
            </a:xfrm>
          </p:grpSpPr>
          <p:sp>
            <p:nvSpPr>
              <p:cNvPr id="1014" name="Google Shape;1014;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15" name="Google Shape;1015;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6" name="Google Shape;1016;p12"/>
            <p:cNvGrpSpPr/>
            <p:nvPr/>
          </p:nvGrpSpPr>
          <p:grpSpPr>
            <a:xfrm rot="5400000">
              <a:off x="727758" y="2029600"/>
              <a:ext cx="30004" cy="1485520"/>
              <a:chOff x="0" y="-47625"/>
              <a:chExt cx="12543" cy="621031"/>
            </a:xfrm>
          </p:grpSpPr>
          <p:sp>
            <p:nvSpPr>
              <p:cNvPr id="1017" name="Google Shape;1017;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18" name="Google Shape;1018;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9" name="Google Shape;1019;p12"/>
            <p:cNvGrpSpPr/>
            <p:nvPr/>
          </p:nvGrpSpPr>
          <p:grpSpPr>
            <a:xfrm rot="5400000">
              <a:off x="727758" y="1789571"/>
              <a:ext cx="30004" cy="1485520"/>
              <a:chOff x="0" y="-47625"/>
              <a:chExt cx="12543" cy="621031"/>
            </a:xfrm>
          </p:grpSpPr>
          <p:sp>
            <p:nvSpPr>
              <p:cNvPr id="1020" name="Google Shape;1020;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21" name="Google Shape;1021;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2" name="Google Shape;1022;p12"/>
            <p:cNvGrpSpPr/>
            <p:nvPr/>
          </p:nvGrpSpPr>
          <p:grpSpPr>
            <a:xfrm rot="5400000">
              <a:off x="727758" y="1572683"/>
              <a:ext cx="30004" cy="1485520"/>
              <a:chOff x="0" y="-47625"/>
              <a:chExt cx="12543" cy="621031"/>
            </a:xfrm>
          </p:grpSpPr>
          <p:sp>
            <p:nvSpPr>
              <p:cNvPr id="1023" name="Google Shape;1023;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24" name="Google Shape;1024;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5" name="Google Shape;1025;p12"/>
            <p:cNvGrpSpPr/>
            <p:nvPr/>
          </p:nvGrpSpPr>
          <p:grpSpPr>
            <a:xfrm rot="5400000">
              <a:off x="727758" y="1397645"/>
              <a:ext cx="30004" cy="1485520"/>
              <a:chOff x="0" y="-47625"/>
              <a:chExt cx="12543" cy="621031"/>
            </a:xfrm>
          </p:grpSpPr>
          <p:sp>
            <p:nvSpPr>
              <p:cNvPr id="1026" name="Google Shape;1026;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27" name="Google Shape;1027;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8" name="Google Shape;1028;p12"/>
            <p:cNvGrpSpPr/>
            <p:nvPr/>
          </p:nvGrpSpPr>
          <p:grpSpPr>
            <a:xfrm rot="5400000">
              <a:off x="727758" y="-433193"/>
              <a:ext cx="30004" cy="1485520"/>
              <a:chOff x="0" y="-47625"/>
              <a:chExt cx="12543" cy="621031"/>
            </a:xfrm>
          </p:grpSpPr>
          <p:sp>
            <p:nvSpPr>
              <p:cNvPr id="1029" name="Google Shape;1029;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30" name="Google Shape;1030;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1" name="Google Shape;1031;p12"/>
            <p:cNvGrpSpPr/>
            <p:nvPr/>
          </p:nvGrpSpPr>
          <p:grpSpPr>
            <a:xfrm rot="5400000">
              <a:off x="727758" y="-37026"/>
              <a:ext cx="30004" cy="1485520"/>
              <a:chOff x="0" y="-47625"/>
              <a:chExt cx="12543" cy="621031"/>
            </a:xfrm>
          </p:grpSpPr>
          <p:sp>
            <p:nvSpPr>
              <p:cNvPr id="1032" name="Google Shape;1032;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33" name="Google Shape;1033;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4" name="Google Shape;1034;p12"/>
            <p:cNvGrpSpPr/>
            <p:nvPr/>
          </p:nvGrpSpPr>
          <p:grpSpPr>
            <a:xfrm rot="5400000">
              <a:off x="727758" y="197002"/>
              <a:ext cx="30004" cy="1485520"/>
              <a:chOff x="0" y="-47625"/>
              <a:chExt cx="12543" cy="621031"/>
            </a:xfrm>
          </p:grpSpPr>
          <p:sp>
            <p:nvSpPr>
              <p:cNvPr id="1035" name="Google Shape;1035;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36" name="Google Shape;1036;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7" name="Google Shape;1037;p12"/>
            <p:cNvGrpSpPr/>
            <p:nvPr/>
          </p:nvGrpSpPr>
          <p:grpSpPr>
            <a:xfrm rot="5400000">
              <a:off x="727758" y="1047879"/>
              <a:ext cx="30004" cy="1485520"/>
              <a:chOff x="0" y="-47625"/>
              <a:chExt cx="12543" cy="621031"/>
            </a:xfrm>
          </p:grpSpPr>
          <p:sp>
            <p:nvSpPr>
              <p:cNvPr id="1038" name="Google Shape;1038;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39" name="Google Shape;1039;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0" name="Google Shape;1040;p12"/>
            <p:cNvGrpSpPr/>
            <p:nvPr/>
          </p:nvGrpSpPr>
          <p:grpSpPr>
            <a:xfrm rot="5400000">
              <a:off x="727758" y="1873582"/>
              <a:ext cx="30004" cy="1485520"/>
              <a:chOff x="0" y="-47625"/>
              <a:chExt cx="12543" cy="621031"/>
            </a:xfrm>
          </p:grpSpPr>
          <p:sp>
            <p:nvSpPr>
              <p:cNvPr id="1041" name="Google Shape;1041;p12"/>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042" name="Google Shape;1042;p12"/>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043" name="Google Shape;1043;p12"/>
          <p:cNvCxnSpPr/>
          <p:nvPr/>
        </p:nvCxnSpPr>
        <p:spPr>
          <a:xfrm rot="10800000">
            <a:off x="1047750" y="0"/>
            <a:ext cx="0" cy="10287000"/>
          </a:xfrm>
          <a:prstGeom prst="straightConnector1">
            <a:avLst/>
          </a:prstGeom>
          <a:noFill/>
          <a:ln cap="flat" cmpd="sng" w="38100">
            <a:solidFill>
              <a:srgbClr val="545454"/>
            </a:solidFill>
            <a:prstDash val="solid"/>
            <a:round/>
            <a:headEnd len="sm" w="sm" type="none"/>
            <a:tailEnd len="sm" w="sm" type="none"/>
          </a:ln>
        </p:spPr>
      </p:cxnSp>
      <p:cxnSp>
        <p:nvCxnSpPr>
          <p:cNvPr id="1044" name="Google Shape;1044;p12"/>
          <p:cNvCxnSpPr/>
          <p:nvPr/>
        </p:nvCxnSpPr>
        <p:spPr>
          <a:xfrm rot="10800000">
            <a:off x="11661267" y="0"/>
            <a:ext cx="0" cy="10287000"/>
          </a:xfrm>
          <a:prstGeom prst="straightConnector1">
            <a:avLst/>
          </a:prstGeom>
          <a:noFill/>
          <a:ln cap="flat" cmpd="sng" w="38100">
            <a:solidFill>
              <a:srgbClr val="545454"/>
            </a:solidFill>
            <a:prstDash val="solid"/>
            <a:round/>
            <a:headEnd len="sm" w="sm" type="none"/>
            <a:tailEnd len="sm" w="sm" type="none"/>
          </a:ln>
        </p:spPr>
      </p:cxnSp>
      <p:cxnSp>
        <p:nvCxnSpPr>
          <p:cNvPr id="1045" name="Google Shape;1045;p12"/>
          <p:cNvCxnSpPr/>
          <p:nvPr/>
        </p:nvCxnSpPr>
        <p:spPr>
          <a:xfrm rot="10800000">
            <a:off x="13740573" y="0"/>
            <a:ext cx="0" cy="10287000"/>
          </a:xfrm>
          <a:prstGeom prst="straightConnector1">
            <a:avLst/>
          </a:prstGeom>
          <a:noFill/>
          <a:ln cap="flat" cmpd="sng" w="38100">
            <a:solidFill>
              <a:srgbClr val="545454"/>
            </a:solidFill>
            <a:prstDash val="solid"/>
            <a:round/>
            <a:headEnd len="sm" w="sm" type="none"/>
            <a:tailEnd len="sm" w="sm" type="none"/>
          </a:ln>
        </p:spPr>
      </p:cxnSp>
      <p:grpSp>
        <p:nvGrpSpPr>
          <p:cNvPr id="1046" name="Google Shape;1046;p12"/>
          <p:cNvGrpSpPr/>
          <p:nvPr/>
        </p:nvGrpSpPr>
        <p:grpSpPr>
          <a:xfrm>
            <a:off x="242500" y="9258300"/>
            <a:ext cx="581801" cy="581801"/>
            <a:chOff x="0" y="0"/>
            <a:chExt cx="812800" cy="812800"/>
          </a:xfrm>
        </p:grpSpPr>
        <p:sp>
          <p:nvSpPr>
            <p:cNvPr id="1047" name="Google Shape;1047;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048" name="Google Shape;1048;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9" name="Google Shape;1049;p12"/>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sp>
        <p:nvSpPr>
          <p:cNvPr id="1050" name="Google Shape;1050;p12"/>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545454"/>
                </a:solidFill>
                <a:latin typeface="Arial"/>
                <a:ea typeface="Arial"/>
                <a:cs typeface="Arial"/>
                <a:sym typeface="Arial"/>
              </a:rPr>
              <a:t>CONSULTING CENTS</a:t>
            </a:r>
            <a:endParaRPr/>
          </a:p>
        </p:txBody>
      </p:sp>
      <p:sp>
        <p:nvSpPr>
          <p:cNvPr id="1051" name="Google Shape;1051;p12"/>
          <p:cNvSpPr txBox="1"/>
          <p:nvPr/>
        </p:nvSpPr>
        <p:spPr>
          <a:xfrm rot="-5400000">
            <a:off x="7737493" y="4168182"/>
            <a:ext cx="10083900" cy="1950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760" u="none" cap="none" strike="noStrike">
                <a:solidFill>
                  <a:srgbClr val="545454"/>
                </a:solidFill>
                <a:latin typeface="Archivo Black"/>
                <a:ea typeface="Archivo Black"/>
                <a:cs typeface="Archivo Black"/>
                <a:sym typeface="Archivo Black"/>
              </a:rPr>
              <a:t>WELCOME TO OUR </a:t>
            </a:r>
            <a:endParaRPr>
              <a:latin typeface="Archivo Black"/>
              <a:ea typeface="Archivo Black"/>
              <a:cs typeface="Archivo Black"/>
              <a:sym typeface="Archivo Black"/>
            </a:endParaRPr>
          </a:p>
          <a:p>
            <a:pPr indent="0" lvl="0" marL="0" marR="0" rtl="0" algn="l">
              <a:lnSpc>
                <a:spcPct val="120000"/>
              </a:lnSpc>
              <a:spcBef>
                <a:spcPts val="0"/>
              </a:spcBef>
              <a:spcAft>
                <a:spcPts val="0"/>
              </a:spcAft>
              <a:buNone/>
            </a:pPr>
            <a:r>
              <a:rPr i="0" lang="en-US" sz="5760" u="none" cap="none" strike="noStrike">
                <a:solidFill>
                  <a:srgbClr val="545454"/>
                </a:solidFill>
                <a:latin typeface="Archivo Black"/>
                <a:ea typeface="Archivo Black"/>
                <a:cs typeface="Archivo Black"/>
                <a:sym typeface="Archivo Black"/>
              </a:rPr>
              <a:t>CONSULTING</a:t>
            </a:r>
            <a:endParaRPr>
              <a:latin typeface="Archivo Black"/>
              <a:ea typeface="Archivo Black"/>
              <a:cs typeface="Archivo Black"/>
              <a:sym typeface="Archivo Black"/>
            </a:endParaRPr>
          </a:p>
        </p:txBody>
      </p:sp>
      <p:grpSp>
        <p:nvGrpSpPr>
          <p:cNvPr id="1052" name="Google Shape;1052;p12"/>
          <p:cNvGrpSpPr/>
          <p:nvPr/>
        </p:nvGrpSpPr>
        <p:grpSpPr>
          <a:xfrm>
            <a:off x="12899431" y="2161854"/>
            <a:ext cx="581801" cy="581801"/>
            <a:chOff x="0" y="0"/>
            <a:chExt cx="812800" cy="812800"/>
          </a:xfrm>
        </p:grpSpPr>
        <p:sp>
          <p:nvSpPr>
            <p:cNvPr id="1053" name="Google Shape;1053;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054" name="Google Shape;1054;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5" name="Google Shape;1055;p12"/>
          <p:cNvSpPr txBox="1"/>
          <p:nvPr/>
        </p:nvSpPr>
        <p:spPr>
          <a:xfrm>
            <a:off x="14102523" y="981075"/>
            <a:ext cx="3804600" cy="7696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Dear [Guests/Attendees],</a:t>
            </a:r>
            <a:endParaRPr/>
          </a:p>
          <a:p>
            <a:pPr indent="0" lvl="0" marL="0" marR="0" rtl="0" algn="l">
              <a:lnSpc>
                <a:spcPct val="100000"/>
              </a:lnSpc>
              <a:spcBef>
                <a:spcPts val="0"/>
              </a:spcBef>
              <a:spcAft>
                <a:spcPts val="0"/>
              </a:spcAft>
              <a:buNone/>
            </a:pPr>
            <a:r>
              <a:t/>
            </a:r>
            <a:endParaRPr b="0" i="0" sz="2500" u="none" cap="none" strike="noStrike">
              <a:solidFill>
                <a:srgbClr val="545454"/>
              </a:solidFill>
              <a:latin typeface="Darker Grotesque"/>
              <a:ea typeface="Darker Grotesque"/>
              <a:cs typeface="Darker Grotesque"/>
              <a:sym typeface="Darker Grotesque"/>
            </a:endParaRPr>
          </a:p>
          <a:p>
            <a:pPr indent="0" lvl="0" marL="0" marR="0" rtl="0" algn="l">
              <a:lnSpc>
                <a:spcPct val="10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On behalf of [Your Company/Organization], it is with great pleasure that we extend a warm welcome to each and every one of you to [Event Name]. We are thrilled to have you join us today for what promises to be an engaging and enlightening experience.</a:t>
            </a:r>
            <a:endParaRPr/>
          </a:p>
          <a:p>
            <a:pPr indent="0" lvl="0" marL="0" marR="0" rtl="0" algn="l">
              <a:lnSpc>
                <a:spcPct val="100000"/>
              </a:lnSpc>
              <a:spcBef>
                <a:spcPts val="0"/>
              </a:spcBef>
              <a:spcAft>
                <a:spcPts val="0"/>
              </a:spcAft>
              <a:buNone/>
            </a:pPr>
            <a:r>
              <a:t/>
            </a:r>
            <a:endParaRPr b="0" i="0" sz="2500" u="none" cap="none" strike="noStrike">
              <a:solidFill>
                <a:srgbClr val="545454"/>
              </a:solidFill>
              <a:latin typeface="Darker Grotesque"/>
              <a:ea typeface="Darker Grotesque"/>
              <a:cs typeface="Darker Grotesque"/>
              <a:sym typeface="Darker Grotesque"/>
            </a:endParaRPr>
          </a:p>
          <a:p>
            <a:pPr indent="0" lvl="0" marL="0" marR="0" rtl="0" algn="l">
              <a:lnSpc>
                <a:spcPct val="10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As we gather here, we embark on a journey of learning, collaboration, and inspiration. [Event Name] serves as a platform for us to come together, share ideas, and explore new opportunities for growth and innovation.</a:t>
            </a:r>
            <a:endParaRPr/>
          </a:p>
        </p:txBody>
      </p:sp>
      <p:cxnSp>
        <p:nvCxnSpPr>
          <p:cNvPr id="1056" name="Google Shape;1056;p12"/>
          <p:cNvCxnSpPr/>
          <p:nvPr/>
        </p:nvCxnSpPr>
        <p:spPr>
          <a:xfrm>
            <a:off x="13740573" y="774700"/>
            <a:ext cx="6492240" cy="0"/>
          </a:xfrm>
          <a:prstGeom prst="straightConnector1">
            <a:avLst/>
          </a:prstGeom>
          <a:noFill/>
          <a:ln cap="flat" cmpd="sng" w="38100">
            <a:solidFill>
              <a:srgbClr val="545454"/>
            </a:solidFill>
            <a:prstDash val="solid"/>
            <a:round/>
            <a:headEnd len="sm" w="sm" type="none"/>
            <a:tailEnd len="sm" w="sm" type="none"/>
          </a:ln>
        </p:spPr>
      </p:cxnSp>
      <p:pic>
        <p:nvPicPr>
          <p:cNvPr id="1057" name="Google Shape;1057;p12"/>
          <p:cNvPicPr preferRelativeResize="0"/>
          <p:nvPr/>
        </p:nvPicPr>
        <p:blipFill>
          <a:blip r:embed="rId4">
            <a:alphaModFix/>
          </a:blip>
          <a:stretch>
            <a:fillRect/>
          </a:stretch>
        </p:blipFill>
        <p:spPr>
          <a:xfrm>
            <a:off x="1012075" y="0"/>
            <a:ext cx="10649199" cy="102869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5454"/>
        </a:solidFill>
      </p:bgPr>
    </p:bg>
    <p:spTree>
      <p:nvGrpSpPr>
        <p:cNvPr id="1061" name="Shape 1061"/>
        <p:cNvGrpSpPr/>
        <p:nvPr/>
      </p:nvGrpSpPr>
      <p:grpSpPr>
        <a:xfrm>
          <a:off x="0" y="0"/>
          <a:ext cx="0" cy="0"/>
          <a:chOff x="0" y="0"/>
          <a:chExt cx="0" cy="0"/>
        </a:xfrm>
      </p:grpSpPr>
      <p:grpSp>
        <p:nvGrpSpPr>
          <p:cNvPr id="1062" name="Google Shape;1062;p13"/>
          <p:cNvGrpSpPr/>
          <p:nvPr/>
        </p:nvGrpSpPr>
        <p:grpSpPr>
          <a:xfrm>
            <a:off x="19050" y="1039150"/>
            <a:ext cx="1114140" cy="2488668"/>
            <a:chOff x="0" y="-241102"/>
            <a:chExt cx="1485521" cy="3318223"/>
          </a:xfrm>
        </p:grpSpPr>
        <p:grpSp>
          <p:nvGrpSpPr>
            <p:cNvPr id="1063" name="Google Shape;1063;p13"/>
            <p:cNvGrpSpPr/>
            <p:nvPr/>
          </p:nvGrpSpPr>
          <p:grpSpPr>
            <a:xfrm>
              <a:off x="0" y="-241102"/>
              <a:ext cx="1371600" cy="3318223"/>
              <a:chOff x="0" y="-47625"/>
              <a:chExt cx="270933" cy="655451"/>
            </a:xfrm>
          </p:grpSpPr>
          <p:sp>
            <p:nvSpPr>
              <p:cNvPr id="1064" name="Google Shape;1064;p13"/>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1065" name="Google Shape;1065;p13"/>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6" name="Google Shape;1066;p13"/>
            <p:cNvGrpSpPr/>
            <p:nvPr/>
          </p:nvGrpSpPr>
          <p:grpSpPr>
            <a:xfrm rot="5400000">
              <a:off x="697324" y="-697324"/>
              <a:ext cx="90873" cy="1485520"/>
              <a:chOff x="0" y="-47625"/>
              <a:chExt cx="37990" cy="621031"/>
            </a:xfrm>
          </p:grpSpPr>
          <p:sp>
            <p:nvSpPr>
              <p:cNvPr id="1067" name="Google Shape;1067;p1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068" name="Google Shape;1068;p1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9" name="Google Shape;1069;p13"/>
            <p:cNvGrpSpPr/>
            <p:nvPr/>
          </p:nvGrpSpPr>
          <p:grpSpPr>
            <a:xfrm rot="5400000">
              <a:off x="697324" y="-316628"/>
              <a:ext cx="90873" cy="1485520"/>
              <a:chOff x="0" y="-47625"/>
              <a:chExt cx="37990" cy="621031"/>
            </a:xfrm>
          </p:grpSpPr>
          <p:sp>
            <p:nvSpPr>
              <p:cNvPr id="1070" name="Google Shape;1070;p1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071" name="Google Shape;1071;p1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2" name="Google Shape;1072;p13"/>
            <p:cNvGrpSpPr/>
            <p:nvPr/>
          </p:nvGrpSpPr>
          <p:grpSpPr>
            <a:xfrm rot="5400000">
              <a:off x="697324" y="390473"/>
              <a:ext cx="90873" cy="1485520"/>
              <a:chOff x="0" y="-47625"/>
              <a:chExt cx="37990" cy="621031"/>
            </a:xfrm>
          </p:grpSpPr>
          <p:sp>
            <p:nvSpPr>
              <p:cNvPr id="1073" name="Google Shape;1073;p1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074" name="Google Shape;1074;p1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5" name="Google Shape;1075;p13"/>
            <p:cNvGrpSpPr/>
            <p:nvPr/>
          </p:nvGrpSpPr>
          <p:grpSpPr>
            <a:xfrm rot="5400000">
              <a:off x="697324" y="523351"/>
              <a:ext cx="90873" cy="1485520"/>
              <a:chOff x="0" y="-47625"/>
              <a:chExt cx="37990" cy="621031"/>
            </a:xfrm>
          </p:grpSpPr>
          <p:sp>
            <p:nvSpPr>
              <p:cNvPr id="1076" name="Google Shape;1076;p1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077" name="Google Shape;1077;p1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8" name="Google Shape;1078;p13"/>
            <p:cNvGrpSpPr/>
            <p:nvPr/>
          </p:nvGrpSpPr>
          <p:grpSpPr>
            <a:xfrm rot="5400000">
              <a:off x="697324" y="1283201"/>
              <a:ext cx="90873" cy="1485520"/>
              <a:chOff x="0" y="-47625"/>
              <a:chExt cx="37990" cy="621031"/>
            </a:xfrm>
          </p:grpSpPr>
          <p:sp>
            <p:nvSpPr>
              <p:cNvPr id="1079" name="Google Shape;1079;p1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080" name="Google Shape;1080;p1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1" name="Google Shape;1081;p13"/>
            <p:cNvGrpSpPr/>
            <p:nvPr/>
          </p:nvGrpSpPr>
          <p:grpSpPr>
            <a:xfrm rot="5400000">
              <a:off x="697324" y="2144045"/>
              <a:ext cx="90873" cy="1485520"/>
              <a:chOff x="0" y="-47625"/>
              <a:chExt cx="37990" cy="621031"/>
            </a:xfrm>
          </p:grpSpPr>
          <p:sp>
            <p:nvSpPr>
              <p:cNvPr id="1082" name="Google Shape;1082;p1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083" name="Google Shape;1083;p1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4" name="Google Shape;1084;p13"/>
            <p:cNvGrpSpPr/>
            <p:nvPr/>
          </p:nvGrpSpPr>
          <p:grpSpPr>
            <a:xfrm rot="5400000">
              <a:off x="697324" y="1687128"/>
              <a:ext cx="90873" cy="1485520"/>
              <a:chOff x="0" y="-47625"/>
              <a:chExt cx="37990" cy="621031"/>
            </a:xfrm>
          </p:grpSpPr>
          <p:sp>
            <p:nvSpPr>
              <p:cNvPr id="1085" name="Google Shape;1085;p1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086" name="Google Shape;1086;p1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7" name="Google Shape;1087;p13"/>
            <p:cNvGrpSpPr/>
            <p:nvPr/>
          </p:nvGrpSpPr>
          <p:grpSpPr>
            <a:xfrm rot="5400000">
              <a:off x="697324" y="1150323"/>
              <a:ext cx="90873" cy="1485520"/>
              <a:chOff x="0" y="-47625"/>
              <a:chExt cx="37990" cy="621031"/>
            </a:xfrm>
          </p:grpSpPr>
          <p:sp>
            <p:nvSpPr>
              <p:cNvPr id="1088" name="Google Shape;1088;p1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089" name="Google Shape;1089;p1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0" name="Google Shape;1090;p13"/>
            <p:cNvGrpSpPr/>
            <p:nvPr/>
          </p:nvGrpSpPr>
          <p:grpSpPr>
            <a:xfrm rot="5400000">
              <a:off x="697324" y="2288925"/>
              <a:ext cx="90873" cy="1485520"/>
              <a:chOff x="0" y="-47625"/>
              <a:chExt cx="37990" cy="621031"/>
            </a:xfrm>
          </p:grpSpPr>
          <p:sp>
            <p:nvSpPr>
              <p:cNvPr id="1091" name="Google Shape;1091;p13"/>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092" name="Google Shape;1092;p13"/>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3" name="Google Shape;1093;p13"/>
            <p:cNvGrpSpPr/>
            <p:nvPr/>
          </p:nvGrpSpPr>
          <p:grpSpPr>
            <a:xfrm rot="5400000">
              <a:off x="718249" y="-514711"/>
              <a:ext cx="49023" cy="1485520"/>
              <a:chOff x="0" y="-47625"/>
              <a:chExt cx="20494" cy="621031"/>
            </a:xfrm>
          </p:grpSpPr>
          <p:sp>
            <p:nvSpPr>
              <p:cNvPr id="1094" name="Google Shape;1094;p1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095" name="Google Shape;1095;p13"/>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6" name="Google Shape;1096;p13"/>
            <p:cNvGrpSpPr/>
            <p:nvPr/>
          </p:nvGrpSpPr>
          <p:grpSpPr>
            <a:xfrm rot="5400000">
              <a:off x="718249" y="-118544"/>
              <a:ext cx="49023" cy="1485520"/>
              <a:chOff x="0" y="-47625"/>
              <a:chExt cx="20494" cy="621031"/>
            </a:xfrm>
          </p:grpSpPr>
          <p:sp>
            <p:nvSpPr>
              <p:cNvPr id="1097" name="Google Shape;1097;p1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098" name="Google Shape;1098;p13"/>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9" name="Google Shape;1099;p13"/>
            <p:cNvGrpSpPr/>
            <p:nvPr/>
          </p:nvGrpSpPr>
          <p:grpSpPr>
            <a:xfrm rot="5400000">
              <a:off x="718249" y="791323"/>
              <a:ext cx="49023" cy="1485520"/>
              <a:chOff x="0" y="-47625"/>
              <a:chExt cx="20494" cy="621031"/>
            </a:xfrm>
          </p:grpSpPr>
          <p:sp>
            <p:nvSpPr>
              <p:cNvPr id="1100" name="Google Shape;1100;p1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101" name="Google Shape;1101;p13"/>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2" name="Google Shape;1102;p13"/>
            <p:cNvGrpSpPr/>
            <p:nvPr/>
          </p:nvGrpSpPr>
          <p:grpSpPr>
            <a:xfrm rot="5400000">
              <a:off x="718249" y="1479164"/>
              <a:ext cx="49023" cy="1485520"/>
              <a:chOff x="0" y="-47625"/>
              <a:chExt cx="20494" cy="621031"/>
            </a:xfrm>
          </p:grpSpPr>
          <p:sp>
            <p:nvSpPr>
              <p:cNvPr id="1103" name="Google Shape;1103;p1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104" name="Google Shape;1104;p13"/>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5" name="Google Shape;1105;p13"/>
            <p:cNvGrpSpPr/>
            <p:nvPr/>
          </p:nvGrpSpPr>
          <p:grpSpPr>
            <a:xfrm rot="5400000">
              <a:off x="718249" y="278521"/>
              <a:ext cx="49023" cy="1485520"/>
              <a:chOff x="0" y="-47625"/>
              <a:chExt cx="20494" cy="621031"/>
            </a:xfrm>
          </p:grpSpPr>
          <p:sp>
            <p:nvSpPr>
              <p:cNvPr id="1106" name="Google Shape;1106;p13"/>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107" name="Google Shape;1107;p13"/>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8" name="Google Shape;1108;p13"/>
            <p:cNvGrpSpPr/>
            <p:nvPr/>
          </p:nvGrpSpPr>
          <p:grpSpPr>
            <a:xfrm rot="5400000">
              <a:off x="727758" y="-596229"/>
              <a:ext cx="30004" cy="1485520"/>
              <a:chOff x="0" y="-47625"/>
              <a:chExt cx="12543" cy="621031"/>
            </a:xfrm>
          </p:grpSpPr>
          <p:sp>
            <p:nvSpPr>
              <p:cNvPr id="1109" name="Google Shape;1109;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10" name="Google Shape;1110;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1" name="Google Shape;1111;p13"/>
            <p:cNvGrpSpPr/>
            <p:nvPr/>
          </p:nvGrpSpPr>
          <p:grpSpPr>
            <a:xfrm rot="5400000">
              <a:off x="727758" y="-200062"/>
              <a:ext cx="30004" cy="1485520"/>
              <a:chOff x="0" y="-47625"/>
              <a:chExt cx="12543" cy="621031"/>
            </a:xfrm>
          </p:grpSpPr>
          <p:sp>
            <p:nvSpPr>
              <p:cNvPr id="1112" name="Google Shape;1112;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13" name="Google Shape;1113;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4" name="Google Shape;1114;p13"/>
            <p:cNvGrpSpPr/>
            <p:nvPr/>
          </p:nvGrpSpPr>
          <p:grpSpPr>
            <a:xfrm rot="5400000">
              <a:off x="727758" y="124994"/>
              <a:ext cx="30004" cy="1485520"/>
              <a:chOff x="0" y="-47625"/>
              <a:chExt cx="12543" cy="621031"/>
            </a:xfrm>
          </p:grpSpPr>
          <p:sp>
            <p:nvSpPr>
              <p:cNvPr id="1115" name="Google Shape;1115;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16" name="Google Shape;1116;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7" name="Google Shape;1117;p13"/>
            <p:cNvGrpSpPr/>
            <p:nvPr/>
          </p:nvGrpSpPr>
          <p:grpSpPr>
            <a:xfrm rot="5400000">
              <a:off x="727758" y="697803"/>
              <a:ext cx="30004" cy="1485520"/>
              <a:chOff x="0" y="-47625"/>
              <a:chExt cx="12543" cy="621031"/>
            </a:xfrm>
          </p:grpSpPr>
          <p:sp>
            <p:nvSpPr>
              <p:cNvPr id="1118" name="Google Shape;1118;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19" name="Google Shape;1119;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0" name="Google Shape;1120;p13"/>
            <p:cNvGrpSpPr/>
            <p:nvPr/>
          </p:nvGrpSpPr>
          <p:grpSpPr>
            <a:xfrm rot="5400000">
              <a:off x="727758" y="872841"/>
              <a:ext cx="30004" cy="1485520"/>
              <a:chOff x="0" y="-47625"/>
              <a:chExt cx="12543" cy="621031"/>
            </a:xfrm>
          </p:grpSpPr>
          <p:sp>
            <p:nvSpPr>
              <p:cNvPr id="1121" name="Google Shape;1121;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22" name="Google Shape;1122;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3" name="Google Shape;1123;p13"/>
            <p:cNvGrpSpPr/>
            <p:nvPr/>
          </p:nvGrpSpPr>
          <p:grpSpPr>
            <a:xfrm rot="5400000">
              <a:off x="727758" y="2029600"/>
              <a:ext cx="30004" cy="1485520"/>
              <a:chOff x="0" y="-47625"/>
              <a:chExt cx="12543" cy="621031"/>
            </a:xfrm>
          </p:grpSpPr>
          <p:sp>
            <p:nvSpPr>
              <p:cNvPr id="1124" name="Google Shape;1124;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25" name="Google Shape;1125;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6" name="Google Shape;1126;p13"/>
            <p:cNvGrpSpPr/>
            <p:nvPr/>
          </p:nvGrpSpPr>
          <p:grpSpPr>
            <a:xfrm rot="5400000">
              <a:off x="727758" y="1789571"/>
              <a:ext cx="30004" cy="1485520"/>
              <a:chOff x="0" y="-47625"/>
              <a:chExt cx="12543" cy="621031"/>
            </a:xfrm>
          </p:grpSpPr>
          <p:sp>
            <p:nvSpPr>
              <p:cNvPr id="1127" name="Google Shape;1127;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28" name="Google Shape;1128;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9" name="Google Shape;1129;p13"/>
            <p:cNvGrpSpPr/>
            <p:nvPr/>
          </p:nvGrpSpPr>
          <p:grpSpPr>
            <a:xfrm rot="5400000">
              <a:off x="727758" y="1572683"/>
              <a:ext cx="30004" cy="1485520"/>
              <a:chOff x="0" y="-47625"/>
              <a:chExt cx="12543" cy="621031"/>
            </a:xfrm>
          </p:grpSpPr>
          <p:sp>
            <p:nvSpPr>
              <p:cNvPr id="1130" name="Google Shape;1130;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31" name="Google Shape;1131;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2" name="Google Shape;1132;p13"/>
            <p:cNvGrpSpPr/>
            <p:nvPr/>
          </p:nvGrpSpPr>
          <p:grpSpPr>
            <a:xfrm rot="5400000">
              <a:off x="727758" y="1397645"/>
              <a:ext cx="30004" cy="1485520"/>
              <a:chOff x="0" y="-47625"/>
              <a:chExt cx="12543" cy="621031"/>
            </a:xfrm>
          </p:grpSpPr>
          <p:sp>
            <p:nvSpPr>
              <p:cNvPr id="1133" name="Google Shape;1133;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34" name="Google Shape;1134;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5" name="Google Shape;1135;p13"/>
            <p:cNvGrpSpPr/>
            <p:nvPr/>
          </p:nvGrpSpPr>
          <p:grpSpPr>
            <a:xfrm rot="5400000">
              <a:off x="727758" y="-433193"/>
              <a:ext cx="30004" cy="1485520"/>
              <a:chOff x="0" y="-47625"/>
              <a:chExt cx="12543" cy="621031"/>
            </a:xfrm>
          </p:grpSpPr>
          <p:sp>
            <p:nvSpPr>
              <p:cNvPr id="1136" name="Google Shape;1136;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37" name="Google Shape;1137;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8" name="Google Shape;1138;p13"/>
            <p:cNvGrpSpPr/>
            <p:nvPr/>
          </p:nvGrpSpPr>
          <p:grpSpPr>
            <a:xfrm rot="5400000">
              <a:off x="727758" y="-37026"/>
              <a:ext cx="30004" cy="1485520"/>
              <a:chOff x="0" y="-47625"/>
              <a:chExt cx="12543" cy="621031"/>
            </a:xfrm>
          </p:grpSpPr>
          <p:sp>
            <p:nvSpPr>
              <p:cNvPr id="1139" name="Google Shape;1139;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40" name="Google Shape;1140;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1" name="Google Shape;1141;p13"/>
            <p:cNvGrpSpPr/>
            <p:nvPr/>
          </p:nvGrpSpPr>
          <p:grpSpPr>
            <a:xfrm rot="5400000">
              <a:off x="727758" y="197002"/>
              <a:ext cx="30004" cy="1485520"/>
              <a:chOff x="0" y="-47625"/>
              <a:chExt cx="12543" cy="621031"/>
            </a:xfrm>
          </p:grpSpPr>
          <p:sp>
            <p:nvSpPr>
              <p:cNvPr id="1142" name="Google Shape;1142;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43" name="Google Shape;1143;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4" name="Google Shape;1144;p13"/>
            <p:cNvGrpSpPr/>
            <p:nvPr/>
          </p:nvGrpSpPr>
          <p:grpSpPr>
            <a:xfrm rot="5400000">
              <a:off x="727758" y="1047879"/>
              <a:ext cx="30004" cy="1485520"/>
              <a:chOff x="0" y="-47625"/>
              <a:chExt cx="12543" cy="621031"/>
            </a:xfrm>
          </p:grpSpPr>
          <p:sp>
            <p:nvSpPr>
              <p:cNvPr id="1145" name="Google Shape;1145;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46" name="Google Shape;1146;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7" name="Google Shape;1147;p13"/>
            <p:cNvGrpSpPr/>
            <p:nvPr/>
          </p:nvGrpSpPr>
          <p:grpSpPr>
            <a:xfrm rot="5400000">
              <a:off x="727758" y="1873582"/>
              <a:ext cx="30004" cy="1485520"/>
              <a:chOff x="0" y="-47625"/>
              <a:chExt cx="12543" cy="621031"/>
            </a:xfrm>
          </p:grpSpPr>
          <p:sp>
            <p:nvSpPr>
              <p:cNvPr id="1148" name="Google Shape;1148;p13"/>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149" name="Google Shape;1149;p13"/>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150" name="Google Shape;1150;p13"/>
          <p:cNvCxnSpPr/>
          <p:nvPr/>
        </p:nvCxnSpPr>
        <p:spPr>
          <a:xfrm rot="10800000">
            <a:off x="1047750" y="-72568"/>
            <a:ext cx="0" cy="10359568"/>
          </a:xfrm>
          <a:prstGeom prst="straightConnector1">
            <a:avLst/>
          </a:prstGeom>
          <a:noFill/>
          <a:ln cap="flat" cmpd="sng" w="38100">
            <a:solidFill>
              <a:srgbClr val="FFFEF8"/>
            </a:solidFill>
            <a:prstDash val="solid"/>
            <a:round/>
            <a:headEnd len="sm" w="sm" type="none"/>
            <a:tailEnd len="sm" w="sm" type="none"/>
          </a:ln>
        </p:spPr>
      </p:cxnSp>
      <p:cxnSp>
        <p:nvCxnSpPr>
          <p:cNvPr id="1151" name="Google Shape;1151;p13"/>
          <p:cNvCxnSpPr/>
          <p:nvPr/>
        </p:nvCxnSpPr>
        <p:spPr>
          <a:xfrm flipH="1" rot="10800000">
            <a:off x="7935079" y="-72568"/>
            <a:ext cx="19050" cy="10483332"/>
          </a:xfrm>
          <a:prstGeom prst="straightConnector1">
            <a:avLst/>
          </a:prstGeom>
          <a:noFill/>
          <a:ln cap="flat" cmpd="sng" w="38100">
            <a:solidFill>
              <a:srgbClr val="FFFEF8"/>
            </a:solidFill>
            <a:prstDash val="solid"/>
            <a:round/>
            <a:headEnd len="sm" w="sm" type="none"/>
            <a:tailEnd len="sm" w="sm" type="none"/>
          </a:ln>
        </p:spPr>
      </p:cxnSp>
      <p:grpSp>
        <p:nvGrpSpPr>
          <p:cNvPr id="1152" name="Google Shape;1152;p13"/>
          <p:cNvGrpSpPr/>
          <p:nvPr/>
        </p:nvGrpSpPr>
        <p:grpSpPr>
          <a:xfrm>
            <a:off x="242500" y="9185732"/>
            <a:ext cx="581801" cy="581801"/>
            <a:chOff x="0" y="0"/>
            <a:chExt cx="812800" cy="812800"/>
          </a:xfrm>
        </p:grpSpPr>
        <p:sp>
          <p:nvSpPr>
            <p:cNvPr id="1153" name="Google Shape;1153;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1154" name="Google Shape;1154;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55" name="Google Shape;1155;p13"/>
          <p:cNvSpPr/>
          <p:nvPr/>
        </p:nvSpPr>
        <p:spPr>
          <a:xfrm>
            <a:off x="229443" y="277854"/>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sp>
        <p:nvSpPr>
          <p:cNvPr id="1156" name="Google Shape;1156;p13"/>
          <p:cNvSpPr txBox="1"/>
          <p:nvPr/>
        </p:nvSpPr>
        <p:spPr>
          <a:xfrm>
            <a:off x="8904599" y="2764889"/>
            <a:ext cx="8449800" cy="13083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i="0" lang="en-US" sz="8500" u="none" cap="none" strike="noStrike">
                <a:solidFill>
                  <a:srgbClr val="FFFEF8"/>
                </a:solidFill>
                <a:latin typeface="Archivo Black"/>
                <a:ea typeface="Archivo Black"/>
                <a:cs typeface="Archivo Black"/>
                <a:sym typeface="Archivo Black"/>
              </a:rPr>
              <a:t>Intro</a:t>
            </a:r>
            <a:endParaRPr>
              <a:latin typeface="Archivo Black"/>
              <a:ea typeface="Archivo Black"/>
              <a:cs typeface="Archivo Black"/>
              <a:sym typeface="Archivo Black"/>
            </a:endParaRPr>
          </a:p>
        </p:txBody>
      </p:sp>
      <p:sp>
        <p:nvSpPr>
          <p:cNvPr id="1157" name="Google Shape;1157;p13"/>
          <p:cNvSpPr txBox="1"/>
          <p:nvPr/>
        </p:nvSpPr>
        <p:spPr>
          <a:xfrm rot="-5400000">
            <a:off x="-2190622" y="5853572"/>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FFFEF8"/>
                </a:solidFill>
                <a:latin typeface="Arial"/>
                <a:ea typeface="Arial"/>
                <a:cs typeface="Arial"/>
                <a:sym typeface="Arial"/>
              </a:rPr>
              <a:t>CONSULTING CENTS</a:t>
            </a:r>
            <a:endParaRPr/>
          </a:p>
        </p:txBody>
      </p:sp>
      <p:sp>
        <p:nvSpPr>
          <p:cNvPr id="1158" name="Google Shape;1158;p13"/>
          <p:cNvSpPr txBox="1"/>
          <p:nvPr/>
        </p:nvSpPr>
        <p:spPr>
          <a:xfrm>
            <a:off x="8904599" y="4375686"/>
            <a:ext cx="6390490" cy="3051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FFFEF8"/>
                </a:solidFill>
                <a:latin typeface="Darker Grotesque"/>
                <a:ea typeface="Darker Grotesque"/>
                <a:cs typeface="Darker Grotesque"/>
                <a:sym typeface="Darker Grotesque"/>
              </a:rPr>
              <a:t>In today's fast-paced and interconnected world, effective communication is paramount to success. Businesses and organizations must navigate a complex landscape of stakeholders, competitors, and ever-evolving technologies. At [Your Company Name], we specialize in enhancing communication strategies to help our clients thrive in this dynamic environment.</a:t>
            </a:r>
            <a:endParaRPr/>
          </a:p>
        </p:txBody>
      </p:sp>
      <p:grpSp>
        <p:nvGrpSpPr>
          <p:cNvPr id="1159" name="Google Shape;1159;p13"/>
          <p:cNvGrpSpPr/>
          <p:nvPr/>
        </p:nvGrpSpPr>
        <p:grpSpPr>
          <a:xfrm>
            <a:off x="12843394" y="638175"/>
            <a:ext cx="581801" cy="581801"/>
            <a:chOff x="0" y="0"/>
            <a:chExt cx="812800" cy="812800"/>
          </a:xfrm>
        </p:grpSpPr>
        <p:sp>
          <p:nvSpPr>
            <p:cNvPr id="1160" name="Google Shape;1160;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1161" name="Google Shape;1161;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2" name="Google Shape;1162;p13"/>
          <p:cNvGrpSpPr/>
          <p:nvPr/>
        </p:nvGrpSpPr>
        <p:grpSpPr>
          <a:xfrm>
            <a:off x="16228539" y="5368700"/>
            <a:ext cx="850614" cy="850614"/>
            <a:chOff x="0" y="0"/>
            <a:chExt cx="812800" cy="812800"/>
          </a:xfrm>
        </p:grpSpPr>
        <p:sp>
          <p:nvSpPr>
            <p:cNvPr id="1163" name="Google Shape;1163;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1164" name="Google Shape;1164;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65" name="Google Shape;1165;p13"/>
          <p:cNvPicPr preferRelativeResize="0"/>
          <p:nvPr/>
        </p:nvPicPr>
        <p:blipFill>
          <a:blip r:embed="rId4">
            <a:alphaModFix/>
          </a:blip>
          <a:stretch>
            <a:fillRect/>
          </a:stretch>
        </p:blipFill>
        <p:spPr>
          <a:xfrm>
            <a:off x="1083522" y="25600"/>
            <a:ext cx="6870608" cy="102870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5454"/>
        </a:solidFill>
      </p:bgPr>
    </p:bg>
    <p:spTree>
      <p:nvGrpSpPr>
        <p:cNvPr id="1169" name="Shape 1169"/>
        <p:cNvGrpSpPr/>
        <p:nvPr/>
      </p:nvGrpSpPr>
      <p:grpSpPr>
        <a:xfrm>
          <a:off x="0" y="0"/>
          <a:ext cx="0" cy="0"/>
          <a:chOff x="0" y="0"/>
          <a:chExt cx="0" cy="0"/>
        </a:xfrm>
      </p:grpSpPr>
      <p:pic>
        <p:nvPicPr>
          <p:cNvPr id="1170" name="Google Shape;1170;p14"/>
          <p:cNvPicPr preferRelativeResize="0"/>
          <p:nvPr/>
        </p:nvPicPr>
        <p:blipFill rotWithShape="1">
          <a:blip r:embed="rId3">
            <a:alphaModFix/>
          </a:blip>
          <a:srcRect b="0" l="10193" r="10193" t="0"/>
          <a:stretch/>
        </p:blipFill>
        <p:spPr>
          <a:xfrm>
            <a:off x="12828118" y="0"/>
            <a:ext cx="5459882" cy="10287000"/>
          </a:xfrm>
          <a:prstGeom prst="rect">
            <a:avLst/>
          </a:prstGeom>
          <a:noFill/>
          <a:ln>
            <a:noFill/>
          </a:ln>
        </p:spPr>
      </p:pic>
      <p:grpSp>
        <p:nvGrpSpPr>
          <p:cNvPr id="1171" name="Google Shape;1171;p14"/>
          <p:cNvGrpSpPr/>
          <p:nvPr/>
        </p:nvGrpSpPr>
        <p:grpSpPr>
          <a:xfrm>
            <a:off x="2114938" y="1028700"/>
            <a:ext cx="3316871" cy="3316871"/>
            <a:chOff x="0" y="0"/>
            <a:chExt cx="812800" cy="812800"/>
          </a:xfrm>
        </p:grpSpPr>
        <p:sp>
          <p:nvSpPr>
            <p:cNvPr id="1172" name="Google Shape;117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EF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21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4" name="Google Shape;1174;p14"/>
          <p:cNvGrpSpPr/>
          <p:nvPr/>
        </p:nvGrpSpPr>
        <p:grpSpPr>
          <a:xfrm>
            <a:off x="2560712" y="1448294"/>
            <a:ext cx="2425324" cy="2482168"/>
            <a:chOff x="0" y="-19050"/>
            <a:chExt cx="812800" cy="831850"/>
          </a:xfrm>
        </p:grpSpPr>
        <p:sp>
          <p:nvSpPr>
            <p:cNvPr id="1175" name="Google Shape;117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EF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1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0" i="0" lang="en-US" sz="8500" u="none" cap="none" strike="noStrike">
                  <a:solidFill>
                    <a:srgbClr val="FFFEF8"/>
                  </a:solidFill>
                  <a:latin typeface="Arial"/>
                  <a:ea typeface="Arial"/>
                  <a:cs typeface="Arial"/>
                  <a:sym typeface="Arial"/>
                </a:rPr>
                <a:t>01.</a:t>
              </a:r>
              <a:endParaRPr/>
            </a:p>
          </p:txBody>
        </p:sp>
      </p:grpSp>
      <p:cxnSp>
        <p:nvCxnSpPr>
          <p:cNvPr id="1177" name="Google Shape;1177;p14"/>
          <p:cNvCxnSpPr/>
          <p:nvPr/>
        </p:nvCxnSpPr>
        <p:spPr>
          <a:xfrm flipH="1" rot="10800000">
            <a:off x="2133988" y="35"/>
            <a:ext cx="19050" cy="10483332"/>
          </a:xfrm>
          <a:prstGeom prst="straightConnector1">
            <a:avLst/>
          </a:prstGeom>
          <a:noFill/>
          <a:ln cap="flat" cmpd="sng" w="38100">
            <a:solidFill>
              <a:srgbClr val="FFFEF8"/>
            </a:solidFill>
            <a:prstDash val="solid"/>
            <a:round/>
            <a:headEnd len="sm" w="sm" type="none"/>
            <a:tailEnd len="sm" w="sm" type="none"/>
          </a:ln>
        </p:spPr>
      </p:cxnSp>
      <p:cxnSp>
        <p:nvCxnSpPr>
          <p:cNvPr id="1178" name="Google Shape;1178;p14"/>
          <p:cNvCxnSpPr/>
          <p:nvPr/>
        </p:nvCxnSpPr>
        <p:spPr>
          <a:xfrm flipH="1" rot="10800000">
            <a:off x="5431809" y="35"/>
            <a:ext cx="9525" cy="5124415"/>
          </a:xfrm>
          <a:prstGeom prst="straightConnector1">
            <a:avLst/>
          </a:prstGeom>
          <a:noFill/>
          <a:ln cap="flat" cmpd="sng" w="38100">
            <a:solidFill>
              <a:srgbClr val="FFFEF8"/>
            </a:solidFill>
            <a:prstDash val="solid"/>
            <a:round/>
            <a:headEnd len="sm" w="sm" type="none"/>
            <a:tailEnd len="sm" w="sm" type="none"/>
          </a:ln>
        </p:spPr>
      </p:cxnSp>
      <p:cxnSp>
        <p:nvCxnSpPr>
          <p:cNvPr id="1179" name="Google Shape;1179;p14"/>
          <p:cNvCxnSpPr/>
          <p:nvPr/>
        </p:nvCxnSpPr>
        <p:spPr>
          <a:xfrm rot="10800000">
            <a:off x="2133988" y="8774399"/>
            <a:ext cx="10656030" cy="0"/>
          </a:xfrm>
          <a:prstGeom prst="straightConnector1">
            <a:avLst/>
          </a:prstGeom>
          <a:noFill/>
          <a:ln cap="flat" cmpd="sng" w="38100">
            <a:solidFill>
              <a:srgbClr val="FFFEF8"/>
            </a:solidFill>
            <a:prstDash val="solid"/>
            <a:round/>
            <a:headEnd len="sm" w="sm" type="none"/>
            <a:tailEnd len="sm" w="sm" type="none"/>
          </a:ln>
        </p:spPr>
      </p:cxnSp>
      <p:cxnSp>
        <p:nvCxnSpPr>
          <p:cNvPr id="1180" name="Google Shape;1180;p14"/>
          <p:cNvCxnSpPr/>
          <p:nvPr/>
        </p:nvCxnSpPr>
        <p:spPr>
          <a:xfrm rot="10800000">
            <a:off x="2133988" y="5124450"/>
            <a:ext cx="10656030" cy="0"/>
          </a:xfrm>
          <a:prstGeom prst="straightConnector1">
            <a:avLst/>
          </a:prstGeom>
          <a:noFill/>
          <a:ln cap="flat" cmpd="sng" w="38100">
            <a:solidFill>
              <a:srgbClr val="FFFEF8"/>
            </a:solidFill>
            <a:prstDash val="solid"/>
            <a:round/>
            <a:headEnd len="sm" w="sm" type="none"/>
            <a:tailEnd len="sm" w="sm" type="none"/>
          </a:ln>
        </p:spPr>
      </p:cxnSp>
      <p:cxnSp>
        <p:nvCxnSpPr>
          <p:cNvPr id="1181" name="Google Shape;1181;p14"/>
          <p:cNvCxnSpPr/>
          <p:nvPr/>
        </p:nvCxnSpPr>
        <p:spPr>
          <a:xfrm rot="10800000">
            <a:off x="2114938" y="1047750"/>
            <a:ext cx="10656030" cy="0"/>
          </a:xfrm>
          <a:prstGeom prst="straightConnector1">
            <a:avLst/>
          </a:prstGeom>
          <a:noFill/>
          <a:ln cap="flat" cmpd="sng" w="38100">
            <a:solidFill>
              <a:srgbClr val="FFFEF8"/>
            </a:solidFill>
            <a:prstDash val="solid"/>
            <a:round/>
            <a:headEnd len="sm" w="sm" type="none"/>
            <a:tailEnd len="sm" w="sm" type="none"/>
          </a:ln>
        </p:spPr>
      </p:cxnSp>
      <p:cxnSp>
        <p:nvCxnSpPr>
          <p:cNvPr id="1182" name="Google Shape;1182;p14"/>
          <p:cNvCxnSpPr/>
          <p:nvPr/>
        </p:nvCxnSpPr>
        <p:spPr>
          <a:xfrm rot="10800000">
            <a:off x="2114938" y="4364621"/>
            <a:ext cx="10656030" cy="0"/>
          </a:xfrm>
          <a:prstGeom prst="straightConnector1">
            <a:avLst/>
          </a:prstGeom>
          <a:noFill/>
          <a:ln cap="flat" cmpd="sng" w="38100">
            <a:solidFill>
              <a:srgbClr val="FFFEF8"/>
            </a:solidFill>
            <a:prstDash val="solid"/>
            <a:round/>
            <a:headEnd len="sm" w="sm" type="none"/>
            <a:tailEnd len="sm" w="sm" type="none"/>
          </a:ln>
        </p:spPr>
      </p:cxnSp>
      <p:cxnSp>
        <p:nvCxnSpPr>
          <p:cNvPr id="1183" name="Google Shape;1183;p14"/>
          <p:cNvCxnSpPr/>
          <p:nvPr/>
        </p:nvCxnSpPr>
        <p:spPr>
          <a:xfrm flipH="1" rot="10800000">
            <a:off x="12790018" y="35"/>
            <a:ext cx="19050" cy="10483332"/>
          </a:xfrm>
          <a:prstGeom prst="straightConnector1">
            <a:avLst/>
          </a:prstGeom>
          <a:noFill/>
          <a:ln cap="flat" cmpd="sng" w="38100">
            <a:solidFill>
              <a:srgbClr val="FFFEF8"/>
            </a:solidFill>
            <a:prstDash val="solid"/>
            <a:round/>
            <a:headEnd len="sm" w="sm" type="none"/>
            <a:tailEnd len="sm" w="sm" type="none"/>
          </a:ln>
        </p:spPr>
      </p:cxnSp>
      <p:grpSp>
        <p:nvGrpSpPr>
          <p:cNvPr id="1184" name="Google Shape;1184;p14"/>
          <p:cNvGrpSpPr/>
          <p:nvPr/>
        </p:nvGrpSpPr>
        <p:grpSpPr>
          <a:xfrm>
            <a:off x="19050" y="1039150"/>
            <a:ext cx="1114140" cy="2488668"/>
            <a:chOff x="0" y="-241102"/>
            <a:chExt cx="1485521" cy="3318223"/>
          </a:xfrm>
        </p:grpSpPr>
        <p:grpSp>
          <p:nvGrpSpPr>
            <p:cNvPr id="1185" name="Google Shape;1185;p14"/>
            <p:cNvGrpSpPr/>
            <p:nvPr/>
          </p:nvGrpSpPr>
          <p:grpSpPr>
            <a:xfrm>
              <a:off x="0" y="-241102"/>
              <a:ext cx="1371600" cy="3318223"/>
              <a:chOff x="0" y="-47625"/>
              <a:chExt cx="270933" cy="655451"/>
            </a:xfrm>
          </p:grpSpPr>
          <p:sp>
            <p:nvSpPr>
              <p:cNvPr id="1186" name="Google Shape;1186;p14"/>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1187" name="Google Shape;1187;p14"/>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8" name="Google Shape;1188;p14"/>
            <p:cNvGrpSpPr/>
            <p:nvPr/>
          </p:nvGrpSpPr>
          <p:grpSpPr>
            <a:xfrm rot="5400000">
              <a:off x="697324" y="-697324"/>
              <a:ext cx="90873" cy="1485520"/>
              <a:chOff x="0" y="-47625"/>
              <a:chExt cx="37990" cy="621031"/>
            </a:xfrm>
          </p:grpSpPr>
          <p:sp>
            <p:nvSpPr>
              <p:cNvPr id="1189" name="Google Shape;1189;p1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190" name="Google Shape;1190;p1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1" name="Google Shape;1191;p14"/>
            <p:cNvGrpSpPr/>
            <p:nvPr/>
          </p:nvGrpSpPr>
          <p:grpSpPr>
            <a:xfrm rot="5400000">
              <a:off x="697324" y="-316628"/>
              <a:ext cx="90873" cy="1485520"/>
              <a:chOff x="0" y="-47625"/>
              <a:chExt cx="37990" cy="621031"/>
            </a:xfrm>
          </p:grpSpPr>
          <p:sp>
            <p:nvSpPr>
              <p:cNvPr id="1192" name="Google Shape;1192;p1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193" name="Google Shape;1193;p1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4" name="Google Shape;1194;p14"/>
            <p:cNvGrpSpPr/>
            <p:nvPr/>
          </p:nvGrpSpPr>
          <p:grpSpPr>
            <a:xfrm rot="5400000">
              <a:off x="697324" y="390473"/>
              <a:ext cx="90873" cy="1485520"/>
              <a:chOff x="0" y="-47625"/>
              <a:chExt cx="37990" cy="621031"/>
            </a:xfrm>
          </p:grpSpPr>
          <p:sp>
            <p:nvSpPr>
              <p:cNvPr id="1195" name="Google Shape;1195;p1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196" name="Google Shape;1196;p1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7" name="Google Shape;1197;p14"/>
            <p:cNvGrpSpPr/>
            <p:nvPr/>
          </p:nvGrpSpPr>
          <p:grpSpPr>
            <a:xfrm rot="5400000">
              <a:off x="697324" y="523351"/>
              <a:ext cx="90873" cy="1485520"/>
              <a:chOff x="0" y="-47625"/>
              <a:chExt cx="37990" cy="621031"/>
            </a:xfrm>
          </p:grpSpPr>
          <p:sp>
            <p:nvSpPr>
              <p:cNvPr id="1198" name="Google Shape;1198;p1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199" name="Google Shape;1199;p1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0" name="Google Shape;1200;p14"/>
            <p:cNvGrpSpPr/>
            <p:nvPr/>
          </p:nvGrpSpPr>
          <p:grpSpPr>
            <a:xfrm rot="5400000">
              <a:off x="697324" y="1283201"/>
              <a:ext cx="90873" cy="1485520"/>
              <a:chOff x="0" y="-47625"/>
              <a:chExt cx="37990" cy="621031"/>
            </a:xfrm>
          </p:grpSpPr>
          <p:sp>
            <p:nvSpPr>
              <p:cNvPr id="1201" name="Google Shape;1201;p1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202" name="Google Shape;1202;p1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3" name="Google Shape;1203;p14"/>
            <p:cNvGrpSpPr/>
            <p:nvPr/>
          </p:nvGrpSpPr>
          <p:grpSpPr>
            <a:xfrm rot="5400000">
              <a:off x="697324" y="2144045"/>
              <a:ext cx="90873" cy="1485520"/>
              <a:chOff x="0" y="-47625"/>
              <a:chExt cx="37990" cy="621031"/>
            </a:xfrm>
          </p:grpSpPr>
          <p:sp>
            <p:nvSpPr>
              <p:cNvPr id="1204" name="Google Shape;1204;p1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205" name="Google Shape;1205;p1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6" name="Google Shape;1206;p14"/>
            <p:cNvGrpSpPr/>
            <p:nvPr/>
          </p:nvGrpSpPr>
          <p:grpSpPr>
            <a:xfrm rot="5400000">
              <a:off x="697324" y="1687128"/>
              <a:ext cx="90873" cy="1485520"/>
              <a:chOff x="0" y="-47625"/>
              <a:chExt cx="37990" cy="621031"/>
            </a:xfrm>
          </p:grpSpPr>
          <p:sp>
            <p:nvSpPr>
              <p:cNvPr id="1207" name="Google Shape;1207;p1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208" name="Google Shape;1208;p1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9" name="Google Shape;1209;p14"/>
            <p:cNvGrpSpPr/>
            <p:nvPr/>
          </p:nvGrpSpPr>
          <p:grpSpPr>
            <a:xfrm rot="5400000">
              <a:off x="697324" y="1150323"/>
              <a:ext cx="90873" cy="1485520"/>
              <a:chOff x="0" y="-47625"/>
              <a:chExt cx="37990" cy="621031"/>
            </a:xfrm>
          </p:grpSpPr>
          <p:sp>
            <p:nvSpPr>
              <p:cNvPr id="1210" name="Google Shape;1210;p1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211" name="Google Shape;1211;p1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2" name="Google Shape;1212;p14"/>
            <p:cNvGrpSpPr/>
            <p:nvPr/>
          </p:nvGrpSpPr>
          <p:grpSpPr>
            <a:xfrm rot="5400000">
              <a:off x="697324" y="2288925"/>
              <a:ext cx="90873" cy="1485520"/>
              <a:chOff x="0" y="-47625"/>
              <a:chExt cx="37990" cy="621031"/>
            </a:xfrm>
          </p:grpSpPr>
          <p:sp>
            <p:nvSpPr>
              <p:cNvPr id="1213" name="Google Shape;1213;p14"/>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214" name="Google Shape;1214;p14"/>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5" name="Google Shape;1215;p14"/>
            <p:cNvGrpSpPr/>
            <p:nvPr/>
          </p:nvGrpSpPr>
          <p:grpSpPr>
            <a:xfrm rot="5400000">
              <a:off x="718249" y="-514711"/>
              <a:ext cx="49023" cy="1485520"/>
              <a:chOff x="0" y="-47625"/>
              <a:chExt cx="20494" cy="621031"/>
            </a:xfrm>
          </p:grpSpPr>
          <p:sp>
            <p:nvSpPr>
              <p:cNvPr id="1216" name="Google Shape;1216;p1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217" name="Google Shape;1217;p14"/>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8" name="Google Shape;1218;p14"/>
            <p:cNvGrpSpPr/>
            <p:nvPr/>
          </p:nvGrpSpPr>
          <p:grpSpPr>
            <a:xfrm rot="5400000">
              <a:off x="718249" y="-118544"/>
              <a:ext cx="49023" cy="1485520"/>
              <a:chOff x="0" y="-47625"/>
              <a:chExt cx="20494" cy="621031"/>
            </a:xfrm>
          </p:grpSpPr>
          <p:sp>
            <p:nvSpPr>
              <p:cNvPr id="1219" name="Google Shape;1219;p1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220" name="Google Shape;1220;p14"/>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1" name="Google Shape;1221;p14"/>
            <p:cNvGrpSpPr/>
            <p:nvPr/>
          </p:nvGrpSpPr>
          <p:grpSpPr>
            <a:xfrm rot="5400000">
              <a:off x="718249" y="791323"/>
              <a:ext cx="49023" cy="1485520"/>
              <a:chOff x="0" y="-47625"/>
              <a:chExt cx="20494" cy="621031"/>
            </a:xfrm>
          </p:grpSpPr>
          <p:sp>
            <p:nvSpPr>
              <p:cNvPr id="1222" name="Google Shape;1222;p1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223" name="Google Shape;1223;p14"/>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4" name="Google Shape;1224;p14"/>
            <p:cNvGrpSpPr/>
            <p:nvPr/>
          </p:nvGrpSpPr>
          <p:grpSpPr>
            <a:xfrm rot="5400000">
              <a:off x="718249" y="1479164"/>
              <a:ext cx="49023" cy="1485520"/>
              <a:chOff x="0" y="-47625"/>
              <a:chExt cx="20494" cy="621031"/>
            </a:xfrm>
          </p:grpSpPr>
          <p:sp>
            <p:nvSpPr>
              <p:cNvPr id="1225" name="Google Shape;1225;p1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226" name="Google Shape;1226;p14"/>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7" name="Google Shape;1227;p14"/>
            <p:cNvGrpSpPr/>
            <p:nvPr/>
          </p:nvGrpSpPr>
          <p:grpSpPr>
            <a:xfrm rot="5400000">
              <a:off x="718249" y="278521"/>
              <a:ext cx="49023" cy="1485520"/>
              <a:chOff x="0" y="-47625"/>
              <a:chExt cx="20494" cy="621031"/>
            </a:xfrm>
          </p:grpSpPr>
          <p:sp>
            <p:nvSpPr>
              <p:cNvPr id="1228" name="Google Shape;1228;p14"/>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229" name="Google Shape;1229;p14"/>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0" name="Google Shape;1230;p14"/>
            <p:cNvGrpSpPr/>
            <p:nvPr/>
          </p:nvGrpSpPr>
          <p:grpSpPr>
            <a:xfrm rot="5400000">
              <a:off x="727758" y="-596229"/>
              <a:ext cx="30004" cy="1485520"/>
              <a:chOff x="0" y="-47625"/>
              <a:chExt cx="12543" cy="621031"/>
            </a:xfrm>
          </p:grpSpPr>
          <p:sp>
            <p:nvSpPr>
              <p:cNvPr id="1231" name="Google Shape;1231;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32" name="Google Shape;1232;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3" name="Google Shape;1233;p14"/>
            <p:cNvGrpSpPr/>
            <p:nvPr/>
          </p:nvGrpSpPr>
          <p:grpSpPr>
            <a:xfrm rot="5400000">
              <a:off x="727758" y="-200062"/>
              <a:ext cx="30004" cy="1485520"/>
              <a:chOff x="0" y="-47625"/>
              <a:chExt cx="12543" cy="621031"/>
            </a:xfrm>
          </p:grpSpPr>
          <p:sp>
            <p:nvSpPr>
              <p:cNvPr id="1234" name="Google Shape;1234;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35" name="Google Shape;1235;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6" name="Google Shape;1236;p14"/>
            <p:cNvGrpSpPr/>
            <p:nvPr/>
          </p:nvGrpSpPr>
          <p:grpSpPr>
            <a:xfrm rot="5400000">
              <a:off x="727758" y="124994"/>
              <a:ext cx="30004" cy="1485520"/>
              <a:chOff x="0" y="-47625"/>
              <a:chExt cx="12543" cy="621031"/>
            </a:xfrm>
          </p:grpSpPr>
          <p:sp>
            <p:nvSpPr>
              <p:cNvPr id="1237" name="Google Shape;1237;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38" name="Google Shape;1238;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9" name="Google Shape;1239;p14"/>
            <p:cNvGrpSpPr/>
            <p:nvPr/>
          </p:nvGrpSpPr>
          <p:grpSpPr>
            <a:xfrm rot="5400000">
              <a:off x="727758" y="697803"/>
              <a:ext cx="30004" cy="1485520"/>
              <a:chOff x="0" y="-47625"/>
              <a:chExt cx="12543" cy="621031"/>
            </a:xfrm>
          </p:grpSpPr>
          <p:sp>
            <p:nvSpPr>
              <p:cNvPr id="1240" name="Google Shape;1240;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41" name="Google Shape;1241;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2" name="Google Shape;1242;p14"/>
            <p:cNvGrpSpPr/>
            <p:nvPr/>
          </p:nvGrpSpPr>
          <p:grpSpPr>
            <a:xfrm rot="5400000">
              <a:off x="727758" y="872841"/>
              <a:ext cx="30004" cy="1485520"/>
              <a:chOff x="0" y="-47625"/>
              <a:chExt cx="12543" cy="621031"/>
            </a:xfrm>
          </p:grpSpPr>
          <p:sp>
            <p:nvSpPr>
              <p:cNvPr id="1243" name="Google Shape;1243;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44" name="Google Shape;1244;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5" name="Google Shape;1245;p14"/>
            <p:cNvGrpSpPr/>
            <p:nvPr/>
          </p:nvGrpSpPr>
          <p:grpSpPr>
            <a:xfrm rot="5400000">
              <a:off x="727758" y="2029600"/>
              <a:ext cx="30004" cy="1485520"/>
              <a:chOff x="0" y="-47625"/>
              <a:chExt cx="12543" cy="621031"/>
            </a:xfrm>
          </p:grpSpPr>
          <p:sp>
            <p:nvSpPr>
              <p:cNvPr id="1246" name="Google Shape;1246;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47" name="Google Shape;1247;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8" name="Google Shape;1248;p14"/>
            <p:cNvGrpSpPr/>
            <p:nvPr/>
          </p:nvGrpSpPr>
          <p:grpSpPr>
            <a:xfrm rot="5400000">
              <a:off x="727758" y="1789571"/>
              <a:ext cx="30004" cy="1485520"/>
              <a:chOff x="0" y="-47625"/>
              <a:chExt cx="12543" cy="621031"/>
            </a:xfrm>
          </p:grpSpPr>
          <p:sp>
            <p:nvSpPr>
              <p:cNvPr id="1249" name="Google Shape;1249;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50" name="Google Shape;1250;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1" name="Google Shape;1251;p14"/>
            <p:cNvGrpSpPr/>
            <p:nvPr/>
          </p:nvGrpSpPr>
          <p:grpSpPr>
            <a:xfrm rot="5400000">
              <a:off x="727758" y="1572683"/>
              <a:ext cx="30004" cy="1485520"/>
              <a:chOff x="0" y="-47625"/>
              <a:chExt cx="12543" cy="621031"/>
            </a:xfrm>
          </p:grpSpPr>
          <p:sp>
            <p:nvSpPr>
              <p:cNvPr id="1252" name="Google Shape;1252;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53" name="Google Shape;1253;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4" name="Google Shape;1254;p14"/>
            <p:cNvGrpSpPr/>
            <p:nvPr/>
          </p:nvGrpSpPr>
          <p:grpSpPr>
            <a:xfrm rot="5400000">
              <a:off x="727758" y="1397645"/>
              <a:ext cx="30004" cy="1485520"/>
              <a:chOff x="0" y="-47625"/>
              <a:chExt cx="12543" cy="621031"/>
            </a:xfrm>
          </p:grpSpPr>
          <p:sp>
            <p:nvSpPr>
              <p:cNvPr id="1255" name="Google Shape;1255;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56" name="Google Shape;1256;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7" name="Google Shape;1257;p14"/>
            <p:cNvGrpSpPr/>
            <p:nvPr/>
          </p:nvGrpSpPr>
          <p:grpSpPr>
            <a:xfrm rot="5400000">
              <a:off x="727758" y="-433193"/>
              <a:ext cx="30004" cy="1485520"/>
              <a:chOff x="0" y="-47625"/>
              <a:chExt cx="12543" cy="621031"/>
            </a:xfrm>
          </p:grpSpPr>
          <p:sp>
            <p:nvSpPr>
              <p:cNvPr id="1258" name="Google Shape;1258;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59" name="Google Shape;1259;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0" name="Google Shape;1260;p14"/>
            <p:cNvGrpSpPr/>
            <p:nvPr/>
          </p:nvGrpSpPr>
          <p:grpSpPr>
            <a:xfrm rot="5400000">
              <a:off x="727758" y="-37026"/>
              <a:ext cx="30004" cy="1485520"/>
              <a:chOff x="0" y="-47625"/>
              <a:chExt cx="12543" cy="621031"/>
            </a:xfrm>
          </p:grpSpPr>
          <p:sp>
            <p:nvSpPr>
              <p:cNvPr id="1261" name="Google Shape;1261;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62" name="Google Shape;1262;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3" name="Google Shape;1263;p14"/>
            <p:cNvGrpSpPr/>
            <p:nvPr/>
          </p:nvGrpSpPr>
          <p:grpSpPr>
            <a:xfrm rot="5400000">
              <a:off x="727758" y="197002"/>
              <a:ext cx="30004" cy="1485520"/>
              <a:chOff x="0" y="-47625"/>
              <a:chExt cx="12543" cy="621031"/>
            </a:xfrm>
          </p:grpSpPr>
          <p:sp>
            <p:nvSpPr>
              <p:cNvPr id="1264" name="Google Shape;1264;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65" name="Google Shape;1265;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6" name="Google Shape;1266;p14"/>
            <p:cNvGrpSpPr/>
            <p:nvPr/>
          </p:nvGrpSpPr>
          <p:grpSpPr>
            <a:xfrm rot="5400000">
              <a:off x="727758" y="1047879"/>
              <a:ext cx="30004" cy="1485520"/>
              <a:chOff x="0" y="-47625"/>
              <a:chExt cx="12543" cy="621031"/>
            </a:xfrm>
          </p:grpSpPr>
          <p:sp>
            <p:nvSpPr>
              <p:cNvPr id="1267" name="Google Shape;1267;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68" name="Google Shape;1268;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9" name="Google Shape;1269;p14"/>
            <p:cNvGrpSpPr/>
            <p:nvPr/>
          </p:nvGrpSpPr>
          <p:grpSpPr>
            <a:xfrm rot="5400000">
              <a:off x="727758" y="1873582"/>
              <a:ext cx="30004" cy="1485520"/>
              <a:chOff x="0" y="-47625"/>
              <a:chExt cx="12543" cy="621031"/>
            </a:xfrm>
          </p:grpSpPr>
          <p:sp>
            <p:nvSpPr>
              <p:cNvPr id="1270" name="Google Shape;1270;p14"/>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271" name="Google Shape;1271;p14"/>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272" name="Google Shape;1272;p14"/>
          <p:cNvCxnSpPr/>
          <p:nvPr/>
        </p:nvCxnSpPr>
        <p:spPr>
          <a:xfrm rot="10800000">
            <a:off x="1047750" y="-72568"/>
            <a:ext cx="0" cy="10359568"/>
          </a:xfrm>
          <a:prstGeom prst="straightConnector1">
            <a:avLst/>
          </a:prstGeom>
          <a:noFill/>
          <a:ln cap="flat" cmpd="sng" w="38100">
            <a:solidFill>
              <a:srgbClr val="FFFEF8"/>
            </a:solidFill>
            <a:prstDash val="solid"/>
            <a:round/>
            <a:headEnd len="sm" w="sm" type="none"/>
            <a:tailEnd len="sm" w="sm" type="none"/>
          </a:ln>
        </p:spPr>
      </p:cxnSp>
      <p:grpSp>
        <p:nvGrpSpPr>
          <p:cNvPr id="1273" name="Google Shape;1273;p14"/>
          <p:cNvGrpSpPr/>
          <p:nvPr/>
        </p:nvGrpSpPr>
        <p:grpSpPr>
          <a:xfrm>
            <a:off x="242500" y="9185732"/>
            <a:ext cx="581801" cy="581801"/>
            <a:chOff x="0" y="0"/>
            <a:chExt cx="812800" cy="812800"/>
          </a:xfrm>
        </p:grpSpPr>
        <p:sp>
          <p:nvSpPr>
            <p:cNvPr id="1274" name="Google Shape;1274;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1275" name="Google Shape;1275;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6" name="Google Shape;1276;p14"/>
          <p:cNvSpPr/>
          <p:nvPr/>
        </p:nvSpPr>
        <p:spPr>
          <a:xfrm>
            <a:off x="229443" y="277854"/>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4">
              <a:alphaModFix/>
            </a:blip>
            <a:stretch>
              <a:fillRect b="0" l="0" r="0" t="0"/>
            </a:stretch>
          </a:blipFill>
          <a:ln>
            <a:noFill/>
          </a:ln>
        </p:spPr>
      </p:sp>
      <p:sp>
        <p:nvSpPr>
          <p:cNvPr id="1277" name="Google Shape;1277;p14"/>
          <p:cNvSpPr txBox="1"/>
          <p:nvPr/>
        </p:nvSpPr>
        <p:spPr>
          <a:xfrm>
            <a:off x="2560712" y="5431775"/>
            <a:ext cx="9848400" cy="261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499" u="none" cap="none" strike="noStrike">
                <a:solidFill>
                  <a:srgbClr val="FFFEF8"/>
                </a:solidFill>
                <a:latin typeface="Archivo Black"/>
                <a:ea typeface="Archivo Black"/>
                <a:cs typeface="Archivo Black"/>
                <a:sym typeface="Archivo Black"/>
              </a:rPr>
              <a:t>PROBLEM</a:t>
            </a:r>
            <a:endParaRPr>
              <a:latin typeface="Archivo Black"/>
              <a:ea typeface="Archivo Black"/>
              <a:cs typeface="Archivo Black"/>
              <a:sym typeface="Archivo Black"/>
            </a:endParaRPr>
          </a:p>
          <a:p>
            <a:pPr indent="0" lvl="0" marL="0" marR="0" rtl="0" algn="l">
              <a:lnSpc>
                <a:spcPct val="100000"/>
              </a:lnSpc>
              <a:spcBef>
                <a:spcPts val="0"/>
              </a:spcBef>
              <a:spcAft>
                <a:spcPts val="0"/>
              </a:spcAft>
              <a:buNone/>
            </a:pPr>
            <a:r>
              <a:rPr i="0" lang="en-US" sz="8499" u="none" cap="none" strike="noStrike">
                <a:solidFill>
                  <a:srgbClr val="FFFEF8"/>
                </a:solidFill>
                <a:latin typeface="Archivo Black"/>
                <a:ea typeface="Archivo Black"/>
                <a:cs typeface="Archivo Black"/>
                <a:sym typeface="Archivo Black"/>
              </a:rPr>
              <a:t>&amp;SOLUTION</a:t>
            </a:r>
            <a:endParaRPr>
              <a:latin typeface="Archivo Black"/>
              <a:ea typeface="Archivo Black"/>
              <a:cs typeface="Archivo Black"/>
              <a:sym typeface="Archivo Black"/>
            </a:endParaRPr>
          </a:p>
        </p:txBody>
      </p:sp>
      <p:sp>
        <p:nvSpPr>
          <p:cNvPr id="1278" name="Google Shape;1278;p14"/>
          <p:cNvSpPr txBox="1"/>
          <p:nvPr/>
        </p:nvSpPr>
        <p:spPr>
          <a:xfrm rot="-5400000">
            <a:off x="-2190622" y="5853572"/>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FFFEF8"/>
                </a:solidFill>
                <a:latin typeface="Arial"/>
                <a:ea typeface="Arial"/>
                <a:cs typeface="Arial"/>
                <a:sym typeface="Arial"/>
              </a:rPr>
              <a:t>CONSULTING CENTS</a:t>
            </a:r>
            <a:endParaRPr/>
          </a:p>
        </p:txBody>
      </p:sp>
      <p:grpSp>
        <p:nvGrpSpPr>
          <p:cNvPr id="1279" name="Google Shape;1279;p14"/>
          <p:cNvGrpSpPr/>
          <p:nvPr/>
        </p:nvGrpSpPr>
        <p:grpSpPr>
          <a:xfrm>
            <a:off x="6168961" y="4073721"/>
            <a:ext cx="581801" cy="581801"/>
            <a:chOff x="0" y="0"/>
            <a:chExt cx="812800" cy="812800"/>
          </a:xfrm>
        </p:grpSpPr>
        <p:sp>
          <p:nvSpPr>
            <p:cNvPr id="1280" name="Google Shape;1280;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1281" name="Google Shape;1281;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2" name="Google Shape;1282;p14"/>
          <p:cNvGrpSpPr/>
          <p:nvPr/>
        </p:nvGrpSpPr>
        <p:grpSpPr>
          <a:xfrm>
            <a:off x="11027252" y="707596"/>
            <a:ext cx="581801" cy="581801"/>
            <a:chOff x="0" y="0"/>
            <a:chExt cx="812800" cy="812800"/>
          </a:xfrm>
        </p:grpSpPr>
        <p:sp>
          <p:nvSpPr>
            <p:cNvPr id="1283" name="Google Shape;1283;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1284" name="Google Shape;1284;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5454"/>
        </a:solidFill>
      </p:bgPr>
    </p:bg>
    <p:spTree>
      <p:nvGrpSpPr>
        <p:cNvPr id="1288" name="Shape 1288"/>
        <p:cNvGrpSpPr/>
        <p:nvPr/>
      </p:nvGrpSpPr>
      <p:grpSpPr>
        <a:xfrm>
          <a:off x="0" y="0"/>
          <a:ext cx="0" cy="0"/>
          <a:chOff x="0" y="0"/>
          <a:chExt cx="0" cy="0"/>
        </a:xfrm>
      </p:grpSpPr>
      <p:grpSp>
        <p:nvGrpSpPr>
          <p:cNvPr id="1289" name="Google Shape;1289;p15"/>
          <p:cNvGrpSpPr/>
          <p:nvPr/>
        </p:nvGrpSpPr>
        <p:grpSpPr>
          <a:xfrm>
            <a:off x="19050" y="1039150"/>
            <a:ext cx="1114140" cy="2488668"/>
            <a:chOff x="0" y="-241102"/>
            <a:chExt cx="1485521" cy="3318223"/>
          </a:xfrm>
        </p:grpSpPr>
        <p:grpSp>
          <p:nvGrpSpPr>
            <p:cNvPr id="1290" name="Google Shape;1290;p15"/>
            <p:cNvGrpSpPr/>
            <p:nvPr/>
          </p:nvGrpSpPr>
          <p:grpSpPr>
            <a:xfrm>
              <a:off x="0" y="-241102"/>
              <a:ext cx="1371600" cy="3318223"/>
              <a:chOff x="0" y="-47625"/>
              <a:chExt cx="270933" cy="655451"/>
            </a:xfrm>
          </p:grpSpPr>
          <p:sp>
            <p:nvSpPr>
              <p:cNvPr id="1291" name="Google Shape;1291;p15"/>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1292" name="Google Shape;1292;p15"/>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3" name="Google Shape;1293;p15"/>
            <p:cNvGrpSpPr/>
            <p:nvPr/>
          </p:nvGrpSpPr>
          <p:grpSpPr>
            <a:xfrm rot="5400000">
              <a:off x="697324" y="-697324"/>
              <a:ext cx="90873" cy="1485520"/>
              <a:chOff x="0" y="-47625"/>
              <a:chExt cx="37990" cy="621031"/>
            </a:xfrm>
          </p:grpSpPr>
          <p:sp>
            <p:nvSpPr>
              <p:cNvPr id="1294" name="Google Shape;1294;p1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295" name="Google Shape;1295;p15"/>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6" name="Google Shape;1296;p15"/>
            <p:cNvGrpSpPr/>
            <p:nvPr/>
          </p:nvGrpSpPr>
          <p:grpSpPr>
            <a:xfrm rot="5400000">
              <a:off x="697324" y="-316628"/>
              <a:ext cx="90873" cy="1485520"/>
              <a:chOff x="0" y="-47625"/>
              <a:chExt cx="37990" cy="621031"/>
            </a:xfrm>
          </p:grpSpPr>
          <p:sp>
            <p:nvSpPr>
              <p:cNvPr id="1297" name="Google Shape;1297;p1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298" name="Google Shape;1298;p15"/>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9" name="Google Shape;1299;p15"/>
            <p:cNvGrpSpPr/>
            <p:nvPr/>
          </p:nvGrpSpPr>
          <p:grpSpPr>
            <a:xfrm rot="5400000">
              <a:off x="697324" y="390473"/>
              <a:ext cx="90873" cy="1485520"/>
              <a:chOff x="0" y="-47625"/>
              <a:chExt cx="37990" cy="621031"/>
            </a:xfrm>
          </p:grpSpPr>
          <p:sp>
            <p:nvSpPr>
              <p:cNvPr id="1300" name="Google Shape;1300;p1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301" name="Google Shape;1301;p15"/>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2" name="Google Shape;1302;p15"/>
            <p:cNvGrpSpPr/>
            <p:nvPr/>
          </p:nvGrpSpPr>
          <p:grpSpPr>
            <a:xfrm rot="5400000">
              <a:off x="697324" y="523351"/>
              <a:ext cx="90873" cy="1485520"/>
              <a:chOff x="0" y="-47625"/>
              <a:chExt cx="37990" cy="621031"/>
            </a:xfrm>
          </p:grpSpPr>
          <p:sp>
            <p:nvSpPr>
              <p:cNvPr id="1303" name="Google Shape;1303;p1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304" name="Google Shape;1304;p15"/>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5" name="Google Shape;1305;p15"/>
            <p:cNvGrpSpPr/>
            <p:nvPr/>
          </p:nvGrpSpPr>
          <p:grpSpPr>
            <a:xfrm rot="5400000">
              <a:off x="697324" y="1283201"/>
              <a:ext cx="90873" cy="1485520"/>
              <a:chOff x="0" y="-47625"/>
              <a:chExt cx="37990" cy="621031"/>
            </a:xfrm>
          </p:grpSpPr>
          <p:sp>
            <p:nvSpPr>
              <p:cNvPr id="1306" name="Google Shape;1306;p1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307" name="Google Shape;1307;p15"/>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8" name="Google Shape;1308;p15"/>
            <p:cNvGrpSpPr/>
            <p:nvPr/>
          </p:nvGrpSpPr>
          <p:grpSpPr>
            <a:xfrm rot="5400000">
              <a:off x="697324" y="2144045"/>
              <a:ext cx="90873" cy="1485520"/>
              <a:chOff x="0" y="-47625"/>
              <a:chExt cx="37990" cy="621031"/>
            </a:xfrm>
          </p:grpSpPr>
          <p:sp>
            <p:nvSpPr>
              <p:cNvPr id="1309" name="Google Shape;1309;p1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310" name="Google Shape;1310;p15"/>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1" name="Google Shape;1311;p15"/>
            <p:cNvGrpSpPr/>
            <p:nvPr/>
          </p:nvGrpSpPr>
          <p:grpSpPr>
            <a:xfrm rot="5400000">
              <a:off x="697324" y="1687128"/>
              <a:ext cx="90873" cy="1485520"/>
              <a:chOff x="0" y="-47625"/>
              <a:chExt cx="37990" cy="621031"/>
            </a:xfrm>
          </p:grpSpPr>
          <p:sp>
            <p:nvSpPr>
              <p:cNvPr id="1312" name="Google Shape;1312;p1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313" name="Google Shape;1313;p15"/>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4" name="Google Shape;1314;p15"/>
            <p:cNvGrpSpPr/>
            <p:nvPr/>
          </p:nvGrpSpPr>
          <p:grpSpPr>
            <a:xfrm rot="5400000">
              <a:off x="697324" y="1150323"/>
              <a:ext cx="90873" cy="1485520"/>
              <a:chOff x="0" y="-47625"/>
              <a:chExt cx="37990" cy="621031"/>
            </a:xfrm>
          </p:grpSpPr>
          <p:sp>
            <p:nvSpPr>
              <p:cNvPr id="1315" name="Google Shape;1315;p1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316" name="Google Shape;1316;p15"/>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7" name="Google Shape;1317;p15"/>
            <p:cNvGrpSpPr/>
            <p:nvPr/>
          </p:nvGrpSpPr>
          <p:grpSpPr>
            <a:xfrm rot="5400000">
              <a:off x="697324" y="2288925"/>
              <a:ext cx="90873" cy="1485520"/>
              <a:chOff x="0" y="-47625"/>
              <a:chExt cx="37990" cy="621031"/>
            </a:xfrm>
          </p:grpSpPr>
          <p:sp>
            <p:nvSpPr>
              <p:cNvPr id="1318" name="Google Shape;1318;p15"/>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319" name="Google Shape;1319;p15"/>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0" name="Google Shape;1320;p15"/>
            <p:cNvGrpSpPr/>
            <p:nvPr/>
          </p:nvGrpSpPr>
          <p:grpSpPr>
            <a:xfrm rot="5400000">
              <a:off x="718249" y="-514711"/>
              <a:ext cx="49023" cy="1485520"/>
              <a:chOff x="0" y="-47625"/>
              <a:chExt cx="20494" cy="621031"/>
            </a:xfrm>
          </p:grpSpPr>
          <p:sp>
            <p:nvSpPr>
              <p:cNvPr id="1321" name="Google Shape;1321;p15"/>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322" name="Google Shape;1322;p15"/>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3" name="Google Shape;1323;p15"/>
            <p:cNvGrpSpPr/>
            <p:nvPr/>
          </p:nvGrpSpPr>
          <p:grpSpPr>
            <a:xfrm rot="5400000">
              <a:off x="718249" y="-118544"/>
              <a:ext cx="49023" cy="1485520"/>
              <a:chOff x="0" y="-47625"/>
              <a:chExt cx="20494" cy="621031"/>
            </a:xfrm>
          </p:grpSpPr>
          <p:sp>
            <p:nvSpPr>
              <p:cNvPr id="1324" name="Google Shape;1324;p15"/>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325" name="Google Shape;1325;p15"/>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6" name="Google Shape;1326;p15"/>
            <p:cNvGrpSpPr/>
            <p:nvPr/>
          </p:nvGrpSpPr>
          <p:grpSpPr>
            <a:xfrm rot="5400000">
              <a:off x="718249" y="791323"/>
              <a:ext cx="49023" cy="1485520"/>
              <a:chOff x="0" y="-47625"/>
              <a:chExt cx="20494" cy="621031"/>
            </a:xfrm>
          </p:grpSpPr>
          <p:sp>
            <p:nvSpPr>
              <p:cNvPr id="1327" name="Google Shape;1327;p15"/>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328" name="Google Shape;1328;p15"/>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9" name="Google Shape;1329;p15"/>
            <p:cNvGrpSpPr/>
            <p:nvPr/>
          </p:nvGrpSpPr>
          <p:grpSpPr>
            <a:xfrm rot="5400000">
              <a:off x="718249" y="1479164"/>
              <a:ext cx="49023" cy="1485520"/>
              <a:chOff x="0" y="-47625"/>
              <a:chExt cx="20494" cy="621031"/>
            </a:xfrm>
          </p:grpSpPr>
          <p:sp>
            <p:nvSpPr>
              <p:cNvPr id="1330" name="Google Shape;1330;p15"/>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331" name="Google Shape;1331;p15"/>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2" name="Google Shape;1332;p15"/>
            <p:cNvGrpSpPr/>
            <p:nvPr/>
          </p:nvGrpSpPr>
          <p:grpSpPr>
            <a:xfrm rot="5400000">
              <a:off x="718249" y="278521"/>
              <a:ext cx="49023" cy="1485520"/>
              <a:chOff x="0" y="-47625"/>
              <a:chExt cx="20494" cy="621031"/>
            </a:xfrm>
          </p:grpSpPr>
          <p:sp>
            <p:nvSpPr>
              <p:cNvPr id="1333" name="Google Shape;1333;p15"/>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334" name="Google Shape;1334;p15"/>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5" name="Google Shape;1335;p15"/>
            <p:cNvGrpSpPr/>
            <p:nvPr/>
          </p:nvGrpSpPr>
          <p:grpSpPr>
            <a:xfrm rot="5400000">
              <a:off x="727758" y="-596229"/>
              <a:ext cx="30004" cy="1485520"/>
              <a:chOff x="0" y="-47625"/>
              <a:chExt cx="12543" cy="621031"/>
            </a:xfrm>
          </p:grpSpPr>
          <p:sp>
            <p:nvSpPr>
              <p:cNvPr id="1336" name="Google Shape;1336;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37" name="Google Shape;1337;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8" name="Google Shape;1338;p15"/>
            <p:cNvGrpSpPr/>
            <p:nvPr/>
          </p:nvGrpSpPr>
          <p:grpSpPr>
            <a:xfrm rot="5400000">
              <a:off x="727758" y="-200062"/>
              <a:ext cx="30004" cy="1485520"/>
              <a:chOff x="0" y="-47625"/>
              <a:chExt cx="12543" cy="621031"/>
            </a:xfrm>
          </p:grpSpPr>
          <p:sp>
            <p:nvSpPr>
              <p:cNvPr id="1339" name="Google Shape;1339;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40" name="Google Shape;1340;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1" name="Google Shape;1341;p15"/>
            <p:cNvGrpSpPr/>
            <p:nvPr/>
          </p:nvGrpSpPr>
          <p:grpSpPr>
            <a:xfrm rot="5400000">
              <a:off x="727758" y="124994"/>
              <a:ext cx="30004" cy="1485520"/>
              <a:chOff x="0" y="-47625"/>
              <a:chExt cx="12543" cy="621031"/>
            </a:xfrm>
          </p:grpSpPr>
          <p:sp>
            <p:nvSpPr>
              <p:cNvPr id="1342" name="Google Shape;1342;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43" name="Google Shape;1343;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4" name="Google Shape;1344;p15"/>
            <p:cNvGrpSpPr/>
            <p:nvPr/>
          </p:nvGrpSpPr>
          <p:grpSpPr>
            <a:xfrm rot="5400000">
              <a:off x="727758" y="697803"/>
              <a:ext cx="30004" cy="1485520"/>
              <a:chOff x="0" y="-47625"/>
              <a:chExt cx="12543" cy="621031"/>
            </a:xfrm>
          </p:grpSpPr>
          <p:sp>
            <p:nvSpPr>
              <p:cNvPr id="1345" name="Google Shape;1345;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46" name="Google Shape;1346;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7" name="Google Shape;1347;p15"/>
            <p:cNvGrpSpPr/>
            <p:nvPr/>
          </p:nvGrpSpPr>
          <p:grpSpPr>
            <a:xfrm rot="5400000">
              <a:off x="727758" y="872841"/>
              <a:ext cx="30004" cy="1485520"/>
              <a:chOff x="0" y="-47625"/>
              <a:chExt cx="12543" cy="621031"/>
            </a:xfrm>
          </p:grpSpPr>
          <p:sp>
            <p:nvSpPr>
              <p:cNvPr id="1348" name="Google Shape;1348;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49" name="Google Shape;1349;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0" name="Google Shape;1350;p15"/>
            <p:cNvGrpSpPr/>
            <p:nvPr/>
          </p:nvGrpSpPr>
          <p:grpSpPr>
            <a:xfrm rot="5400000">
              <a:off x="727758" y="2029600"/>
              <a:ext cx="30004" cy="1485520"/>
              <a:chOff x="0" y="-47625"/>
              <a:chExt cx="12543" cy="621031"/>
            </a:xfrm>
          </p:grpSpPr>
          <p:sp>
            <p:nvSpPr>
              <p:cNvPr id="1351" name="Google Shape;1351;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52" name="Google Shape;1352;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3" name="Google Shape;1353;p15"/>
            <p:cNvGrpSpPr/>
            <p:nvPr/>
          </p:nvGrpSpPr>
          <p:grpSpPr>
            <a:xfrm rot="5400000">
              <a:off x="727758" y="1789571"/>
              <a:ext cx="30004" cy="1485520"/>
              <a:chOff x="0" y="-47625"/>
              <a:chExt cx="12543" cy="621031"/>
            </a:xfrm>
          </p:grpSpPr>
          <p:sp>
            <p:nvSpPr>
              <p:cNvPr id="1354" name="Google Shape;1354;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55" name="Google Shape;1355;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6" name="Google Shape;1356;p15"/>
            <p:cNvGrpSpPr/>
            <p:nvPr/>
          </p:nvGrpSpPr>
          <p:grpSpPr>
            <a:xfrm rot="5400000">
              <a:off x="727758" y="1572683"/>
              <a:ext cx="30004" cy="1485520"/>
              <a:chOff x="0" y="-47625"/>
              <a:chExt cx="12543" cy="621031"/>
            </a:xfrm>
          </p:grpSpPr>
          <p:sp>
            <p:nvSpPr>
              <p:cNvPr id="1357" name="Google Shape;1357;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58" name="Google Shape;1358;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9" name="Google Shape;1359;p15"/>
            <p:cNvGrpSpPr/>
            <p:nvPr/>
          </p:nvGrpSpPr>
          <p:grpSpPr>
            <a:xfrm rot="5400000">
              <a:off x="727758" y="1397645"/>
              <a:ext cx="30004" cy="1485520"/>
              <a:chOff x="0" y="-47625"/>
              <a:chExt cx="12543" cy="621031"/>
            </a:xfrm>
          </p:grpSpPr>
          <p:sp>
            <p:nvSpPr>
              <p:cNvPr id="1360" name="Google Shape;1360;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61" name="Google Shape;1361;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2" name="Google Shape;1362;p15"/>
            <p:cNvGrpSpPr/>
            <p:nvPr/>
          </p:nvGrpSpPr>
          <p:grpSpPr>
            <a:xfrm rot="5400000">
              <a:off x="727758" y="-433193"/>
              <a:ext cx="30004" cy="1485520"/>
              <a:chOff x="0" y="-47625"/>
              <a:chExt cx="12543" cy="621031"/>
            </a:xfrm>
          </p:grpSpPr>
          <p:sp>
            <p:nvSpPr>
              <p:cNvPr id="1363" name="Google Shape;1363;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64" name="Google Shape;1364;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5" name="Google Shape;1365;p15"/>
            <p:cNvGrpSpPr/>
            <p:nvPr/>
          </p:nvGrpSpPr>
          <p:grpSpPr>
            <a:xfrm rot="5400000">
              <a:off x="727758" y="-37026"/>
              <a:ext cx="30004" cy="1485520"/>
              <a:chOff x="0" y="-47625"/>
              <a:chExt cx="12543" cy="621031"/>
            </a:xfrm>
          </p:grpSpPr>
          <p:sp>
            <p:nvSpPr>
              <p:cNvPr id="1366" name="Google Shape;1366;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67" name="Google Shape;1367;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8" name="Google Shape;1368;p15"/>
            <p:cNvGrpSpPr/>
            <p:nvPr/>
          </p:nvGrpSpPr>
          <p:grpSpPr>
            <a:xfrm rot="5400000">
              <a:off x="727758" y="197002"/>
              <a:ext cx="30004" cy="1485520"/>
              <a:chOff x="0" y="-47625"/>
              <a:chExt cx="12543" cy="621031"/>
            </a:xfrm>
          </p:grpSpPr>
          <p:sp>
            <p:nvSpPr>
              <p:cNvPr id="1369" name="Google Shape;1369;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70" name="Google Shape;1370;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1" name="Google Shape;1371;p15"/>
            <p:cNvGrpSpPr/>
            <p:nvPr/>
          </p:nvGrpSpPr>
          <p:grpSpPr>
            <a:xfrm rot="5400000">
              <a:off x="727758" y="1047879"/>
              <a:ext cx="30004" cy="1485520"/>
              <a:chOff x="0" y="-47625"/>
              <a:chExt cx="12543" cy="621031"/>
            </a:xfrm>
          </p:grpSpPr>
          <p:sp>
            <p:nvSpPr>
              <p:cNvPr id="1372" name="Google Shape;1372;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73" name="Google Shape;1373;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4" name="Google Shape;1374;p15"/>
            <p:cNvGrpSpPr/>
            <p:nvPr/>
          </p:nvGrpSpPr>
          <p:grpSpPr>
            <a:xfrm rot="5400000">
              <a:off x="727758" y="1873582"/>
              <a:ext cx="30004" cy="1485520"/>
              <a:chOff x="0" y="-47625"/>
              <a:chExt cx="12543" cy="621031"/>
            </a:xfrm>
          </p:grpSpPr>
          <p:sp>
            <p:nvSpPr>
              <p:cNvPr id="1375" name="Google Shape;1375;p15"/>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376" name="Google Shape;1376;p15"/>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377" name="Google Shape;1377;p15"/>
          <p:cNvCxnSpPr/>
          <p:nvPr/>
        </p:nvCxnSpPr>
        <p:spPr>
          <a:xfrm rot="10800000">
            <a:off x="1047750" y="-72568"/>
            <a:ext cx="0" cy="10359568"/>
          </a:xfrm>
          <a:prstGeom prst="straightConnector1">
            <a:avLst/>
          </a:prstGeom>
          <a:noFill/>
          <a:ln cap="flat" cmpd="sng" w="38100">
            <a:solidFill>
              <a:srgbClr val="FFFEF8"/>
            </a:solidFill>
            <a:prstDash val="solid"/>
            <a:round/>
            <a:headEnd len="sm" w="sm" type="none"/>
            <a:tailEnd len="sm" w="sm" type="none"/>
          </a:ln>
        </p:spPr>
      </p:cxnSp>
      <p:cxnSp>
        <p:nvCxnSpPr>
          <p:cNvPr id="1378" name="Google Shape;1378;p15"/>
          <p:cNvCxnSpPr/>
          <p:nvPr/>
        </p:nvCxnSpPr>
        <p:spPr>
          <a:xfrm rot="10800000">
            <a:off x="4256752" y="-36284"/>
            <a:ext cx="0" cy="10359568"/>
          </a:xfrm>
          <a:prstGeom prst="straightConnector1">
            <a:avLst/>
          </a:prstGeom>
          <a:noFill/>
          <a:ln cap="flat" cmpd="sng" w="38100">
            <a:solidFill>
              <a:srgbClr val="FFFEF8"/>
            </a:solidFill>
            <a:prstDash val="solid"/>
            <a:round/>
            <a:headEnd len="sm" w="sm" type="none"/>
            <a:tailEnd len="sm" w="sm" type="none"/>
          </a:ln>
        </p:spPr>
      </p:cxnSp>
      <p:cxnSp>
        <p:nvCxnSpPr>
          <p:cNvPr id="1379" name="Google Shape;1379;p15"/>
          <p:cNvCxnSpPr/>
          <p:nvPr/>
        </p:nvCxnSpPr>
        <p:spPr>
          <a:xfrm rot="10800000">
            <a:off x="16927859" y="-36284"/>
            <a:ext cx="0" cy="10359568"/>
          </a:xfrm>
          <a:prstGeom prst="straightConnector1">
            <a:avLst/>
          </a:prstGeom>
          <a:noFill/>
          <a:ln cap="flat" cmpd="sng" w="38100">
            <a:solidFill>
              <a:srgbClr val="FFFEF8"/>
            </a:solidFill>
            <a:prstDash val="solid"/>
            <a:round/>
            <a:headEnd len="sm" w="sm" type="none"/>
            <a:tailEnd len="sm" w="sm" type="none"/>
          </a:ln>
        </p:spPr>
      </p:cxnSp>
      <p:cxnSp>
        <p:nvCxnSpPr>
          <p:cNvPr id="1380" name="Google Shape;1380;p15"/>
          <p:cNvCxnSpPr/>
          <p:nvPr/>
        </p:nvCxnSpPr>
        <p:spPr>
          <a:xfrm rot="10800000">
            <a:off x="10062006" y="-36284"/>
            <a:ext cx="0" cy="10359568"/>
          </a:xfrm>
          <a:prstGeom prst="straightConnector1">
            <a:avLst/>
          </a:prstGeom>
          <a:noFill/>
          <a:ln cap="flat" cmpd="sng" w="38100">
            <a:solidFill>
              <a:srgbClr val="FFFEF8"/>
            </a:solidFill>
            <a:prstDash val="solid"/>
            <a:round/>
            <a:headEnd len="sm" w="sm" type="none"/>
            <a:tailEnd len="sm" w="sm" type="none"/>
          </a:ln>
        </p:spPr>
      </p:cxnSp>
      <p:grpSp>
        <p:nvGrpSpPr>
          <p:cNvPr id="1381" name="Google Shape;1381;p15"/>
          <p:cNvGrpSpPr/>
          <p:nvPr/>
        </p:nvGrpSpPr>
        <p:grpSpPr>
          <a:xfrm>
            <a:off x="242500" y="9185732"/>
            <a:ext cx="581801" cy="581801"/>
            <a:chOff x="0" y="0"/>
            <a:chExt cx="812800" cy="812800"/>
          </a:xfrm>
        </p:grpSpPr>
        <p:sp>
          <p:nvSpPr>
            <p:cNvPr id="1382" name="Google Shape;1382;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1383" name="Google Shape;1383;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4" name="Google Shape;1384;p15"/>
          <p:cNvGrpSpPr/>
          <p:nvPr/>
        </p:nvGrpSpPr>
        <p:grpSpPr>
          <a:xfrm>
            <a:off x="9144000" y="1414536"/>
            <a:ext cx="581801" cy="581801"/>
            <a:chOff x="0" y="0"/>
            <a:chExt cx="812800" cy="812800"/>
          </a:xfrm>
        </p:grpSpPr>
        <p:sp>
          <p:nvSpPr>
            <p:cNvPr id="1385" name="Google Shape;1385;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EF8"/>
            </a:solidFill>
            <a:ln>
              <a:noFill/>
            </a:ln>
          </p:spPr>
        </p:sp>
        <p:sp>
          <p:nvSpPr>
            <p:cNvPr id="1386" name="Google Shape;1386;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7" name="Google Shape;1387;p15"/>
          <p:cNvSpPr/>
          <p:nvPr/>
        </p:nvSpPr>
        <p:spPr>
          <a:xfrm>
            <a:off x="229443" y="277854"/>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cxnSp>
        <p:nvCxnSpPr>
          <p:cNvPr id="1388" name="Google Shape;1388;p15"/>
          <p:cNvCxnSpPr/>
          <p:nvPr/>
        </p:nvCxnSpPr>
        <p:spPr>
          <a:xfrm>
            <a:off x="4256752" y="1705437"/>
            <a:ext cx="5805254" cy="0"/>
          </a:xfrm>
          <a:prstGeom prst="straightConnector1">
            <a:avLst/>
          </a:prstGeom>
          <a:noFill/>
          <a:ln cap="flat" cmpd="sng" w="38100">
            <a:solidFill>
              <a:srgbClr val="FFFEF8"/>
            </a:solidFill>
            <a:prstDash val="solid"/>
            <a:round/>
            <a:headEnd len="sm" w="sm" type="none"/>
            <a:tailEnd len="sm" w="sm" type="none"/>
          </a:ln>
        </p:spPr>
      </p:cxnSp>
      <p:cxnSp>
        <p:nvCxnSpPr>
          <p:cNvPr id="1389" name="Google Shape;1389;p15"/>
          <p:cNvCxnSpPr/>
          <p:nvPr/>
        </p:nvCxnSpPr>
        <p:spPr>
          <a:xfrm>
            <a:off x="4256752" y="8327936"/>
            <a:ext cx="5783779" cy="0"/>
          </a:xfrm>
          <a:prstGeom prst="straightConnector1">
            <a:avLst/>
          </a:prstGeom>
          <a:noFill/>
          <a:ln cap="flat" cmpd="sng" w="38100">
            <a:solidFill>
              <a:srgbClr val="FFFEF8"/>
            </a:solidFill>
            <a:prstDash val="solid"/>
            <a:round/>
            <a:headEnd len="sm" w="sm" type="none"/>
            <a:tailEnd len="sm" w="sm" type="none"/>
          </a:ln>
        </p:spPr>
      </p:cxnSp>
      <p:sp>
        <p:nvSpPr>
          <p:cNvPr id="1390" name="Google Shape;1390;p15"/>
          <p:cNvSpPr txBox="1"/>
          <p:nvPr/>
        </p:nvSpPr>
        <p:spPr>
          <a:xfrm rot="-5400000">
            <a:off x="-3096620" y="2900831"/>
            <a:ext cx="11058000" cy="267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691" u="none" cap="none" strike="noStrike">
                <a:solidFill>
                  <a:srgbClr val="FFFEF8"/>
                </a:solidFill>
                <a:latin typeface="Archivo Black"/>
                <a:ea typeface="Archivo Black"/>
                <a:cs typeface="Archivo Black"/>
                <a:sym typeface="Archivo Black"/>
              </a:rPr>
              <a:t>OUR </a:t>
            </a:r>
            <a:endParaRPr>
              <a:latin typeface="Archivo Black"/>
              <a:ea typeface="Archivo Black"/>
              <a:cs typeface="Archivo Black"/>
              <a:sym typeface="Archivo Black"/>
            </a:endParaRPr>
          </a:p>
          <a:p>
            <a:pPr indent="0" lvl="0" marL="0" marR="0" rtl="0" algn="l">
              <a:lnSpc>
                <a:spcPct val="100000"/>
              </a:lnSpc>
              <a:spcBef>
                <a:spcPts val="0"/>
              </a:spcBef>
              <a:spcAft>
                <a:spcPts val="0"/>
              </a:spcAft>
              <a:buNone/>
            </a:pPr>
            <a:r>
              <a:rPr i="0" lang="en-US" sz="8691" u="none" cap="none" strike="noStrike">
                <a:solidFill>
                  <a:srgbClr val="FFFEF8"/>
                </a:solidFill>
                <a:latin typeface="Archivo Black"/>
                <a:ea typeface="Archivo Black"/>
                <a:cs typeface="Archivo Black"/>
                <a:sym typeface="Archivo Black"/>
              </a:rPr>
              <a:t>COMPANY</a:t>
            </a:r>
            <a:endParaRPr>
              <a:latin typeface="Archivo Black"/>
              <a:ea typeface="Archivo Black"/>
              <a:cs typeface="Archivo Black"/>
              <a:sym typeface="Archivo Black"/>
            </a:endParaRPr>
          </a:p>
        </p:txBody>
      </p:sp>
      <p:sp>
        <p:nvSpPr>
          <p:cNvPr id="1391" name="Google Shape;1391;p15"/>
          <p:cNvSpPr txBox="1"/>
          <p:nvPr/>
        </p:nvSpPr>
        <p:spPr>
          <a:xfrm rot="-5400000">
            <a:off x="-2190622" y="5853572"/>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FFFEF8"/>
                </a:solidFill>
                <a:latin typeface="Arial"/>
                <a:ea typeface="Arial"/>
                <a:cs typeface="Arial"/>
                <a:sym typeface="Arial"/>
              </a:rPr>
              <a:t>CONSULTING CENTS</a:t>
            </a:r>
            <a:endParaRPr/>
          </a:p>
        </p:txBody>
      </p:sp>
      <p:sp>
        <p:nvSpPr>
          <p:cNvPr id="1392" name="Google Shape;1392;p15"/>
          <p:cNvSpPr txBox="1"/>
          <p:nvPr/>
        </p:nvSpPr>
        <p:spPr>
          <a:xfrm>
            <a:off x="4821152" y="2152836"/>
            <a:ext cx="4676400" cy="500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0" u="none" cap="none" strike="noStrike">
                <a:solidFill>
                  <a:srgbClr val="FFFEF8"/>
                </a:solidFill>
                <a:latin typeface="Darker Grotesque"/>
                <a:ea typeface="Darker Grotesque"/>
                <a:cs typeface="Darker Grotesque"/>
                <a:sym typeface="Darker Grotesque"/>
              </a:rPr>
              <a:t>[Your Company Name] is a leading communication consulting firm dedicated to empowering organizations with the tools and strategies they need to achieve their goals. With a team of experienced professionals and a proven track record of success, we offer tailored solutions to meet the unique needs of each client.. With a team of experienced professionals and a proven track record of success, we offer tailored solutions to meet the unique needs of each client.</a:t>
            </a:r>
            <a:endParaRPr/>
          </a:p>
        </p:txBody>
      </p:sp>
      <p:pic>
        <p:nvPicPr>
          <p:cNvPr id="1393" name="Google Shape;1393;p15"/>
          <p:cNvPicPr preferRelativeResize="0"/>
          <p:nvPr/>
        </p:nvPicPr>
        <p:blipFill>
          <a:blip r:embed="rId4">
            <a:alphaModFix/>
          </a:blip>
          <a:stretch>
            <a:fillRect/>
          </a:stretch>
        </p:blipFill>
        <p:spPr>
          <a:xfrm>
            <a:off x="10061947" y="-36287"/>
            <a:ext cx="6870608" cy="102870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397" name="Shape 1397"/>
        <p:cNvGrpSpPr/>
        <p:nvPr/>
      </p:nvGrpSpPr>
      <p:grpSpPr>
        <a:xfrm>
          <a:off x="0" y="0"/>
          <a:ext cx="0" cy="0"/>
          <a:chOff x="0" y="0"/>
          <a:chExt cx="0" cy="0"/>
        </a:xfrm>
      </p:grpSpPr>
      <p:sp>
        <p:nvSpPr>
          <p:cNvPr id="1398" name="Google Shape;1398;p16"/>
          <p:cNvSpPr txBox="1"/>
          <p:nvPr/>
        </p:nvSpPr>
        <p:spPr>
          <a:xfrm>
            <a:off x="1529448" y="813885"/>
            <a:ext cx="9848400" cy="261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499" u="none" cap="none" strike="noStrike">
                <a:solidFill>
                  <a:srgbClr val="545454"/>
                </a:solidFill>
                <a:latin typeface="Archivo Black"/>
                <a:ea typeface="Archivo Black"/>
                <a:cs typeface="Archivo Black"/>
                <a:sym typeface="Archivo Black"/>
              </a:rPr>
              <a:t>PROBLEM</a:t>
            </a:r>
            <a:endParaRPr>
              <a:latin typeface="Archivo Black"/>
              <a:ea typeface="Archivo Black"/>
              <a:cs typeface="Archivo Black"/>
              <a:sym typeface="Archivo Black"/>
            </a:endParaRPr>
          </a:p>
          <a:p>
            <a:pPr indent="0" lvl="0" marL="0" marR="0" rtl="0" algn="l">
              <a:lnSpc>
                <a:spcPct val="100000"/>
              </a:lnSpc>
              <a:spcBef>
                <a:spcPts val="0"/>
              </a:spcBef>
              <a:spcAft>
                <a:spcPts val="0"/>
              </a:spcAft>
              <a:buNone/>
            </a:pPr>
            <a:r>
              <a:rPr i="0" lang="en-US" sz="8499" u="none" cap="none" strike="noStrike">
                <a:solidFill>
                  <a:srgbClr val="545454"/>
                </a:solidFill>
                <a:latin typeface="Archivo Black"/>
                <a:ea typeface="Archivo Black"/>
                <a:cs typeface="Archivo Black"/>
                <a:sym typeface="Archivo Black"/>
              </a:rPr>
              <a:t>&amp;SOLUTION</a:t>
            </a:r>
            <a:endParaRPr>
              <a:latin typeface="Archivo Black"/>
              <a:ea typeface="Archivo Black"/>
              <a:cs typeface="Archivo Black"/>
              <a:sym typeface="Archivo Black"/>
            </a:endParaRPr>
          </a:p>
        </p:txBody>
      </p:sp>
      <p:grpSp>
        <p:nvGrpSpPr>
          <p:cNvPr id="1399" name="Google Shape;1399;p16"/>
          <p:cNvGrpSpPr/>
          <p:nvPr/>
        </p:nvGrpSpPr>
        <p:grpSpPr>
          <a:xfrm>
            <a:off x="19050" y="1265268"/>
            <a:ext cx="1114140" cy="2488668"/>
            <a:chOff x="0" y="-241102"/>
            <a:chExt cx="1485521" cy="3318223"/>
          </a:xfrm>
        </p:grpSpPr>
        <p:grpSp>
          <p:nvGrpSpPr>
            <p:cNvPr id="1400" name="Google Shape;1400;p16"/>
            <p:cNvGrpSpPr/>
            <p:nvPr/>
          </p:nvGrpSpPr>
          <p:grpSpPr>
            <a:xfrm>
              <a:off x="0" y="-241102"/>
              <a:ext cx="1371600" cy="3318223"/>
              <a:chOff x="0" y="-47625"/>
              <a:chExt cx="270933" cy="655451"/>
            </a:xfrm>
          </p:grpSpPr>
          <p:sp>
            <p:nvSpPr>
              <p:cNvPr id="1401" name="Google Shape;1401;p16"/>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1402" name="Google Shape;1402;p16"/>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3" name="Google Shape;1403;p16"/>
            <p:cNvGrpSpPr/>
            <p:nvPr/>
          </p:nvGrpSpPr>
          <p:grpSpPr>
            <a:xfrm rot="5400000">
              <a:off x="697324" y="-697324"/>
              <a:ext cx="90873" cy="1485520"/>
              <a:chOff x="0" y="-47625"/>
              <a:chExt cx="37990" cy="621031"/>
            </a:xfrm>
          </p:grpSpPr>
          <p:sp>
            <p:nvSpPr>
              <p:cNvPr id="1404" name="Google Shape;1404;p1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405" name="Google Shape;1405;p1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6" name="Google Shape;1406;p16"/>
            <p:cNvGrpSpPr/>
            <p:nvPr/>
          </p:nvGrpSpPr>
          <p:grpSpPr>
            <a:xfrm rot="5400000">
              <a:off x="697324" y="-316628"/>
              <a:ext cx="90873" cy="1485520"/>
              <a:chOff x="0" y="-47625"/>
              <a:chExt cx="37990" cy="621031"/>
            </a:xfrm>
          </p:grpSpPr>
          <p:sp>
            <p:nvSpPr>
              <p:cNvPr id="1407" name="Google Shape;1407;p1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408" name="Google Shape;1408;p1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9" name="Google Shape;1409;p16"/>
            <p:cNvGrpSpPr/>
            <p:nvPr/>
          </p:nvGrpSpPr>
          <p:grpSpPr>
            <a:xfrm rot="5400000">
              <a:off x="697324" y="390473"/>
              <a:ext cx="90873" cy="1485520"/>
              <a:chOff x="0" y="-47625"/>
              <a:chExt cx="37990" cy="621031"/>
            </a:xfrm>
          </p:grpSpPr>
          <p:sp>
            <p:nvSpPr>
              <p:cNvPr id="1410" name="Google Shape;1410;p1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411" name="Google Shape;1411;p1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2" name="Google Shape;1412;p16"/>
            <p:cNvGrpSpPr/>
            <p:nvPr/>
          </p:nvGrpSpPr>
          <p:grpSpPr>
            <a:xfrm rot="5400000">
              <a:off x="697324" y="523351"/>
              <a:ext cx="90873" cy="1485520"/>
              <a:chOff x="0" y="-47625"/>
              <a:chExt cx="37990" cy="621031"/>
            </a:xfrm>
          </p:grpSpPr>
          <p:sp>
            <p:nvSpPr>
              <p:cNvPr id="1413" name="Google Shape;1413;p1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414" name="Google Shape;1414;p1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5" name="Google Shape;1415;p16"/>
            <p:cNvGrpSpPr/>
            <p:nvPr/>
          </p:nvGrpSpPr>
          <p:grpSpPr>
            <a:xfrm rot="5400000">
              <a:off x="697324" y="1283201"/>
              <a:ext cx="90873" cy="1485520"/>
              <a:chOff x="0" y="-47625"/>
              <a:chExt cx="37990" cy="621031"/>
            </a:xfrm>
          </p:grpSpPr>
          <p:sp>
            <p:nvSpPr>
              <p:cNvPr id="1416" name="Google Shape;1416;p1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417" name="Google Shape;1417;p1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8" name="Google Shape;1418;p16"/>
            <p:cNvGrpSpPr/>
            <p:nvPr/>
          </p:nvGrpSpPr>
          <p:grpSpPr>
            <a:xfrm rot="5400000">
              <a:off x="697324" y="2144045"/>
              <a:ext cx="90873" cy="1485520"/>
              <a:chOff x="0" y="-47625"/>
              <a:chExt cx="37990" cy="621031"/>
            </a:xfrm>
          </p:grpSpPr>
          <p:sp>
            <p:nvSpPr>
              <p:cNvPr id="1419" name="Google Shape;1419;p1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420" name="Google Shape;1420;p1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1" name="Google Shape;1421;p16"/>
            <p:cNvGrpSpPr/>
            <p:nvPr/>
          </p:nvGrpSpPr>
          <p:grpSpPr>
            <a:xfrm rot="5400000">
              <a:off x="697324" y="1687128"/>
              <a:ext cx="90873" cy="1485520"/>
              <a:chOff x="0" y="-47625"/>
              <a:chExt cx="37990" cy="621031"/>
            </a:xfrm>
          </p:grpSpPr>
          <p:sp>
            <p:nvSpPr>
              <p:cNvPr id="1422" name="Google Shape;1422;p1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423" name="Google Shape;1423;p1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4" name="Google Shape;1424;p16"/>
            <p:cNvGrpSpPr/>
            <p:nvPr/>
          </p:nvGrpSpPr>
          <p:grpSpPr>
            <a:xfrm rot="5400000">
              <a:off x="697324" y="1150323"/>
              <a:ext cx="90873" cy="1485520"/>
              <a:chOff x="0" y="-47625"/>
              <a:chExt cx="37990" cy="621031"/>
            </a:xfrm>
          </p:grpSpPr>
          <p:sp>
            <p:nvSpPr>
              <p:cNvPr id="1425" name="Google Shape;1425;p1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426" name="Google Shape;1426;p1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7" name="Google Shape;1427;p16"/>
            <p:cNvGrpSpPr/>
            <p:nvPr/>
          </p:nvGrpSpPr>
          <p:grpSpPr>
            <a:xfrm rot="5400000">
              <a:off x="697324" y="2288925"/>
              <a:ext cx="90873" cy="1485520"/>
              <a:chOff x="0" y="-47625"/>
              <a:chExt cx="37990" cy="621031"/>
            </a:xfrm>
          </p:grpSpPr>
          <p:sp>
            <p:nvSpPr>
              <p:cNvPr id="1428" name="Google Shape;1428;p16"/>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429" name="Google Shape;1429;p16"/>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0" name="Google Shape;1430;p16"/>
            <p:cNvGrpSpPr/>
            <p:nvPr/>
          </p:nvGrpSpPr>
          <p:grpSpPr>
            <a:xfrm rot="5400000">
              <a:off x="718249" y="-514711"/>
              <a:ext cx="49023" cy="1485520"/>
              <a:chOff x="0" y="-47625"/>
              <a:chExt cx="20494" cy="621031"/>
            </a:xfrm>
          </p:grpSpPr>
          <p:sp>
            <p:nvSpPr>
              <p:cNvPr id="1431" name="Google Shape;1431;p1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432" name="Google Shape;1432;p16"/>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3" name="Google Shape;1433;p16"/>
            <p:cNvGrpSpPr/>
            <p:nvPr/>
          </p:nvGrpSpPr>
          <p:grpSpPr>
            <a:xfrm rot="5400000">
              <a:off x="718249" y="-118544"/>
              <a:ext cx="49023" cy="1485520"/>
              <a:chOff x="0" y="-47625"/>
              <a:chExt cx="20494" cy="621031"/>
            </a:xfrm>
          </p:grpSpPr>
          <p:sp>
            <p:nvSpPr>
              <p:cNvPr id="1434" name="Google Shape;1434;p1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435" name="Google Shape;1435;p16"/>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6" name="Google Shape;1436;p16"/>
            <p:cNvGrpSpPr/>
            <p:nvPr/>
          </p:nvGrpSpPr>
          <p:grpSpPr>
            <a:xfrm rot="5400000">
              <a:off x="718249" y="791323"/>
              <a:ext cx="49023" cy="1485520"/>
              <a:chOff x="0" y="-47625"/>
              <a:chExt cx="20494" cy="621031"/>
            </a:xfrm>
          </p:grpSpPr>
          <p:sp>
            <p:nvSpPr>
              <p:cNvPr id="1437" name="Google Shape;1437;p1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438" name="Google Shape;1438;p16"/>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9" name="Google Shape;1439;p16"/>
            <p:cNvGrpSpPr/>
            <p:nvPr/>
          </p:nvGrpSpPr>
          <p:grpSpPr>
            <a:xfrm rot="5400000">
              <a:off x="718249" y="1479164"/>
              <a:ext cx="49023" cy="1485520"/>
              <a:chOff x="0" y="-47625"/>
              <a:chExt cx="20494" cy="621031"/>
            </a:xfrm>
          </p:grpSpPr>
          <p:sp>
            <p:nvSpPr>
              <p:cNvPr id="1440" name="Google Shape;1440;p1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441" name="Google Shape;1441;p16"/>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2" name="Google Shape;1442;p16"/>
            <p:cNvGrpSpPr/>
            <p:nvPr/>
          </p:nvGrpSpPr>
          <p:grpSpPr>
            <a:xfrm rot="5400000">
              <a:off x="718249" y="278521"/>
              <a:ext cx="49023" cy="1485520"/>
              <a:chOff x="0" y="-47625"/>
              <a:chExt cx="20494" cy="621031"/>
            </a:xfrm>
          </p:grpSpPr>
          <p:sp>
            <p:nvSpPr>
              <p:cNvPr id="1443" name="Google Shape;1443;p16"/>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444" name="Google Shape;1444;p16"/>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5" name="Google Shape;1445;p16"/>
            <p:cNvGrpSpPr/>
            <p:nvPr/>
          </p:nvGrpSpPr>
          <p:grpSpPr>
            <a:xfrm rot="5400000">
              <a:off x="727758" y="-596229"/>
              <a:ext cx="30004" cy="1485520"/>
              <a:chOff x="0" y="-47625"/>
              <a:chExt cx="12543" cy="621031"/>
            </a:xfrm>
          </p:grpSpPr>
          <p:sp>
            <p:nvSpPr>
              <p:cNvPr id="1446" name="Google Shape;1446;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47" name="Google Shape;1447;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8" name="Google Shape;1448;p16"/>
            <p:cNvGrpSpPr/>
            <p:nvPr/>
          </p:nvGrpSpPr>
          <p:grpSpPr>
            <a:xfrm rot="5400000">
              <a:off x="727758" y="-200062"/>
              <a:ext cx="30004" cy="1485520"/>
              <a:chOff x="0" y="-47625"/>
              <a:chExt cx="12543" cy="621031"/>
            </a:xfrm>
          </p:grpSpPr>
          <p:sp>
            <p:nvSpPr>
              <p:cNvPr id="1449" name="Google Shape;1449;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50" name="Google Shape;1450;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1" name="Google Shape;1451;p16"/>
            <p:cNvGrpSpPr/>
            <p:nvPr/>
          </p:nvGrpSpPr>
          <p:grpSpPr>
            <a:xfrm rot="5400000">
              <a:off x="727758" y="124994"/>
              <a:ext cx="30004" cy="1485520"/>
              <a:chOff x="0" y="-47625"/>
              <a:chExt cx="12543" cy="621031"/>
            </a:xfrm>
          </p:grpSpPr>
          <p:sp>
            <p:nvSpPr>
              <p:cNvPr id="1452" name="Google Shape;1452;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53" name="Google Shape;1453;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4" name="Google Shape;1454;p16"/>
            <p:cNvGrpSpPr/>
            <p:nvPr/>
          </p:nvGrpSpPr>
          <p:grpSpPr>
            <a:xfrm rot="5400000">
              <a:off x="727758" y="697803"/>
              <a:ext cx="30004" cy="1485520"/>
              <a:chOff x="0" y="-47625"/>
              <a:chExt cx="12543" cy="621031"/>
            </a:xfrm>
          </p:grpSpPr>
          <p:sp>
            <p:nvSpPr>
              <p:cNvPr id="1455" name="Google Shape;1455;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56" name="Google Shape;1456;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7" name="Google Shape;1457;p16"/>
            <p:cNvGrpSpPr/>
            <p:nvPr/>
          </p:nvGrpSpPr>
          <p:grpSpPr>
            <a:xfrm rot="5400000">
              <a:off x="727758" y="872841"/>
              <a:ext cx="30004" cy="1485520"/>
              <a:chOff x="0" y="-47625"/>
              <a:chExt cx="12543" cy="621031"/>
            </a:xfrm>
          </p:grpSpPr>
          <p:sp>
            <p:nvSpPr>
              <p:cNvPr id="1458" name="Google Shape;1458;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59" name="Google Shape;1459;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0" name="Google Shape;1460;p16"/>
            <p:cNvGrpSpPr/>
            <p:nvPr/>
          </p:nvGrpSpPr>
          <p:grpSpPr>
            <a:xfrm rot="5400000">
              <a:off x="727758" y="2029600"/>
              <a:ext cx="30004" cy="1485520"/>
              <a:chOff x="0" y="-47625"/>
              <a:chExt cx="12543" cy="621031"/>
            </a:xfrm>
          </p:grpSpPr>
          <p:sp>
            <p:nvSpPr>
              <p:cNvPr id="1461" name="Google Shape;1461;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62" name="Google Shape;1462;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3" name="Google Shape;1463;p16"/>
            <p:cNvGrpSpPr/>
            <p:nvPr/>
          </p:nvGrpSpPr>
          <p:grpSpPr>
            <a:xfrm rot="5400000">
              <a:off x="727758" y="1789571"/>
              <a:ext cx="30004" cy="1485520"/>
              <a:chOff x="0" y="-47625"/>
              <a:chExt cx="12543" cy="621031"/>
            </a:xfrm>
          </p:grpSpPr>
          <p:sp>
            <p:nvSpPr>
              <p:cNvPr id="1464" name="Google Shape;1464;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65" name="Google Shape;1465;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6" name="Google Shape;1466;p16"/>
            <p:cNvGrpSpPr/>
            <p:nvPr/>
          </p:nvGrpSpPr>
          <p:grpSpPr>
            <a:xfrm rot="5400000">
              <a:off x="727758" y="1572683"/>
              <a:ext cx="30004" cy="1485520"/>
              <a:chOff x="0" y="-47625"/>
              <a:chExt cx="12543" cy="621031"/>
            </a:xfrm>
          </p:grpSpPr>
          <p:sp>
            <p:nvSpPr>
              <p:cNvPr id="1467" name="Google Shape;1467;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68" name="Google Shape;1468;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9" name="Google Shape;1469;p16"/>
            <p:cNvGrpSpPr/>
            <p:nvPr/>
          </p:nvGrpSpPr>
          <p:grpSpPr>
            <a:xfrm rot="5400000">
              <a:off x="727758" y="1397645"/>
              <a:ext cx="30004" cy="1485520"/>
              <a:chOff x="0" y="-47625"/>
              <a:chExt cx="12543" cy="621031"/>
            </a:xfrm>
          </p:grpSpPr>
          <p:sp>
            <p:nvSpPr>
              <p:cNvPr id="1470" name="Google Shape;1470;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71" name="Google Shape;1471;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2" name="Google Shape;1472;p16"/>
            <p:cNvGrpSpPr/>
            <p:nvPr/>
          </p:nvGrpSpPr>
          <p:grpSpPr>
            <a:xfrm rot="5400000">
              <a:off x="727758" y="-433193"/>
              <a:ext cx="30004" cy="1485520"/>
              <a:chOff x="0" y="-47625"/>
              <a:chExt cx="12543" cy="621031"/>
            </a:xfrm>
          </p:grpSpPr>
          <p:sp>
            <p:nvSpPr>
              <p:cNvPr id="1473" name="Google Shape;1473;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74" name="Google Shape;1474;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5" name="Google Shape;1475;p16"/>
            <p:cNvGrpSpPr/>
            <p:nvPr/>
          </p:nvGrpSpPr>
          <p:grpSpPr>
            <a:xfrm rot="5400000">
              <a:off x="727758" y="-37026"/>
              <a:ext cx="30004" cy="1485520"/>
              <a:chOff x="0" y="-47625"/>
              <a:chExt cx="12543" cy="621031"/>
            </a:xfrm>
          </p:grpSpPr>
          <p:sp>
            <p:nvSpPr>
              <p:cNvPr id="1476" name="Google Shape;1476;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77" name="Google Shape;1477;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8" name="Google Shape;1478;p16"/>
            <p:cNvGrpSpPr/>
            <p:nvPr/>
          </p:nvGrpSpPr>
          <p:grpSpPr>
            <a:xfrm rot="5400000">
              <a:off x="727758" y="197002"/>
              <a:ext cx="30004" cy="1485520"/>
              <a:chOff x="0" y="-47625"/>
              <a:chExt cx="12543" cy="621031"/>
            </a:xfrm>
          </p:grpSpPr>
          <p:sp>
            <p:nvSpPr>
              <p:cNvPr id="1479" name="Google Shape;1479;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80" name="Google Shape;1480;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1" name="Google Shape;1481;p16"/>
            <p:cNvGrpSpPr/>
            <p:nvPr/>
          </p:nvGrpSpPr>
          <p:grpSpPr>
            <a:xfrm rot="5400000">
              <a:off x="727758" y="1047879"/>
              <a:ext cx="30004" cy="1485520"/>
              <a:chOff x="0" y="-47625"/>
              <a:chExt cx="12543" cy="621031"/>
            </a:xfrm>
          </p:grpSpPr>
          <p:sp>
            <p:nvSpPr>
              <p:cNvPr id="1482" name="Google Shape;1482;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83" name="Google Shape;1483;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4" name="Google Shape;1484;p16"/>
            <p:cNvGrpSpPr/>
            <p:nvPr/>
          </p:nvGrpSpPr>
          <p:grpSpPr>
            <a:xfrm rot="5400000">
              <a:off x="727758" y="1873582"/>
              <a:ext cx="30004" cy="1485520"/>
              <a:chOff x="0" y="-47625"/>
              <a:chExt cx="12543" cy="621031"/>
            </a:xfrm>
          </p:grpSpPr>
          <p:sp>
            <p:nvSpPr>
              <p:cNvPr id="1485" name="Google Shape;1485;p16"/>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486" name="Google Shape;1486;p16"/>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487" name="Google Shape;1487;p16"/>
          <p:cNvCxnSpPr/>
          <p:nvPr/>
        </p:nvCxnSpPr>
        <p:spPr>
          <a:xfrm rot="10800000">
            <a:off x="1047750" y="0"/>
            <a:ext cx="0" cy="10287000"/>
          </a:xfrm>
          <a:prstGeom prst="straightConnector1">
            <a:avLst/>
          </a:prstGeom>
          <a:noFill/>
          <a:ln cap="flat" cmpd="sng" w="38100">
            <a:solidFill>
              <a:srgbClr val="545454"/>
            </a:solidFill>
            <a:prstDash val="solid"/>
            <a:round/>
            <a:headEnd len="sm" w="sm" type="none"/>
            <a:tailEnd len="sm" w="sm" type="none"/>
          </a:ln>
        </p:spPr>
      </p:cxnSp>
      <p:grpSp>
        <p:nvGrpSpPr>
          <p:cNvPr id="1488" name="Google Shape;1488;p16"/>
          <p:cNvGrpSpPr/>
          <p:nvPr/>
        </p:nvGrpSpPr>
        <p:grpSpPr>
          <a:xfrm>
            <a:off x="242500" y="9258300"/>
            <a:ext cx="581801" cy="581801"/>
            <a:chOff x="0" y="0"/>
            <a:chExt cx="812800" cy="812800"/>
          </a:xfrm>
        </p:grpSpPr>
        <p:sp>
          <p:nvSpPr>
            <p:cNvPr id="1489" name="Google Shape;1489;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490" name="Google Shape;1490;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1" name="Google Shape;1491;p16"/>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cxnSp>
        <p:nvCxnSpPr>
          <p:cNvPr id="1492" name="Google Shape;1492;p16"/>
          <p:cNvCxnSpPr/>
          <p:nvPr/>
        </p:nvCxnSpPr>
        <p:spPr>
          <a:xfrm>
            <a:off x="1047750" y="3772985"/>
            <a:ext cx="17259300" cy="0"/>
          </a:xfrm>
          <a:prstGeom prst="straightConnector1">
            <a:avLst/>
          </a:prstGeom>
          <a:noFill/>
          <a:ln cap="flat" cmpd="sng" w="38100">
            <a:solidFill>
              <a:srgbClr val="545454"/>
            </a:solidFill>
            <a:prstDash val="solid"/>
            <a:round/>
            <a:headEnd len="sm" w="sm" type="none"/>
            <a:tailEnd len="sm" w="sm" type="none"/>
          </a:ln>
        </p:spPr>
      </p:cxnSp>
      <p:cxnSp>
        <p:nvCxnSpPr>
          <p:cNvPr id="1493" name="Google Shape;1493;p16"/>
          <p:cNvCxnSpPr/>
          <p:nvPr/>
        </p:nvCxnSpPr>
        <p:spPr>
          <a:xfrm>
            <a:off x="1047750" y="6959005"/>
            <a:ext cx="17259300" cy="0"/>
          </a:xfrm>
          <a:prstGeom prst="straightConnector1">
            <a:avLst/>
          </a:prstGeom>
          <a:noFill/>
          <a:ln cap="flat" cmpd="sng" w="38100">
            <a:solidFill>
              <a:srgbClr val="545454"/>
            </a:solidFill>
            <a:prstDash val="solid"/>
            <a:round/>
            <a:headEnd len="sm" w="sm" type="none"/>
            <a:tailEnd len="sm" w="sm" type="none"/>
          </a:ln>
        </p:spPr>
      </p:cxnSp>
      <p:cxnSp>
        <p:nvCxnSpPr>
          <p:cNvPr id="1494" name="Google Shape;1494;p16"/>
          <p:cNvCxnSpPr/>
          <p:nvPr/>
        </p:nvCxnSpPr>
        <p:spPr>
          <a:xfrm>
            <a:off x="1047750" y="666673"/>
            <a:ext cx="17259300" cy="0"/>
          </a:xfrm>
          <a:prstGeom prst="straightConnector1">
            <a:avLst/>
          </a:prstGeom>
          <a:noFill/>
          <a:ln cap="flat" cmpd="sng" w="38100">
            <a:solidFill>
              <a:srgbClr val="545454"/>
            </a:solidFill>
            <a:prstDash val="solid"/>
            <a:round/>
            <a:headEnd len="sm" w="sm" type="none"/>
            <a:tailEnd len="sm" w="sm" type="none"/>
          </a:ln>
        </p:spPr>
      </p:cxnSp>
      <p:cxnSp>
        <p:nvCxnSpPr>
          <p:cNvPr id="1495" name="Google Shape;1495;p16"/>
          <p:cNvCxnSpPr/>
          <p:nvPr/>
        </p:nvCxnSpPr>
        <p:spPr>
          <a:xfrm>
            <a:off x="9519779" y="3773041"/>
            <a:ext cx="19050" cy="6514015"/>
          </a:xfrm>
          <a:prstGeom prst="straightConnector1">
            <a:avLst/>
          </a:prstGeom>
          <a:noFill/>
          <a:ln cap="flat" cmpd="sng" w="38100">
            <a:solidFill>
              <a:srgbClr val="545454"/>
            </a:solidFill>
            <a:prstDash val="solid"/>
            <a:round/>
            <a:headEnd len="sm" w="sm" type="none"/>
            <a:tailEnd len="sm" w="sm" type="none"/>
          </a:ln>
        </p:spPr>
      </p:cxnSp>
      <p:grpSp>
        <p:nvGrpSpPr>
          <p:cNvPr id="1496" name="Google Shape;1496;p16"/>
          <p:cNvGrpSpPr/>
          <p:nvPr/>
        </p:nvGrpSpPr>
        <p:grpSpPr>
          <a:xfrm>
            <a:off x="12168323" y="2179135"/>
            <a:ext cx="850614" cy="850614"/>
            <a:chOff x="0" y="0"/>
            <a:chExt cx="812800" cy="812800"/>
          </a:xfrm>
        </p:grpSpPr>
        <p:sp>
          <p:nvSpPr>
            <p:cNvPr id="1497" name="Google Shape;1497;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498" name="Google Shape;1498;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9" name="Google Shape;1499;p16"/>
          <p:cNvGrpSpPr/>
          <p:nvPr/>
        </p:nvGrpSpPr>
        <p:grpSpPr>
          <a:xfrm>
            <a:off x="11209189" y="1125136"/>
            <a:ext cx="641917" cy="641917"/>
            <a:chOff x="0" y="0"/>
            <a:chExt cx="812800" cy="812800"/>
          </a:xfrm>
        </p:grpSpPr>
        <p:sp>
          <p:nvSpPr>
            <p:cNvPr id="1500" name="Google Shape;1500;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501" name="Google Shape;1501;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2" name="Google Shape;1502;p16"/>
          <p:cNvSpPr txBox="1"/>
          <p:nvPr/>
        </p:nvSpPr>
        <p:spPr>
          <a:xfrm>
            <a:off x="1551609" y="3882317"/>
            <a:ext cx="4048395" cy="62103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545454"/>
                </a:solidFill>
                <a:latin typeface="Arial"/>
                <a:ea typeface="Arial"/>
                <a:cs typeface="Arial"/>
                <a:sym typeface="Arial"/>
              </a:rPr>
              <a:t>PROBLEM</a:t>
            </a:r>
            <a:endParaRPr/>
          </a:p>
        </p:txBody>
      </p:sp>
      <p:sp>
        <p:nvSpPr>
          <p:cNvPr id="1503" name="Google Shape;1503;p16"/>
          <p:cNvSpPr txBox="1"/>
          <p:nvPr/>
        </p:nvSpPr>
        <p:spPr>
          <a:xfrm>
            <a:off x="9908571" y="7130455"/>
            <a:ext cx="4048395" cy="62103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545454"/>
                </a:solidFill>
                <a:latin typeface="Arial"/>
                <a:ea typeface="Arial"/>
                <a:cs typeface="Arial"/>
                <a:sym typeface="Arial"/>
              </a:rPr>
              <a:t>SOLUTION</a:t>
            </a:r>
            <a:endParaRPr/>
          </a:p>
        </p:txBody>
      </p:sp>
      <p:sp>
        <p:nvSpPr>
          <p:cNvPr id="1504" name="Google Shape;1504;p16"/>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545454"/>
                </a:solidFill>
                <a:latin typeface="Arial"/>
                <a:ea typeface="Arial"/>
                <a:cs typeface="Arial"/>
                <a:sym typeface="Arial"/>
              </a:rPr>
              <a:t>CONSULTING CENTS</a:t>
            </a:r>
            <a:endParaRPr/>
          </a:p>
        </p:txBody>
      </p:sp>
      <p:sp>
        <p:nvSpPr>
          <p:cNvPr id="1505" name="Google Shape;1505;p16"/>
          <p:cNvSpPr txBox="1"/>
          <p:nvPr/>
        </p:nvSpPr>
        <p:spPr>
          <a:xfrm>
            <a:off x="1551609" y="4598597"/>
            <a:ext cx="7527838" cy="1711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Definition of Problem Identification</a:t>
            </a:r>
            <a:endParaRPr/>
          </a:p>
          <a:p>
            <a:pPr indent="0" lvl="0" marL="0" marR="0" rtl="0" algn="l">
              <a:lnSpc>
                <a:spcPct val="14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Explanation of the Importance of Identifying Problems EarlyExamples of Common Business Problems (e.g., Declining Sales, Operational Inefficiencies, Customer Dissatisfaction)</a:t>
            </a:r>
            <a:endParaRPr/>
          </a:p>
        </p:txBody>
      </p:sp>
      <p:sp>
        <p:nvSpPr>
          <p:cNvPr id="1506" name="Google Shape;1506;p16"/>
          <p:cNvSpPr txBox="1"/>
          <p:nvPr/>
        </p:nvSpPr>
        <p:spPr>
          <a:xfrm>
            <a:off x="9908571" y="7932460"/>
            <a:ext cx="7845664" cy="17367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Definition of Solution Identification</a:t>
            </a:r>
            <a:endParaRPr/>
          </a:p>
          <a:p>
            <a:pPr indent="0" lvl="0" marL="0" marR="0" rtl="0" algn="l">
              <a:lnSpc>
                <a:spcPct val="140000"/>
              </a:lnSpc>
              <a:spcBef>
                <a:spcPts val="0"/>
              </a:spcBef>
              <a:spcAft>
                <a:spcPts val="0"/>
              </a:spcAft>
              <a:buNone/>
            </a:pPr>
            <a:r>
              <a:rPr b="0" i="0" lang="en-US" sz="2500" u="none" cap="none" strike="noStrike">
                <a:solidFill>
                  <a:srgbClr val="545454"/>
                </a:solidFill>
                <a:latin typeface="Darker Grotesque"/>
                <a:ea typeface="Darker Grotesque"/>
                <a:cs typeface="Darker Grotesque"/>
                <a:sym typeface="Darker Grotesque"/>
              </a:rPr>
              <a:t>Importance of Brainstorming and Collaboration in Generating SolutionsStrategies for Prioritizing and Selecting Solutions Based on Feasibility and Impact</a:t>
            </a:r>
            <a:endParaRPr/>
          </a:p>
        </p:txBody>
      </p:sp>
      <p:pic>
        <p:nvPicPr>
          <p:cNvPr id="1507" name="Google Shape;1507;p16"/>
          <p:cNvPicPr preferRelativeResize="0"/>
          <p:nvPr/>
        </p:nvPicPr>
        <p:blipFill>
          <a:blip r:embed="rId4">
            <a:alphaModFix/>
          </a:blip>
          <a:stretch>
            <a:fillRect/>
          </a:stretch>
        </p:blipFill>
        <p:spPr>
          <a:xfrm>
            <a:off x="1047750" y="6956668"/>
            <a:ext cx="8491075" cy="3330332"/>
          </a:xfrm>
          <a:prstGeom prst="rect">
            <a:avLst/>
          </a:prstGeom>
          <a:noFill/>
          <a:ln>
            <a:noFill/>
          </a:ln>
        </p:spPr>
      </p:pic>
      <p:pic>
        <p:nvPicPr>
          <p:cNvPr id="1508" name="Google Shape;1508;p16"/>
          <p:cNvPicPr preferRelativeResize="0"/>
          <p:nvPr/>
        </p:nvPicPr>
        <p:blipFill>
          <a:blip r:embed="rId5">
            <a:alphaModFix/>
          </a:blip>
          <a:stretch>
            <a:fillRect/>
          </a:stretch>
        </p:blipFill>
        <p:spPr>
          <a:xfrm>
            <a:off x="9507100" y="3753025"/>
            <a:ext cx="8780901" cy="3205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512" name="Shape 1512"/>
        <p:cNvGrpSpPr/>
        <p:nvPr/>
      </p:nvGrpSpPr>
      <p:grpSpPr>
        <a:xfrm>
          <a:off x="0" y="0"/>
          <a:ext cx="0" cy="0"/>
          <a:chOff x="0" y="0"/>
          <a:chExt cx="0" cy="0"/>
        </a:xfrm>
      </p:grpSpPr>
      <p:grpSp>
        <p:nvGrpSpPr>
          <p:cNvPr id="1513" name="Google Shape;1513;p17"/>
          <p:cNvGrpSpPr/>
          <p:nvPr/>
        </p:nvGrpSpPr>
        <p:grpSpPr>
          <a:xfrm>
            <a:off x="2115987" y="1871401"/>
            <a:ext cx="3316871" cy="3316871"/>
            <a:chOff x="0" y="0"/>
            <a:chExt cx="812800" cy="812800"/>
          </a:xfrm>
        </p:grpSpPr>
        <p:sp>
          <p:nvSpPr>
            <p:cNvPr id="1514" name="Google Shape;151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5454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21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6" name="Google Shape;1516;p17"/>
          <p:cNvGrpSpPr/>
          <p:nvPr/>
        </p:nvGrpSpPr>
        <p:grpSpPr>
          <a:xfrm>
            <a:off x="2561761" y="2283840"/>
            <a:ext cx="2425324" cy="2482168"/>
            <a:chOff x="0" y="-19050"/>
            <a:chExt cx="812800" cy="831850"/>
          </a:xfrm>
        </p:grpSpPr>
        <p:sp>
          <p:nvSpPr>
            <p:cNvPr id="1517" name="Google Shape;151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5454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1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0" i="0" lang="en-US" sz="7600" u="none" cap="none" strike="noStrike">
                  <a:solidFill>
                    <a:srgbClr val="545454"/>
                  </a:solidFill>
                  <a:latin typeface="Arial"/>
                  <a:ea typeface="Arial"/>
                  <a:cs typeface="Arial"/>
                  <a:sym typeface="Arial"/>
                </a:rPr>
                <a:t>02</a:t>
              </a:r>
              <a:endParaRPr/>
            </a:p>
          </p:txBody>
        </p:sp>
      </p:grpSp>
      <p:sp>
        <p:nvSpPr>
          <p:cNvPr id="1519" name="Google Shape;1519;p17"/>
          <p:cNvSpPr txBox="1"/>
          <p:nvPr/>
        </p:nvSpPr>
        <p:spPr>
          <a:xfrm>
            <a:off x="1390650" y="5511657"/>
            <a:ext cx="10813800" cy="261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499" u="none" cap="none" strike="noStrike">
                <a:solidFill>
                  <a:srgbClr val="545454"/>
                </a:solidFill>
                <a:latin typeface="Archivo Black"/>
                <a:ea typeface="Archivo Black"/>
                <a:cs typeface="Archivo Black"/>
                <a:sym typeface="Archivo Black"/>
              </a:rPr>
              <a:t>OUR </a:t>
            </a:r>
            <a:endParaRPr>
              <a:latin typeface="Archivo Black"/>
              <a:ea typeface="Archivo Black"/>
              <a:cs typeface="Archivo Black"/>
              <a:sym typeface="Archivo Black"/>
            </a:endParaRPr>
          </a:p>
          <a:p>
            <a:pPr indent="0" lvl="0" marL="0" marR="0" rtl="0" algn="l">
              <a:lnSpc>
                <a:spcPct val="100000"/>
              </a:lnSpc>
              <a:spcBef>
                <a:spcPts val="0"/>
              </a:spcBef>
              <a:spcAft>
                <a:spcPts val="0"/>
              </a:spcAft>
              <a:buNone/>
            </a:pPr>
            <a:r>
              <a:rPr i="0" lang="en-US" sz="8499" u="none" cap="none" strike="noStrike">
                <a:solidFill>
                  <a:srgbClr val="545454"/>
                </a:solidFill>
                <a:latin typeface="Archivo Black"/>
                <a:ea typeface="Archivo Black"/>
                <a:cs typeface="Archivo Black"/>
                <a:sym typeface="Archivo Black"/>
              </a:rPr>
              <a:t>COMPANY</a:t>
            </a:r>
            <a:endParaRPr>
              <a:latin typeface="Archivo Black"/>
              <a:ea typeface="Archivo Black"/>
              <a:cs typeface="Archivo Black"/>
              <a:sym typeface="Archivo Black"/>
            </a:endParaRPr>
          </a:p>
        </p:txBody>
      </p:sp>
      <p:grpSp>
        <p:nvGrpSpPr>
          <p:cNvPr id="1520" name="Google Shape;1520;p17"/>
          <p:cNvGrpSpPr/>
          <p:nvPr/>
        </p:nvGrpSpPr>
        <p:grpSpPr>
          <a:xfrm>
            <a:off x="19050" y="1265268"/>
            <a:ext cx="1114140" cy="2488668"/>
            <a:chOff x="0" y="-241102"/>
            <a:chExt cx="1485521" cy="3318223"/>
          </a:xfrm>
        </p:grpSpPr>
        <p:grpSp>
          <p:nvGrpSpPr>
            <p:cNvPr id="1521" name="Google Shape;1521;p17"/>
            <p:cNvGrpSpPr/>
            <p:nvPr/>
          </p:nvGrpSpPr>
          <p:grpSpPr>
            <a:xfrm>
              <a:off x="0" y="-241102"/>
              <a:ext cx="1371600" cy="3318223"/>
              <a:chOff x="0" y="-47625"/>
              <a:chExt cx="270933" cy="655451"/>
            </a:xfrm>
          </p:grpSpPr>
          <p:sp>
            <p:nvSpPr>
              <p:cNvPr id="1522" name="Google Shape;1522;p17"/>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1523" name="Google Shape;1523;p17"/>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4" name="Google Shape;1524;p17"/>
            <p:cNvGrpSpPr/>
            <p:nvPr/>
          </p:nvGrpSpPr>
          <p:grpSpPr>
            <a:xfrm rot="5400000">
              <a:off x="697324" y="-697324"/>
              <a:ext cx="90873" cy="1485520"/>
              <a:chOff x="0" y="-47625"/>
              <a:chExt cx="37990" cy="621031"/>
            </a:xfrm>
          </p:grpSpPr>
          <p:sp>
            <p:nvSpPr>
              <p:cNvPr id="1525" name="Google Shape;1525;p1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526" name="Google Shape;1526;p1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7" name="Google Shape;1527;p17"/>
            <p:cNvGrpSpPr/>
            <p:nvPr/>
          </p:nvGrpSpPr>
          <p:grpSpPr>
            <a:xfrm rot="5400000">
              <a:off x="697324" y="-316628"/>
              <a:ext cx="90873" cy="1485520"/>
              <a:chOff x="0" y="-47625"/>
              <a:chExt cx="37990" cy="621031"/>
            </a:xfrm>
          </p:grpSpPr>
          <p:sp>
            <p:nvSpPr>
              <p:cNvPr id="1528" name="Google Shape;1528;p1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529" name="Google Shape;1529;p1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0" name="Google Shape;1530;p17"/>
            <p:cNvGrpSpPr/>
            <p:nvPr/>
          </p:nvGrpSpPr>
          <p:grpSpPr>
            <a:xfrm rot="5400000">
              <a:off x="697324" y="390473"/>
              <a:ext cx="90873" cy="1485520"/>
              <a:chOff x="0" y="-47625"/>
              <a:chExt cx="37990" cy="621031"/>
            </a:xfrm>
          </p:grpSpPr>
          <p:sp>
            <p:nvSpPr>
              <p:cNvPr id="1531" name="Google Shape;1531;p1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532" name="Google Shape;1532;p1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3" name="Google Shape;1533;p17"/>
            <p:cNvGrpSpPr/>
            <p:nvPr/>
          </p:nvGrpSpPr>
          <p:grpSpPr>
            <a:xfrm rot="5400000">
              <a:off x="697324" y="523351"/>
              <a:ext cx="90873" cy="1485520"/>
              <a:chOff x="0" y="-47625"/>
              <a:chExt cx="37990" cy="621031"/>
            </a:xfrm>
          </p:grpSpPr>
          <p:sp>
            <p:nvSpPr>
              <p:cNvPr id="1534" name="Google Shape;1534;p1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535" name="Google Shape;1535;p1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6" name="Google Shape;1536;p17"/>
            <p:cNvGrpSpPr/>
            <p:nvPr/>
          </p:nvGrpSpPr>
          <p:grpSpPr>
            <a:xfrm rot="5400000">
              <a:off x="697324" y="1283201"/>
              <a:ext cx="90873" cy="1485520"/>
              <a:chOff x="0" y="-47625"/>
              <a:chExt cx="37990" cy="621031"/>
            </a:xfrm>
          </p:grpSpPr>
          <p:sp>
            <p:nvSpPr>
              <p:cNvPr id="1537" name="Google Shape;1537;p1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538" name="Google Shape;1538;p1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9" name="Google Shape;1539;p17"/>
            <p:cNvGrpSpPr/>
            <p:nvPr/>
          </p:nvGrpSpPr>
          <p:grpSpPr>
            <a:xfrm rot="5400000">
              <a:off x="697324" y="2144045"/>
              <a:ext cx="90873" cy="1485520"/>
              <a:chOff x="0" y="-47625"/>
              <a:chExt cx="37990" cy="621031"/>
            </a:xfrm>
          </p:grpSpPr>
          <p:sp>
            <p:nvSpPr>
              <p:cNvPr id="1540" name="Google Shape;1540;p1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541" name="Google Shape;1541;p1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2" name="Google Shape;1542;p17"/>
            <p:cNvGrpSpPr/>
            <p:nvPr/>
          </p:nvGrpSpPr>
          <p:grpSpPr>
            <a:xfrm rot="5400000">
              <a:off x="697324" y="1687128"/>
              <a:ext cx="90873" cy="1485520"/>
              <a:chOff x="0" y="-47625"/>
              <a:chExt cx="37990" cy="621031"/>
            </a:xfrm>
          </p:grpSpPr>
          <p:sp>
            <p:nvSpPr>
              <p:cNvPr id="1543" name="Google Shape;1543;p1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544" name="Google Shape;1544;p1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5" name="Google Shape;1545;p17"/>
            <p:cNvGrpSpPr/>
            <p:nvPr/>
          </p:nvGrpSpPr>
          <p:grpSpPr>
            <a:xfrm rot="5400000">
              <a:off x="697324" y="1150323"/>
              <a:ext cx="90873" cy="1485520"/>
              <a:chOff x="0" y="-47625"/>
              <a:chExt cx="37990" cy="621031"/>
            </a:xfrm>
          </p:grpSpPr>
          <p:sp>
            <p:nvSpPr>
              <p:cNvPr id="1546" name="Google Shape;1546;p1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547" name="Google Shape;1547;p1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8" name="Google Shape;1548;p17"/>
            <p:cNvGrpSpPr/>
            <p:nvPr/>
          </p:nvGrpSpPr>
          <p:grpSpPr>
            <a:xfrm rot="5400000">
              <a:off x="697324" y="2288925"/>
              <a:ext cx="90873" cy="1485520"/>
              <a:chOff x="0" y="-47625"/>
              <a:chExt cx="37990" cy="621031"/>
            </a:xfrm>
          </p:grpSpPr>
          <p:sp>
            <p:nvSpPr>
              <p:cNvPr id="1549" name="Google Shape;1549;p17"/>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550" name="Google Shape;1550;p17"/>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1" name="Google Shape;1551;p17"/>
            <p:cNvGrpSpPr/>
            <p:nvPr/>
          </p:nvGrpSpPr>
          <p:grpSpPr>
            <a:xfrm rot="5400000">
              <a:off x="718249" y="-514711"/>
              <a:ext cx="49023" cy="1485520"/>
              <a:chOff x="0" y="-47625"/>
              <a:chExt cx="20494" cy="621031"/>
            </a:xfrm>
          </p:grpSpPr>
          <p:sp>
            <p:nvSpPr>
              <p:cNvPr id="1552" name="Google Shape;1552;p1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553" name="Google Shape;1553;p17"/>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4" name="Google Shape;1554;p17"/>
            <p:cNvGrpSpPr/>
            <p:nvPr/>
          </p:nvGrpSpPr>
          <p:grpSpPr>
            <a:xfrm rot="5400000">
              <a:off x="718249" y="-118544"/>
              <a:ext cx="49023" cy="1485520"/>
              <a:chOff x="0" y="-47625"/>
              <a:chExt cx="20494" cy="621031"/>
            </a:xfrm>
          </p:grpSpPr>
          <p:sp>
            <p:nvSpPr>
              <p:cNvPr id="1555" name="Google Shape;1555;p1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556" name="Google Shape;1556;p17"/>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7" name="Google Shape;1557;p17"/>
            <p:cNvGrpSpPr/>
            <p:nvPr/>
          </p:nvGrpSpPr>
          <p:grpSpPr>
            <a:xfrm rot="5400000">
              <a:off x="718249" y="791323"/>
              <a:ext cx="49023" cy="1485520"/>
              <a:chOff x="0" y="-47625"/>
              <a:chExt cx="20494" cy="621031"/>
            </a:xfrm>
          </p:grpSpPr>
          <p:sp>
            <p:nvSpPr>
              <p:cNvPr id="1558" name="Google Shape;1558;p1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559" name="Google Shape;1559;p17"/>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0" name="Google Shape;1560;p17"/>
            <p:cNvGrpSpPr/>
            <p:nvPr/>
          </p:nvGrpSpPr>
          <p:grpSpPr>
            <a:xfrm rot="5400000">
              <a:off x="718249" y="1479164"/>
              <a:ext cx="49023" cy="1485520"/>
              <a:chOff x="0" y="-47625"/>
              <a:chExt cx="20494" cy="621031"/>
            </a:xfrm>
          </p:grpSpPr>
          <p:sp>
            <p:nvSpPr>
              <p:cNvPr id="1561" name="Google Shape;1561;p1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562" name="Google Shape;1562;p17"/>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3" name="Google Shape;1563;p17"/>
            <p:cNvGrpSpPr/>
            <p:nvPr/>
          </p:nvGrpSpPr>
          <p:grpSpPr>
            <a:xfrm rot="5400000">
              <a:off x="718249" y="278521"/>
              <a:ext cx="49023" cy="1485520"/>
              <a:chOff x="0" y="-47625"/>
              <a:chExt cx="20494" cy="621031"/>
            </a:xfrm>
          </p:grpSpPr>
          <p:sp>
            <p:nvSpPr>
              <p:cNvPr id="1564" name="Google Shape;1564;p17"/>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565" name="Google Shape;1565;p17"/>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6" name="Google Shape;1566;p17"/>
            <p:cNvGrpSpPr/>
            <p:nvPr/>
          </p:nvGrpSpPr>
          <p:grpSpPr>
            <a:xfrm rot="5400000">
              <a:off x="727758" y="-596229"/>
              <a:ext cx="30004" cy="1485520"/>
              <a:chOff x="0" y="-47625"/>
              <a:chExt cx="12543" cy="621031"/>
            </a:xfrm>
          </p:grpSpPr>
          <p:sp>
            <p:nvSpPr>
              <p:cNvPr id="1567" name="Google Shape;1567;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568" name="Google Shape;1568;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9" name="Google Shape;1569;p17"/>
            <p:cNvGrpSpPr/>
            <p:nvPr/>
          </p:nvGrpSpPr>
          <p:grpSpPr>
            <a:xfrm rot="5400000">
              <a:off x="727758" y="-200062"/>
              <a:ext cx="30004" cy="1485520"/>
              <a:chOff x="0" y="-47625"/>
              <a:chExt cx="12543" cy="621031"/>
            </a:xfrm>
          </p:grpSpPr>
          <p:sp>
            <p:nvSpPr>
              <p:cNvPr id="1570" name="Google Shape;1570;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571" name="Google Shape;1571;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2" name="Google Shape;1572;p17"/>
            <p:cNvGrpSpPr/>
            <p:nvPr/>
          </p:nvGrpSpPr>
          <p:grpSpPr>
            <a:xfrm rot="5400000">
              <a:off x="727758" y="124994"/>
              <a:ext cx="30004" cy="1485520"/>
              <a:chOff x="0" y="-47625"/>
              <a:chExt cx="12543" cy="621031"/>
            </a:xfrm>
          </p:grpSpPr>
          <p:sp>
            <p:nvSpPr>
              <p:cNvPr id="1573" name="Google Shape;1573;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574" name="Google Shape;1574;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5" name="Google Shape;1575;p17"/>
            <p:cNvGrpSpPr/>
            <p:nvPr/>
          </p:nvGrpSpPr>
          <p:grpSpPr>
            <a:xfrm rot="5400000">
              <a:off x="727758" y="697803"/>
              <a:ext cx="30004" cy="1485520"/>
              <a:chOff x="0" y="-47625"/>
              <a:chExt cx="12543" cy="621031"/>
            </a:xfrm>
          </p:grpSpPr>
          <p:sp>
            <p:nvSpPr>
              <p:cNvPr id="1576" name="Google Shape;1576;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577" name="Google Shape;1577;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8" name="Google Shape;1578;p17"/>
            <p:cNvGrpSpPr/>
            <p:nvPr/>
          </p:nvGrpSpPr>
          <p:grpSpPr>
            <a:xfrm rot="5400000">
              <a:off x="727758" y="872841"/>
              <a:ext cx="30004" cy="1485520"/>
              <a:chOff x="0" y="-47625"/>
              <a:chExt cx="12543" cy="621031"/>
            </a:xfrm>
          </p:grpSpPr>
          <p:sp>
            <p:nvSpPr>
              <p:cNvPr id="1579" name="Google Shape;1579;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580" name="Google Shape;1580;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1" name="Google Shape;1581;p17"/>
            <p:cNvGrpSpPr/>
            <p:nvPr/>
          </p:nvGrpSpPr>
          <p:grpSpPr>
            <a:xfrm rot="5400000">
              <a:off x="727758" y="2029600"/>
              <a:ext cx="30004" cy="1485520"/>
              <a:chOff x="0" y="-47625"/>
              <a:chExt cx="12543" cy="621031"/>
            </a:xfrm>
          </p:grpSpPr>
          <p:sp>
            <p:nvSpPr>
              <p:cNvPr id="1582" name="Google Shape;1582;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583" name="Google Shape;1583;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4" name="Google Shape;1584;p17"/>
            <p:cNvGrpSpPr/>
            <p:nvPr/>
          </p:nvGrpSpPr>
          <p:grpSpPr>
            <a:xfrm rot="5400000">
              <a:off x="727758" y="1789571"/>
              <a:ext cx="30004" cy="1485520"/>
              <a:chOff x="0" y="-47625"/>
              <a:chExt cx="12543" cy="621031"/>
            </a:xfrm>
          </p:grpSpPr>
          <p:sp>
            <p:nvSpPr>
              <p:cNvPr id="1585" name="Google Shape;1585;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586" name="Google Shape;1586;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7" name="Google Shape;1587;p17"/>
            <p:cNvGrpSpPr/>
            <p:nvPr/>
          </p:nvGrpSpPr>
          <p:grpSpPr>
            <a:xfrm rot="5400000">
              <a:off x="727758" y="1572683"/>
              <a:ext cx="30004" cy="1485520"/>
              <a:chOff x="0" y="-47625"/>
              <a:chExt cx="12543" cy="621031"/>
            </a:xfrm>
          </p:grpSpPr>
          <p:sp>
            <p:nvSpPr>
              <p:cNvPr id="1588" name="Google Shape;1588;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589" name="Google Shape;1589;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0" name="Google Shape;1590;p17"/>
            <p:cNvGrpSpPr/>
            <p:nvPr/>
          </p:nvGrpSpPr>
          <p:grpSpPr>
            <a:xfrm rot="5400000">
              <a:off x="727758" y="1397645"/>
              <a:ext cx="30004" cy="1485520"/>
              <a:chOff x="0" y="-47625"/>
              <a:chExt cx="12543" cy="621031"/>
            </a:xfrm>
          </p:grpSpPr>
          <p:sp>
            <p:nvSpPr>
              <p:cNvPr id="1591" name="Google Shape;1591;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592" name="Google Shape;1592;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3" name="Google Shape;1593;p17"/>
            <p:cNvGrpSpPr/>
            <p:nvPr/>
          </p:nvGrpSpPr>
          <p:grpSpPr>
            <a:xfrm rot="5400000">
              <a:off x="727758" y="-433193"/>
              <a:ext cx="30004" cy="1485520"/>
              <a:chOff x="0" y="-47625"/>
              <a:chExt cx="12543" cy="621031"/>
            </a:xfrm>
          </p:grpSpPr>
          <p:sp>
            <p:nvSpPr>
              <p:cNvPr id="1594" name="Google Shape;1594;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595" name="Google Shape;1595;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6" name="Google Shape;1596;p17"/>
            <p:cNvGrpSpPr/>
            <p:nvPr/>
          </p:nvGrpSpPr>
          <p:grpSpPr>
            <a:xfrm rot="5400000">
              <a:off x="727758" y="-37026"/>
              <a:ext cx="30004" cy="1485520"/>
              <a:chOff x="0" y="-47625"/>
              <a:chExt cx="12543" cy="621031"/>
            </a:xfrm>
          </p:grpSpPr>
          <p:sp>
            <p:nvSpPr>
              <p:cNvPr id="1597" name="Google Shape;1597;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598" name="Google Shape;1598;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9" name="Google Shape;1599;p17"/>
            <p:cNvGrpSpPr/>
            <p:nvPr/>
          </p:nvGrpSpPr>
          <p:grpSpPr>
            <a:xfrm rot="5400000">
              <a:off x="727758" y="197002"/>
              <a:ext cx="30004" cy="1485520"/>
              <a:chOff x="0" y="-47625"/>
              <a:chExt cx="12543" cy="621031"/>
            </a:xfrm>
          </p:grpSpPr>
          <p:sp>
            <p:nvSpPr>
              <p:cNvPr id="1600" name="Google Shape;1600;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01" name="Google Shape;1601;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2" name="Google Shape;1602;p17"/>
            <p:cNvGrpSpPr/>
            <p:nvPr/>
          </p:nvGrpSpPr>
          <p:grpSpPr>
            <a:xfrm rot="5400000">
              <a:off x="727758" y="1047879"/>
              <a:ext cx="30004" cy="1485520"/>
              <a:chOff x="0" y="-47625"/>
              <a:chExt cx="12543" cy="621031"/>
            </a:xfrm>
          </p:grpSpPr>
          <p:sp>
            <p:nvSpPr>
              <p:cNvPr id="1603" name="Google Shape;1603;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04" name="Google Shape;1604;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5" name="Google Shape;1605;p17"/>
            <p:cNvGrpSpPr/>
            <p:nvPr/>
          </p:nvGrpSpPr>
          <p:grpSpPr>
            <a:xfrm rot="5400000">
              <a:off x="727758" y="1873582"/>
              <a:ext cx="30004" cy="1485520"/>
              <a:chOff x="0" y="-47625"/>
              <a:chExt cx="12543" cy="621031"/>
            </a:xfrm>
          </p:grpSpPr>
          <p:sp>
            <p:nvSpPr>
              <p:cNvPr id="1606" name="Google Shape;1606;p17"/>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07" name="Google Shape;1607;p17"/>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608" name="Google Shape;1608;p17"/>
          <p:cNvCxnSpPr/>
          <p:nvPr/>
        </p:nvCxnSpPr>
        <p:spPr>
          <a:xfrm rot="10800000">
            <a:off x="1047750" y="0"/>
            <a:ext cx="0" cy="10287000"/>
          </a:xfrm>
          <a:prstGeom prst="straightConnector1">
            <a:avLst/>
          </a:prstGeom>
          <a:noFill/>
          <a:ln cap="flat" cmpd="sng" w="38100">
            <a:solidFill>
              <a:srgbClr val="545454"/>
            </a:solidFill>
            <a:prstDash val="solid"/>
            <a:round/>
            <a:headEnd len="sm" w="sm" type="none"/>
            <a:tailEnd len="sm" w="sm" type="none"/>
          </a:ln>
        </p:spPr>
      </p:cxnSp>
      <p:cxnSp>
        <p:nvCxnSpPr>
          <p:cNvPr id="1609" name="Google Shape;1609;p17"/>
          <p:cNvCxnSpPr/>
          <p:nvPr/>
        </p:nvCxnSpPr>
        <p:spPr>
          <a:xfrm rot="10800000">
            <a:off x="11076548" y="1871401"/>
            <a:ext cx="0" cy="6713192"/>
          </a:xfrm>
          <a:prstGeom prst="straightConnector1">
            <a:avLst/>
          </a:prstGeom>
          <a:noFill/>
          <a:ln cap="flat" cmpd="sng" w="38100">
            <a:solidFill>
              <a:srgbClr val="545454"/>
            </a:solidFill>
            <a:prstDash val="solid"/>
            <a:round/>
            <a:headEnd len="sm" w="sm" type="none"/>
            <a:tailEnd len="sm" w="sm" type="none"/>
          </a:ln>
        </p:spPr>
      </p:cxnSp>
      <p:grpSp>
        <p:nvGrpSpPr>
          <p:cNvPr id="1610" name="Google Shape;1610;p17"/>
          <p:cNvGrpSpPr/>
          <p:nvPr/>
        </p:nvGrpSpPr>
        <p:grpSpPr>
          <a:xfrm>
            <a:off x="242500" y="9258300"/>
            <a:ext cx="581801" cy="581801"/>
            <a:chOff x="0" y="0"/>
            <a:chExt cx="812800" cy="812800"/>
          </a:xfrm>
        </p:grpSpPr>
        <p:sp>
          <p:nvSpPr>
            <p:cNvPr id="1611" name="Google Shape;1611;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612" name="Google Shape;1612;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3" name="Google Shape;1613;p17"/>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3">
              <a:alphaModFix/>
            </a:blip>
            <a:stretch>
              <a:fillRect b="0" l="0" r="0" t="0"/>
            </a:stretch>
          </a:blipFill>
          <a:ln>
            <a:noFill/>
          </a:ln>
        </p:spPr>
      </p:sp>
      <p:cxnSp>
        <p:nvCxnSpPr>
          <p:cNvPr id="1614" name="Google Shape;1614;p17"/>
          <p:cNvCxnSpPr/>
          <p:nvPr/>
        </p:nvCxnSpPr>
        <p:spPr>
          <a:xfrm>
            <a:off x="1047750" y="1871401"/>
            <a:ext cx="17240250" cy="0"/>
          </a:xfrm>
          <a:prstGeom prst="straightConnector1">
            <a:avLst/>
          </a:prstGeom>
          <a:noFill/>
          <a:ln cap="flat" cmpd="sng" w="38100">
            <a:solidFill>
              <a:srgbClr val="545454"/>
            </a:solidFill>
            <a:prstDash val="solid"/>
            <a:round/>
            <a:headEnd len="sm" w="sm" type="none"/>
            <a:tailEnd len="sm" w="sm" type="none"/>
          </a:ln>
        </p:spPr>
      </p:cxnSp>
      <p:cxnSp>
        <p:nvCxnSpPr>
          <p:cNvPr id="1615" name="Google Shape;1615;p17"/>
          <p:cNvCxnSpPr/>
          <p:nvPr/>
        </p:nvCxnSpPr>
        <p:spPr>
          <a:xfrm>
            <a:off x="1047750" y="5169222"/>
            <a:ext cx="10028798" cy="0"/>
          </a:xfrm>
          <a:prstGeom prst="straightConnector1">
            <a:avLst/>
          </a:prstGeom>
          <a:noFill/>
          <a:ln cap="flat" cmpd="sng" w="38100">
            <a:solidFill>
              <a:srgbClr val="545454"/>
            </a:solidFill>
            <a:prstDash val="solid"/>
            <a:round/>
            <a:headEnd len="sm" w="sm" type="none"/>
            <a:tailEnd len="sm" w="sm" type="none"/>
          </a:ln>
        </p:spPr>
      </p:cxnSp>
      <p:cxnSp>
        <p:nvCxnSpPr>
          <p:cNvPr id="1616" name="Google Shape;1616;p17"/>
          <p:cNvCxnSpPr/>
          <p:nvPr/>
        </p:nvCxnSpPr>
        <p:spPr>
          <a:xfrm>
            <a:off x="1047750" y="8584593"/>
            <a:ext cx="17240250" cy="0"/>
          </a:xfrm>
          <a:prstGeom prst="straightConnector1">
            <a:avLst/>
          </a:prstGeom>
          <a:noFill/>
          <a:ln cap="flat" cmpd="sng" w="38100">
            <a:solidFill>
              <a:srgbClr val="545454"/>
            </a:solidFill>
            <a:prstDash val="solid"/>
            <a:round/>
            <a:headEnd len="sm" w="sm" type="none"/>
            <a:tailEnd len="sm" w="sm" type="none"/>
          </a:ln>
        </p:spPr>
      </p:cxnSp>
      <p:sp>
        <p:nvSpPr>
          <p:cNvPr id="1617" name="Google Shape;1617;p17"/>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545454"/>
                </a:solidFill>
                <a:latin typeface="Arial"/>
                <a:ea typeface="Arial"/>
                <a:cs typeface="Arial"/>
                <a:sym typeface="Arial"/>
              </a:rPr>
              <a:t>CONSULTING CENTS</a:t>
            </a:r>
            <a:endParaRPr/>
          </a:p>
        </p:txBody>
      </p:sp>
      <p:grpSp>
        <p:nvGrpSpPr>
          <p:cNvPr id="1618" name="Google Shape;1618;p17"/>
          <p:cNvGrpSpPr/>
          <p:nvPr/>
        </p:nvGrpSpPr>
        <p:grpSpPr>
          <a:xfrm>
            <a:off x="8718693" y="1446094"/>
            <a:ext cx="850614" cy="850614"/>
            <a:chOff x="0" y="0"/>
            <a:chExt cx="812800" cy="812800"/>
          </a:xfrm>
        </p:grpSpPr>
        <p:sp>
          <p:nvSpPr>
            <p:cNvPr id="1619" name="Google Shape;1619;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620" name="Google Shape;1620;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21" name="Google Shape;1621;p17"/>
          <p:cNvPicPr preferRelativeResize="0"/>
          <p:nvPr/>
        </p:nvPicPr>
        <p:blipFill>
          <a:blip r:embed="rId4">
            <a:alphaModFix/>
          </a:blip>
          <a:stretch>
            <a:fillRect/>
          </a:stretch>
        </p:blipFill>
        <p:spPr>
          <a:xfrm>
            <a:off x="11067075" y="1882350"/>
            <a:ext cx="7221748" cy="67132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8"/>
        </a:solidFill>
      </p:bgPr>
    </p:bg>
    <p:spTree>
      <p:nvGrpSpPr>
        <p:cNvPr id="1625" name="Shape 1625"/>
        <p:cNvGrpSpPr/>
        <p:nvPr/>
      </p:nvGrpSpPr>
      <p:grpSpPr>
        <a:xfrm>
          <a:off x="0" y="0"/>
          <a:ext cx="0" cy="0"/>
          <a:chOff x="0" y="0"/>
          <a:chExt cx="0" cy="0"/>
        </a:xfrm>
      </p:grpSpPr>
      <p:pic>
        <p:nvPicPr>
          <p:cNvPr id="1626" name="Google Shape;1626;p18"/>
          <p:cNvPicPr preferRelativeResize="0"/>
          <p:nvPr/>
        </p:nvPicPr>
        <p:blipFill>
          <a:blip r:embed="rId3">
            <a:alphaModFix/>
          </a:blip>
          <a:stretch>
            <a:fillRect/>
          </a:stretch>
        </p:blipFill>
        <p:spPr>
          <a:xfrm>
            <a:off x="11554945" y="3240725"/>
            <a:ext cx="3731235" cy="3598025"/>
          </a:xfrm>
          <a:prstGeom prst="rect">
            <a:avLst/>
          </a:prstGeom>
          <a:noFill/>
          <a:ln>
            <a:noFill/>
          </a:ln>
        </p:spPr>
      </p:pic>
      <p:pic>
        <p:nvPicPr>
          <p:cNvPr id="1627" name="Google Shape;1627;p18"/>
          <p:cNvPicPr preferRelativeResize="0"/>
          <p:nvPr/>
        </p:nvPicPr>
        <p:blipFill>
          <a:blip r:embed="rId4">
            <a:alphaModFix/>
          </a:blip>
          <a:stretch>
            <a:fillRect/>
          </a:stretch>
        </p:blipFill>
        <p:spPr>
          <a:xfrm>
            <a:off x="1042600" y="6870117"/>
            <a:ext cx="3512400" cy="3386958"/>
          </a:xfrm>
          <a:prstGeom prst="rect">
            <a:avLst/>
          </a:prstGeom>
          <a:noFill/>
          <a:ln>
            <a:noFill/>
          </a:ln>
        </p:spPr>
      </p:pic>
      <p:pic>
        <p:nvPicPr>
          <p:cNvPr id="1628" name="Google Shape;1628;p18"/>
          <p:cNvPicPr preferRelativeResize="0"/>
          <p:nvPr/>
        </p:nvPicPr>
        <p:blipFill>
          <a:blip r:embed="rId5">
            <a:alphaModFix/>
          </a:blip>
          <a:stretch>
            <a:fillRect/>
          </a:stretch>
        </p:blipFill>
        <p:spPr>
          <a:xfrm>
            <a:off x="4612471" y="6849754"/>
            <a:ext cx="3512400" cy="3386958"/>
          </a:xfrm>
          <a:prstGeom prst="rect">
            <a:avLst/>
          </a:prstGeom>
          <a:noFill/>
          <a:ln>
            <a:noFill/>
          </a:ln>
        </p:spPr>
      </p:pic>
      <p:pic>
        <p:nvPicPr>
          <p:cNvPr id="1629" name="Google Shape;1629;p18"/>
          <p:cNvPicPr preferRelativeResize="0"/>
          <p:nvPr/>
        </p:nvPicPr>
        <p:blipFill>
          <a:blip r:embed="rId6">
            <a:alphaModFix/>
          </a:blip>
          <a:stretch>
            <a:fillRect/>
          </a:stretch>
        </p:blipFill>
        <p:spPr>
          <a:xfrm>
            <a:off x="8124875" y="6789842"/>
            <a:ext cx="3658900" cy="3528217"/>
          </a:xfrm>
          <a:prstGeom prst="rect">
            <a:avLst/>
          </a:prstGeom>
          <a:noFill/>
          <a:ln>
            <a:noFill/>
          </a:ln>
        </p:spPr>
      </p:pic>
      <p:pic>
        <p:nvPicPr>
          <p:cNvPr id="1630" name="Google Shape;1630;p18"/>
          <p:cNvPicPr preferRelativeResize="0"/>
          <p:nvPr/>
        </p:nvPicPr>
        <p:blipFill>
          <a:blip r:embed="rId7">
            <a:alphaModFix/>
          </a:blip>
          <a:stretch>
            <a:fillRect/>
          </a:stretch>
        </p:blipFill>
        <p:spPr>
          <a:xfrm>
            <a:off x="11707609" y="6849750"/>
            <a:ext cx="3512400" cy="3386958"/>
          </a:xfrm>
          <a:prstGeom prst="rect">
            <a:avLst/>
          </a:prstGeom>
          <a:noFill/>
          <a:ln>
            <a:noFill/>
          </a:ln>
        </p:spPr>
      </p:pic>
      <p:pic>
        <p:nvPicPr>
          <p:cNvPr id="1631" name="Google Shape;1631;p18"/>
          <p:cNvPicPr preferRelativeResize="0"/>
          <p:nvPr/>
        </p:nvPicPr>
        <p:blipFill>
          <a:blip r:embed="rId8">
            <a:alphaModFix/>
          </a:blip>
          <a:stretch>
            <a:fillRect/>
          </a:stretch>
        </p:blipFill>
        <p:spPr>
          <a:xfrm>
            <a:off x="1057000" y="3434050"/>
            <a:ext cx="3601475" cy="3472849"/>
          </a:xfrm>
          <a:prstGeom prst="rect">
            <a:avLst/>
          </a:prstGeom>
          <a:noFill/>
          <a:ln>
            <a:noFill/>
          </a:ln>
        </p:spPr>
      </p:pic>
      <p:pic>
        <p:nvPicPr>
          <p:cNvPr id="1632" name="Google Shape;1632;p18"/>
          <p:cNvPicPr preferRelativeResize="0"/>
          <p:nvPr/>
        </p:nvPicPr>
        <p:blipFill>
          <a:blip r:embed="rId9">
            <a:alphaModFix/>
          </a:blip>
          <a:stretch>
            <a:fillRect/>
          </a:stretch>
        </p:blipFill>
        <p:spPr>
          <a:xfrm>
            <a:off x="4633525" y="3461275"/>
            <a:ext cx="3548950" cy="3422224"/>
          </a:xfrm>
          <a:prstGeom prst="rect">
            <a:avLst/>
          </a:prstGeom>
          <a:noFill/>
          <a:ln>
            <a:noFill/>
          </a:ln>
        </p:spPr>
      </p:pic>
      <p:pic>
        <p:nvPicPr>
          <p:cNvPr id="1633" name="Google Shape;1633;p18"/>
          <p:cNvPicPr preferRelativeResize="0"/>
          <p:nvPr/>
        </p:nvPicPr>
        <p:blipFill>
          <a:blip r:embed="rId10">
            <a:alphaModFix/>
          </a:blip>
          <a:stretch>
            <a:fillRect/>
          </a:stretch>
        </p:blipFill>
        <p:spPr>
          <a:xfrm>
            <a:off x="8184925" y="3393125"/>
            <a:ext cx="3563251" cy="3436025"/>
          </a:xfrm>
          <a:prstGeom prst="rect">
            <a:avLst/>
          </a:prstGeom>
          <a:noFill/>
          <a:ln>
            <a:noFill/>
          </a:ln>
        </p:spPr>
      </p:pic>
      <p:grpSp>
        <p:nvGrpSpPr>
          <p:cNvPr id="1634" name="Google Shape;1634;p18"/>
          <p:cNvGrpSpPr/>
          <p:nvPr/>
        </p:nvGrpSpPr>
        <p:grpSpPr>
          <a:xfrm>
            <a:off x="19050" y="1265268"/>
            <a:ext cx="1114140" cy="2488668"/>
            <a:chOff x="0" y="-241102"/>
            <a:chExt cx="1485521" cy="3318223"/>
          </a:xfrm>
        </p:grpSpPr>
        <p:grpSp>
          <p:nvGrpSpPr>
            <p:cNvPr id="1635" name="Google Shape;1635;p18"/>
            <p:cNvGrpSpPr/>
            <p:nvPr/>
          </p:nvGrpSpPr>
          <p:grpSpPr>
            <a:xfrm>
              <a:off x="0" y="-241102"/>
              <a:ext cx="1371600" cy="3318223"/>
              <a:chOff x="0" y="-47625"/>
              <a:chExt cx="270933" cy="655451"/>
            </a:xfrm>
          </p:grpSpPr>
          <p:sp>
            <p:nvSpPr>
              <p:cNvPr id="1636" name="Google Shape;1636;p18"/>
              <p:cNvSpPr/>
              <p:nvPr/>
            </p:nvSpPr>
            <p:spPr>
              <a:xfrm>
                <a:off x="0" y="0"/>
                <a:ext cx="270933" cy="607826"/>
              </a:xfrm>
              <a:custGeom>
                <a:rect b="b" l="l" r="r" t="t"/>
                <a:pathLst>
                  <a:path extrusionOk="0" h="607826" w="270933">
                    <a:moveTo>
                      <a:pt x="0" y="0"/>
                    </a:moveTo>
                    <a:lnTo>
                      <a:pt x="270933" y="0"/>
                    </a:lnTo>
                    <a:lnTo>
                      <a:pt x="270933" y="607826"/>
                    </a:lnTo>
                    <a:lnTo>
                      <a:pt x="0" y="607826"/>
                    </a:lnTo>
                    <a:close/>
                  </a:path>
                </a:pathLst>
              </a:custGeom>
              <a:solidFill>
                <a:srgbClr val="FFFFFF"/>
              </a:solidFill>
              <a:ln>
                <a:noFill/>
              </a:ln>
            </p:spPr>
          </p:sp>
          <p:sp>
            <p:nvSpPr>
              <p:cNvPr id="1637" name="Google Shape;1637;p18"/>
              <p:cNvSpPr txBox="1"/>
              <p:nvPr/>
            </p:nvSpPr>
            <p:spPr>
              <a:xfrm>
                <a:off x="0" y="-47625"/>
                <a:ext cx="270933" cy="655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8" name="Google Shape;1638;p18"/>
            <p:cNvGrpSpPr/>
            <p:nvPr/>
          </p:nvGrpSpPr>
          <p:grpSpPr>
            <a:xfrm rot="5400000">
              <a:off x="697324" y="-697324"/>
              <a:ext cx="90873" cy="1485520"/>
              <a:chOff x="0" y="-47625"/>
              <a:chExt cx="37990" cy="621031"/>
            </a:xfrm>
          </p:grpSpPr>
          <p:sp>
            <p:nvSpPr>
              <p:cNvPr id="1639" name="Google Shape;1639;p1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640" name="Google Shape;1640;p1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1" name="Google Shape;1641;p18"/>
            <p:cNvGrpSpPr/>
            <p:nvPr/>
          </p:nvGrpSpPr>
          <p:grpSpPr>
            <a:xfrm rot="5400000">
              <a:off x="697324" y="-316628"/>
              <a:ext cx="90873" cy="1485520"/>
              <a:chOff x="0" y="-47625"/>
              <a:chExt cx="37990" cy="621031"/>
            </a:xfrm>
          </p:grpSpPr>
          <p:sp>
            <p:nvSpPr>
              <p:cNvPr id="1642" name="Google Shape;1642;p1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643" name="Google Shape;1643;p1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4" name="Google Shape;1644;p18"/>
            <p:cNvGrpSpPr/>
            <p:nvPr/>
          </p:nvGrpSpPr>
          <p:grpSpPr>
            <a:xfrm rot="5400000">
              <a:off x="697324" y="390473"/>
              <a:ext cx="90873" cy="1485520"/>
              <a:chOff x="0" y="-47625"/>
              <a:chExt cx="37990" cy="621031"/>
            </a:xfrm>
          </p:grpSpPr>
          <p:sp>
            <p:nvSpPr>
              <p:cNvPr id="1645" name="Google Shape;1645;p1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646" name="Google Shape;1646;p1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7" name="Google Shape;1647;p18"/>
            <p:cNvGrpSpPr/>
            <p:nvPr/>
          </p:nvGrpSpPr>
          <p:grpSpPr>
            <a:xfrm rot="5400000">
              <a:off x="697324" y="523351"/>
              <a:ext cx="90873" cy="1485520"/>
              <a:chOff x="0" y="-47625"/>
              <a:chExt cx="37990" cy="621031"/>
            </a:xfrm>
          </p:grpSpPr>
          <p:sp>
            <p:nvSpPr>
              <p:cNvPr id="1648" name="Google Shape;1648;p1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649" name="Google Shape;1649;p1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0" name="Google Shape;1650;p18"/>
            <p:cNvGrpSpPr/>
            <p:nvPr/>
          </p:nvGrpSpPr>
          <p:grpSpPr>
            <a:xfrm rot="5400000">
              <a:off x="697324" y="1283201"/>
              <a:ext cx="90873" cy="1485520"/>
              <a:chOff x="0" y="-47625"/>
              <a:chExt cx="37990" cy="621031"/>
            </a:xfrm>
          </p:grpSpPr>
          <p:sp>
            <p:nvSpPr>
              <p:cNvPr id="1651" name="Google Shape;1651;p1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652" name="Google Shape;1652;p1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3" name="Google Shape;1653;p18"/>
            <p:cNvGrpSpPr/>
            <p:nvPr/>
          </p:nvGrpSpPr>
          <p:grpSpPr>
            <a:xfrm rot="5400000">
              <a:off x="697324" y="2144045"/>
              <a:ext cx="90873" cy="1485520"/>
              <a:chOff x="0" y="-47625"/>
              <a:chExt cx="37990" cy="621031"/>
            </a:xfrm>
          </p:grpSpPr>
          <p:sp>
            <p:nvSpPr>
              <p:cNvPr id="1654" name="Google Shape;1654;p1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655" name="Google Shape;1655;p1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6" name="Google Shape;1656;p18"/>
            <p:cNvGrpSpPr/>
            <p:nvPr/>
          </p:nvGrpSpPr>
          <p:grpSpPr>
            <a:xfrm rot="5400000">
              <a:off x="697324" y="1687128"/>
              <a:ext cx="90873" cy="1485520"/>
              <a:chOff x="0" y="-47625"/>
              <a:chExt cx="37990" cy="621031"/>
            </a:xfrm>
          </p:grpSpPr>
          <p:sp>
            <p:nvSpPr>
              <p:cNvPr id="1657" name="Google Shape;1657;p1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658" name="Google Shape;1658;p1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9" name="Google Shape;1659;p18"/>
            <p:cNvGrpSpPr/>
            <p:nvPr/>
          </p:nvGrpSpPr>
          <p:grpSpPr>
            <a:xfrm rot="5400000">
              <a:off x="697324" y="1150323"/>
              <a:ext cx="90873" cy="1485520"/>
              <a:chOff x="0" y="-47625"/>
              <a:chExt cx="37990" cy="621031"/>
            </a:xfrm>
          </p:grpSpPr>
          <p:sp>
            <p:nvSpPr>
              <p:cNvPr id="1660" name="Google Shape;1660;p1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661" name="Google Shape;1661;p1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2" name="Google Shape;1662;p18"/>
            <p:cNvGrpSpPr/>
            <p:nvPr/>
          </p:nvGrpSpPr>
          <p:grpSpPr>
            <a:xfrm rot="5400000">
              <a:off x="697324" y="2288925"/>
              <a:ext cx="90873" cy="1485520"/>
              <a:chOff x="0" y="-47625"/>
              <a:chExt cx="37990" cy="621031"/>
            </a:xfrm>
          </p:grpSpPr>
          <p:sp>
            <p:nvSpPr>
              <p:cNvPr id="1663" name="Google Shape;1663;p18"/>
              <p:cNvSpPr/>
              <p:nvPr/>
            </p:nvSpPr>
            <p:spPr>
              <a:xfrm>
                <a:off x="0" y="0"/>
                <a:ext cx="37990" cy="573406"/>
              </a:xfrm>
              <a:custGeom>
                <a:rect b="b" l="l" r="r" t="t"/>
                <a:pathLst>
                  <a:path extrusionOk="0" h="573406" w="37990">
                    <a:moveTo>
                      <a:pt x="0" y="0"/>
                    </a:moveTo>
                    <a:lnTo>
                      <a:pt x="37990" y="0"/>
                    </a:lnTo>
                    <a:lnTo>
                      <a:pt x="37990" y="573406"/>
                    </a:lnTo>
                    <a:lnTo>
                      <a:pt x="0" y="573406"/>
                    </a:lnTo>
                    <a:close/>
                  </a:path>
                </a:pathLst>
              </a:custGeom>
              <a:solidFill>
                <a:srgbClr val="545454"/>
              </a:solidFill>
              <a:ln>
                <a:noFill/>
              </a:ln>
            </p:spPr>
          </p:sp>
          <p:sp>
            <p:nvSpPr>
              <p:cNvPr id="1664" name="Google Shape;1664;p18"/>
              <p:cNvSpPr txBox="1"/>
              <p:nvPr/>
            </p:nvSpPr>
            <p:spPr>
              <a:xfrm>
                <a:off x="0" y="-47625"/>
                <a:ext cx="37990"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5" name="Google Shape;1665;p18"/>
            <p:cNvGrpSpPr/>
            <p:nvPr/>
          </p:nvGrpSpPr>
          <p:grpSpPr>
            <a:xfrm rot="5400000">
              <a:off x="718249" y="-514711"/>
              <a:ext cx="49023" cy="1485520"/>
              <a:chOff x="0" y="-47625"/>
              <a:chExt cx="20494" cy="621031"/>
            </a:xfrm>
          </p:grpSpPr>
          <p:sp>
            <p:nvSpPr>
              <p:cNvPr id="1666" name="Google Shape;1666;p1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667" name="Google Shape;1667;p18"/>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8" name="Google Shape;1668;p18"/>
            <p:cNvGrpSpPr/>
            <p:nvPr/>
          </p:nvGrpSpPr>
          <p:grpSpPr>
            <a:xfrm rot="5400000">
              <a:off x="718249" y="-118544"/>
              <a:ext cx="49023" cy="1485520"/>
              <a:chOff x="0" y="-47625"/>
              <a:chExt cx="20494" cy="621031"/>
            </a:xfrm>
          </p:grpSpPr>
          <p:sp>
            <p:nvSpPr>
              <p:cNvPr id="1669" name="Google Shape;1669;p1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670" name="Google Shape;1670;p18"/>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1" name="Google Shape;1671;p18"/>
            <p:cNvGrpSpPr/>
            <p:nvPr/>
          </p:nvGrpSpPr>
          <p:grpSpPr>
            <a:xfrm rot="5400000">
              <a:off x="718249" y="791323"/>
              <a:ext cx="49023" cy="1485520"/>
              <a:chOff x="0" y="-47625"/>
              <a:chExt cx="20494" cy="621031"/>
            </a:xfrm>
          </p:grpSpPr>
          <p:sp>
            <p:nvSpPr>
              <p:cNvPr id="1672" name="Google Shape;1672;p1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673" name="Google Shape;1673;p18"/>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4" name="Google Shape;1674;p18"/>
            <p:cNvGrpSpPr/>
            <p:nvPr/>
          </p:nvGrpSpPr>
          <p:grpSpPr>
            <a:xfrm rot="5400000">
              <a:off x="718249" y="1479164"/>
              <a:ext cx="49023" cy="1485520"/>
              <a:chOff x="0" y="-47625"/>
              <a:chExt cx="20494" cy="621031"/>
            </a:xfrm>
          </p:grpSpPr>
          <p:sp>
            <p:nvSpPr>
              <p:cNvPr id="1675" name="Google Shape;1675;p1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676" name="Google Shape;1676;p18"/>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7" name="Google Shape;1677;p18"/>
            <p:cNvGrpSpPr/>
            <p:nvPr/>
          </p:nvGrpSpPr>
          <p:grpSpPr>
            <a:xfrm rot="5400000">
              <a:off x="718249" y="278521"/>
              <a:ext cx="49023" cy="1485520"/>
              <a:chOff x="0" y="-47625"/>
              <a:chExt cx="20494" cy="621031"/>
            </a:xfrm>
          </p:grpSpPr>
          <p:sp>
            <p:nvSpPr>
              <p:cNvPr id="1678" name="Google Shape;1678;p18"/>
              <p:cNvSpPr/>
              <p:nvPr/>
            </p:nvSpPr>
            <p:spPr>
              <a:xfrm>
                <a:off x="0" y="0"/>
                <a:ext cx="20494" cy="573406"/>
              </a:xfrm>
              <a:custGeom>
                <a:rect b="b" l="l" r="r" t="t"/>
                <a:pathLst>
                  <a:path extrusionOk="0" h="573406" w="20494">
                    <a:moveTo>
                      <a:pt x="0" y="0"/>
                    </a:moveTo>
                    <a:lnTo>
                      <a:pt x="20494" y="0"/>
                    </a:lnTo>
                    <a:lnTo>
                      <a:pt x="20494" y="573406"/>
                    </a:lnTo>
                    <a:lnTo>
                      <a:pt x="0" y="573406"/>
                    </a:lnTo>
                    <a:close/>
                  </a:path>
                </a:pathLst>
              </a:custGeom>
              <a:solidFill>
                <a:srgbClr val="545454"/>
              </a:solidFill>
              <a:ln>
                <a:noFill/>
              </a:ln>
            </p:spPr>
          </p:sp>
          <p:sp>
            <p:nvSpPr>
              <p:cNvPr id="1679" name="Google Shape;1679;p18"/>
              <p:cNvSpPr txBox="1"/>
              <p:nvPr/>
            </p:nvSpPr>
            <p:spPr>
              <a:xfrm>
                <a:off x="0" y="-47625"/>
                <a:ext cx="20494"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0" name="Google Shape;1680;p18"/>
            <p:cNvGrpSpPr/>
            <p:nvPr/>
          </p:nvGrpSpPr>
          <p:grpSpPr>
            <a:xfrm rot="5400000">
              <a:off x="727758" y="-596229"/>
              <a:ext cx="30004" cy="1485520"/>
              <a:chOff x="0" y="-47625"/>
              <a:chExt cx="12543" cy="621031"/>
            </a:xfrm>
          </p:grpSpPr>
          <p:sp>
            <p:nvSpPr>
              <p:cNvPr id="1681" name="Google Shape;1681;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82" name="Google Shape;1682;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3" name="Google Shape;1683;p18"/>
            <p:cNvGrpSpPr/>
            <p:nvPr/>
          </p:nvGrpSpPr>
          <p:grpSpPr>
            <a:xfrm rot="5400000">
              <a:off x="727758" y="-200062"/>
              <a:ext cx="30004" cy="1485520"/>
              <a:chOff x="0" y="-47625"/>
              <a:chExt cx="12543" cy="621031"/>
            </a:xfrm>
          </p:grpSpPr>
          <p:sp>
            <p:nvSpPr>
              <p:cNvPr id="1684" name="Google Shape;1684;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85" name="Google Shape;1685;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6" name="Google Shape;1686;p18"/>
            <p:cNvGrpSpPr/>
            <p:nvPr/>
          </p:nvGrpSpPr>
          <p:grpSpPr>
            <a:xfrm rot="5400000">
              <a:off x="727758" y="124994"/>
              <a:ext cx="30004" cy="1485520"/>
              <a:chOff x="0" y="-47625"/>
              <a:chExt cx="12543" cy="621031"/>
            </a:xfrm>
          </p:grpSpPr>
          <p:sp>
            <p:nvSpPr>
              <p:cNvPr id="1687" name="Google Shape;1687;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88" name="Google Shape;1688;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9" name="Google Shape;1689;p18"/>
            <p:cNvGrpSpPr/>
            <p:nvPr/>
          </p:nvGrpSpPr>
          <p:grpSpPr>
            <a:xfrm rot="5400000">
              <a:off x="727758" y="697803"/>
              <a:ext cx="30004" cy="1485520"/>
              <a:chOff x="0" y="-47625"/>
              <a:chExt cx="12543" cy="621031"/>
            </a:xfrm>
          </p:grpSpPr>
          <p:sp>
            <p:nvSpPr>
              <p:cNvPr id="1690" name="Google Shape;1690;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91" name="Google Shape;1691;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2" name="Google Shape;1692;p18"/>
            <p:cNvGrpSpPr/>
            <p:nvPr/>
          </p:nvGrpSpPr>
          <p:grpSpPr>
            <a:xfrm rot="5400000">
              <a:off x="727758" y="872841"/>
              <a:ext cx="30004" cy="1485520"/>
              <a:chOff x="0" y="-47625"/>
              <a:chExt cx="12543" cy="621031"/>
            </a:xfrm>
          </p:grpSpPr>
          <p:sp>
            <p:nvSpPr>
              <p:cNvPr id="1693" name="Google Shape;1693;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94" name="Google Shape;1694;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5" name="Google Shape;1695;p18"/>
            <p:cNvGrpSpPr/>
            <p:nvPr/>
          </p:nvGrpSpPr>
          <p:grpSpPr>
            <a:xfrm rot="5400000">
              <a:off x="727758" y="2029600"/>
              <a:ext cx="30004" cy="1485520"/>
              <a:chOff x="0" y="-47625"/>
              <a:chExt cx="12543" cy="621031"/>
            </a:xfrm>
          </p:grpSpPr>
          <p:sp>
            <p:nvSpPr>
              <p:cNvPr id="1696" name="Google Shape;1696;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697" name="Google Shape;1697;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8" name="Google Shape;1698;p18"/>
            <p:cNvGrpSpPr/>
            <p:nvPr/>
          </p:nvGrpSpPr>
          <p:grpSpPr>
            <a:xfrm rot="5400000">
              <a:off x="727758" y="1789571"/>
              <a:ext cx="30004" cy="1485520"/>
              <a:chOff x="0" y="-47625"/>
              <a:chExt cx="12543" cy="621031"/>
            </a:xfrm>
          </p:grpSpPr>
          <p:sp>
            <p:nvSpPr>
              <p:cNvPr id="1699" name="Google Shape;1699;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700" name="Google Shape;1700;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1" name="Google Shape;1701;p18"/>
            <p:cNvGrpSpPr/>
            <p:nvPr/>
          </p:nvGrpSpPr>
          <p:grpSpPr>
            <a:xfrm rot="5400000">
              <a:off x="727758" y="1572683"/>
              <a:ext cx="30004" cy="1485520"/>
              <a:chOff x="0" y="-47625"/>
              <a:chExt cx="12543" cy="621031"/>
            </a:xfrm>
          </p:grpSpPr>
          <p:sp>
            <p:nvSpPr>
              <p:cNvPr id="1702" name="Google Shape;1702;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703" name="Google Shape;1703;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4" name="Google Shape;1704;p18"/>
            <p:cNvGrpSpPr/>
            <p:nvPr/>
          </p:nvGrpSpPr>
          <p:grpSpPr>
            <a:xfrm rot="5400000">
              <a:off x="727758" y="1397645"/>
              <a:ext cx="30004" cy="1485520"/>
              <a:chOff x="0" y="-47625"/>
              <a:chExt cx="12543" cy="621031"/>
            </a:xfrm>
          </p:grpSpPr>
          <p:sp>
            <p:nvSpPr>
              <p:cNvPr id="1705" name="Google Shape;1705;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706" name="Google Shape;1706;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7" name="Google Shape;1707;p18"/>
            <p:cNvGrpSpPr/>
            <p:nvPr/>
          </p:nvGrpSpPr>
          <p:grpSpPr>
            <a:xfrm rot="5400000">
              <a:off x="727758" y="-433193"/>
              <a:ext cx="30004" cy="1485520"/>
              <a:chOff x="0" y="-47625"/>
              <a:chExt cx="12543" cy="621031"/>
            </a:xfrm>
          </p:grpSpPr>
          <p:sp>
            <p:nvSpPr>
              <p:cNvPr id="1708" name="Google Shape;1708;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709" name="Google Shape;1709;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0" name="Google Shape;1710;p18"/>
            <p:cNvGrpSpPr/>
            <p:nvPr/>
          </p:nvGrpSpPr>
          <p:grpSpPr>
            <a:xfrm rot="5400000">
              <a:off x="727758" y="-37026"/>
              <a:ext cx="30004" cy="1485520"/>
              <a:chOff x="0" y="-47625"/>
              <a:chExt cx="12543" cy="621031"/>
            </a:xfrm>
          </p:grpSpPr>
          <p:sp>
            <p:nvSpPr>
              <p:cNvPr id="1711" name="Google Shape;1711;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712" name="Google Shape;1712;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3" name="Google Shape;1713;p18"/>
            <p:cNvGrpSpPr/>
            <p:nvPr/>
          </p:nvGrpSpPr>
          <p:grpSpPr>
            <a:xfrm rot="5400000">
              <a:off x="727758" y="197002"/>
              <a:ext cx="30004" cy="1485520"/>
              <a:chOff x="0" y="-47625"/>
              <a:chExt cx="12543" cy="621031"/>
            </a:xfrm>
          </p:grpSpPr>
          <p:sp>
            <p:nvSpPr>
              <p:cNvPr id="1714" name="Google Shape;1714;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715" name="Google Shape;1715;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6" name="Google Shape;1716;p18"/>
            <p:cNvGrpSpPr/>
            <p:nvPr/>
          </p:nvGrpSpPr>
          <p:grpSpPr>
            <a:xfrm rot="5400000">
              <a:off x="727758" y="1047879"/>
              <a:ext cx="30004" cy="1485520"/>
              <a:chOff x="0" y="-47625"/>
              <a:chExt cx="12543" cy="621031"/>
            </a:xfrm>
          </p:grpSpPr>
          <p:sp>
            <p:nvSpPr>
              <p:cNvPr id="1717" name="Google Shape;1717;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718" name="Google Shape;1718;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9" name="Google Shape;1719;p18"/>
            <p:cNvGrpSpPr/>
            <p:nvPr/>
          </p:nvGrpSpPr>
          <p:grpSpPr>
            <a:xfrm rot="5400000">
              <a:off x="727758" y="1873582"/>
              <a:ext cx="30004" cy="1485520"/>
              <a:chOff x="0" y="-47625"/>
              <a:chExt cx="12543" cy="621031"/>
            </a:xfrm>
          </p:grpSpPr>
          <p:sp>
            <p:nvSpPr>
              <p:cNvPr id="1720" name="Google Shape;1720;p18"/>
              <p:cNvSpPr/>
              <p:nvPr/>
            </p:nvSpPr>
            <p:spPr>
              <a:xfrm>
                <a:off x="0" y="0"/>
                <a:ext cx="12543" cy="573406"/>
              </a:xfrm>
              <a:custGeom>
                <a:rect b="b" l="l" r="r" t="t"/>
                <a:pathLst>
                  <a:path extrusionOk="0" h="573406" w="12543">
                    <a:moveTo>
                      <a:pt x="0" y="0"/>
                    </a:moveTo>
                    <a:lnTo>
                      <a:pt x="12543" y="0"/>
                    </a:lnTo>
                    <a:lnTo>
                      <a:pt x="12543" y="573406"/>
                    </a:lnTo>
                    <a:lnTo>
                      <a:pt x="0" y="573406"/>
                    </a:lnTo>
                    <a:close/>
                  </a:path>
                </a:pathLst>
              </a:custGeom>
              <a:solidFill>
                <a:srgbClr val="545454"/>
              </a:solidFill>
              <a:ln>
                <a:noFill/>
              </a:ln>
            </p:spPr>
          </p:sp>
          <p:sp>
            <p:nvSpPr>
              <p:cNvPr id="1721" name="Google Shape;1721;p18"/>
              <p:cNvSpPr txBox="1"/>
              <p:nvPr/>
            </p:nvSpPr>
            <p:spPr>
              <a:xfrm>
                <a:off x="0" y="-47625"/>
                <a:ext cx="12543" cy="621031"/>
              </a:xfrm>
              <a:prstGeom prst="rect">
                <a:avLst/>
              </a:prstGeom>
              <a:noFill/>
              <a:ln>
                <a:noFill/>
              </a:ln>
            </p:spPr>
            <p:txBody>
              <a:bodyPr anchorCtr="0" anchor="ctr" bIns="24000" lIns="24000" spcFirstLastPara="1" rIns="24000" wrap="square" tIns="240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22" name="Google Shape;1722;p18"/>
          <p:cNvGrpSpPr/>
          <p:nvPr/>
        </p:nvGrpSpPr>
        <p:grpSpPr>
          <a:xfrm>
            <a:off x="242500" y="9258300"/>
            <a:ext cx="581801" cy="581801"/>
            <a:chOff x="0" y="0"/>
            <a:chExt cx="812800" cy="812800"/>
          </a:xfrm>
        </p:grpSpPr>
        <p:sp>
          <p:nvSpPr>
            <p:cNvPr id="1723" name="Google Shape;1723;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724" name="Google Shape;1724;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5" name="Google Shape;1725;p18"/>
          <p:cNvSpPr txBox="1"/>
          <p:nvPr/>
        </p:nvSpPr>
        <p:spPr>
          <a:xfrm rot="5400000">
            <a:off x="12212407" y="3611656"/>
            <a:ext cx="92583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500" u="none" cap="none" strike="noStrike">
                <a:solidFill>
                  <a:srgbClr val="545454"/>
                </a:solidFill>
                <a:latin typeface="Archivo Black"/>
                <a:ea typeface="Archivo Black"/>
                <a:cs typeface="Archivo Black"/>
                <a:sym typeface="Archivo Black"/>
              </a:rPr>
              <a:t>PRESONAL </a:t>
            </a:r>
            <a:endParaRPr>
              <a:latin typeface="Archivo Black"/>
              <a:ea typeface="Archivo Black"/>
              <a:cs typeface="Archivo Black"/>
              <a:sym typeface="Archivo Black"/>
            </a:endParaRPr>
          </a:p>
          <a:p>
            <a:pPr indent="0" lvl="0" marL="0" marR="0" rtl="0" algn="l">
              <a:lnSpc>
                <a:spcPct val="100000"/>
              </a:lnSpc>
              <a:spcBef>
                <a:spcPts val="0"/>
              </a:spcBef>
              <a:spcAft>
                <a:spcPts val="0"/>
              </a:spcAft>
              <a:buNone/>
            </a:pPr>
            <a:r>
              <a:rPr i="0" lang="en-US" sz="8500" u="none" cap="none" strike="noStrike">
                <a:solidFill>
                  <a:srgbClr val="545454"/>
                </a:solidFill>
                <a:latin typeface="Archivo Black"/>
                <a:ea typeface="Archivo Black"/>
                <a:cs typeface="Archivo Black"/>
                <a:sym typeface="Archivo Black"/>
              </a:rPr>
              <a:t>GALLERY</a:t>
            </a:r>
            <a:endParaRPr>
              <a:latin typeface="Archivo Black"/>
              <a:ea typeface="Archivo Black"/>
              <a:cs typeface="Archivo Black"/>
              <a:sym typeface="Archivo Black"/>
            </a:endParaRPr>
          </a:p>
        </p:txBody>
      </p:sp>
      <p:grpSp>
        <p:nvGrpSpPr>
          <p:cNvPr id="1726" name="Google Shape;1726;p18"/>
          <p:cNvGrpSpPr/>
          <p:nvPr/>
        </p:nvGrpSpPr>
        <p:grpSpPr>
          <a:xfrm>
            <a:off x="15756441" y="8441610"/>
            <a:ext cx="816690" cy="816690"/>
            <a:chOff x="0" y="0"/>
            <a:chExt cx="812800" cy="812800"/>
          </a:xfrm>
        </p:grpSpPr>
        <p:sp>
          <p:nvSpPr>
            <p:cNvPr id="1727" name="Google Shape;1727;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728" name="Google Shape;1728;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9" name="Google Shape;1729;p18"/>
          <p:cNvSpPr/>
          <p:nvPr/>
        </p:nvSpPr>
        <p:spPr>
          <a:xfrm>
            <a:off x="242500" y="287302"/>
            <a:ext cx="594857" cy="720642"/>
          </a:xfrm>
          <a:custGeom>
            <a:rect b="b" l="l" r="r" t="t"/>
            <a:pathLst>
              <a:path extrusionOk="0" h="720642" w="594857">
                <a:moveTo>
                  <a:pt x="0" y="0"/>
                </a:moveTo>
                <a:lnTo>
                  <a:pt x="594857" y="0"/>
                </a:lnTo>
                <a:lnTo>
                  <a:pt x="594857" y="720642"/>
                </a:lnTo>
                <a:lnTo>
                  <a:pt x="0" y="720642"/>
                </a:lnTo>
                <a:lnTo>
                  <a:pt x="0" y="0"/>
                </a:lnTo>
                <a:close/>
              </a:path>
            </a:pathLst>
          </a:custGeom>
          <a:blipFill rotWithShape="1">
            <a:blip r:embed="rId11">
              <a:alphaModFix/>
            </a:blip>
            <a:stretch>
              <a:fillRect b="0" l="0" r="0" t="0"/>
            </a:stretch>
          </a:blipFill>
          <a:ln>
            <a:noFill/>
          </a:ln>
        </p:spPr>
      </p:sp>
      <p:cxnSp>
        <p:nvCxnSpPr>
          <p:cNvPr id="1730" name="Google Shape;1730;p18"/>
          <p:cNvCxnSpPr/>
          <p:nvPr/>
        </p:nvCxnSpPr>
        <p:spPr>
          <a:xfrm rot="10800000">
            <a:off x="4580326" y="0"/>
            <a:ext cx="0" cy="10287000"/>
          </a:xfrm>
          <a:prstGeom prst="straightConnector1">
            <a:avLst/>
          </a:prstGeom>
          <a:noFill/>
          <a:ln cap="flat" cmpd="sng" w="38100">
            <a:solidFill>
              <a:srgbClr val="545454"/>
            </a:solidFill>
            <a:prstDash val="solid"/>
            <a:round/>
            <a:headEnd len="sm" w="sm" type="none"/>
            <a:tailEnd len="sm" w="sm" type="none"/>
          </a:ln>
        </p:spPr>
      </p:cxnSp>
      <p:cxnSp>
        <p:nvCxnSpPr>
          <p:cNvPr id="1731" name="Google Shape;1731;p18"/>
          <p:cNvCxnSpPr/>
          <p:nvPr/>
        </p:nvCxnSpPr>
        <p:spPr>
          <a:xfrm rot="10800000">
            <a:off x="11702629" y="0"/>
            <a:ext cx="0" cy="10287000"/>
          </a:xfrm>
          <a:prstGeom prst="straightConnector1">
            <a:avLst/>
          </a:prstGeom>
          <a:noFill/>
          <a:ln cap="flat" cmpd="sng" w="38100">
            <a:solidFill>
              <a:srgbClr val="545454"/>
            </a:solidFill>
            <a:prstDash val="solid"/>
            <a:round/>
            <a:headEnd len="sm" w="sm" type="none"/>
            <a:tailEnd len="sm" w="sm" type="none"/>
          </a:ln>
        </p:spPr>
      </p:cxnSp>
      <p:grpSp>
        <p:nvGrpSpPr>
          <p:cNvPr id="1732" name="Google Shape;1732;p18"/>
          <p:cNvGrpSpPr/>
          <p:nvPr/>
        </p:nvGrpSpPr>
        <p:grpSpPr>
          <a:xfrm>
            <a:off x="11411729" y="3605847"/>
            <a:ext cx="581801" cy="581801"/>
            <a:chOff x="0" y="0"/>
            <a:chExt cx="812800" cy="812800"/>
          </a:xfrm>
        </p:grpSpPr>
        <p:sp>
          <p:nvSpPr>
            <p:cNvPr id="1733" name="Google Shape;1733;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734" name="Google Shape;1734;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5" name="Google Shape;1735;p18"/>
          <p:cNvGrpSpPr/>
          <p:nvPr/>
        </p:nvGrpSpPr>
        <p:grpSpPr>
          <a:xfrm>
            <a:off x="4289426" y="5823145"/>
            <a:ext cx="581801" cy="581801"/>
            <a:chOff x="0" y="0"/>
            <a:chExt cx="812800" cy="812800"/>
          </a:xfrm>
        </p:grpSpPr>
        <p:sp>
          <p:nvSpPr>
            <p:cNvPr id="1736" name="Google Shape;1736;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45454"/>
            </a:solidFill>
            <a:ln>
              <a:noFill/>
            </a:ln>
          </p:spPr>
        </p:sp>
        <p:sp>
          <p:nvSpPr>
            <p:cNvPr id="1737" name="Google Shape;1737;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738" name="Google Shape;1738;p18"/>
          <p:cNvCxnSpPr/>
          <p:nvPr/>
        </p:nvCxnSpPr>
        <p:spPr>
          <a:xfrm>
            <a:off x="1047750" y="3448050"/>
            <a:ext cx="14206506" cy="0"/>
          </a:xfrm>
          <a:prstGeom prst="straightConnector1">
            <a:avLst/>
          </a:prstGeom>
          <a:noFill/>
          <a:ln cap="flat" cmpd="sng" w="38100">
            <a:solidFill>
              <a:srgbClr val="545454"/>
            </a:solidFill>
            <a:prstDash val="solid"/>
            <a:round/>
            <a:headEnd len="sm" w="sm" type="none"/>
            <a:tailEnd len="sm" w="sm" type="none"/>
          </a:ln>
        </p:spPr>
      </p:cxnSp>
      <p:cxnSp>
        <p:nvCxnSpPr>
          <p:cNvPr id="1739" name="Google Shape;1739;p18"/>
          <p:cNvCxnSpPr/>
          <p:nvPr/>
        </p:nvCxnSpPr>
        <p:spPr>
          <a:xfrm>
            <a:off x="1047750" y="6858000"/>
            <a:ext cx="14206506" cy="0"/>
          </a:xfrm>
          <a:prstGeom prst="straightConnector1">
            <a:avLst/>
          </a:prstGeom>
          <a:noFill/>
          <a:ln cap="flat" cmpd="sng" w="38100">
            <a:solidFill>
              <a:srgbClr val="545454"/>
            </a:solidFill>
            <a:prstDash val="solid"/>
            <a:round/>
            <a:headEnd len="sm" w="sm" type="none"/>
            <a:tailEnd len="sm" w="sm" type="none"/>
          </a:ln>
        </p:spPr>
      </p:cxnSp>
      <p:cxnSp>
        <p:nvCxnSpPr>
          <p:cNvPr id="1740" name="Google Shape;1740;p18"/>
          <p:cNvCxnSpPr/>
          <p:nvPr/>
        </p:nvCxnSpPr>
        <p:spPr>
          <a:xfrm rot="10800000">
            <a:off x="15254256" y="0"/>
            <a:ext cx="0" cy="10287000"/>
          </a:xfrm>
          <a:prstGeom prst="straightConnector1">
            <a:avLst/>
          </a:prstGeom>
          <a:noFill/>
          <a:ln cap="flat" cmpd="sng" w="38100">
            <a:solidFill>
              <a:srgbClr val="545454"/>
            </a:solidFill>
            <a:prstDash val="solid"/>
            <a:round/>
            <a:headEnd len="sm" w="sm" type="none"/>
            <a:tailEnd len="sm" w="sm" type="none"/>
          </a:ln>
        </p:spPr>
      </p:cxnSp>
      <p:cxnSp>
        <p:nvCxnSpPr>
          <p:cNvPr id="1741" name="Google Shape;1741;p18"/>
          <p:cNvCxnSpPr/>
          <p:nvPr/>
        </p:nvCxnSpPr>
        <p:spPr>
          <a:xfrm rot="10800000">
            <a:off x="1047750" y="0"/>
            <a:ext cx="0" cy="10287000"/>
          </a:xfrm>
          <a:prstGeom prst="straightConnector1">
            <a:avLst/>
          </a:prstGeom>
          <a:noFill/>
          <a:ln cap="flat" cmpd="sng" w="38100">
            <a:solidFill>
              <a:srgbClr val="545454"/>
            </a:solidFill>
            <a:prstDash val="solid"/>
            <a:round/>
            <a:headEnd len="sm" w="sm" type="none"/>
            <a:tailEnd len="sm" w="sm" type="none"/>
          </a:ln>
        </p:spPr>
      </p:cxnSp>
      <p:cxnSp>
        <p:nvCxnSpPr>
          <p:cNvPr id="1742" name="Google Shape;1742;p18"/>
          <p:cNvCxnSpPr/>
          <p:nvPr/>
        </p:nvCxnSpPr>
        <p:spPr>
          <a:xfrm rot="10800000">
            <a:off x="8151003" y="0"/>
            <a:ext cx="0" cy="10287000"/>
          </a:xfrm>
          <a:prstGeom prst="straightConnector1">
            <a:avLst/>
          </a:prstGeom>
          <a:noFill/>
          <a:ln cap="flat" cmpd="sng" w="38100">
            <a:solidFill>
              <a:srgbClr val="545454"/>
            </a:solidFill>
            <a:prstDash val="solid"/>
            <a:round/>
            <a:headEnd len="sm" w="sm" type="none"/>
            <a:tailEnd len="sm" w="sm" type="none"/>
          </a:ln>
        </p:spPr>
      </p:cxnSp>
      <p:sp>
        <p:nvSpPr>
          <p:cNvPr id="1743" name="Google Shape;1743;p18"/>
          <p:cNvSpPr txBox="1"/>
          <p:nvPr/>
        </p:nvSpPr>
        <p:spPr>
          <a:xfrm rot="-5400000">
            <a:off x="-2190622" y="5926140"/>
            <a:ext cx="5419468" cy="375809"/>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84" u="none" cap="none" strike="noStrike">
                <a:solidFill>
                  <a:srgbClr val="545454"/>
                </a:solidFill>
                <a:latin typeface="Arial"/>
                <a:ea typeface="Arial"/>
                <a:cs typeface="Arial"/>
                <a:sym typeface="Arial"/>
              </a:rPr>
              <a:t>CONSULTING CENTS</a:t>
            </a:r>
            <a:endParaRPr/>
          </a:p>
        </p:txBody>
      </p:sp>
      <p:pic>
        <p:nvPicPr>
          <p:cNvPr id="1744" name="Google Shape;1744;p18"/>
          <p:cNvPicPr preferRelativeResize="0"/>
          <p:nvPr/>
        </p:nvPicPr>
        <p:blipFill>
          <a:blip r:embed="rId12">
            <a:alphaModFix/>
          </a:blip>
          <a:stretch>
            <a:fillRect/>
          </a:stretch>
        </p:blipFill>
        <p:spPr>
          <a:xfrm>
            <a:off x="1033806" y="19050"/>
            <a:ext cx="3555990" cy="3429000"/>
          </a:xfrm>
          <a:prstGeom prst="rect">
            <a:avLst/>
          </a:prstGeom>
          <a:noFill/>
          <a:ln>
            <a:noFill/>
          </a:ln>
        </p:spPr>
      </p:pic>
      <p:pic>
        <p:nvPicPr>
          <p:cNvPr id="1745" name="Google Shape;1745;p18"/>
          <p:cNvPicPr preferRelativeResize="0"/>
          <p:nvPr/>
        </p:nvPicPr>
        <p:blipFill>
          <a:blip r:embed="rId13">
            <a:alphaModFix/>
          </a:blip>
          <a:stretch>
            <a:fillRect/>
          </a:stretch>
        </p:blipFill>
        <p:spPr>
          <a:xfrm>
            <a:off x="4592630" y="19050"/>
            <a:ext cx="3555990" cy="3429000"/>
          </a:xfrm>
          <a:prstGeom prst="rect">
            <a:avLst/>
          </a:prstGeom>
          <a:noFill/>
          <a:ln>
            <a:noFill/>
          </a:ln>
        </p:spPr>
      </p:pic>
      <p:pic>
        <p:nvPicPr>
          <p:cNvPr id="1746" name="Google Shape;1746;p18"/>
          <p:cNvPicPr preferRelativeResize="0"/>
          <p:nvPr/>
        </p:nvPicPr>
        <p:blipFill>
          <a:blip r:embed="rId14">
            <a:alphaModFix/>
          </a:blip>
          <a:stretch>
            <a:fillRect/>
          </a:stretch>
        </p:blipFill>
        <p:spPr>
          <a:xfrm>
            <a:off x="8148620" y="19050"/>
            <a:ext cx="3555990" cy="3429000"/>
          </a:xfrm>
          <a:prstGeom prst="rect">
            <a:avLst/>
          </a:prstGeom>
          <a:noFill/>
          <a:ln>
            <a:noFill/>
          </a:ln>
        </p:spPr>
      </p:pic>
      <p:pic>
        <p:nvPicPr>
          <p:cNvPr id="1747" name="Google Shape;1747;p18"/>
          <p:cNvPicPr preferRelativeResize="0"/>
          <p:nvPr/>
        </p:nvPicPr>
        <p:blipFill>
          <a:blip r:embed="rId15">
            <a:alphaModFix/>
          </a:blip>
          <a:stretch>
            <a:fillRect/>
          </a:stretch>
        </p:blipFill>
        <p:spPr>
          <a:xfrm>
            <a:off x="11704610" y="19050"/>
            <a:ext cx="3555990" cy="3429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545454"/>
      </a:dk1>
      <a:lt1>
        <a:srgbClr val="FFFFFF"/>
      </a:lt1>
      <a:dk2>
        <a:srgbClr val="FFFEF8"/>
      </a:dk2>
      <a:lt2>
        <a:srgbClr val="EEECE1"/>
      </a:lt2>
      <a:accent1>
        <a:srgbClr val="888888"/>
      </a:accent1>
      <a:accent2>
        <a:srgbClr val="A6A6A6"/>
      </a:accent2>
      <a:accent3>
        <a:srgbClr val="A0A0A0"/>
      </a:accent3>
      <a:accent4>
        <a:srgbClr val="FFFEF8"/>
      </a:accent4>
      <a:accent5>
        <a:srgbClr val="545454"/>
      </a:accent5>
      <a:accent6>
        <a:srgbClr val="888888"/>
      </a:accent6>
      <a:hlink>
        <a:srgbClr val="A6A6A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