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3"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Lst>
  <p:sldSz cy="10287000" cx="18288000"/>
  <p:notesSz cx="6858000" cy="9144000"/>
  <p:embeddedFontLst>
    <p:embeddedFont>
      <p:font typeface="DM Sans"/>
      <p:regular r:id="rId24"/>
      <p:bold r:id="rId25"/>
      <p:italic r:id="rId26"/>
      <p:boldItalic r:id="rId2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A1059294-0969-42C6-AD27-1F0C8B8DFE55}">
  <a:tblStyle styleId="{A1059294-0969-42C6-AD27-1F0C8B8DFE55}"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font" Target="fonts/DMSans-regular.fntdata"/><Relationship Id="rId23" Type="http://schemas.openxmlformats.org/officeDocument/2006/relationships/slide" Target="slides/slide17.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font" Target="fonts/DMSans-italic.fntdata"/><Relationship Id="rId25" Type="http://schemas.openxmlformats.org/officeDocument/2006/relationships/font" Target="fonts/DMSans-bold.fntdata"/><Relationship Id="rId27" Type="http://schemas.openxmlformats.org/officeDocument/2006/relationships/font" Target="fonts/DMSans-boldItalic.fntdata"/><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 name="Shape 64"/>
        <p:cNvGrpSpPr/>
        <p:nvPr/>
      </p:nvGrpSpPr>
      <p:grpSpPr>
        <a:xfrm>
          <a:off x="0" y="0"/>
          <a:ext cx="0" cy="0"/>
          <a:chOff x="0" y="0"/>
          <a:chExt cx="0" cy="0"/>
        </a:xfrm>
      </p:grpSpPr>
      <p:sp>
        <p:nvSpPr>
          <p:cNvPr id="65" name="Google Shape;65;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3" name="Google Shape;213;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2" name="Google Shape;222;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8" name="Google Shape;228;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6" name="Shape 346"/>
        <p:cNvGrpSpPr/>
        <p:nvPr/>
      </p:nvGrpSpPr>
      <p:grpSpPr>
        <a:xfrm>
          <a:off x="0" y="0"/>
          <a:ext cx="0" cy="0"/>
          <a:chOff x="0" y="0"/>
          <a:chExt cx="0" cy="0"/>
        </a:xfrm>
      </p:grpSpPr>
      <p:sp>
        <p:nvSpPr>
          <p:cNvPr id="347" name="Google Shape;347;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8" name="Google Shape;348;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 name="Shape 71"/>
        <p:cNvGrpSpPr/>
        <p:nvPr/>
      </p:nvGrpSpPr>
      <p:grpSpPr>
        <a:xfrm>
          <a:off x="0" y="0"/>
          <a:ext cx="0" cy="0"/>
          <a:chOff x="0" y="0"/>
          <a:chExt cx="0" cy="0"/>
        </a:xfrm>
      </p:grpSpPr>
      <p:sp>
        <p:nvSpPr>
          <p:cNvPr id="72" name="Google Shape;72;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 name="Shape 86"/>
        <p:cNvGrpSpPr/>
        <p:nvPr/>
      </p:nvGrpSpPr>
      <p:grpSpPr>
        <a:xfrm>
          <a:off x="0" y="0"/>
          <a:ext cx="0" cy="0"/>
          <a:chOff x="0" y="0"/>
          <a:chExt cx="0" cy="0"/>
        </a:xfrm>
      </p:grpSpPr>
      <p:sp>
        <p:nvSpPr>
          <p:cNvPr id="87" name="Google Shape;87;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 name="Shape 94"/>
        <p:cNvGrpSpPr/>
        <p:nvPr/>
      </p:nvGrpSpPr>
      <p:grpSpPr>
        <a:xfrm>
          <a:off x="0" y="0"/>
          <a:ext cx="0" cy="0"/>
          <a:chOff x="0" y="0"/>
          <a:chExt cx="0" cy="0"/>
        </a:xfrm>
      </p:grpSpPr>
      <p:sp>
        <p:nvSpPr>
          <p:cNvPr id="95" name="Google Shape;95;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6" name="Google Shape;96;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 name="Shape 100"/>
        <p:cNvGrpSpPr/>
        <p:nvPr/>
      </p:nvGrpSpPr>
      <p:grpSpPr>
        <a:xfrm>
          <a:off x="0" y="0"/>
          <a:ext cx="0" cy="0"/>
          <a:chOff x="0" y="0"/>
          <a:chExt cx="0" cy="0"/>
        </a:xfrm>
      </p:grpSpPr>
      <p:sp>
        <p:nvSpPr>
          <p:cNvPr id="101" name="Google Shape;101;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2" name="Google Shape;102;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9" name="Google Shape;199;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8.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 name="Google Shape;13;p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pic>
        <p:nvPicPr>
          <p:cNvPr id="16" name="Google Shape;16;p3"/>
          <p:cNvPicPr preferRelativeResize="0"/>
          <p:nvPr/>
        </p:nvPicPr>
        <p:blipFill>
          <a:blip r:embed="rId2">
            <a:alphaModFix/>
          </a:blip>
          <a:stretch>
            <a:fillRect/>
          </a:stretch>
        </p:blipFill>
        <p:spPr>
          <a:xfrm>
            <a:off x="-906550" y="-1939150"/>
            <a:ext cx="22441723" cy="17006618"/>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One" type="obj">
  <p:cSld name="OBJECT">
    <p:bg>
      <p:bgPr>
        <a:gradFill>
          <a:gsLst>
            <a:gs pos="0">
              <a:srgbClr val="FF3131"/>
            </a:gs>
            <a:gs pos="100000">
              <a:srgbClr val="FF914D"/>
            </a:gs>
          </a:gsLst>
          <a:lin ang="2698631" scaled="0"/>
        </a:gradFill>
      </p:bgPr>
    </p:bg>
    <p:spTree>
      <p:nvGrpSpPr>
        <p:cNvPr id="17" name="Shape 17"/>
        <p:cNvGrpSpPr/>
        <p:nvPr/>
      </p:nvGrpSpPr>
      <p:grpSpPr>
        <a:xfrm>
          <a:off x="0" y="0"/>
          <a:ext cx="0" cy="0"/>
          <a:chOff x="0" y="0"/>
          <a:chExt cx="0" cy="0"/>
        </a:xfrm>
      </p:grpSpPr>
      <p:pic>
        <p:nvPicPr>
          <p:cNvPr id="18" name="Google Shape;18;p4"/>
          <p:cNvPicPr preferRelativeResize="0"/>
          <p:nvPr/>
        </p:nvPicPr>
        <p:blipFill>
          <a:blip r:embed="rId2">
            <a:alphaModFix/>
          </a:blip>
          <a:stretch>
            <a:fillRect/>
          </a:stretch>
        </p:blipFill>
        <p:spPr>
          <a:xfrm>
            <a:off x="9605550" y="-798933"/>
            <a:ext cx="12325073" cy="12286882"/>
          </a:xfrm>
          <a:prstGeom prst="rect">
            <a:avLst/>
          </a:prstGeom>
          <a:noFill/>
          <a:ln>
            <a:noFill/>
          </a:ln>
        </p:spPr>
      </p:pic>
      <p:sp>
        <p:nvSpPr>
          <p:cNvPr id="19" name="Google Shape;19;p4"/>
          <p:cNvSpPr/>
          <p:nvPr>
            <p:ph idx="2" type="pic"/>
          </p:nvPr>
        </p:nvSpPr>
        <p:spPr>
          <a:xfrm>
            <a:off x="10934700" y="0"/>
            <a:ext cx="7353300" cy="10287000"/>
          </a:xfrm>
          <a:prstGeom prst="rect">
            <a:avLst/>
          </a:prstGeom>
          <a:noFill/>
          <a:ln>
            <a:no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type="secHead">
  <p:cSld name="SECTION_HEADER">
    <p:bg>
      <p:bgPr>
        <a:gradFill>
          <a:gsLst>
            <a:gs pos="0">
              <a:srgbClr val="FF3131"/>
            </a:gs>
            <a:gs pos="100000">
              <a:srgbClr val="FF914D"/>
            </a:gs>
          </a:gsLst>
          <a:lin ang="2698631" scaled="0"/>
        </a:gradFill>
      </p:bgPr>
    </p:bg>
    <p:spTree>
      <p:nvGrpSpPr>
        <p:cNvPr id="20" name="Shape 20"/>
        <p:cNvGrpSpPr/>
        <p:nvPr/>
      </p:nvGrpSpPr>
      <p:grpSpPr>
        <a:xfrm>
          <a:off x="0" y="0"/>
          <a:ext cx="0" cy="0"/>
          <a:chOff x="0" y="0"/>
          <a:chExt cx="0" cy="0"/>
        </a:xfrm>
      </p:grpSpPr>
      <p:pic>
        <p:nvPicPr>
          <p:cNvPr id="21" name="Google Shape;21;p5"/>
          <p:cNvPicPr preferRelativeResize="0"/>
          <p:nvPr/>
        </p:nvPicPr>
        <p:blipFill>
          <a:blip r:embed="rId2">
            <a:alphaModFix/>
          </a:blip>
          <a:stretch>
            <a:fillRect/>
          </a:stretch>
        </p:blipFill>
        <p:spPr>
          <a:xfrm>
            <a:off x="11347151" y="-4916133"/>
            <a:ext cx="14233876" cy="14219981"/>
          </a:xfrm>
          <a:prstGeom prst="rect">
            <a:avLst/>
          </a:prstGeom>
          <a:noFill/>
          <a:ln>
            <a:noFill/>
          </a:ln>
        </p:spPr>
      </p:pic>
      <p:grpSp>
        <p:nvGrpSpPr>
          <p:cNvPr id="22" name="Google Shape;22;p5"/>
          <p:cNvGrpSpPr/>
          <p:nvPr/>
        </p:nvGrpSpPr>
        <p:grpSpPr>
          <a:xfrm>
            <a:off x="1047053" y="2779722"/>
            <a:ext cx="3793103" cy="6397017"/>
            <a:chOff x="0" y="-9525"/>
            <a:chExt cx="999000" cy="1684800"/>
          </a:xfrm>
        </p:grpSpPr>
        <p:sp>
          <p:nvSpPr>
            <p:cNvPr id="23" name="Google Shape;23;p5"/>
            <p:cNvSpPr/>
            <p:nvPr/>
          </p:nvSpPr>
          <p:spPr>
            <a:xfrm>
              <a:off x="0" y="0"/>
              <a:ext cx="998884" cy="1675238"/>
            </a:xfrm>
            <a:custGeom>
              <a:rect b="b" l="l" r="r" t="t"/>
              <a:pathLst>
                <a:path extrusionOk="0" h="1675238" w="998884">
                  <a:moveTo>
                    <a:pt x="0" y="0"/>
                  </a:moveTo>
                  <a:lnTo>
                    <a:pt x="998884" y="0"/>
                  </a:lnTo>
                  <a:lnTo>
                    <a:pt x="998884" y="1675238"/>
                  </a:lnTo>
                  <a:lnTo>
                    <a:pt x="0" y="1675238"/>
                  </a:lnTo>
                  <a:close/>
                </a:path>
              </a:pathLst>
            </a:custGeom>
            <a:solidFill>
              <a:srgbClr val="FFFFFF"/>
            </a:solidFill>
            <a:ln>
              <a:noFill/>
            </a:ln>
          </p:spPr>
        </p:sp>
        <p:sp>
          <p:nvSpPr>
            <p:cNvPr id="24" name="Google Shape;24;p5"/>
            <p:cNvSpPr txBox="1"/>
            <p:nvPr/>
          </p:nvSpPr>
          <p:spPr>
            <a:xfrm>
              <a:off x="0" y="-9525"/>
              <a:ext cx="999000" cy="1684800"/>
            </a:xfrm>
            <a:prstGeom prst="rect">
              <a:avLst/>
            </a:prstGeom>
            <a:noFill/>
            <a:ln>
              <a:noFill/>
            </a:ln>
          </p:spPr>
          <p:txBody>
            <a:bodyPr anchorCtr="0" anchor="ctr" bIns="50800" lIns="50800" spcFirstLastPara="1" rIns="50800" wrap="square" tIns="50800">
              <a:noAutofit/>
            </a:bodyPr>
            <a:lstStyle/>
            <a:p>
              <a:pPr indent="0" lvl="0" marL="0" marR="0" rtl="0" algn="ctr">
                <a:lnSpc>
                  <a:spcPct val="14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25" name="Google Shape;25;p5"/>
          <p:cNvCxnSpPr/>
          <p:nvPr/>
        </p:nvCxnSpPr>
        <p:spPr>
          <a:xfrm>
            <a:off x="1233028" y="4382053"/>
            <a:ext cx="3402300" cy="0"/>
          </a:xfrm>
          <a:prstGeom prst="straightConnector1">
            <a:avLst/>
          </a:prstGeom>
          <a:noFill/>
          <a:ln cap="flat" cmpd="sng" w="38100">
            <a:solidFill>
              <a:srgbClr val="FF3131"/>
            </a:solidFill>
            <a:prstDash val="solid"/>
            <a:round/>
            <a:headEnd len="sm" w="sm" type="none"/>
            <a:tailEnd len="sm" w="sm" type="none"/>
          </a:ln>
        </p:spPr>
      </p:cxnSp>
      <p:cxnSp>
        <p:nvCxnSpPr>
          <p:cNvPr id="26" name="Google Shape;26;p5"/>
          <p:cNvCxnSpPr/>
          <p:nvPr/>
        </p:nvCxnSpPr>
        <p:spPr>
          <a:xfrm>
            <a:off x="1233028" y="5975789"/>
            <a:ext cx="3402300" cy="0"/>
          </a:xfrm>
          <a:prstGeom prst="straightConnector1">
            <a:avLst/>
          </a:prstGeom>
          <a:noFill/>
          <a:ln cap="flat" cmpd="sng" w="38100">
            <a:solidFill>
              <a:srgbClr val="FF3131"/>
            </a:solidFill>
            <a:prstDash val="solid"/>
            <a:round/>
            <a:headEnd len="sm" w="sm" type="none"/>
            <a:tailEnd len="sm" w="sm" type="none"/>
          </a:ln>
        </p:spPr>
      </p:cxnSp>
      <p:cxnSp>
        <p:nvCxnSpPr>
          <p:cNvPr id="27" name="Google Shape;27;p5"/>
          <p:cNvCxnSpPr/>
          <p:nvPr/>
        </p:nvCxnSpPr>
        <p:spPr>
          <a:xfrm>
            <a:off x="1233028" y="7569525"/>
            <a:ext cx="3402300" cy="0"/>
          </a:xfrm>
          <a:prstGeom prst="straightConnector1">
            <a:avLst/>
          </a:prstGeom>
          <a:noFill/>
          <a:ln cap="flat" cmpd="sng" w="38100">
            <a:solidFill>
              <a:srgbClr val="FF3131"/>
            </a:solidFill>
            <a:prstDash val="solid"/>
            <a:round/>
            <a:headEnd len="sm" w="sm" type="none"/>
            <a:tailEnd len="sm" w="sm" type="none"/>
          </a:ln>
        </p:spPr>
      </p:cxnSp>
      <p:grpSp>
        <p:nvGrpSpPr>
          <p:cNvPr id="28" name="Google Shape;28;p5"/>
          <p:cNvGrpSpPr/>
          <p:nvPr/>
        </p:nvGrpSpPr>
        <p:grpSpPr>
          <a:xfrm>
            <a:off x="1047053" y="1251563"/>
            <a:ext cx="3793103" cy="1194884"/>
            <a:chOff x="0" y="-9525"/>
            <a:chExt cx="999000" cy="314700"/>
          </a:xfrm>
        </p:grpSpPr>
        <p:sp>
          <p:nvSpPr>
            <p:cNvPr id="29" name="Google Shape;29;p5"/>
            <p:cNvSpPr/>
            <p:nvPr/>
          </p:nvSpPr>
          <p:spPr>
            <a:xfrm>
              <a:off x="0" y="0"/>
              <a:ext cx="998884" cy="305066"/>
            </a:xfrm>
            <a:custGeom>
              <a:rect b="b" l="l" r="r" t="t"/>
              <a:pathLst>
                <a:path extrusionOk="0" h="305066" w="998884">
                  <a:moveTo>
                    <a:pt x="0" y="0"/>
                  </a:moveTo>
                  <a:lnTo>
                    <a:pt x="998884" y="0"/>
                  </a:lnTo>
                  <a:lnTo>
                    <a:pt x="998884" y="305066"/>
                  </a:lnTo>
                  <a:lnTo>
                    <a:pt x="0" y="305066"/>
                  </a:lnTo>
                  <a:close/>
                </a:path>
              </a:pathLst>
            </a:custGeom>
            <a:solidFill>
              <a:srgbClr val="FFFFFF"/>
            </a:solidFill>
            <a:ln>
              <a:noFill/>
            </a:ln>
          </p:spPr>
        </p:sp>
        <p:sp>
          <p:nvSpPr>
            <p:cNvPr id="30" name="Google Shape;30;p5"/>
            <p:cNvSpPr txBox="1"/>
            <p:nvPr/>
          </p:nvSpPr>
          <p:spPr>
            <a:xfrm>
              <a:off x="0" y="-9525"/>
              <a:ext cx="999000" cy="314700"/>
            </a:xfrm>
            <a:prstGeom prst="rect">
              <a:avLst/>
            </a:prstGeom>
            <a:noFill/>
            <a:ln>
              <a:noFill/>
            </a:ln>
          </p:spPr>
          <p:txBody>
            <a:bodyPr anchorCtr="0" anchor="ctr" bIns="50800" lIns="50800" spcFirstLastPara="1" rIns="50800" wrap="square" tIns="50800">
              <a:noAutofit/>
            </a:bodyPr>
            <a:lstStyle/>
            <a:p>
              <a:pPr indent="0" lvl="0" marL="0" marR="0" rtl="0" algn="ctr">
                <a:lnSpc>
                  <a:spcPct val="14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1" name="Google Shape;31;p5"/>
          <p:cNvGrpSpPr/>
          <p:nvPr/>
        </p:nvGrpSpPr>
        <p:grpSpPr>
          <a:xfrm>
            <a:off x="5147518" y="1251563"/>
            <a:ext cx="4393393" cy="1194884"/>
            <a:chOff x="0" y="-9525"/>
            <a:chExt cx="1157100" cy="314700"/>
          </a:xfrm>
        </p:grpSpPr>
        <p:sp>
          <p:nvSpPr>
            <p:cNvPr id="32" name="Google Shape;32;p5"/>
            <p:cNvSpPr/>
            <p:nvPr/>
          </p:nvSpPr>
          <p:spPr>
            <a:xfrm>
              <a:off x="0" y="0"/>
              <a:ext cx="1156956" cy="305066"/>
            </a:xfrm>
            <a:custGeom>
              <a:rect b="b" l="l" r="r" t="t"/>
              <a:pathLst>
                <a:path extrusionOk="0" h="305066" w="1156956">
                  <a:moveTo>
                    <a:pt x="0" y="0"/>
                  </a:moveTo>
                  <a:lnTo>
                    <a:pt x="1156956" y="0"/>
                  </a:lnTo>
                  <a:lnTo>
                    <a:pt x="1156956" y="305066"/>
                  </a:lnTo>
                  <a:lnTo>
                    <a:pt x="0" y="305066"/>
                  </a:lnTo>
                  <a:close/>
                </a:path>
              </a:pathLst>
            </a:custGeom>
            <a:solidFill>
              <a:srgbClr val="FFFFFF"/>
            </a:solidFill>
            <a:ln>
              <a:noFill/>
            </a:ln>
          </p:spPr>
        </p:sp>
        <p:sp>
          <p:nvSpPr>
            <p:cNvPr id="33" name="Google Shape;33;p5"/>
            <p:cNvSpPr txBox="1"/>
            <p:nvPr/>
          </p:nvSpPr>
          <p:spPr>
            <a:xfrm>
              <a:off x="0" y="-9525"/>
              <a:ext cx="1157100" cy="314700"/>
            </a:xfrm>
            <a:prstGeom prst="rect">
              <a:avLst/>
            </a:prstGeom>
            <a:noFill/>
            <a:ln>
              <a:noFill/>
            </a:ln>
          </p:spPr>
          <p:txBody>
            <a:bodyPr anchorCtr="0" anchor="ctr" bIns="50800" lIns="50800" spcFirstLastPara="1" rIns="50800" wrap="square" tIns="50800">
              <a:noAutofit/>
            </a:bodyPr>
            <a:lstStyle/>
            <a:p>
              <a:pPr indent="0" lvl="0" marL="0" marR="0" rtl="0" algn="ctr">
                <a:lnSpc>
                  <a:spcPct val="14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4" name="Google Shape;34;p5"/>
          <p:cNvGrpSpPr/>
          <p:nvPr/>
        </p:nvGrpSpPr>
        <p:grpSpPr>
          <a:xfrm>
            <a:off x="9859722" y="1251563"/>
            <a:ext cx="4393393" cy="1194884"/>
            <a:chOff x="0" y="-9525"/>
            <a:chExt cx="1157100" cy="314700"/>
          </a:xfrm>
        </p:grpSpPr>
        <p:sp>
          <p:nvSpPr>
            <p:cNvPr id="35" name="Google Shape;35;p5"/>
            <p:cNvSpPr/>
            <p:nvPr/>
          </p:nvSpPr>
          <p:spPr>
            <a:xfrm>
              <a:off x="0" y="0"/>
              <a:ext cx="1156956" cy="305066"/>
            </a:xfrm>
            <a:custGeom>
              <a:rect b="b" l="l" r="r" t="t"/>
              <a:pathLst>
                <a:path extrusionOk="0" h="305066" w="1156956">
                  <a:moveTo>
                    <a:pt x="0" y="0"/>
                  </a:moveTo>
                  <a:lnTo>
                    <a:pt x="1156956" y="0"/>
                  </a:lnTo>
                  <a:lnTo>
                    <a:pt x="1156956" y="305066"/>
                  </a:lnTo>
                  <a:lnTo>
                    <a:pt x="0" y="305066"/>
                  </a:lnTo>
                  <a:close/>
                </a:path>
              </a:pathLst>
            </a:custGeom>
            <a:solidFill>
              <a:srgbClr val="FFFFFF"/>
            </a:solidFill>
            <a:ln>
              <a:noFill/>
            </a:ln>
          </p:spPr>
        </p:sp>
        <p:sp>
          <p:nvSpPr>
            <p:cNvPr id="36" name="Google Shape;36;p5"/>
            <p:cNvSpPr txBox="1"/>
            <p:nvPr/>
          </p:nvSpPr>
          <p:spPr>
            <a:xfrm>
              <a:off x="0" y="-9525"/>
              <a:ext cx="1157100" cy="314700"/>
            </a:xfrm>
            <a:prstGeom prst="rect">
              <a:avLst/>
            </a:prstGeom>
            <a:noFill/>
            <a:ln>
              <a:noFill/>
            </a:ln>
          </p:spPr>
          <p:txBody>
            <a:bodyPr anchorCtr="0" anchor="ctr" bIns="50800" lIns="50800" spcFirstLastPara="1" rIns="50800" wrap="square" tIns="50800">
              <a:noAutofit/>
            </a:bodyPr>
            <a:lstStyle/>
            <a:p>
              <a:pPr indent="0" lvl="0" marL="0" marR="0" rtl="0" algn="ctr">
                <a:lnSpc>
                  <a:spcPct val="14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7" name="Google Shape;37;p5"/>
          <p:cNvGrpSpPr/>
          <p:nvPr/>
        </p:nvGrpSpPr>
        <p:grpSpPr>
          <a:xfrm>
            <a:off x="14576388" y="1251563"/>
            <a:ext cx="2682931" cy="1194884"/>
            <a:chOff x="0" y="-9525"/>
            <a:chExt cx="706611" cy="314700"/>
          </a:xfrm>
        </p:grpSpPr>
        <p:sp>
          <p:nvSpPr>
            <p:cNvPr id="38" name="Google Shape;38;p5"/>
            <p:cNvSpPr/>
            <p:nvPr/>
          </p:nvSpPr>
          <p:spPr>
            <a:xfrm>
              <a:off x="0" y="0"/>
              <a:ext cx="706611" cy="305066"/>
            </a:xfrm>
            <a:custGeom>
              <a:rect b="b" l="l" r="r" t="t"/>
              <a:pathLst>
                <a:path extrusionOk="0" h="305066" w="706611">
                  <a:moveTo>
                    <a:pt x="0" y="0"/>
                  </a:moveTo>
                  <a:lnTo>
                    <a:pt x="706611" y="0"/>
                  </a:lnTo>
                  <a:lnTo>
                    <a:pt x="706611" y="305066"/>
                  </a:lnTo>
                  <a:lnTo>
                    <a:pt x="0" y="305066"/>
                  </a:lnTo>
                  <a:close/>
                </a:path>
              </a:pathLst>
            </a:custGeom>
            <a:solidFill>
              <a:srgbClr val="FFFFFF"/>
            </a:solidFill>
            <a:ln>
              <a:noFill/>
            </a:ln>
          </p:spPr>
        </p:sp>
        <p:sp>
          <p:nvSpPr>
            <p:cNvPr id="39" name="Google Shape;39;p5"/>
            <p:cNvSpPr txBox="1"/>
            <p:nvPr/>
          </p:nvSpPr>
          <p:spPr>
            <a:xfrm>
              <a:off x="0" y="-9525"/>
              <a:ext cx="706500" cy="314700"/>
            </a:xfrm>
            <a:prstGeom prst="rect">
              <a:avLst/>
            </a:prstGeom>
            <a:noFill/>
            <a:ln>
              <a:noFill/>
            </a:ln>
          </p:spPr>
          <p:txBody>
            <a:bodyPr anchorCtr="0" anchor="ctr" bIns="50800" lIns="50800" spcFirstLastPara="1" rIns="50800" wrap="square" tIns="50800">
              <a:noAutofit/>
            </a:bodyPr>
            <a:lstStyle/>
            <a:p>
              <a:pPr indent="0" lvl="0" marL="0" marR="0" rtl="0" algn="ctr">
                <a:lnSpc>
                  <a:spcPct val="14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0" name="Google Shape;40;p5"/>
          <p:cNvGrpSpPr/>
          <p:nvPr/>
        </p:nvGrpSpPr>
        <p:grpSpPr>
          <a:xfrm>
            <a:off x="5147518" y="2779722"/>
            <a:ext cx="4393393" cy="6397017"/>
            <a:chOff x="0" y="-9525"/>
            <a:chExt cx="1157100" cy="1684800"/>
          </a:xfrm>
        </p:grpSpPr>
        <p:sp>
          <p:nvSpPr>
            <p:cNvPr id="41" name="Google Shape;41;p5"/>
            <p:cNvSpPr/>
            <p:nvPr/>
          </p:nvSpPr>
          <p:spPr>
            <a:xfrm>
              <a:off x="0" y="0"/>
              <a:ext cx="1156956" cy="1675238"/>
            </a:xfrm>
            <a:custGeom>
              <a:rect b="b" l="l" r="r" t="t"/>
              <a:pathLst>
                <a:path extrusionOk="0" h="1675238" w="1156956">
                  <a:moveTo>
                    <a:pt x="0" y="0"/>
                  </a:moveTo>
                  <a:lnTo>
                    <a:pt x="1156956" y="0"/>
                  </a:lnTo>
                  <a:lnTo>
                    <a:pt x="1156956" y="1675238"/>
                  </a:lnTo>
                  <a:lnTo>
                    <a:pt x="0" y="1675238"/>
                  </a:lnTo>
                  <a:close/>
                </a:path>
              </a:pathLst>
            </a:custGeom>
            <a:solidFill>
              <a:srgbClr val="FFFFFF"/>
            </a:solidFill>
            <a:ln>
              <a:noFill/>
            </a:ln>
          </p:spPr>
        </p:sp>
        <p:sp>
          <p:nvSpPr>
            <p:cNvPr id="42" name="Google Shape;42;p5"/>
            <p:cNvSpPr txBox="1"/>
            <p:nvPr/>
          </p:nvSpPr>
          <p:spPr>
            <a:xfrm>
              <a:off x="0" y="-9525"/>
              <a:ext cx="1157100" cy="1684800"/>
            </a:xfrm>
            <a:prstGeom prst="rect">
              <a:avLst/>
            </a:prstGeom>
            <a:noFill/>
            <a:ln>
              <a:noFill/>
            </a:ln>
          </p:spPr>
          <p:txBody>
            <a:bodyPr anchorCtr="0" anchor="ctr" bIns="50800" lIns="50800" spcFirstLastPara="1" rIns="50800" wrap="square" tIns="50800">
              <a:noAutofit/>
            </a:bodyPr>
            <a:lstStyle/>
            <a:p>
              <a:pPr indent="0" lvl="0" marL="0" marR="0" rtl="0" algn="ctr">
                <a:lnSpc>
                  <a:spcPct val="14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3" name="Google Shape;43;p5"/>
          <p:cNvGrpSpPr/>
          <p:nvPr/>
        </p:nvGrpSpPr>
        <p:grpSpPr>
          <a:xfrm>
            <a:off x="9859722" y="2779722"/>
            <a:ext cx="4393393" cy="6397017"/>
            <a:chOff x="0" y="-9525"/>
            <a:chExt cx="1157100" cy="1684800"/>
          </a:xfrm>
        </p:grpSpPr>
        <p:sp>
          <p:nvSpPr>
            <p:cNvPr id="44" name="Google Shape;44;p5"/>
            <p:cNvSpPr/>
            <p:nvPr/>
          </p:nvSpPr>
          <p:spPr>
            <a:xfrm>
              <a:off x="0" y="0"/>
              <a:ext cx="1156956" cy="1675238"/>
            </a:xfrm>
            <a:custGeom>
              <a:rect b="b" l="l" r="r" t="t"/>
              <a:pathLst>
                <a:path extrusionOk="0" h="1675238" w="1156956">
                  <a:moveTo>
                    <a:pt x="0" y="0"/>
                  </a:moveTo>
                  <a:lnTo>
                    <a:pt x="1156956" y="0"/>
                  </a:lnTo>
                  <a:lnTo>
                    <a:pt x="1156956" y="1675238"/>
                  </a:lnTo>
                  <a:lnTo>
                    <a:pt x="0" y="1675238"/>
                  </a:lnTo>
                  <a:close/>
                </a:path>
              </a:pathLst>
            </a:custGeom>
            <a:solidFill>
              <a:srgbClr val="FFFFFF"/>
            </a:solidFill>
            <a:ln>
              <a:noFill/>
            </a:ln>
          </p:spPr>
        </p:sp>
        <p:sp>
          <p:nvSpPr>
            <p:cNvPr id="45" name="Google Shape;45;p5"/>
            <p:cNvSpPr txBox="1"/>
            <p:nvPr/>
          </p:nvSpPr>
          <p:spPr>
            <a:xfrm>
              <a:off x="0" y="-9525"/>
              <a:ext cx="1157100" cy="1684800"/>
            </a:xfrm>
            <a:prstGeom prst="rect">
              <a:avLst/>
            </a:prstGeom>
            <a:noFill/>
            <a:ln>
              <a:noFill/>
            </a:ln>
          </p:spPr>
          <p:txBody>
            <a:bodyPr anchorCtr="0" anchor="ctr" bIns="50800" lIns="50800" spcFirstLastPara="1" rIns="50800" wrap="square" tIns="50800">
              <a:noAutofit/>
            </a:bodyPr>
            <a:lstStyle/>
            <a:p>
              <a:pPr indent="0" lvl="0" marL="0" marR="0" rtl="0" algn="ctr">
                <a:lnSpc>
                  <a:spcPct val="14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6" name="Google Shape;46;p5"/>
          <p:cNvGrpSpPr/>
          <p:nvPr/>
        </p:nvGrpSpPr>
        <p:grpSpPr>
          <a:xfrm>
            <a:off x="14576388" y="2779722"/>
            <a:ext cx="2682931" cy="6397017"/>
            <a:chOff x="0" y="-9525"/>
            <a:chExt cx="706611" cy="1684800"/>
          </a:xfrm>
        </p:grpSpPr>
        <p:sp>
          <p:nvSpPr>
            <p:cNvPr id="47" name="Google Shape;47;p5"/>
            <p:cNvSpPr/>
            <p:nvPr/>
          </p:nvSpPr>
          <p:spPr>
            <a:xfrm>
              <a:off x="0" y="0"/>
              <a:ext cx="706611" cy="1675238"/>
            </a:xfrm>
            <a:custGeom>
              <a:rect b="b" l="l" r="r" t="t"/>
              <a:pathLst>
                <a:path extrusionOk="0" h="1675238" w="706611">
                  <a:moveTo>
                    <a:pt x="0" y="0"/>
                  </a:moveTo>
                  <a:lnTo>
                    <a:pt x="706611" y="0"/>
                  </a:lnTo>
                  <a:lnTo>
                    <a:pt x="706611" y="1675238"/>
                  </a:lnTo>
                  <a:lnTo>
                    <a:pt x="0" y="1675238"/>
                  </a:lnTo>
                  <a:close/>
                </a:path>
              </a:pathLst>
            </a:custGeom>
            <a:solidFill>
              <a:srgbClr val="FFFFFF"/>
            </a:solidFill>
            <a:ln>
              <a:noFill/>
            </a:ln>
          </p:spPr>
        </p:sp>
        <p:sp>
          <p:nvSpPr>
            <p:cNvPr id="48" name="Google Shape;48;p5"/>
            <p:cNvSpPr txBox="1"/>
            <p:nvPr/>
          </p:nvSpPr>
          <p:spPr>
            <a:xfrm>
              <a:off x="0" y="-9525"/>
              <a:ext cx="706500" cy="1684800"/>
            </a:xfrm>
            <a:prstGeom prst="rect">
              <a:avLst/>
            </a:prstGeom>
            <a:noFill/>
            <a:ln>
              <a:noFill/>
            </a:ln>
          </p:spPr>
          <p:txBody>
            <a:bodyPr anchorCtr="0" anchor="ctr" bIns="50800" lIns="50800" spcFirstLastPara="1" rIns="50800" wrap="square" tIns="50800">
              <a:noAutofit/>
            </a:bodyPr>
            <a:lstStyle/>
            <a:p>
              <a:pPr indent="0" lvl="0" marL="0" marR="0" rtl="0" algn="ctr">
                <a:lnSpc>
                  <a:spcPct val="14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49" name="Google Shape;49;p5"/>
          <p:cNvCxnSpPr/>
          <p:nvPr/>
        </p:nvCxnSpPr>
        <p:spPr>
          <a:xfrm>
            <a:off x="5389491" y="4382053"/>
            <a:ext cx="3909000" cy="0"/>
          </a:xfrm>
          <a:prstGeom prst="straightConnector1">
            <a:avLst/>
          </a:prstGeom>
          <a:noFill/>
          <a:ln cap="flat" cmpd="sng" w="38100">
            <a:solidFill>
              <a:srgbClr val="FF3131"/>
            </a:solidFill>
            <a:prstDash val="solid"/>
            <a:round/>
            <a:headEnd len="sm" w="sm" type="none"/>
            <a:tailEnd len="sm" w="sm" type="none"/>
          </a:ln>
        </p:spPr>
      </p:cxnSp>
      <p:cxnSp>
        <p:nvCxnSpPr>
          <p:cNvPr id="50" name="Google Shape;50;p5"/>
          <p:cNvCxnSpPr/>
          <p:nvPr/>
        </p:nvCxnSpPr>
        <p:spPr>
          <a:xfrm>
            <a:off x="5389491" y="5975789"/>
            <a:ext cx="3909000" cy="0"/>
          </a:xfrm>
          <a:prstGeom prst="straightConnector1">
            <a:avLst/>
          </a:prstGeom>
          <a:noFill/>
          <a:ln cap="flat" cmpd="sng" w="38100">
            <a:solidFill>
              <a:srgbClr val="FF3131"/>
            </a:solidFill>
            <a:prstDash val="solid"/>
            <a:round/>
            <a:headEnd len="sm" w="sm" type="none"/>
            <a:tailEnd len="sm" w="sm" type="none"/>
          </a:ln>
        </p:spPr>
      </p:cxnSp>
      <p:cxnSp>
        <p:nvCxnSpPr>
          <p:cNvPr id="51" name="Google Shape;51;p5"/>
          <p:cNvCxnSpPr/>
          <p:nvPr/>
        </p:nvCxnSpPr>
        <p:spPr>
          <a:xfrm>
            <a:off x="5389491" y="7569525"/>
            <a:ext cx="3909000" cy="0"/>
          </a:xfrm>
          <a:prstGeom prst="straightConnector1">
            <a:avLst/>
          </a:prstGeom>
          <a:noFill/>
          <a:ln cap="flat" cmpd="sng" w="38100">
            <a:solidFill>
              <a:srgbClr val="FF3131"/>
            </a:solidFill>
            <a:prstDash val="solid"/>
            <a:round/>
            <a:headEnd len="sm" w="sm" type="none"/>
            <a:tailEnd len="sm" w="sm" type="none"/>
          </a:ln>
        </p:spPr>
      </p:cxnSp>
      <p:cxnSp>
        <p:nvCxnSpPr>
          <p:cNvPr id="52" name="Google Shape;52;p5"/>
          <p:cNvCxnSpPr/>
          <p:nvPr/>
        </p:nvCxnSpPr>
        <p:spPr>
          <a:xfrm>
            <a:off x="10101696" y="4382053"/>
            <a:ext cx="3909000" cy="0"/>
          </a:xfrm>
          <a:prstGeom prst="straightConnector1">
            <a:avLst/>
          </a:prstGeom>
          <a:noFill/>
          <a:ln cap="flat" cmpd="sng" w="38100">
            <a:solidFill>
              <a:srgbClr val="FF3131"/>
            </a:solidFill>
            <a:prstDash val="solid"/>
            <a:round/>
            <a:headEnd len="sm" w="sm" type="none"/>
            <a:tailEnd len="sm" w="sm" type="none"/>
          </a:ln>
        </p:spPr>
      </p:cxnSp>
      <p:cxnSp>
        <p:nvCxnSpPr>
          <p:cNvPr id="53" name="Google Shape;53;p5"/>
          <p:cNvCxnSpPr/>
          <p:nvPr/>
        </p:nvCxnSpPr>
        <p:spPr>
          <a:xfrm>
            <a:off x="10101696" y="5975789"/>
            <a:ext cx="3909000" cy="0"/>
          </a:xfrm>
          <a:prstGeom prst="straightConnector1">
            <a:avLst/>
          </a:prstGeom>
          <a:noFill/>
          <a:ln cap="flat" cmpd="sng" w="38100">
            <a:solidFill>
              <a:srgbClr val="FF3131"/>
            </a:solidFill>
            <a:prstDash val="solid"/>
            <a:round/>
            <a:headEnd len="sm" w="sm" type="none"/>
            <a:tailEnd len="sm" w="sm" type="none"/>
          </a:ln>
        </p:spPr>
      </p:cxnSp>
      <p:cxnSp>
        <p:nvCxnSpPr>
          <p:cNvPr id="54" name="Google Shape;54;p5"/>
          <p:cNvCxnSpPr/>
          <p:nvPr/>
        </p:nvCxnSpPr>
        <p:spPr>
          <a:xfrm>
            <a:off x="10101696" y="7569525"/>
            <a:ext cx="3909000" cy="0"/>
          </a:xfrm>
          <a:prstGeom prst="straightConnector1">
            <a:avLst/>
          </a:prstGeom>
          <a:noFill/>
          <a:ln cap="flat" cmpd="sng" w="38100">
            <a:solidFill>
              <a:srgbClr val="FF3131"/>
            </a:solidFill>
            <a:prstDash val="solid"/>
            <a:round/>
            <a:headEnd len="sm" w="sm" type="none"/>
            <a:tailEnd len="sm" w="sm" type="none"/>
          </a:ln>
        </p:spPr>
      </p:cxnSp>
      <p:cxnSp>
        <p:nvCxnSpPr>
          <p:cNvPr id="55" name="Google Shape;55;p5"/>
          <p:cNvCxnSpPr/>
          <p:nvPr/>
        </p:nvCxnSpPr>
        <p:spPr>
          <a:xfrm>
            <a:off x="14853166" y="4382053"/>
            <a:ext cx="2115000" cy="0"/>
          </a:xfrm>
          <a:prstGeom prst="straightConnector1">
            <a:avLst/>
          </a:prstGeom>
          <a:noFill/>
          <a:ln cap="flat" cmpd="sng" w="38100">
            <a:solidFill>
              <a:srgbClr val="FF3131"/>
            </a:solidFill>
            <a:prstDash val="solid"/>
            <a:round/>
            <a:headEnd len="sm" w="sm" type="none"/>
            <a:tailEnd len="sm" w="sm" type="none"/>
          </a:ln>
        </p:spPr>
      </p:cxnSp>
      <p:cxnSp>
        <p:nvCxnSpPr>
          <p:cNvPr id="56" name="Google Shape;56;p5"/>
          <p:cNvCxnSpPr/>
          <p:nvPr/>
        </p:nvCxnSpPr>
        <p:spPr>
          <a:xfrm>
            <a:off x="14853166" y="5975789"/>
            <a:ext cx="2115000" cy="0"/>
          </a:xfrm>
          <a:prstGeom prst="straightConnector1">
            <a:avLst/>
          </a:prstGeom>
          <a:noFill/>
          <a:ln cap="flat" cmpd="sng" w="38100">
            <a:solidFill>
              <a:srgbClr val="FF3131"/>
            </a:solidFill>
            <a:prstDash val="solid"/>
            <a:round/>
            <a:headEnd len="sm" w="sm" type="none"/>
            <a:tailEnd len="sm" w="sm" type="none"/>
          </a:ln>
        </p:spPr>
      </p:cxnSp>
      <p:cxnSp>
        <p:nvCxnSpPr>
          <p:cNvPr id="57" name="Google Shape;57;p5"/>
          <p:cNvCxnSpPr/>
          <p:nvPr/>
        </p:nvCxnSpPr>
        <p:spPr>
          <a:xfrm>
            <a:off x="14853166" y="7569525"/>
            <a:ext cx="2115000" cy="0"/>
          </a:xfrm>
          <a:prstGeom prst="straightConnector1">
            <a:avLst/>
          </a:prstGeom>
          <a:noFill/>
          <a:ln cap="flat" cmpd="sng" w="38100">
            <a:solidFill>
              <a:srgbClr val="FF3131"/>
            </a:solidFill>
            <a:prstDash val="solid"/>
            <a:round/>
            <a:headEnd len="sm" w="sm" type="none"/>
            <a:tailEnd len="sm" w="sm" type="none"/>
          </a:ln>
        </p:spPr>
      </p:cxn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allery" type="twoObj">
  <p:cSld name="TWO_OBJECTS">
    <p:bg>
      <p:bgPr>
        <a:gradFill>
          <a:gsLst>
            <a:gs pos="0">
              <a:srgbClr val="FF3131"/>
            </a:gs>
            <a:gs pos="100000">
              <a:srgbClr val="FF914D"/>
            </a:gs>
          </a:gsLst>
          <a:lin ang="2698631" scaled="0"/>
        </a:gradFill>
      </p:bgPr>
    </p:bg>
    <p:spTree>
      <p:nvGrpSpPr>
        <p:cNvPr id="58" name="Shape 58"/>
        <p:cNvGrpSpPr/>
        <p:nvPr/>
      </p:nvGrpSpPr>
      <p:grpSpPr>
        <a:xfrm>
          <a:off x="0" y="0"/>
          <a:ext cx="0" cy="0"/>
          <a:chOff x="0" y="0"/>
          <a:chExt cx="0" cy="0"/>
        </a:xfrm>
      </p:grpSpPr>
      <p:sp>
        <p:nvSpPr>
          <p:cNvPr id="59" name="Google Shape;59;p6"/>
          <p:cNvSpPr/>
          <p:nvPr>
            <p:ph idx="2" type="pic"/>
          </p:nvPr>
        </p:nvSpPr>
        <p:spPr>
          <a:xfrm>
            <a:off x="6791450" y="1033050"/>
            <a:ext cx="5661900" cy="3927600"/>
          </a:xfrm>
          <a:prstGeom prst="rect">
            <a:avLst/>
          </a:prstGeom>
          <a:noFill/>
          <a:ln>
            <a:noFill/>
          </a:ln>
        </p:spPr>
      </p:sp>
      <p:sp>
        <p:nvSpPr>
          <p:cNvPr id="60" name="Google Shape;60;p6"/>
          <p:cNvSpPr/>
          <p:nvPr>
            <p:ph idx="3" type="pic"/>
          </p:nvPr>
        </p:nvSpPr>
        <p:spPr>
          <a:xfrm>
            <a:off x="11265300" y="5323725"/>
            <a:ext cx="5994000" cy="3927600"/>
          </a:xfrm>
          <a:prstGeom prst="rect">
            <a:avLst/>
          </a:prstGeom>
          <a:noFill/>
          <a:ln>
            <a:noFill/>
          </a:ln>
        </p:spPr>
      </p:sp>
      <p:sp>
        <p:nvSpPr>
          <p:cNvPr id="61" name="Google Shape;61;p6"/>
          <p:cNvSpPr/>
          <p:nvPr>
            <p:ph idx="4" type="pic"/>
          </p:nvPr>
        </p:nvSpPr>
        <p:spPr>
          <a:xfrm>
            <a:off x="12805225" y="1033050"/>
            <a:ext cx="4454100" cy="3927600"/>
          </a:xfrm>
          <a:prstGeom prst="rect">
            <a:avLst/>
          </a:prstGeom>
          <a:noFill/>
          <a:ln>
            <a:noFill/>
          </a:ln>
        </p:spPr>
      </p:sp>
      <p:sp>
        <p:nvSpPr>
          <p:cNvPr id="62" name="Google Shape;62;p6"/>
          <p:cNvSpPr/>
          <p:nvPr>
            <p:ph idx="5" type="pic"/>
          </p:nvPr>
        </p:nvSpPr>
        <p:spPr>
          <a:xfrm>
            <a:off x="6791450" y="5323725"/>
            <a:ext cx="4164600" cy="3927600"/>
          </a:xfrm>
          <a:prstGeom prst="rect">
            <a:avLst/>
          </a:prstGeom>
          <a:noFill/>
          <a:ln>
            <a:noFill/>
          </a:ln>
        </p:spPr>
      </p:sp>
      <p:sp>
        <p:nvSpPr>
          <p:cNvPr id="63" name="Google Shape;63;p6"/>
          <p:cNvSpPr/>
          <p:nvPr>
            <p:ph idx="6" type="pic"/>
          </p:nvPr>
        </p:nvSpPr>
        <p:spPr>
          <a:xfrm>
            <a:off x="946050" y="1028700"/>
            <a:ext cx="5493300" cy="8220900"/>
          </a:xfrm>
          <a:prstGeom prst="rect">
            <a:avLst/>
          </a:prstGeom>
          <a:noFill/>
          <a:ln>
            <a:noFill/>
          </a:ln>
        </p:spPr>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DM Sans"/>
              <a:buNone/>
              <a:defRPr i="0" sz="4400" u="none" cap="none" strike="noStrike">
                <a:solidFill>
                  <a:schemeClr val="dk1"/>
                </a:solidFill>
                <a:latin typeface="DM Sans"/>
                <a:ea typeface="DM Sans"/>
                <a:cs typeface="DM Sans"/>
                <a:sym typeface="DM Sans"/>
              </a:defRPr>
            </a:lvl1pPr>
            <a:lvl2pPr lvl="1">
              <a:spcBef>
                <a:spcPts val="0"/>
              </a:spcBef>
              <a:spcAft>
                <a:spcPts val="0"/>
              </a:spcAft>
              <a:buSzPts val="1400"/>
              <a:buFont typeface="DM Sans"/>
              <a:buNone/>
              <a:defRPr sz="1800">
                <a:latin typeface="DM Sans"/>
                <a:ea typeface="DM Sans"/>
                <a:cs typeface="DM Sans"/>
                <a:sym typeface="DM Sans"/>
              </a:defRPr>
            </a:lvl2pPr>
            <a:lvl3pPr lvl="2">
              <a:spcBef>
                <a:spcPts val="0"/>
              </a:spcBef>
              <a:spcAft>
                <a:spcPts val="0"/>
              </a:spcAft>
              <a:buSzPts val="1400"/>
              <a:buFont typeface="DM Sans"/>
              <a:buNone/>
              <a:defRPr sz="1800">
                <a:latin typeface="DM Sans"/>
                <a:ea typeface="DM Sans"/>
                <a:cs typeface="DM Sans"/>
                <a:sym typeface="DM Sans"/>
              </a:defRPr>
            </a:lvl3pPr>
            <a:lvl4pPr lvl="3">
              <a:spcBef>
                <a:spcPts val="0"/>
              </a:spcBef>
              <a:spcAft>
                <a:spcPts val="0"/>
              </a:spcAft>
              <a:buSzPts val="1400"/>
              <a:buFont typeface="DM Sans"/>
              <a:buNone/>
              <a:defRPr sz="1800">
                <a:latin typeface="DM Sans"/>
                <a:ea typeface="DM Sans"/>
                <a:cs typeface="DM Sans"/>
                <a:sym typeface="DM Sans"/>
              </a:defRPr>
            </a:lvl4pPr>
            <a:lvl5pPr lvl="4">
              <a:spcBef>
                <a:spcPts val="0"/>
              </a:spcBef>
              <a:spcAft>
                <a:spcPts val="0"/>
              </a:spcAft>
              <a:buSzPts val="1400"/>
              <a:buFont typeface="DM Sans"/>
              <a:buNone/>
              <a:defRPr sz="1800">
                <a:latin typeface="DM Sans"/>
                <a:ea typeface="DM Sans"/>
                <a:cs typeface="DM Sans"/>
                <a:sym typeface="DM Sans"/>
              </a:defRPr>
            </a:lvl5pPr>
            <a:lvl6pPr lvl="5">
              <a:spcBef>
                <a:spcPts val="0"/>
              </a:spcBef>
              <a:spcAft>
                <a:spcPts val="0"/>
              </a:spcAft>
              <a:buSzPts val="1400"/>
              <a:buFont typeface="DM Sans"/>
              <a:buNone/>
              <a:defRPr sz="1800">
                <a:latin typeface="DM Sans"/>
                <a:ea typeface="DM Sans"/>
                <a:cs typeface="DM Sans"/>
                <a:sym typeface="DM Sans"/>
              </a:defRPr>
            </a:lvl6pPr>
            <a:lvl7pPr lvl="6">
              <a:spcBef>
                <a:spcPts val="0"/>
              </a:spcBef>
              <a:spcAft>
                <a:spcPts val="0"/>
              </a:spcAft>
              <a:buSzPts val="1400"/>
              <a:buFont typeface="DM Sans"/>
              <a:buNone/>
              <a:defRPr sz="1800">
                <a:latin typeface="DM Sans"/>
                <a:ea typeface="DM Sans"/>
                <a:cs typeface="DM Sans"/>
                <a:sym typeface="DM Sans"/>
              </a:defRPr>
            </a:lvl7pPr>
            <a:lvl8pPr lvl="7">
              <a:spcBef>
                <a:spcPts val="0"/>
              </a:spcBef>
              <a:spcAft>
                <a:spcPts val="0"/>
              </a:spcAft>
              <a:buSzPts val="1400"/>
              <a:buFont typeface="DM Sans"/>
              <a:buNone/>
              <a:defRPr sz="1800">
                <a:latin typeface="DM Sans"/>
                <a:ea typeface="DM Sans"/>
                <a:cs typeface="DM Sans"/>
                <a:sym typeface="DM Sans"/>
              </a:defRPr>
            </a:lvl8pPr>
            <a:lvl9pPr lvl="8">
              <a:spcBef>
                <a:spcPts val="0"/>
              </a:spcBef>
              <a:spcAft>
                <a:spcPts val="0"/>
              </a:spcAft>
              <a:buSzPts val="1400"/>
              <a:buFont typeface="DM Sans"/>
              <a:buNone/>
              <a:defRPr sz="1800">
                <a:latin typeface="DM Sans"/>
                <a:ea typeface="DM Sans"/>
                <a:cs typeface="DM Sans"/>
                <a:sym typeface="DM Sans"/>
              </a:defRPr>
            </a:lvl9pPr>
          </a:lstStyle>
          <a:p/>
        </p:txBody>
      </p:sp>
      <p:sp>
        <p:nvSpPr>
          <p:cNvPr id="7" name="Google Shape;7;p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DM Sans"/>
              <a:buChar char="•"/>
              <a:defRPr i="0" sz="3200" u="none" cap="none" strike="noStrike">
                <a:solidFill>
                  <a:schemeClr val="dk1"/>
                </a:solidFill>
                <a:latin typeface="DM Sans"/>
                <a:ea typeface="DM Sans"/>
                <a:cs typeface="DM Sans"/>
                <a:sym typeface="DM Sans"/>
              </a:defRPr>
            </a:lvl1pPr>
            <a:lvl2pPr indent="-406400" lvl="1" marL="914400" marR="0" rtl="0" algn="l">
              <a:spcBef>
                <a:spcPts val="560"/>
              </a:spcBef>
              <a:spcAft>
                <a:spcPts val="0"/>
              </a:spcAft>
              <a:buClr>
                <a:schemeClr val="dk1"/>
              </a:buClr>
              <a:buSzPts val="2800"/>
              <a:buFont typeface="DM Sans"/>
              <a:buChar char="–"/>
              <a:defRPr i="0" sz="2800" u="none" cap="none" strike="noStrike">
                <a:solidFill>
                  <a:schemeClr val="dk1"/>
                </a:solidFill>
                <a:latin typeface="DM Sans"/>
                <a:ea typeface="DM Sans"/>
                <a:cs typeface="DM Sans"/>
                <a:sym typeface="DM Sans"/>
              </a:defRPr>
            </a:lvl2pPr>
            <a:lvl3pPr indent="-381000" lvl="2" marL="1371600" marR="0" rtl="0" algn="l">
              <a:spcBef>
                <a:spcPts val="480"/>
              </a:spcBef>
              <a:spcAft>
                <a:spcPts val="0"/>
              </a:spcAft>
              <a:buClr>
                <a:schemeClr val="dk1"/>
              </a:buClr>
              <a:buSzPts val="2400"/>
              <a:buFont typeface="DM Sans"/>
              <a:buChar char="•"/>
              <a:defRPr i="0" sz="2400" u="none" cap="none" strike="noStrike">
                <a:solidFill>
                  <a:schemeClr val="dk1"/>
                </a:solidFill>
                <a:latin typeface="DM Sans"/>
                <a:ea typeface="DM Sans"/>
                <a:cs typeface="DM Sans"/>
                <a:sym typeface="DM Sans"/>
              </a:defRPr>
            </a:lvl3pPr>
            <a:lvl4pPr indent="-355600" lvl="3" marL="1828800" marR="0" rtl="0" algn="l">
              <a:spcBef>
                <a:spcPts val="400"/>
              </a:spcBef>
              <a:spcAft>
                <a:spcPts val="0"/>
              </a:spcAft>
              <a:buClr>
                <a:schemeClr val="dk1"/>
              </a:buClr>
              <a:buSzPts val="2000"/>
              <a:buFont typeface="DM Sans"/>
              <a:buChar char="–"/>
              <a:defRPr i="0" sz="2000" u="none" cap="none" strike="noStrike">
                <a:solidFill>
                  <a:schemeClr val="dk1"/>
                </a:solidFill>
                <a:latin typeface="DM Sans"/>
                <a:ea typeface="DM Sans"/>
                <a:cs typeface="DM Sans"/>
                <a:sym typeface="DM Sans"/>
              </a:defRPr>
            </a:lvl4pPr>
            <a:lvl5pPr indent="-355600" lvl="4" marL="2286000" marR="0" rtl="0" algn="l">
              <a:spcBef>
                <a:spcPts val="400"/>
              </a:spcBef>
              <a:spcAft>
                <a:spcPts val="0"/>
              </a:spcAft>
              <a:buClr>
                <a:schemeClr val="dk1"/>
              </a:buClr>
              <a:buSzPts val="2000"/>
              <a:buFont typeface="DM Sans"/>
              <a:buChar char="»"/>
              <a:defRPr i="0" sz="2000" u="none" cap="none" strike="noStrike">
                <a:solidFill>
                  <a:schemeClr val="dk1"/>
                </a:solidFill>
                <a:latin typeface="DM Sans"/>
                <a:ea typeface="DM Sans"/>
                <a:cs typeface="DM Sans"/>
                <a:sym typeface="DM Sans"/>
              </a:defRPr>
            </a:lvl5pPr>
            <a:lvl6pPr indent="-355600" lvl="5" marL="2743200" marR="0" rtl="0" algn="l">
              <a:spcBef>
                <a:spcPts val="400"/>
              </a:spcBef>
              <a:spcAft>
                <a:spcPts val="0"/>
              </a:spcAft>
              <a:buClr>
                <a:schemeClr val="dk1"/>
              </a:buClr>
              <a:buSzPts val="2000"/>
              <a:buFont typeface="DM Sans"/>
              <a:buChar char="•"/>
              <a:defRPr i="0" sz="2000" u="none" cap="none" strike="noStrike">
                <a:solidFill>
                  <a:schemeClr val="dk1"/>
                </a:solidFill>
                <a:latin typeface="DM Sans"/>
                <a:ea typeface="DM Sans"/>
                <a:cs typeface="DM Sans"/>
                <a:sym typeface="DM Sans"/>
              </a:defRPr>
            </a:lvl6pPr>
            <a:lvl7pPr indent="-355600" lvl="6" marL="3200400" marR="0" rtl="0" algn="l">
              <a:spcBef>
                <a:spcPts val="400"/>
              </a:spcBef>
              <a:spcAft>
                <a:spcPts val="0"/>
              </a:spcAft>
              <a:buClr>
                <a:schemeClr val="dk1"/>
              </a:buClr>
              <a:buSzPts val="2000"/>
              <a:buFont typeface="DM Sans"/>
              <a:buChar char="•"/>
              <a:defRPr i="0" sz="2000" u="none" cap="none" strike="noStrike">
                <a:solidFill>
                  <a:schemeClr val="dk1"/>
                </a:solidFill>
                <a:latin typeface="DM Sans"/>
                <a:ea typeface="DM Sans"/>
                <a:cs typeface="DM Sans"/>
                <a:sym typeface="DM Sans"/>
              </a:defRPr>
            </a:lvl7pPr>
            <a:lvl8pPr indent="-355600" lvl="7" marL="3657600" marR="0" rtl="0" algn="l">
              <a:spcBef>
                <a:spcPts val="400"/>
              </a:spcBef>
              <a:spcAft>
                <a:spcPts val="0"/>
              </a:spcAft>
              <a:buClr>
                <a:schemeClr val="dk1"/>
              </a:buClr>
              <a:buSzPts val="2000"/>
              <a:buFont typeface="DM Sans"/>
              <a:buChar char="•"/>
              <a:defRPr i="0" sz="2000" u="none" cap="none" strike="noStrike">
                <a:solidFill>
                  <a:schemeClr val="dk1"/>
                </a:solidFill>
                <a:latin typeface="DM Sans"/>
                <a:ea typeface="DM Sans"/>
                <a:cs typeface="DM Sans"/>
                <a:sym typeface="DM Sans"/>
              </a:defRPr>
            </a:lvl8pPr>
            <a:lvl9pPr indent="-355600" lvl="8" marL="4114800" marR="0" rtl="0" algn="l">
              <a:spcBef>
                <a:spcPts val="400"/>
              </a:spcBef>
              <a:spcAft>
                <a:spcPts val="0"/>
              </a:spcAft>
              <a:buClr>
                <a:schemeClr val="dk1"/>
              </a:buClr>
              <a:buSzPts val="2000"/>
              <a:buFont typeface="DM Sans"/>
              <a:buChar char="•"/>
              <a:defRPr i="0" sz="2000" u="none" cap="none" strike="noStrike">
                <a:solidFill>
                  <a:schemeClr val="dk1"/>
                </a:solidFill>
                <a:latin typeface="DM Sans"/>
                <a:ea typeface="DM Sans"/>
                <a:cs typeface="DM Sans"/>
                <a:sym typeface="DM Sans"/>
              </a:defRPr>
            </a:lvl9pPr>
          </a:lstStyle>
          <a:p/>
        </p:txBody>
      </p:sp>
      <p:sp>
        <p:nvSpPr>
          <p:cNvPr id="8" name="Google Shape;8;p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7.png"/><Relationship Id="rId6" Type="http://schemas.openxmlformats.org/officeDocument/2006/relationships/image" Target="../media/image8.png"/><Relationship Id="rId7" Type="http://schemas.openxmlformats.org/officeDocument/2006/relationships/image" Target="../media/image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2.png"/><Relationship Id="rId4" Type="http://schemas.openxmlformats.org/officeDocument/2006/relationships/image" Target="../media/image16.png"/><Relationship Id="rId5" Type="http://schemas.openxmlformats.org/officeDocument/2006/relationships/image" Target="../media/image15.png"/><Relationship Id="rId6" Type="http://schemas.openxmlformats.org/officeDocument/2006/relationships/image" Target="../media/image2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2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5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36.png"/><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40" Type="http://schemas.openxmlformats.org/officeDocument/2006/relationships/image" Target="../media/image52.png"/><Relationship Id="rId20" Type="http://schemas.openxmlformats.org/officeDocument/2006/relationships/image" Target="../media/image44.png"/><Relationship Id="rId42" Type="http://schemas.openxmlformats.org/officeDocument/2006/relationships/image" Target="../media/image61.png"/><Relationship Id="rId41" Type="http://schemas.openxmlformats.org/officeDocument/2006/relationships/image" Target="../media/image65.png"/><Relationship Id="rId22" Type="http://schemas.openxmlformats.org/officeDocument/2006/relationships/image" Target="../media/image39.png"/><Relationship Id="rId44" Type="http://schemas.openxmlformats.org/officeDocument/2006/relationships/image" Target="../media/image64.png"/><Relationship Id="rId21" Type="http://schemas.openxmlformats.org/officeDocument/2006/relationships/image" Target="../media/image34.png"/><Relationship Id="rId43" Type="http://schemas.openxmlformats.org/officeDocument/2006/relationships/image" Target="../media/image63.png"/><Relationship Id="rId24" Type="http://schemas.openxmlformats.org/officeDocument/2006/relationships/image" Target="../media/image49.png"/><Relationship Id="rId46" Type="http://schemas.openxmlformats.org/officeDocument/2006/relationships/image" Target="../media/image68.png"/><Relationship Id="rId23" Type="http://schemas.openxmlformats.org/officeDocument/2006/relationships/image" Target="../media/image41.png"/><Relationship Id="rId45" Type="http://schemas.openxmlformats.org/officeDocument/2006/relationships/image" Target="../media/image58.png"/><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32.png"/><Relationship Id="rId4" Type="http://schemas.openxmlformats.org/officeDocument/2006/relationships/image" Target="../media/image35.png"/><Relationship Id="rId9" Type="http://schemas.openxmlformats.org/officeDocument/2006/relationships/image" Target="../media/image22.png"/><Relationship Id="rId26" Type="http://schemas.openxmlformats.org/officeDocument/2006/relationships/image" Target="../media/image40.png"/><Relationship Id="rId48" Type="http://schemas.openxmlformats.org/officeDocument/2006/relationships/image" Target="../media/image60.png"/><Relationship Id="rId25" Type="http://schemas.openxmlformats.org/officeDocument/2006/relationships/image" Target="../media/image69.png"/><Relationship Id="rId47" Type="http://schemas.openxmlformats.org/officeDocument/2006/relationships/image" Target="../media/image67.png"/><Relationship Id="rId28" Type="http://schemas.openxmlformats.org/officeDocument/2006/relationships/image" Target="../media/image43.png"/><Relationship Id="rId27" Type="http://schemas.openxmlformats.org/officeDocument/2006/relationships/image" Target="../media/image54.png"/><Relationship Id="rId5" Type="http://schemas.openxmlformats.org/officeDocument/2006/relationships/image" Target="../media/image18.png"/><Relationship Id="rId6" Type="http://schemas.openxmlformats.org/officeDocument/2006/relationships/image" Target="../media/image26.png"/><Relationship Id="rId29" Type="http://schemas.openxmlformats.org/officeDocument/2006/relationships/image" Target="../media/image53.png"/><Relationship Id="rId7" Type="http://schemas.openxmlformats.org/officeDocument/2006/relationships/image" Target="../media/image19.png"/><Relationship Id="rId8" Type="http://schemas.openxmlformats.org/officeDocument/2006/relationships/image" Target="../media/image14.png"/><Relationship Id="rId31" Type="http://schemas.openxmlformats.org/officeDocument/2006/relationships/image" Target="../media/image55.png"/><Relationship Id="rId30" Type="http://schemas.openxmlformats.org/officeDocument/2006/relationships/image" Target="../media/image71.png"/><Relationship Id="rId11" Type="http://schemas.openxmlformats.org/officeDocument/2006/relationships/image" Target="../media/image24.png"/><Relationship Id="rId33" Type="http://schemas.openxmlformats.org/officeDocument/2006/relationships/image" Target="../media/image51.png"/><Relationship Id="rId10" Type="http://schemas.openxmlformats.org/officeDocument/2006/relationships/image" Target="../media/image29.png"/><Relationship Id="rId32" Type="http://schemas.openxmlformats.org/officeDocument/2006/relationships/image" Target="../media/image45.png"/><Relationship Id="rId13" Type="http://schemas.openxmlformats.org/officeDocument/2006/relationships/image" Target="../media/image31.png"/><Relationship Id="rId35" Type="http://schemas.openxmlformats.org/officeDocument/2006/relationships/image" Target="../media/image57.png"/><Relationship Id="rId12" Type="http://schemas.openxmlformats.org/officeDocument/2006/relationships/image" Target="../media/image38.png"/><Relationship Id="rId34" Type="http://schemas.openxmlformats.org/officeDocument/2006/relationships/image" Target="../media/image48.png"/><Relationship Id="rId15" Type="http://schemas.openxmlformats.org/officeDocument/2006/relationships/image" Target="../media/image46.png"/><Relationship Id="rId37" Type="http://schemas.openxmlformats.org/officeDocument/2006/relationships/image" Target="../media/image50.png"/><Relationship Id="rId14" Type="http://schemas.openxmlformats.org/officeDocument/2006/relationships/image" Target="../media/image25.png"/><Relationship Id="rId36" Type="http://schemas.openxmlformats.org/officeDocument/2006/relationships/image" Target="../media/image70.png"/><Relationship Id="rId17" Type="http://schemas.openxmlformats.org/officeDocument/2006/relationships/image" Target="../media/image30.png"/><Relationship Id="rId39" Type="http://schemas.openxmlformats.org/officeDocument/2006/relationships/image" Target="../media/image59.png"/><Relationship Id="rId16" Type="http://schemas.openxmlformats.org/officeDocument/2006/relationships/image" Target="../media/image47.png"/><Relationship Id="rId38" Type="http://schemas.openxmlformats.org/officeDocument/2006/relationships/image" Target="../media/image62.png"/><Relationship Id="rId19" Type="http://schemas.openxmlformats.org/officeDocument/2006/relationships/image" Target="../media/image37.png"/><Relationship Id="rId18" Type="http://schemas.openxmlformats.org/officeDocument/2006/relationships/image" Target="../media/image3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6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3.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2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2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3.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F3131"/>
            </a:gs>
            <a:gs pos="100000">
              <a:srgbClr val="FF914D"/>
            </a:gs>
          </a:gsLst>
          <a:lin ang="2700000" scaled="0"/>
        </a:gradFill>
      </p:bgPr>
    </p:bg>
    <p:spTree>
      <p:nvGrpSpPr>
        <p:cNvPr id="67" name="Shape 67"/>
        <p:cNvGrpSpPr/>
        <p:nvPr/>
      </p:nvGrpSpPr>
      <p:grpSpPr>
        <a:xfrm>
          <a:off x="0" y="0"/>
          <a:ext cx="0" cy="0"/>
          <a:chOff x="0" y="0"/>
          <a:chExt cx="0" cy="0"/>
        </a:xfrm>
      </p:grpSpPr>
      <p:pic>
        <p:nvPicPr>
          <p:cNvPr id="68" name="Google Shape;68;p7"/>
          <p:cNvPicPr preferRelativeResize="0"/>
          <p:nvPr/>
        </p:nvPicPr>
        <p:blipFill>
          <a:blip r:embed="rId3">
            <a:alphaModFix/>
          </a:blip>
          <a:stretch>
            <a:fillRect/>
          </a:stretch>
        </p:blipFill>
        <p:spPr>
          <a:xfrm>
            <a:off x="-8688867" y="-5967825"/>
            <a:ext cx="29715794" cy="21532376"/>
          </a:xfrm>
          <a:prstGeom prst="rect">
            <a:avLst/>
          </a:prstGeom>
          <a:noFill/>
          <a:ln>
            <a:noFill/>
          </a:ln>
        </p:spPr>
      </p:pic>
      <p:sp>
        <p:nvSpPr>
          <p:cNvPr id="69" name="Google Shape;69;p7"/>
          <p:cNvSpPr txBox="1"/>
          <p:nvPr/>
        </p:nvSpPr>
        <p:spPr>
          <a:xfrm>
            <a:off x="1028700" y="3896995"/>
            <a:ext cx="10528500" cy="25614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1" i="0" lang="en-US" sz="10400" u="none" cap="none" strike="noStrike">
                <a:solidFill>
                  <a:srgbClr val="FFFFFF"/>
                </a:solidFill>
                <a:latin typeface="DM Sans"/>
                <a:ea typeface="DM Sans"/>
                <a:cs typeface="DM Sans"/>
                <a:sym typeface="DM Sans"/>
              </a:rPr>
              <a:t>After Action Review Slides</a:t>
            </a:r>
            <a:endParaRPr/>
          </a:p>
        </p:txBody>
      </p:sp>
      <p:sp>
        <p:nvSpPr>
          <p:cNvPr id="70" name="Google Shape;70;p7"/>
          <p:cNvSpPr txBox="1"/>
          <p:nvPr/>
        </p:nvSpPr>
        <p:spPr>
          <a:xfrm>
            <a:off x="1028700" y="3373120"/>
            <a:ext cx="7052981" cy="32385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100" u="none" cap="none" strike="noStrike">
                <a:solidFill>
                  <a:srgbClr val="FFFFFF"/>
                </a:solidFill>
                <a:latin typeface="DM Sans"/>
                <a:ea typeface="DM Sans"/>
                <a:cs typeface="DM Sans"/>
                <a:sym typeface="DM Sans"/>
              </a:rPr>
              <a:t>A Presentation</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F3131"/>
            </a:gs>
            <a:gs pos="100000">
              <a:srgbClr val="FF914D"/>
            </a:gs>
          </a:gsLst>
          <a:lin ang="2700000" scaled="0"/>
        </a:gradFill>
      </p:bgPr>
    </p:bg>
    <p:spTree>
      <p:nvGrpSpPr>
        <p:cNvPr id="214" name="Shape 214"/>
        <p:cNvGrpSpPr/>
        <p:nvPr/>
      </p:nvGrpSpPr>
      <p:grpSpPr>
        <a:xfrm>
          <a:off x="0" y="0"/>
          <a:ext cx="0" cy="0"/>
          <a:chOff x="0" y="0"/>
          <a:chExt cx="0" cy="0"/>
        </a:xfrm>
      </p:grpSpPr>
      <p:pic>
        <p:nvPicPr>
          <p:cNvPr id="215" name="Google Shape;215;p16"/>
          <p:cNvPicPr preferRelativeResize="0"/>
          <p:nvPr/>
        </p:nvPicPr>
        <p:blipFill>
          <a:blip r:embed="rId3">
            <a:alphaModFix/>
          </a:blip>
          <a:stretch>
            <a:fillRect/>
          </a:stretch>
        </p:blipFill>
        <p:spPr>
          <a:xfrm>
            <a:off x="946050" y="1028700"/>
            <a:ext cx="5493250" cy="8220846"/>
          </a:xfrm>
          <a:prstGeom prst="rect">
            <a:avLst/>
          </a:prstGeom>
          <a:noFill/>
          <a:ln>
            <a:noFill/>
          </a:ln>
        </p:spPr>
      </p:pic>
      <p:pic>
        <p:nvPicPr>
          <p:cNvPr id="216" name="Google Shape;216;p16"/>
          <p:cNvPicPr preferRelativeResize="0"/>
          <p:nvPr/>
        </p:nvPicPr>
        <p:blipFill>
          <a:blip r:embed="rId4">
            <a:alphaModFix/>
          </a:blip>
          <a:stretch>
            <a:fillRect/>
          </a:stretch>
        </p:blipFill>
        <p:spPr>
          <a:xfrm>
            <a:off x="6791325" y="1028700"/>
            <a:ext cx="5661850" cy="3922672"/>
          </a:xfrm>
          <a:prstGeom prst="rect">
            <a:avLst/>
          </a:prstGeom>
          <a:noFill/>
          <a:ln>
            <a:noFill/>
          </a:ln>
        </p:spPr>
      </p:pic>
      <p:pic>
        <p:nvPicPr>
          <p:cNvPr id="217" name="Google Shape;217;p16"/>
          <p:cNvPicPr preferRelativeResize="0"/>
          <p:nvPr/>
        </p:nvPicPr>
        <p:blipFill>
          <a:blip r:embed="rId5">
            <a:alphaModFix/>
          </a:blip>
          <a:stretch>
            <a:fillRect/>
          </a:stretch>
        </p:blipFill>
        <p:spPr>
          <a:xfrm>
            <a:off x="12805200" y="1028700"/>
            <a:ext cx="4454074" cy="3921108"/>
          </a:xfrm>
          <a:prstGeom prst="rect">
            <a:avLst/>
          </a:prstGeom>
          <a:noFill/>
          <a:ln>
            <a:noFill/>
          </a:ln>
        </p:spPr>
      </p:pic>
      <p:pic>
        <p:nvPicPr>
          <p:cNvPr id="218" name="Google Shape;218;p16"/>
          <p:cNvPicPr preferRelativeResize="0"/>
          <p:nvPr/>
        </p:nvPicPr>
        <p:blipFill>
          <a:blip r:embed="rId6">
            <a:alphaModFix/>
          </a:blip>
          <a:stretch>
            <a:fillRect/>
          </a:stretch>
        </p:blipFill>
        <p:spPr>
          <a:xfrm>
            <a:off x="11265300" y="5325512"/>
            <a:ext cx="5994001" cy="3924039"/>
          </a:xfrm>
          <a:prstGeom prst="rect">
            <a:avLst/>
          </a:prstGeom>
          <a:noFill/>
          <a:ln>
            <a:noFill/>
          </a:ln>
        </p:spPr>
      </p:pic>
      <p:pic>
        <p:nvPicPr>
          <p:cNvPr id="219" name="Google Shape;219;p16"/>
          <p:cNvPicPr preferRelativeResize="0"/>
          <p:nvPr/>
        </p:nvPicPr>
        <p:blipFill>
          <a:blip r:embed="rId7">
            <a:alphaModFix/>
          </a:blip>
          <a:stretch>
            <a:fillRect/>
          </a:stretch>
        </p:blipFill>
        <p:spPr>
          <a:xfrm>
            <a:off x="6791325" y="5321921"/>
            <a:ext cx="4207250" cy="3927628"/>
          </a:xfrm>
          <a:prstGeom prst="rect">
            <a:avLst/>
          </a:prstGeom>
          <a:noFill/>
          <a:ln>
            <a:noFill/>
          </a:ln>
        </p:spPr>
      </p:pic>
    </p:spTree>
  </p:cSld>
  <p:clrMapOvr>
    <a:masterClrMapping/>
  </p:clrMapOvr>
  <p:transition>
    <p:fade/>
  </p:transition>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 name="Shape 223"/>
        <p:cNvGrpSpPr/>
        <p:nvPr/>
      </p:nvGrpSpPr>
      <p:grpSpPr>
        <a:xfrm>
          <a:off x="0" y="0"/>
          <a:ext cx="0" cy="0"/>
          <a:chOff x="0" y="0"/>
          <a:chExt cx="0" cy="0"/>
        </a:xfrm>
      </p:grpSpPr>
      <p:pic>
        <p:nvPicPr>
          <p:cNvPr id="224" name="Google Shape;224;p17"/>
          <p:cNvPicPr preferRelativeResize="0"/>
          <p:nvPr/>
        </p:nvPicPr>
        <p:blipFill>
          <a:blip r:embed="rId3">
            <a:alphaModFix/>
          </a:blip>
          <a:stretch>
            <a:fillRect/>
          </a:stretch>
        </p:blipFill>
        <p:spPr>
          <a:xfrm>
            <a:off x="-1878328" y="-3606503"/>
            <a:ext cx="22044652" cy="14316090"/>
          </a:xfrm>
          <a:prstGeom prst="rect">
            <a:avLst/>
          </a:prstGeom>
          <a:noFill/>
          <a:ln>
            <a:noFill/>
          </a:ln>
        </p:spPr>
      </p:pic>
      <p:sp>
        <p:nvSpPr>
          <p:cNvPr id="225" name="Google Shape;225;p17"/>
          <p:cNvSpPr txBox="1"/>
          <p:nvPr/>
        </p:nvSpPr>
        <p:spPr>
          <a:xfrm>
            <a:off x="1028700" y="4554220"/>
            <a:ext cx="16230600" cy="12807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1" i="0" lang="en-US" sz="10400" u="none" cap="none" strike="noStrike">
                <a:solidFill>
                  <a:srgbClr val="FF6D42"/>
                </a:solidFill>
                <a:latin typeface="DM Sans"/>
                <a:ea typeface="DM Sans"/>
                <a:cs typeface="DM Sans"/>
                <a:sym typeface="DM Sans"/>
              </a:rPr>
              <a:t>Overall Performance</a:t>
            </a:r>
            <a:endParaRPr/>
          </a:p>
        </p:txBody>
      </p:sp>
    </p:spTree>
  </p:cSld>
  <p:clrMapOvr>
    <a:masterClrMapping/>
  </p:clrMapOvr>
  <p:transition>
    <p:fade/>
  </p:transition>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F3131"/>
            </a:gs>
            <a:gs pos="100000">
              <a:srgbClr val="FF914D"/>
            </a:gs>
          </a:gsLst>
          <a:lin ang="2700000" scaled="0"/>
        </a:gradFill>
      </p:bgPr>
    </p:bg>
    <p:spTree>
      <p:nvGrpSpPr>
        <p:cNvPr id="229" name="Shape 229"/>
        <p:cNvGrpSpPr/>
        <p:nvPr/>
      </p:nvGrpSpPr>
      <p:grpSpPr>
        <a:xfrm>
          <a:off x="0" y="0"/>
          <a:ext cx="0" cy="0"/>
          <a:chOff x="0" y="0"/>
          <a:chExt cx="0" cy="0"/>
        </a:xfrm>
      </p:grpSpPr>
      <p:pic>
        <p:nvPicPr>
          <p:cNvPr id="230" name="Google Shape;230;p18"/>
          <p:cNvPicPr preferRelativeResize="0"/>
          <p:nvPr/>
        </p:nvPicPr>
        <p:blipFill>
          <a:blip r:embed="rId3">
            <a:alphaModFix/>
          </a:blip>
          <a:stretch>
            <a:fillRect/>
          </a:stretch>
        </p:blipFill>
        <p:spPr>
          <a:xfrm>
            <a:off x="10286900" y="-3712775"/>
            <a:ext cx="15128224" cy="15537843"/>
          </a:xfrm>
          <a:prstGeom prst="rect">
            <a:avLst/>
          </a:prstGeom>
          <a:noFill/>
          <a:ln>
            <a:noFill/>
          </a:ln>
        </p:spPr>
      </p:pic>
      <p:pic>
        <p:nvPicPr>
          <p:cNvPr id="231" name="Google Shape;231;p18"/>
          <p:cNvPicPr preferRelativeResize="0"/>
          <p:nvPr/>
        </p:nvPicPr>
        <p:blipFill>
          <a:blip r:embed="rId4">
            <a:alphaModFix/>
          </a:blip>
          <a:stretch>
            <a:fillRect/>
          </a:stretch>
        </p:blipFill>
        <p:spPr>
          <a:xfrm>
            <a:off x="9371125" y="1028700"/>
            <a:ext cx="3830526" cy="4236404"/>
          </a:xfrm>
          <a:prstGeom prst="rect">
            <a:avLst/>
          </a:prstGeom>
          <a:noFill/>
          <a:ln>
            <a:noFill/>
          </a:ln>
        </p:spPr>
      </p:pic>
      <p:pic>
        <p:nvPicPr>
          <p:cNvPr id="232" name="Google Shape;232;p18"/>
          <p:cNvPicPr preferRelativeResize="0"/>
          <p:nvPr/>
        </p:nvPicPr>
        <p:blipFill>
          <a:blip r:embed="rId5">
            <a:alphaModFix/>
          </a:blip>
          <a:stretch>
            <a:fillRect/>
          </a:stretch>
        </p:blipFill>
        <p:spPr>
          <a:xfrm>
            <a:off x="9371125" y="5516570"/>
            <a:ext cx="3830526" cy="3741727"/>
          </a:xfrm>
          <a:prstGeom prst="rect">
            <a:avLst/>
          </a:prstGeom>
          <a:noFill/>
          <a:ln>
            <a:noFill/>
          </a:ln>
        </p:spPr>
      </p:pic>
      <p:pic>
        <p:nvPicPr>
          <p:cNvPr id="233" name="Google Shape;233;p18"/>
          <p:cNvPicPr preferRelativeResize="0"/>
          <p:nvPr/>
        </p:nvPicPr>
        <p:blipFill>
          <a:blip r:embed="rId6">
            <a:alphaModFix/>
          </a:blip>
          <a:stretch>
            <a:fillRect/>
          </a:stretch>
        </p:blipFill>
        <p:spPr>
          <a:xfrm>
            <a:off x="13428775" y="1028700"/>
            <a:ext cx="3830526" cy="8219141"/>
          </a:xfrm>
          <a:prstGeom prst="rect">
            <a:avLst/>
          </a:prstGeom>
          <a:noFill/>
          <a:ln>
            <a:noFill/>
          </a:ln>
        </p:spPr>
      </p:pic>
      <p:sp>
        <p:nvSpPr>
          <p:cNvPr id="234" name="Google Shape;234;p18"/>
          <p:cNvSpPr txBox="1"/>
          <p:nvPr/>
        </p:nvSpPr>
        <p:spPr>
          <a:xfrm>
            <a:off x="1028700" y="5254466"/>
            <a:ext cx="8115300" cy="25860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00" u="none" cap="none" strike="noStrike">
                <a:solidFill>
                  <a:srgbClr val="FFFFFF"/>
                </a:solidFill>
                <a:latin typeface="DM Sans"/>
                <a:ea typeface="DM Sans"/>
                <a:cs typeface="DM Sans"/>
                <a:sym typeface="DM Sans"/>
              </a:rPr>
              <a:t>Presentations are communication tools that can be used as demonstrations, lectures, speeches, reports, and more. It is mostly presented before an audience. It serves a variety of purposes, making presentations powerful tools for convincing and teaching.Lorem ipsum dolor sit amet, consectetur adipiscing elit, sed do eiusmod tempor incididunt ut labore et dolore magna aliqua. Ut enim ad minim veniam, quis nostrud exercitation ullamco laboris nisi ut aliquip ex ea commodo consequat. </a:t>
            </a:r>
            <a:endParaRPr/>
          </a:p>
        </p:txBody>
      </p:sp>
      <p:sp>
        <p:nvSpPr>
          <p:cNvPr id="235" name="Google Shape;235;p18"/>
          <p:cNvSpPr txBox="1"/>
          <p:nvPr/>
        </p:nvSpPr>
        <p:spPr>
          <a:xfrm>
            <a:off x="1028700" y="3003709"/>
            <a:ext cx="8115300" cy="21669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1" i="0" lang="en-US" sz="8799" u="none" cap="none" strike="noStrike">
                <a:solidFill>
                  <a:srgbClr val="FFFFFF"/>
                </a:solidFill>
                <a:latin typeface="DM Sans"/>
                <a:ea typeface="DM Sans"/>
                <a:cs typeface="DM Sans"/>
                <a:sym typeface="DM Sans"/>
              </a:rPr>
              <a:t>Performance Highlights</a:t>
            </a:r>
            <a:endParaRPr/>
          </a:p>
        </p:txBody>
      </p:sp>
    </p:spTree>
  </p:cSld>
  <p:clrMapOvr>
    <a:masterClrMapping/>
  </p:clrMapOvr>
  <p:transition>
    <p:fade/>
  </p:transition>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F3131"/>
            </a:gs>
            <a:gs pos="100000">
              <a:srgbClr val="FF914D"/>
            </a:gs>
          </a:gsLst>
          <a:lin ang="2700000" scaled="0"/>
        </a:gradFill>
      </p:bgPr>
    </p:bg>
    <p:spTree>
      <p:nvGrpSpPr>
        <p:cNvPr id="239" name="Shape 239"/>
        <p:cNvGrpSpPr/>
        <p:nvPr/>
      </p:nvGrpSpPr>
      <p:grpSpPr>
        <a:xfrm>
          <a:off x="0" y="0"/>
          <a:ext cx="0" cy="0"/>
          <a:chOff x="0" y="0"/>
          <a:chExt cx="0" cy="0"/>
        </a:xfrm>
      </p:grpSpPr>
      <p:pic>
        <p:nvPicPr>
          <p:cNvPr id="240" name="Google Shape;240;p19"/>
          <p:cNvPicPr preferRelativeResize="0"/>
          <p:nvPr/>
        </p:nvPicPr>
        <p:blipFill>
          <a:blip r:embed="rId3">
            <a:alphaModFix/>
          </a:blip>
          <a:stretch>
            <a:fillRect/>
          </a:stretch>
        </p:blipFill>
        <p:spPr>
          <a:xfrm>
            <a:off x="1028700" y="5142629"/>
            <a:ext cx="16230600" cy="12838658"/>
          </a:xfrm>
          <a:prstGeom prst="rect">
            <a:avLst/>
          </a:prstGeom>
          <a:noFill/>
          <a:ln>
            <a:noFill/>
          </a:ln>
        </p:spPr>
      </p:pic>
      <p:sp>
        <p:nvSpPr>
          <p:cNvPr id="241" name="Google Shape;241;p19"/>
          <p:cNvSpPr txBox="1"/>
          <p:nvPr/>
        </p:nvSpPr>
        <p:spPr>
          <a:xfrm>
            <a:off x="1028700" y="1580707"/>
            <a:ext cx="16230600" cy="2216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14400" u="none" cap="none" strike="noStrike">
                <a:solidFill>
                  <a:srgbClr val="FFFFFF"/>
                </a:solidFill>
                <a:latin typeface="DM Sans"/>
                <a:ea typeface="DM Sans"/>
                <a:cs typeface="DM Sans"/>
                <a:sym typeface="DM Sans"/>
              </a:rPr>
              <a:t>$8,962,478</a:t>
            </a:r>
            <a:endParaRPr/>
          </a:p>
        </p:txBody>
      </p:sp>
      <p:grpSp>
        <p:nvGrpSpPr>
          <p:cNvPr id="242" name="Google Shape;242;p19"/>
          <p:cNvGrpSpPr/>
          <p:nvPr/>
        </p:nvGrpSpPr>
        <p:grpSpPr>
          <a:xfrm>
            <a:off x="1028700" y="3639223"/>
            <a:ext cx="16230600" cy="814815"/>
            <a:chOff x="0" y="66675"/>
            <a:chExt cx="21640800" cy="1086420"/>
          </a:xfrm>
        </p:grpSpPr>
        <p:sp>
          <p:nvSpPr>
            <p:cNvPr id="243" name="Google Shape;243;p19"/>
            <p:cNvSpPr txBox="1"/>
            <p:nvPr/>
          </p:nvSpPr>
          <p:spPr>
            <a:xfrm>
              <a:off x="0" y="66675"/>
              <a:ext cx="21640800" cy="738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3600" u="none" cap="none" strike="noStrike">
                  <a:solidFill>
                    <a:srgbClr val="FFFFFF"/>
                  </a:solidFill>
                  <a:latin typeface="DM Sans"/>
                  <a:ea typeface="DM Sans"/>
                  <a:cs typeface="DM Sans"/>
                  <a:sym typeface="DM Sans"/>
                </a:rPr>
                <a:t>Important Statistic</a:t>
              </a:r>
              <a:endParaRPr/>
            </a:p>
          </p:txBody>
        </p:sp>
        <p:sp>
          <p:nvSpPr>
            <p:cNvPr id="244" name="Google Shape;244;p19"/>
            <p:cNvSpPr txBox="1"/>
            <p:nvPr/>
          </p:nvSpPr>
          <p:spPr>
            <a:xfrm>
              <a:off x="0" y="721995"/>
              <a:ext cx="21640800" cy="4311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100" u="none" cap="none" strike="noStrike">
                  <a:solidFill>
                    <a:srgbClr val="FFFFFF"/>
                  </a:solidFill>
                  <a:latin typeface="DM Sans"/>
                  <a:ea typeface="DM Sans"/>
                  <a:cs typeface="DM Sans"/>
                  <a:sym typeface="DM Sans"/>
                </a:rPr>
                <a:t>Elaborate on your statistic here.</a:t>
              </a:r>
              <a:endParaRPr/>
            </a:p>
          </p:txBody>
        </p:sp>
      </p:grpSp>
    </p:spTree>
  </p:cSld>
  <p:clrMapOvr>
    <a:masterClrMapping/>
  </p:clrMapOvr>
  <p:transition>
    <p:fade/>
  </p:transition>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F3131"/>
            </a:gs>
            <a:gs pos="100000">
              <a:srgbClr val="FF914D"/>
            </a:gs>
          </a:gsLst>
          <a:lin ang="2700000" scaled="0"/>
        </a:gradFill>
      </p:bgPr>
    </p:bg>
    <p:spTree>
      <p:nvGrpSpPr>
        <p:cNvPr id="248" name="Shape 248"/>
        <p:cNvGrpSpPr/>
        <p:nvPr/>
      </p:nvGrpSpPr>
      <p:grpSpPr>
        <a:xfrm>
          <a:off x="0" y="0"/>
          <a:ext cx="0" cy="0"/>
          <a:chOff x="0" y="0"/>
          <a:chExt cx="0" cy="0"/>
        </a:xfrm>
      </p:grpSpPr>
      <p:pic>
        <p:nvPicPr>
          <p:cNvPr id="249" name="Google Shape;249;p20"/>
          <p:cNvPicPr preferRelativeResize="0"/>
          <p:nvPr/>
        </p:nvPicPr>
        <p:blipFill>
          <a:blip r:embed="rId3">
            <a:alphaModFix/>
          </a:blip>
          <a:stretch>
            <a:fillRect/>
          </a:stretch>
        </p:blipFill>
        <p:spPr>
          <a:xfrm>
            <a:off x="1000" y="0"/>
            <a:ext cx="18288000" cy="10287000"/>
          </a:xfrm>
          <a:prstGeom prst="rect">
            <a:avLst/>
          </a:prstGeom>
          <a:noFill/>
          <a:ln>
            <a:noFill/>
          </a:ln>
        </p:spPr>
      </p:pic>
      <p:sp>
        <p:nvSpPr>
          <p:cNvPr id="250" name="Google Shape;250;p20"/>
          <p:cNvSpPr txBox="1"/>
          <p:nvPr/>
        </p:nvSpPr>
        <p:spPr>
          <a:xfrm>
            <a:off x="1030591" y="971550"/>
            <a:ext cx="16228800" cy="1108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7200" u="none" cap="none" strike="noStrike">
                <a:solidFill>
                  <a:srgbClr val="FF6D42"/>
                </a:solidFill>
                <a:latin typeface="DM Sans"/>
                <a:ea typeface="DM Sans"/>
                <a:cs typeface="DM Sans"/>
                <a:sym typeface="DM Sans"/>
              </a:rPr>
              <a:t>A picture is worth a thousand words</a:t>
            </a:r>
            <a:endParaRPr/>
          </a:p>
        </p:txBody>
      </p:sp>
    </p:spTree>
  </p:cSld>
  <p:clrMapOvr>
    <a:masterClrMapping/>
  </p:clrMapOvr>
  <p:transition>
    <p:fade/>
  </p:transition>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F3131"/>
            </a:gs>
            <a:gs pos="100000">
              <a:srgbClr val="FF914D"/>
            </a:gs>
          </a:gsLst>
          <a:lin ang="2700000" scaled="0"/>
        </a:gradFill>
      </p:bgPr>
    </p:bg>
    <p:spTree>
      <p:nvGrpSpPr>
        <p:cNvPr id="254" name="Shape 254"/>
        <p:cNvGrpSpPr/>
        <p:nvPr/>
      </p:nvGrpSpPr>
      <p:grpSpPr>
        <a:xfrm>
          <a:off x="0" y="0"/>
          <a:ext cx="0" cy="0"/>
          <a:chOff x="0" y="0"/>
          <a:chExt cx="0" cy="0"/>
        </a:xfrm>
      </p:grpSpPr>
      <p:pic>
        <p:nvPicPr>
          <p:cNvPr id="255" name="Google Shape;255;p21"/>
          <p:cNvPicPr preferRelativeResize="0"/>
          <p:nvPr/>
        </p:nvPicPr>
        <p:blipFill>
          <a:blip r:embed="rId3">
            <a:alphaModFix/>
          </a:blip>
          <a:stretch>
            <a:fillRect/>
          </a:stretch>
        </p:blipFill>
        <p:spPr>
          <a:xfrm>
            <a:off x="-4803940" y="-2329992"/>
            <a:ext cx="13212377" cy="13556598"/>
          </a:xfrm>
          <a:prstGeom prst="rect">
            <a:avLst/>
          </a:prstGeom>
          <a:noFill/>
          <a:ln>
            <a:noFill/>
          </a:ln>
        </p:spPr>
      </p:pic>
      <p:pic>
        <p:nvPicPr>
          <p:cNvPr id="256" name="Google Shape;256;p21"/>
          <p:cNvPicPr preferRelativeResize="0"/>
          <p:nvPr/>
        </p:nvPicPr>
        <p:blipFill>
          <a:blip r:embed="rId4">
            <a:alphaModFix/>
          </a:blip>
          <a:stretch>
            <a:fillRect/>
          </a:stretch>
        </p:blipFill>
        <p:spPr>
          <a:xfrm>
            <a:off x="-6" y="1242182"/>
            <a:ext cx="9921351" cy="9044803"/>
          </a:xfrm>
          <a:prstGeom prst="rect">
            <a:avLst/>
          </a:prstGeom>
          <a:noFill/>
          <a:ln>
            <a:noFill/>
          </a:ln>
        </p:spPr>
      </p:pic>
      <p:sp>
        <p:nvSpPr>
          <p:cNvPr id="257" name="Google Shape;257;p21"/>
          <p:cNvSpPr txBox="1"/>
          <p:nvPr/>
        </p:nvSpPr>
        <p:spPr>
          <a:xfrm>
            <a:off x="9144000" y="3429005"/>
            <a:ext cx="8115300" cy="1354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8799" u="none" cap="none" strike="noStrike">
                <a:solidFill>
                  <a:srgbClr val="FFFFFF"/>
                </a:solidFill>
                <a:latin typeface="DM Sans"/>
                <a:ea typeface="DM Sans"/>
                <a:cs typeface="DM Sans"/>
                <a:sym typeface="DM Sans"/>
              </a:rPr>
              <a:t>Contact Us</a:t>
            </a:r>
            <a:endParaRPr/>
          </a:p>
        </p:txBody>
      </p:sp>
      <p:sp>
        <p:nvSpPr>
          <p:cNvPr id="258" name="Google Shape;258;p21"/>
          <p:cNvSpPr txBox="1"/>
          <p:nvPr/>
        </p:nvSpPr>
        <p:spPr>
          <a:xfrm>
            <a:off x="9144000" y="4793599"/>
            <a:ext cx="7765765" cy="32385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100" u="none" cap="none" strike="noStrike">
                <a:solidFill>
                  <a:srgbClr val="FFFFFF"/>
                </a:solidFill>
                <a:latin typeface="DM Sans"/>
                <a:ea typeface="DM Sans"/>
                <a:cs typeface="DM Sans"/>
                <a:sym typeface="DM Sans"/>
              </a:rPr>
              <a:t>123 Anywhere St., Any City,ST 12345</a:t>
            </a:r>
            <a:endParaRPr/>
          </a:p>
        </p:txBody>
      </p:sp>
      <p:sp>
        <p:nvSpPr>
          <p:cNvPr id="259" name="Google Shape;259;p21"/>
          <p:cNvSpPr txBox="1"/>
          <p:nvPr/>
        </p:nvSpPr>
        <p:spPr>
          <a:xfrm>
            <a:off x="9144000" y="5257792"/>
            <a:ext cx="4892954" cy="32385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100" u="none" cap="none" strike="noStrike">
                <a:solidFill>
                  <a:srgbClr val="FFFFFF"/>
                </a:solidFill>
                <a:latin typeface="DM Sans"/>
                <a:ea typeface="DM Sans"/>
                <a:cs typeface="DM Sans"/>
                <a:sym typeface="DM Sans"/>
              </a:rPr>
              <a:t>123-456-7890</a:t>
            </a:r>
            <a:endParaRPr/>
          </a:p>
        </p:txBody>
      </p:sp>
      <p:sp>
        <p:nvSpPr>
          <p:cNvPr id="260" name="Google Shape;260;p21"/>
          <p:cNvSpPr txBox="1"/>
          <p:nvPr/>
        </p:nvSpPr>
        <p:spPr>
          <a:xfrm>
            <a:off x="9144000" y="5721985"/>
            <a:ext cx="6606188" cy="32385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100" u="none" cap="none" strike="noStrike">
                <a:solidFill>
                  <a:srgbClr val="FFFFFF"/>
                </a:solidFill>
                <a:latin typeface="DM Sans"/>
                <a:ea typeface="DM Sans"/>
                <a:cs typeface="DM Sans"/>
                <a:sym typeface="DM Sans"/>
              </a:rPr>
              <a:t>hello@reallygreatsite.com</a:t>
            </a:r>
            <a:endParaRPr/>
          </a:p>
        </p:txBody>
      </p:sp>
      <p:sp>
        <p:nvSpPr>
          <p:cNvPr id="261" name="Google Shape;261;p21"/>
          <p:cNvSpPr txBox="1"/>
          <p:nvPr/>
        </p:nvSpPr>
        <p:spPr>
          <a:xfrm>
            <a:off x="9144000" y="6650370"/>
            <a:ext cx="4892954" cy="32385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100" u="none" cap="none" strike="noStrike">
                <a:solidFill>
                  <a:srgbClr val="FFFFFF"/>
                </a:solidFill>
                <a:latin typeface="DM Sans"/>
                <a:ea typeface="DM Sans"/>
                <a:cs typeface="DM Sans"/>
                <a:sym typeface="DM Sans"/>
              </a:rPr>
              <a:t>reallygreatsite.com</a:t>
            </a:r>
            <a:endParaRPr/>
          </a:p>
        </p:txBody>
      </p:sp>
      <p:sp>
        <p:nvSpPr>
          <p:cNvPr id="262" name="Google Shape;262;p21"/>
          <p:cNvSpPr txBox="1"/>
          <p:nvPr/>
        </p:nvSpPr>
        <p:spPr>
          <a:xfrm>
            <a:off x="9144000" y="6186177"/>
            <a:ext cx="4892954" cy="32385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100" u="none" cap="none" strike="noStrike">
                <a:solidFill>
                  <a:srgbClr val="FFFFFF"/>
                </a:solidFill>
                <a:latin typeface="DM Sans"/>
                <a:ea typeface="DM Sans"/>
                <a:cs typeface="DM Sans"/>
                <a:sym typeface="DM Sans"/>
              </a:rPr>
              <a:t>@reallygreatsite</a:t>
            </a:r>
            <a:endParaRPr/>
          </a:p>
        </p:txBody>
      </p:sp>
    </p:spTree>
  </p:cSld>
  <p:clrMapOvr>
    <a:masterClrMapping/>
  </p:clrMapOvr>
  <p:transition>
    <p:fade/>
  </p:transition>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F3131"/>
            </a:gs>
            <a:gs pos="100000">
              <a:srgbClr val="FF914D"/>
            </a:gs>
          </a:gsLst>
          <a:lin ang="2700000" scaled="0"/>
        </a:gradFill>
      </p:bgPr>
    </p:bg>
    <p:spTree>
      <p:nvGrpSpPr>
        <p:cNvPr id="266" name="Shape 266"/>
        <p:cNvGrpSpPr/>
        <p:nvPr/>
      </p:nvGrpSpPr>
      <p:grpSpPr>
        <a:xfrm>
          <a:off x="0" y="0"/>
          <a:ext cx="0" cy="0"/>
          <a:chOff x="0" y="0"/>
          <a:chExt cx="0" cy="0"/>
        </a:xfrm>
      </p:grpSpPr>
      <p:grpSp>
        <p:nvGrpSpPr>
          <p:cNvPr id="267" name="Google Shape;267;p22"/>
          <p:cNvGrpSpPr/>
          <p:nvPr/>
        </p:nvGrpSpPr>
        <p:grpSpPr>
          <a:xfrm>
            <a:off x="774218" y="2177400"/>
            <a:ext cx="5097641" cy="7508818"/>
            <a:chOff x="0" y="-28575"/>
            <a:chExt cx="1342589" cy="1977631"/>
          </a:xfrm>
        </p:grpSpPr>
        <p:sp>
          <p:nvSpPr>
            <p:cNvPr id="268" name="Google Shape;268;p22"/>
            <p:cNvSpPr/>
            <p:nvPr/>
          </p:nvSpPr>
          <p:spPr>
            <a:xfrm>
              <a:off x="0" y="0"/>
              <a:ext cx="1342589" cy="1949056"/>
            </a:xfrm>
            <a:custGeom>
              <a:rect b="b" l="l" r="r" t="t"/>
              <a:pathLst>
                <a:path extrusionOk="0" h="1949056" w="1342589">
                  <a:moveTo>
                    <a:pt x="36449" y="0"/>
                  </a:moveTo>
                  <a:lnTo>
                    <a:pt x="1306139" y="0"/>
                  </a:lnTo>
                  <a:cubicBezTo>
                    <a:pt x="1315806" y="0"/>
                    <a:pt x="1325077" y="3840"/>
                    <a:pt x="1331913" y="10676"/>
                  </a:cubicBezTo>
                  <a:cubicBezTo>
                    <a:pt x="1338748" y="17511"/>
                    <a:pt x="1342589" y="26782"/>
                    <a:pt x="1342589" y="36449"/>
                  </a:cubicBezTo>
                  <a:lnTo>
                    <a:pt x="1342589" y="1912607"/>
                  </a:lnTo>
                  <a:cubicBezTo>
                    <a:pt x="1342589" y="1932737"/>
                    <a:pt x="1326270" y="1949056"/>
                    <a:pt x="1306139" y="1949056"/>
                  </a:cubicBezTo>
                  <a:lnTo>
                    <a:pt x="36449" y="1949056"/>
                  </a:lnTo>
                  <a:cubicBezTo>
                    <a:pt x="16319" y="1949056"/>
                    <a:pt x="0" y="1932737"/>
                    <a:pt x="0" y="1912607"/>
                  </a:cubicBezTo>
                  <a:lnTo>
                    <a:pt x="0" y="36449"/>
                  </a:lnTo>
                  <a:cubicBezTo>
                    <a:pt x="0" y="16319"/>
                    <a:pt x="16319" y="0"/>
                    <a:pt x="36449" y="0"/>
                  </a:cubicBezTo>
                  <a:close/>
                </a:path>
              </a:pathLst>
            </a:custGeom>
            <a:solidFill>
              <a:srgbClr val="000000">
                <a:alpha val="0"/>
              </a:srgbClr>
            </a:solidFill>
            <a:ln cap="rnd"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p22"/>
            <p:cNvSpPr txBox="1"/>
            <p:nvPr/>
          </p:nvSpPr>
          <p:spPr>
            <a:xfrm>
              <a:off x="0" y="-28575"/>
              <a:ext cx="1342589" cy="1977631"/>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0" name="Google Shape;270;p22"/>
          <p:cNvGrpSpPr/>
          <p:nvPr/>
        </p:nvGrpSpPr>
        <p:grpSpPr>
          <a:xfrm>
            <a:off x="6109984" y="2177400"/>
            <a:ext cx="11512980" cy="7508818"/>
            <a:chOff x="0" y="-28575"/>
            <a:chExt cx="3032225" cy="1977631"/>
          </a:xfrm>
        </p:grpSpPr>
        <p:sp>
          <p:nvSpPr>
            <p:cNvPr id="271" name="Google Shape;271;p22"/>
            <p:cNvSpPr/>
            <p:nvPr/>
          </p:nvSpPr>
          <p:spPr>
            <a:xfrm>
              <a:off x="0" y="0"/>
              <a:ext cx="3032225" cy="1949056"/>
            </a:xfrm>
            <a:custGeom>
              <a:rect b="b" l="l" r="r" t="t"/>
              <a:pathLst>
                <a:path extrusionOk="0" h="1949056" w="3032225">
                  <a:moveTo>
                    <a:pt x="16139" y="0"/>
                  </a:moveTo>
                  <a:lnTo>
                    <a:pt x="3016086" y="0"/>
                  </a:lnTo>
                  <a:cubicBezTo>
                    <a:pt x="3020366" y="0"/>
                    <a:pt x="3024471" y="1700"/>
                    <a:pt x="3027498" y="4727"/>
                  </a:cubicBezTo>
                  <a:cubicBezTo>
                    <a:pt x="3030525" y="7754"/>
                    <a:pt x="3032225" y="11859"/>
                    <a:pt x="3032225" y="16139"/>
                  </a:cubicBezTo>
                  <a:lnTo>
                    <a:pt x="3032225" y="1932917"/>
                  </a:lnTo>
                  <a:cubicBezTo>
                    <a:pt x="3032225" y="1937197"/>
                    <a:pt x="3030525" y="1941302"/>
                    <a:pt x="3027498" y="1944329"/>
                  </a:cubicBezTo>
                  <a:cubicBezTo>
                    <a:pt x="3024471" y="1947356"/>
                    <a:pt x="3020366" y="1949056"/>
                    <a:pt x="3016086" y="1949056"/>
                  </a:cubicBezTo>
                  <a:lnTo>
                    <a:pt x="16139" y="1949056"/>
                  </a:lnTo>
                  <a:cubicBezTo>
                    <a:pt x="11859" y="1949056"/>
                    <a:pt x="7754" y="1947356"/>
                    <a:pt x="4727" y="1944329"/>
                  </a:cubicBezTo>
                  <a:cubicBezTo>
                    <a:pt x="1700" y="1941302"/>
                    <a:pt x="0" y="1937197"/>
                    <a:pt x="0" y="1932917"/>
                  </a:cubicBezTo>
                  <a:lnTo>
                    <a:pt x="0" y="16139"/>
                  </a:lnTo>
                  <a:cubicBezTo>
                    <a:pt x="0" y="11859"/>
                    <a:pt x="1700" y="7754"/>
                    <a:pt x="4727" y="4727"/>
                  </a:cubicBezTo>
                  <a:cubicBezTo>
                    <a:pt x="7754" y="1700"/>
                    <a:pt x="11859" y="0"/>
                    <a:pt x="16139" y="0"/>
                  </a:cubicBezTo>
                  <a:close/>
                </a:path>
              </a:pathLst>
            </a:custGeom>
            <a:solidFill>
              <a:srgbClr val="000000">
                <a:alpha val="0"/>
              </a:srgbClr>
            </a:solidFill>
            <a:ln cap="rnd"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p22"/>
            <p:cNvSpPr txBox="1"/>
            <p:nvPr/>
          </p:nvSpPr>
          <p:spPr>
            <a:xfrm>
              <a:off x="0" y="-28575"/>
              <a:ext cx="3032225" cy="1977631"/>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3" name="Google Shape;273;p22"/>
          <p:cNvGrpSpPr/>
          <p:nvPr/>
        </p:nvGrpSpPr>
        <p:grpSpPr>
          <a:xfrm>
            <a:off x="1139005" y="2458118"/>
            <a:ext cx="4368067" cy="755733"/>
            <a:chOff x="0" y="-28575"/>
            <a:chExt cx="1150437" cy="199041"/>
          </a:xfrm>
        </p:grpSpPr>
        <p:sp>
          <p:nvSpPr>
            <p:cNvPr id="274" name="Google Shape;274;p22"/>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 name="Google Shape;275;p22"/>
            <p:cNvSpPr txBox="1"/>
            <p:nvPr/>
          </p:nvSpPr>
          <p:spPr>
            <a:xfrm>
              <a:off x="0" y="-28575"/>
              <a:ext cx="1150437" cy="199041"/>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6" name="Google Shape;276;p22"/>
          <p:cNvGrpSpPr/>
          <p:nvPr/>
        </p:nvGrpSpPr>
        <p:grpSpPr>
          <a:xfrm>
            <a:off x="9682440" y="2458118"/>
            <a:ext cx="4368067" cy="755733"/>
            <a:chOff x="0" y="-28575"/>
            <a:chExt cx="1150437" cy="199041"/>
          </a:xfrm>
        </p:grpSpPr>
        <p:sp>
          <p:nvSpPr>
            <p:cNvPr id="277" name="Google Shape;277;p22"/>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p22"/>
            <p:cNvSpPr txBox="1"/>
            <p:nvPr/>
          </p:nvSpPr>
          <p:spPr>
            <a:xfrm>
              <a:off x="0" y="-28575"/>
              <a:ext cx="1150437" cy="199041"/>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9" name="Google Shape;279;p22"/>
          <p:cNvGrpSpPr/>
          <p:nvPr/>
        </p:nvGrpSpPr>
        <p:grpSpPr>
          <a:xfrm>
            <a:off x="1139005" y="7092517"/>
            <a:ext cx="4368067" cy="755733"/>
            <a:chOff x="0" y="-28575"/>
            <a:chExt cx="1150437" cy="199041"/>
          </a:xfrm>
        </p:grpSpPr>
        <p:sp>
          <p:nvSpPr>
            <p:cNvPr id="280" name="Google Shape;280;p22"/>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p22"/>
            <p:cNvSpPr txBox="1"/>
            <p:nvPr/>
          </p:nvSpPr>
          <p:spPr>
            <a:xfrm>
              <a:off x="0" y="-28575"/>
              <a:ext cx="1150437" cy="199041"/>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2" name="Google Shape;282;p22"/>
          <p:cNvGrpSpPr/>
          <p:nvPr/>
        </p:nvGrpSpPr>
        <p:grpSpPr>
          <a:xfrm>
            <a:off x="3446451" y="8173666"/>
            <a:ext cx="754204" cy="780719"/>
            <a:chOff x="0" y="-28575"/>
            <a:chExt cx="812800" cy="841375"/>
          </a:xfrm>
        </p:grpSpPr>
        <p:sp>
          <p:nvSpPr>
            <p:cNvPr id="283" name="Google Shape;283;p22"/>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gradFill>
              <a:gsLst>
                <a:gs pos="0">
                  <a:srgbClr val="FF3131"/>
                </a:gs>
                <a:gs pos="100000">
                  <a:srgbClr val="FF914D"/>
                </a:gs>
              </a:gsLst>
              <a:lin ang="2700000" scaled="0"/>
            </a:gradFill>
            <a:ln cap="rnd"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p22"/>
            <p:cNvSpPr txBox="1"/>
            <p:nvPr/>
          </p:nvSpPr>
          <p:spPr>
            <a:xfrm>
              <a:off x="0" y="-28575"/>
              <a:ext cx="812800" cy="841375"/>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5" name="Google Shape;285;p22"/>
          <p:cNvGrpSpPr/>
          <p:nvPr/>
        </p:nvGrpSpPr>
        <p:grpSpPr>
          <a:xfrm>
            <a:off x="2445421" y="8173666"/>
            <a:ext cx="754204" cy="780719"/>
            <a:chOff x="0" y="-28575"/>
            <a:chExt cx="812800" cy="841375"/>
          </a:xfrm>
        </p:grpSpPr>
        <p:sp>
          <p:nvSpPr>
            <p:cNvPr id="286" name="Google Shape;286;p22"/>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p22"/>
            <p:cNvSpPr txBox="1"/>
            <p:nvPr/>
          </p:nvSpPr>
          <p:spPr>
            <a:xfrm>
              <a:off x="0" y="-28575"/>
              <a:ext cx="812800" cy="841375"/>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8" name="Google Shape;288;p22"/>
          <p:cNvGrpSpPr/>
          <p:nvPr/>
        </p:nvGrpSpPr>
        <p:grpSpPr>
          <a:xfrm>
            <a:off x="6712288" y="3389131"/>
            <a:ext cx="10308370" cy="4720903"/>
            <a:chOff x="0" y="0"/>
            <a:chExt cx="13744493" cy="6294537"/>
          </a:xfrm>
        </p:grpSpPr>
        <p:sp>
          <p:nvSpPr>
            <p:cNvPr id="289" name="Google Shape;289;p22"/>
            <p:cNvSpPr/>
            <p:nvPr/>
          </p:nvSpPr>
          <p:spPr>
            <a:xfrm>
              <a:off x="11214879" y="1830530"/>
              <a:ext cx="966416" cy="831118"/>
            </a:xfrm>
            <a:custGeom>
              <a:rect b="b" l="l" r="r" t="t"/>
              <a:pathLst>
                <a:path extrusionOk="0" h="831118" w="966416">
                  <a:moveTo>
                    <a:pt x="0" y="0"/>
                  </a:moveTo>
                  <a:lnTo>
                    <a:pt x="966417" y="0"/>
                  </a:lnTo>
                  <a:lnTo>
                    <a:pt x="966417" y="831118"/>
                  </a:lnTo>
                  <a:lnTo>
                    <a:pt x="0" y="831118"/>
                  </a:lnTo>
                  <a:lnTo>
                    <a:pt x="0" y="0"/>
                  </a:lnTo>
                  <a:close/>
                </a:path>
              </a:pathLst>
            </a:custGeom>
            <a:blipFill rotWithShape="1">
              <a:blip r:embed="rId3">
                <a:alphaModFix/>
              </a:blip>
              <a:stretch>
                <a:fillRect b="0" l="0" r="0" t="0"/>
              </a:stretch>
            </a:blipFill>
            <a:ln>
              <a:noFill/>
            </a:ln>
          </p:spPr>
        </p:sp>
        <p:sp>
          <p:nvSpPr>
            <p:cNvPr id="290" name="Google Shape;290;p22"/>
            <p:cNvSpPr/>
            <p:nvPr/>
          </p:nvSpPr>
          <p:spPr>
            <a:xfrm>
              <a:off x="12981936" y="3436603"/>
              <a:ext cx="686872" cy="949194"/>
            </a:xfrm>
            <a:custGeom>
              <a:rect b="b" l="l" r="r" t="t"/>
              <a:pathLst>
                <a:path extrusionOk="0" h="949194" w="686872">
                  <a:moveTo>
                    <a:pt x="0" y="0"/>
                  </a:moveTo>
                  <a:lnTo>
                    <a:pt x="686872" y="0"/>
                  </a:lnTo>
                  <a:lnTo>
                    <a:pt x="686872" y="949194"/>
                  </a:lnTo>
                  <a:lnTo>
                    <a:pt x="0" y="949194"/>
                  </a:lnTo>
                  <a:lnTo>
                    <a:pt x="0" y="0"/>
                  </a:lnTo>
                  <a:close/>
                </a:path>
              </a:pathLst>
            </a:custGeom>
            <a:blipFill rotWithShape="1">
              <a:blip r:embed="rId4">
                <a:alphaModFix/>
              </a:blip>
              <a:stretch>
                <a:fillRect b="0" l="0" r="0" t="0"/>
              </a:stretch>
            </a:blipFill>
            <a:ln>
              <a:noFill/>
            </a:ln>
          </p:spPr>
        </p:sp>
        <p:sp>
          <p:nvSpPr>
            <p:cNvPr id="291" name="Google Shape;291;p22"/>
            <p:cNvSpPr/>
            <p:nvPr/>
          </p:nvSpPr>
          <p:spPr>
            <a:xfrm>
              <a:off x="11415585" y="3537730"/>
              <a:ext cx="565892" cy="848067"/>
            </a:xfrm>
            <a:custGeom>
              <a:rect b="b" l="l" r="r" t="t"/>
              <a:pathLst>
                <a:path extrusionOk="0" h="848067" w="565892">
                  <a:moveTo>
                    <a:pt x="0" y="0"/>
                  </a:moveTo>
                  <a:lnTo>
                    <a:pt x="565893" y="0"/>
                  </a:lnTo>
                  <a:lnTo>
                    <a:pt x="565893" y="848067"/>
                  </a:lnTo>
                  <a:lnTo>
                    <a:pt x="0" y="848067"/>
                  </a:lnTo>
                  <a:lnTo>
                    <a:pt x="0" y="0"/>
                  </a:lnTo>
                  <a:close/>
                </a:path>
              </a:pathLst>
            </a:custGeom>
            <a:blipFill rotWithShape="1">
              <a:blip r:embed="rId5">
                <a:alphaModFix/>
              </a:blip>
              <a:stretch>
                <a:fillRect b="0" l="0" r="0" t="0"/>
              </a:stretch>
            </a:blipFill>
            <a:ln>
              <a:noFill/>
            </a:ln>
          </p:spPr>
        </p:sp>
        <p:sp>
          <p:nvSpPr>
            <p:cNvPr id="292" name="Google Shape;292;p22"/>
            <p:cNvSpPr/>
            <p:nvPr/>
          </p:nvSpPr>
          <p:spPr>
            <a:xfrm>
              <a:off x="12805988" y="5240826"/>
              <a:ext cx="938505" cy="848067"/>
            </a:xfrm>
            <a:custGeom>
              <a:rect b="b" l="l" r="r" t="t"/>
              <a:pathLst>
                <a:path extrusionOk="0" h="848067" w="938505">
                  <a:moveTo>
                    <a:pt x="0" y="0"/>
                  </a:moveTo>
                  <a:lnTo>
                    <a:pt x="938505" y="0"/>
                  </a:lnTo>
                  <a:lnTo>
                    <a:pt x="938505" y="848068"/>
                  </a:lnTo>
                  <a:lnTo>
                    <a:pt x="0" y="848068"/>
                  </a:lnTo>
                  <a:lnTo>
                    <a:pt x="0" y="0"/>
                  </a:lnTo>
                  <a:close/>
                </a:path>
              </a:pathLst>
            </a:custGeom>
            <a:blipFill rotWithShape="1">
              <a:blip r:embed="rId6">
                <a:alphaModFix/>
              </a:blip>
              <a:stretch>
                <a:fillRect b="0" l="0" r="0" t="0"/>
              </a:stretch>
            </a:blipFill>
            <a:ln>
              <a:noFill/>
            </a:ln>
          </p:spPr>
        </p:sp>
        <p:sp>
          <p:nvSpPr>
            <p:cNvPr id="293" name="Google Shape;293;p22"/>
            <p:cNvSpPr/>
            <p:nvPr/>
          </p:nvSpPr>
          <p:spPr>
            <a:xfrm>
              <a:off x="12805988" y="50563"/>
              <a:ext cx="848067" cy="848067"/>
            </a:xfrm>
            <a:custGeom>
              <a:rect b="b" l="l" r="r" t="t"/>
              <a:pathLst>
                <a:path extrusionOk="0" h="848067" w="848067">
                  <a:moveTo>
                    <a:pt x="0" y="0"/>
                  </a:moveTo>
                  <a:lnTo>
                    <a:pt x="848068" y="0"/>
                  </a:lnTo>
                  <a:lnTo>
                    <a:pt x="848068" y="848068"/>
                  </a:lnTo>
                  <a:lnTo>
                    <a:pt x="0" y="848068"/>
                  </a:lnTo>
                  <a:lnTo>
                    <a:pt x="0" y="0"/>
                  </a:lnTo>
                  <a:close/>
                </a:path>
              </a:pathLst>
            </a:custGeom>
            <a:blipFill rotWithShape="1">
              <a:blip r:embed="rId7">
                <a:alphaModFix/>
              </a:blip>
              <a:stretch>
                <a:fillRect b="0" l="0" r="0" t="0"/>
              </a:stretch>
            </a:blipFill>
            <a:ln>
              <a:noFill/>
            </a:ln>
          </p:spPr>
        </p:sp>
        <p:sp>
          <p:nvSpPr>
            <p:cNvPr id="294" name="Google Shape;294;p22"/>
            <p:cNvSpPr/>
            <p:nvPr/>
          </p:nvSpPr>
          <p:spPr>
            <a:xfrm>
              <a:off x="11107396" y="59038"/>
              <a:ext cx="1160275" cy="713042"/>
            </a:xfrm>
            <a:custGeom>
              <a:rect b="b" l="l" r="r" t="t"/>
              <a:pathLst>
                <a:path extrusionOk="0" h="713042" w="1160275">
                  <a:moveTo>
                    <a:pt x="0" y="0"/>
                  </a:moveTo>
                  <a:lnTo>
                    <a:pt x="1160274" y="0"/>
                  </a:lnTo>
                  <a:lnTo>
                    <a:pt x="1160274" y="713042"/>
                  </a:lnTo>
                  <a:lnTo>
                    <a:pt x="0" y="713042"/>
                  </a:lnTo>
                  <a:lnTo>
                    <a:pt x="0" y="0"/>
                  </a:lnTo>
                  <a:close/>
                </a:path>
              </a:pathLst>
            </a:custGeom>
            <a:blipFill rotWithShape="1">
              <a:blip r:embed="rId8">
                <a:alphaModFix/>
              </a:blip>
              <a:stretch>
                <a:fillRect b="0" l="0" r="0" t="0"/>
              </a:stretch>
            </a:blipFill>
            <a:ln>
              <a:noFill/>
            </a:ln>
          </p:spPr>
        </p:sp>
        <p:sp>
          <p:nvSpPr>
            <p:cNvPr id="295" name="Google Shape;295;p22"/>
            <p:cNvSpPr/>
            <p:nvPr/>
          </p:nvSpPr>
          <p:spPr>
            <a:xfrm>
              <a:off x="12719613" y="1830530"/>
              <a:ext cx="949194" cy="949194"/>
            </a:xfrm>
            <a:custGeom>
              <a:rect b="b" l="l" r="r" t="t"/>
              <a:pathLst>
                <a:path extrusionOk="0" h="949194" w="949194">
                  <a:moveTo>
                    <a:pt x="0" y="0"/>
                  </a:moveTo>
                  <a:lnTo>
                    <a:pt x="949195" y="0"/>
                  </a:lnTo>
                  <a:lnTo>
                    <a:pt x="949195" y="949195"/>
                  </a:lnTo>
                  <a:lnTo>
                    <a:pt x="0" y="949195"/>
                  </a:lnTo>
                  <a:lnTo>
                    <a:pt x="0" y="0"/>
                  </a:lnTo>
                  <a:close/>
                </a:path>
              </a:pathLst>
            </a:custGeom>
            <a:blipFill rotWithShape="1">
              <a:blip r:embed="rId9">
                <a:alphaModFix/>
              </a:blip>
              <a:stretch>
                <a:fillRect b="0" l="0" r="0" t="0"/>
              </a:stretch>
            </a:blipFill>
            <a:ln>
              <a:noFill/>
            </a:ln>
          </p:spPr>
        </p:sp>
        <p:sp>
          <p:nvSpPr>
            <p:cNvPr id="296" name="Google Shape;296;p22"/>
            <p:cNvSpPr/>
            <p:nvPr/>
          </p:nvSpPr>
          <p:spPr>
            <a:xfrm>
              <a:off x="11320493" y="5261878"/>
              <a:ext cx="660984" cy="949194"/>
            </a:xfrm>
            <a:custGeom>
              <a:rect b="b" l="l" r="r" t="t"/>
              <a:pathLst>
                <a:path extrusionOk="0" h="949194" w="660984">
                  <a:moveTo>
                    <a:pt x="0" y="0"/>
                  </a:moveTo>
                  <a:lnTo>
                    <a:pt x="660985" y="0"/>
                  </a:lnTo>
                  <a:lnTo>
                    <a:pt x="660985" y="949195"/>
                  </a:lnTo>
                  <a:lnTo>
                    <a:pt x="0" y="949195"/>
                  </a:lnTo>
                  <a:lnTo>
                    <a:pt x="0" y="0"/>
                  </a:lnTo>
                  <a:close/>
                </a:path>
              </a:pathLst>
            </a:custGeom>
            <a:blipFill rotWithShape="1">
              <a:blip r:embed="rId10">
                <a:alphaModFix/>
              </a:blip>
              <a:stretch>
                <a:fillRect b="0" l="0" r="0" t="0"/>
              </a:stretch>
            </a:blipFill>
            <a:ln>
              <a:noFill/>
            </a:ln>
          </p:spPr>
        </p:sp>
        <p:sp>
          <p:nvSpPr>
            <p:cNvPr id="297" name="Google Shape;297;p22"/>
            <p:cNvSpPr/>
            <p:nvPr/>
          </p:nvSpPr>
          <p:spPr>
            <a:xfrm>
              <a:off x="6792616" y="9326"/>
              <a:ext cx="833565" cy="949194"/>
            </a:xfrm>
            <a:custGeom>
              <a:rect b="b" l="l" r="r" t="t"/>
              <a:pathLst>
                <a:path extrusionOk="0" h="949194" w="833565">
                  <a:moveTo>
                    <a:pt x="0" y="0"/>
                  </a:moveTo>
                  <a:lnTo>
                    <a:pt x="833565" y="0"/>
                  </a:lnTo>
                  <a:lnTo>
                    <a:pt x="833565" y="949194"/>
                  </a:lnTo>
                  <a:lnTo>
                    <a:pt x="0" y="949194"/>
                  </a:lnTo>
                  <a:lnTo>
                    <a:pt x="0" y="0"/>
                  </a:lnTo>
                  <a:close/>
                </a:path>
              </a:pathLst>
            </a:custGeom>
            <a:blipFill rotWithShape="1">
              <a:blip r:embed="rId11">
                <a:alphaModFix/>
              </a:blip>
              <a:stretch>
                <a:fillRect b="0" l="0" r="0" t="0"/>
              </a:stretch>
            </a:blipFill>
            <a:ln>
              <a:noFill/>
            </a:ln>
          </p:spPr>
        </p:sp>
        <p:sp>
          <p:nvSpPr>
            <p:cNvPr id="298" name="Google Shape;298;p22"/>
            <p:cNvSpPr/>
            <p:nvPr/>
          </p:nvSpPr>
          <p:spPr>
            <a:xfrm>
              <a:off x="9546278" y="181541"/>
              <a:ext cx="1100526" cy="654313"/>
            </a:xfrm>
            <a:custGeom>
              <a:rect b="b" l="l" r="r" t="t"/>
              <a:pathLst>
                <a:path extrusionOk="0" h="654313" w="1100526">
                  <a:moveTo>
                    <a:pt x="0" y="0"/>
                  </a:moveTo>
                  <a:lnTo>
                    <a:pt x="1100526" y="0"/>
                  </a:lnTo>
                  <a:lnTo>
                    <a:pt x="1100526" y="654313"/>
                  </a:lnTo>
                  <a:lnTo>
                    <a:pt x="0" y="654313"/>
                  </a:lnTo>
                  <a:lnTo>
                    <a:pt x="0" y="0"/>
                  </a:lnTo>
                  <a:close/>
                </a:path>
              </a:pathLst>
            </a:custGeom>
            <a:blipFill rotWithShape="1">
              <a:blip r:embed="rId12">
                <a:alphaModFix/>
              </a:blip>
              <a:stretch>
                <a:fillRect b="0" l="0" r="0" t="0"/>
              </a:stretch>
            </a:blipFill>
            <a:ln>
              <a:noFill/>
            </a:ln>
          </p:spPr>
        </p:sp>
        <p:sp>
          <p:nvSpPr>
            <p:cNvPr id="299" name="Google Shape;299;p22"/>
            <p:cNvSpPr/>
            <p:nvPr/>
          </p:nvSpPr>
          <p:spPr>
            <a:xfrm>
              <a:off x="1320280" y="59889"/>
              <a:ext cx="848067" cy="848067"/>
            </a:xfrm>
            <a:custGeom>
              <a:rect b="b" l="l" r="r" t="t"/>
              <a:pathLst>
                <a:path extrusionOk="0" h="848067" w="848067">
                  <a:moveTo>
                    <a:pt x="0" y="0"/>
                  </a:moveTo>
                  <a:lnTo>
                    <a:pt x="848067" y="0"/>
                  </a:lnTo>
                  <a:lnTo>
                    <a:pt x="848067" y="848068"/>
                  </a:lnTo>
                  <a:lnTo>
                    <a:pt x="0" y="848068"/>
                  </a:lnTo>
                  <a:lnTo>
                    <a:pt x="0" y="0"/>
                  </a:lnTo>
                  <a:close/>
                </a:path>
              </a:pathLst>
            </a:custGeom>
            <a:blipFill rotWithShape="1">
              <a:blip r:embed="rId13">
                <a:alphaModFix/>
              </a:blip>
              <a:stretch>
                <a:fillRect b="0" l="0" r="0" t="0"/>
              </a:stretch>
            </a:blipFill>
            <a:ln>
              <a:noFill/>
            </a:ln>
          </p:spPr>
        </p:sp>
        <p:sp>
          <p:nvSpPr>
            <p:cNvPr id="300" name="Google Shape;300;p22"/>
            <p:cNvSpPr/>
            <p:nvPr/>
          </p:nvSpPr>
          <p:spPr>
            <a:xfrm>
              <a:off x="6889" y="59889"/>
              <a:ext cx="848067" cy="848067"/>
            </a:xfrm>
            <a:custGeom>
              <a:rect b="b" l="l" r="r" t="t"/>
              <a:pathLst>
                <a:path extrusionOk="0" h="848067" w="848067">
                  <a:moveTo>
                    <a:pt x="0" y="0"/>
                  </a:moveTo>
                  <a:lnTo>
                    <a:pt x="848068" y="0"/>
                  </a:lnTo>
                  <a:lnTo>
                    <a:pt x="848068" y="848068"/>
                  </a:lnTo>
                  <a:lnTo>
                    <a:pt x="0" y="848068"/>
                  </a:lnTo>
                  <a:lnTo>
                    <a:pt x="0" y="0"/>
                  </a:lnTo>
                  <a:close/>
                </a:path>
              </a:pathLst>
            </a:custGeom>
            <a:blipFill rotWithShape="1">
              <a:blip r:embed="rId14">
                <a:alphaModFix/>
              </a:blip>
              <a:stretch>
                <a:fillRect b="0" l="0" r="0" t="0"/>
              </a:stretch>
            </a:blipFill>
            <a:ln>
              <a:noFill/>
            </a:ln>
          </p:spPr>
        </p:sp>
        <p:sp>
          <p:nvSpPr>
            <p:cNvPr id="301" name="Google Shape;301;p22"/>
            <p:cNvSpPr/>
            <p:nvPr/>
          </p:nvSpPr>
          <p:spPr>
            <a:xfrm>
              <a:off x="5345042" y="34740"/>
              <a:ext cx="941146" cy="898366"/>
            </a:xfrm>
            <a:custGeom>
              <a:rect b="b" l="l" r="r" t="t"/>
              <a:pathLst>
                <a:path extrusionOk="0" h="898366" w="941146">
                  <a:moveTo>
                    <a:pt x="0" y="0"/>
                  </a:moveTo>
                  <a:lnTo>
                    <a:pt x="941146" y="0"/>
                  </a:lnTo>
                  <a:lnTo>
                    <a:pt x="941146" y="898366"/>
                  </a:lnTo>
                  <a:lnTo>
                    <a:pt x="0" y="898366"/>
                  </a:lnTo>
                  <a:lnTo>
                    <a:pt x="0" y="0"/>
                  </a:lnTo>
                  <a:close/>
                </a:path>
              </a:pathLst>
            </a:custGeom>
            <a:blipFill rotWithShape="1">
              <a:blip r:embed="rId15">
                <a:alphaModFix/>
              </a:blip>
              <a:stretch>
                <a:fillRect b="0" l="0" r="0" t="0"/>
              </a:stretch>
            </a:blipFill>
            <a:ln>
              <a:noFill/>
            </a:ln>
          </p:spPr>
        </p:sp>
        <p:sp>
          <p:nvSpPr>
            <p:cNvPr id="302" name="Google Shape;302;p22"/>
            <p:cNvSpPr/>
            <p:nvPr/>
          </p:nvSpPr>
          <p:spPr>
            <a:xfrm>
              <a:off x="2652851" y="9326"/>
              <a:ext cx="942291" cy="949194"/>
            </a:xfrm>
            <a:custGeom>
              <a:rect b="b" l="l" r="r" t="t"/>
              <a:pathLst>
                <a:path extrusionOk="0" h="949194" w="942291">
                  <a:moveTo>
                    <a:pt x="0" y="0"/>
                  </a:moveTo>
                  <a:lnTo>
                    <a:pt x="942291" y="0"/>
                  </a:lnTo>
                  <a:lnTo>
                    <a:pt x="942291" y="949194"/>
                  </a:lnTo>
                  <a:lnTo>
                    <a:pt x="0" y="949194"/>
                  </a:lnTo>
                  <a:lnTo>
                    <a:pt x="0" y="0"/>
                  </a:lnTo>
                  <a:close/>
                </a:path>
              </a:pathLst>
            </a:custGeom>
            <a:blipFill rotWithShape="1">
              <a:blip r:embed="rId16">
                <a:alphaModFix/>
              </a:blip>
              <a:stretch>
                <a:fillRect b="0" l="0" r="0" t="0"/>
              </a:stretch>
            </a:blipFill>
            <a:ln>
              <a:noFill/>
            </a:ln>
          </p:spPr>
        </p:sp>
        <p:sp>
          <p:nvSpPr>
            <p:cNvPr id="303" name="Google Shape;303;p22"/>
            <p:cNvSpPr/>
            <p:nvPr/>
          </p:nvSpPr>
          <p:spPr>
            <a:xfrm>
              <a:off x="4070056" y="0"/>
              <a:ext cx="785987" cy="958520"/>
            </a:xfrm>
            <a:custGeom>
              <a:rect b="b" l="l" r="r" t="t"/>
              <a:pathLst>
                <a:path extrusionOk="0" h="958520" w="785987">
                  <a:moveTo>
                    <a:pt x="0" y="0"/>
                  </a:moveTo>
                  <a:lnTo>
                    <a:pt x="785986" y="0"/>
                  </a:lnTo>
                  <a:lnTo>
                    <a:pt x="785986" y="958520"/>
                  </a:lnTo>
                  <a:lnTo>
                    <a:pt x="0" y="958520"/>
                  </a:lnTo>
                  <a:lnTo>
                    <a:pt x="0" y="0"/>
                  </a:lnTo>
                  <a:close/>
                </a:path>
              </a:pathLst>
            </a:custGeom>
            <a:blipFill rotWithShape="1">
              <a:blip r:embed="rId17">
                <a:alphaModFix/>
              </a:blip>
              <a:stretch>
                <a:fillRect b="0" l="0" r="0" t="0"/>
              </a:stretch>
            </a:blipFill>
            <a:ln>
              <a:noFill/>
            </a:ln>
          </p:spPr>
        </p:sp>
        <p:sp>
          <p:nvSpPr>
            <p:cNvPr id="304" name="Google Shape;304;p22"/>
            <p:cNvSpPr/>
            <p:nvPr/>
          </p:nvSpPr>
          <p:spPr>
            <a:xfrm>
              <a:off x="8154932" y="59889"/>
              <a:ext cx="892720" cy="897616"/>
            </a:xfrm>
            <a:custGeom>
              <a:rect b="b" l="l" r="r" t="t"/>
              <a:pathLst>
                <a:path extrusionOk="0" h="897616" w="892720">
                  <a:moveTo>
                    <a:pt x="0" y="0"/>
                  </a:moveTo>
                  <a:lnTo>
                    <a:pt x="892720" y="0"/>
                  </a:lnTo>
                  <a:lnTo>
                    <a:pt x="892720" y="897616"/>
                  </a:lnTo>
                  <a:lnTo>
                    <a:pt x="0" y="897616"/>
                  </a:lnTo>
                  <a:lnTo>
                    <a:pt x="0" y="0"/>
                  </a:lnTo>
                  <a:close/>
                </a:path>
              </a:pathLst>
            </a:custGeom>
            <a:blipFill rotWithShape="1">
              <a:blip r:embed="rId18">
                <a:alphaModFix/>
              </a:blip>
              <a:stretch>
                <a:fillRect b="0" l="0" r="0" t="0"/>
              </a:stretch>
            </a:blipFill>
            <a:ln>
              <a:noFill/>
            </a:ln>
          </p:spPr>
        </p:sp>
        <p:sp>
          <p:nvSpPr>
            <p:cNvPr id="305" name="Google Shape;305;p22"/>
            <p:cNvSpPr/>
            <p:nvPr/>
          </p:nvSpPr>
          <p:spPr>
            <a:xfrm>
              <a:off x="8059512" y="1753734"/>
              <a:ext cx="766259" cy="949194"/>
            </a:xfrm>
            <a:custGeom>
              <a:rect b="b" l="l" r="r" t="t"/>
              <a:pathLst>
                <a:path extrusionOk="0" h="949194" w="766259">
                  <a:moveTo>
                    <a:pt x="0" y="0"/>
                  </a:moveTo>
                  <a:lnTo>
                    <a:pt x="766258" y="0"/>
                  </a:lnTo>
                  <a:lnTo>
                    <a:pt x="766258" y="949195"/>
                  </a:lnTo>
                  <a:lnTo>
                    <a:pt x="0" y="949195"/>
                  </a:lnTo>
                  <a:lnTo>
                    <a:pt x="0" y="0"/>
                  </a:lnTo>
                  <a:close/>
                </a:path>
              </a:pathLst>
            </a:custGeom>
            <a:blipFill rotWithShape="1">
              <a:blip r:embed="rId19">
                <a:alphaModFix/>
              </a:blip>
              <a:stretch>
                <a:fillRect b="0" l="0" r="0" t="0"/>
              </a:stretch>
            </a:blipFill>
            <a:ln>
              <a:noFill/>
            </a:ln>
          </p:spPr>
        </p:sp>
        <p:sp>
          <p:nvSpPr>
            <p:cNvPr id="306" name="Google Shape;306;p22"/>
            <p:cNvSpPr/>
            <p:nvPr/>
          </p:nvSpPr>
          <p:spPr>
            <a:xfrm>
              <a:off x="6408379" y="1753734"/>
              <a:ext cx="1031733" cy="949194"/>
            </a:xfrm>
            <a:custGeom>
              <a:rect b="b" l="l" r="r" t="t"/>
              <a:pathLst>
                <a:path extrusionOk="0" h="949194" w="1031733">
                  <a:moveTo>
                    <a:pt x="0" y="0"/>
                  </a:moveTo>
                  <a:lnTo>
                    <a:pt x="1031733" y="0"/>
                  </a:lnTo>
                  <a:lnTo>
                    <a:pt x="1031733" y="949195"/>
                  </a:lnTo>
                  <a:lnTo>
                    <a:pt x="0" y="949195"/>
                  </a:lnTo>
                  <a:lnTo>
                    <a:pt x="0" y="0"/>
                  </a:lnTo>
                  <a:close/>
                </a:path>
              </a:pathLst>
            </a:custGeom>
            <a:blipFill rotWithShape="1">
              <a:blip r:embed="rId20">
                <a:alphaModFix/>
              </a:blip>
              <a:stretch>
                <a:fillRect b="0" l="0" r="0" t="0"/>
              </a:stretch>
            </a:blipFill>
            <a:ln>
              <a:noFill/>
            </a:ln>
          </p:spPr>
        </p:sp>
        <p:sp>
          <p:nvSpPr>
            <p:cNvPr id="307" name="Google Shape;307;p22"/>
            <p:cNvSpPr/>
            <p:nvPr/>
          </p:nvSpPr>
          <p:spPr>
            <a:xfrm>
              <a:off x="9508894" y="1968989"/>
              <a:ext cx="1084722" cy="623222"/>
            </a:xfrm>
            <a:custGeom>
              <a:rect b="b" l="l" r="r" t="t"/>
              <a:pathLst>
                <a:path extrusionOk="0" h="623222" w="1084722">
                  <a:moveTo>
                    <a:pt x="0" y="0"/>
                  </a:moveTo>
                  <a:lnTo>
                    <a:pt x="1084722" y="0"/>
                  </a:lnTo>
                  <a:lnTo>
                    <a:pt x="1084722" y="623222"/>
                  </a:lnTo>
                  <a:lnTo>
                    <a:pt x="0" y="623222"/>
                  </a:lnTo>
                  <a:lnTo>
                    <a:pt x="0" y="0"/>
                  </a:lnTo>
                  <a:close/>
                </a:path>
              </a:pathLst>
            </a:custGeom>
            <a:blipFill rotWithShape="1">
              <a:blip r:embed="rId21">
                <a:alphaModFix/>
              </a:blip>
              <a:stretch>
                <a:fillRect b="0" l="0" r="0" t="0"/>
              </a:stretch>
            </a:blipFill>
            <a:ln>
              <a:noFill/>
            </a:ln>
          </p:spPr>
        </p:sp>
        <p:sp>
          <p:nvSpPr>
            <p:cNvPr id="308" name="Google Shape;308;p22"/>
            <p:cNvSpPr/>
            <p:nvPr/>
          </p:nvSpPr>
          <p:spPr>
            <a:xfrm>
              <a:off x="3292047" y="1753734"/>
              <a:ext cx="949194" cy="949194"/>
            </a:xfrm>
            <a:custGeom>
              <a:rect b="b" l="l" r="r" t="t"/>
              <a:pathLst>
                <a:path extrusionOk="0" h="949194" w="949194">
                  <a:moveTo>
                    <a:pt x="0" y="0"/>
                  </a:moveTo>
                  <a:lnTo>
                    <a:pt x="949194" y="0"/>
                  </a:lnTo>
                  <a:lnTo>
                    <a:pt x="949194" y="949195"/>
                  </a:lnTo>
                  <a:lnTo>
                    <a:pt x="0" y="949195"/>
                  </a:lnTo>
                  <a:lnTo>
                    <a:pt x="0" y="0"/>
                  </a:lnTo>
                  <a:close/>
                </a:path>
              </a:pathLst>
            </a:custGeom>
            <a:blipFill rotWithShape="1">
              <a:blip r:embed="rId22">
                <a:alphaModFix/>
              </a:blip>
              <a:stretch>
                <a:fillRect b="0" l="0" r="0" t="0"/>
              </a:stretch>
            </a:blipFill>
            <a:ln>
              <a:noFill/>
            </a:ln>
          </p:spPr>
        </p:sp>
        <p:sp>
          <p:nvSpPr>
            <p:cNvPr id="309" name="Google Shape;309;p22"/>
            <p:cNvSpPr/>
            <p:nvPr/>
          </p:nvSpPr>
          <p:spPr>
            <a:xfrm>
              <a:off x="6889" y="1753734"/>
              <a:ext cx="1103714" cy="949194"/>
            </a:xfrm>
            <a:custGeom>
              <a:rect b="b" l="l" r="r" t="t"/>
              <a:pathLst>
                <a:path extrusionOk="0" h="949194" w="1103714">
                  <a:moveTo>
                    <a:pt x="0" y="0"/>
                  </a:moveTo>
                  <a:lnTo>
                    <a:pt x="1103715" y="0"/>
                  </a:lnTo>
                  <a:lnTo>
                    <a:pt x="1103715" y="949195"/>
                  </a:lnTo>
                  <a:lnTo>
                    <a:pt x="0" y="949195"/>
                  </a:lnTo>
                  <a:lnTo>
                    <a:pt x="0" y="0"/>
                  </a:lnTo>
                  <a:close/>
                </a:path>
              </a:pathLst>
            </a:custGeom>
            <a:blipFill rotWithShape="1">
              <a:blip r:embed="rId23">
                <a:alphaModFix/>
              </a:blip>
              <a:stretch>
                <a:fillRect b="0" l="0" r="0" t="0"/>
              </a:stretch>
            </a:blipFill>
            <a:ln>
              <a:noFill/>
            </a:ln>
          </p:spPr>
        </p:sp>
        <p:sp>
          <p:nvSpPr>
            <p:cNvPr id="310" name="Google Shape;310;p22"/>
            <p:cNvSpPr/>
            <p:nvPr/>
          </p:nvSpPr>
          <p:spPr>
            <a:xfrm>
              <a:off x="4748432" y="1753734"/>
              <a:ext cx="947469" cy="949194"/>
            </a:xfrm>
            <a:custGeom>
              <a:rect b="b" l="l" r="r" t="t"/>
              <a:pathLst>
                <a:path extrusionOk="0" h="949194" w="947469">
                  <a:moveTo>
                    <a:pt x="0" y="0"/>
                  </a:moveTo>
                  <a:lnTo>
                    <a:pt x="947468" y="0"/>
                  </a:lnTo>
                  <a:lnTo>
                    <a:pt x="947468" y="949195"/>
                  </a:lnTo>
                  <a:lnTo>
                    <a:pt x="0" y="949195"/>
                  </a:lnTo>
                  <a:lnTo>
                    <a:pt x="0" y="0"/>
                  </a:lnTo>
                  <a:close/>
                </a:path>
              </a:pathLst>
            </a:custGeom>
            <a:blipFill rotWithShape="1">
              <a:blip r:embed="rId24">
                <a:alphaModFix/>
              </a:blip>
              <a:stretch>
                <a:fillRect b="0" l="0" r="0" t="0"/>
              </a:stretch>
            </a:blipFill>
            <a:ln>
              <a:noFill/>
            </a:ln>
          </p:spPr>
        </p:sp>
        <p:sp>
          <p:nvSpPr>
            <p:cNvPr id="311" name="Google Shape;311;p22"/>
            <p:cNvSpPr/>
            <p:nvPr/>
          </p:nvSpPr>
          <p:spPr>
            <a:xfrm>
              <a:off x="1726728" y="1753734"/>
              <a:ext cx="949194" cy="949194"/>
            </a:xfrm>
            <a:custGeom>
              <a:rect b="b" l="l" r="r" t="t"/>
              <a:pathLst>
                <a:path extrusionOk="0" h="949194" w="949194">
                  <a:moveTo>
                    <a:pt x="0" y="0"/>
                  </a:moveTo>
                  <a:lnTo>
                    <a:pt x="949195" y="0"/>
                  </a:lnTo>
                  <a:lnTo>
                    <a:pt x="949195" y="949195"/>
                  </a:lnTo>
                  <a:lnTo>
                    <a:pt x="0" y="949195"/>
                  </a:lnTo>
                  <a:lnTo>
                    <a:pt x="0" y="0"/>
                  </a:lnTo>
                  <a:close/>
                </a:path>
              </a:pathLst>
            </a:custGeom>
            <a:blipFill rotWithShape="1">
              <a:blip r:embed="rId25">
                <a:alphaModFix/>
              </a:blip>
              <a:stretch>
                <a:fillRect b="0" l="0" r="0" t="0"/>
              </a:stretch>
            </a:blipFill>
            <a:ln>
              <a:noFill/>
            </a:ln>
          </p:spPr>
        </p:sp>
        <p:sp>
          <p:nvSpPr>
            <p:cNvPr id="312" name="Google Shape;312;p22"/>
            <p:cNvSpPr/>
            <p:nvPr/>
          </p:nvSpPr>
          <p:spPr>
            <a:xfrm>
              <a:off x="6923841" y="3524236"/>
              <a:ext cx="1040268" cy="820866"/>
            </a:xfrm>
            <a:custGeom>
              <a:rect b="b" l="l" r="r" t="t"/>
              <a:pathLst>
                <a:path extrusionOk="0" h="820866" w="1040268">
                  <a:moveTo>
                    <a:pt x="0" y="0"/>
                  </a:moveTo>
                  <a:lnTo>
                    <a:pt x="1040268" y="0"/>
                  </a:lnTo>
                  <a:lnTo>
                    <a:pt x="1040268" y="820866"/>
                  </a:lnTo>
                  <a:lnTo>
                    <a:pt x="0" y="820866"/>
                  </a:lnTo>
                  <a:lnTo>
                    <a:pt x="0" y="0"/>
                  </a:lnTo>
                  <a:close/>
                </a:path>
              </a:pathLst>
            </a:custGeom>
            <a:blipFill rotWithShape="1">
              <a:blip r:embed="rId26">
                <a:alphaModFix/>
              </a:blip>
              <a:stretch>
                <a:fillRect b="0" l="0" r="0" t="0"/>
              </a:stretch>
            </a:blipFill>
            <a:ln>
              <a:noFill/>
            </a:ln>
          </p:spPr>
        </p:sp>
        <p:sp>
          <p:nvSpPr>
            <p:cNvPr id="313" name="Google Shape;313;p22"/>
            <p:cNvSpPr/>
            <p:nvPr/>
          </p:nvSpPr>
          <p:spPr>
            <a:xfrm>
              <a:off x="5329397" y="3562814"/>
              <a:ext cx="1072844" cy="645657"/>
            </a:xfrm>
            <a:custGeom>
              <a:rect b="b" l="l" r="r" t="t"/>
              <a:pathLst>
                <a:path extrusionOk="0" h="645657" w="1072844">
                  <a:moveTo>
                    <a:pt x="0" y="0"/>
                  </a:moveTo>
                  <a:lnTo>
                    <a:pt x="1072844" y="0"/>
                  </a:lnTo>
                  <a:lnTo>
                    <a:pt x="1072844" y="645657"/>
                  </a:lnTo>
                  <a:lnTo>
                    <a:pt x="0" y="645657"/>
                  </a:lnTo>
                  <a:lnTo>
                    <a:pt x="0" y="0"/>
                  </a:lnTo>
                  <a:close/>
                </a:path>
              </a:pathLst>
            </a:custGeom>
            <a:blipFill rotWithShape="1">
              <a:blip r:embed="rId27">
                <a:alphaModFix/>
              </a:blip>
              <a:stretch>
                <a:fillRect b="0" l="0" r="0" t="0"/>
              </a:stretch>
            </a:blipFill>
            <a:ln>
              <a:noFill/>
            </a:ln>
          </p:spPr>
        </p:sp>
        <p:sp>
          <p:nvSpPr>
            <p:cNvPr id="314" name="Google Shape;314;p22"/>
            <p:cNvSpPr/>
            <p:nvPr/>
          </p:nvSpPr>
          <p:spPr>
            <a:xfrm>
              <a:off x="2803422" y="3464186"/>
              <a:ext cx="882797" cy="940966"/>
            </a:xfrm>
            <a:custGeom>
              <a:rect b="b" l="l" r="r" t="t"/>
              <a:pathLst>
                <a:path extrusionOk="0" h="940966" w="882797">
                  <a:moveTo>
                    <a:pt x="0" y="0"/>
                  </a:moveTo>
                  <a:lnTo>
                    <a:pt x="882797" y="0"/>
                  </a:lnTo>
                  <a:lnTo>
                    <a:pt x="882797" y="940966"/>
                  </a:lnTo>
                  <a:lnTo>
                    <a:pt x="0" y="940966"/>
                  </a:lnTo>
                  <a:lnTo>
                    <a:pt x="0" y="0"/>
                  </a:lnTo>
                  <a:close/>
                </a:path>
              </a:pathLst>
            </a:custGeom>
            <a:blipFill rotWithShape="1">
              <a:blip r:embed="rId28">
                <a:alphaModFix/>
              </a:blip>
              <a:stretch>
                <a:fillRect b="0" l="0" r="0" t="0"/>
              </a:stretch>
            </a:blipFill>
            <a:ln>
              <a:noFill/>
            </a:ln>
          </p:spPr>
        </p:sp>
        <p:sp>
          <p:nvSpPr>
            <p:cNvPr id="315" name="Google Shape;315;p22"/>
            <p:cNvSpPr/>
            <p:nvPr/>
          </p:nvSpPr>
          <p:spPr>
            <a:xfrm>
              <a:off x="4207819" y="3475209"/>
              <a:ext cx="599979" cy="820866"/>
            </a:xfrm>
            <a:custGeom>
              <a:rect b="b" l="l" r="r" t="t"/>
              <a:pathLst>
                <a:path extrusionOk="0" h="820866" w="599979">
                  <a:moveTo>
                    <a:pt x="0" y="0"/>
                  </a:moveTo>
                  <a:lnTo>
                    <a:pt x="599978" y="0"/>
                  </a:lnTo>
                  <a:lnTo>
                    <a:pt x="599978" y="820866"/>
                  </a:lnTo>
                  <a:lnTo>
                    <a:pt x="0" y="820866"/>
                  </a:lnTo>
                  <a:lnTo>
                    <a:pt x="0" y="0"/>
                  </a:lnTo>
                  <a:close/>
                </a:path>
              </a:pathLst>
            </a:custGeom>
            <a:blipFill rotWithShape="1">
              <a:blip r:embed="rId29">
                <a:alphaModFix/>
              </a:blip>
              <a:stretch>
                <a:fillRect b="0" l="0" r="0" t="0"/>
              </a:stretch>
            </a:blipFill>
            <a:ln>
              <a:noFill/>
            </a:ln>
          </p:spPr>
        </p:sp>
        <p:sp>
          <p:nvSpPr>
            <p:cNvPr id="316" name="Google Shape;316;p22"/>
            <p:cNvSpPr/>
            <p:nvPr/>
          </p:nvSpPr>
          <p:spPr>
            <a:xfrm>
              <a:off x="1593085" y="3464186"/>
              <a:ext cx="686050" cy="940966"/>
            </a:xfrm>
            <a:custGeom>
              <a:rect b="b" l="l" r="r" t="t"/>
              <a:pathLst>
                <a:path extrusionOk="0" h="940966" w="686050">
                  <a:moveTo>
                    <a:pt x="0" y="0"/>
                  </a:moveTo>
                  <a:lnTo>
                    <a:pt x="686050" y="0"/>
                  </a:lnTo>
                  <a:lnTo>
                    <a:pt x="686050" y="940966"/>
                  </a:lnTo>
                  <a:lnTo>
                    <a:pt x="0" y="940966"/>
                  </a:lnTo>
                  <a:lnTo>
                    <a:pt x="0" y="0"/>
                  </a:lnTo>
                  <a:close/>
                </a:path>
              </a:pathLst>
            </a:custGeom>
            <a:blipFill rotWithShape="1">
              <a:blip r:embed="rId30">
                <a:alphaModFix/>
              </a:blip>
              <a:stretch>
                <a:fillRect b="0" l="0" r="0" t="0"/>
              </a:stretch>
            </a:blipFill>
            <a:ln>
              <a:noFill/>
            </a:ln>
          </p:spPr>
        </p:sp>
        <p:sp>
          <p:nvSpPr>
            <p:cNvPr id="317" name="Google Shape;317;p22"/>
            <p:cNvSpPr/>
            <p:nvPr/>
          </p:nvSpPr>
          <p:spPr>
            <a:xfrm>
              <a:off x="9833550" y="3524236"/>
              <a:ext cx="820866" cy="820866"/>
            </a:xfrm>
            <a:custGeom>
              <a:rect b="b" l="l" r="r" t="t"/>
              <a:pathLst>
                <a:path extrusionOk="0" h="820866" w="820866">
                  <a:moveTo>
                    <a:pt x="0" y="0"/>
                  </a:moveTo>
                  <a:lnTo>
                    <a:pt x="820866" y="0"/>
                  </a:lnTo>
                  <a:lnTo>
                    <a:pt x="820866" y="820866"/>
                  </a:lnTo>
                  <a:lnTo>
                    <a:pt x="0" y="820866"/>
                  </a:lnTo>
                  <a:lnTo>
                    <a:pt x="0" y="0"/>
                  </a:lnTo>
                  <a:close/>
                </a:path>
              </a:pathLst>
            </a:custGeom>
            <a:blipFill rotWithShape="1">
              <a:blip r:embed="rId31">
                <a:alphaModFix/>
              </a:blip>
              <a:stretch>
                <a:fillRect b="0" l="0" r="0" t="0"/>
              </a:stretch>
            </a:blipFill>
            <a:ln>
              <a:noFill/>
            </a:ln>
          </p:spPr>
        </p:sp>
        <p:sp>
          <p:nvSpPr>
            <p:cNvPr id="318" name="Google Shape;318;p22"/>
            <p:cNvSpPr/>
            <p:nvPr/>
          </p:nvSpPr>
          <p:spPr>
            <a:xfrm>
              <a:off x="8489740" y="3524236"/>
              <a:ext cx="820866" cy="820866"/>
            </a:xfrm>
            <a:custGeom>
              <a:rect b="b" l="l" r="r" t="t"/>
              <a:pathLst>
                <a:path extrusionOk="0" h="820866" w="820866">
                  <a:moveTo>
                    <a:pt x="0" y="0"/>
                  </a:moveTo>
                  <a:lnTo>
                    <a:pt x="820866" y="0"/>
                  </a:lnTo>
                  <a:lnTo>
                    <a:pt x="820866" y="820866"/>
                  </a:lnTo>
                  <a:lnTo>
                    <a:pt x="0" y="820866"/>
                  </a:lnTo>
                  <a:lnTo>
                    <a:pt x="0" y="0"/>
                  </a:lnTo>
                  <a:close/>
                </a:path>
              </a:pathLst>
            </a:custGeom>
            <a:blipFill rotWithShape="1">
              <a:blip r:embed="rId32">
                <a:alphaModFix/>
              </a:blip>
              <a:stretch>
                <a:fillRect b="0" l="0" r="0" t="0"/>
              </a:stretch>
            </a:blipFill>
            <a:ln>
              <a:noFill/>
            </a:ln>
          </p:spPr>
        </p:sp>
        <p:sp>
          <p:nvSpPr>
            <p:cNvPr id="319" name="Google Shape;319;p22"/>
            <p:cNvSpPr/>
            <p:nvPr/>
          </p:nvSpPr>
          <p:spPr>
            <a:xfrm>
              <a:off x="6889" y="3411045"/>
              <a:ext cx="1063252" cy="949194"/>
            </a:xfrm>
            <a:custGeom>
              <a:rect b="b" l="l" r="r" t="t"/>
              <a:pathLst>
                <a:path extrusionOk="0" h="949194" w="1063252">
                  <a:moveTo>
                    <a:pt x="0" y="0"/>
                  </a:moveTo>
                  <a:lnTo>
                    <a:pt x="1063253" y="0"/>
                  </a:lnTo>
                  <a:lnTo>
                    <a:pt x="1063253" y="949194"/>
                  </a:lnTo>
                  <a:lnTo>
                    <a:pt x="0" y="949194"/>
                  </a:lnTo>
                  <a:lnTo>
                    <a:pt x="0" y="0"/>
                  </a:lnTo>
                  <a:close/>
                </a:path>
              </a:pathLst>
            </a:custGeom>
            <a:blipFill rotWithShape="1">
              <a:blip r:embed="rId33">
                <a:alphaModFix/>
              </a:blip>
              <a:stretch>
                <a:fillRect b="0" l="0" r="0" t="0"/>
              </a:stretch>
            </a:blipFill>
            <a:ln>
              <a:noFill/>
            </a:ln>
          </p:spPr>
        </p:sp>
        <p:sp>
          <p:nvSpPr>
            <p:cNvPr id="320" name="Google Shape;320;p22"/>
            <p:cNvSpPr/>
            <p:nvPr/>
          </p:nvSpPr>
          <p:spPr>
            <a:xfrm>
              <a:off x="9631713" y="5281882"/>
              <a:ext cx="812619" cy="929190"/>
            </a:xfrm>
            <a:custGeom>
              <a:rect b="b" l="l" r="r" t="t"/>
              <a:pathLst>
                <a:path extrusionOk="0" h="929190" w="812619">
                  <a:moveTo>
                    <a:pt x="0" y="0"/>
                  </a:moveTo>
                  <a:lnTo>
                    <a:pt x="812619" y="0"/>
                  </a:lnTo>
                  <a:lnTo>
                    <a:pt x="812619" y="929191"/>
                  </a:lnTo>
                  <a:lnTo>
                    <a:pt x="0" y="929191"/>
                  </a:lnTo>
                  <a:lnTo>
                    <a:pt x="0" y="0"/>
                  </a:lnTo>
                  <a:close/>
                </a:path>
              </a:pathLst>
            </a:custGeom>
            <a:blipFill rotWithShape="1">
              <a:blip r:embed="rId34">
                <a:alphaModFix/>
              </a:blip>
              <a:stretch>
                <a:fillRect b="0" l="0" r="0" t="0"/>
              </a:stretch>
            </a:blipFill>
            <a:ln>
              <a:noFill/>
            </a:ln>
          </p:spPr>
        </p:sp>
        <p:sp>
          <p:nvSpPr>
            <p:cNvPr id="321" name="Google Shape;321;p22"/>
            <p:cNvSpPr/>
            <p:nvPr/>
          </p:nvSpPr>
          <p:spPr>
            <a:xfrm>
              <a:off x="8023115" y="5404062"/>
              <a:ext cx="978331" cy="684832"/>
            </a:xfrm>
            <a:custGeom>
              <a:rect b="b" l="l" r="r" t="t"/>
              <a:pathLst>
                <a:path extrusionOk="0" h="684832" w="978331">
                  <a:moveTo>
                    <a:pt x="0" y="0"/>
                  </a:moveTo>
                  <a:lnTo>
                    <a:pt x="978331" y="0"/>
                  </a:lnTo>
                  <a:lnTo>
                    <a:pt x="978331" y="684832"/>
                  </a:lnTo>
                  <a:lnTo>
                    <a:pt x="0" y="684832"/>
                  </a:lnTo>
                  <a:lnTo>
                    <a:pt x="0" y="0"/>
                  </a:lnTo>
                  <a:close/>
                </a:path>
              </a:pathLst>
            </a:custGeom>
            <a:blipFill rotWithShape="1">
              <a:blip r:embed="rId35">
                <a:alphaModFix/>
              </a:blip>
              <a:stretch>
                <a:fillRect b="0" l="0" r="0" t="0"/>
              </a:stretch>
            </a:blipFill>
            <a:ln>
              <a:noFill/>
            </a:ln>
          </p:spPr>
        </p:sp>
        <p:sp>
          <p:nvSpPr>
            <p:cNvPr id="322" name="Google Shape;322;p22"/>
            <p:cNvSpPr/>
            <p:nvPr/>
          </p:nvSpPr>
          <p:spPr>
            <a:xfrm>
              <a:off x="6547243" y="5404062"/>
              <a:ext cx="837017" cy="684832"/>
            </a:xfrm>
            <a:custGeom>
              <a:rect b="b" l="l" r="r" t="t"/>
              <a:pathLst>
                <a:path extrusionOk="0" h="684832" w="837017">
                  <a:moveTo>
                    <a:pt x="0" y="0"/>
                  </a:moveTo>
                  <a:lnTo>
                    <a:pt x="837016" y="0"/>
                  </a:lnTo>
                  <a:lnTo>
                    <a:pt x="837016" y="684832"/>
                  </a:lnTo>
                  <a:lnTo>
                    <a:pt x="0" y="684832"/>
                  </a:lnTo>
                  <a:lnTo>
                    <a:pt x="0" y="0"/>
                  </a:lnTo>
                  <a:close/>
                </a:path>
              </a:pathLst>
            </a:custGeom>
            <a:blipFill rotWithShape="1">
              <a:blip r:embed="rId36">
                <a:alphaModFix/>
              </a:blip>
              <a:stretch>
                <a:fillRect b="0" l="0" r="0" t="0"/>
              </a:stretch>
            </a:blipFill>
            <a:ln>
              <a:noFill/>
            </a:ln>
          </p:spPr>
        </p:sp>
        <p:sp>
          <p:nvSpPr>
            <p:cNvPr id="323" name="Google Shape;323;p22"/>
            <p:cNvSpPr/>
            <p:nvPr/>
          </p:nvSpPr>
          <p:spPr>
            <a:xfrm>
              <a:off x="4133904" y="5281882"/>
              <a:ext cx="467974" cy="929190"/>
            </a:xfrm>
            <a:custGeom>
              <a:rect b="b" l="l" r="r" t="t"/>
              <a:pathLst>
                <a:path extrusionOk="0" h="929190" w="467974">
                  <a:moveTo>
                    <a:pt x="0" y="0"/>
                  </a:moveTo>
                  <a:lnTo>
                    <a:pt x="467974" y="0"/>
                  </a:lnTo>
                  <a:lnTo>
                    <a:pt x="467974" y="929191"/>
                  </a:lnTo>
                  <a:lnTo>
                    <a:pt x="0" y="929191"/>
                  </a:lnTo>
                  <a:lnTo>
                    <a:pt x="0" y="0"/>
                  </a:lnTo>
                  <a:close/>
                </a:path>
              </a:pathLst>
            </a:custGeom>
            <a:blipFill rotWithShape="1">
              <a:blip r:embed="rId37">
                <a:alphaModFix/>
              </a:blip>
              <a:stretch>
                <a:fillRect b="0" l="0" r="0" t="0"/>
              </a:stretch>
            </a:blipFill>
            <a:ln>
              <a:noFill/>
            </a:ln>
          </p:spPr>
        </p:sp>
        <p:sp>
          <p:nvSpPr>
            <p:cNvPr id="324" name="Google Shape;324;p22"/>
            <p:cNvSpPr/>
            <p:nvPr/>
          </p:nvSpPr>
          <p:spPr>
            <a:xfrm>
              <a:off x="5232144" y="5404062"/>
              <a:ext cx="684832" cy="684832"/>
            </a:xfrm>
            <a:custGeom>
              <a:rect b="b" l="l" r="r" t="t"/>
              <a:pathLst>
                <a:path extrusionOk="0" h="684832" w="684832">
                  <a:moveTo>
                    <a:pt x="0" y="0"/>
                  </a:moveTo>
                  <a:lnTo>
                    <a:pt x="684832" y="0"/>
                  </a:lnTo>
                  <a:lnTo>
                    <a:pt x="684832" y="684832"/>
                  </a:lnTo>
                  <a:lnTo>
                    <a:pt x="0" y="684832"/>
                  </a:lnTo>
                  <a:lnTo>
                    <a:pt x="0" y="0"/>
                  </a:lnTo>
                  <a:close/>
                </a:path>
              </a:pathLst>
            </a:custGeom>
            <a:blipFill rotWithShape="1">
              <a:blip r:embed="rId38">
                <a:alphaModFix/>
              </a:blip>
              <a:stretch>
                <a:fillRect b="0" l="0" r="0" t="0"/>
              </a:stretch>
            </a:blipFill>
            <a:ln>
              <a:noFill/>
            </a:ln>
          </p:spPr>
        </p:sp>
        <p:sp>
          <p:nvSpPr>
            <p:cNvPr id="325" name="Google Shape;325;p22"/>
            <p:cNvSpPr/>
            <p:nvPr/>
          </p:nvSpPr>
          <p:spPr>
            <a:xfrm>
              <a:off x="0" y="5198418"/>
              <a:ext cx="589911" cy="1096119"/>
            </a:xfrm>
            <a:custGeom>
              <a:rect b="b" l="l" r="r" t="t"/>
              <a:pathLst>
                <a:path extrusionOk="0" h="1096119" w="589911">
                  <a:moveTo>
                    <a:pt x="0" y="0"/>
                  </a:moveTo>
                  <a:lnTo>
                    <a:pt x="589911" y="0"/>
                  </a:lnTo>
                  <a:lnTo>
                    <a:pt x="589911" y="1096119"/>
                  </a:lnTo>
                  <a:lnTo>
                    <a:pt x="0" y="1096119"/>
                  </a:lnTo>
                  <a:lnTo>
                    <a:pt x="0" y="0"/>
                  </a:lnTo>
                  <a:close/>
                </a:path>
              </a:pathLst>
            </a:custGeom>
            <a:blipFill rotWithShape="1">
              <a:blip r:embed="rId39">
                <a:alphaModFix/>
              </a:blip>
              <a:stretch>
                <a:fillRect b="0" l="0" r="0" t="0"/>
              </a:stretch>
            </a:blipFill>
            <a:ln>
              <a:noFill/>
            </a:ln>
          </p:spPr>
        </p:sp>
        <p:sp>
          <p:nvSpPr>
            <p:cNvPr id="326" name="Google Shape;326;p22"/>
            <p:cNvSpPr/>
            <p:nvPr/>
          </p:nvSpPr>
          <p:spPr>
            <a:xfrm>
              <a:off x="1221895" y="5198418"/>
              <a:ext cx="848994" cy="1096119"/>
            </a:xfrm>
            <a:custGeom>
              <a:rect b="b" l="l" r="r" t="t"/>
              <a:pathLst>
                <a:path extrusionOk="0" h="1096119" w="848994">
                  <a:moveTo>
                    <a:pt x="0" y="0"/>
                  </a:moveTo>
                  <a:lnTo>
                    <a:pt x="848994" y="0"/>
                  </a:lnTo>
                  <a:lnTo>
                    <a:pt x="848994" y="1096119"/>
                  </a:lnTo>
                  <a:lnTo>
                    <a:pt x="0" y="1096119"/>
                  </a:lnTo>
                  <a:lnTo>
                    <a:pt x="0" y="0"/>
                  </a:lnTo>
                  <a:close/>
                </a:path>
              </a:pathLst>
            </a:custGeom>
            <a:blipFill rotWithShape="1">
              <a:blip r:embed="rId40">
                <a:alphaModFix/>
              </a:blip>
              <a:stretch>
                <a:fillRect b="0" l="0" r="0" t="0"/>
              </a:stretch>
            </a:blipFill>
            <a:ln>
              <a:noFill/>
            </a:ln>
          </p:spPr>
        </p:sp>
        <p:sp>
          <p:nvSpPr>
            <p:cNvPr id="327" name="Google Shape;327;p22"/>
            <p:cNvSpPr/>
            <p:nvPr/>
          </p:nvSpPr>
          <p:spPr>
            <a:xfrm>
              <a:off x="2701155" y="5281882"/>
              <a:ext cx="802483" cy="929190"/>
            </a:xfrm>
            <a:custGeom>
              <a:rect b="b" l="l" r="r" t="t"/>
              <a:pathLst>
                <a:path extrusionOk="0" h="929190" w="802483">
                  <a:moveTo>
                    <a:pt x="0" y="0"/>
                  </a:moveTo>
                  <a:lnTo>
                    <a:pt x="802483" y="0"/>
                  </a:lnTo>
                  <a:lnTo>
                    <a:pt x="802483" y="929191"/>
                  </a:lnTo>
                  <a:lnTo>
                    <a:pt x="0" y="929191"/>
                  </a:lnTo>
                  <a:lnTo>
                    <a:pt x="0" y="0"/>
                  </a:lnTo>
                  <a:close/>
                </a:path>
              </a:pathLst>
            </a:custGeom>
            <a:blipFill rotWithShape="1">
              <a:blip r:embed="rId41">
                <a:alphaModFix/>
              </a:blip>
              <a:stretch>
                <a:fillRect b="0" l="0" r="0" t="0"/>
              </a:stretch>
            </a:blipFill>
            <a:ln>
              <a:noFill/>
            </a:ln>
          </p:spPr>
        </p:sp>
      </p:grpSp>
      <p:sp>
        <p:nvSpPr>
          <p:cNvPr id="328" name="Google Shape;328;p22"/>
          <p:cNvSpPr/>
          <p:nvPr/>
        </p:nvSpPr>
        <p:spPr>
          <a:xfrm>
            <a:off x="6712288" y="8346964"/>
            <a:ext cx="1183919" cy="1214843"/>
          </a:xfrm>
          <a:custGeom>
            <a:rect b="b" l="l" r="r" t="t"/>
            <a:pathLst>
              <a:path extrusionOk="0" h="1214843" w="1183919">
                <a:moveTo>
                  <a:pt x="0" y="0"/>
                </a:moveTo>
                <a:lnTo>
                  <a:pt x="1183920" y="0"/>
                </a:lnTo>
                <a:lnTo>
                  <a:pt x="1183920" y="1214843"/>
                </a:lnTo>
                <a:lnTo>
                  <a:pt x="0" y="1214843"/>
                </a:lnTo>
                <a:lnTo>
                  <a:pt x="0" y="0"/>
                </a:lnTo>
                <a:close/>
              </a:path>
            </a:pathLst>
          </a:custGeom>
          <a:blipFill rotWithShape="1">
            <a:blip r:embed="rId42">
              <a:alphaModFix/>
            </a:blip>
            <a:stretch>
              <a:fillRect b="0" l="0" r="0" t="0"/>
            </a:stretch>
          </a:blipFill>
          <a:ln>
            <a:noFill/>
          </a:ln>
        </p:spPr>
      </p:sp>
      <p:sp>
        <p:nvSpPr>
          <p:cNvPr id="329" name="Google Shape;329;p22"/>
          <p:cNvSpPr/>
          <p:nvPr/>
        </p:nvSpPr>
        <p:spPr>
          <a:xfrm>
            <a:off x="8143858" y="8346964"/>
            <a:ext cx="1536008" cy="1214843"/>
          </a:xfrm>
          <a:custGeom>
            <a:rect b="b" l="l" r="r" t="t"/>
            <a:pathLst>
              <a:path extrusionOk="0" h="1214843" w="1536008">
                <a:moveTo>
                  <a:pt x="0" y="0"/>
                </a:moveTo>
                <a:lnTo>
                  <a:pt x="1536008" y="0"/>
                </a:lnTo>
                <a:lnTo>
                  <a:pt x="1536008" y="1214843"/>
                </a:lnTo>
                <a:lnTo>
                  <a:pt x="0" y="1214843"/>
                </a:lnTo>
                <a:lnTo>
                  <a:pt x="0" y="0"/>
                </a:lnTo>
                <a:close/>
              </a:path>
            </a:pathLst>
          </a:custGeom>
          <a:blipFill rotWithShape="1">
            <a:blip r:embed="rId43">
              <a:alphaModFix/>
            </a:blip>
            <a:stretch>
              <a:fillRect b="0" l="0" r="0" t="0"/>
            </a:stretch>
          </a:blipFill>
          <a:ln>
            <a:noFill/>
          </a:ln>
        </p:spPr>
      </p:sp>
      <p:sp>
        <p:nvSpPr>
          <p:cNvPr id="330" name="Google Shape;330;p22"/>
          <p:cNvSpPr/>
          <p:nvPr/>
        </p:nvSpPr>
        <p:spPr>
          <a:xfrm>
            <a:off x="9927516" y="8422502"/>
            <a:ext cx="1638857" cy="1063767"/>
          </a:xfrm>
          <a:custGeom>
            <a:rect b="b" l="l" r="r" t="t"/>
            <a:pathLst>
              <a:path extrusionOk="0" h="1063767" w="1638857">
                <a:moveTo>
                  <a:pt x="0" y="0"/>
                </a:moveTo>
                <a:lnTo>
                  <a:pt x="1638856" y="0"/>
                </a:lnTo>
                <a:lnTo>
                  <a:pt x="1638856" y="1063767"/>
                </a:lnTo>
                <a:lnTo>
                  <a:pt x="0" y="1063767"/>
                </a:lnTo>
                <a:lnTo>
                  <a:pt x="0" y="0"/>
                </a:lnTo>
                <a:close/>
              </a:path>
            </a:pathLst>
          </a:custGeom>
          <a:blipFill rotWithShape="1">
            <a:blip r:embed="rId44">
              <a:alphaModFix/>
            </a:blip>
            <a:stretch>
              <a:fillRect b="0" l="0" r="0" t="0"/>
            </a:stretch>
          </a:blipFill>
          <a:ln>
            <a:noFill/>
          </a:ln>
        </p:spPr>
      </p:sp>
      <p:sp>
        <p:nvSpPr>
          <p:cNvPr id="331" name="Google Shape;331;p22"/>
          <p:cNvSpPr/>
          <p:nvPr/>
        </p:nvSpPr>
        <p:spPr>
          <a:xfrm>
            <a:off x="11866473" y="8425757"/>
            <a:ext cx="1057258" cy="1057258"/>
          </a:xfrm>
          <a:custGeom>
            <a:rect b="b" l="l" r="r" t="t"/>
            <a:pathLst>
              <a:path extrusionOk="0" h="1057258" w="1057258">
                <a:moveTo>
                  <a:pt x="0" y="0"/>
                </a:moveTo>
                <a:lnTo>
                  <a:pt x="1057258" y="0"/>
                </a:lnTo>
                <a:lnTo>
                  <a:pt x="1057258" y="1057257"/>
                </a:lnTo>
                <a:lnTo>
                  <a:pt x="0" y="1057257"/>
                </a:lnTo>
                <a:lnTo>
                  <a:pt x="0" y="0"/>
                </a:lnTo>
                <a:close/>
              </a:path>
            </a:pathLst>
          </a:custGeom>
          <a:blipFill rotWithShape="1">
            <a:blip r:embed="rId45">
              <a:alphaModFix/>
            </a:blip>
            <a:stretch>
              <a:fillRect b="0" l="0" r="0" t="0"/>
            </a:stretch>
          </a:blipFill>
          <a:ln>
            <a:noFill/>
          </a:ln>
        </p:spPr>
      </p:sp>
      <p:sp>
        <p:nvSpPr>
          <p:cNvPr id="332" name="Google Shape;332;p22"/>
          <p:cNvSpPr/>
          <p:nvPr/>
        </p:nvSpPr>
        <p:spPr>
          <a:xfrm>
            <a:off x="13171381" y="8602145"/>
            <a:ext cx="1641798" cy="704480"/>
          </a:xfrm>
          <a:custGeom>
            <a:rect b="b" l="l" r="r" t="t"/>
            <a:pathLst>
              <a:path extrusionOk="0" h="704480" w="1641798">
                <a:moveTo>
                  <a:pt x="0" y="0"/>
                </a:moveTo>
                <a:lnTo>
                  <a:pt x="1641798" y="0"/>
                </a:lnTo>
                <a:lnTo>
                  <a:pt x="1641798" y="704481"/>
                </a:lnTo>
                <a:lnTo>
                  <a:pt x="0" y="704481"/>
                </a:lnTo>
                <a:lnTo>
                  <a:pt x="0" y="0"/>
                </a:lnTo>
                <a:close/>
              </a:path>
            </a:pathLst>
          </a:custGeom>
          <a:blipFill rotWithShape="1">
            <a:blip r:embed="rId46">
              <a:alphaModFix/>
            </a:blip>
            <a:stretch>
              <a:fillRect b="0" l="0" r="0" t="0"/>
            </a:stretch>
          </a:blipFill>
          <a:ln>
            <a:noFill/>
          </a:ln>
        </p:spPr>
      </p:sp>
      <p:sp>
        <p:nvSpPr>
          <p:cNvPr id="333" name="Google Shape;333;p22"/>
          <p:cNvSpPr/>
          <p:nvPr/>
        </p:nvSpPr>
        <p:spPr>
          <a:xfrm>
            <a:off x="15117979" y="8425757"/>
            <a:ext cx="1057258" cy="1057258"/>
          </a:xfrm>
          <a:custGeom>
            <a:rect b="b" l="l" r="r" t="t"/>
            <a:pathLst>
              <a:path extrusionOk="0" h="1057258" w="1057258">
                <a:moveTo>
                  <a:pt x="0" y="0"/>
                </a:moveTo>
                <a:lnTo>
                  <a:pt x="1057258" y="0"/>
                </a:lnTo>
                <a:lnTo>
                  <a:pt x="1057258" y="1057257"/>
                </a:lnTo>
                <a:lnTo>
                  <a:pt x="0" y="1057257"/>
                </a:lnTo>
                <a:lnTo>
                  <a:pt x="0" y="0"/>
                </a:lnTo>
                <a:close/>
              </a:path>
            </a:pathLst>
          </a:custGeom>
          <a:blipFill rotWithShape="1">
            <a:blip r:embed="rId47">
              <a:alphaModFix/>
            </a:blip>
            <a:stretch>
              <a:fillRect b="0" l="0" r="0" t="0"/>
            </a:stretch>
          </a:blipFill>
          <a:ln>
            <a:noFill/>
          </a:ln>
        </p:spPr>
      </p:sp>
      <p:sp>
        <p:nvSpPr>
          <p:cNvPr id="334" name="Google Shape;334;p22"/>
          <p:cNvSpPr/>
          <p:nvPr/>
        </p:nvSpPr>
        <p:spPr>
          <a:xfrm>
            <a:off x="16480037" y="8489987"/>
            <a:ext cx="928796" cy="928796"/>
          </a:xfrm>
          <a:custGeom>
            <a:rect b="b" l="l" r="r" t="t"/>
            <a:pathLst>
              <a:path extrusionOk="0" h="928796" w="928796">
                <a:moveTo>
                  <a:pt x="0" y="0"/>
                </a:moveTo>
                <a:lnTo>
                  <a:pt x="928796" y="0"/>
                </a:lnTo>
                <a:lnTo>
                  <a:pt x="928796" y="928797"/>
                </a:lnTo>
                <a:lnTo>
                  <a:pt x="0" y="928797"/>
                </a:lnTo>
                <a:lnTo>
                  <a:pt x="0" y="0"/>
                </a:lnTo>
                <a:close/>
              </a:path>
            </a:pathLst>
          </a:custGeom>
          <a:blipFill rotWithShape="1">
            <a:blip r:embed="rId48">
              <a:alphaModFix/>
            </a:blip>
            <a:stretch>
              <a:fillRect b="0" l="0" r="0" t="0"/>
            </a:stretch>
          </a:blipFill>
          <a:ln>
            <a:noFill/>
          </a:ln>
        </p:spPr>
      </p:sp>
      <p:sp>
        <p:nvSpPr>
          <p:cNvPr id="335" name="Google Shape;335;p22"/>
          <p:cNvSpPr txBox="1"/>
          <p:nvPr/>
        </p:nvSpPr>
        <p:spPr>
          <a:xfrm>
            <a:off x="1232396" y="3455296"/>
            <a:ext cx="4181285" cy="510032"/>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US" sz="1700" u="none" cap="none" strike="noStrike">
                <a:solidFill>
                  <a:srgbClr val="FFFFFF"/>
                </a:solidFill>
                <a:latin typeface="DM Sans"/>
                <a:ea typeface="DM Sans"/>
                <a:cs typeface="DM Sans"/>
                <a:sym typeface="DM Sans"/>
              </a:rPr>
              <a:t>This presentation template</a:t>
            </a:r>
            <a:endParaRPr/>
          </a:p>
          <a:p>
            <a:pPr indent="0" lvl="0" marL="0" marR="0" rtl="0" algn="ctr">
              <a:lnSpc>
                <a:spcPct val="122000"/>
              </a:lnSpc>
              <a:spcBef>
                <a:spcPts val="0"/>
              </a:spcBef>
              <a:spcAft>
                <a:spcPts val="0"/>
              </a:spcAft>
              <a:buNone/>
            </a:pPr>
            <a:r>
              <a:rPr b="0" i="0" lang="en-US" sz="1700" u="none" cap="none" strike="noStrike">
                <a:solidFill>
                  <a:srgbClr val="FFFFFF"/>
                </a:solidFill>
                <a:latin typeface="DM Sans"/>
                <a:ea typeface="DM Sans"/>
                <a:cs typeface="DM Sans"/>
                <a:sym typeface="DM Sans"/>
              </a:rPr>
              <a:t>uses the following free fonts:</a:t>
            </a:r>
            <a:endParaRPr/>
          </a:p>
        </p:txBody>
      </p:sp>
      <p:sp>
        <p:nvSpPr>
          <p:cNvPr id="336" name="Google Shape;336;p22"/>
          <p:cNvSpPr txBox="1"/>
          <p:nvPr/>
        </p:nvSpPr>
        <p:spPr>
          <a:xfrm>
            <a:off x="1175455" y="6548106"/>
            <a:ext cx="4368067" cy="252857"/>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US" sz="1700" u="none" cap="none" strike="noStrike">
                <a:solidFill>
                  <a:srgbClr val="FFFFFF"/>
                </a:solidFill>
                <a:latin typeface="DM Sans"/>
                <a:ea typeface="DM Sans"/>
                <a:cs typeface="DM Sans"/>
                <a:sym typeface="DM Sans"/>
              </a:rPr>
              <a:t>You can find these fonts online too.</a:t>
            </a:r>
            <a:endParaRPr/>
          </a:p>
        </p:txBody>
      </p:sp>
      <p:sp>
        <p:nvSpPr>
          <p:cNvPr id="337" name="Google Shape;337;p22"/>
          <p:cNvSpPr txBox="1"/>
          <p:nvPr/>
        </p:nvSpPr>
        <p:spPr>
          <a:xfrm>
            <a:off x="1681447" y="4956736"/>
            <a:ext cx="3283200" cy="678300"/>
          </a:xfrm>
          <a:prstGeom prst="rect">
            <a:avLst/>
          </a:prstGeom>
          <a:noFill/>
          <a:ln>
            <a:noFill/>
          </a:ln>
        </p:spPr>
        <p:txBody>
          <a:bodyPr anchorCtr="0" anchor="t" bIns="0" lIns="0" spcFirstLastPara="1" rIns="0" wrap="square" tIns="0">
            <a:spAutoFit/>
          </a:bodyPr>
          <a:lstStyle/>
          <a:p>
            <a:pPr indent="0" lvl="0" marL="0" marR="0" rtl="0" algn="ctr">
              <a:lnSpc>
                <a:spcPct val="102995"/>
              </a:lnSpc>
              <a:spcBef>
                <a:spcPts val="0"/>
              </a:spcBef>
              <a:spcAft>
                <a:spcPts val="0"/>
              </a:spcAft>
              <a:buNone/>
            </a:pPr>
            <a:r>
              <a:rPr b="1" i="0" lang="en-US" sz="4406" u="none" cap="none" strike="noStrike">
                <a:solidFill>
                  <a:srgbClr val="FFFFFF"/>
                </a:solidFill>
                <a:latin typeface="DM Sans"/>
                <a:ea typeface="DM Sans"/>
                <a:cs typeface="DM Sans"/>
                <a:sym typeface="DM Sans"/>
              </a:rPr>
              <a:t>DM SANS</a:t>
            </a:r>
            <a:endParaRPr/>
          </a:p>
        </p:txBody>
      </p:sp>
      <p:sp>
        <p:nvSpPr>
          <p:cNvPr id="338" name="Google Shape;338;p22"/>
          <p:cNvSpPr txBox="1"/>
          <p:nvPr/>
        </p:nvSpPr>
        <p:spPr>
          <a:xfrm>
            <a:off x="4210005" y="1436516"/>
            <a:ext cx="9867990" cy="337312"/>
          </a:xfrm>
          <a:prstGeom prst="rect">
            <a:avLst/>
          </a:prstGeom>
          <a:noFill/>
          <a:ln>
            <a:noFill/>
          </a:ln>
        </p:spPr>
        <p:txBody>
          <a:bodyPr anchorCtr="0" anchor="t" bIns="0" lIns="0" spcFirstLastPara="1" rIns="0" wrap="square" tIns="0">
            <a:spAutoFit/>
          </a:bodyPr>
          <a:lstStyle/>
          <a:p>
            <a:pPr indent="0" lvl="1" marL="0" marR="0" rtl="0" algn="ctr">
              <a:lnSpc>
                <a:spcPct val="122010"/>
              </a:lnSpc>
              <a:spcBef>
                <a:spcPts val="0"/>
              </a:spcBef>
              <a:spcAft>
                <a:spcPts val="0"/>
              </a:spcAft>
              <a:buNone/>
            </a:pPr>
            <a:r>
              <a:rPr b="0" i="0" lang="en-US" sz="2199" u="none" cap="none" strike="noStrike">
                <a:solidFill>
                  <a:srgbClr val="FFFFFF"/>
                </a:solidFill>
                <a:latin typeface="DM Sans"/>
                <a:ea typeface="DM Sans"/>
                <a:cs typeface="DM Sans"/>
                <a:sym typeface="DM Sans"/>
              </a:rPr>
              <a:t>Use these design resources in your Canva Presentation.</a:t>
            </a:r>
            <a:endParaRPr/>
          </a:p>
        </p:txBody>
      </p:sp>
      <p:sp>
        <p:nvSpPr>
          <p:cNvPr id="339" name="Google Shape;339;p22"/>
          <p:cNvSpPr txBox="1"/>
          <p:nvPr/>
        </p:nvSpPr>
        <p:spPr>
          <a:xfrm>
            <a:off x="11706206" y="9906311"/>
            <a:ext cx="5916757" cy="187454"/>
          </a:xfrm>
          <a:prstGeom prst="rect">
            <a:avLst/>
          </a:prstGeom>
          <a:noFill/>
          <a:ln>
            <a:noFill/>
          </a:ln>
        </p:spPr>
        <p:txBody>
          <a:bodyPr anchorCtr="0" anchor="t" bIns="0" lIns="0" spcFirstLastPara="1" rIns="0" wrap="square" tIns="0">
            <a:spAutoFit/>
          </a:bodyPr>
          <a:lstStyle/>
          <a:p>
            <a:pPr indent="0" lvl="1" marL="0" marR="0" rtl="0" algn="r">
              <a:lnSpc>
                <a:spcPct val="122018"/>
              </a:lnSpc>
              <a:spcBef>
                <a:spcPts val="0"/>
              </a:spcBef>
              <a:spcAft>
                <a:spcPts val="0"/>
              </a:spcAft>
              <a:buNone/>
            </a:pPr>
            <a:r>
              <a:rPr b="1" i="0" lang="en-US" sz="1199" u="none" cap="none" strike="noStrike">
                <a:solidFill>
                  <a:srgbClr val="FFFFFF"/>
                </a:solidFill>
                <a:latin typeface="DM Sans"/>
                <a:ea typeface="DM Sans"/>
                <a:cs typeface="DM Sans"/>
                <a:sym typeface="DM Sans"/>
              </a:rPr>
              <a:t>DON'T FORGET TO DELETE THIS PAGE BEFORE PRESENTING. </a:t>
            </a:r>
            <a:endParaRPr/>
          </a:p>
        </p:txBody>
      </p:sp>
      <p:sp>
        <p:nvSpPr>
          <p:cNvPr id="340" name="Google Shape;340;p22"/>
          <p:cNvSpPr txBox="1"/>
          <p:nvPr/>
        </p:nvSpPr>
        <p:spPr>
          <a:xfrm>
            <a:off x="5469973" y="572474"/>
            <a:ext cx="7348055" cy="84836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6399" u="none" cap="none" strike="noStrike">
                <a:solidFill>
                  <a:srgbClr val="FFFFFF"/>
                </a:solidFill>
                <a:latin typeface="DM Sans"/>
                <a:ea typeface="DM Sans"/>
                <a:cs typeface="DM Sans"/>
                <a:sym typeface="DM Sans"/>
              </a:rPr>
              <a:t>Resource Page</a:t>
            </a:r>
            <a:endParaRPr/>
          </a:p>
        </p:txBody>
      </p:sp>
      <p:sp>
        <p:nvSpPr>
          <p:cNvPr id="341" name="Google Shape;341;p22"/>
          <p:cNvSpPr txBox="1"/>
          <p:nvPr/>
        </p:nvSpPr>
        <p:spPr>
          <a:xfrm>
            <a:off x="1747770" y="2693383"/>
            <a:ext cx="3150536" cy="384175"/>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1" i="0" lang="en-US" sz="2499" u="none" cap="none" strike="noStrike">
                <a:solidFill>
                  <a:srgbClr val="FFFFFF"/>
                </a:solidFill>
                <a:latin typeface="DM Sans"/>
                <a:ea typeface="DM Sans"/>
                <a:cs typeface="DM Sans"/>
                <a:sym typeface="DM Sans"/>
              </a:rPr>
              <a:t>FONTS</a:t>
            </a:r>
            <a:endParaRPr/>
          </a:p>
        </p:txBody>
      </p:sp>
      <p:sp>
        <p:nvSpPr>
          <p:cNvPr id="342" name="Google Shape;342;p22"/>
          <p:cNvSpPr txBox="1"/>
          <p:nvPr/>
        </p:nvSpPr>
        <p:spPr>
          <a:xfrm>
            <a:off x="10291206" y="2693383"/>
            <a:ext cx="3150536" cy="384175"/>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1" i="0" lang="en-US" sz="2499" u="none" cap="none" strike="noStrike">
                <a:solidFill>
                  <a:srgbClr val="FFFFFF"/>
                </a:solidFill>
                <a:latin typeface="DM Sans"/>
                <a:ea typeface="DM Sans"/>
                <a:cs typeface="DM Sans"/>
                <a:sym typeface="DM Sans"/>
              </a:rPr>
              <a:t>DESIGN ELEMENTS</a:t>
            </a:r>
            <a:endParaRPr/>
          </a:p>
        </p:txBody>
      </p:sp>
      <p:sp>
        <p:nvSpPr>
          <p:cNvPr id="343" name="Google Shape;343;p22"/>
          <p:cNvSpPr txBox="1"/>
          <p:nvPr/>
        </p:nvSpPr>
        <p:spPr>
          <a:xfrm>
            <a:off x="1747770" y="7296522"/>
            <a:ext cx="3150536" cy="384175"/>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1" i="0" lang="en-US" sz="2499" u="none" cap="none" strike="noStrike">
                <a:solidFill>
                  <a:srgbClr val="FFFFFF"/>
                </a:solidFill>
                <a:latin typeface="DM Sans"/>
                <a:ea typeface="DM Sans"/>
                <a:cs typeface="DM Sans"/>
                <a:sym typeface="DM Sans"/>
              </a:rPr>
              <a:t>COLORS</a:t>
            </a:r>
            <a:endParaRPr/>
          </a:p>
        </p:txBody>
      </p:sp>
      <p:sp>
        <p:nvSpPr>
          <p:cNvPr id="344" name="Google Shape;344;p22"/>
          <p:cNvSpPr txBox="1"/>
          <p:nvPr/>
        </p:nvSpPr>
        <p:spPr>
          <a:xfrm>
            <a:off x="3212867" y="9087358"/>
            <a:ext cx="1221374" cy="170942"/>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1" i="0" lang="en-US" sz="1300" u="none" cap="none" strike="noStrike">
                <a:solidFill>
                  <a:srgbClr val="FFFFFF"/>
                </a:solidFill>
                <a:latin typeface="DM Sans"/>
                <a:ea typeface="DM Sans"/>
                <a:cs typeface="DM Sans"/>
                <a:sym typeface="DM Sans"/>
              </a:rPr>
              <a:t>#1D4EBB</a:t>
            </a:r>
            <a:endParaRPr/>
          </a:p>
        </p:txBody>
      </p:sp>
      <p:sp>
        <p:nvSpPr>
          <p:cNvPr id="345" name="Google Shape;345;p22"/>
          <p:cNvSpPr txBox="1"/>
          <p:nvPr/>
        </p:nvSpPr>
        <p:spPr>
          <a:xfrm>
            <a:off x="2211836" y="9087358"/>
            <a:ext cx="1221374" cy="170942"/>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1" i="0" lang="en-US" sz="1300" u="none" cap="none" strike="noStrike">
                <a:solidFill>
                  <a:srgbClr val="FFFFFF"/>
                </a:solidFill>
                <a:latin typeface="DM Sans"/>
                <a:ea typeface="DM Sans"/>
                <a:cs typeface="DM Sans"/>
                <a:sym typeface="DM Sans"/>
              </a:rPr>
              <a:t>#C8FD04</a:t>
            </a:r>
            <a:endParaRPr/>
          </a:p>
        </p:txBody>
      </p:sp>
    </p:spTree>
  </p:cSld>
  <p:clrMapOvr>
    <a:masterClrMapping/>
  </p:clrMapOvr>
  <p:transition>
    <p:fade/>
  </p:transition>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F3131"/>
            </a:gs>
            <a:gs pos="100000">
              <a:srgbClr val="FF914D"/>
            </a:gs>
          </a:gsLst>
          <a:lin ang="2700000" scaled="0"/>
        </a:gradFill>
      </p:bgPr>
    </p:bg>
    <p:spTree>
      <p:nvGrpSpPr>
        <p:cNvPr id="349" name="Shape 349"/>
        <p:cNvGrpSpPr/>
        <p:nvPr/>
      </p:nvGrpSpPr>
      <p:grpSpPr>
        <a:xfrm>
          <a:off x="0" y="0"/>
          <a:ext cx="0" cy="0"/>
          <a:chOff x="0" y="0"/>
          <a:chExt cx="0" cy="0"/>
        </a:xfrm>
      </p:grpSpPr>
      <p:grpSp>
        <p:nvGrpSpPr>
          <p:cNvPr id="350" name="Google Shape;350;p23"/>
          <p:cNvGrpSpPr/>
          <p:nvPr/>
        </p:nvGrpSpPr>
        <p:grpSpPr>
          <a:xfrm>
            <a:off x="5995272" y="2401409"/>
            <a:ext cx="6297456" cy="2611613"/>
            <a:chOff x="0" y="-28575"/>
            <a:chExt cx="1658589" cy="687832"/>
          </a:xfrm>
        </p:grpSpPr>
        <p:sp>
          <p:nvSpPr>
            <p:cNvPr id="351" name="Google Shape;351;p23"/>
            <p:cNvSpPr/>
            <p:nvPr/>
          </p:nvSpPr>
          <p:spPr>
            <a:xfrm>
              <a:off x="0" y="0"/>
              <a:ext cx="1658589" cy="659257"/>
            </a:xfrm>
            <a:custGeom>
              <a:rect b="b" l="l" r="r" t="t"/>
              <a:pathLst>
                <a:path extrusionOk="0" h="659257" w="1658589">
                  <a:moveTo>
                    <a:pt x="29505" y="0"/>
                  </a:moveTo>
                  <a:lnTo>
                    <a:pt x="1629084" y="0"/>
                  </a:lnTo>
                  <a:cubicBezTo>
                    <a:pt x="1636910" y="0"/>
                    <a:pt x="1644414" y="3109"/>
                    <a:pt x="1649948" y="8642"/>
                  </a:cubicBezTo>
                  <a:cubicBezTo>
                    <a:pt x="1655481" y="14175"/>
                    <a:pt x="1658589" y="21680"/>
                    <a:pt x="1658589" y="29505"/>
                  </a:cubicBezTo>
                  <a:lnTo>
                    <a:pt x="1658589" y="629752"/>
                  </a:lnTo>
                  <a:cubicBezTo>
                    <a:pt x="1658589" y="637577"/>
                    <a:pt x="1655481" y="645082"/>
                    <a:pt x="1649948" y="650615"/>
                  </a:cubicBezTo>
                  <a:cubicBezTo>
                    <a:pt x="1644414" y="656149"/>
                    <a:pt x="1636910" y="659257"/>
                    <a:pt x="1629084" y="659257"/>
                  </a:cubicBezTo>
                  <a:lnTo>
                    <a:pt x="29505" y="659257"/>
                  </a:lnTo>
                  <a:cubicBezTo>
                    <a:pt x="21680" y="659257"/>
                    <a:pt x="14175" y="656149"/>
                    <a:pt x="8642" y="650615"/>
                  </a:cubicBezTo>
                  <a:cubicBezTo>
                    <a:pt x="3109" y="645082"/>
                    <a:pt x="0" y="637577"/>
                    <a:pt x="0" y="629752"/>
                  </a:cubicBezTo>
                  <a:lnTo>
                    <a:pt x="0" y="29505"/>
                  </a:lnTo>
                  <a:cubicBezTo>
                    <a:pt x="0" y="21680"/>
                    <a:pt x="3109" y="14175"/>
                    <a:pt x="8642" y="8642"/>
                  </a:cubicBezTo>
                  <a:cubicBezTo>
                    <a:pt x="14175" y="3109"/>
                    <a:pt x="21680" y="0"/>
                    <a:pt x="29505" y="0"/>
                  </a:cubicBezTo>
                  <a:close/>
                </a:path>
              </a:pathLst>
            </a:custGeom>
            <a:solidFill>
              <a:srgbClr val="000000">
                <a:alpha val="0"/>
              </a:srgbClr>
            </a:solidFill>
            <a:ln cap="rnd"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p23"/>
            <p:cNvSpPr txBox="1"/>
            <p:nvPr/>
          </p:nvSpPr>
          <p:spPr>
            <a:xfrm>
              <a:off x="0" y="-28575"/>
              <a:ext cx="1658589" cy="687832"/>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53" name="Google Shape;353;p23"/>
          <p:cNvGrpSpPr/>
          <p:nvPr/>
        </p:nvGrpSpPr>
        <p:grpSpPr>
          <a:xfrm>
            <a:off x="5995272" y="5476026"/>
            <a:ext cx="6297456" cy="2611613"/>
            <a:chOff x="0" y="-28575"/>
            <a:chExt cx="1658589" cy="687832"/>
          </a:xfrm>
        </p:grpSpPr>
        <p:sp>
          <p:nvSpPr>
            <p:cNvPr id="354" name="Google Shape;354;p23"/>
            <p:cNvSpPr/>
            <p:nvPr/>
          </p:nvSpPr>
          <p:spPr>
            <a:xfrm>
              <a:off x="0" y="0"/>
              <a:ext cx="1658589" cy="659257"/>
            </a:xfrm>
            <a:custGeom>
              <a:rect b="b" l="l" r="r" t="t"/>
              <a:pathLst>
                <a:path extrusionOk="0" h="659257" w="1658589">
                  <a:moveTo>
                    <a:pt x="29505" y="0"/>
                  </a:moveTo>
                  <a:lnTo>
                    <a:pt x="1629084" y="0"/>
                  </a:lnTo>
                  <a:cubicBezTo>
                    <a:pt x="1636910" y="0"/>
                    <a:pt x="1644414" y="3109"/>
                    <a:pt x="1649948" y="8642"/>
                  </a:cubicBezTo>
                  <a:cubicBezTo>
                    <a:pt x="1655481" y="14175"/>
                    <a:pt x="1658589" y="21680"/>
                    <a:pt x="1658589" y="29505"/>
                  </a:cubicBezTo>
                  <a:lnTo>
                    <a:pt x="1658589" y="629752"/>
                  </a:lnTo>
                  <a:cubicBezTo>
                    <a:pt x="1658589" y="637577"/>
                    <a:pt x="1655481" y="645082"/>
                    <a:pt x="1649948" y="650615"/>
                  </a:cubicBezTo>
                  <a:cubicBezTo>
                    <a:pt x="1644414" y="656149"/>
                    <a:pt x="1636910" y="659257"/>
                    <a:pt x="1629084" y="659257"/>
                  </a:cubicBezTo>
                  <a:lnTo>
                    <a:pt x="29505" y="659257"/>
                  </a:lnTo>
                  <a:cubicBezTo>
                    <a:pt x="21680" y="659257"/>
                    <a:pt x="14175" y="656149"/>
                    <a:pt x="8642" y="650615"/>
                  </a:cubicBezTo>
                  <a:cubicBezTo>
                    <a:pt x="3109" y="645082"/>
                    <a:pt x="0" y="637577"/>
                    <a:pt x="0" y="629752"/>
                  </a:cubicBezTo>
                  <a:lnTo>
                    <a:pt x="0" y="29505"/>
                  </a:lnTo>
                  <a:cubicBezTo>
                    <a:pt x="0" y="21680"/>
                    <a:pt x="3109" y="14175"/>
                    <a:pt x="8642" y="8642"/>
                  </a:cubicBezTo>
                  <a:cubicBezTo>
                    <a:pt x="14175" y="3109"/>
                    <a:pt x="21680" y="0"/>
                    <a:pt x="29505" y="0"/>
                  </a:cubicBezTo>
                  <a:close/>
                </a:path>
              </a:pathLst>
            </a:custGeom>
            <a:solidFill>
              <a:srgbClr val="000000">
                <a:alpha val="0"/>
              </a:srgbClr>
            </a:solidFill>
            <a:ln cap="rnd"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 name="Google Shape;355;p23"/>
            <p:cNvSpPr txBox="1"/>
            <p:nvPr/>
          </p:nvSpPr>
          <p:spPr>
            <a:xfrm>
              <a:off x="0" y="-28575"/>
              <a:ext cx="1658589" cy="687832"/>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56" name="Google Shape;356;p23"/>
          <p:cNvSpPr txBox="1"/>
          <p:nvPr/>
        </p:nvSpPr>
        <p:spPr>
          <a:xfrm>
            <a:off x="3377480" y="1633416"/>
            <a:ext cx="11533039" cy="337312"/>
          </a:xfrm>
          <a:prstGeom prst="rect">
            <a:avLst/>
          </a:prstGeom>
          <a:noFill/>
          <a:ln>
            <a:noFill/>
          </a:ln>
        </p:spPr>
        <p:txBody>
          <a:bodyPr anchorCtr="0" anchor="t" bIns="0" lIns="0" spcFirstLastPara="1" rIns="0" wrap="square" tIns="0">
            <a:spAutoFit/>
          </a:bodyPr>
          <a:lstStyle/>
          <a:p>
            <a:pPr indent="0" lvl="1" marL="0" marR="0" rtl="0" algn="ctr">
              <a:lnSpc>
                <a:spcPct val="122010"/>
              </a:lnSpc>
              <a:spcBef>
                <a:spcPts val="0"/>
              </a:spcBef>
              <a:spcAft>
                <a:spcPts val="0"/>
              </a:spcAft>
              <a:buNone/>
            </a:pPr>
            <a:r>
              <a:rPr b="0" i="0" lang="en-US" sz="2199" u="none" cap="none" strike="noStrike">
                <a:solidFill>
                  <a:srgbClr val="FFFFFF"/>
                </a:solidFill>
                <a:latin typeface="DM Sans"/>
                <a:ea typeface="DM Sans"/>
                <a:cs typeface="DM Sans"/>
                <a:sym typeface="DM Sans"/>
              </a:rPr>
              <a:t>This presentation template is free for everyone to use thanks to the following:</a:t>
            </a:r>
            <a:endParaRPr/>
          </a:p>
        </p:txBody>
      </p:sp>
      <p:sp>
        <p:nvSpPr>
          <p:cNvPr id="357" name="Google Shape;357;p23"/>
          <p:cNvSpPr txBox="1"/>
          <p:nvPr/>
        </p:nvSpPr>
        <p:spPr>
          <a:xfrm>
            <a:off x="7108732" y="8836787"/>
            <a:ext cx="4070535" cy="431038"/>
          </a:xfrm>
          <a:prstGeom prst="rect">
            <a:avLst/>
          </a:prstGeom>
          <a:noFill/>
          <a:ln>
            <a:noFill/>
          </a:ln>
        </p:spPr>
        <p:txBody>
          <a:bodyPr anchorCtr="0" anchor="t" bIns="0" lIns="0" spcFirstLastPara="1" rIns="0" wrap="square" tIns="0">
            <a:spAutoFit/>
          </a:bodyPr>
          <a:lstStyle/>
          <a:p>
            <a:pPr indent="0" lvl="1" marL="0" marR="0" rtl="0" algn="ctr">
              <a:lnSpc>
                <a:spcPct val="122007"/>
              </a:lnSpc>
              <a:spcBef>
                <a:spcPts val="0"/>
              </a:spcBef>
              <a:spcAft>
                <a:spcPts val="0"/>
              </a:spcAft>
              <a:buNone/>
            </a:pPr>
            <a:r>
              <a:rPr b="1" i="1" lang="en-US" sz="2799" u="none" cap="none" strike="noStrike">
                <a:solidFill>
                  <a:srgbClr val="FFFFFF"/>
                </a:solidFill>
                <a:latin typeface="DM Sans"/>
                <a:ea typeface="DM Sans"/>
                <a:cs typeface="DM Sans"/>
                <a:sym typeface="DM Sans"/>
              </a:rPr>
              <a:t>Happy designing!</a:t>
            </a:r>
            <a:endParaRPr/>
          </a:p>
        </p:txBody>
      </p:sp>
      <p:sp>
        <p:nvSpPr>
          <p:cNvPr id="358" name="Google Shape;358;p23"/>
          <p:cNvSpPr txBox="1"/>
          <p:nvPr/>
        </p:nvSpPr>
        <p:spPr>
          <a:xfrm>
            <a:off x="4210005" y="4348265"/>
            <a:ext cx="9867990" cy="309245"/>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US" sz="2000" u="none" cap="none" strike="noStrike">
                <a:solidFill>
                  <a:srgbClr val="FFFFFF"/>
                </a:solidFill>
                <a:latin typeface="DM Sans"/>
                <a:ea typeface="DM Sans"/>
                <a:cs typeface="DM Sans"/>
                <a:sym typeface="DM Sans"/>
              </a:rPr>
              <a:t>for the presentation template</a:t>
            </a:r>
            <a:endParaRPr/>
          </a:p>
        </p:txBody>
      </p:sp>
      <p:sp>
        <p:nvSpPr>
          <p:cNvPr id="359" name="Google Shape;359;p23"/>
          <p:cNvSpPr txBox="1"/>
          <p:nvPr/>
        </p:nvSpPr>
        <p:spPr>
          <a:xfrm>
            <a:off x="4210005" y="7052773"/>
            <a:ext cx="9867990" cy="309245"/>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US" sz="2000" u="none" cap="none" strike="noStrike">
                <a:solidFill>
                  <a:srgbClr val="FFFFFF"/>
                </a:solidFill>
                <a:latin typeface="DM Sans"/>
                <a:ea typeface="DM Sans"/>
                <a:cs typeface="DM Sans"/>
                <a:sym typeface="DM Sans"/>
              </a:rPr>
              <a:t>for the photos</a:t>
            </a:r>
            <a:endParaRPr/>
          </a:p>
        </p:txBody>
      </p:sp>
      <p:sp>
        <p:nvSpPr>
          <p:cNvPr id="360" name="Google Shape;360;p23"/>
          <p:cNvSpPr txBox="1"/>
          <p:nvPr/>
        </p:nvSpPr>
        <p:spPr>
          <a:xfrm>
            <a:off x="5469973" y="769374"/>
            <a:ext cx="7348055" cy="84836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6399" u="none" cap="none" strike="noStrike">
                <a:solidFill>
                  <a:srgbClr val="FFFFFF"/>
                </a:solidFill>
                <a:latin typeface="DM Sans"/>
                <a:ea typeface="DM Sans"/>
                <a:cs typeface="DM Sans"/>
                <a:sym typeface="DM Sans"/>
              </a:rPr>
              <a:t>Credits</a:t>
            </a:r>
            <a:endParaRPr/>
          </a:p>
        </p:txBody>
      </p:sp>
      <p:sp>
        <p:nvSpPr>
          <p:cNvPr id="361" name="Google Shape;361;p23"/>
          <p:cNvSpPr txBox="1"/>
          <p:nvPr/>
        </p:nvSpPr>
        <p:spPr>
          <a:xfrm>
            <a:off x="5116304" y="6242093"/>
            <a:ext cx="8055392" cy="82564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6255" u="none" cap="none" strike="noStrike">
                <a:solidFill>
                  <a:srgbClr val="FFFFFF"/>
                </a:solidFill>
                <a:latin typeface="DM Sans"/>
                <a:ea typeface="DM Sans"/>
                <a:cs typeface="DM Sans"/>
                <a:sym typeface="DM Sans"/>
              </a:rPr>
              <a:t>Pexels, Pixabay</a:t>
            </a:r>
            <a:endParaRPr/>
          </a:p>
        </p:txBody>
      </p:sp>
      <p:pic>
        <p:nvPicPr>
          <p:cNvPr id="362" name="Google Shape;362;p23"/>
          <p:cNvPicPr preferRelativeResize="0"/>
          <p:nvPr/>
        </p:nvPicPr>
        <p:blipFill>
          <a:blip r:embed="rId3">
            <a:alphaModFix/>
          </a:blip>
          <a:stretch>
            <a:fillRect/>
          </a:stretch>
        </p:blipFill>
        <p:spPr>
          <a:xfrm>
            <a:off x="6731775" y="2923275"/>
            <a:ext cx="4774145" cy="1206100"/>
          </a:xfrm>
          <a:prstGeom prst="rect">
            <a:avLst/>
          </a:prstGeom>
          <a:noFill/>
          <a:ln>
            <a:noFill/>
          </a:ln>
        </p:spPr>
      </p:pic>
    </p:spTree>
  </p:cSld>
  <p:clrMapOvr>
    <a:masterClrMapping/>
  </p:clrMapOvr>
  <p:transition>
    <p:fade/>
  </p:transition>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F3131"/>
            </a:gs>
            <a:gs pos="100000">
              <a:srgbClr val="FF914D"/>
            </a:gs>
          </a:gsLst>
          <a:lin ang="2700000" scaled="0"/>
        </a:gradFill>
      </p:bgPr>
    </p:bg>
    <p:spTree>
      <p:nvGrpSpPr>
        <p:cNvPr id="74" name="Shape 74"/>
        <p:cNvGrpSpPr/>
        <p:nvPr/>
      </p:nvGrpSpPr>
      <p:grpSpPr>
        <a:xfrm>
          <a:off x="0" y="0"/>
          <a:ext cx="0" cy="0"/>
          <a:chOff x="0" y="0"/>
          <a:chExt cx="0" cy="0"/>
        </a:xfrm>
      </p:grpSpPr>
      <p:pic>
        <p:nvPicPr>
          <p:cNvPr id="75" name="Google Shape;75;p8"/>
          <p:cNvPicPr preferRelativeResize="0"/>
          <p:nvPr/>
        </p:nvPicPr>
        <p:blipFill>
          <a:blip r:embed="rId3">
            <a:alphaModFix/>
          </a:blip>
          <a:stretch>
            <a:fillRect/>
          </a:stretch>
        </p:blipFill>
        <p:spPr>
          <a:xfrm>
            <a:off x="-6559111" y="1304330"/>
            <a:ext cx="16103226" cy="16506051"/>
          </a:xfrm>
          <a:prstGeom prst="rect">
            <a:avLst/>
          </a:prstGeom>
          <a:noFill/>
          <a:ln>
            <a:noFill/>
          </a:ln>
        </p:spPr>
      </p:pic>
      <p:sp>
        <p:nvSpPr>
          <p:cNvPr id="76" name="Google Shape;76;p8"/>
          <p:cNvSpPr txBox="1"/>
          <p:nvPr/>
        </p:nvSpPr>
        <p:spPr>
          <a:xfrm>
            <a:off x="1028700" y="1209675"/>
            <a:ext cx="6467400" cy="10836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1" i="0" lang="en-US" sz="8799" u="none" cap="none" strike="noStrike">
                <a:solidFill>
                  <a:srgbClr val="FFFFFF"/>
                </a:solidFill>
                <a:latin typeface="DM Sans"/>
                <a:ea typeface="DM Sans"/>
                <a:cs typeface="DM Sans"/>
                <a:sym typeface="DM Sans"/>
              </a:rPr>
              <a:t>Agenda</a:t>
            </a:r>
            <a:endParaRPr/>
          </a:p>
        </p:txBody>
      </p:sp>
      <p:grpSp>
        <p:nvGrpSpPr>
          <p:cNvPr id="77" name="Google Shape;77;p8"/>
          <p:cNvGrpSpPr/>
          <p:nvPr/>
        </p:nvGrpSpPr>
        <p:grpSpPr>
          <a:xfrm>
            <a:off x="10791845" y="3358515"/>
            <a:ext cx="6467455" cy="1430655"/>
            <a:chOff x="0" y="76200"/>
            <a:chExt cx="8623273" cy="1907540"/>
          </a:xfrm>
        </p:grpSpPr>
        <p:sp>
          <p:nvSpPr>
            <p:cNvPr id="78" name="Google Shape;78;p8"/>
            <p:cNvSpPr txBox="1"/>
            <p:nvPr/>
          </p:nvSpPr>
          <p:spPr>
            <a:xfrm>
              <a:off x="0" y="76200"/>
              <a:ext cx="8623200" cy="13791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1" i="0" lang="en-US" sz="4200" u="none" cap="none" strike="noStrike">
                  <a:solidFill>
                    <a:srgbClr val="FFFFFF"/>
                  </a:solidFill>
                  <a:latin typeface="DM Sans"/>
                  <a:ea typeface="DM Sans"/>
                  <a:cs typeface="DM Sans"/>
                  <a:sym typeface="DM Sans"/>
                </a:rPr>
                <a:t>Goals</a:t>
              </a:r>
              <a:endParaRPr/>
            </a:p>
            <a:p>
              <a:pPr indent="0" lvl="0" marL="0" marR="0" rtl="0" algn="l">
                <a:lnSpc>
                  <a:spcPct val="80000"/>
                </a:lnSpc>
                <a:spcBef>
                  <a:spcPts val="0"/>
                </a:spcBef>
                <a:spcAft>
                  <a:spcPts val="0"/>
                </a:spcAft>
                <a:buNone/>
              </a:pPr>
              <a:r>
                <a:rPr b="1" i="0" lang="en-US" sz="4200" u="none" cap="none" strike="noStrike">
                  <a:solidFill>
                    <a:srgbClr val="FFFFFF"/>
                  </a:solidFill>
                  <a:latin typeface="DM Sans"/>
                  <a:ea typeface="DM Sans"/>
                  <a:cs typeface="DM Sans"/>
                  <a:sym typeface="DM Sans"/>
                </a:rPr>
                <a:t>Achievement</a:t>
              </a:r>
              <a:endParaRPr/>
            </a:p>
          </p:txBody>
        </p:sp>
        <p:sp>
          <p:nvSpPr>
            <p:cNvPr id="79" name="Google Shape;79;p8"/>
            <p:cNvSpPr txBox="1"/>
            <p:nvPr/>
          </p:nvSpPr>
          <p:spPr>
            <a:xfrm>
              <a:off x="0" y="1555115"/>
              <a:ext cx="8623273" cy="4286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100" u="none" cap="none" strike="noStrike">
                  <a:solidFill>
                    <a:srgbClr val="FFFFFF"/>
                  </a:solidFill>
                  <a:latin typeface="DM Sans"/>
                  <a:ea typeface="DM Sans"/>
                  <a:cs typeface="DM Sans"/>
                  <a:sym typeface="DM Sans"/>
                </a:rPr>
                <a:t>Elaborate on your topic here.</a:t>
              </a:r>
              <a:endParaRPr/>
            </a:p>
          </p:txBody>
        </p:sp>
      </p:grpSp>
      <p:grpSp>
        <p:nvGrpSpPr>
          <p:cNvPr id="80" name="Google Shape;80;p8"/>
          <p:cNvGrpSpPr/>
          <p:nvPr/>
        </p:nvGrpSpPr>
        <p:grpSpPr>
          <a:xfrm>
            <a:off x="10791845" y="5509260"/>
            <a:ext cx="6467455" cy="1430655"/>
            <a:chOff x="0" y="76200"/>
            <a:chExt cx="8623273" cy="1907540"/>
          </a:xfrm>
        </p:grpSpPr>
        <p:sp>
          <p:nvSpPr>
            <p:cNvPr id="81" name="Google Shape;81;p8"/>
            <p:cNvSpPr txBox="1"/>
            <p:nvPr/>
          </p:nvSpPr>
          <p:spPr>
            <a:xfrm>
              <a:off x="0" y="76200"/>
              <a:ext cx="8623200" cy="13791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1" i="0" lang="en-US" sz="4200" u="none" cap="none" strike="noStrike">
                  <a:solidFill>
                    <a:srgbClr val="FFFFFF"/>
                  </a:solidFill>
                  <a:latin typeface="DM Sans"/>
                  <a:ea typeface="DM Sans"/>
                  <a:cs typeface="DM Sans"/>
                  <a:sym typeface="DM Sans"/>
                </a:rPr>
                <a:t>Strategic</a:t>
              </a:r>
              <a:endParaRPr/>
            </a:p>
            <a:p>
              <a:pPr indent="0" lvl="0" marL="0" marR="0" rtl="0" algn="l">
                <a:lnSpc>
                  <a:spcPct val="80000"/>
                </a:lnSpc>
                <a:spcBef>
                  <a:spcPts val="0"/>
                </a:spcBef>
                <a:spcAft>
                  <a:spcPts val="0"/>
                </a:spcAft>
                <a:buNone/>
              </a:pPr>
              <a:r>
                <a:rPr b="1" i="0" lang="en-US" sz="4200" u="none" cap="none" strike="noStrike">
                  <a:solidFill>
                    <a:srgbClr val="FFFFFF"/>
                  </a:solidFill>
                  <a:latin typeface="DM Sans"/>
                  <a:ea typeface="DM Sans"/>
                  <a:cs typeface="DM Sans"/>
                  <a:sym typeface="DM Sans"/>
                </a:rPr>
                <a:t>Performance</a:t>
              </a:r>
              <a:endParaRPr/>
            </a:p>
          </p:txBody>
        </p:sp>
        <p:sp>
          <p:nvSpPr>
            <p:cNvPr id="82" name="Google Shape;82;p8"/>
            <p:cNvSpPr txBox="1"/>
            <p:nvPr/>
          </p:nvSpPr>
          <p:spPr>
            <a:xfrm>
              <a:off x="0" y="1555115"/>
              <a:ext cx="8623273" cy="4286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100" u="none" cap="none" strike="noStrike">
                  <a:solidFill>
                    <a:srgbClr val="FFFFFF"/>
                  </a:solidFill>
                  <a:latin typeface="DM Sans"/>
                  <a:ea typeface="DM Sans"/>
                  <a:cs typeface="DM Sans"/>
                  <a:sym typeface="DM Sans"/>
                </a:rPr>
                <a:t>Elaborate on your topic here.</a:t>
              </a:r>
              <a:endParaRPr/>
            </a:p>
          </p:txBody>
        </p:sp>
      </p:grpSp>
      <p:grpSp>
        <p:nvGrpSpPr>
          <p:cNvPr id="83" name="Google Shape;83;p8"/>
          <p:cNvGrpSpPr/>
          <p:nvPr/>
        </p:nvGrpSpPr>
        <p:grpSpPr>
          <a:xfrm>
            <a:off x="10791845" y="7660005"/>
            <a:ext cx="6467455" cy="1430655"/>
            <a:chOff x="0" y="76200"/>
            <a:chExt cx="8623273" cy="1907540"/>
          </a:xfrm>
        </p:grpSpPr>
        <p:sp>
          <p:nvSpPr>
            <p:cNvPr id="84" name="Google Shape;84;p8"/>
            <p:cNvSpPr txBox="1"/>
            <p:nvPr/>
          </p:nvSpPr>
          <p:spPr>
            <a:xfrm>
              <a:off x="0" y="76200"/>
              <a:ext cx="8623200" cy="13791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1" i="0" lang="en-US" sz="4200" u="none" cap="none" strike="noStrike">
                  <a:solidFill>
                    <a:srgbClr val="FFFFFF"/>
                  </a:solidFill>
                  <a:latin typeface="DM Sans"/>
                  <a:ea typeface="DM Sans"/>
                  <a:cs typeface="DM Sans"/>
                  <a:sym typeface="DM Sans"/>
                </a:rPr>
                <a:t>Overall</a:t>
              </a:r>
              <a:endParaRPr/>
            </a:p>
            <a:p>
              <a:pPr indent="0" lvl="0" marL="0" marR="0" rtl="0" algn="l">
                <a:lnSpc>
                  <a:spcPct val="80000"/>
                </a:lnSpc>
                <a:spcBef>
                  <a:spcPts val="0"/>
                </a:spcBef>
                <a:spcAft>
                  <a:spcPts val="0"/>
                </a:spcAft>
                <a:buNone/>
              </a:pPr>
              <a:r>
                <a:rPr b="1" i="0" lang="en-US" sz="4200" u="none" cap="none" strike="noStrike">
                  <a:solidFill>
                    <a:srgbClr val="FFFFFF"/>
                  </a:solidFill>
                  <a:latin typeface="DM Sans"/>
                  <a:ea typeface="DM Sans"/>
                  <a:cs typeface="DM Sans"/>
                  <a:sym typeface="DM Sans"/>
                </a:rPr>
                <a:t>Performance</a:t>
              </a:r>
              <a:endParaRPr/>
            </a:p>
          </p:txBody>
        </p:sp>
        <p:sp>
          <p:nvSpPr>
            <p:cNvPr id="85" name="Google Shape;85;p8"/>
            <p:cNvSpPr txBox="1"/>
            <p:nvPr/>
          </p:nvSpPr>
          <p:spPr>
            <a:xfrm>
              <a:off x="0" y="1555115"/>
              <a:ext cx="8623273" cy="4286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100" u="none" cap="none" strike="noStrike">
                  <a:solidFill>
                    <a:srgbClr val="FFFFFF"/>
                  </a:solidFill>
                  <a:latin typeface="DM Sans"/>
                  <a:ea typeface="DM Sans"/>
                  <a:cs typeface="DM Sans"/>
                  <a:sym typeface="DM Sans"/>
                </a:rPr>
                <a:t>Elaborate on your topic here.</a:t>
              </a:r>
              <a:endParaRPr/>
            </a:p>
          </p:txBody>
        </p:sp>
      </p:grpSp>
    </p:spTree>
  </p:cSld>
  <p:clrMapOvr>
    <a:masterClrMapping/>
  </p:clrMapOvr>
  <p:transition>
    <p:fade/>
  </p:transition>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F3131"/>
            </a:gs>
            <a:gs pos="100000">
              <a:srgbClr val="FF914D"/>
            </a:gs>
          </a:gsLst>
          <a:lin ang="2700000" scaled="0"/>
        </a:gradFill>
      </p:bgPr>
    </p:bg>
    <p:spTree>
      <p:nvGrpSpPr>
        <p:cNvPr id="89" name="Shape 89"/>
        <p:cNvGrpSpPr/>
        <p:nvPr/>
      </p:nvGrpSpPr>
      <p:grpSpPr>
        <a:xfrm>
          <a:off x="0" y="0"/>
          <a:ext cx="0" cy="0"/>
          <a:chOff x="0" y="0"/>
          <a:chExt cx="0" cy="0"/>
        </a:xfrm>
      </p:grpSpPr>
      <p:pic>
        <p:nvPicPr>
          <p:cNvPr id="90" name="Google Shape;90;p9"/>
          <p:cNvPicPr preferRelativeResize="0"/>
          <p:nvPr/>
        </p:nvPicPr>
        <p:blipFill>
          <a:blip r:embed="rId3">
            <a:alphaModFix/>
          </a:blip>
          <a:stretch>
            <a:fillRect/>
          </a:stretch>
        </p:blipFill>
        <p:spPr>
          <a:xfrm>
            <a:off x="9605550" y="-798933"/>
            <a:ext cx="12325073" cy="12286882"/>
          </a:xfrm>
          <a:prstGeom prst="rect">
            <a:avLst/>
          </a:prstGeom>
          <a:noFill/>
          <a:ln>
            <a:noFill/>
          </a:ln>
        </p:spPr>
      </p:pic>
      <p:pic>
        <p:nvPicPr>
          <p:cNvPr id="91" name="Google Shape;91;p9"/>
          <p:cNvPicPr preferRelativeResize="0"/>
          <p:nvPr/>
        </p:nvPicPr>
        <p:blipFill>
          <a:blip r:embed="rId4">
            <a:alphaModFix/>
          </a:blip>
          <a:stretch>
            <a:fillRect/>
          </a:stretch>
        </p:blipFill>
        <p:spPr>
          <a:xfrm>
            <a:off x="10288227" y="401417"/>
            <a:ext cx="7792200" cy="9886188"/>
          </a:xfrm>
          <a:prstGeom prst="rect">
            <a:avLst/>
          </a:prstGeom>
          <a:noFill/>
          <a:ln>
            <a:noFill/>
          </a:ln>
        </p:spPr>
      </p:pic>
      <p:sp>
        <p:nvSpPr>
          <p:cNvPr id="92" name="Google Shape;92;p9"/>
          <p:cNvSpPr txBox="1"/>
          <p:nvPr/>
        </p:nvSpPr>
        <p:spPr>
          <a:xfrm>
            <a:off x="1028700" y="4388485"/>
            <a:ext cx="8115300" cy="2909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00" u="none" cap="none" strike="noStrike">
                <a:solidFill>
                  <a:srgbClr val="FFFFFF"/>
                </a:solidFill>
                <a:latin typeface="DM Sans"/>
                <a:ea typeface="DM Sans"/>
                <a:cs typeface="DM Sans"/>
                <a:sym typeface="DM Sans"/>
              </a:rPr>
              <a:t>I'm Rain, and I'll be sharing with you my beautiful ideas. Follow me at @reallygreatsite to learn more.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a:t>
            </a:r>
            <a:endParaRPr/>
          </a:p>
        </p:txBody>
      </p:sp>
      <p:sp>
        <p:nvSpPr>
          <p:cNvPr id="93" name="Google Shape;93;p9"/>
          <p:cNvSpPr txBox="1"/>
          <p:nvPr/>
        </p:nvSpPr>
        <p:spPr>
          <a:xfrm>
            <a:off x="1028700" y="3241040"/>
            <a:ext cx="8115300" cy="10836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1" i="0" lang="en-US" sz="8799" u="none" cap="none" strike="noStrike">
                <a:solidFill>
                  <a:srgbClr val="FFFFFF"/>
                </a:solidFill>
                <a:latin typeface="DM Sans"/>
                <a:ea typeface="DM Sans"/>
                <a:cs typeface="DM Sans"/>
                <a:sym typeface="DM Sans"/>
              </a:rPr>
              <a:t>Welcome</a:t>
            </a:r>
            <a:endParaRPr/>
          </a:p>
        </p:txBody>
      </p:sp>
    </p:spTree>
  </p:cSld>
  <p:clrMapOvr>
    <a:masterClrMapping/>
  </p:clrMapOvr>
  <p:transition>
    <p:fade/>
  </p:transition>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 name="Shape 97"/>
        <p:cNvGrpSpPr/>
        <p:nvPr/>
      </p:nvGrpSpPr>
      <p:grpSpPr>
        <a:xfrm>
          <a:off x="0" y="0"/>
          <a:ext cx="0" cy="0"/>
          <a:chOff x="0" y="0"/>
          <a:chExt cx="0" cy="0"/>
        </a:xfrm>
      </p:grpSpPr>
      <p:pic>
        <p:nvPicPr>
          <p:cNvPr id="98" name="Google Shape;98;p10"/>
          <p:cNvPicPr preferRelativeResize="0"/>
          <p:nvPr/>
        </p:nvPicPr>
        <p:blipFill>
          <a:blip r:embed="rId3">
            <a:alphaModFix/>
          </a:blip>
          <a:stretch>
            <a:fillRect/>
          </a:stretch>
        </p:blipFill>
        <p:spPr>
          <a:xfrm>
            <a:off x="-906550" y="-1939150"/>
            <a:ext cx="22441723" cy="17006618"/>
          </a:xfrm>
          <a:prstGeom prst="rect">
            <a:avLst/>
          </a:prstGeom>
          <a:noFill/>
          <a:ln>
            <a:noFill/>
          </a:ln>
        </p:spPr>
      </p:pic>
      <p:sp>
        <p:nvSpPr>
          <p:cNvPr id="99" name="Google Shape;99;p10"/>
          <p:cNvSpPr txBox="1"/>
          <p:nvPr/>
        </p:nvSpPr>
        <p:spPr>
          <a:xfrm>
            <a:off x="1028700" y="4554220"/>
            <a:ext cx="16230600" cy="12807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1" i="0" lang="en-US" sz="10400" u="none" cap="none" strike="noStrike">
                <a:solidFill>
                  <a:srgbClr val="FF6D42"/>
                </a:solidFill>
                <a:latin typeface="DM Sans"/>
                <a:ea typeface="DM Sans"/>
                <a:cs typeface="DM Sans"/>
                <a:sym typeface="DM Sans"/>
              </a:rPr>
              <a:t>Goals Achievement</a:t>
            </a:r>
            <a:endParaRPr/>
          </a:p>
        </p:txBody>
      </p:sp>
    </p:spTree>
  </p:cSld>
  <p:clrMapOvr>
    <a:masterClrMapping/>
  </p:clrMapOvr>
  <p:transition>
    <p:fade/>
  </p:transition>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F3131"/>
            </a:gs>
            <a:gs pos="100000">
              <a:srgbClr val="FF914D"/>
            </a:gs>
          </a:gsLst>
          <a:lin ang="2700000" scaled="0"/>
        </a:gradFill>
      </p:bgPr>
    </p:bg>
    <p:spTree>
      <p:nvGrpSpPr>
        <p:cNvPr id="103" name="Shape 103"/>
        <p:cNvGrpSpPr/>
        <p:nvPr/>
      </p:nvGrpSpPr>
      <p:grpSpPr>
        <a:xfrm>
          <a:off x="0" y="0"/>
          <a:ext cx="0" cy="0"/>
          <a:chOff x="0" y="0"/>
          <a:chExt cx="0" cy="0"/>
        </a:xfrm>
      </p:grpSpPr>
      <p:pic>
        <p:nvPicPr>
          <p:cNvPr id="104" name="Google Shape;104;p11"/>
          <p:cNvPicPr preferRelativeResize="0"/>
          <p:nvPr/>
        </p:nvPicPr>
        <p:blipFill>
          <a:blip r:embed="rId3">
            <a:alphaModFix/>
          </a:blip>
          <a:stretch>
            <a:fillRect/>
          </a:stretch>
        </p:blipFill>
        <p:spPr>
          <a:xfrm>
            <a:off x="11347151" y="-4916133"/>
            <a:ext cx="14233876" cy="14219981"/>
          </a:xfrm>
          <a:prstGeom prst="rect">
            <a:avLst/>
          </a:prstGeom>
          <a:noFill/>
          <a:ln>
            <a:noFill/>
          </a:ln>
        </p:spPr>
      </p:pic>
      <p:grpSp>
        <p:nvGrpSpPr>
          <p:cNvPr id="105" name="Google Shape;105;p11"/>
          <p:cNvGrpSpPr/>
          <p:nvPr/>
        </p:nvGrpSpPr>
        <p:grpSpPr>
          <a:xfrm>
            <a:off x="1047053" y="2779722"/>
            <a:ext cx="3792637" cy="6396835"/>
            <a:chOff x="0" y="-9525"/>
            <a:chExt cx="998884" cy="1684763"/>
          </a:xfrm>
        </p:grpSpPr>
        <p:sp>
          <p:nvSpPr>
            <p:cNvPr id="106" name="Google Shape;106;p11"/>
            <p:cNvSpPr/>
            <p:nvPr/>
          </p:nvSpPr>
          <p:spPr>
            <a:xfrm>
              <a:off x="0" y="0"/>
              <a:ext cx="998884" cy="1675238"/>
            </a:xfrm>
            <a:custGeom>
              <a:rect b="b" l="l" r="r" t="t"/>
              <a:pathLst>
                <a:path extrusionOk="0" h="1675238" w="998884">
                  <a:moveTo>
                    <a:pt x="0" y="0"/>
                  </a:moveTo>
                  <a:lnTo>
                    <a:pt x="998884" y="0"/>
                  </a:lnTo>
                  <a:lnTo>
                    <a:pt x="998884" y="1675238"/>
                  </a:lnTo>
                  <a:lnTo>
                    <a:pt x="0" y="1675238"/>
                  </a:lnTo>
                  <a:close/>
                </a:path>
              </a:pathLst>
            </a:custGeom>
            <a:solidFill>
              <a:srgbClr val="FFFFFF"/>
            </a:solidFill>
            <a:ln>
              <a:noFill/>
            </a:ln>
          </p:spPr>
        </p:sp>
        <p:sp>
          <p:nvSpPr>
            <p:cNvPr id="107" name="Google Shape;107;p11"/>
            <p:cNvSpPr txBox="1"/>
            <p:nvPr/>
          </p:nvSpPr>
          <p:spPr>
            <a:xfrm>
              <a:off x="0" y="-9525"/>
              <a:ext cx="998884" cy="1684763"/>
            </a:xfrm>
            <a:prstGeom prst="rect">
              <a:avLst/>
            </a:prstGeom>
            <a:noFill/>
            <a:ln>
              <a:noFill/>
            </a:ln>
          </p:spPr>
          <p:txBody>
            <a:bodyPr anchorCtr="0" anchor="ctr" bIns="50800" lIns="50800" spcFirstLastPara="1" rIns="50800" wrap="square" tIns="50800">
              <a:noAutofit/>
            </a:bodyPr>
            <a:lstStyle/>
            <a:p>
              <a:pPr indent="0" lvl="0" marL="0" marR="0" rtl="0" algn="ctr">
                <a:lnSpc>
                  <a:spcPct val="14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108" name="Google Shape;108;p11"/>
          <p:cNvCxnSpPr/>
          <p:nvPr/>
        </p:nvCxnSpPr>
        <p:spPr>
          <a:xfrm>
            <a:off x="1233028" y="4382053"/>
            <a:ext cx="3402334" cy="0"/>
          </a:xfrm>
          <a:prstGeom prst="straightConnector1">
            <a:avLst/>
          </a:prstGeom>
          <a:noFill/>
          <a:ln cap="flat" cmpd="sng" w="38100">
            <a:solidFill>
              <a:srgbClr val="FF3131"/>
            </a:solidFill>
            <a:prstDash val="solid"/>
            <a:round/>
            <a:headEnd len="sm" w="sm" type="none"/>
            <a:tailEnd len="sm" w="sm" type="none"/>
          </a:ln>
        </p:spPr>
      </p:cxnSp>
      <p:cxnSp>
        <p:nvCxnSpPr>
          <p:cNvPr id="109" name="Google Shape;109;p11"/>
          <p:cNvCxnSpPr/>
          <p:nvPr/>
        </p:nvCxnSpPr>
        <p:spPr>
          <a:xfrm>
            <a:off x="1233028" y="5975789"/>
            <a:ext cx="3402334" cy="0"/>
          </a:xfrm>
          <a:prstGeom prst="straightConnector1">
            <a:avLst/>
          </a:prstGeom>
          <a:noFill/>
          <a:ln cap="flat" cmpd="sng" w="38100">
            <a:solidFill>
              <a:srgbClr val="FF3131"/>
            </a:solidFill>
            <a:prstDash val="solid"/>
            <a:round/>
            <a:headEnd len="sm" w="sm" type="none"/>
            <a:tailEnd len="sm" w="sm" type="none"/>
          </a:ln>
        </p:spPr>
      </p:cxnSp>
      <p:cxnSp>
        <p:nvCxnSpPr>
          <p:cNvPr id="110" name="Google Shape;110;p11"/>
          <p:cNvCxnSpPr/>
          <p:nvPr/>
        </p:nvCxnSpPr>
        <p:spPr>
          <a:xfrm>
            <a:off x="1233028" y="7569525"/>
            <a:ext cx="3402334" cy="0"/>
          </a:xfrm>
          <a:prstGeom prst="straightConnector1">
            <a:avLst/>
          </a:prstGeom>
          <a:noFill/>
          <a:ln cap="flat" cmpd="sng" w="38100">
            <a:solidFill>
              <a:srgbClr val="FF3131"/>
            </a:solidFill>
            <a:prstDash val="solid"/>
            <a:round/>
            <a:headEnd len="sm" w="sm" type="none"/>
            <a:tailEnd len="sm" w="sm" type="none"/>
          </a:ln>
        </p:spPr>
      </p:cxnSp>
      <p:grpSp>
        <p:nvGrpSpPr>
          <p:cNvPr id="111" name="Google Shape;111;p11"/>
          <p:cNvGrpSpPr/>
          <p:nvPr/>
        </p:nvGrpSpPr>
        <p:grpSpPr>
          <a:xfrm>
            <a:off x="1047053" y="1251563"/>
            <a:ext cx="3792637" cy="1194461"/>
            <a:chOff x="0" y="-9525"/>
            <a:chExt cx="998884" cy="314591"/>
          </a:xfrm>
        </p:grpSpPr>
        <p:sp>
          <p:nvSpPr>
            <p:cNvPr id="112" name="Google Shape;112;p11"/>
            <p:cNvSpPr/>
            <p:nvPr/>
          </p:nvSpPr>
          <p:spPr>
            <a:xfrm>
              <a:off x="0" y="0"/>
              <a:ext cx="998884" cy="305066"/>
            </a:xfrm>
            <a:custGeom>
              <a:rect b="b" l="l" r="r" t="t"/>
              <a:pathLst>
                <a:path extrusionOk="0" h="305066" w="998884">
                  <a:moveTo>
                    <a:pt x="0" y="0"/>
                  </a:moveTo>
                  <a:lnTo>
                    <a:pt x="998884" y="0"/>
                  </a:lnTo>
                  <a:lnTo>
                    <a:pt x="998884" y="305066"/>
                  </a:lnTo>
                  <a:lnTo>
                    <a:pt x="0" y="305066"/>
                  </a:lnTo>
                  <a:close/>
                </a:path>
              </a:pathLst>
            </a:custGeom>
            <a:solidFill>
              <a:srgbClr val="FFFFFF"/>
            </a:solidFill>
            <a:ln>
              <a:noFill/>
            </a:ln>
          </p:spPr>
        </p:sp>
        <p:sp>
          <p:nvSpPr>
            <p:cNvPr id="113" name="Google Shape;113;p11"/>
            <p:cNvSpPr txBox="1"/>
            <p:nvPr/>
          </p:nvSpPr>
          <p:spPr>
            <a:xfrm>
              <a:off x="0" y="-9525"/>
              <a:ext cx="998884" cy="314591"/>
            </a:xfrm>
            <a:prstGeom prst="rect">
              <a:avLst/>
            </a:prstGeom>
            <a:noFill/>
            <a:ln>
              <a:noFill/>
            </a:ln>
          </p:spPr>
          <p:txBody>
            <a:bodyPr anchorCtr="0" anchor="ctr" bIns="50800" lIns="50800" spcFirstLastPara="1" rIns="50800" wrap="square" tIns="50800">
              <a:noAutofit/>
            </a:bodyPr>
            <a:lstStyle/>
            <a:p>
              <a:pPr indent="0" lvl="0" marL="0" marR="0" rtl="0" algn="ctr">
                <a:lnSpc>
                  <a:spcPct val="14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4" name="Google Shape;114;p11"/>
          <p:cNvGrpSpPr/>
          <p:nvPr/>
        </p:nvGrpSpPr>
        <p:grpSpPr>
          <a:xfrm>
            <a:off x="5147518" y="1251563"/>
            <a:ext cx="4392816" cy="1194461"/>
            <a:chOff x="0" y="-9525"/>
            <a:chExt cx="1156956" cy="314591"/>
          </a:xfrm>
        </p:grpSpPr>
        <p:sp>
          <p:nvSpPr>
            <p:cNvPr id="115" name="Google Shape;115;p11"/>
            <p:cNvSpPr/>
            <p:nvPr/>
          </p:nvSpPr>
          <p:spPr>
            <a:xfrm>
              <a:off x="0" y="0"/>
              <a:ext cx="1156956" cy="305066"/>
            </a:xfrm>
            <a:custGeom>
              <a:rect b="b" l="l" r="r" t="t"/>
              <a:pathLst>
                <a:path extrusionOk="0" h="305066" w="1156956">
                  <a:moveTo>
                    <a:pt x="0" y="0"/>
                  </a:moveTo>
                  <a:lnTo>
                    <a:pt x="1156956" y="0"/>
                  </a:lnTo>
                  <a:lnTo>
                    <a:pt x="1156956" y="305066"/>
                  </a:lnTo>
                  <a:lnTo>
                    <a:pt x="0" y="305066"/>
                  </a:lnTo>
                  <a:close/>
                </a:path>
              </a:pathLst>
            </a:custGeom>
            <a:solidFill>
              <a:srgbClr val="FFFFFF"/>
            </a:solidFill>
            <a:ln>
              <a:noFill/>
            </a:ln>
          </p:spPr>
        </p:sp>
        <p:sp>
          <p:nvSpPr>
            <p:cNvPr id="116" name="Google Shape;116;p11"/>
            <p:cNvSpPr txBox="1"/>
            <p:nvPr/>
          </p:nvSpPr>
          <p:spPr>
            <a:xfrm>
              <a:off x="0" y="-9525"/>
              <a:ext cx="1156956" cy="314591"/>
            </a:xfrm>
            <a:prstGeom prst="rect">
              <a:avLst/>
            </a:prstGeom>
            <a:noFill/>
            <a:ln>
              <a:noFill/>
            </a:ln>
          </p:spPr>
          <p:txBody>
            <a:bodyPr anchorCtr="0" anchor="ctr" bIns="50800" lIns="50800" spcFirstLastPara="1" rIns="50800" wrap="square" tIns="50800">
              <a:noAutofit/>
            </a:bodyPr>
            <a:lstStyle/>
            <a:p>
              <a:pPr indent="0" lvl="0" marL="0" marR="0" rtl="0" algn="ctr">
                <a:lnSpc>
                  <a:spcPct val="14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7" name="Google Shape;117;p11"/>
          <p:cNvGrpSpPr/>
          <p:nvPr/>
        </p:nvGrpSpPr>
        <p:grpSpPr>
          <a:xfrm>
            <a:off x="9859722" y="1251563"/>
            <a:ext cx="4392816" cy="1194461"/>
            <a:chOff x="0" y="-9525"/>
            <a:chExt cx="1156956" cy="314591"/>
          </a:xfrm>
        </p:grpSpPr>
        <p:sp>
          <p:nvSpPr>
            <p:cNvPr id="118" name="Google Shape;118;p11"/>
            <p:cNvSpPr/>
            <p:nvPr/>
          </p:nvSpPr>
          <p:spPr>
            <a:xfrm>
              <a:off x="0" y="0"/>
              <a:ext cx="1156956" cy="305066"/>
            </a:xfrm>
            <a:custGeom>
              <a:rect b="b" l="l" r="r" t="t"/>
              <a:pathLst>
                <a:path extrusionOk="0" h="305066" w="1156956">
                  <a:moveTo>
                    <a:pt x="0" y="0"/>
                  </a:moveTo>
                  <a:lnTo>
                    <a:pt x="1156956" y="0"/>
                  </a:lnTo>
                  <a:lnTo>
                    <a:pt x="1156956" y="305066"/>
                  </a:lnTo>
                  <a:lnTo>
                    <a:pt x="0" y="305066"/>
                  </a:lnTo>
                  <a:close/>
                </a:path>
              </a:pathLst>
            </a:custGeom>
            <a:solidFill>
              <a:srgbClr val="FFFFFF"/>
            </a:solidFill>
            <a:ln>
              <a:noFill/>
            </a:ln>
          </p:spPr>
        </p:sp>
        <p:sp>
          <p:nvSpPr>
            <p:cNvPr id="119" name="Google Shape;119;p11"/>
            <p:cNvSpPr txBox="1"/>
            <p:nvPr/>
          </p:nvSpPr>
          <p:spPr>
            <a:xfrm>
              <a:off x="0" y="-9525"/>
              <a:ext cx="1156956" cy="314591"/>
            </a:xfrm>
            <a:prstGeom prst="rect">
              <a:avLst/>
            </a:prstGeom>
            <a:noFill/>
            <a:ln>
              <a:noFill/>
            </a:ln>
          </p:spPr>
          <p:txBody>
            <a:bodyPr anchorCtr="0" anchor="ctr" bIns="50800" lIns="50800" spcFirstLastPara="1" rIns="50800" wrap="square" tIns="50800">
              <a:noAutofit/>
            </a:bodyPr>
            <a:lstStyle/>
            <a:p>
              <a:pPr indent="0" lvl="0" marL="0" marR="0" rtl="0" algn="ctr">
                <a:lnSpc>
                  <a:spcPct val="14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0" name="Google Shape;120;p11"/>
          <p:cNvGrpSpPr/>
          <p:nvPr/>
        </p:nvGrpSpPr>
        <p:grpSpPr>
          <a:xfrm>
            <a:off x="14576388" y="1251563"/>
            <a:ext cx="2682912" cy="1194461"/>
            <a:chOff x="0" y="-9525"/>
            <a:chExt cx="706611" cy="314591"/>
          </a:xfrm>
        </p:grpSpPr>
        <p:sp>
          <p:nvSpPr>
            <p:cNvPr id="121" name="Google Shape;121;p11"/>
            <p:cNvSpPr/>
            <p:nvPr/>
          </p:nvSpPr>
          <p:spPr>
            <a:xfrm>
              <a:off x="0" y="0"/>
              <a:ext cx="706611" cy="305066"/>
            </a:xfrm>
            <a:custGeom>
              <a:rect b="b" l="l" r="r" t="t"/>
              <a:pathLst>
                <a:path extrusionOk="0" h="305066" w="706611">
                  <a:moveTo>
                    <a:pt x="0" y="0"/>
                  </a:moveTo>
                  <a:lnTo>
                    <a:pt x="706611" y="0"/>
                  </a:lnTo>
                  <a:lnTo>
                    <a:pt x="706611" y="305066"/>
                  </a:lnTo>
                  <a:lnTo>
                    <a:pt x="0" y="305066"/>
                  </a:lnTo>
                  <a:close/>
                </a:path>
              </a:pathLst>
            </a:custGeom>
            <a:solidFill>
              <a:srgbClr val="FFFFFF"/>
            </a:solidFill>
            <a:ln>
              <a:noFill/>
            </a:ln>
          </p:spPr>
        </p:sp>
        <p:sp>
          <p:nvSpPr>
            <p:cNvPr id="122" name="Google Shape;122;p11"/>
            <p:cNvSpPr txBox="1"/>
            <p:nvPr/>
          </p:nvSpPr>
          <p:spPr>
            <a:xfrm>
              <a:off x="0" y="-9525"/>
              <a:ext cx="706611" cy="314591"/>
            </a:xfrm>
            <a:prstGeom prst="rect">
              <a:avLst/>
            </a:prstGeom>
            <a:noFill/>
            <a:ln>
              <a:noFill/>
            </a:ln>
          </p:spPr>
          <p:txBody>
            <a:bodyPr anchorCtr="0" anchor="ctr" bIns="50800" lIns="50800" spcFirstLastPara="1" rIns="50800" wrap="square" tIns="50800">
              <a:noAutofit/>
            </a:bodyPr>
            <a:lstStyle/>
            <a:p>
              <a:pPr indent="0" lvl="0" marL="0" marR="0" rtl="0" algn="ctr">
                <a:lnSpc>
                  <a:spcPct val="14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3" name="Google Shape;123;p11"/>
          <p:cNvGrpSpPr/>
          <p:nvPr/>
        </p:nvGrpSpPr>
        <p:grpSpPr>
          <a:xfrm>
            <a:off x="5147518" y="2779722"/>
            <a:ext cx="4392816" cy="6396835"/>
            <a:chOff x="0" y="-9525"/>
            <a:chExt cx="1156956" cy="1684763"/>
          </a:xfrm>
        </p:grpSpPr>
        <p:sp>
          <p:nvSpPr>
            <p:cNvPr id="124" name="Google Shape;124;p11"/>
            <p:cNvSpPr/>
            <p:nvPr/>
          </p:nvSpPr>
          <p:spPr>
            <a:xfrm>
              <a:off x="0" y="0"/>
              <a:ext cx="1156956" cy="1675238"/>
            </a:xfrm>
            <a:custGeom>
              <a:rect b="b" l="l" r="r" t="t"/>
              <a:pathLst>
                <a:path extrusionOk="0" h="1675238" w="1156956">
                  <a:moveTo>
                    <a:pt x="0" y="0"/>
                  </a:moveTo>
                  <a:lnTo>
                    <a:pt x="1156956" y="0"/>
                  </a:lnTo>
                  <a:lnTo>
                    <a:pt x="1156956" y="1675238"/>
                  </a:lnTo>
                  <a:lnTo>
                    <a:pt x="0" y="1675238"/>
                  </a:lnTo>
                  <a:close/>
                </a:path>
              </a:pathLst>
            </a:custGeom>
            <a:solidFill>
              <a:srgbClr val="FFFFFF"/>
            </a:solidFill>
            <a:ln>
              <a:noFill/>
            </a:ln>
          </p:spPr>
        </p:sp>
        <p:sp>
          <p:nvSpPr>
            <p:cNvPr id="125" name="Google Shape;125;p11"/>
            <p:cNvSpPr txBox="1"/>
            <p:nvPr/>
          </p:nvSpPr>
          <p:spPr>
            <a:xfrm>
              <a:off x="0" y="-9525"/>
              <a:ext cx="1156956" cy="1684763"/>
            </a:xfrm>
            <a:prstGeom prst="rect">
              <a:avLst/>
            </a:prstGeom>
            <a:noFill/>
            <a:ln>
              <a:noFill/>
            </a:ln>
          </p:spPr>
          <p:txBody>
            <a:bodyPr anchorCtr="0" anchor="ctr" bIns="50800" lIns="50800" spcFirstLastPara="1" rIns="50800" wrap="square" tIns="50800">
              <a:noAutofit/>
            </a:bodyPr>
            <a:lstStyle/>
            <a:p>
              <a:pPr indent="0" lvl="0" marL="0" marR="0" rtl="0" algn="ctr">
                <a:lnSpc>
                  <a:spcPct val="14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6" name="Google Shape;126;p11"/>
          <p:cNvGrpSpPr/>
          <p:nvPr/>
        </p:nvGrpSpPr>
        <p:grpSpPr>
          <a:xfrm>
            <a:off x="9859722" y="2779722"/>
            <a:ext cx="4392816" cy="6396835"/>
            <a:chOff x="0" y="-9525"/>
            <a:chExt cx="1156956" cy="1684763"/>
          </a:xfrm>
        </p:grpSpPr>
        <p:sp>
          <p:nvSpPr>
            <p:cNvPr id="127" name="Google Shape;127;p11"/>
            <p:cNvSpPr/>
            <p:nvPr/>
          </p:nvSpPr>
          <p:spPr>
            <a:xfrm>
              <a:off x="0" y="0"/>
              <a:ext cx="1156956" cy="1675238"/>
            </a:xfrm>
            <a:custGeom>
              <a:rect b="b" l="l" r="r" t="t"/>
              <a:pathLst>
                <a:path extrusionOk="0" h="1675238" w="1156956">
                  <a:moveTo>
                    <a:pt x="0" y="0"/>
                  </a:moveTo>
                  <a:lnTo>
                    <a:pt x="1156956" y="0"/>
                  </a:lnTo>
                  <a:lnTo>
                    <a:pt x="1156956" y="1675238"/>
                  </a:lnTo>
                  <a:lnTo>
                    <a:pt x="0" y="1675238"/>
                  </a:lnTo>
                  <a:close/>
                </a:path>
              </a:pathLst>
            </a:custGeom>
            <a:solidFill>
              <a:srgbClr val="FFFFFF"/>
            </a:solidFill>
            <a:ln>
              <a:noFill/>
            </a:ln>
          </p:spPr>
        </p:sp>
        <p:sp>
          <p:nvSpPr>
            <p:cNvPr id="128" name="Google Shape;128;p11"/>
            <p:cNvSpPr txBox="1"/>
            <p:nvPr/>
          </p:nvSpPr>
          <p:spPr>
            <a:xfrm>
              <a:off x="0" y="-9525"/>
              <a:ext cx="1156956" cy="1684763"/>
            </a:xfrm>
            <a:prstGeom prst="rect">
              <a:avLst/>
            </a:prstGeom>
            <a:noFill/>
            <a:ln>
              <a:noFill/>
            </a:ln>
          </p:spPr>
          <p:txBody>
            <a:bodyPr anchorCtr="0" anchor="ctr" bIns="50800" lIns="50800" spcFirstLastPara="1" rIns="50800" wrap="square" tIns="50800">
              <a:noAutofit/>
            </a:bodyPr>
            <a:lstStyle/>
            <a:p>
              <a:pPr indent="0" lvl="0" marL="0" marR="0" rtl="0" algn="ctr">
                <a:lnSpc>
                  <a:spcPct val="14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9" name="Google Shape;129;p11"/>
          <p:cNvGrpSpPr/>
          <p:nvPr/>
        </p:nvGrpSpPr>
        <p:grpSpPr>
          <a:xfrm>
            <a:off x="14576388" y="2779722"/>
            <a:ext cx="2682912" cy="6396835"/>
            <a:chOff x="0" y="-9525"/>
            <a:chExt cx="706611" cy="1684763"/>
          </a:xfrm>
        </p:grpSpPr>
        <p:sp>
          <p:nvSpPr>
            <p:cNvPr id="130" name="Google Shape;130;p11"/>
            <p:cNvSpPr/>
            <p:nvPr/>
          </p:nvSpPr>
          <p:spPr>
            <a:xfrm>
              <a:off x="0" y="0"/>
              <a:ext cx="706611" cy="1675238"/>
            </a:xfrm>
            <a:custGeom>
              <a:rect b="b" l="l" r="r" t="t"/>
              <a:pathLst>
                <a:path extrusionOk="0" h="1675238" w="706611">
                  <a:moveTo>
                    <a:pt x="0" y="0"/>
                  </a:moveTo>
                  <a:lnTo>
                    <a:pt x="706611" y="0"/>
                  </a:lnTo>
                  <a:lnTo>
                    <a:pt x="706611" y="1675238"/>
                  </a:lnTo>
                  <a:lnTo>
                    <a:pt x="0" y="1675238"/>
                  </a:lnTo>
                  <a:close/>
                </a:path>
              </a:pathLst>
            </a:custGeom>
            <a:solidFill>
              <a:srgbClr val="FFFFFF"/>
            </a:solidFill>
            <a:ln>
              <a:noFill/>
            </a:ln>
          </p:spPr>
        </p:sp>
        <p:sp>
          <p:nvSpPr>
            <p:cNvPr id="131" name="Google Shape;131;p11"/>
            <p:cNvSpPr txBox="1"/>
            <p:nvPr/>
          </p:nvSpPr>
          <p:spPr>
            <a:xfrm>
              <a:off x="0" y="-9525"/>
              <a:ext cx="706611" cy="1684763"/>
            </a:xfrm>
            <a:prstGeom prst="rect">
              <a:avLst/>
            </a:prstGeom>
            <a:noFill/>
            <a:ln>
              <a:noFill/>
            </a:ln>
          </p:spPr>
          <p:txBody>
            <a:bodyPr anchorCtr="0" anchor="ctr" bIns="50800" lIns="50800" spcFirstLastPara="1" rIns="50800" wrap="square" tIns="50800">
              <a:noAutofit/>
            </a:bodyPr>
            <a:lstStyle/>
            <a:p>
              <a:pPr indent="0" lvl="0" marL="0" marR="0" rtl="0" algn="ctr">
                <a:lnSpc>
                  <a:spcPct val="14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132" name="Google Shape;132;p11"/>
          <p:cNvCxnSpPr/>
          <p:nvPr/>
        </p:nvCxnSpPr>
        <p:spPr>
          <a:xfrm>
            <a:off x="5389491" y="4382053"/>
            <a:ext cx="3908869" cy="0"/>
          </a:xfrm>
          <a:prstGeom prst="straightConnector1">
            <a:avLst/>
          </a:prstGeom>
          <a:noFill/>
          <a:ln cap="flat" cmpd="sng" w="38100">
            <a:solidFill>
              <a:srgbClr val="FF3131"/>
            </a:solidFill>
            <a:prstDash val="solid"/>
            <a:round/>
            <a:headEnd len="sm" w="sm" type="none"/>
            <a:tailEnd len="sm" w="sm" type="none"/>
          </a:ln>
        </p:spPr>
      </p:cxnSp>
      <p:cxnSp>
        <p:nvCxnSpPr>
          <p:cNvPr id="133" name="Google Shape;133;p11"/>
          <p:cNvCxnSpPr/>
          <p:nvPr/>
        </p:nvCxnSpPr>
        <p:spPr>
          <a:xfrm>
            <a:off x="5389491" y="5975789"/>
            <a:ext cx="3908869" cy="0"/>
          </a:xfrm>
          <a:prstGeom prst="straightConnector1">
            <a:avLst/>
          </a:prstGeom>
          <a:noFill/>
          <a:ln cap="flat" cmpd="sng" w="38100">
            <a:solidFill>
              <a:srgbClr val="FF3131"/>
            </a:solidFill>
            <a:prstDash val="solid"/>
            <a:round/>
            <a:headEnd len="sm" w="sm" type="none"/>
            <a:tailEnd len="sm" w="sm" type="none"/>
          </a:ln>
        </p:spPr>
      </p:cxnSp>
      <p:cxnSp>
        <p:nvCxnSpPr>
          <p:cNvPr id="134" name="Google Shape;134;p11"/>
          <p:cNvCxnSpPr/>
          <p:nvPr/>
        </p:nvCxnSpPr>
        <p:spPr>
          <a:xfrm>
            <a:off x="5389491" y="7569525"/>
            <a:ext cx="3908869" cy="0"/>
          </a:xfrm>
          <a:prstGeom prst="straightConnector1">
            <a:avLst/>
          </a:prstGeom>
          <a:noFill/>
          <a:ln cap="flat" cmpd="sng" w="38100">
            <a:solidFill>
              <a:srgbClr val="FF3131"/>
            </a:solidFill>
            <a:prstDash val="solid"/>
            <a:round/>
            <a:headEnd len="sm" w="sm" type="none"/>
            <a:tailEnd len="sm" w="sm" type="none"/>
          </a:ln>
        </p:spPr>
      </p:cxnSp>
      <p:cxnSp>
        <p:nvCxnSpPr>
          <p:cNvPr id="135" name="Google Shape;135;p11"/>
          <p:cNvCxnSpPr/>
          <p:nvPr/>
        </p:nvCxnSpPr>
        <p:spPr>
          <a:xfrm>
            <a:off x="10101696" y="4382053"/>
            <a:ext cx="3908869" cy="0"/>
          </a:xfrm>
          <a:prstGeom prst="straightConnector1">
            <a:avLst/>
          </a:prstGeom>
          <a:noFill/>
          <a:ln cap="flat" cmpd="sng" w="38100">
            <a:solidFill>
              <a:srgbClr val="FF3131"/>
            </a:solidFill>
            <a:prstDash val="solid"/>
            <a:round/>
            <a:headEnd len="sm" w="sm" type="none"/>
            <a:tailEnd len="sm" w="sm" type="none"/>
          </a:ln>
        </p:spPr>
      </p:cxnSp>
      <p:cxnSp>
        <p:nvCxnSpPr>
          <p:cNvPr id="136" name="Google Shape;136;p11"/>
          <p:cNvCxnSpPr/>
          <p:nvPr/>
        </p:nvCxnSpPr>
        <p:spPr>
          <a:xfrm>
            <a:off x="10101696" y="5975789"/>
            <a:ext cx="3908869" cy="0"/>
          </a:xfrm>
          <a:prstGeom prst="straightConnector1">
            <a:avLst/>
          </a:prstGeom>
          <a:noFill/>
          <a:ln cap="flat" cmpd="sng" w="38100">
            <a:solidFill>
              <a:srgbClr val="FF3131"/>
            </a:solidFill>
            <a:prstDash val="solid"/>
            <a:round/>
            <a:headEnd len="sm" w="sm" type="none"/>
            <a:tailEnd len="sm" w="sm" type="none"/>
          </a:ln>
        </p:spPr>
      </p:cxnSp>
      <p:cxnSp>
        <p:nvCxnSpPr>
          <p:cNvPr id="137" name="Google Shape;137;p11"/>
          <p:cNvCxnSpPr/>
          <p:nvPr/>
        </p:nvCxnSpPr>
        <p:spPr>
          <a:xfrm>
            <a:off x="10101696" y="7569525"/>
            <a:ext cx="3908869" cy="0"/>
          </a:xfrm>
          <a:prstGeom prst="straightConnector1">
            <a:avLst/>
          </a:prstGeom>
          <a:noFill/>
          <a:ln cap="flat" cmpd="sng" w="38100">
            <a:solidFill>
              <a:srgbClr val="FF3131"/>
            </a:solidFill>
            <a:prstDash val="solid"/>
            <a:round/>
            <a:headEnd len="sm" w="sm" type="none"/>
            <a:tailEnd len="sm" w="sm" type="none"/>
          </a:ln>
        </p:spPr>
      </p:cxnSp>
      <p:cxnSp>
        <p:nvCxnSpPr>
          <p:cNvPr id="138" name="Google Shape;138;p11"/>
          <p:cNvCxnSpPr/>
          <p:nvPr/>
        </p:nvCxnSpPr>
        <p:spPr>
          <a:xfrm>
            <a:off x="14853166" y="4382053"/>
            <a:ext cx="2114893" cy="0"/>
          </a:xfrm>
          <a:prstGeom prst="straightConnector1">
            <a:avLst/>
          </a:prstGeom>
          <a:noFill/>
          <a:ln cap="flat" cmpd="sng" w="38100">
            <a:solidFill>
              <a:srgbClr val="FF3131"/>
            </a:solidFill>
            <a:prstDash val="solid"/>
            <a:round/>
            <a:headEnd len="sm" w="sm" type="none"/>
            <a:tailEnd len="sm" w="sm" type="none"/>
          </a:ln>
        </p:spPr>
      </p:cxnSp>
      <p:cxnSp>
        <p:nvCxnSpPr>
          <p:cNvPr id="139" name="Google Shape;139;p11"/>
          <p:cNvCxnSpPr/>
          <p:nvPr/>
        </p:nvCxnSpPr>
        <p:spPr>
          <a:xfrm>
            <a:off x="14853166" y="5975789"/>
            <a:ext cx="2114893" cy="0"/>
          </a:xfrm>
          <a:prstGeom prst="straightConnector1">
            <a:avLst/>
          </a:prstGeom>
          <a:noFill/>
          <a:ln cap="flat" cmpd="sng" w="38100">
            <a:solidFill>
              <a:srgbClr val="FF3131"/>
            </a:solidFill>
            <a:prstDash val="solid"/>
            <a:round/>
            <a:headEnd len="sm" w="sm" type="none"/>
            <a:tailEnd len="sm" w="sm" type="none"/>
          </a:ln>
        </p:spPr>
      </p:cxnSp>
      <p:cxnSp>
        <p:nvCxnSpPr>
          <p:cNvPr id="140" name="Google Shape;140;p11"/>
          <p:cNvCxnSpPr/>
          <p:nvPr/>
        </p:nvCxnSpPr>
        <p:spPr>
          <a:xfrm>
            <a:off x="14853166" y="7569525"/>
            <a:ext cx="2114893" cy="0"/>
          </a:xfrm>
          <a:prstGeom prst="straightConnector1">
            <a:avLst/>
          </a:prstGeom>
          <a:noFill/>
          <a:ln cap="flat" cmpd="sng" w="38100">
            <a:solidFill>
              <a:srgbClr val="FF3131"/>
            </a:solidFill>
            <a:prstDash val="solid"/>
            <a:round/>
            <a:headEnd len="sm" w="sm" type="none"/>
            <a:tailEnd len="sm" w="sm" type="none"/>
          </a:ln>
        </p:spPr>
      </p:cxnSp>
      <p:sp>
        <p:nvSpPr>
          <p:cNvPr id="141" name="Google Shape;141;p11"/>
          <p:cNvSpPr txBox="1"/>
          <p:nvPr/>
        </p:nvSpPr>
        <p:spPr>
          <a:xfrm>
            <a:off x="1233028" y="3377540"/>
            <a:ext cx="3402334" cy="48196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3600" u="none" cap="none" strike="noStrike">
                <a:solidFill>
                  <a:srgbClr val="FF6D42"/>
                </a:solidFill>
                <a:latin typeface="DM Sans"/>
                <a:ea typeface="DM Sans"/>
                <a:cs typeface="DM Sans"/>
                <a:sym typeface="DM Sans"/>
              </a:rPr>
              <a:t>Action Item</a:t>
            </a:r>
            <a:endParaRPr/>
          </a:p>
        </p:txBody>
      </p:sp>
      <p:sp>
        <p:nvSpPr>
          <p:cNvPr id="142" name="Google Shape;142;p11"/>
          <p:cNvSpPr txBox="1"/>
          <p:nvPr/>
        </p:nvSpPr>
        <p:spPr>
          <a:xfrm>
            <a:off x="1233028" y="4971276"/>
            <a:ext cx="3402334" cy="48196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3600" u="none" cap="none" strike="noStrike">
                <a:solidFill>
                  <a:srgbClr val="FF6D42"/>
                </a:solidFill>
                <a:latin typeface="DM Sans"/>
                <a:ea typeface="DM Sans"/>
                <a:cs typeface="DM Sans"/>
                <a:sym typeface="DM Sans"/>
              </a:rPr>
              <a:t>Action Item</a:t>
            </a:r>
            <a:endParaRPr/>
          </a:p>
        </p:txBody>
      </p:sp>
      <p:sp>
        <p:nvSpPr>
          <p:cNvPr id="143" name="Google Shape;143;p11"/>
          <p:cNvSpPr txBox="1"/>
          <p:nvPr/>
        </p:nvSpPr>
        <p:spPr>
          <a:xfrm>
            <a:off x="1233028" y="6565012"/>
            <a:ext cx="3402334" cy="48196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3600" u="none" cap="none" strike="noStrike">
                <a:solidFill>
                  <a:srgbClr val="FF6D42"/>
                </a:solidFill>
                <a:latin typeface="DM Sans"/>
                <a:ea typeface="DM Sans"/>
                <a:cs typeface="DM Sans"/>
                <a:sym typeface="DM Sans"/>
              </a:rPr>
              <a:t>Action Item</a:t>
            </a:r>
            <a:endParaRPr/>
          </a:p>
        </p:txBody>
      </p:sp>
      <p:sp>
        <p:nvSpPr>
          <p:cNvPr id="144" name="Google Shape;144;p11"/>
          <p:cNvSpPr txBox="1"/>
          <p:nvPr/>
        </p:nvSpPr>
        <p:spPr>
          <a:xfrm>
            <a:off x="1233028" y="8158747"/>
            <a:ext cx="3402334" cy="48196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3600" u="none" cap="none" strike="noStrike">
                <a:solidFill>
                  <a:srgbClr val="FF6D42"/>
                </a:solidFill>
                <a:latin typeface="DM Sans"/>
                <a:ea typeface="DM Sans"/>
                <a:cs typeface="DM Sans"/>
                <a:sym typeface="DM Sans"/>
              </a:rPr>
              <a:t>Action Item</a:t>
            </a:r>
            <a:endParaRPr/>
          </a:p>
        </p:txBody>
      </p:sp>
      <p:sp>
        <p:nvSpPr>
          <p:cNvPr id="145" name="Google Shape;145;p11"/>
          <p:cNvSpPr txBox="1"/>
          <p:nvPr/>
        </p:nvSpPr>
        <p:spPr>
          <a:xfrm>
            <a:off x="1047053" y="1561583"/>
            <a:ext cx="3774300" cy="6465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4200" u="none" cap="none" strike="noStrike">
                <a:solidFill>
                  <a:srgbClr val="FF6D42"/>
                </a:solidFill>
                <a:latin typeface="DM Sans"/>
                <a:ea typeface="DM Sans"/>
                <a:cs typeface="DM Sans"/>
                <a:sym typeface="DM Sans"/>
              </a:rPr>
              <a:t>Action Item</a:t>
            </a:r>
            <a:endParaRPr/>
          </a:p>
        </p:txBody>
      </p:sp>
      <p:sp>
        <p:nvSpPr>
          <p:cNvPr id="146" name="Google Shape;146;p11"/>
          <p:cNvSpPr txBox="1"/>
          <p:nvPr/>
        </p:nvSpPr>
        <p:spPr>
          <a:xfrm>
            <a:off x="5642759" y="1561583"/>
            <a:ext cx="3402300" cy="6465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4200" u="none" cap="none" strike="noStrike">
                <a:solidFill>
                  <a:srgbClr val="FF6D42"/>
                </a:solidFill>
                <a:latin typeface="DM Sans"/>
                <a:ea typeface="DM Sans"/>
                <a:cs typeface="DM Sans"/>
                <a:sym typeface="DM Sans"/>
              </a:rPr>
              <a:t>Plan</a:t>
            </a:r>
            <a:endParaRPr/>
          </a:p>
        </p:txBody>
      </p:sp>
      <p:sp>
        <p:nvSpPr>
          <p:cNvPr id="147" name="Google Shape;147;p11"/>
          <p:cNvSpPr txBox="1"/>
          <p:nvPr/>
        </p:nvSpPr>
        <p:spPr>
          <a:xfrm>
            <a:off x="10358871" y="1561583"/>
            <a:ext cx="3402300" cy="6465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4200" u="none" cap="none" strike="noStrike">
                <a:solidFill>
                  <a:srgbClr val="FF6D42"/>
                </a:solidFill>
                <a:latin typeface="DM Sans"/>
                <a:ea typeface="DM Sans"/>
                <a:cs typeface="DM Sans"/>
                <a:sym typeface="DM Sans"/>
              </a:rPr>
              <a:t>Actual</a:t>
            </a:r>
            <a:endParaRPr/>
          </a:p>
        </p:txBody>
      </p:sp>
      <p:sp>
        <p:nvSpPr>
          <p:cNvPr id="148" name="Google Shape;148;p11"/>
          <p:cNvSpPr txBox="1"/>
          <p:nvPr/>
        </p:nvSpPr>
        <p:spPr>
          <a:xfrm>
            <a:off x="14746687" y="1561583"/>
            <a:ext cx="2328000" cy="6465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4200" u="none" cap="none" strike="noStrike">
                <a:solidFill>
                  <a:srgbClr val="FF6D42"/>
                </a:solidFill>
                <a:latin typeface="DM Sans"/>
                <a:ea typeface="DM Sans"/>
                <a:cs typeface="DM Sans"/>
                <a:sym typeface="DM Sans"/>
              </a:rPr>
              <a:t>Result</a:t>
            </a:r>
            <a:endParaRPr/>
          </a:p>
        </p:txBody>
      </p:sp>
      <p:sp>
        <p:nvSpPr>
          <p:cNvPr id="149" name="Google Shape;149;p11"/>
          <p:cNvSpPr txBox="1"/>
          <p:nvPr/>
        </p:nvSpPr>
        <p:spPr>
          <a:xfrm>
            <a:off x="5389491" y="3053690"/>
            <a:ext cx="3909000" cy="1163700"/>
          </a:xfrm>
          <a:prstGeom prst="rect">
            <a:avLst/>
          </a:prstGeom>
          <a:noFill/>
          <a:ln>
            <a:noFill/>
          </a:ln>
        </p:spPr>
        <p:txBody>
          <a:bodyPr anchorCtr="0" anchor="t" bIns="0" lIns="0" spcFirstLastPara="1" rIns="0" wrap="square" tIns="0">
            <a:spAutoFit/>
          </a:bodyPr>
          <a:lstStyle/>
          <a:p>
            <a:pPr indent="0" lvl="0" marL="0" marR="0" rtl="0" algn="ctr">
              <a:lnSpc>
                <a:spcPct val="90000"/>
              </a:lnSpc>
              <a:spcBef>
                <a:spcPts val="0"/>
              </a:spcBef>
              <a:spcAft>
                <a:spcPts val="0"/>
              </a:spcAft>
              <a:buNone/>
            </a:pPr>
            <a:r>
              <a:rPr b="0" i="0" lang="en-US" sz="2100" u="none" cap="none" strike="noStrike">
                <a:solidFill>
                  <a:srgbClr val="FF6D42"/>
                </a:solidFill>
                <a:latin typeface="DM Sans"/>
                <a:ea typeface="DM Sans"/>
                <a:cs typeface="DM Sans"/>
                <a:sym typeface="DM Sans"/>
              </a:rPr>
              <a:t>Write a detailed action plan here. Give specific goals and milestones that are both achievable and aspirational.</a:t>
            </a:r>
            <a:endParaRPr/>
          </a:p>
        </p:txBody>
      </p:sp>
      <p:sp>
        <p:nvSpPr>
          <p:cNvPr id="150" name="Google Shape;150;p11"/>
          <p:cNvSpPr txBox="1"/>
          <p:nvPr/>
        </p:nvSpPr>
        <p:spPr>
          <a:xfrm>
            <a:off x="5389491" y="4647426"/>
            <a:ext cx="3909000" cy="1163700"/>
          </a:xfrm>
          <a:prstGeom prst="rect">
            <a:avLst/>
          </a:prstGeom>
          <a:noFill/>
          <a:ln>
            <a:noFill/>
          </a:ln>
        </p:spPr>
        <p:txBody>
          <a:bodyPr anchorCtr="0" anchor="t" bIns="0" lIns="0" spcFirstLastPara="1" rIns="0" wrap="square" tIns="0">
            <a:spAutoFit/>
          </a:bodyPr>
          <a:lstStyle/>
          <a:p>
            <a:pPr indent="0" lvl="0" marL="0" marR="0" rtl="0" algn="ctr">
              <a:lnSpc>
                <a:spcPct val="90000"/>
              </a:lnSpc>
              <a:spcBef>
                <a:spcPts val="0"/>
              </a:spcBef>
              <a:spcAft>
                <a:spcPts val="0"/>
              </a:spcAft>
              <a:buNone/>
            </a:pPr>
            <a:r>
              <a:rPr b="0" i="0" lang="en-US" sz="2100" u="none" cap="none" strike="noStrike">
                <a:solidFill>
                  <a:srgbClr val="FF6D42"/>
                </a:solidFill>
                <a:latin typeface="DM Sans"/>
                <a:ea typeface="DM Sans"/>
                <a:cs typeface="DM Sans"/>
                <a:sym typeface="DM Sans"/>
              </a:rPr>
              <a:t>Write a detailed action plan here. Give specific goals and milestones that are both achievable and aspirational.</a:t>
            </a:r>
            <a:endParaRPr/>
          </a:p>
        </p:txBody>
      </p:sp>
      <p:sp>
        <p:nvSpPr>
          <p:cNvPr id="151" name="Google Shape;151;p11"/>
          <p:cNvSpPr txBox="1"/>
          <p:nvPr/>
        </p:nvSpPr>
        <p:spPr>
          <a:xfrm>
            <a:off x="5389491" y="6242489"/>
            <a:ext cx="3909000" cy="1163700"/>
          </a:xfrm>
          <a:prstGeom prst="rect">
            <a:avLst/>
          </a:prstGeom>
          <a:noFill/>
          <a:ln>
            <a:noFill/>
          </a:ln>
        </p:spPr>
        <p:txBody>
          <a:bodyPr anchorCtr="0" anchor="t" bIns="0" lIns="0" spcFirstLastPara="1" rIns="0" wrap="square" tIns="0">
            <a:spAutoFit/>
          </a:bodyPr>
          <a:lstStyle/>
          <a:p>
            <a:pPr indent="0" lvl="0" marL="0" marR="0" rtl="0" algn="ctr">
              <a:lnSpc>
                <a:spcPct val="90000"/>
              </a:lnSpc>
              <a:spcBef>
                <a:spcPts val="0"/>
              </a:spcBef>
              <a:spcAft>
                <a:spcPts val="0"/>
              </a:spcAft>
              <a:buNone/>
            </a:pPr>
            <a:r>
              <a:rPr b="0" i="0" lang="en-US" sz="2100" u="none" cap="none" strike="noStrike">
                <a:solidFill>
                  <a:srgbClr val="FF6D42"/>
                </a:solidFill>
                <a:latin typeface="DM Sans"/>
                <a:ea typeface="DM Sans"/>
                <a:cs typeface="DM Sans"/>
                <a:sym typeface="DM Sans"/>
              </a:rPr>
              <a:t>Write a detailed action plan here. Give specific goals and milestones that are both achievable and aspirational.</a:t>
            </a:r>
            <a:endParaRPr/>
          </a:p>
        </p:txBody>
      </p:sp>
      <p:sp>
        <p:nvSpPr>
          <p:cNvPr id="152" name="Google Shape;152;p11"/>
          <p:cNvSpPr txBox="1"/>
          <p:nvPr/>
        </p:nvSpPr>
        <p:spPr>
          <a:xfrm>
            <a:off x="5389491" y="7834897"/>
            <a:ext cx="3909000" cy="1163700"/>
          </a:xfrm>
          <a:prstGeom prst="rect">
            <a:avLst/>
          </a:prstGeom>
          <a:noFill/>
          <a:ln>
            <a:noFill/>
          </a:ln>
        </p:spPr>
        <p:txBody>
          <a:bodyPr anchorCtr="0" anchor="t" bIns="0" lIns="0" spcFirstLastPara="1" rIns="0" wrap="square" tIns="0">
            <a:spAutoFit/>
          </a:bodyPr>
          <a:lstStyle/>
          <a:p>
            <a:pPr indent="0" lvl="0" marL="0" marR="0" rtl="0" algn="ctr">
              <a:lnSpc>
                <a:spcPct val="90000"/>
              </a:lnSpc>
              <a:spcBef>
                <a:spcPts val="0"/>
              </a:spcBef>
              <a:spcAft>
                <a:spcPts val="0"/>
              </a:spcAft>
              <a:buNone/>
            </a:pPr>
            <a:r>
              <a:rPr b="0" i="0" lang="en-US" sz="2100" u="none" cap="none" strike="noStrike">
                <a:solidFill>
                  <a:srgbClr val="FF6D42"/>
                </a:solidFill>
                <a:latin typeface="DM Sans"/>
                <a:ea typeface="DM Sans"/>
                <a:cs typeface="DM Sans"/>
                <a:sym typeface="DM Sans"/>
              </a:rPr>
              <a:t>Write a detailed action plan here. Give specific goals and milestones that are both achievable and aspirational.</a:t>
            </a:r>
            <a:endParaRPr/>
          </a:p>
        </p:txBody>
      </p:sp>
      <p:sp>
        <p:nvSpPr>
          <p:cNvPr id="153" name="Google Shape;153;p11"/>
          <p:cNvSpPr txBox="1"/>
          <p:nvPr/>
        </p:nvSpPr>
        <p:spPr>
          <a:xfrm>
            <a:off x="10101696" y="3187040"/>
            <a:ext cx="3909000" cy="872700"/>
          </a:xfrm>
          <a:prstGeom prst="rect">
            <a:avLst/>
          </a:prstGeom>
          <a:noFill/>
          <a:ln>
            <a:noFill/>
          </a:ln>
        </p:spPr>
        <p:txBody>
          <a:bodyPr anchorCtr="0" anchor="t" bIns="0" lIns="0" spcFirstLastPara="1" rIns="0" wrap="square" tIns="0">
            <a:spAutoFit/>
          </a:bodyPr>
          <a:lstStyle/>
          <a:p>
            <a:pPr indent="0" lvl="0" marL="0" marR="0" rtl="0" algn="ctr">
              <a:lnSpc>
                <a:spcPct val="90000"/>
              </a:lnSpc>
              <a:spcBef>
                <a:spcPts val="0"/>
              </a:spcBef>
              <a:spcAft>
                <a:spcPts val="0"/>
              </a:spcAft>
              <a:buNone/>
            </a:pPr>
            <a:r>
              <a:rPr b="0" i="0" lang="en-US" sz="2100" u="none" cap="none" strike="noStrike">
                <a:solidFill>
                  <a:srgbClr val="FF6D42"/>
                </a:solidFill>
                <a:latin typeface="DM Sans"/>
                <a:ea typeface="DM Sans"/>
                <a:cs typeface="DM Sans"/>
                <a:sym typeface="DM Sans"/>
              </a:rPr>
              <a:t>Write a detailed report on the actual performance in relation to the action item given here.</a:t>
            </a:r>
            <a:endParaRPr/>
          </a:p>
        </p:txBody>
      </p:sp>
      <p:sp>
        <p:nvSpPr>
          <p:cNvPr id="154" name="Google Shape;154;p11"/>
          <p:cNvSpPr txBox="1"/>
          <p:nvPr/>
        </p:nvSpPr>
        <p:spPr>
          <a:xfrm>
            <a:off x="10101696" y="4780776"/>
            <a:ext cx="3909000" cy="872700"/>
          </a:xfrm>
          <a:prstGeom prst="rect">
            <a:avLst/>
          </a:prstGeom>
          <a:noFill/>
          <a:ln>
            <a:noFill/>
          </a:ln>
        </p:spPr>
        <p:txBody>
          <a:bodyPr anchorCtr="0" anchor="t" bIns="0" lIns="0" spcFirstLastPara="1" rIns="0" wrap="square" tIns="0">
            <a:spAutoFit/>
          </a:bodyPr>
          <a:lstStyle/>
          <a:p>
            <a:pPr indent="0" lvl="0" marL="0" marR="0" rtl="0" algn="ctr">
              <a:lnSpc>
                <a:spcPct val="90000"/>
              </a:lnSpc>
              <a:spcBef>
                <a:spcPts val="0"/>
              </a:spcBef>
              <a:spcAft>
                <a:spcPts val="0"/>
              </a:spcAft>
              <a:buNone/>
            </a:pPr>
            <a:r>
              <a:rPr b="0" i="0" lang="en-US" sz="2100" u="none" cap="none" strike="noStrike">
                <a:solidFill>
                  <a:srgbClr val="FF6D42"/>
                </a:solidFill>
                <a:latin typeface="DM Sans"/>
                <a:ea typeface="DM Sans"/>
                <a:cs typeface="DM Sans"/>
                <a:sym typeface="DM Sans"/>
              </a:rPr>
              <a:t>Write a detailed report on the actual performance in relation to the action item given here.</a:t>
            </a:r>
            <a:endParaRPr/>
          </a:p>
        </p:txBody>
      </p:sp>
      <p:sp>
        <p:nvSpPr>
          <p:cNvPr id="155" name="Google Shape;155;p11"/>
          <p:cNvSpPr txBox="1"/>
          <p:nvPr/>
        </p:nvSpPr>
        <p:spPr>
          <a:xfrm>
            <a:off x="10101696" y="6375839"/>
            <a:ext cx="3909000" cy="872700"/>
          </a:xfrm>
          <a:prstGeom prst="rect">
            <a:avLst/>
          </a:prstGeom>
          <a:noFill/>
          <a:ln>
            <a:noFill/>
          </a:ln>
        </p:spPr>
        <p:txBody>
          <a:bodyPr anchorCtr="0" anchor="t" bIns="0" lIns="0" spcFirstLastPara="1" rIns="0" wrap="square" tIns="0">
            <a:spAutoFit/>
          </a:bodyPr>
          <a:lstStyle/>
          <a:p>
            <a:pPr indent="0" lvl="0" marL="0" marR="0" rtl="0" algn="ctr">
              <a:lnSpc>
                <a:spcPct val="90000"/>
              </a:lnSpc>
              <a:spcBef>
                <a:spcPts val="0"/>
              </a:spcBef>
              <a:spcAft>
                <a:spcPts val="0"/>
              </a:spcAft>
              <a:buNone/>
            </a:pPr>
            <a:r>
              <a:rPr b="0" i="0" lang="en-US" sz="2100" u="none" cap="none" strike="noStrike">
                <a:solidFill>
                  <a:srgbClr val="FF6D42"/>
                </a:solidFill>
                <a:latin typeface="DM Sans"/>
                <a:ea typeface="DM Sans"/>
                <a:cs typeface="DM Sans"/>
                <a:sym typeface="DM Sans"/>
              </a:rPr>
              <a:t>Write a detailed report on the actual performance in relation to the action item given here.</a:t>
            </a:r>
            <a:endParaRPr/>
          </a:p>
        </p:txBody>
      </p:sp>
      <p:sp>
        <p:nvSpPr>
          <p:cNvPr id="156" name="Google Shape;156;p11"/>
          <p:cNvSpPr txBox="1"/>
          <p:nvPr/>
        </p:nvSpPr>
        <p:spPr>
          <a:xfrm>
            <a:off x="10101696" y="7968247"/>
            <a:ext cx="3909000" cy="872700"/>
          </a:xfrm>
          <a:prstGeom prst="rect">
            <a:avLst/>
          </a:prstGeom>
          <a:noFill/>
          <a:ln>
            <a:noFill/>
          </a:ln>
        </p:spPr>
        <p:txBody>
          <a:bodyPr anchorCtr="0" anchor="t" bIns="0" lIns="0" spcFirstLastPara="1" rIns="0" wrap="square" tIns="0">
            <a:spAutoFit/>
          </a:bodyPr>
          <a:lstStyle/>
          <a:p>
            <a:pPr indent="0" lvl="0" marL="0" marR="0" rtl="0" algn="ctr">
              <a:lnSpc>
                <a:spcPct val="90000"/>
              </a:lnSpc>
              <a:spcBef>
                <a:spcPts val="0"/>
              </a:spcBef>
              <a:spcAft>
                <a:spcPts val="0"/>
              </a:spcAft>
              <a:buNone/>
            </a:pPr>
            <a:r>
              <a:rPr b="0" i="0" lang="en-US" sz="2100" u="none" cap="none" strike="noStrike">
                <a:solidFill>
                  <a:srgbClr val="FF6D42"/>
                </a:solidFill>
                <a:latin typeface="DM Sans"/>
                <a:ea typeface="DM Sans"/>
                <a:cs typeface="DM Sans"/>
                <a:sym typeface="DM Sans"/>
              </a:rPr>
              <a:t>Write a detailed report on the actual performance in relation to the action item given here.</a:t>
            </a:r>
            <a:endParaRPr/>
          </a:p>
        </p:txBody>
      </p:sp>
      <p:sp>
        <p:nvSpPr>
          <p:cNvPr id="157" name="Google Shape;157;p11"/>
          <p:cNvSpPr txBox="1"/>
          <p:nvPr/>
        </p:nvSpPr>
        <p:spPr>
          <a:xfrm>
            <a:off x="14853166" y="3377540"/>
            <a:ext cx="2114893" cy="48196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3600" u="none" cap="none" strike="noStrike">
                <a:solidFill>
                  <a:srgbClr val="FF6D42"/>
                </a:solidFill>
                <a:latin typeface="DM Sans"/>
                <a:ea typeface="DM Sans"/>
                <a:cs typeface="DM Sans"/>
                <a:sym typeface="DM Sans"/>
              </a:rPr>
              <a:t>Passed</a:t>
            </a:r>
            <a:endParaRPr/>
          </a:p>
        </p:txBody>
      </p:sp>
      <p:sp>
        <p:nvSpPr>
          <p:cNvPr id="158" name="Google Shape;158;p11"/>
          <p:cNvSpPr txBox="1"/>
          <p:nvPr/>
        </p:nvSpPr>
        <p:spPr>
          <a:xfrm>
            <a:off x="14853166" y="4971276"/>
            <a:ext cx="2114893" cy="48196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3600" u="none" cap="none" strike="noStrike">
                <a:solidFill>
                  <a:srgbClr val="FF6D42"/>
                </a:solidFill>
                <a:latin typeface="DM Sans"/>
                <a:ea typeface="DM Sans"/>
                <a:cs typeface="DM Sans"/>
                <a:sym typeface="DM Sans"/>
              </a:rPr>
              <a:t>Failed</a:t>
            </a:r>
            <a:endParaRPr/>
          </a:p>
        </p:txBody>
      </p:sp>
      <p:sp>
        <p:nvSpPr>
          <p:cNvPr id="159" name="Google Shape;159;p11"/>
          <p:cNvSpPr txBox="1"/>
          <p:nvPr/>
        </p:nvSpPr>
        <p:spPr>
          <a:xfrm>
            <a:off x="14853166" y="6566339"/>
            <a:ext cx="2114893" cy="48196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3600" u="none" cap="none" strike="noStrike">
                <a:solidFill>
                  <a:srgbClr val="FF6D42"/>
                </a:solidFill>
                <a:latin typeface="DM Sans"/>
                <a:ea typeface="DM Sans"/>
                <a:cs typeface="DM Sans"/>
                <a:sym typeface="DM Sans"/>
              </a:rPr>
              <a:t>Passed</a:t>
            </a:r>
            <a:endParaRPr/>
          </a:p>
        </p:txBody>
      </p:sp>
      <p:sp>
        <p:nvSpPr>
          <p:cNvPr id="160" name="Google Shape;160;p11"/>
          <p:cNvSpPr txBox="1"/>
          <p:nvPr/>
        </p:nvSpPr>
        <p:spPr>
          <a:xfrm>
            <a:off x="14853166" y="8158747"/>
            <a:ext cx="2114893" cy="48196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3600" u="none" cap="none" strike="noStrike">
                <a:solidFill>
                  <a:srgbClr val="FF6D42"/>
                </a:solidFill>
                <a:latin typeface="DM Sans"/>
                <a:ea typeface="DM Sans"/>
                <a:cs typeface="DM Sans"/>
                <a:sym typeface="DM Sans"/>
              </a:rPr>
              <a:t>Passed</a:t>
            </a:r>
            <a:endParaRPr/>
          </a:p>
        </p:txBody>
      </p:sp>
    </p:spTree>
  </p:cSld>
  <p:clrMapOvr>
    <a:masterClrMapping/>
  </p:clrMapOvr>
  <p:transition>
    <p:fade/>
  </p:transition>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F3131"/>
            </a:gs>
            <a:gs pos="100000">
              <a:srgbClr val="FF914D"/>
            </a:gs>
          </a:gsLst>
          <a:lin ang="2700000" scaled="0"/>
        </a:gradFill>
      </p:bgPr>
    </p:bg>
    <p:spTree>
      <p:nvGrpSpPr>
        <p:cNvPr id="164" name="Shape 164"/>
        <p:cNvGrpSpPr/>
        <p:nvPr/>
      </p:nvGrpSpPr>
      <p:grpSpPr>
        <a:xfrm>
          <a:off x="0" y="0"/>
          <a:ext cx="0" cy="0"/>
          <a:chOff x="0" y="0"/>
          <a:chExt cx="0" cy="0"/>
        </a:xfrm>
      </p:grpSpPr>
      <p:sp>
        <p:nvSpPr>
          <p:cNvPr id="165" name="Google Shape;165;p12"/>
          <p:cNvSpPr txBox="1"/>
          <p:nvPr/>
        </p:nvSpPr>
        <p:spPr>
          <a:xfrm>
            <a:off x="1030591" y="1209675"/>
            <a:ext cx="16230600" cy="10836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1" i="0" lang="en-US" sz="8799" u="none" cap="none" strike="noStrike">
                <a:solidFill>
                  <a:srgbClr val="FFFFFF"/>
                </a:solidFill>
                <a:latin typeface="DM Sans"/>
                <a:ea typeface="DM Sans"/>
                <a:cs typeface="DM Sans"/>
                <a:sym typeface="DM Sans"/>
              </a:rPr>
              <a:t>Notable Achievements</a:t>
            </a:r>
            <a:endParaRPr/>
          </a:p>
        </p:txBody>
      </p:sp>
      <p:graphicFrame>
        <p:nvGraphicFramePr>
          <p:cNvPr id="166" name="Google Shape;166;p12"/>
          <p:cNvGraphicFramePr/>
          <p:nvPr/>
        </p:nvGraphicFramePr>
        <p:xfrm>
          <a:off x="1028700" y="3048281"/>
          <a:ext cx="3000000" cy="3000000"/>
        </p:xfrm>
        <a:graphic>
          <a:graphicData uri="http://schemas.openxmlformats.org/drawingml/2006/table">
            <a:tbl>
              <a:tblPr>
                <a:noFill/>
                <a:tableStyleId>{A1059294-0969-42C6-AD27-1F0C8B8DFE55}</a:tableStyleId>
              </a:tblPr>
              <a:tblGrid>
                <a:gridCol w="5416550"/>
                <a:gridCol w="5416550"/>
                <a:gridCol w="5416550"/>
              </a:tblGrid>
              <a:tr h="3114525">
                <a:tc>
                  <a:txBody>
                    <a:bodyPr/>
                    <a:lstStyle/>
                    <a:p>
                      <a:pPr indent="0" lvl="0" marL="0" marR="0" rtl="0" algn="ctr">
                        <a:lnSpc>
                          <a:spcPct val="267272"/>
                        </a:lnSpc>
                        <a:spcBef>
                          <a:spcPts val="0"/>
                        </a:spcBef>
                        <a:spcAft>
                          <a:spcPts val="0"/>
                        </a:spcAft>
                        <a:buNone/>
                      </a:pPr>
                      <a:r>
                        <a:t/>
                      </a:r>
                      <a:endParaRPr sz="1100" u="none" cap="none" strike="noStrike"/>
                    </a:p>
                  </a:txBody>
                  <a:tcPr marT="190500" marB="190500" marR="190500" marL="190500" anchor="ctr">
                    <a:lnL cap="flat" cmpd="sng" w="57150">
                      <a:solidFill>
                        <a:srgbClr val="FF6D42"/>
                      </a:solidFill>
                      <a:prstDash val="solid"/>
                      <a:round/>
                      <a:headEnd len="sm" w="sm" type="none"/>
                      <a:tailEnd len="sm" w="sm" type="none"/>
                    </a:lnL>
                    <a:lnR cap="flat" cmpd="sng" w="57150">
                      <a:solidFill>
                        <a:srgbClr val="FF6D42"/>
                      </a:solidFill>
                      <a:prstDash val="solid"/>
                      <a:round/>
                      <a:headEnd len="sm" w="sm" type="none"/>
                      <a:tailEnd len="sm" w="sm" type="none"/>
                    </a:lnR>
                    <a:lnT cap="flat" cmpd="sng" w="57150">
                      <a:solidFill>
                        <a:srgbClr val="FF6D42"/>
                      </a:solidFill>
                      <a:prstDash val="solid"/>
                      <a:round/>
                      <a:headEnd len="sm" w="sm" type="none"/>
                      <a:tailEnd len="sm" w="sm" type="none"/>
                    </a:lnT>
                    <a:lnB cap="flat" cmpd="sng" w="57150">
                      <a:solidFill>
                        <a:srgbClr val="FF6D42"/>
                      </a:solidFill>
                      <a:prstDash val="solid"/>
                      <a:round/>
                      <a:headEnd len="sm" w="sm" type="none"/>
                      <a:tailEnd len="sm" w="sm" type="none"/>
                    </a:lnB>
                    <a:solidFill>
                      <a:srgbClr val="FFFFFF"/>
                    </a:solidFill>
                  </a:tcPr>
                </a:tc>
                <a:tc>
                  <a:txBody>
                    <a:bodyPr/>
                    <a:lstStyle/>
                    <a:p>
                      <a:pPr indent="0" lvl="0" marL="0" marR="0" rtl="0" algn="ctr">
                        <a:lnSpc>
                          <a:spcPct val="267272"/>
                        </a:lnSpc>
                        <a:spcBef>
                          <a:spcPts val="0"/>
                        </a:spcBef>
                        <a:spcAft>
                          <a:spcPts val="0"/>
                        </a:spcAft>
                        <a:buNone/>
                      </a:pPr>
                      <a:r>
                        <a:t/>
                      </a:r>
                      <a:endParaRPr sz="1100" u="none" cap="none" strike="noStrike"/>
                    </a:p>
                  </a:txBody>
                  <a:tcPr marT="190500" marB="190500" marR="190500" marL="190500" anchor="ctr">
                    <a:lnL cap="flat" cmpd="sng" w="57150">
                      <a:solidFill>
                        <a:srgbClr val="FF6D42"/>
                      </a:solidFill>
                      <a:prstDash val="solid"/>
                      <a:round/>
                      <a:headEnd len="sm" w="sm" type="none"/>
                      <a:tailEnd len="sm" w="sm" type="none"/>
                    </a:lnL>
                    <a:lnR cap="flat" cmpd="sng" w="57150">
                      <a:solidFill>
                        <a:srgbClr val="FF6D42"/>
                      </a:solidFill>
                      <a:prstDash val="solid"/>
                      <a:round/>
                      <a:headEnd len="sm" w="sm" type="none"/>
                      <a:tailEnd len="sm" w="sm" type="none"/>
                    </a:lnR>
                    <a:lnT cap="flat" cmpd="sng" w="57150">
                      <a:solidFill>
                        <a:srgbClr val="FF6D42"/>
                      </a:solidFill>
                      <a:prstDash val="solid"/>
                      <a:round/>
                      <a:headEnd len="sm" w="sm" type="none"/>
                      <a:tailEnd len="sm" w="sm" type="none"/>
                    </a:lnT>
                    <a:lnB cap="flat" cmpd="sng" w="57150">
                      <a:solidFill>
                        <a:srgbClr val="FF6D42"/>
                      </a:solidFill>
                      <a:prstDash val="solid"/>
                      <a:round/>
                      <a:headEnd len="sm" w="sm" type="none"/>
                      <a:tailEnd len="sm" w="sm" type="none"/>
                    </a:lnB>
                    <a:solidFill>
                      <a:srgbClr val="FFFFFF"/>
                    </a:solidFill>
                  </a:tcPr>
                </a:tc>
                <a:tc>
                  <a:txBody>
                    <a:bodyPr/>
                    <a:lstStyle/>
                    <a:p>
                      <a:pPr indent="0" lvl="0" marL="0" marR="0" rtl="0" algn="ctr">
                        <a:lnSpc>
                          <a:spcPct val="267272"/>
                        </a:lnSpc>
                        <a:spcBef>
                          <a:spcPts val="0"/>
                        </a:spcBef>
                        <a:spcAft>
                          <a:spcPts val="0"/>
                        </a:spcAft>
                        <a:buNone/>
                      </a:pPr>
                      <a:r>
                        <a:t/>
                      </a:r>
                      <a:endParaRPr sz="1100" u="none" cap="none" strike="noStrike"/>
                    </a:p>
                  </a:txBody>
                  <a:tcPr marT="190500" marB="190500" marR="190500" marL="190500" anchor="ctr">
                    <a:lnL cap="flat" cmpd="sng" w="57150">
                      <a:solidFill>
                        <a:srgbClr val="FF6D42"/>
                      </a:solidFill>
                      <a:prstDash val="solid"/>
                      <a:round/>
                      <a:headEnd len="sm" w="sm" type="none"/>
                      <a:tailEnd len="sm" w="sm" type="none"/>
                    </a:lnL>
                    <a:lnR cap="flat" cmpd="sng" w="57150">
                      <a:solidFill>
                        <a:srgbClr val="FF6D42"/>
                      </a:solidFill>
                      <a:prstDash val="solid"/>
                      <a:round/>
                      <a:headEnd len="sm" w="sm" type="none"/>
                      <a:tailEnd len="sm" w="sm" type="none"/>
                    </a:lnR>
                    <a:lnT cap="flat" cmpd="sng" w="57150">
                      <a:solidFill>
                        <a:srgbClr val="FF6D42"/>
                      </a:solidFill>
                      <a:prstDash val="solid"/>
                      <a:round/>
                      <a:headEnd len="sm" w="sm" type="none"/>
                      <a:tailEnd len="sm" w="sm" type="none"/>
                    </a:lnT>
                    <a:lnB cap="flat" cmpd="sng" w="57150">
                      <a:solidFill>
                        <a:srgbClr val="FF6D42"/>
                      </a:solidFill>
                      <a:prstDash val="solid"/>
                      <a:round/>
                      <a:headEnd len="sm" w="sm" type="none"/>
                      <a:tailEnd len="sm" w="sm" type="none"/>
                    </a:lnB>
                    <a:solidFill>
                      <a:srgbClr val="FFFFFF"/>
                    </a:solidFill>
                  </a:tcPr>
                </a:tc>
              </a:tr>
              <a:tr h="3114525">
                <a:tc>
                  <a:txBody>
                    <a:bodyPr/>
                    <a:lstStyle/>
                    <a:p>
                      <a:pPr indent="0" lvl="0" marL="0" marR="0" rtl="0" algn="ctr">
                        <a:lnSpc>
                          <a:spcPct val="267272"/>
                        </a:lnSpc>
                        <a:spcBef>
                          <a:spcPts val="0"/>
                        </a:spcBef>
                        <a:spcAft>
                          <a:spcPts val="0"/>
                        </a:spcAft>
                        <a:buNone/>
                      </a:pPr>
                      <a:r>
                        <a:t/>
                      </a:r>
                      <a:endParaRPr sz="1100" u="none" cap="none" strike="noStrike"/>
                    </a:p>
                  </a:txBody>
                  <a:tcPr marT="190500" marB="190500" marR="190500" marL="190500" anchor="ctr">
                    <a:lnL cap="flat" cmpd="sng" w="57150">
                      <a:solidFill>
                        <a:srgbClr val="FF6D42"/>
                      </a:solidFill>
                      <a:prstDash val="solid"/>
                      <a:round/>
                      <a:headEnd len="sm" w="sm" type="none"/>
                      <a:tailEnd len="sm" w="sm" type="none"/>
                    </a:lnL>
                    <a:lnR cap="flat" cmpd="sng" w="57150">
                      <a:solidFill>
                        <a:srgbClr val="FF6D42"/>
                      </a:solidFill>
                      <a:prstDash val="solid"/>
                      <a:round/>
                      <a:headEnd len="sm" w="sm" type="none"/>
                      <a:tailEnd len="sm" w="sm" type="none"/>
                    </a:lnR>
                    <a:lnT cap="flat" cmpd="sng" w="57150">
                      <a:solidFill>
                        <a:srgbClr val="FF6D42"/>
                      </a:solidFill>
                      <a:prstDash val="solid"/>
                      <a:round/>
                      <a:headEnd len="sm" w="sm" type="none"/>
                      <a:tailEnd len="sm" w="sm" type="none"/>
                    </a:lnT>
                    <a:lnB cap="flat" cmpd="sng" w="57150">
                      <a:solidFill>
                        <a:srgbClr val="FF6D42"/>
                      </a:solidFill>
                      <a:prstDash val="solid"/>
                      <a:round/>
                      <a:headEnd len="sm" w="sm" type="none"/>
                      <a:tailEnd len="sm" w="sm" type="none"/>
                    </a:lnB>
                    <a:solidFill>
                      <a:srgbClr val="FFFFFF"/>
                    </a:solidFill>
                  </a:tcPr>
                </a:tc>
                <a:tc>
                  <a:txBody>
                    <a:bodyPr/>
                    <a:lstStyle/>
                    <a:p>
                      <a:pPr indent="0" lvl="0" marL="0" marR="0" rtl="0" algn="ctr">
                        <a:lnSpc>
                          <a:spcPct val="267272"/>
                        </a:lnSpc>
                        <a:spcBef>
                          <a:spcPts val="0"/>
                        </a:spcBef>
                        <a:spcAft>
                          <a:spcPts val="0"/>
                        </a:spcAft>
                        <a:buNone/>
                      </a:pPr>
                      <a:r>
                        <a:t/>
                      </a:r>
                      <a:endParaRPr sz="1100" u="none" cap="none" strike="noStrike"/>
                    </a:p>
                  </a:txBody>
                  <a:tcPr marT="190500" marB="190500" marR="190500" marL="190500" anchor="ctr">
                    <a:lnL cap="flat" cmpd="sng" w="57150">
                      <a:solidFill>
                        <a:srgbClr val="FF6D42"/>
                      </a:solidFill>
                      <a:prstDash val="solid"/>
                      <a:round/>
                      <a:headEnd len="sm" w="sm" type="none"/>
                      <a:tailEnd len="sm" w="sm" type="none"/>
                    </a:lnL>
                    <a:lnR cap="flat" cmpd="sng" w="57150">
                      <a:solidFill>
                        <a:srgbClr val="FF6D42"/>
                      </a:solidFill>
                      <a:prstDash val="solid"/>
                      <a:round/>
                      <a:headEnd len="sm" w="sm" type="none"/>
                      <a:tailEnd len="sm" w="sm" type="none"/>
                    </a:lnR>
                    <a:lnT cap="flat" cmpd="sng" w="57150">
                      <a:solidFill>
                        <a:srgbClr val="FF6D42"/>
                      </a:solidFill>
                      <a:prstDash val="solid"/>
                      <a:round/>
                      <a:headEnd len="sm" w="sm" type="none"/>
                      <a:tailEnd len="sm" w="sm" type="none"/>
                    </a:lnT>
                    <a:lnB cap="flat" cmpd="sng" w="57150">
                      <a:solidFill>
                        <a:srgbClr val="FF6D42"/>
                      </a:solidFill>
                      <a:prstDash val="solid"/>
                      <a:round/>
                      <a:headEnd len="sm" w="sm" type="none"/>
                      <a:tailEnd len="sm" w="sm" type="none"/>
                    </a:lnB>
                    <a:solidFill>
                      <a:srgbClr val="FFFFFF"/>
                    </a:solidFill>
                  </a:tcPr>
                </a:tc>
                <a:tc>
                  <a:txBody>
                    <a:bodyPr/>
                    <a:lstStyle/>
                    <a:p>
                      <a:pPr indent="0" lvl="0" marL="0" marR="0" rtl="0" algn="ctr">
                        <a:lnSpc>
                          <a:spcPct val="267272"/>
                        </a:lnSpc>
                        <a:spcBef>
                          <a:spcPts val="0"/>
                        </a:spcBef>
                        <a:spcAft>
                          <a:spcPts val="0"/>
                        </a:spcAft>
                        <a:buNone/>
                      </a:pPr>
                      <a:r>
                        <a:t/>
                      </a:r>
                      <a:endParaRPr sz="1100" u="none" cap="none" strike="noStrike"/>
                    </a:p>
                  </a:txBody>
                  <a:tcPr marT="190500" marB="190500" marR="190500" marL="190500" anchor="ctr">
                    <a:lnL cap="flat" cmpd="sng" w="57150">
                      <a:solidFill>
                        <a:srgbClr val="FF6D42"/>
                      </a:solidFill>
                      <a:prstDash val="solid"/>
                      <a:round/>
                      <a:headEnd len="sm" w="sm" type="none"/>
                      <a:tailEnd len="sm" w="sm" type="none"/>
                    </a:lnL>
                    <a:lnR cap="flat" cmpd="sng" w="57150">
                      <a:solidFill>
                        <a:srgbClr val="FF6D42"/>
                      </a:solidFill>
                      <a:prstDash val="solid"/>
                      <a:round/>
                      <a:headEnd len="sm" w="sm" type="none"/>
                      <a:tailEnd len="sm" w="sm" type="none"/>
                    </a:lnR>
                    <a:lnT cap="flat" cmpd="sng" w="57150">
                      <a:solidFill>
                        <a:srgbClr val="FF6D42"/>
                      </a:solidFill>
                      <a:prstDash val="solid"/>
                      <a:round/>
                      <a:headEnd len="sm" w="sm" type="none"/>
                      <a:tailEnd len="sm" w="sm" type="none"/>
                    </a:lnT>
                    <a:lnB cap="flat" cmpd="sng" w="57150">
                      <a:solidFill>
                        <a:srgbClr val="FF6D42"/>
                      </a:solidFill>
                      <a:prstDash val="solid"/>
                      <a:round/>
                      <a:headEnd len="sm" w="sm" type="none"/>
                      <a:tailEnd len="sm" w="sm" type="none"/>
                    </a:lnB>
                    <a:solidFill>
                      <a:srgbClr val="FFFFFF"/>
                    </a:solidFill>
                  </a:tcPr>
                </a:tc>
              </a:tr>
            </a:tbl>
          </a:graphicData>
        </a:graphic>
      </p:graphicFrame>
      <p:sp>
        <p:nvSpPr>
          <p:cNvPr id="167" name="Google Shape;167;p12"/>
          <p:cNvSpPr txBox="1"/>
          <p:nvPr/>
        </p:nvSpPr>
        <p:spPr>
          <a:xfrm>
            <a:off x="1379293" y="3374323"/>
            <a:ext cx="4764600" cy="1600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10400" u="none" cap="none" strike="noStrike">
                <a:solidFill>
                  <a:srgbClr val="FF6D42"/>
                </a:solidFill>
                <a:latin typeface="DM Sans"/>
                <a:ea typeface="DM Sans"/>
                <a:cs typeface="DM Sans"/>
                <a:sym typeface="DM Sans"/>
              </a:rPr>
              <a:t>$8M</a:t>
            </a:r>
            <a:endParaRPr/>
          </a:p>
        </p:txBody>
      </p:sp>
      <p:grpSp>
        <p:nvGrpSpPr>
          <p:cNvPr id="168" name="Google Shape;168;p12"/>
          <p:cNvGrpSpPr/>
          <p:nvPr/>
        </p:nvGrpSpPr>
        <p:grpSpPr>
          <a:xfrm>
            <a:off x="1379293" y="4925817"/>
            <a:ext cx="4764736" cy="812959"/>
            <a:chOff x="0" y="66675"/>
            <a:chExt cx="6352981" cy="1083945"/>
          </a:xfrm>
        </p:grpSpPr>
        <p:sp>
          <p:nvSpPr>
            <p:cNvPr id="169" name="Google Shape;169;p12"/>
            <p:cNvSpPr txBox="1"/>
            <p:nvPr/>
          </p:nvSpPr>
          <p:spPr>
            <a:xfrm>
              <a:off x="0" y="66675"/>
              <a:ext cx="6352981" cy="66484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600" u="none" cap="none" strike="noStrike">
                  <a:solidFill>
                    <a:srgbClr val="FF6D42"/>
                  </a:solidFill>
                  <a:latin typeface="DM Sans"/>
                  <a:ea typeface="DM Sans"/>
                  <a:cs typeface="DM Sans"/>
                  <a:sym typeface="DM Sans"/>
                </a:rPr>
                <a:t>REVENUE</a:t>
              </a:r>
              <a:endParaRPr/>
            </a:p>
          </p:txBody>
        </p:sp>
        <p:sp>
          <p:nvSpPr>
            <p:cNvPr id="170" name="Google Shape;170;p12"/>
            <p:cNvSpPr txBox="1"/>
            <p:nvPr/>
          </p:nvSpPr>
          <p:spPr>
            <a:xfrm>
              <a:off x="0" y="721995"/>
              <a:ext cx="6352981" cy="4286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100" u="none" cap="none" strike="noStrike">
                  <a:solidFill>
                    <a:srgbClr val="FF6D42"/>
                  </a:solidFill>
                  <a:latin typeface="DM Sans"/>
                  <a:ea typeface="DM Sans"/>
                  <a:cs typeface="DM Sans"/>
                  <a:sym typeface="DM Sans"/>
                </a:rPr>
                <a:t>Elaborate on your topic here. </a:t>
              </a:r>
              <a:endParaRPr/>
            </a:p>
          </p:txBody>
        </p:sp>
      </p:grpSp>
      <p:sp>
        <p:nvSpPr>
          <p:cNvPr id="171" name="Google Shape;171;p12"/>
          <p:cNvSpPr txBox="1"/>
          <p:nvPr/>
        </p:nvSpPr>
        <p:spPr>
          <a:xfrm>
            <a:off x="6763050" y="3374323"/>
            <a:ext cx="4764600" cy="1600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10400" u="none" cap="none" strike="noStrike">
                <a:solidFill>
                  <a:srgbClr val="FF6D42"/>
                </a:solidFill>
                <a:latin typeface="DM Sans"/>
                <a:ea typeface="DM Sans"/>
                <a:cs typeface="DM Sans"/>
                <a:sym typeface="DM Sans"/>
              </a:rPr>
              <a:t>4M</a:t>
            </a:r>
            <a:endParaRPr/>
          </a:p>
        </p:txBody>
      </p:sp>
      <p:grpSp>
        <p:nvGrpSpPr>
          <p:cNvPr id="172" name="Google Shape;172;p12"/>
          <p:cNvGrpSpPr/>
          <p:nvPr/>
        </p:nvGrpSpPr>
        <p:grpSpPr>
          <a:xfrm>
            <a:off x="6763050" y="4925817"/>
            <a:ext cx="4764736" cy="812959"/>
            <a:chOff x="0" y="66675"/>
            <a:chExt cx="6352981" cy="1083945"/>
          </a:xfrm>
        </p:grpSpPr>
        <p:sp>
          <p:nvSpPr>
            <p:cNvPr id="173" name="Google Shape;173;p12"/>
            <p:cNvSpPr txBox="1"/>
            <p:nvPr/>
          </p:nvSpPr>
          <p:spPr>
            <a:xfrm>
              <a:off x="0" y="66675"/>
              <a:ext cx="6352981" cy="66484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600" u="none" cap="none" strike="noStrike">
                  <a:solidFill>
                    <a:srgbClr val="FF6D42"/>
                  </a:solidFill>
                  <a:latin typeface="DM Sans"/>
                  <a:ea typeface="DM Sans"/>
                  <a:cs typeface="DM Sans"/>
                  <a:sym typeface="DM Sans"/>
                </a:rPr>
                <a:t>SALES</a:t>
              </a:r>
              <a:endParaRPr/>
            </a:p>
          </p:txBody>
        </p:sp>
        <p:sp>
          <p:nvSpPr>
            <p:cNvPr id="174" name="Google Shape;174;p12"/>
            <p:cNvSpPr txBox="1"/>
            <p:nvPr/>
          </p:nvSpPr>
          <p:spPr>
            <a:xfrm>
              <a:off x="0" y="721995"/>
              <a:ext cx="6352981" cy="4286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100" u="none" cap="none" strike="noStrike">
                  <a:solidFill>
                    <a:srgbClr val="FF6D42"/>
                  </a:solidFill>
                  <a:latin typeface="DM Sans"/>
                  <a:ea typeface="DM Sans"/>
                  <a:cs typeface="DM Sans"/>
                  <a:sym typeface="DM Sans"/>
                </a:rPr>
                <a:t>Elaborate on your topic here. </a:t>
              </a:r>
              <a:endParaRPr/>
            </a:p>
          </p:txBody>
        </p:sp>
      </p:grpSp>
      <p:sp>
        <p:nvSpPr>
          <p:cNvPr id="175" name="Google Shape;175;p12"/>
          <p:cNvSpPr txBox="1"/>
          <p:nvPr/>
        </p:nvSpPr>
        <p:spPr>
          <a:xfrm>
            <a:off x="12146911" y="3374323"/>
            <a:ext cx="4787700" cy="1600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10400" u="none" cap="none" strike="noStrike">
                <a:solidFill>
                  <a:srgbClr val="FF6D42"/>
                </a:solidFill>
                <a:latin typeface="DM Sans"/>
                <a:ea typeface="DM Sans"/>
                <a:cs typeface="DM Sans"/>
                <a:sym typeface="DM Sans"/>
              </a:rPr>
              <a:t>64.5%</a:t>
            </a:r>
            <a:endParaRPr/>
          </a:p>
        </p:txBody>
      </p:sp>
      <p:grpSp>
        <p:nvGrpSpPr>
          <p:cNvPr id="176" name="Google Shape;176;p12"/>
          <p:cNvGrpSpPr/>
          <p:nvPr/>
        </p:nvGrpSpPr>
        <p:grpSpPr>
          <a:xfrm>
            <a:off x="12146911" y="4925817"/>
            <a:ext cx="4787774" cy="812959"/>
            <a:chOff x="0" y="66675"/>
            <a:chExt cx="6383699" cy="1083945"/>
          </a:xfrm>
        </p:grpSpPr>
        <p:sp>
          <p:nvSpPr>
            <p:cNvPr id="177" name="Google Shape;177;p12"/>
            <p:cNvSpPr txBox="1"/>
            <p:nvPr/>
          </p:nvSpPr>
          <p:spPr>
            <a:xfrm>
              <a:off x="0" y="66675"/>
              <a:ext cx="6383699" cy="66484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600" u="none" cap="none" strike="noStrike">
                  <a:solidFill>
                    <a:srgbClr val="FF6D42"/>
                  </a:solidFill>
                  <a:latin typeface="DM Sans"/>
                  <a:ea typeface="DM Sans"/>
                  <a:cs typeface="DM Sans"/>
                  <a:sym typeface="DM Sans"/>
                </a:rPr>
                <a:t>MARKET SHARE</a:t>
              </a:r>
              <a:endParaRPr/>
            </a:p>
          </p:txBody>
        </p:sp>
        <p:sp>
          <p:nvSpPr>
            <p:cNvPr id="178" name="Google Shape;178;p12"/>
            <p:cNvSpPr txBox="1"/>
            <p:nvPr/>
          </p:nvSpPr>
          <p:spPr>
            <a:xfrm>
              <a:off x="0" y="721995"/>
              <a:ext cx="6383699" cy="4286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100" u="none" cap="none" strike="noStrike">
                  <a:solidFill>
                    <a:srgbClr val="FF6D42"/>
                  </a:solidFill>
                  <a:latin typeface="DM Sans"/>
                  <a:ea typeface="DM Sans"/>
                  <a:cs typeface="DM Sans"/>
                  <a:sym typeface="DM Sans"/>
                </a:rPr>
                <a:t>Elaborate on your topic here. </a:t>
              </a:r>
              <a:endParaRPr/>
            </a:p>
          </p:txBody>
        </p:sp>
      </p:grpSp>
      <p:sp>
        <p:nvSpPr>
          <p:cNvPr id="179" name="Google Shape;179;p12"/>
          <p:cNvSpPr txBox="1"/>
          <p:nvPr/>
        </p:nvSpPr>
        <p:spPr>
          <a:xfrm>
            <a:off x="1379293" y="6501698"/>
            <a:ext cx="4764600" cy="1600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10400" u="none" cap="none" strike="noStrike">
                <a:solidFill>
                  <a:srgbClr val="FF6D42"/>
                </a:solidFill>
                <a:latin typeface="DM Sans"/>
                <a:ea typeface="DM Sans"/>
                <a:cs typeface="DM Sans"/>
                <a:sym typeface="DM Sans"/>
              </a:rPr>
              <a:t>$2M</a:t>
            </a:r>
            <a:endParaRPr/>
          </a:p>
        </p:txBody>
      </p:sp>
      <p:grpSp>
        <p:nvGrpSpPr>
          <p:cNvPr id="180" name="Google Shape;180;p12"/>
          <p:cNvGrpSpPr/>
          <p:nvPr/>
        </p:nvGrpSpPr>
        <p:grpSpPr>
          <a:xfrm>
            <a:off x="1379293" y="8053193"/>
            <a:ext cx="4764736" cy="812959"/>
            <a:chOff x="0" y="66675"/>
            <a:chExt cx="6352981" cy="1083945"/>
          </a:xfrm>
        </p:grpSpPr>
        <p:sp>
          <p:nvSpPr>
            <p:cNvPr id="181" name="Google Shape;181;p12"/>
            <p:cNvSpPr txBox="1"/>
            <p:nvPr/>
          </p:nvSpPr>
          <p:spPr>
            <a:xfrm>
              <a:off x="0" y="66675"/>
              <a:ext cx="6352981" cy="66484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600" u="none" cap="none" strike="noStrike">
                  <a:solidFill>
                    <a:srgbClr val="FF6D42"/>
                  </a:solidFill>
                  <a:latin typeface="DM Sans"/>
                  <a:ea typeface="DM Sans"/>
                  <a:cs typeface="DM Sans"/>
                  <a:sym typeface="DM Sans"/>
                </a:rPr>
                <a:t>PROFIT</a:t>
              </a:r>
              <a:endParaRPr/>
            </a:p>
          </p:txBody>
        </p:sp>
        <p:sp>
          <p:nvSpPr>
            <p:cNvPr id="182" name="Google Shape;182;p12"/>
            <p:cNvSpPr txBox="1"/>
            <p:nvPr/>
          </p:nvSpPr>
          <p:spPr>
            <a:xfrm>
              <a:off x="0" y="721995"/>
              <a:ext cx="6352981" cy="4286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100" u="none" cap="none" strike="noStrike">
                  <a:solidFill>
                    <a:srgbClr val="FF6D42"/>
                  </a:solidFill>
                  <a:latin typeface="DM Sans"/>
                  <a:ea typeface="DM Sans"/>
                  <a:cs typeface="DM Sans"/>
                  <a:sym typeface="DM Sans"/>
                </a:rPr>
                <a:t>Elaborate on your topic here. </a:t>
              </a:r>
              <a:endParaRPr/>
            </a:p>
          </p:txBody>
        </p:sp>
      </p:grpSp>
      <p:sp>
        <p:nvSpPr>
          <p:cNvPr id="183" name="Google Shape;183;p12"/>
          <p:cNvSpPr txBox="1"/>
          <p:nvPr/>
        </p:nvSpPr>
        <p:spPr>
          <a:xfrm>
            <a:off x="6763050" y="6501698"/>
            <a:ext cx="4762800" cy="1600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10400" u="none" cap="none" strike="noStrike">
                <a:solidFill>
                  <a:srgbClr val="FF6D42"/>
                </a:solidFill>
                <a:latin typeface="DM Sans"/>
                <a:ea typeface="DM Sans"/>
                <a:cs typeface="DM Sans"/>
                <a:sym typeface="DM Sans"/>
              </a:rPr>
              <a:t>+32%</a:t>
            </a:r>
            <a:endParaRPr/>
          </a:p>
        </p:txBody>
      </p:sp>
      <p:grpSp>
        <p:nvGrpSpPr>
          <p:cNvPr id="184" name="Google Shape;184;p12"/>
          <p:cNvGrpSpPr/>
          <p:nvPr/>
        </p:nvGrpSpPr>
        <p:grpSpPr>
          <a:xfrm>
            <a:off x="6763050" y="8053193"/>
            <a:ext cx="4762845" cy="812959"/>
            <a:chOff x="0" y="66675"/>
            <a:chExt cx="6350461" cy="1083945"/>
          </a:xfrm>
        </p:grpSpPr>
        <p:sp>
          <p:nvSpPr>
            <p:cNvPr id="185" name="Google Shape;185;p12"/>
            <p:cNvSpPr txBox="1"/>
            <p:nvPr/>
          </p:nvSpPr>
          <p:spPr>
            <a:xfrm>
              <a:off x="0" y="66675"/>
              <a:ext cx="6350461" cy="66484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600" u="none" cap="none" strike="noStrike">
                  <a:solidFill>
                    <a:srgbClr val="FF6D42"/>
                  </a:solidFill>
                  <a:latin typeface="DM Sans"/>
                  <a:ea typeface="DM Sans"/>
                  <a:cs typeface="DM Sans"/>
                  <a:sym typeface="DM Sans"/>
                </a:rPr>
                <a:t>STOCKS</a:t>
              </a:r>
              <a:endParaRPr/>
            </a:p>
          </p:txBody>
        </p:sp>
        <p:sp>
          <p:nvSpPr>
            <p:cNvPr id="186" name="Google Shape;186;p12"/>
            <p:cNvSpPr txBox="1"/>
            <p:nvPr/>
          </p:nvSpPr>
          <p:spPr>
            <a:xfrm>
              <a:off x="0" y="721995"/>
              <a:ext cx="6350461" cy="4286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100" u="none" cap="none" strike="noStrike">
                  <a:solidFill>
                    <a:srgbClr val="FF6D42"/>
                  </a:solidFill>
                  <a:latin typeface="DM Sans"/>
                  <a:ea typeface="DM Sans"/>
                  <a:cs typeface="DM Sans"/>
                  <a:sym typeface="DM Sans"/>
                </a:rPr>
                <a:t>Elaborate on your topic here. </a:t>
              </a:r>
              <a:endParaRPr/>
            </a:p>
          </p:txBody>
        </p:sp>
      </p:grpSp>
      <p:sp>
        <p:nvSpPr>
          <p:cNvPr id="187" name="Google Shape;187;p12"/>
          <p:cNvSpPr txBox="1"/>
          <p:nvPr/>
        </p:nvSpPr>
        <p:spPr>
          <a:xfrm>
            <a:off x="12146911" y="6501698"/>
            <a:ext cx="4785900" cy="1600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10400" u="none" cap="none" strike="noStrike">
                <a:solidFill>
                  <a:srgbClr val="FF6D42"/>
                </a:solidFill>
                <a:latin typeface="DM Sans"/>
                <a:ea typeface="DM Sans"/>
                <a:cs typeface="DM Sans"/>
                <a:sym typeface="DM Sans"/>
              </a:rPr>
              <a:t>+899</a:t>
            </a:r>
            <a:endParaRPr/>
          </a:p>
        </p:txBody>
      </p:sp>
      <p:grpSp>
        <p:nvGrpSpPr>
          <p:cNvPr id="188" name="Google Shape;188;p12"/>
          <p:cNvGrpSpPr/>
          <p:nvPr/>
        </p:nvGrpSpPr>
        <p:grpSpPr>
          <a:xfrm>
            <a:off x="12146911" y="8053193"/>
            <a:ext cx="4785884" cy="812959"/>
            <a:chOff x="0" y="66675"/>
            <a:chExt cx="6381178" cy="1083945"/>
          </a:xfrm>
        </p:grpSpPr>
        <p:sp>
          <p:nvSpPr>
            <p:cNvPr id="189" name="Google Shape;189;p12"/>
            <p:cNvSpPr txBox="1"/>
            <p:nvPr/>
          </p:nvSpPr>
          <p:spPr>
            <a:xfrm>
              <a:off x="0" y="66675"/>
              <a:ext cx="6381178" cy="66484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600" u="none" cap="none" strike="noStrike">
                  <a:solidFill>
                    <a:srgbClr val="FF6D42"/>
                  </a:solidFill>
                  <a:latin typeface="DM Sans"/>
                  <a:ea typeface="DM Sans"/>
                  <a:cs typeface="DM Sans"/>
                  <a:sym typeface="DM Sans"/>
                </a:rPr>
                <a:t>WORKFORCE</a:t>
              </a:r>
              <a:endParaRPr/>
            </a:p>
          </p:txBody>
        </p:sp>
        <p:sp>
          <p:nvSpPr>
            <p:cNvPr id="190" name="Google Shape;190;p12"/>
            <p:cNvSpPr txBox="1"/>
            <p:nvPr/>
          </p:nvSpPr>
          <p:spPr>
            <a:xfrm>
              <a:off x="0" y="721995"/>
              <a:ext cx="6381178" cy="4286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100" u="none" cap="none" strike="noStrike">
                  <a:solidFill>
                    <a:srgbClr val="FF6D42"/>
                  </a:solidFill>
                  <a:latin typeface="DM Sans"/>
                  <a:ea typeface="DM Sans"/>
                  <a:cs typeface="DM Sans"/>
                  <a:sym typeface="DM Sans"/>
                </a:rPr>
                <a:t>Elaborate on your topic here. </a:t>
              </a:r>
              <a:endParaRPr/>
            </a:p>
          </p:txBody>
        </p:sp>
      </p:grpSp>
    </p:spTree>
  </p:cSld>
  <p:clrMapOvr>
    <a:masterClrMapping/>
  </p:clrMapOvr>
  <p:transition>
    <p:fade/>
  </p:transition>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 name="Shape 194"/>
        <p:cNvGrpSpPr/>
        <p:nvPr/>
      </p:nvGrpSpPr>
      <p:grpSpPr>
        <a:xfrm>
          <a:off x="0" y="0"/>
          <a:ext cx="0" cy="0"/>
          <a:chOff x="0" y="0"/>
          <a:chExt cx="0" cy="0"/>
        </a:xfrm>
      </p:grpSpPr>
      <p:pic>
        <p:nvPicPr>
          <p:cNvPr id="195" name="Google Shape;195;p13"/>
          <p:cNvPicPr preferRelativeResize="0"/>
          <p:nvPr/>
        </p:nvPicPr>
        <p:blipFill>
          <a:blip r:embed="rId3">
            <a:alphaModFix/>
          </a:blip>
          <a:stretch>
            <a:fillRect/>
          </a:stretch>
        </p:blipFill>
        <p:spPr>
          <a:xfrm>
            <a:off x="-853675" y="-2362575"/>
            <a:ext cx="19141673" cy="19141673"/>
          </a:xfrm>
          <a:prstGeom prst="rect">
            <a:avLst/>
          </a:prstGeom>
          <a:noFill/>
          <a:ln>
            <a:noFill/>
          </a:ln>
        </p:spPr>
      </p:pic>
      <p:sp>
        <p:nvSpPr>
          <p:cNvPr id="196" name="Google Shape;196;p13"/>
          <p:cNvSpPr txBox="1"/>
          <p:nvPr/>
        </p:nvSpPr>
        <p:spPr>
          <a:xfrm>
            <a:off x="1028700" y="4554220"/>
            <a:ext cx="16230600" cy="12807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1" i="0" lang="en-US" sz="10400" u="none" cap="none" strike="noStrike">
                <a:solidFill>
                  <a:srgbClr val="FF6D42"/>
                </a:solidFill>
                <a:latin typeface="DM Sans"/>
                <a:ea typeface="DM Sans"/>
                <a:cs typeface="DM Sans"/>
                <a:sym typeface="DM Sans"/>
              </a:rPr>
              <a:t>Strategic Performance</a:t>
            </a:r>
            <a:endParaRPr/>
          </a:p>
        </p:txBody>
      </p:sp>
    </p:spTree>
  </p:cSld>
  <p:clrMapOvr>
    <a:masterClrMapping/>
  </p:clrMapOvr>
  <p:transition>
    <p:fade/>
  </p:transition>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F3131"/>
            </a:gs>
            <a:gs pos="100000">
              <a:srgbClr val="FF914D"/>
            </a:gs>
          </a:gsLst>
          <a:lin ang="2700000" scaled="0"/>
        </a:gradFill>
      </p:bgPr>
    </p:bg>
    <p:spTree>
      <p:nvGrpSpPr>
        <p:cNvPr id="200" name="Shape 200"/>
        <p:cNvGrpSpPr/>
        <p:nvPr/>
      </p:nvGrpSpPr>
      <p:grpSpPr>
        <a:xfrm>
          <a:off x="0" y="0"/>
          <a:ext cx="0" cy="0"/>
          <a:chOff x="0" y="0"/>
          <a:chExt cx="0" cy="0"/>
        </a:xfrm>
      </p:grpSpPr>
      <p:pic>
        <p:nvPicPr>
          <p:cNvPr id="201" name="Google Shape;201;p14"/>
          <p:cNvPicPr preferRelativeResize="0"/>
          <p:nvPr/>
        </p:nvPicPr>
        <p:blipFill>
          <a:blip r:embed="rId3">
            <a:alphaModFix/>
          </a:blip>
          <a:stretch>
            <a:fillRect/>
          </a:stretch>
        </p:blipFill>
        <p:spPr>
          <a:xfrm>
            <a:off x="-4098350" y="-8244889"/>
            <a:ext cx="14448101" cy="23804979"/>
          </a:xfrm>
          <a:prstGeom prst="rect">
            <a:avLst/>
          </a:prstGeom>
          <a:noFill/>
          <a:ln>
            <a:noFill/>
          </a:ln>
        </p:spPr>
      </p:pic>
      <p:pic>
        <p:nvPicPr>
          <p:cNvPr id="202" name="Google Shape;202;p14"/>
          <p:cNvPicPr preferRelativeResize="0"/>
          <p:nvPr/>
        </p:nvPicPr>
        <p:blipFill rotWithShape="1">
          <a:blip r:embed="rId4">
            <a:alphaModFix/>
          </a:blip>
          <a:srcRect b="0" l="0" r="0" t="0"/>
          <a:stretch/>
        </p:blipFill>
        <p:spPr>
          <a:xfrm>
            <a:off x="9002980" y="205740"/>
            <a:ext cx="9079280" cy="9875520"/>
          </a:xfrm>
          <a:prstGeom prst="rect">
            <a:avLst/>
          </a:prstGeom>
          <a:noFill/>
          <a:ln>
            <a:noFill/>
          </a:ln>
        </p:spPr>
      </p:pic>
      <p:sp>
        <p:nvSpPr>
          <p:cNvPr id="203" name="Google Shape;203;p14"/>
          <p:cNvSpPr txBox="1"/>
          <p:nvPr/>
        </p:nvSpPr>
        <p:spPr>
          <a:xfrm>
            <a:off x="1028700" y="4098290"/>
            <a:ext cx="7451700" cy="21669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1" i="0" lang="en-US" sz="8799" u="none" cap="none" strike="noStrike">
                <a:solidFill>
                  <a:srgbClr val="FFFFFF"/>
                </a:solidFill>
                <a:latin typeface="DM Sans"/>
                <a:ea typeface="DM Sans"/>
                <a:cs typeface="DM Sans"/>
                <a:sym typeface="DM Sans"/>
              </a:rPr>
              <a:t>Statistical Analysis</a:t>
            </a:r>
            <a:endParaRPr/>
          </a:p>
        </p:txBody>
      </p:sp>
    </p:spTree>
  </p:cSld>
  <p:clrMapOvr>
    <a:masterClrMapping/>
  </p:clrMapOvr>
  <p:transition>
    <p:fade/>
  </p:transition>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F3131"/>
            </a:gs>
            <a:gs pos="100000">
              <a:srgbClr val="FF914D"/>
            </a:gs>
          </a:gsLst>
          <a:lin ang="2700000" scaled="0"/>
        </a:gradFill>
      </p:bgPr>
    </p:bg>
    <p:spTree>
      <p:nvGrpSpPr>
        <p:cNvPr id="207" name="Shape 207"/>
        <p:cNvGrpSpPr/>
        <p:nvPr/>
      </p:nvGrpSpPr>
      <p:grpSpPr>
        <a:xfrm>
          <a:off x="0" y="0"/>
          <a:ext cx="0" cy="0"/>
          <a:chOff x="0" y="0"/>
          <a:chExt cx="0" cy="0"/>
        </a:xfrm>
      </p:grpSpPr>
      <p:sp>
        <p:nvSpPr>
          <p:cNvPr id="208" name="Google Shape;208;p15"/>
          <p:cNvSpPr txBox="1"/>
          <p:nvPr/>
        </p:nvSpPr>
        <p:spPr>
          <a:xfrm>
            <a:off x="1028700" y="1209675"/>
            <a:ext cx="16230600" cy="10836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1" i="0" lang="en-US" sz="8799" u="none" cap="none" strike="noStrike">
                <a:solidFill>
                  <a:srgbClr val="FFFFFF"/>
                </a:solidFill>
                <a:latin typeface="DM Sans"/>
                <a:ea typeface="DM Sans"/>
                <a:cs typeface="DM Sans"/>
                <a:sym typeface="DM Sans"/>
              </a:rPr>
              <a:t>Statistical Analysis</a:t>
            </a:r>
            <a:endParaRPr/>
          </a:p>
        </p:txBody>
      </p:sp>
      <p:sp>
        <p:nvSpPr>
          <p:cNvPr id="209" name="Google Shape;209;p15"/>
          <p:cNvSpPr txBox="1"/>
          <p:nvPr/>
        </p:nvSpPr>
        <p:spPr>
          <a:xfrm>
            <a:off x="1028700" y="2482215"/>
            <a:ext cx="16230600" cy="12930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00" u="none" cap="none" strike="noStrike">
                <a:solidFill>
                  <a:srgbClr val="FFFFFF"/>
                </a:solidFill>
                <a:latin typeface="DM Sans"/>
                <a:ea typeface="DM Sans"/>
                <a:cs typeface="DM Sans"/>
                <a:sym typeface="DM Sans"/>
              </a:rPr>
              <a:t>Presentations are communication tools that can be used as demonstrations, lectures, speeches, reports, and more. It is mostly presented before an audience. It serves a variety of purposes, making presentations powerful tools for convincing and teaching.Lorem ipsum dolor sit amet, consectetur adipiscing elit, sed do eiusmod tempor incididunt ut labore et dolore magna aliqua. Ut enim ad minim veniam, quis nostrud exercitation ullamco laboris nisi ut aliquip ex ea commodo consequat. </a:t>
            </a:r>
            <a:endParaRPr/>
          </a:p>
        </p:txBody>
      </p:sp>
      <p:pic>
        <p:nvPicPr>
          <p:cNvPr id="210" name="Google Shape;210;p15"/>
          <p:cNvPicPr preferRelativeResize="0"/>
          <p:nvPr/>
        </p:nvPicPr>
        <p:blipFill rotWithShape="1">
          <a:blip r:embed="rId3">
            <a:alphaModFix/>
          </a:blip>
          <a:srcRect b="0" l="0" r="0" t="0"/>
          <a:stretch/>
        </p:blipFill>
        <p:spPr>
          <a:xfrm>
            <a:off x="-601205" y="2906897"/>
            <a:ext cx="19484188" cy="7975086"/>
          </a:xfrm>
          <a:prstGeom prst="rect">
            <a:avLst/>
          </a:prstGeom>
          <a:noFill/>
          <a:ln>
            <a:noFill/>
          </a:ln>
        </p:spPr>
      </p:pic>
    </p:spTree>
  </p:cSld>
  <p:clrMapOvr>
    <a:masterClrMapping/>
  </p:clrMapOvr>
  <p:transition>
    <p:fade/>
  </p:transition>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Abstract Minimal After Action Review">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