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Oranienbaum"/>
      <p:regular r:id="rId21"/>
    </p:embeddedFont>
    <p:embeddedFont>
      <p:font typeface="DM Sans"/>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DMSans-regular.fntdata"/><Relationship Id="rId21" Type="http://schemas.openxmlformats.org/officeDocument/2006/relationships/font" Target="fonts/Oranienbaum-regular.fntdata"/><Relationship Id="rId24" Type="http://schemas.openxmlformats.org/officeDocument/2006/relationships/font" Target="fonts/DMSans-italic.fntdata"/><Relationship Id="rId23" Type="http://schemas.openxmlformats.org/officeDocument/2006/relationships/font" Target="fonts/DM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DM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sp>
        <p:nvSpPr>
          <p:cNvPr id="16" name="Google Shape;16;p3"/>
          <p:cNvSpPr/>
          <p:nvPr>
            <p:ph idx="2" type="pic"/>
          </p:nvPr>
        </p:nvSpPr>
        <p:spPr>
          <a:xfrm>
            <a:off x="13881225" y="1911825"/>
            <a:ext cx="4034100" cy="2198700"/>
          </a:xfrm>
          <a:prstGeom prst="roundRect">
            <a:avLst>
              <a:gd fmla="val 10091" name="adj"/>
            </a:avLst>
          </a:prstGeom>
          <a:noFill/>
          <a:ln>
            <a:noFill/>
          </a:ln>
        </p:spPr>
      </p:sp>
      <p:sp>
        <p:nvSpPr>
          <p:cNvPr id="17" name="Google Shape;17;p3"/>
          <p:cNvSpPr/>
          <p:nvPr>
            <p:ph idx="3" type="pic"/>
          </p:nvPr>
        </p:nvSpPr>
        <p:spPr>
          <a:xfrm>
            <a:off x="13879725" y="4728438"/>
            <a:ext cx="4034100" cy="2198700"/>
          </a:xfrm>
          <a:prstGeom prst="roundRect">
            <a:avLst>
              <a:gd fmla="val 10091" name="adj"/>
            </a:avLst>
          </a:prstGeom>
          <a:noFill/>
          <a:ln>
            <a:noFill/>
          </a:ln>
        </p:spPr>
      </p:sp>
      <p:sp>
        <p:nvSpPr>
          <p:cNvPr id="18" name="Google Shape;18;p3"/>
          <p:cNvSpPr/>
          <p:nvPr>
            <p:ph idx="4" type="pic"/>
          </p:nvPr>
        </p:nvSpPr>
        <p:spPr>
          <a:xfrm>
            <a:off x="13881225" y="7542538"/>
            <a:ext cx="4034100" cy="2198700"/>
          </a:xfrm>
          <a:prstGeom prst="roundRect">
            <a:avLst>
              <a:gd fmla="val 10091" name="adj"/>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spTree>
      <p:nvGrpSpPr>
        <p:cNvPr id="19" name="Shape 19"/>
        <p:cNvGrpSpPr/>
        <p:nvPr/>
      </p:nvGrpSpPr>
      <p:grpSpPr>
        <a:xfrm>
          <a:off x="0" y="0"/>
          <a:ext cx="0" cy="0"/>
          <a:chOff x="0" y="0"/>
          <a:chExt cx="0" cy="0"/>
        </a:xfrm>
      </p:grpSpPr>
      <p:grpSp>
        <p:nvGrpSpPr>
          <p:cNvPr id="20" name="Google Shape;20;p4"/>
          <p:cNvGrpSpPr/>
          <p:nvPr/>
        </p:nvGrpSpPr>
        <p:grpSpPr>
          <a:xfrm>
            <a:off x="389382" y="1897410"/>
            <a:ext cx="5116983" cy="7753839"/>
            <a:chOff x="0" y="-9525"/>
            <a:chExt cx="1347674" cy="2042150"/>
          </a:xfrm>
        </p:grpSpPr>
        <p:sp>
          <p:nvSpPr>
            <p:cNvPr id="21" name="Google Shape;21;p4"/>
            <p:cNvSpPr/>
            <p:nvPr/>
          </p:nvSpPr>
          <p:spPr>
            <a:xfrm>
              <a:off x="0" y="0"/>
              <a:ext cx="1347674" cy="2032625"/>
            </a:xfrm>
            <a:custGeom>
              <a:rect b="b" l="l" r="r" t="t"/>
              <a:pathLst>
                <a:path extrusionOk="0" h="2032625" w="1347674">
                  <a:moveTo>
                    <a:pt x="52955" y="0"/>
                  </a:moveTo>
                  <a:lnTo>
                    <a:pt x="1294720" y="0"/>
                  </a:lnTo>
                  <a:cubicBezTo>
                    <a:pt x="1323966" y="0"/>
                    <a:pt x="1347674" y="23709"/>
                    <a:pt x="1347674" y="52955"/>
                  </a:cubicBezTo>
                  <a:lnTo>
                    <a:pt x="1347674" y="1979670"/>
                  </a:lnTo>
                  <a:cubicBezTo>
                    <a:pt x="1347674" y="2008916"/>
                    <a:pt x="1323966" y="2032625"/>
                    <a:pt x="1294720" y="2032625"/>
                  </a:cubicBezTo>
                  <a:lnTo>
                    <a:pt x="52955" y="2032625"/>
                  </a:lnTo>
                  <a:cubicBezTo>
                    <a:pt x="23709" y="2032625"/>
                    <a:pt x="0" y="2008916"/>
                    <a:pt x="0" y="1979670"/>
                  </a:cubicBezTo>
                  <a:lnTo>
                    <a:pt x="0" y="52955"/>
                  </a:lnTo>
                  <a:cubicBezTo>
                    <a:pt x="0" y="23709"/>
                    <a:pt x="23709" y="0"/>
                    <a:pt x="52955" y="0"/>
                  </a:cubicBezTo>
                  <a:close/>
                </a:path>
              </a:pathLst>
            </a:custGeom>
            <a:solidFill>
              <a:srgbClr val="000000">
                <a:alpha val="0"/>
              </a:srgbClr>
            </a:solidFill>
            <a:ln cap="rnd" cmpd="sng" w="9525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nvSpPr>
          <p:spPr>
            <a:xfrm>
              <a:off x="0" y="-9525"/>
              <a:ext cx="1347600" cy="2042100"/>
            </a:xfrm>
            <a:prstGeom prst="rect">
              <a:avLst/>
            </a:prstGeom>
            <a:noFill/>
            <a:ln>
              <a:noFill/>
            </a:ln>
          </p:spPr>
          <p:txBody>
            <a:bodyPr anchorCtr="0" anchor="ctr" bIns="50800" lIns="50800" spcFirstLastPara="1" rIns="50800" wrap="square" tIns="50800">
              <a:noAutofit/>
            </a:bodyPr>
            <a:lstStyle/>
            <a:p>
              <a:pPr indent="0" lvl="0" marL="0" marR="0" rtl="0" algn="ctr">
                <a:lnSpc>
                  <a:spcPct val="10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4"/>
          <p:cNvGrpSpPr/>
          <p:nvPr/>
        </p:nvGrpSpPr>
        <p:grpSpPr>
          <a:xfrm>
            <a:off x="6585524" y="1897410"/>
            <a:ext cx="5116983" cy="7753839"/>
            <a:chOff x="0" y="-9525"/>
            <a:chExt cx="1347674" cy="2042150"/>
          </a:xfrm>
        </p:grpSpPr>
        <p:sp>
          <p:nvSpPr>
            <p:cNvPr id="24" name="Google Shape;24;p4"/>
            <p:cNvSpPr/>
            <p:nvPr/>
          </p:nvSpPr>
          <p:spPr>
            <a:xfrm>
              <a:off x="0" y="0"/>
              <a:ext cx="1347674" cy="2032625"/>
            </a:xfrm>
            <a:custGeom>
              <a:rect b="b" l="l" r="r" t="t"/>
              <a:pathLst>
                <a:path extrusionOk="0" h="2032625" w="1347674">
                  <a:moveTo>
                    <a:pt x="52955" y="0"/>
                  </a:moveTo>
                  <a:lnTo>
                    <a:pt x="1294720" y="0"/>
                  </a:lnTo>
                  <a:cubicBezTo>
                    <a:pt x="1323966" y="0"/>
                    <a:pt x="1347674" y="23709"/>
                    <a:pt x="1347674" y="52955"/>
                  </a:cubicBezTo>
                  <a:lnTo>
                    <a:pt x="1347674" y="1979670"/>
                  </a:lnTo>
                  <a:cubicBezTo>
                    <a:pt x="1347674" y="2008916"/>
                    <a:pt x="1323966" y="2032625"/>
                    <a:pt x="1294720" y="2032625"/>
                  </a:cubicBezTo>
                  <a:lnTo>
                    <a:pt x="52955" y="2032625"/>
                  </a:lnTo>
                  <a:cubicBezTo>
                    <a:pt x="23709" y="2032625"/>
                    <a:pt x="0" y="2008916"/>
                    <a:pt x="0" y="1979670"/>
                  </a:cubicBezTo>
                  <a:lnTo>
                    <a:pt x="0" y="52955"/>
                  </a:lnTo>
                  <a:cubicBezTo>
                    <a:pt x="0" y="23709"/>
                    <a:pt x="23709" y="0"/>
                    <a:pt x="52955" y="0"/>
                  </a:cubicBezTo>
                  <a:close/>
                </a:path>
              </a:pathLst>
            </a:custGeom>
            <a:solidFill>
              <a:srgbClr val="000000">
                <a:alpha val="0"/>
              </a:srgbClr>
            </a:solidFill>
            <a:ln cap="rnd" cmpd="sng" w="9525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nvSpPr>
          <p:spPr>
            <a:xfrm>
              <a:off x="0" y="-9525"/>
              <a:ext cx="1347600" cy="2042100"/>
            </a:xfrm>
            <a:prstGeom prst="rect">
              <a:avLst/>
            </a:prstGeom>
            <a:noFill/>
            <a:ln>
              <a:noFill/>
            </a:ln>
          </p:spPr>
          <p:txBody>
            <a:bodyPr anchorCtr="0" anchor="ctr" bIns="50800" lIns="50800" spcFirstLastPara="1" rIns="50800" wrap="square" tIns="50800">
              <a:noAutofit/>
            </a:bodyPr>
            <a:lstStyle/>
            <a:p>
              <a:pPr indent="0" lvl="0" marL="0" marR="0" rtl="0" algn="ctr">
                <a:lnSpc>
                  <a:spcPct val="10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4"/>
          <p:cNvGrpSpPr/>
          <p:nvPr/>
        </p:nvGrpSpPr>
        <p:grpSpPr>
          <a:xfrm>
            <a:off x="12778681" y="1897410"/>
            <a:ext cx="5116983" cy="7753839"/>
            <a:chOff x="0" y="-9525"/>
            <a:chExt cx="1347674" cy="2042150"/>
          </a:xfrm>
        </p:grpSpPr>
        <p:sp>
          <p:nvSpPr>
            <p:cNvPr id="27" name="Google Shape;27;p4"/>
            <p:cNvSpPr/>
            <p:nvPr/>
          </p:nvSpPr>
          <p:spPr>
            <a:xfrm>
              <a:off x="0" y="0"/>
              <a:ext cx="1347674" cy="2032625"/>
            </a:xfrm>
            <a:custGeom>
              <a:rect b="b" l="l" r="r" t="t"/>
              <a:pathLst>
                <a:path extrusionOk="0" h="2032625" w="1347674">
                  <a:moveTo>
                    <a:pt x="52955" y="0"/>
                  </a:moveTo>
                  <a:lnTo>
                    <a:pt x="1294720" y="0"/>
                  </a:lnTo>
                  <a:cubicBezTo>
                    <a:pt x="1323966" y="0"/>
                    <a:pt x="1347674" y="23709"/>
                    <a:pt x="1347674" y="52955"/>
                  </a:cubicBezTo>
                  <a:lnTo>
                    <a:pt x="1347674" y="1979670"/>
                  </a:lnTo>
                  <a:cubicBezTo>
                    <a:pt x="1347674" y="2008916"/>
                    <a:pt x="1323966" y="2032625"/>
                    <a:pt x="1294720" y="2032625"/>
                  </a:cubicBezTo>
                  <a:lnTo>
                    <a:pt x="52955" y="2032625"/>
                  </a:lnTo>
                  <a:cubicBezTo>
                    <a:pt x="23709" y="2032625"/>
                    <a:pt x="0" y="2008916"/>
                    <a:pt x="0" y="1979670"/>
                  </a:cubicBezTo>
                  <a:lnTo>
                    <a:pt x="0" y="52955"/>
                  </a:lnTo>
                  <a:cubicBezTo>
                    <a:pt x="0" y="23709"/>
                    <a:pt x="23709" y="0"/>
                    <a:pt x="52955" y="0"/>
                  </a:cubicBezTo>
                  <a:close/>
                </a:path>
              </a:pathLst>
            </a:custGeom>
            <a:solidFill>
              <a:srgbClr val="000000">
                <a:alpha val="0"/>
              </a:srgbClr>
            </a:solidFill>
            <a:ln cap="rnd" cmpd="sng" w="9525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4"/>
            <p:cNvSpPr txBox="1"/>
            <p:nvPr/>
          </p:nvSpPr>
          <p:spPr>
            <a:xfrm>
              <a:off x="0" y="-9525"/>
              <a:ext cx="1347600" cy="2042100"/>
            </a:xfrm>
            <a:prstGeom prst="rect">
              <a:avLst/>
            </a:prstGeom>
            <a:noFill/>
            <a:ln>
              <a:noFill/>
            </a:ln>
          </p:spPr>
          <p:txBody>
            <a:bodyPr anchorCtr="0" anchor="ctr" bIns="50800" lIns="50800" spcFirstLastPara="1" rIns="50800" wrap="square" tIns="50800">
              <a:noAutofit/>
            </a:bodyPr>
            <a:lstStyle/>
            <a:p>
              <a:pPr indent="0" lvl="0" marL="0" marR="0" rtl="0" algn="ctr">
                <a:lnSpc>
                  <a:spcPct val="10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 name="Google Shape;29;p4"/>
          <p:cNvSpPr/>
          <p:nvPr>
            <p:ph idx="2" type="pic"/>
          </p:nvPr>
        </p:nvSpPr>
        <p:spPr>
          <a:xfrm>
            <a:off x="704350" y="3447100"/>
            <a:ext cx="4487100" cy="4195500"/>
          </a:xfrm>
          <a:prstGeom prst="roundRect">
            <a:avLst>
              <a:gd fmla="val 10091" name="adj"/>
            </a:avLst>
          </a:prstGeom>
          <a:noFill/>
          <a:ln>
            <a:noFill/>
          </a:ln>
        </p:spPr>
      </p:sp>
      <p:sp>
        <p:nvSpPr>
          <p:cNvPr id="30" name="Google Shape;30;p4"/>
          <p:cNvSpPr/>
          <p:nvPr>
            <p:ph idx="3" type="pic"/>
          </p:nvPr>
        </p:nvSpPr>
        <p:spPr>
          <a:xfrm>
            <a:off x="6898975" y="3447100"/>
            <a:ext cx="4487100" cy="4195500"/>
          </a:xfrm>
          <a:prstGeom prst="roundRect">
            <a:avLst>
              <a:gd fmla="val 10091" name="adj"/>
            </a:avLst>
          </a:prstGeom>
          <a:noFill/>
          <a:ln>
            <a:noFill/>
          </a:ln>
        </p:spPr>
      </p:sp>
      <p:sp>
        <p:nvSpPr>
          <p:cNvPr id="31" name="Google Shape;31;p4"/>
          <p:cNvSpPr/>
          <p:nvPr>
            <p:ph idx="4" type="pic"/>
          </p:nvPr>
        </p:nvSpPr>
        <p:spPr>
          <a:xfrm>
            <a:off x="13096575" y="3447100"/>
            <a:ext cx="4487100" cy="4195500"/>
          </a:xfrm>
          <a:prstGeom prst="roundRect">
            <a:avLst>
              <a:gd fmla="val 10091" name="adj"/>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secHead">
  <p:cSld name="SECTION_HEADER">
    <p:spTree>
      <p:nvGrpSpPr>
        <p:cNvPr id="32" name="Shape 32"/>
        <p:cNvGrpSpPr/>
        <p:nvPr/>
      </p:nvGrpSpPr>
      <p:grpSpPr>
        <a:xfrm>
          <a:off x="0" y="0"/>
          <a:ext cx="0" cy="0"/>
          <a:chOff x="0" y="0"/>
          <a:chExt cx="0" cy="0"/>
        </a:xfrm>
      </p:grpSpPr>
      <p:sp>
        <p:nvSpPr>
          <p:cNvPr id="33" name="Google Shape;33;p5"/>
          <p:cNvSpPr/>
          <p:nvPr>
            <p:ph idx="2" type="pic"/>
          </p:nvPr>
        </p:nvSpPr>
        <p:spPr>
          <a:xfrm>
            <a:off x="389375" y="4743500"/>
            <a:ext cx="8991300" cy="4907700"/>
          </a:xfrm>
          <a:prstGeom prst="roundRect">
            <a:avLst>
              <a:gd fmla="val 10091" name="adj"/>
            </a:avLst>
          </a:prstGeom>
          <a:noFill/>
          <a:ln>
            <a:noFill/>
          </a:ln>
        </p:spPr>
      </p:sp>
      <p:sp>
        <p:nvSpPr>
          <p:cNvPr id="34" name="Google Shape;34;p5"/>
          <p:cNvSpPr/>
          <p:nvPr>
            <p:ph idx="3" type="pic"/>
          </p:nvPr>
        </p:nvSpPr>
        <p:spPr>
          <a:xfrm>
            <a:off x="9658075" y="4734200"/>
            <a:ext cx="8237700" cy="2259300"/>
          </a:xfrm>
          <a:prstGeom prst="roundRect">
            <a:avLst>
              <a:gd fmla="val 10091" name="adj"/>
            </a:avLst>
          </a:prstGeom>
          <a:noFill/>
          <a:ln>
            <a:noFill/>
          </a:ln>
        </p:spPr>
      </p:sp>
      <p:sp>
        <p:nvSpPr>
          <p:cNvPr id="35" name="Google Shape;35;p5"/>
          <p:cNvSpPr/>
          <p:nvPr>
            <p:ph idx="4" type="pic"/>
          </p:nvPr>
        </p:nvSpPr>
        <p:spPr>
          <a:xfrm>
            <a:off x="9657925" y="7391900"/>
            <a:ext cx="8237700" cy="2259300"/>
          </a:xfrm>
          <a:prstGeom prst="roundRect">
            <a:avLst>
              <a:gd fmla="val 10091" name="adj"/>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DM Sans"/>
              <a:buNone/>
              <a:defRPr i="0" sz="4400" u="none" cap="none" strike="noStrike">
                <a:solidFill>
                  <a:schemeClr val="dk1"/>
                </a:solidFill>
                <a:latin typeface="DM Sans"/>
                <a:ea typeface="DM Sans"/>
                <a:cs typeface="DM Sans"/>
                <a:sym typeface="DM Sans"/>
              </a:defRPr>
            </a:lvl1pPr>
            <a:lvl2pPr lvl="1">
              <a:spcBef>
                <a:spcPts val="0"/>
              </a:spcBef>
              <a:spcAft>
                <a:spcPts val="0"/>
              </a:spcAft>
              <a:buSzPts val="1400"/>
              <a:buFont typeface="DM Sans"/>
              <a:buNone/>
              <a:defRPr sz="1800">
                <a:latin typeface="DM Sans"/>
                <a:ea typeface="DM Sans"/>
                <a:cs typeface="DM Sans"/>
                <a:sym typeface="DM Sans"/>
              </a:defRPr>
            </a:lvl2pPr>
            <a:lvl3pPr lvl="2">
              <a:spcBef>
                <a:spcPts val="0"/>
              </a:spcBef>
              <a:spcAft>
                <a:spcPts val="0"/>
              </a:spcAft>
              <a:buSzPts val="1400"/>
              <a:buFont typeface="DM Sans"/>
              <a:buNone/>
              <a:defRPr sz="1800">
                <a:latin typeface="DM Sans"/>
                <a:ea typeface="DM Sans"/>
                <a:cs typeface="DM Sans"/>
                <a:sym typeface="DM Sans"/>
              </a:defRPr>
            </a:lvl3pPr>
            <a:lvl4pPr lvl="3">
              <a:spcBef>
                <a:spcPts val="0"/>
              </a:spcBef>
              <a:spcAft>
                <a:spcPts val="0"/>
              </a:spcAft>
              <a:buSzPts val="1400"/>
              <a:buFont typeface="DM Sans"/>
              <a:buNone/>
              <a:defRPr sz="1800">
                <a:latin typeface="DM Sans"/>
                <a:ea typeface="DM Sans"/>
                <a:cs typeface="DM Sans"/>
                <a:sym typeface="DM Sans"/>
              </a:defRPr>
            </a:lvl4pPr>
            <a:lvl5pPr lvl="4">
              <a:spcBef>
                <a:spcPts val="0"/>
              </a:spcBef>
              <a:spcAft>
                <a:spcPts val="0"/>
              </a:spcAft>
              <a:buSzPts val="1400"/>
              <a:buFont typeface="DM Sans"/>
              <a:buNone/>
              <a:defRPr sz="1800">
                <a:latin typeface="DM Sans"/>
                <a:ea typeface="DM Sans"/>
                <a:cs typeface="DM Sans"/>
                <a:sym typeface="DM Sans"/>
              </a:defRPr>
            </a:lvl5pPr>
            <a:lvl6pPr lvl="5">
              <a:spcBef>
                <a:spcPts val="0"/>
              </a:spcBef>
              <a:spcAft>
                <a:spcPts val="0"/>
              </a:spcAft>
              <a:buSzPts val="1400"/>
              <a:buFont typeface="DM Sans"/>
              <a:buNone/>
              <a:defRPr sz="1800">
                <a:latin typeface="DM Sans"/>
                <a:ea typeface="DM Sans"/>
                <a:cs typeface="DM Sans"/>
                <a:sym typeface="DM Sans"/>
              </a:defRPr>
            </a:lvl6pPr>
            <a:lvl7pPr lvl="6">
              <a:spcBef>
                <a:spcPts val="0"/>
              </a:spcBef>
              <a:spcAft>
                <a:spcPts val="0"/>
              </a:spcAft>
              <a:buSzPts val="1400"/>
              <a:buFont typeface="DM Sans"/>
              <a:buNone/>
              <a:defRPr sz="1800">
                <a:latin typeface="DM Sans"/>
                <a:ea typeface="DM Sans"/>
                <a:cs typeface="DM Sans"/>
                <a:sym typeface="DM Sans"/>
              </a:defRPr>
            </a:lvl7pPr>
            <a:lvl8pPr lvl="7">
              <a:spcBef>
                <a:spcPts val="0"/>
              </a:spcBef>
              <a:spcAft>
                <a:spcPts val="0"/>
              </a:spcAft>
              <a:buSzPts val="1400"/>
              <a:buFont typeface="DM Sans"/>
              <a:buNone/>
              <a:defRPr sz="1800">
                <a:latin typeface="DM Sans"/>
                <a:ea typeface="DM Sans"/>
                <a:cs typeface="DM Sans"/>
                <a:sym typeface="DM Sans"/>
              </a:defRPr>
            </a:lvl8pPr>
            <a:lvl9pPr lvl="8">
              <a:spcBef>
                <a:spcPts val="0"/>
              </a:spcBef>
              <a:spcAft>
                <a:spcPts val="0"/>
              </a:spcAft>
              <a:buSzPts val="1400"/>
              <a:buFont typeface="DM Sans"/>
              <a:buNone/>
              <a:defRPr sz="1800">
                <a:latin typeface="DM Sans"/>
                <a:ea typeface="DM Sans"/>
                <a:cs typeface="DM Sans"/>
                <a:sym typeface="DM Sans"/>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DM Sans"/>
              <a:buChar char="•"/>
              <a:defRPr i="0" sz="3200" u="none" cap="none" strike="noStrike">
                <a:solidFill>
                  <a:schemeClr val="dk1"/>
                </a:solidFill>
                <a:latin typeface="DM Sans"/>
                <a:ea typeface="DM Sans"/>
                <a:cs typeface="DM Sans"/>
                <a:sym typeface="DM Sans"/>
              </a:defRPr>
            </a:lvl1pPr>
            <a:lvl2pPr indent="-406400" lvl="1" marL="914400" marR="0" rtl="0" algn="l">
              <a:spcBef>
                <a:spcPts val="560"/>
              </a:spcBef>
              <a:spcAft>
                <a:spcPts val="0"/>
              </a:spcAft>
              <a:buClr>
                <a:schemeClr val="dk1"/>
              </a:buClr>
              <a:buSzPts val="2800"/>
              <a:buFont typeface="DM Sans"/>
              <a:buChar char="–"/>
              <a:defRPr i="0" sz="2800" u="none" cap="none" strike="noStrike">
                <a:solidFill>
                  <a:schemeClr val="dk1"/>
                </a:solidFill>
                <a:latin typeface="DM Sans"/>
                <a:ea typeface="DM Sans"/>
                <a:cs typeface="DM Sans"/>
                <a:sym typeface="DM Sans"/>
              </a:defRPr>
            </a:lvl2pPr>
            <a:lvl3pPr indent="-381000" lvl="2" marL="1371600" marR="0" rtl="0" algn="l">
              <a:spcBef>
                <a:spcPts val="480"/>
              </a:spcBef>
              <a:spcAft>
                <a:spcPts val="0"/>
              </a:spcAft>
              <a:buClr>
                <a:schemeClr val="dk1"/>
              </a:buClr>
              <a:buSzPts val="2400"/>
              <a:buFont typeface="DM Sans"/>
              <a:buChar char="•"/>
              <a:defRPr i="0" sz="2400" u="none" cap="none" strike="noStrike">
                <a:solidFill>
                  <a:schemeClr val="dk1"/>
                </a:solidFill>
                <a:latin typeface="DM Sans"/>
                <a:ea typeface="DM Sans"/>
                <a:cs typeface="DM Sans"/>
                <a:sym typeface="DM Sans"/>
              </a:defRPr>
            </a:lvl3pPr>
            <a:lvl4pPr indent="-355600" lvl="3" marL="18288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4pPr>
            <a:lvl5pPr indent="-355600" lvl="4" marL="22860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5pPr>
            <a:lvl6pPr indent="-355600" lvl="5" marL="27432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6pPr>
            <a:lvl7pPr indent="-355600" lvl="6" marL="32004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7pPr>
            <a:lvl8pPr indent="-355600" lvl="7" marL="36576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8pPr>
            <a:lvl9pPr indent="-355600" lvl="8" marL="41148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40" Type="http://schemas.openxmlformats.org/officeDocument/2006/relationships/image" Target="../media/image49.png"/><Relationship Id="rId20" Type="http://schemas.openxmlformats.org/officeDocument/2006/relationships/image" Target="../media/image28.png"/><Relationship Id="rId41" Type="http://schemas.openxmlformats.org/officeDocument/2006/relationships/image" Target="../media/image51.png"/><Relationship Id="rId22" Type="http://schemas.openxmlformats.org/officeDocument/2006/relationships/image" Target="../media/image31.png"/><Relationship Id="rId21" Type="http://schemas.openxmlformats.org/officeDocument/2006/relationships/image" Target="../media/image43.png"/><Relationship Id="rId24" Type="http://schemas.openxmlformats.org/officeDocument/2006/relationships/image" Target="../media/image27.png"/><Relationship Id="rId23"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9.png"/><Relationship Id="rId26" Type="http://schemas.openxmlformats.org/officeDocument/2006/relationships/image" Target="../media/image29.png"/><Relationship Id="rId25" Type="http://schemas.openxmlformats.org/officeDocument/2006/relationships/image" Target="../media/image56.png"/><Relationship Id="rId28" Type="http://schemas.openxmlformats.org/officeDocument/2006/relationships/image" Target="../media/image50.png"/><Relationship Id="rId27" Type="http://schemas.openxmlformats.org/officeDocument/2006/relationships/image" Target="../media/image34.png"/><Relationship Id="rId5" Type="http://schemas.openxmlformats.org/officeDocument/2006/relationships/image" Target="../media/image23.png"/><Relationship Id="rId6" Type="http://schemas.openxmlformats.org/officeDocument/2006/relationships/image" Target="../media/image21.png"/><Relationship Id="rId29" Type="http://schemas.openxmlformats.org/officeDocument/2006/relationships/image" Target="../media/image54.png"/><Relationship Id="rId7" Type="http://schemas.openxmlformats.org/officeDocument/2006/relationships/image" Target="../media/image26.png"/><Relationship Id="rId8" Type="http://schemas.openxmlformats.org/officeDocument/2006/relationships/image" Target="../media/image17.png"/><Relationship Id="rId31" Type="http://schemas.openxmlformats.org/officeDocument/2006/relationships/image" Target="../media/image53.png"/><Relationship Id="rId30" Type="http://schemas.openxmlformats.org/officeDocument/2006/relationships/image" Target="../media/image37.png"/><Relationship Id="rId11" Type="http://schemas.openxmlformats.org/officeDocument/2006/relationships/image" Target="../media/image20.png"/><Relationship Id="rId33" Type="http://schemas.openxmlformats.org/officeDocument/2006/relationships/image" Target="../media/image36.png"/><Relationship Id="rId10" Type="http://schemas.openxmlformats.org/officeDocument/2006/relationships/image" Target="../media/image42.png"/><Relationship Id="rId32" Type="http://schemas.openxmlformats.org/officeDocument/2006/relationships/image" Target="../media/image41.png"/><Relationship Id="rId13" Type="http://schemas.openxmlformats.org/officeDocument/2006/relationships/image" Target="../media/image33.png"/><Relationship Id="rId35" Type="http://schemas.openxmlformats.org/officeDocument/2006/relationships/image" Target="../media/image46.png"/><Relationship Id="rId12" Type="http://schemas.openxmlformats.org/officeDocument/2006/relationships/image" Target="../media/image24.png"/><Relationship Id="rId34" Type="http://schemas.openxmlformats.org/officeDocument/2006/relationships/image" Target="../media/image44.png"/><Relationship Id="rId15" Type="http://schemas.openxmlformats.org/officeDocument/2006/relationships/image" Target="../media/image38.png"/><Relationship Id="rId37" Type="http://schemas.openxmlformats.org/officeDocument/2006/relationships/image" Target="../media/image55.png"/><Relationship Id="rId14" Type="http://schemas.openxmlformats.org/officeDocument/2006/relationships/image" Target="../media/image48.png"/><Relationship Id="rId36" Type="http://schemas.openxmlformats.org/officeDocument/2006/relationships/image" Target="../media/image47.png"/><Relationship Id="rId17" Type="http://schemas.openxmlformats.org/officeDocument/2006/relationships/image" Target="../media/image22.png"/><Relationship Id="rId39" Type="http://schemas.openxmlformats.org/officeDocument/2006/relationships/image" Target="../media/image52.png"/><Relationship Id="rId16" Type="http://schemas.openxmlformats.org/officeDocument/2006/relationships/image" Target="../media/image25.png"/><Relationship Id="rId38" Type="http://schemas.openxmlformats.org/officeDocument/2006/relationships/image" Target="../media/image45.png"/><Relationship Id="rId19" Type="http://schemas.openxmlformats.org/officeDocument/2006/relationships/image" Target="../media/image30.png"/><Relationship Id="rId18"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 name="Shape 39"/>
        <p:cNvGrpSpPr/>
        <p:nvPr/>
      </p:nvGrpSpPr>
      <p:grpSpPr>
        <a:xfrm>
          <a:off x="0" y="0"/>
          <a:ext cx="0" cy="0"/>
          <a:chOff x="0" y="0"/>
          <a:chExt cx="0" cy="0"/>
        </a:xfrm>
      </p:grpSpPr>
      <p:pic>
        <p:nvPicPr>
          <p:cNvPr id="40" name="Google Shape;40;p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1" name="Google Shape;41;p6"/>
          <p:cNvSpPr txBox="1"/>
          <p:nvPr/>
        </p:nvSpPr>
        <p:spPr>
          <a:xfrm>
            <a:off x="154950" y="3835200"/>
            <a:ext cx="17978100" cy="26166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1" i="0" lang="en-US" sz="17000" u="none" cap="none" strike="noStrike">
                <a:solidFill>
                  <a:srgbClr val="FF4D0A"/>
                </a:solidFill>
                <a:latin typeface="DM Sans"/>
                <a:ea typeface="DM Sans"/>
                <a:cs typeface="DM Sans"/>
                <a:sym typeface="DM Sans"/>
              </a:rPr>
              <a:t>SUCCESS STORY</a:t>
            </a:r>
            <a:endParaRPr sz="17000"/>
          </a:p>
        </p:txBody>
      </p:sp>
      <p:sp>
        <p:nvSpPr>
          <p:cNvPr id="42" name="Google Shape;42;p6"/>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FFFF"/>
                </a:solidFill>
                <a:latin typeface="Oranienbaum"/>
                <a:ea typeface="Oranienbaum"/>
                <a:cs typeface="Oranienbaum"/>
                <a:sym typeface="Oranienbaum"/>
              </a:rPr>
              <a:t>SlidesCarnival</a:t>
            </a:r>
            <a:endParaRPr/>
          </a:p>
        </p:txBody>
      </p:sp>
      <p:sp>
        <p:nvSpPr>
          <p:cNvPr id="43" name="Google Shape;43;p6"/>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FFFF"/>
                </a:solidFill>
                <a:latin typeface="Oranienbaum"/>
                <a:ea typeface="Oranienbaum"/>
                <a:cs typeface="Oranienbaum"/>
                <a:sym typeface="Oranienbaum"/>
              </a:rPr>
              <a:t>2024</a:t>
            </a:r>
            <a:endParaRPr/>
          </a:p>
        </p:txBody>
      </p:sp>
      <p:sp>
        <p:nvSpPr>
          <p:cNvPr id="44" name="Google Shape;44;p6"/>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FFFF"/>
                </a:solidFill>
                <a:latin typeface="Oranienbaum"/>
                <a:ea typeface="Oranienbaum"/>
                <a:cs typeface="Oranienbaum"/>
                <a:sym typeface="Oranienbaum"/>
              </a:rPr>
              <a:t>A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5"/>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162" name="Google Shape;162;p15"/>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163" name="Google Shape;163;p15"/>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pic>
        <p:nvPicPr>
          <p:cNvPr id="164" name="Google Shape;164;p15"/>
          <p:cNvPicPr preferRelativeResize="0"/>
          <p:nvPr/>
        </p:nvPicPr>
        <p:blipFill rotWithShape="1">
          <a:blip r:embed="rId3">
            <a:alphaModFix/>
          </a:blip>
          <a:srcRect b="0" l="0" r="0" t="0"/>
          <a:stretch/>
        </p:blipFill>
        <p:spPr>
          <a:xfrm>
            <a:off x="3360925" y="2301240"/>
            <a:ext cx="11566200" cy="6130200"/>
          </a:xfrm>
          <a:prstGeom prst="roundRect">
            <a:avLst>
              <a:gd fmla="val 7036" name="adj"/>
            </a:avLst>
          </a:prstGeom>
          <a:noFill/>
          <a:ln>
            <a:noFill/>
          </a:ln>
        </p:spPr>
      </p:pic>
      <p:sp>
        <p:nvSpPr>
          <p:cNvPr id="165" name="Google Shape;165;p15"/>
          <p:cNvSpPr txBox="1"/>
          <p:nvPr/>
        </p:nvSpPr>
        <p:spPr>
          <a:xfrm>
            <a:off x="2693042" y="4456632"/>
            <a:ext cx="12901917" cy="18192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11982" u="none" cap="none" strike="noStrike">
                <a:solidFill>
                  <a:srgbClr val="FF4D0A"/>
                </a:solidFill>
                <a:latin typeface="DM Sans"/>
                <a:ea typeface="DM Sans"/>
                <a:cs typeface="DM Sans"/>
                <a:sym typeface="DM Sans"/>
              </a:rPr>
              <a:t>"RUN WILD"</a:t>
            </a:r>
            <a:endParaRPr/>
          </a:p>
        </p:txBody>
      </p:sp>
      <p:sp>
        <p:nvSpPr>
          <p:cNvPr id="166" name="Google Shape;166;p15"/>
          <p:cNvSpPr txBox="1"/>
          <p:nvPr/>
        </p:nvSpPr>
        <p:spPr>
          <a:xfrm>
            <a:off x="297215" y="1057275"/>
            <a:ext cx="4017900" cy="14547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4D0A"/>
                </a:solidFill>
                <a:latin typeface="DM Sans"/>
                <a:ea typeface="DM Sans"/>
                <a:cs typeface="DM Sans"/>
                <a:sym typeface="DM Sans"/>
              </a:rPr>
              <a:t>"Run Wild" was a highly successful marketing event that celebrated outdoor running and fitness, attracting a diverse group of participants. </a:t>
            </a:r>
            <a:endParaRPr/>
          </a:p>
        </p:txBody>
      </p:sp>
      <p:sp>
        <p:nvSpPr>
          <p:cNvPr id="167" name="Google Shape;167;p15"/>
          <p:cNvSpPr txBox="1"/>
          <p:nvPr/>
        </p:nvSpPr>
        <p:spPr>
          <a:xfrm>
            <a:off x="14357307" y="6692732"/>
            <a:ext cx="3538200" cy="3200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4D0A"/>
                </a:solidFill>
                <a:latin typeface="DM Sans"/>
                <a:ea typeface="DM Sans"/>
                <a:cs typeface="DM Sans"/>
                <a:sym typeface="DM Sans"/>
              </a:rPr>
              <a:t>The event featured various races, interactive workshops, and vendor booths showcasing the latest running gear and nutrition products, fostering a vibrant community atmosphere. Attendees praised the event for its engaging activities and stunning natural backdrop.</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6"/>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173" name="Google Shape;173;p16"/>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174" name="Google Shape;174;p16"/>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pic>
        <p:nvPicPr>
          <p:cNvPr id="175" name="Google Shape;175;p16"/>
          <p:cNvPicPr preferRelativeResize="0"/>
          <p:nvPr/>
        </p:nvPicPr>
        <p:blipFill rotWithShape="1">
          <a:blip r:embed="rId3">
            <a:alphaModFix/>
          </a:blip>
          <a:srcRect b="0" l="16633" r="16632" t="0"/>
          <a:stretch/>
        </p:blipFill>
        <p:spPr>
          <a:xfrm>
            <a:off x="389382" y="1028700"/>
            <a:ext cx="10856700" cy="8622600"/>
          </a:xfrm>
          <a:prstGeom prst="roundRect">
            <a:avLst>
              <a:gd fmla="val 4836" name="adj"/>
            </a:avLst>
          </a:prstGeom>
          <a:noFill/>
          <a:ln>
            <a:noFill/>
          </a:ln>
        </p:spPr>
      </p:pic>
      <p:sp>
        <p:nvSpPr>
          <p:cNvPr id="176" name="Google Shape;176;p16"/>
          <p:cNvSpPr txBox="1"/>
          <p:nvPr/>
        </p:nvSpPr>
        <p:spPr>
          <a:xfrm>
            <a:off x="4993715" y="2364327"/>
            <a:ext cx="12901917" cy="1819275"/>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b="1" i="0" lang="en-US" sz="11982" u="none" cap="none" strike="noStrike">
                <a:solidFill>
                  <a:srgbClr val="FF4D0A"/>
                </a:solidFill>
                <a:latin typeface="DM Sans"/>
                <a:ea typeface="DM Sans"/>
                <a:cs typeface="DM Sans"/>
                <a:sym typeface="DM Sans"/>
              </a:rPr>
              <a:t>"UP THE SUMMIT"</a:t>
            </a:r>
            <a:endParaRPr/>
          </a:p>
        </p:txBody>
      </p:sp>
      <p:sp>
        <p:nvSpPr>
          <p:cNvPr id="177" name="Google Shape;177;p16"/>
          <p:cNvSpPr txBox="1"/>
          <p:nvPr/>
        </p:nvSpPr>
        <p:spPr>
          <a:xfrm>
            <a:off x="11681255" y="4659408"/>
            <a:ext cx="6214500" cy="2909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4D0A"/>
                </a:solidFill>
                <a:latin typeface="DM Sans"/>
                <a:ea typeface="DM Sans"/>
                <a:cs typeface="DM Sans"/>
                <a:sym typeface="DM Sans"/>
              </a:rPr>
              <a:t>"Up the Summit" was an exhilarating hiking event that brought together outdoor enthusiasts for a challenging yet rewarding adventure. Participants tackled a scenic trail leading to a breathtaking summit, with guided workshops on hiking safety and gear usage along the way. The event fostered a strong sense of community and appreciation for nature, resulting in overwhelmingly positive feedback and increased brand engagement for sponsors.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17"/>
          <p:cNvPicPr preferRelativeResize="0"/>
          <p:nvPr/>
        </p:nvPicPr>
        <p:blipFill>
          <a:blip r:embed="rId3">
            <a:alphaModFix/>
          </a:blip>
          <a:stretch>
            <a:fillRect/>
          </a:stretch>
        </p:blipFill>
        <p:spPr>
          <a:xfrm>
            <a:off x="11674677" y="2302077"/>
            <a:ext cx="8217600" cy="2253900"/>
          </a:xfrm>
          <a:prstGeom prst="roundRect">
            <a:avLst>
              <a:gd fmla="val 11921" name="adj"/>
            </a:avLst>
          </a:prstGeom>
          <a:noFill/>
          <a:ln>
            <a:noFill/>
          </a:ln>
        </p:spPr>
      </p:pic>
      <p:pic>
        <p:nvPicPr>
          <p:cNvPr id="183" name="Google Shape;183;p17"/>
          <p:cNvPicPr preferRelativeResize="0"/>
          <p:nvPr/>
        </p:nvPicPr>
        <p:blipFill>
          <a:blip r:embed="rId4">
            <a:alphaModFix/>
          </a:blip>
          <a:stretch>
            <a:fillRect/>
          </a:stretch>
        </p:blipFill>
        <p:spPr>
          <a:xfrm>
            <a:off x="-714373" y="6569050"/>
            <a:ext cx="8230200" cy="2253900"/>
          </a:xfrm>
          <a:prstGeom prst="roundRect">
            <a:avLst>
              <a:gd fmla="val 8487" name="adj"/>
            </a:avLst>
          </a:prstGeom>
          <a:noFill/>
          <a:ln>
            <a:noFill/>
          </a:ln>
        </p:spPr>
      </p:pic>
      <p:sp>
        <p:nvSpPr>
          <p:cNvPr id="184" name="Google Shape;184;p17"/>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185" name="Google Shape;185;p17"/>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186" name="Google Shape;186;p17"/>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sp>
        <p:nvSpPr>
          <p:cNvPr id="187" name="Google Shape;187;p17"/>
          <p:cNvSpPr txBox="1"/>
          <p:nvPr/>
        </p:nvSpPr>
        <p:spPr>
          <a:xfrm>
            <a:off x="1577686" y="1951353"/>
            <a:ext cx="10432500" cy="295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FF4D0A"/>
                </a:solidFill>
                <a:latin typeface="DM Sans"/>
                <a:ea typeface="DM Sans"/>
                <a:cs typeface="DM Sans"/>
                <a:sym typeface="DM Sans"/>
              </a:rPr>
              <a:t>WRITE AN ORIGINAL STATEMENT OR INSPIRING QUOTE.</a:t>
            </a:r>
            <a:endParaRPr/>
          </a:p>
        </p:txBody>
      </p:sp>
      <p:sp>
        <p:nvSpPr>
          <p:cNvPr id="188" name="Google Shape;188;p17"/>
          <p:cNvSpPr txBox="1"/>
          <p:nvPr/>
        </p:nvSpPr>
        <p:spPr>
          <a:xfrm>
            <a:off x="7293706" y="6960710"/>
            <a:ext cx="10819785" cy="282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4D0A"/>
                </a:solidFill>
                <a:latin typeface="DM Sans"/>
                <a:ea typeface="DM Sans"/>
                <a:cs typeface="DM Sans"/>
                <a:sym typeface="DM Sans"/>
              </a:rPr>
              <a:t>— Include a credit, citation, or supporting message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18"/>
          <p:cNvPicPr preferRelativeResize="0"/>
          <p:nvPr/>
        </p:nvPicPr>
        <p:blipFill>
          <a:blip r:embed="rId3">
            <a:alphaModFix/>
          </a:blip>
          <a:stretch>
            <a:fillRect/>
          </a:stretch>
        </p:blipFill>
        <p:spPr>
          <a:xfrm>
            <a:off x="10894882" y="1028702"/>
            <a:ext cx="5493300" cy="8614200"/>
          </a:xfrm>
          <a:prstGeom prst="roundRect">
            <a:avLst>
              <a:gd fmla="val 5201" name="adj"/>
            </a:avLst>
          </a:prstGeom>
          <a:noFill/>
          <a:ln>
            <a:noFill/>
          </a:ln>
        </p:spPr>
      </p:pic>
      <p:sp>
        <p:nvSpPr>
          <p:cNvPr id="194" name="Google Shape;194;p18"/>
          <p:cNvSpPr txBox="1"/>
          <p:nvPr/>
        </p:nvSpPr>
        <p:spPr>
          <a:xfrm>
            <a:off x="2131340" y="3349201"/>
            <a:ext cx="8115300"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4D0A"/>
                </a:solidFill>
                <a:latin typeface="Oranienbaum"/>
                <a:ea typeface="Oranienbaum"/>
                <a:cs typeface="Oranienbaum"/>
                <a:sym typeface="Oranienbaum"/>
              </a:rPr>
              <a:t>Contact Us</a:t>
            </a:r>
            <a:endParaRPr/>
          </a:p>
        </p:txBody>
      </p:sp>
      <p:sp>
        <p:nvSpPr>
          <p:cNvPr id="195" name="Google Shape;195;p18"/>
          <p:cNvSpPr txBox="1"/>
          <p:nvPr/>
        </p:nvSpPr>
        <p:spPr>
          <a:xfrm>
            <a:off x="2131340" y="4154571"/>
            <a:ext cx="776576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4D0A"/>
                </a:solidFill>
                <a:latin typeface="DM Sans"/>
                <a:ea typeface="DM Sans"/>
                <a:cs typeface="DM Sans"/>
                <a:sym typeface="DM Sans"/>
              </a:rPr>
              <a:t>123 Anywhere St., Any City,ST 12345</a:t>
            </a:r>
            <a:endParaRPr/>
          </a:p>
        </p:txBody>
      </p:sp>
      <p:sp>
        <p:nvSpPr>
          <p:cNvPr id="196" name="Google Shape;196;p18"/>
          <p:cNvSpPr txBox="1"/>
          <p:nvPr/>
        </p:nvSpPr>
        <p:spPr>
          <a:xfrm>
            <a:off x="2131340" y="4819422"/>
            <a:ext cx="489295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4D0A"/>
                </a:solidFill>
                <a:latin typeface="DM Sans"/>
                <a:ea typeface="DM Sans"/>
                <a:cs typeface="DM Sans"/>
                <a:sym typeface="DM Sans"/>
              </a:rPr>
              <a:t>123-456-7890</a:t>
            </a:r>
            <a:endParaRPr/>
          </a:p>
        </p:txBody>
      </p:sp>
      <p:sp>
        <p:nvSpPr>
          <p:cNvPr id="197" name="Google Shape;197;p18"/>
          <p:cNvSpPr txBox="1"/>
          <p:nvPr/>
        </p:nvSpPr>
        <p:spPr>
          <a:xfrm>
            <a:off x="2131340" y="5484273"/>
            <a:ext cx="660618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4D0A"/>
                </a:solidFill>
                <a:latin typeface="DM Sans"/>
                <a:ea typeface="DM Sans"/>
                <a:cs typeface="DM Sans"/>
                <a:sym typeface="DM Sans"/>
              </a:rPr>
              <a:t>hello@reallygreatsite.com</a:t>
            </a:r>
            <a:endParaRPr/>
          </a:p>
        </p:txBody>
      </p:sp>
      <p:sp>
        <p:nvSpPr>
          <p:cNvPr id="198" name="Google Shape;198;p18"/>
          <p:cNvSpPr txBox="1"/>
          <p:nvPr/>
        </p:nvSpPr>
        <p:spPr>
          <a:xfrm>
            <a:off x="2131340" y="6813974"/>
            <a:ext cx="489295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4D0A"/>
                </a:solidFill>
                <a:latin typeface="DM Sans"/>
                <a:ea typeface="DM Sans"/>
                <a:cs typeface="DM Sans"/>
                <a:sym typeface="DM Sans"/>
              </a:rPr>
              <a:t>reallygreatsite.com</a:t>
            </a:r>
            <a:endParaRPr/>
          </a:p>
        </p:txBody>
      </p:sp>
      <p:sp>
        <p:nvSpPr>
          <p:cNvPr id="199" name="Google Shape;199;p18"/>
          <p:cNvSpPr txBox="1"/>
          <p:nvPr/>
        </p:nvSpPr>
        <p:spPr>
          <a:xfrm>
            <a:off x="2131340" y="6149123"/>
            <a:ext cx="489295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4D0A"/>
                </a:solidFill>
                <a:latin typeface="DM Sans"/>
                <a:ea typeface="DM Sans"/>
                <a:cs typeface="DM Sans"/>
                <a:sym typeface="DM Sans"/>
              </a:rPr>
              <a:t>@reallygreatsite</a:t>
            </a:r>
            <a:endParaRPr/>
          </a:p>
        </p:txBody>
      </p:sp>
      <p:sp>
        <p:nvSpPr>
          <p:cNvPr id="200" name="Google Shape;200;p18"/>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201" name="Google Shape;201;p18"/>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202" name="Google Shape;202;p18"/>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grpSp>
        <p:nvGrpSpPr>
          <p:cNvPr id="207" name="Google Shape;207;p19"/>
          <p:cNvGrpSpPr/>
          <p:nvPr/>
        </p:nvGrpSpPr>
        <p:grpSpPr>
          <a:xfrm>
            <a:off x="774218" y="2177400"/>
            <a:ext cx="5097641" cy="7508818"/>
            <a:chOff x="0" y="-28575"/>
            <a:chExt cx="1342589" cy="1977631"/>
          </a:xfrm>
        </p:grpSpPr>
        <p:sp>
          <p:nvSpPr>
            <p:cNvPr id="208" name="Google Shape;208;p1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9"/>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9"/>
          <p:cNvGrpSpPr/>
          <p:nvPr/>
        </p:nvGrpSpPr>
        <p:grpSpPr>
          <a:xfrm>
            <a:off x="6109984" y="2177400"/>
            <a:ext cx="11512980" cy="7508818"/>
            <a:chOff x="0" y="-28575"/>
            <a:chExt cx="3032225" cy="1977631"/>
          </a:xfrm>
        </p:grpSpPr>
        <p:sp>
          <p:nvSpPr>
            <p:cNvPr id="211" name="Google Shape;211;p1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19"/>
          <p:cNvGrpSpPr/>
          <p:nvPr/>
        </p:nvGrpSpPr>
        <p:grpSpPr>
          <a:xfrm>
            <a:off x="1139005" y="2458118"/>
            <a:ext cx="4368067" cy="755733"/>
            <a:chOff x="0" y="-28575"/>
            <a:chExt cx="1150437" cy="199041"/>
          </a:xfrm>
        </p:grpSpPr>
        <p:sp>
          <p:nvSpPr>
            <p:cNvPr id="214" name="Google Shape;214;p1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4D0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9"/>
          <p:cNvGrpSpPr/>
          <p:nvPr/>
        </p:nvGrpSpPr>
        <p:grpSpPr>
          <a:xfrm>
            <a:off x="9682440" y="2458118"/>
            <a:ext cx="4368067" cy="755733"/>
            <a:chOff x="0" y="-28575"/>
            <a:chExt cx="1150437" cy="199041"/>
          </a:xfrm>
        </p:grpSpPr>
        <p:sp>
          <p:nvSpPr>
            <p:cNvPr id="217" name="Google Shape;217;p1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4D0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9"/>
          <p:cNvGrpSpPr/>
          <p:nvPr/>
        </p:nvGrpSpPr>
        <p:grpSpPr>
          <a:xfrm>
            <a:off x="1139005" y="7092517"/>
            <a:ext cx="4368067" cy="755733"/>
            <a:chOff x="0" y="-28575"/>
            <a:chExt cx="1150437" cy="199041"/>
          </a:xfrm>
        </p:grpSpPr>
        <p:sp>
          <p:nvSpPr>
            <p:cNvPr id="220" name="Google Shape;220;p1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4D0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9"/>
          <p:cNvGrpSpPr/>
          <p:nvPr/>
        </p:nvGrpSpPr>
        <p:grpSpPr>
          <a:xfrm>
            <a:off x="3446451" y="8173666"/>
            <a:ext cx="754204" cy="780719"/>
            <a:chOff x="0" y="-28575"/>
            <a:chExt cx="812800" cy="841375"/>
          </a:xfrm>
        </p:grpSpPr>
        <p:sp>
          <p:nvSpPr>
            <p:cNvPr id="223" name="Google Shape;223;p1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9"/>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9"/>
          <p:cNvGrpSpPr/>
          <p:nvPr/>
        </p:nvGrpSpPr>
        <p:grpSpPr>
          <a:xfrm>
            <a:off x="2445421" y="8173666"/>
            <a:ext cx="754204" cy="780719"/>
            <a:chOff x="0" y="-28575"/>
            <a:chExt cx="812800" cy="841375"/>
          </a:xfrm>
        </p:grpSpPr>
        <p:sp>
          <p:nvSpPr>
            <p:cNvPr id="226" name="Google Shape;226;p1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4D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9"/>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9"/>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4D0A"/>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4D0A"/>
                </a:solidFill>
                <a:latin typeface="DM Sans"/>
                <a:ea typeface="DM Sans"/>
                <a:cs typeface="DM Sans"/>
                <a:sym typeface="DM Sans"/>
              </a:rPr>
              <a:t>uses the following free fonts:</a:t>
            </a:r>
            <a:endParaRPr/>
          </a:p>
        </p:txBody>
      </p:sp>
      <p:sp>
        <p:nvSpPr>
          <p:cNvPr id="229" name="Google Shape;229;p19"/>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4D0A"/>
                </a:solidFill>
                <a:latin typeface="DM Sans"/>
                <a:ea typeface="DM Sans"/>
                <a:cs typeface="DM Sans"/>
                <a:sym typeface="DM Sans"/>
              </a:rPr>
              <a:t>You can find these fonts online too.</a:t>
            </a:r>
            <a:endParaRPr/>
          </a:p>
        </p:txBody>
      </p:sp>
      <p:sp>
        <p:nvSpPr>
          <p:cNvPr id="230" name="Google Shape;230;p19"/>
          <p:cNvSpPr txBox="1"/>
          <p:nvPr/>
        </p:nvSpPr>
        <p:spPr>
          <a:xfrm>
            <a:off x="1681447" y="5595717"/>
            <a:ext cx="3283183" cy="599965"/>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4406" u="none" cap="none" strike="noStrike">
                <a:solidFill>
                  <a:srgbClr val="FF4D0A"/>
                </a:solidFill>
                <a:latin typeface="DM Sans"/>
                <a:ea typeface="DM Sans"/>
                <a:cs typeface="DM Sans"/>
                <a:sym typeface="DM Sans"/>
              </a:rPr>
              <a:t>DM SANS</a:t>
            </a:r>
            <a:endParaRPr/>
          </a:p>
        </p:txBody>
      </p:sp>
      <p:sp>
        <p:nvSpPr>
          <p:cNvPr id="231" name="Google Shape;231;p19"/>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4D0A"/>
                </a:solidFill>
                <a:latin typeface="DM Sans"/>
                <a:ea typeface="DM Sans"/>
                <a:cs typeface="DM Sans"/>
                <a:sym typeface="DM Sans"/>
              </a:rPr>
              <a:t>Use these design resources in your Canva Presentation.</a:t>
            </a:r>
            <a:endParaRPr/>
          </a:p>
        </p:txBody>
      </p:sp>
      <p:sp>
        <p:nvSpPr>
          <p:cNvPr id="232" name="Google Shape;232;p19"/>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4D0A"/>
                </a:solidFill>
                <a:latin typeface="DM Sans"/>
                <a:ea typeface="DM Sans"/>
                <a:cs typeface="DM Sans"/>
                <a:sym typeface="DM Sans"/>
              </a:rPr>
              <a:t>DON'T FORGET TO DELETE THIS PAGE BEFORE PRESENTING. </a:t>
            </a:r>
            <a:endParaRPr/>
          </a:p>
        </p:txBody>
      </p:sp>
      <p:sp>
        <p:nvSpPr>
          <p:cNvPr id="233" name="Google Shape;233;p19"/>
          <p:cNvSpPr txBox="1"/>
          <p:nvPr/>
        </p:nvSpPr>
        <p:spPr>
          <a:xfrm>
            <a:off x="5469973" y="5724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4D0A"/>
                </a:solidFill>
                <a:latin typeface="DM Sans"/>
                <a:ea typeface="DM Sans"/>
                <a:cs typeface="DM Sans"/>
                <a:sym typeface="DM Sans"/>
              </a:rPr>
              <a:t>Resource Page</a:t>
            </a:r>
            <a:endParaRPr/>
          </a:p>
        </p:txBody>
      </p:sp>
      <p:sp>
        <p:nvSpPr>
          <p:cNvPr id="234" name="Google Shape;234;p19"/>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4D0A"/>
                </a:solidFill>
                <a:latin typeface="DM Sans"/>
                <a:ea typeface="DM Sans"/>
                <a:cs typeface="DM Sans"/>
                <a:sym typeface="DM Sans"/>
              </a:rPr>
              <a:t>FONTS</a:t>
            </a:r>
            <a:endParaRPr/>
          </a:p>
        </p:txBody>
      </p:sp>
      <p:sp>
        <p:nvSpPr>
          <p:cNvPr id="235" name="Google Shape;235;p19"/>
          <p:cNvSpPr txBox="1"/>
          <p:nvPr/>
        </p:nvSpPr>
        <p:spPr>
          <a:xfrm>
            <a:off x="9854074" y="2693383"/>
            <a:ext cx="4024799"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4D0A"/>
                </a:solidFill>
                <a:latin typeface="DM Sans"/>
                <a:ea typeface="DM Sans"/>
                <a:cs typeface="DM Sans"/>
                <a:sym typeface="DM Sans"/>
              </a:rPr>
              <a:t>DESIGN ELEMENTS</a:t>
            </a:r>
            <a:endParaRPr/>
          </a:p>
        </p:txBody>
      </p:sp>
      <p:sp>
        <p:nvSpPr>
          <p:cNvPr id="236" name="Google Shape;236;p19"/>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4D0A"/>
                </a:solidFill>
                <a:latin typeface="DM Sans"/>
                <a:ea typeface="DM Sans"/>
                <a:cs typeface="DM Sans"/>
                <a:sym typeface="DM Sans"/>
              </a:rPr>
              <a:t>COLORS</a:t>
            </a:r>
            <a:endParaRPr/>
          </a:p>
        </p:txBody>
      </p:sp>
      <p:sp>
        <p:nvSpPr>
          <p:cNvPr id="237" name="Google Shape;237;p19"/>
          <p:cNvSpPr txBox="1"/>
          <p:nvPr/>
        </p:nvSpPr>
        <p:spPr>
          <a:xfrm>
            <a:off x="3212867" y="9089517"/>
            <a:ext cx="1221374" cy="16878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200" u="none" cap="none" strike="noStrike">
                <a:solidFill>
                  <a:srgbClr val="FF4D0A"/>
                </a:solidFill>
                <a:latin typeface="DM Sans"/>
                <a:ea typeface="DM Sans"/>
                <a:cs typeface="DM Sans"/>
                <a:sym typeface="DM Sans"/>
              </a:rPr>
              <a:t>#FFFFFF</a:t>
            </a:r>
            <a:endParaRPr/>
          </a:p>
        </p:txBody>
      </p:sp>
      <p:sp>
        <p:nvSpPr>
          <p:cNvPr id="238" name="Google Shape;238;p19"/>
          <p:cNvSpPr txBox="1"/>
          <p:nvPr/>
        </p:nvSpPr>
        <p:spPr>
          <a:xfrm>
            <a:off x="2211836" y="9089517"/>
            <a:ext cx="1221374" cy="16878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200" u="none" cap="none" strike="noStrike">
                <a:solidFill>
                  <a:srgbClr val="FF4D0A"/>
                </a:solidFill>
                <a:latin typeface="DM Sans"/>
                <a:ea typeface="DM Sans"/>
                <a:cs typeface="DM Sans"/>
                <a:sym typeface="DM Sans"/>
              </a:rPr>
              <a:t>#FF4D0A</a:t>
            </a:r>
            <a:endParaRPr/>
          </a:p>
        </p:txBody>
      </p:sp>
      <p:sp>
        <p:nvSpPr>
          <p:cNvPr id="239" name="Google Shape;239;p19"/>
          <p:cNvSpPr/>
          <p:nvPr/>
        </p:nvSpPr>
        <p:spPr>
          <a:xfrm>
            <a:off x="15123448" y="5299780"/>
            <a:ext cx="724812" cy="623339"/>
          </a:xfrm>
          <a:custGeom>
            <a:rect b="b" l="l" r="r" t="t"/>
            <a:pathLst>
              <a:path extrusionOk="0" h="623339" w="724812">
                <a:moveTo>
                  <a:pt x="0" y="0"/>
                </a:moveTo>
                <a:lnTo>
                  <a:pt x="724812" y="0"/>
                </a:lnTo>
                <a:lnTo>
                  <a:pt x="724812" y="623338"/>
                </a:lnTo>
                <a:lnTo>
                  <a:pt x="0" y="623338"/>
                </a:lnTo>
                <a:lnTo>
                  <a:pt x="0" y="0"/>
                </a:lnTo>
                <a:close/>
              </a:path>
            </a:pathLst>
          </a:custGeom>
          <a:blipFill rotWithShape="1">
            <a:blip r:embed="rId3">
              <a:alphaModFix/>
            </a:blip>
            <a:stretch>
              <a:fillRect b="0" l="0" r="0" t="0"/>
            </a:stretch>
          </a:blipFill>
          <a:ln>
            <a:noFill/>
          </a:ln>
        </p:spPr>
      </p:sp>
      <p:sp>
        <p:nvSpPr>
          <p:cNvPr id="240" name="Google Shape;240;p19"/>
          <p:cNvSpPr/>
          <p:nvPr/>
        </p:nvSpPr>
        <p:spPr>
          <a:xfrm>
            <a:off x="16448741" y="6504334"/>
            <a:ext cx="515154" cy="711896"/>
          </a:xfrm>
          <a:custGeom>
            <a:rect b="b" l="l" r="r" t="t"/>
            <a:pathLst>
              <a:path extrusionOk="0" h="711896" w="515154">
                <a:moveTo>
                  <a:pt x="0" y="0"/>
                </a:moveTo>
                <a:lnTo>
                  <a:pt x="515153" y="0"/>
                </a:lnTo>
                <a:lnTo>
                  <a:pt x="515153" y="711896"/>
                </a:lnTo>
                <a:lnTo>
                  <a:pt x="0" y="711896"/>
                </a:lnTo>
                <a:lnTo>
                  <a:pt x="0" y="0"/>
                </a:lnTo>
                <a:close/>
              </a:path>
            </a:pathLst>
          </a:custGeom>
          <a:blipFill rotWithShape="1">
            <a:blip r:embed="rId4">
              <a:alphaModFix/>
            </a:blip>
            <a:stretch>
              <a:fillRect b="0" l="0" r="0" t="0"/>
            </a:stretch>
          </a:blipFill>
          <a:ln>
            <a:noFill/>
          </a:ln>
        </p:spPr>
      </p:sp>
      <p:sp>
        <p:nvSpPr>
          <p:cNvPr id="241" name="Google Shape;241;p19"/>
          <p:cNvSpPr/>
          <p:nvPr/>
        </p:nvSpPr>
        <p:spPr>
          <a:xfrm>
            <a:off x="15273977" y="6580179"/>
            <a:ext cx="424419" cy="636051"/>
          </a:xfrm>
          <a:custGeom>
            <a:rect b="b" l="l" r="r" t="t"/>
            <a:pathLst>
              <a:path extrusionOk="0" h="636051" w="424419">
                <a:moveTo>
                  <a:pt x="0" y="0"/>
                </a:moveTo>
                <a:lnTo>
                  <a:pt x="424420" y="0"/>
                </a:lnTo>
                <a:lnTo>
                  <a:pt x="424420" y="636051"/>
                </a:lnTo>
                <a:lnTo>
                  <a:pt x="0" y="636051"/>
                </a:lnTo>
                <a:lnTo>
                  <a:pt x="0" y="0"/>
                </a:lnTo>
                <a:close/>
              </a:path>
            </a:pathLst>
          </a:custGeom>
          <a:blipFill rotWithShape="1">
            <a:blip r:embed="rId5">
              <a:alphaModFix/>
            </a:blip>
            <a:stretch>
              <a:fillRect b="0" l="0" r="0" t="0"/>
            </a:stretch>
          </a:blipFill>
          <a:ln>
            <a:noFill/>
          </a:ln>
        </p:spPr>
      </p:sp>
      <p:sp>
        <p:nvSpPr>
          <p:cNvPr id="242" name="Google Shape;242;p19"/>
          <p:cNvSpPr/>
          <p:nvPr/>
        </p:nvSpPr>
        <p:spPr>
          <a:xfrm>
            <a:off x="16316780" y="7857502"/>
            <a:ext cx="703879" cy="636051"/>
          </a:xfrm>
          <a:custGeom>
            <a:rect b="b" l="l" r="r" t="t"/>
            <a:pathLst>
              <a:path extrusionOk="0" h="636051" w="703879">
                <a:moveTo>
                  <a:pt x="0" y="0"/>
                </a:moveTo>
                <a:lnTo>
                  <a:pt x="703879" y="0"/>
                </a:lnTo>
                <a:lnTo>
                  <a:pt x="703879" y="636050"/>
                </a:lnTo>
                <a:lnTo>
                  <a:pt x="0" y="636050"/>
                </a:lnTo>
                <a:lnTo>
                  <a:pt x="0" y="0"/>
                </a:lnTo>
                <a:close/>
              </a:path>
            </a:pathLst>
          </a:custGeom>
          <a:blipFill rotWithShape="1">
            <a:blip r:embed="rId6">
              <a:alphaModFix/>
            </a:blip>
            <a:stretch>
              <a:fillRect b="0" l="0" r="0" t="0"/>
            </a:stretch>
          </a:blipFill>
          <a:ln>
            <a:noFill/>
          </a:ln>
        </p:spPr>
      </p:sp>
      <p:sp>
        <p:nvSpPr>
          <p:cNvPr id="243" name="Google Shape;243;p19"/>
          <p:cNvSpPr/>
          <p:nvPr/>
        </p:nvSpPr>
        <p:spPr>
          <a:xfrm>
            <a:off x="16316780" y="3964805"/>
            <a:ext cx="636051" cy="636051"/>
          </a:xfrm>
          <a:custGeom>
            <a:rect b="b" l="l" r="r" t="t"/>
            <a:pathLst>
              <a:path extrusionOk="0" h="636051" w="636051">
                <a:moveTo>
                  <a:pt x="0" y="0"/>
                </a:moveTo>
                <a:lnTo>
                  <a:pt x="636050" y="0"/>
                </a:lnTo>
                <a:lnTo>
                  <a:pt x="636050" y="636050"/>
                </a:lnTo>
                <a:lnTo>
                  <a:pt x="0" y="636050"/>
                </a:lnTo>
                <a:lnTo>
                  <a:pt x="0" y="0"/>
                </a:lnTo>
                <a:close/>
              </a:path>
            </a:pathLst>
          </a:custGeom>
          <a:blipFill rotWithShape="1">
            <a:blip r:embed="rId7">
              <a:alphaModFix/>
            </a:blip>
            <a:stretch>
              <a:fillRect b="0" l="0" r="0" t="0"/>
            </a:stretch>
          </a:blipFill>
          <a:ln>
            <a:noFill/>
          </a:ln>
        </p:spPr>
      </p:sp>
      <p:sp>
        <p:nvSpPr>
          <p:cNvPr id="244" name="Google Shape;244;p19"/>
          <p:cNvSpPr/>
          <p:nvPr/>
        </p:nvSpPr>
        <p:spPr>
          <a:xfrm>
            <a:off x="15042835" y="3971161"/>
            <a:ext cx="870206" cy="534781"/>
          </a:xfrm>
          <a:custGeom>
            <a:rect b="b" l="l" r="r" t="t"/>
            <a:pathLst>
              <a:path extrusionOk="0" h="534781" w="870206">
                <a:moveTo>
                  <a:pt x="0" y="0"/>
                </a:moveTo>
                <a:lnTo>
                  <a:pt x="870206" y="0"/>
                </a:lnTo>
                <a:lnTo>
                  <a:pt x="870206" y="534781"/>
                </a:lnTo>
                <a:lnTo>
                  <a:pt x="0" y="534781"/>
                </a:lnTo>
                <a:lnTo>
                  <a:pt x="0" y="0"/>
                </a:lnTo>
                <a:close/>
              </a:path>
            </a:pathLst>
          </a:custGeom>
          <a:blipFill rotWithShape="1">
            <a:blip r:embed="rId8">
              <a:alphaModFix/>
            </a:blip>
            <a:stretch>
              <a:fillRect b="0" l="0" r="0" t="0"/>
            </a:stretch>
          </a:blipFill>
          <a:ln>
            <a:noFill/>
          </a:ln>
        </p:spPr>
      </p:sp>
      <p:sp>
        <p:nvSpPr>
          <p:cNvPr id="245" name="Google Shape;245;p19"/>
          <p:cNvSpPr/>
          <p:nvPr/>
        </p:nvSpPr>
        <p:spPr>
          <a:xfrm>
            <a:off x="16251998" y="5299780"/>
            <a:ext cx="711896" cy="711896"/>
          </a:xfrm>
          <a:custGeom>
            <a:rect b="b" l="l" r="r" t="t"/>
            <a:pathLst>
              <a:path extrusionOk="0" h="711896" w="711896">
                <a:moveTo>
                  <a:pt x="0" y="0"/>
                </a:moveTo>
                <a:lnTo>
                  <a:pt x="711896" y="0"/>
                </a:lnTo>
                <a:lnTo>
                  <a:pt x="711896" y="711896"/>
                </a:lnTo>
                <a:lnTo>
                  <a:pt x="0" y="711896"/>
                </a:lnTo>
                <a:lnTo>
                  <a:pt x="0" y="0"/>
                </a:lnTo>
                <a:close/>
              </a:path>
            </a:pathLst>
          </a:custGeom>
          <a:blipFill rotWithShape="1">
            <a:blip r:embed="rId9">
              <a:alphaModFix/>
            </a:blip>
            <a:stretch>
              <a:fillRect b="0" l="0" r="0" t="0"/>
            </a:stretch>
          </a:blipFill>
          <a:ln>
            <a:noFill/>
          </a:ln>
        </p:spPr>
      </p:sp>
      <p:sp>
        <p:nvSpPr>
          <p:cNvPr id="246" name="Google Shape;246;p19"/>
          <p:cNvSpPr/>
          <p:nvPr/>
        </p:nvSpPr>
        <p:spPr>
          <a:xfrm>
            <a:off x="15202658" y="7873291"/>
            <a:ext cx="495738" cy="711896"/>
          </a:xfrm>
          <a:custGeom>
            <a:rect b="b" l="l" r="r" t="t"/>
            <a:pathLst>
              <a:path extrusionOk="0" h="711896" w="495738">
                <a:moveTo>
                  <a:pt x="0" y="0"/>
                </a:moveTo>
                <a:lnTo>
                  <a:pt x="495739" y="0"/>
                </a:lnTo>
                <a:lnTo>
                  <a:pt x="495739" y="711896"/>
                </a:lnTo>
                <a:lnTo>
                  <a:pt x="0" y="711896"/>
                </a:lnTo>
                <a:lnTo>
                  <a:pt x="0" y="0"/>
                </a:lnTo>
                <a:close/>
              </a:path>
            </a:pathLst>
          </a:custGeom>
          <a:blipFill rotWithShape="1">
            <a:blip r:embed="rId10">
              <a:alphaModFix/>
            </a:blip>
            <a:stretch>
              <a:fillRect b="0" l="0" r="0" t="0"/>
            </a:stretch>
          </a:blipFill>
          <a:ln>
            <a:noFill/>
          </a:ln>
        </p:spPr>
      </p:sp>
      <p:sp>
        <p:nvSpPr>
          <p:cNvPr id="247" name="Google Shape;247;p19"/>
          <p:cNvSpPr/>
          <p:nvPr/>
        </p:nvSpPr>
        <p:spPr>
          <a:xfrm>
            <a:off x="11806751" y="3933877"/>
            <a:ext cx="625174" cy="711896"/>
          </a:xfrm>
          <a:custGeom>
            <a:rect b="b" l="l" r="r" t="t"/>
            <a:pathLst>
              <a:path extrusionOk="0" h="711896" w="625174">
                <a:moveTo>
                  <a:pt x="0" y="0"/>
                </a:moveTo>
                <a:lnTo>
                  <a:pt x="625173" y="0"/>
                </a:lnTo>
                <a:lnTo>
                  <a:pt x="625173" y="711895"/>
                </a:lnTo>
                <a:lnTo>
                  <a:pt x="0" y="711895"/>
                </a:lnTo>
                <a:lnTo>
                  <a:pt x="0" y="0"/>
                </a:lnTo>
                <a:close/>
              </a:path>
            </a:pathLst>
          </a:custGeom>
          <a:blipFill rotWithShape="1">
            <a:blip r:embed="rId11">
              <a:alphaModFix/>
            </a:blip>
            <a:stretch>
              <a:fillRect b="0" l="0" r="0" t="0"/>
            </a:stretch>
          </a:blipFill>
          <a:ln>
            <a:noFill/>
          </a:ln>
        </p:spPr>
      </p:sp>
      <p:sp>
        <p:nvSpPr>
          <p:cNvPr id="248" name="Google Shape;248;p19"/>
          <p:cNvSpPr/>
          <p:nvPr/>
        </p:nvSpPr>
        <p:spPr>
          <a:xfrm>
            <a:off x="13871997" y="4063038"/>
            <a:ext cx="825395" cy="490735"/>
          </a:xfrm>
          <a:custGeom>
            <a:rect b="b" l="l" r="r" t="t"/>
            <a:pathLst>
              <a:path extrusionOk="0" h="490735" w="825395">
                <a:moveTo>
                  <a:pt x="0" y="0"/>
                </a:moveTo>
                <a:lnTo>
                  <a:pt x="825394" y="0"/>
                </a:lnTo>
                <a:lnTo>
                  <a:pt x="825394" y="490734"/>
                </a:lnTo>
                <a:lnTo>
                  <a:pt x="0" y="490734"/>
                </a:lnTo>
                <a:lnTo>
                  <a:pt x="0" y="0"/>
                </a:lnTo>
                <a:close/>
              </a:path>
            </a:pathLst>
          </a:custGeom>
          <a:blipFill rotWithShape="1">
            <a:blip r:embed="rId12">
              <a:alphaModFix/>
            </a:blip>
            <a:stretch>
              <a:fillRect b="0" l="0" r="0" t="0"/>
            </a:stretch>
          </a:blipFill>
          <a:ln>
            <a:noFill/>
          </a:ln>
        </p:spPr>
      </p:sp>
      <p:sp>
        <p:nvSpPr>
          <p:cNvPr id="249" name="Google Shape;249;p19"/>
          <p:cNvSpPr/>
          <p:nvPr/>
        </p:nvSpPr>
        <p:spPr>
          <a:xfrm>
            <a:off x="7702498" y="3971799"/>
            <a:ext cx="636051" cy="636051"/>
          </a:xfrm>
          <a:custGeom>
            <a:rect b="b" l="l" r="r" t="t"/>
            <a:pathLst>
              <a:path extrusionOk="0" h="636051" w="636051">
                <a:moveTo>
                  <a:pt x="0" y="0"/>
                </a:moveTo>
                <a:lnTo>
                  <a:pt x="636051" y="0"/>
                </a:lnTo>
                <a:lnTo>
                  <a:pt x="636051" y="636051"/>
                </a:lnTo>
                <a:lnTo>
                  <a:pt x="0" y="636051"/>
                </a:lnTo>
                <a:lnTo>
                  <a:pt x="0" y="0"/>
                </a:lnTo>
                <a:close/>
              </a:path>
            </a:pathLst>
          </a:custGeom>
          <a:blipFill rotWithShape="1">
            <a:blip r:embed="rId13">
              <a:alphaModFix/>
            </a:blip>
            <a:stretch>
              <a:fillRect b="0" l="0" r="0" t="0"/>
            </a:stretch>
          </a:blipFill>
          <a:ln>
            <a:noFill/>
          </a:ln>
        </p:spPr>
      </p:sp>
      <p:sp>
        <p:nvSpPr>
          <p:cNvPr id="250" name="Google Shape;250;p19"/>
          <p:cNvSpPr/>
          <p:nvPr/>
        </p:nvSpPr>
        <p:spPr>
          <a:xfrm>
            <a:off x="6717455" y="3971799"/>
            <a:ext cx="636051" cy="636051"/>
          </a:xfrm>
          <a:custGeom>
            <a:rect b="b" l="l" r="r" t="t"/>
            <a:pathLst>
              <a:path extrusionOk="0" h="636051" w="636051">
                <a:moveTo>
                  <a:pt x="0" y="0"/>
                </a:moveTo>
                <a:lnTo>
                  <a:pt x="636051" y="0"/>
                </a:lnTo>
                <a:lnTo>
                  <a:pt x="636051" y="636051"/>
                </a:lnTo>
                <a:lnTo>
                  <a:pt x="0" y="636051"/>
                </a:lnTo>
                <a:lnTo>
                  <a:pt x="0" y="0"/>
                </a:lnTo>
                <a:close/>
              </a:path>
            </a:pathLst>
          </a:custGeom>
          <a:blipFill rotWithShape="1">
            <a:blip r:embed="rId14">
              <a:alphaModFix/>
            </a:blip>
            <a:stretch>
              <a:fillRect b="0" l="0" r="0" t="0"/>
            </a:stretch>
          </a:blipFill>
          <a:ln>
            <a:noFill/>
          </a:ln>
        </p:spPr>
      </p:sp>
      <p:sp>
        <p:nvSpPr>
          <p:cNvPr id="251" name="Google Shape;251;p19"/>
          <p:cNvSpPr/>
          <p:nvPr/>
        </p:nvSpPr>
        <p:spPr>
          <a:xfrm>
            <a:off x="10721070" y="3952937"/>
            <a:ext cx="705859" cy="673775"/>
          </a:xfrm>
          <a:custGeom>
            <a:rect b="b" l="l" r="r" t="t"/>
            <a:pathLst>
              <a:path extrusionOk="0" h="673775" w="705859">
                <a:moveTo>
                  <a:pt x="0" y="0"/>
                </a:moveTo>
                <a:lnTo>
                  <a:pt x="705859" y="0"/>
                </a:lnTo>
                <a:lnTo>
                  <a:pt x="705859" y="673775"/>
                </a:lnTo>
                <a:lnTo>
                  <a:pt x="0" y="673775"/>
                </a:lnTo>
                <a:lnTo>
                  <a:pt x="0" y="0"/>
                </a:lnTo>
                <a:close/>
              </a:path>
            </a:pathLst>
          </a:custGeom>
          <a:blipFill rotWithShape="1">
            <a:blip r:embed="rId15">
              <a:alphaModFix/>
            </a:blip>
            <a:stretch>
              <a:fillRect b="0" l="0" r="0" t="0"/>
            </a:stretch>
          </a:blipFill>
          <a:ln>
            <a:noFill/>
          </a:ln>
        </p:spPr>
      </p:sp>
      <p:sp>
        <p:nvSpPr>
          <p:cNvPr id="252" name="Google Shape;252;p19"/>
          <p:cNvSpPr/>
          <p:nvPr/>
        </p:nvSpPr>
        <p:spPr>
          <a:xfrm>
            <a:off x="8701927" y="3933877"/>
            <a:ext cx="706718" cy="711896"/>
          </a:xfrm>
          <a:custGeom>
            <a:rect b="b" l="l" r="r" t="t"/>
            <a:pathLst>
              <a:path extrusionOk="0" h="711896" w="706718">
                <a:moveTo>
                  <a:pt x="0" y="0"/>
                </a:moveTo>
                <a:lnTo>
                  <a:pt x="706718" y="0"/>
                </a:lnTo>
                <a:lnTo>
                  <a:pt x="706718" y="711895"/>
                </a:lnTo>
                <a:lnTo>
                  <a:pt x="0" y="711895"/>
                </a:lnTo>
                <a:lnTo>
                  <a:pt x="0" y="0"/>
                </a:lnTo>
                <a:close/>
              </a:path>
            </a:pathLst>
          </a:custGeom>
          <a:blipFill rotWithShape="1">
            <a:blip r:embed="rId16">
              <a:alphaModFix/>
            </a:blip>
            <a:stretch>
              <a:fillRect b="0" l="0" r="0" t="0"/>
            </a:stretch>
          </a:blipFill>
          <a:ln>
            <a:noFill/>
          </a:ln>
        </p:spPr>
      </p:sp>
      <p:sp>
        <p:nvSpPr>
          <p:cNvPr id="253" name="Google Shape;253;p19"/>
          <p:cNvSpPr/>
          <p:nvPr/>
        </p:nvSpPr>
        <p:spPr>
          <a:xfrm>
            <a:off x="9764830" y="3926882"/>
            <a:ext cx="589490" cy="718890"/>
          </a:xfrm>
          <a:custGeom>
            <a:rect b="b" l="l" r="r" t="t"/>
            <a:pathLst>
              <a:path extrusionOk="0" h="718890" w="589490">
                <a:moveTo>
                  <a:pt x="0" y="0"/>
                </a:moveTo>
                <a:lnTo>
                  <a:pt x="589490" y="0"/>
                </a:lnTo>
                <a:lnTo>
                  <a:pt x="589490" y="718890"/>
                </a:lnTo>
                <a:lnTo>
                  <a:pt x="0" y="718890"/>
                </a:lnTo>
                <a:lnTo>
                  <a:pt x="0" y="0"/>
                </a:lnTo>
                <a:close/>
              </a:path>
            </a:pathLst>
          </a:custGeom>
          <a:blipFill rotWithShape="1">
            <a:blip r:embed="rId17">
              <a:alphaModFix/>
            </a:blip>
            <a:stretch>
              <a:fillRect b="0" l="0" r="0" t="0"/>
            </a:stretch>
          </a:blipFill>
          <a:ln>
            <a:noFill/>
          </a:ln>
        </p:spPr>
      </p:sp>
      <p:sp>
        <p:nvSpPr>
          <p:cNvPr id="254" name="Google Shape;254;p19"/>
          <p:cNvSpPr/>
          <p:nvPr/>
        </p:nvSpPr>
        <p:spPr>
          <a:xfrm>
            <a:off x="12828487" y="3971799"/>
            <a:ext cx="669540" cy="673212"/>
          </a:xfrm>
          <a:custGeom>
            <a:rect b="b" l="l" r="r" t="t"/>
            <a:pathLst>
              <a:path extrusionOk="0" h="673212" w="669540">
                <a:moveTo>
                  <a:pt x="0" y="0"/>
                </a:moveTo>
                <a:lnTo>
                  <a:pt x="669540" y="0"/>
                </a:lnTo>
                <a:lnTo>
                  <a:pt x="669540" y="673212"/>
                </a:lnTo>
                <a:lnTo>
                  <a:pt x="0" y="673212"/>
                </a:lnTo>
                <a:lnTo>
                  <a:pt x="0" y="0"/>
                </a:lnTo>
                <a:close/>
              </a:path>
            </a:pathLst>
          </a:custGeom>
          <a:blipFill rotWithShape="1">
            <a:blip r:embed="rId18">
              <a:alphaModFix/>
            </a:blip>
            <a:stretch>
              <a:fillRect b="0" l="0" r="0" t="0"/>
            </a:stretch>
          </a:blipFill>
          <a:ln>
            <a:noFill/>
          </a:ln>
        </p:spPr>
      </p:sp>
      <p:sp>
        <p:nvSpPr>
          <p:cNvPr id="255" name="Google Shape;255;p19"/>
          <p:cNvSpPr/>
          <p:nvPr/>
        </p:nvSpPr>
        <p:spPr>
          <a:xfrm>
            <a:off x="12756922" y="5242183"/>
            <a:ext cx="574694" cy="711896"/>
          </a:xfrm>
          <a:custGeom>
            <a:rect b="b" l="l" r="r" t="t"/>
            <a:pathLst>
              <a:path extrusionOk="0" h="711896" w="574694">
                <a:moveTo>
                  <a:pt x="0" y="0"/>
                </a:moveTo>
                <a:lnTo>
                  <a:pt x="574694" y="0"/>
                </a:lnTo>
                <a:lnTo>
                  <a:pt x="574694" y="711896"/>
                </a:lnTo>
                <a:lnTo>
                  <a:pt x="0" y="711896"/>
                </a:lnTo>
                <a:lnTo>
                  <a:pt x="0" y="0"/>
                </a:lnTo>
                <a:close/>
              </a:path>
            </a:pathLst>
          </a:custGeom>
          <a:blipFill rotWithShape="1">
            <a:blip r:embed="rId19">
              <a:alphaModFix/>
            </a:blip>
            <a:stretch>
              <a:fillRect b="0" l="0" r="0" t="0"/>
            </a:stretch>
          </a:blipFill>
          <a:ln>
            <a:noFill/>
          </a:ln>
        </p:spPr>
      </p:sp>
      <p:sp>
        <p:nvSpPr>
          <p:cNvPr id="256" name="Google Shape;256;p19"/>
          <p:cNvSpPr/>
          <p:nvPr/>
        </p:nvSpPr>
        <p:spPr>
          <a:xfrm>
            <a:off x="11518573" y="5242183"/>
            <a:ext cx="773800" cy="711896"/>
          </a:xfrm>
          <a:custGeom>
            <a:rect b="b" l="l" r="r" t="t"/>
            <a:pathLst>
              <a:path extrusionOk="0" h="711896" w="773800">
                <a:moveTo>
                  <a:pt x="0" y="0"/>
                </a:moveTo>
                <a:lnTo>
                  <a:pt x="773799" y="0"/>
                </a:lnTo>
                <a:lnTo>
                  <a:pt x="773799" y="711896"/>
                </a:lnTo>
                <a:lnTo>
                  <a:pt x="0" y="711896"/>
                </a:lnTo>
                <a:lnTo>
                  <a:pt x="0" y="0"/>
                </a:lnTo>
                <a:close/>
              </a:path>
            </a:pathLst>
          </a:custGeom>
          <a:blipFill rotWithShape="1">
            <a:blip r:embed="rId20">
              <a:alphaModFix/>
            </a:blip>
            <a:stretch>
              <a:fillRect b="0" l="0" r="0" t="0"/>
            </a:stretch>
          </a:blipFill>
          <a:ln>
            <a:noFill/>
          </a:ln>
        </p:spPr>
      </p:sp>
      <p:sp>
        <p:nvSpPr>
          <p:cNvPr id="257" name="Google Shape;257;p19"/>
          <p:cNvSpPr/>
          <p:nvPr/>
        </p:nvSpPr>
        <p:spPr>
          <a:xfrm>
            <a:off x="13843959" y="5403624"/>
            <a:ext cx="813542" cy="467417"/>
          </a:xfrm>
          <a:custGeom>
            <a:rect b="b" l="l" r="r" t="t"/>
            <a:pathLst>
              <a:path extrusionOk="0" h="467417" w="813542">
                <a:moveTo>
                  <a:pt x="0" y="0"/>
                </a:moveTo>
                <a:lnTo>
                  <a:pt x="813541" y="0"/>
                </a:lnTo>
                <a:lnTo>
                  <a:pt x="813541" y="467417"/>
                </a:lnTo>
                <a:lnTo>
                  <a:pt x="0" y="467417"/>
                </a:lnTo>
                <a:lnTo>
                  <a:pt x="0" y="0"/>
                </a:lnTo>
                <a:close/>
              </a:path>
            </a:pathLst>
          </a:custGeom>
          <a:blipFill rotWithShape="1">
            <a:blip r:embed="rId21">
              <a:alphaModFix/>
            </a:blip>
            <a:stretch>
              <a:fillRect b="0" l="0" r="0" t="0"/>
            </a:stretch>
          </a:blipFill>
          <a:ln>
            <a:noFill/>
          </a:ln>
        </p:spPr>
      </p:sp>
      <p:sp>
        <p:nvSpPr>
          <p:cNvPr id="258" name="Google Shape;258;p19"/>
          <p:cNvSpPr/>
          <p:nvPr/>
        </p:nvSpPr>
        <p:spPr>
          <a:xfrm>
            <a:off x="9181324" y="5242183"/>
            <a:ext cx="711896" cy="711896"/>
          </a:xfrm>
          <a:custGeom>
            <a:rect b="b" l="l" r="r" t="t"/>
            <a:pathLst>
              <a:path extrusionOk="0" h="711896" w="711896">
                <a:moveTo>
                  <a:pt x="0" y="0"/>
                </a:moveTo>
                <a:lnTo>
                  <a:pt x="711896" y="0"/>
                </a:lnTo>
                <a:lnTo>
                  <a:pt x="711896" y="711896"/>
                </a:lnTo>
                <a:lnTo>
                  <a:pt x="0" y="711896"/>
                </a:lnTo>
                <a:lnTo>
                  <a:pt x="0" y="0"/>
                </a:lnTo>
                <a:close/>
              </a:path>
            </a:pathLst>
          </a:custGeom>
          <a:blipFill rotWithShape="1">
            <a:blip r:embed="rId22">
              <a:alphaModFix/>
            </a:blip>
            <a:stretch>
              <a:fillRect b="0" l="0" r="0" t="0"/>
            </a:stretch>
          </a:blipFill>
          <a:ln>
            <a:noFill/>
          </a:ln>
        </p:spPr>
      </p:sp>
      <p:sp>
        <p:nvSpPr>
          <p:cNvPr id="259" name="Google Shape;259;p19"/>
          <p:cNvSpPr/>
          <p:nvPr/>
        </p:nvSpPr>
        <p:spPr>
          <a:xfrm>
            <a:off x="6717455" y="5242183"/>
            <a:ext cx="827786" cy="711896"/>
          </a:xfrm>
          <a:custGeom>
            <a:rect b="b" l="l" r="r" t="t"/>
            <a:pathLst>
              <a:path extrusionOk="0" h="711896" w="827786">
                <a:moveTo>
                  <a:pt x="0" y="0"/>
                </a:moveTo>
                <a:lnTo>
                  <a:pt x="827786" y="0"/>
                </a:lnTo>
                <a:lnTo>
                  <a:pt x="827786" y="711896"/>
                </a:lnTo>
                <a:lnTo>
                  <a:pt x="0" y="711896"/>
                </a:lnTo>
                <a:lnTo>
                  <a:pt x="0" y="0"/>
                </a:lnTo>
                <a:close/>
              </a:path>
            </a:pathLst>
          </a:custGeom>
          <a:blipFill rotWithShape="1">
            <a:blip r:embed="rId23">
              <a:alphaModFix/>
            </a:blip>
            <a:stretch>
              <a:fillRect b="0" l="0" r="0" t="0"/>
            </a:stretch>
          </a:blipFill>
          <a:ln>
            <a:noFill/>
          </a:ln>
        </p:spPr>
      </p:sp>
      <p:sp>
        <p:nvSpPr>
          <p:cNvPr id="260" name="Google Shape;260;p19"/>
          <p:cNvSpPr/>
          <p:nvPr/>
        </p:nvSpPr>
        <p:spPr>
          <a:xfrm>
            <a:off x="10273612" y="5242183"/>
            <a:ext cx="710601" cy="711896"/>
          </a:xfrm>
          <a:custGeom>
            <a:rect b="b" l="l" r="r" t="t"/>
            <a:pathLst>
              <a:path extrusionOk="0" h="711896" w="710601">
                <a:moveTo>
                  <a:pt x="0" y="0"/>
                </a:moveTo>
                <a:lnTo>
                  <a:pt x="710602" y="0"/>
                </a:lnTo>
                <a:lnTo>
                  <a:pt x="710602" y="711896"/>
                </a:lnTo>
                <a:lnTo>
                  <a:pt x="0" y="711896"/>
                </a:lnTo>
                <a:lnTo>
                  <a:pt x="0" y="0"/>
                </a:lnTo>
                <a:close/>
              </a:path>
            </a:pathLst>
          </a:custGeom>
          <a:blipFill rotWithShape="1">
            <a:blip r:embed="rId24">
              <a:alphaModFix/>
            </a:blip>
            <a:stretch>
              <a:fillRect b="0" l="0" r="0" t="0"/>
            </a:stretch>
          </a:blipFill>
          <a:ln>
            <a:noFill/>
          </a:ln>
        </p:spPr>
      </p:sp>
      <p:sp>
        <p:nvSpPr>
          <p:cNvPr id="261" name="Google Shape;261;p19"/>
          <p:cNvSpPr/>
          <p:nvPr/>
        </p:nvSpPr>
        <p:spPr>
          <a:xfrm>
            <a:off x="8007335" y="5242183"/>
            <a:ext cx="711896" cy="711896"/>
          </a:xfrm>
          <a:custGeom>
            <a:rect b="b" l="l" r="r" t="t"/>
            <a:pathLst>
              <a:path extrusionOk="0" h="711896" w="711896">
                <a:moveTo>
                  <a:pt x="0" y="0"/>
                </a:moveTo>
                <a:lnTo>
                  <a:pt x="711895" y="0"/>
                </a:lnTo>
                <a:lnTo>
                  <a:pt x="711895" y="711896"/>
                </a:lnTo>
                <a:lnTo>
                  <a:pt x="0" y="711896"/>
                </a:lnTo>
                <a:lnTo>
                  <a:pt x="0" y="0"/>
                </a:lnTo>
                <a:close/>
              </a:path>
            </a:pathLst>
          </a:custGeom>
          <a:blipFill rotWithShape="1">
            <a:blip r:embed="rId25">
              <a:alphaModFix/>
            </a:blip>
            <a:stretch>
              <a:fillRect b="0" l="0" r="0" t="0"/>
            </a:stretch>
          </a:blipFill>
          <a:ln>
            <a:noFill/>
          </a:ln>
        </p:spPr>
      </p:sp>
      <p:sp>
        <p:nvSpPr>
          <p:cNvPr id="262" name="Google Shape;262;p19"/>
          <p:cNvSpPr/>
          <p:nvPr/>
        </p:nvSpPr>
        <p:spPr>
          <a:xfrm>
            <a:off x="11905169" y="6570059"/>
            <a:ext cx="780201" cy="615650"/>
          </a:xfrm>
          <a:custGeom>
            <a:rect b="b" l="l" r="r" t="t"/>
            <a:pathLst>
              <a:path extrusionOk="0" h="615650" w="780201">
                <a:moveTo>
                  <a:pt x="0" y="0"/>
                </a:moveTo>
                <a:lnTo>
                  <a:pt x="780201" y="0"/>
                </a:lnTo>
                <a:lnTo>
                  <a:pt x="780201" y="615650"/>
                </a:lnTo>
                <a:lnTo>
                  <a:pt x="0" y="615650"/>
                </a:lnTo>
                <a:lnTo>
                  <a:pt x="0" y="0"/>
                </a:lnTo>
                <a:close/>
              </a:path>
            </a:pathLst>
          </a:custGeom>
          <a:blipFill rotWithShape="1">
            <a:blip r:embed="rId26">
              <a:alphaModFix/>
            </a:blip>
            <a:stretch>
              <a:fillRect b="0" l="0" r="0" t="0"/>
            </a:stretch>
          </a:blipFill>
          <a:ln>
            <a:noFill/>
          </a:ln>
        </p:spPr>
      </p:sp>
      <p:sp>
        <p:nvSpPr>
          <p:cNvPr id="263" name="Google Shape;263;p19"/>
          <p:cNvSpPr/>
          <p:nvPr/>
        </p:nvSpPr>
        <p:spPr>
          <a:xfrm>
            <a:off x="10709336" y="6598992"/>
            <a:ext cx="804633" cy="484243"/>
          </a:xfrm>
          <a:custGeom>
            <a:rect b="b" l="l" r="r" t="t"/>
            <a:pathLst>
              <a:path extrusionOk="0" h="484243" w="804633">
                <a:moveTo>
                  <a:pt x="0" y="0"/>
                </a:moveTo>
                <a:lnTo>
                  <a:pt x="804634" y="0"/>
                </a:lnTo>
                <a:lnTo>
                  <a:pt x="804634" y="484243"/>
                </a:lnTo>
                <a:lnTo>
                  <a:pt x="0" y="484243"/>
                </a:lnTo>
                <a:lnTo>
                  <a:pt x="0" y="0"/>
                </a:lnTo>
                <a:close/>
              </a:path>
            </a:pathLst>
          </a:custGeom>
          <a:blipFill rotWithShape="1">
            <a:blip r:embed="rId27">
              <a:alphaModFix/>
            </a:blip>
            <a:stretch>
              <a:fillRect b="0" l="0" r="0" t="0"/>
            </a:stretch>
          </a:blipFill>
          <a:ln>
            <a:noFill/>
          </a:ln>
        </p:spPr>
      </p:sp>
      <p:sp>
        <p:nvSpPr>
          <p:cNvPr id="264" name="Google Shape;264;p19"/>
          <p:cNvSpPr/>
          <p:nvPr/>
        </p:nvSpPr>
        <p:spPr>
          <a:xfrm>
            <a:off x="8814855" y="6525022"/>
            <a:ext cx="662098" cy="705725"/>
          </a:xfrm>
          <a:custGeom>
            <a:rect b="b" l="l" r="r" t="t"/>
            <a:pathLst>
              <a:path extrusionOk="0" h="705725" w="662098">
                <a:moveTo>
                  <a:pt x="0" y="0"/>
                </a:moveTo>
                <a:lnTo>
                  <a:pt x="662098" y="0"/>
                </a:lnTo>
                <a:lnTo>
                  <a:pt x="662098" y="705724"/>
                </a:lnTo>
                <a:lnTo>
                  <a:pt x="0" y="705724"/>
                </a:lnTo>
                <a:lnTo>
                  <a:pt x="0" y="0"/>
                </a:lnTo>
                <a:close/>
              </a:path>
            </a:pathLst>
          </a:custGeom>
          <a:blipFill rotWithShape="1">
            <a:blip r:embed="rId28">
              <a:alphaModFix/>
            </a:blip>
            <a:stretch>
              <a:fillRect b="0" l="0" r="0" t="0"/>
            </a:stretch>
          </a:blipFill>
          <a:ln>
            <a:noFill/>
          </a:ln>
        </p:spPr>
      </p:sp>
      <p:sp>
        <p:nvSpPr>
          <p:cNvPr id="265" name="Google Shape;265;p19"/>
          <p:cNvSpPr/>
          <p:nvPr/>
        </p:nvSpPr>
        <p:spPr>
          <a:xfrm>
            <a:off x="9868153" y="6533289"/>
            <a:ext cx="449984" cy="615650"/>
          </a:xfrm>
          <a:custGeom>
            <a:rect b="b" l="l" r="r" t="t"/>
            <a:pathLst>
              <a:path extrusionOk="0" h="615650" w="449984">
                <a:moveTo>
                  <a:pt x="0" y="0"/>
                </a:moveTo>
                <a:lnTo>
                  <a:pt x="449983" y="0"/>
                </a:lnTo>
                <a:lnTo>
                  <a:pt x="449983" y="615650"/>
                </a:lnTo>
                <a:lnTo>
                  <a:pt x="0" y="615650"/>
                </a:lnTo>
                <a:lnTo>
                  <a:pt x="0" y="0"/>
                </a:lnTo>
                <a:close/>
              </a:path>
            </a:pathLst>
          </a:custGeom>
          <a:blipFill rotWithShape="1">
            <a:blip r:embed="rId29">
              <a:alphaModFix/>
            </a:blip>
            <a:stretch>
              <a:fillRect b="0" l="0" r="0" t="0"/>
            </a:stretch>
          </a:blipFill>
          <a:ln>
            <a:noFill/>
          </a:ln>
        </p:spPr>
      </p:sp>
      <p:sp>
        <p:nvSpPr>
          <p:cNvPr id="266" name="Google Shape;266;p19"/>
          <p:cNvSpPr/>
          <p:nvPr/>
        </p:nvSpPr>
        <p:spPr>
          <a:xfrm>
            <a:off x="7907102" y="6525022"/>
            <a:ext cx="514537" cy="705725"/>
          </a:xfrm>
          <a:custGeom>
            <a:rect b="b" l="l" r="r" t="t"/>
            <a:pathLst>
              <a:path extrusionOk="0" h="705725" w="514537">
                <a:moveTo>
                  <a:pt x="0" y="0"/>
                </a:moveTo>
                <a:lnTo>
                  <a:pt x="514537" y="0"/>
                </a:lnTo>
                <a:lnTo>
                  <a:pt x="514537" y="705724"/>
                </a:lnTo>
                <a:lnTo>
                  <a:pt x="0" y="705724"/>
                </a:lnTo>
                <a:lnTo>
                  <a:pt x="0" y="0"/>
                </a:lnTo>
                <a:close/>
              </a:path>
            </a:pathLst>
          </a:custGeom>
          <a:blipFill rotWithShape="1">
            <a:blip r:embed="rId30">
              <a:alphaModFix/>
            </a:blip>
            <a:stretch>
              <a:fillRect b="0" l="0" r="0" t="0"/>
            </a:stretch>
          </a:blipFill>
          <a:ln>
            <a:noFill/>
          </a:ln>
        </p:spPr>
      </p:sp>
      <p:sp>
        <p:nvSpPr>
          <p:cNvPr id="267" name="Google Shape;267;p19"/>
          <p:cNvSpPr/>
          <p:nvPr/>
        </p:nvSpPr>
        <p:spPr>
          <a:xfrm>
            <a:off x="14087451" y="6570059"/>
            <a:ext cx="615650" cy="615650"/>
          </a:xfrm>
          <a:custGeom>
            <a:rect b="b" l="l" r="r" t="t"/>
            <a:pathLst>
              <a:path extrusionOk="0" h="615650" w="615650">
                <a:moveTo>
                  <a:pt x="0" y="0"/>
                </a:moveTo>
                <a:lnTo>
                  <a:pt x="615649" y="0"/>
                </a:lnTo>
                <a:lnTo>
                  <a:pt x="615649" y="615650"/>
                </a:lnTo>
                <a:lnTo>
                  <a:pt x="0" y="615650"/>
                </a:lnTo>
                <a:lnTo>
                  <a:pt x="0" y="0"/>
                </a:lnTo>
                <a:close/>
              </a:path>
            </a:pathLst>
          </a:custGeom>
          <a:blipFill rotWithShape="1">
            <a:blip r:embed="rId31">
              <a:alphaModFix/>
            </a:blip>
            <a:stretch>
              <a:fillRect b="0" l="0" r="0" t="0"/>
            </a:stretch>
          </a:blipFill>
          <a:ln>
            <a:noFill/>
          </a:ln>
        </p:spPr>
      </p:sp>
      <p:sp>
        <p:nvSpPr>
          <p:cNvPr id="268" name="Google Shape;268;p19"/>
          <p:cNvSpPr/>
          <p:nvPr/>
        </p:nvSpPr>
        <p:spPr>
          <a:xfrm>
            <a:off x="13079594" y="6570059"/>
            <a:ext cx="615650" cy="615650"/>
          </a:xfrm>
          <a:custGeom>
            <a:rect b="b" l="l" r="r" t="t"/>
            <a:pathLst>
              <a:path extrusionOk="0" h="615650" w="615650">
                <a:moveTo>
                  <a:pt x="0" y="0"/>
                </a:moveTo>
                <a:lnTo>
                  <a:pt x="615649" y="0"/>
                </a:lnTo>
                <a:lnTo>
                  <a:pt x="615649" y="615650"/>
                </a:lnTo>
                <a:lnTo>
                  <a:pt x="0" y="615650"/>
                </a:lnTo>
                <a:lnTo>
                  <a:pt x="0" y="0"/>
                </a:lnTo>
                <a:close/>
              </a:path>
            </a:pathLst>
          </a:custGeom>
          <a:blipFill rotWithShape="1">
            <a:blip r:embed="rId32">
              <a:alphaModFix/>
            </a:blip>
            <a:stretch>
              <a:fillRect b="0" l="0" r="0" t="0"/>
            </a:stretch>
          </a:blipFill>
          <a:ln>
            <a:noFill/>
          </a:ln>
        </p:spPr>
      </p:sp>
      <p:sp>
        <p:nvSpPr>
          <p:cNvPr id="269" name="Google Shape;269;p19"/>
          <p:cNvSpPr/>
          <p:nvPr/>
        </p:nvSpPr>
        <p:spPr>
          <a:xfrm>
            <a:off x="6717455" y="6485166"/>
            <a:ext cx="797439" cy="711896"/>
          </a:xfrm>
          <a:custGeom>
            <a:rect b="b" l="l" r="r" t="t"/>
            <a:pathLst>
              <a:path extrusionOk="0" h="711896" w="797439">
                <a:moveTo>
                  <a:pt x="0" y="0"/>
                </a:moveTo>
                <a:lnTo>
                  <a:pt x="797440" y="0"/>
                </a:lnTo>
                <a:lnTo>
                  <a:pt x="797440" y="711896"/>
                </a:lnTo>
                <a:lnTo>
                  <a:pt x="0" y="711896"/>
                </a:lnTo>
                <a:lnTo>
                  <a:pt x="0" y="0"/>
                </a:lnTo>
                <a:close/>
              </a:path>
            </a:pathLst>
          </a:custGeom>
          <a:blipFill rotWithShape="1">
            <a:blip r:embed="rId33">
              <a:alphaModFix/>
            </a:blip>
            <a:stretch>
              <a:fillRect b="0" l="0" r="0" t="0"/>
            </a:stretch>
          </a:blipFill>
          <a:ln>
            <a:noFill/>
          </a:ln>
        </p:spPr>
      </p:sp>
      <p:sp>
        <p:nvSpPr>
          <p:cNvPr id="270" name="Google Shape;270;p19"/>
          <p:cNvSpPr/>
          <p:nvPr/>
        </p:nvSpPr>
        <p:spPr>
          <a:xfrm>
            <a:off x="13936073" y="7888294"/>
            <a:ext cx="609464" cy="696893"/>
          </a:xfrm>
          <a:custGeom>
            <a:rect b="b" l="l" r="r" t="t"/>
            <a:pathLst>
              <a:path extrusionOk="0" h="696893" w="609464">
                <a:moveTo>
                  <a:pt x="0" y="0"/>
                </a:moveTo>
                <a:lnTo>
                  <a:pt x="609464" y="0"/>
                </a:lnTo>
                <a:lnTo>
                  <a:pt x="609464" y="696893"/>
                </a:lnTo>
                <a:lnTo>
                  <a:pt x="0" y="696893"/>
                </a:lnTo>
                <a:lnTo>
                  <a:pt x="0" y="0"/>
                </a:lnTo>
                <a:close/>
              </a:path>
            </a:pathLst>
          </a:custGeom>
          <a:blipFill rotWithShape="1">
            <a:blip r:embed="rId34">
              <a:alphaModFix/>
            </a:blip>
            <a:stretch>
              <a:fillRect b="0" l="0" r="0" t="0"/>
            </a:stretch>
          </a:blipFill>
          <a:ln>
            <a:noFill/>
          </a:ln>
        </p:spPr>
      </p:sp>
      <p:sp>
        <p:nvSpPr>
          <p:cNvPr id="271" name="Google Shape;271;p19"/>
          <p:cNvSpPr/>
          <p:nvPr/>
        </p:nvSpPr>
        <p:spPr>
          <a:xfrm>
            <a:off x="12729625" y="7979928"/>
            <a:ext cx="733749" cy="513624"/>
          </a:xfrm>
          <a:custGeom>
            <a:rect b="b" l="l" r="r" t="t"/>
            <a:pathLst>
              <a:path extrusionOk="0" h="513624" w="733749">
                <a:moveTo>
                  <a:pt x="0" y="0"/>
                </a:moveTo>
                <a:lnTo>
                  <a:pt x="733748" y="0"/>
                </a:lnTo>
                <a:lnTo>
                  <a:pt x="733748" y="513624"/>
                </a:lnTo>
                <a:lnTo>
                  <a:pt x="0" y="513624"/>
                </a:lnTo>
                <a:lnTo>
                  <a:pt x="0" y="0"/>
                </a:lnTo>
                <a:close/>
              </a:path>
            </a:pathLst>
          </a:custGeom>
          <a:blipFill rotWithShape="1">
            <a:blip r:embed="rId35">
              <a:alphaModFix/>
            </a:blip>
            <a:stretch>
              <a:fillRect b="0" l="0" r="0" t="0"/>
            </a:stretch>
          </a:blipFill>
          <a:ln>
            <a:noFill/>
          </a:ln>
        </p:spPr>
      </p:sp>
      <p:sp>
        <p:nvSpPr>
          <p:cNvPr id="272" name="Google Shape;272;p19"/>
          <p:cNvSpPr/>
          <p:nvPr/>
        </p:nvSpPr>
        <p:spPr>
          <a:xfrm>
            <a:off x="11622720" y="7979928"/>
            <a:ext cx="627763" cy="513624"/>
          </a:xfrm>
          <a:custGeom>
            <a:rect b="b" l="l" r="r" t="t"/>
            <a:pathLst>
              <a:path extrusionOk="0" h="513624" w="627763">
                <a:moveTo>
                  <a:pt x="0" y="0"/>
                </a:moveTo>
                <a:lnTo>
                  <a:pt x="627763" y="0"/>
                </a:lnTo>
                <a:lnTo>
                  <a:pt x="627763" y="513624"/>
                </a:lnTo>
                <a:lnTo>
                  <a:pt x="0" y="513624"/>
                </a:lnTo>
                <a:lnTo>
                  <a:pt x="0" y="0"/>
                </a:lnTo>
                <a:close/>
              </a:path>
            </a:pathLst>
          </a:custGeom>
          <a:blipFill rotWithShape="1">
            <a:blip r:embed="rId36">
              <a:alphaModFix/>
            </a:blip>
            <a:stretch>
              <a:fillRect b="0" l="0" r="0" t="0"/>
            </a:stretch>
          </a:blipFill>
          <a:ln>
            <a:noFill/>
          </a:ln>
        </p:spPr>
      </p:sp>
      <p:sp>
        <p:nvSpPr>
          <p:cNvPr id="273" name="Google Shape;273;p19"/>
          <p:cNvSpPr/>
          <p:nvPr/>
        </p:nvSpPr>
        <p:spPr>
          <a:xfrm>
            <a:off x="9812716" y="7888294"/>
            <a:ext cx="350981" cy="696893"/>
          </a:xfrm>
          <a:custGeom>
            <a:rect b="b" l="l" r="r" t="t"/>
            <a:pathLst>
              <a:path extrusionOk="0" h="696893" w="350981">
                <a:moveTo>
                  <a:pt x="0" y="0"/>
                </a:moveTo>
                <a:lnTo>
                  <a:pt x="350981" y="0"/>
                </a:lnTo>
                <a:lnTo>
                  <a:pt x="350981" y="696893"/>
                </a:lnTo>
                <a:lnTo>
                  <a:pt x="0" y="696893"/>
                </a:lnTo>
                <a:lnTo>
                  <a:pt x="0" y="0"/>
                </a:lnTo>
                <a:close/>
              </a:path>
            </a:pathLst>
          </a:custGeom>
          <a:blipFill rotWithShape="1">
            <a:blip r:embed="rId37">
              <a:alphaModFix/>
            </a:blip>
            <a:stretch>
              <a:fillRect b="0" l="0" r="0" t="0"/>
            </a:stretch>
          </a:blipFill>
          <a:ln>
            <a:noFill/>
          </a:ln>
        </p:spPr>
      </p:sp>
      <p:sp>
        <p:nvSpPr>
          <p:cNvPr id="274" name="Google Shape;274;p19"/>
          <p:cNvSpPr/>
          <p:nvPr/>
        </p:nvSpPr>
        <p:spPr>
          <a:xfrm>
            <a:off x="10636397" y="7979928"/>
            <a:ext cx="513624" cy="513624"/>
          </a:xfrm>
          <a:custGeom>
            <a:rect b="b" l="l" r="r" t="t"/>
            <a:pathLst>
              <a:path extrusionOk="0" h="513624" w="513624">
                <a:moveTo>
                  <a:pt x="0" y="0"/>
                </a:moveTo>
                <a:lnTo>
                  <a:pt x="513624" y="0"/>
                </a:lnTo>
                <a:lnTo>
                  <a:pt x="513624" y="513624"/>
                </a:lnTo>
                <a:lnTo>
                  <a:pt x="0" y="513624"/>
                </a:lnTo>
                <a:lnTo>
                  <a:pt x="0" y="0"/>
                </a:lnTo>
                <a:close/>
              </a:path>
            </a:pathLst>
          </a:custGeom>
          <a:blipFill rotWithShape="1">
            <a:blip r:embed="rId38">
              <a:alphaModFix/>
            </a:blip>
            <a:stretch>
              <a:fillRect b="0" l="0" r="0" t="0"/>
            </a:stretch>
          </a:blipFill>
          <a:ln>
            <a:noFill/>
          </a:ln>
        </p:spPr>
      </p:sp>
      <p:sp>
        <p:nvSpPr>
          <p:cNvPr id="275" name="Google Shape;275;p19"/>
          <p:cNvSpPr/>
          <p:nvPr/>
        </p:nvSpPr>
        <p:spPr>
          <a:xfrm>
            <a:off x="6712288" y="7825696"/>
            <a:ext cx="442433" cy="822089"/>
          </a:xfrm>
          <a:custGeom>
            <a:rect b="b" l="l" r="r" t="t"/>
            <a:pathLst>
              <a:path extrusionOk="0" h="822089" w="442433">
                <a:moveTo>
                  <a:pt x="0" y="0"/>
                </a:moveTo>
                <a:lnTo>
                  <a:pt x="442434" y="0"/>
                </a:lnTo>
                <a:lnTo>
                  <a:pt x="442434" y="822089"/>
                </a:lnTo>
                <a:lnTo>
                  <a:pt x="0" y="822089"/>
                </a:lnTo>
                <a:lnTo>
                  <a:pt x="0" y="0"/>
                </a:lnTo>
                <a:close/>
              </a:path>
            </a:pathLst>
          </a:custGeom>
          <a:blipFill rotWithShape="1">
            <a:blip r:embed="rId39">
              <a:alphaModFix/>
            </a:blip>
            <a:stretch>
              <a:fillRect b="0" l="0" r="0" t="0"/>
            </a:stretch>
          </a:blipFill>
          <a:ln>
            <a:noFill/>
          </a:ln>
        </p:spPr>
      </p:sp>
      <p:sp>
        <p:nvSpPr>
          <p:cNvPr id="276" name="Google Shape;276;p19"/>
          <p:cNvSpPr/>
          <p:nvPr/>
        </p:nvSpPr>
        <p:spPr>
          <a:xfrm>
            <a:off x="7628710" y="7825696"/>
            <a:ext cx="636745" cy="822089"/>
          </a:xfrm>
          <a:custGeom>
            <a:rect b="b" l="l" r="r" t="t"/>
            <a:pathLst>
              <a:path extrusionOk="0" h="822089" w="636745">
                <a:moveTo>
                  <a:pt x="0" y="0"/>
                </a:moveTo>
                <a:lnTo>
                  <a:pt x="636745" y="0"/>
                </a:lnTo>
                <a:lnTo>
                  <a:pt x="636745" y="822089"/>
                </a:lnTo>
                <a:lnTo>
                  <a:pt x="0" y="822089"/>
                </a:lnTo>
                <a:lnTo>
                  <a:pt x="0" y="0"/>
                </a:lnTo>
                <a:close/>
              </a:path>
            </a:pathLst>
          </a:custGeom>
          <a:blipFill rotWithShape="1">
            <a:blip r:embed="rId40">
              <a:alphaModFix/>
            </a:blip>
            <a:stretch>
              <a:fillRect b="0" l="0" r="0" t="0"/>
            </a:stretch>
          </a:blipFill>
          <a:ln>
            <a:noFill/>
          </a:ln>
        </p:spPr>
      </p:sp>
      <p:sp>
        <p:nvSpPr>
          <p:cNvPr id="277" name="Google Shape;277;p19"/>
          <p:cNvSpPr/>
          <p:nvPr/>
        </p:nvSpPr>
        <p:spPr>
          <a:xfrm>
            <a:off x="8738155" y="7888294"/>
            <a:ext cx="601862" cy="696893"/>
          </a:xfrm>
          <a:custGeom>
            <a:rect b="b" l="l" r="r" t="t"/>
            <a:pathLst>
              <a:path extrusionOk="0" h="696893" w="601862">
                <a:moveTo>
                  <a:pt x="0" y="0"/>
                </a:moveTo>
                <a:lnTo>
                  <a:pt x="601862" y="0"/>
                </a:lnTo>
                <a:lnTo>
                  <a:pt x="601862" y="696893"/>
                </a:lnTo>
                <a:lnTo>
                  <a:pt x="0" y="696893"/>
                </a:lnTo>
                <a:lnTo>
                  <a:pt x="0" y="0"/>
                </a:lnTo>
                <a:close/>
              </a:path>
            </a:pathLst>
          </a:custGeom>
          <a:blipFill rotWithShape="1">
            <a:blip r:embed="rId41">
              <a:alphaModFix/>
            </a:blip>
            <a:stretch>
              <a:fillRect b="0" l="0" r="0" t="0"/>
            </a:stretch>
          </a:blipFill>
          <a:ln>
            <a:noFill/>
          </a:ln>
        </p:spPr>
      </p:sp>
      <p:sp>
        <p:nvSpPr>
          <p:cNvPr id="278" name="Google Shape;278;p19"/>
          <p:cNvSpPr txBox="1"/>
          <p:nvPr/>
        </p:nvSpPr>
        <p:spPr>
          <a:xfrm>
            <a:off x="1479222" y="4567127"/>
            <a:ext cx="3934459" cy="60949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0" i="0" lang="en-US" sz="4406" u="none" cap="none" strike="noStrike">
                <a:solidFill>
                  <a:srgbClr val="FF4D0A"/>
                </a:solidFill>
                <a:latin typeface="Oranienbaum"/>
                <a:ea typeface="Oranienbaum"/>
                <a:cs typeface="Oranienbaum"/>
                <a:sym typeface="Oranienbaum"/>
              </a:rPr>
              <a:t>ORANIENBAUM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grpSp>
        <p:nvGrpSpPr>
          <p:cNvPr id="283" name="Google Shape;283;p20"/>
          <p:cNvGrpSpPr/>
          <p:nvPr/>
        </p:nvGrpSpPr>
        <p:grpSpPr>
          <a:xfrm>
            <a:off x="5995272" y="2401409"/>
            <a:ext cx="6297456" cy="2611613"/>
            <a:chOff x="0" y="-28575"/>
            <a:chExt cx="1658589" cy="687832"/>
          </a:xfrm>
        </p:grpSpPr>
        <p:sp>
          <p:nvSpPr>
            <p:cNvPr id="284" name="Google Shape;284;p2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0"/>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20"/>
          <p:cNvGrpSpPr/>
          <p:nvPr/>
        </p:nvGrpSpPr>
        <p:grpSpPr>
          <a:xfrm>
            <a:off x="5995272" y="5476026"/>
            <a:ext cx="6297456" cy="2611613"/>
            <a:chOff x="0" y="-28575"/>
            <a:chExt cx="1658589" cy="687832"/>
          </a:xfrm>
        </p:grpSpPr>
        <p:sp>
          <p:nvSpPr>
            <p:cNvPr id="287" name="Google Shape;287;p2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0"/>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9" name="Google Shape;289;p20"/>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4D0A"/>
                </a:solidFill>
                <a:latin typeface="DM Sans"/>
                <a:ea typeface="DM Sans"/>
                <a:cs typeface="DM Sans"/>
                <a:sym typeface="DM Sans"/>
              </a:rPr>
              <a:t>This presentation template is free for everyone to use thanks to the following:</a:t>
            </a:r>
            <a:endParaRPr/>
          </a:p>
        </p:txBody>
      </p:sp>
      <p:sp>
        <p:nvSpPr>
          <p:cNvPr id="290" name="Google Shape;290;p20"/>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4D0A"/>
                </a:solidFill>
                <a:latin typeface="DM Sans"/>
                <a:ea typeface="DM Sans"/>
                <a:cs typeface="DM Sans"/>
                <a:sym typeface="DM Sans"/>
              </a:rPr>
              <a:t>Happy designing!</a:t>
            </a:r>
            <a:endParaRPr/>
          </a:p>
        </p:txBody>
      </p:sp>
      <p:sp>
        <p:nvSpPr>
          <p:cNvPr id="291" name="Google Shape;291;p20"/>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4D0A"/>
                </a:solidFill>
                <a:latin typeface="DM Sans"/>
                <a:ea typeface="DM Sans"/>
                <a:cs typeface="DM Sans"/>
                <a:sym typeface="DM Sans"/>
              </a:rPr>
              <a:t>for the presentation template</a:t>
            </a:r>
            <a:endParaRPr/>
          </a:p>
        </p:txBody>
      </p:sp>
      <p:sp>
        <p:nvSpPr>
          <p:cNvPr id="292" name="Google Shape;292;p20"/>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4D0A"/>
                </a:solidFill>
                <a:latin typeface="DM Sans"/>
                <a:ea typeface="DM Sans"/>
                <a:cs typeface="DM Sans"/>
                <a:sym typeface="DM Sans"/>
              </a:rPr>
              <a:t>for the photos</a:t>
            </a:r>
            <a:endParaRPr/>
          </a:p>
        </p:txBody>
      </p:sp>
      <p:sp>
        <p:nvSpPr>
          <p:cNvPr id="293" name="Google Shape;293;p20"/>
          <p:cNvSpPr txBox="1"/>
          <p:nvPr/>
        </p:nvSpPr>
        <p:spPr>
          <a:xfrm>
            <a:off x="5469973" y="7693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4D0A"/>
                </a:solidFill>
                <a:latin typeface="DM Sans"/>
                <a:ea typeface="DM Sans"/>
                <a:cs typeface="DM Sans"/>
                <a:sym typeface="DM Sans"/>
              </a:rPr>
              <a:t>Credits</a:t>
            </a:r>
            <a:endParaRPr/>
          </a:p>
        </p:txBody>
      </p:sp>
      <p:sp>
        <p:nvSpPr>
          <p:cNvPr id="294" name="Google Shape;294;p20"/>
          <p:cNvSpPr txBox="1"/>
          <p:nvPr/>
        </p:nvSpPr>
        <p:spPr>
          <a:xfrm>
            <a:off x="5469973" y="6334252"/>
            <a:ext cx="7348055" cy="5937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413" u="none" cap="none" strike="noStrike">
                <a:solidFill>
                  <a:srgbClr val="FF4D0A"/>
                </a:solidFill>
                <a:latin typeface="DM Sans"/>
                <a:ea typeface="DM Sans"/>
                <a:cs typeface="DM Sans"/>
                <a:sym typeface="DM Sans"/>
              </a:rPr>
              <a:t>Pexels, Pixabay</a:t>
            </a:r>
            <a:endParaRPr/>
          </a:p>
        </p:txBody>
      </p:sp>
      <p:pic>
        <p:nvPicPr>
          <p:cNvPr id="295" name="Google Shape;295;p20"/>
          <p:cNvPicPr preferRelativeResize="0"/>
          <p:nvPr/>
        </p:nvPicPr>
        <p:blipFill>
          <a:blip r:embed="rId3">
            <a:alphaModFix/>
          </a:blip>
          <a:stretch>
            <a:fillRect/>
          </a:stretch>
        </p:blipFill>
        <p:spPr>
          <a:xfrm>
            <a:off x="6753569" y="2941689"/>
            <a:ext cx="4774145"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 name="Shape 48"/>
        <p:cNvGrpSpPr/>
        <p:nvPr/>
      </p:nvGrpSpPr>
      <p:grpSpPr>
        <a:xfrm>
          <a:off x="0" y="0"/>
          <a:ext cx="0" cy="0"/>
          <a:chOff x="0" y="0"/>
          <a:chExt cx="0" cy="0"/>
        </a:xfrm>
      </p:grpSpPr>
      <p:sp>
        <p:nvSpPr>
          <p:cNvPr id="49" name="Google Shape;49;p7"/>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50" name="Google Shape;50;p7"/>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51" name="Google Shape;51;p7"/>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sp>
        <p:nvSpPr>
          <p:cNvPr id="52" name="Google Shape;52;p7"/>
          <p:cNvSpPr txBox="1"/>
          <p:nvPr/>
        </p:nvSpPr>
        <p:spPr>
          <a:xfrm>
            <a:off x="389382" y="3259455"/>
            <a:ext cx="3571380"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4D0A"/>
                </a:solidFill>
                <a:latin typeface="Oranienbaum"/>
                <a:ea typeface="Oranienbaum"/>
                <a:cs typeface="Oranienbaum"/>
                <a:sym typeface="Oranienbaum"/>
              </a:rPr>
              <a:t>About the Company</a:t>
            </a:r>
            <a:endParaRPr/>
          </a:p>
        </p:txBody>
      </p:sp>
      <p:sp>
        <p:nvSpPr>
          <p:cNvPr id="53" name="Google Shape;53;p7"/>
          <p:cNvSpPr txBox="1"/>
          <p:nvPr/>
        </p:nvSpPr>
        <p:spPr>
          <a:xfrm>
            <a:off x="4258997" y="3335655"/>
            <a:ext cx="13636500" cy="39897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1" i="0" lang="en-US" sz="3600" u="none" cap="none" strike="noStrike">
                <a:solidFill>
                  <a:srgbClr val="FF4D0A"/>
                </a:solidFill>
                <a:latin typeface="DM Sans"/>
                <a:ea typeface="DM Sans"/>
                <a:cs typeface="DM Sans"/>
                <a:sym typeface="DM Sans"/>
              </a:rPr>
              <a:t>COMPANY NAME </a:t>
            </a:r>
            <a:r>
              <a:rPr b="0" i="0" lang="en-US" sz="3600" u="none" cap="none" strike="noStrike">
                <a:solidFill>
                  <a:srgbClr val="FF4D0A"/>
                </a:solidFill>
                <a:latin typeface="DM Sans"/>
                <a:ea typeface="DM Sans"/>
                <a:cs typeface="DM Sans"/>
                <a:sym typeface="DM Sans"/>
              </a:rPr>
              <a:t>is a dynamic marketing agency dedicated to helping businesses build impactful brands, reach target audiences, and drive measurable growth. With expertise in digital marketing, content creation, social media strategy, and data-driven analytics, </a:t>
            </a:r>
            <a:r>
              <a:rPr b="1" i="0" lang="en-US" sz="3600" u="none" cap="none" strike="noStrike">
                <a:solidFill>
                  <a:srgbClr val="FF4D0A"/>
                </a:solidFill>
                <a:latin typeface="DM Sans"/>
                <a:ea typeface="DM Sans"/>
                <a:cs typeface="DM Sans"/>
                <a:sym typeface="DM Sans"/>
              </a:rPr>
              <a:t>COMPANY NAME</a:t>
            </a:r>
            <a:r>
              <a:rPr b="0" i="0" lang="en-US" sz="3600" u="none" cap="none" strike="noStrike">
                <a:solidFill>
                  <a:srgbClr val="FF4D0A"/>
                </a:solidFill>
                <a:latin typeface="DM Sans"/>
                <a:ea typeface="DM Sans"/>
                <a:cs typeface="DM Sans"/>
                <a:sym typeface="DM Sans"/>
              </a:rPr>
              <a:t> crafts tailored solutions that align with each client’s unique goals. Our team combines creativity with strategic insights to create campaigns that resonate, engage, and deliver lasting results.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pic>
        <p:nvPicPr>
          <p:cNvPr id="58" name="Google Shape;58;p8"/>
          <p:cNvPicPr preferRelativeResize="0"/>
          <p:nvPr/>
        </p:nvPicPr>
        <p:blipFill>
          <a:blip r:embed="rId3">
            <a:alphaModFix/>
          </a:blip>
          <a:stretch>
            <a:fillRect/>
          </a:stretch>
        </p:blipFill>
        <p:spPr>
          <a:xfrm>
            <a:off x="389375" y="4743365"/>
            <a:ext cx="8991300" cy="4907700"/>
          </a:xfrm>
          <a:prstGeom prst="roundRect">
            <a:avLst>
              <a:gd fmla="val 4945" name="adj"/>
            </a:avLst>
          </a:prstGeom>
          <a:noFill/>
          <a:ln>
            <a:noFill/>
          </a:ln>
        </p:spPr>
      </p:pic>
      <p:pic>
        <p:nvPicPr>
          <p:cNvPr id="59" name="Google Shape;59;p8"/>
          <p:cNvPicPr preferRelativeResize="0"/>
          <p:nvPr/>
        </p:nvPicPr>
        <p:blipFill>
          <a:blip r:embed="rId4">
            <a:alphaModFix/>
          </a:blip>
          <a:stretch>
            <a:fillRect/>
          </a:stretch>
        </p:blipFill>
        <p:spPr>
          <a:xfrm>
            <a:off x="9658075" y="4734206"/>
            <a:ext cx="8237400" cy="2259300"/>
          </a:xfrm>
          <a:prstGeom prst="roundRect">
            <a:avLst>
              <a:gd fmla="val 10473" name="adj"/>
            </a:avLst>
          </a:prstGeom>
          <a:noFill/>
          <a:ln>
            <a:noFill/>
          </a:ln>
        </p:spPr>
      </p:pic>
      <p:pic>
        <p:nvPicPr>
          <p:cNvPr id="60" name="Google Shape;60;p8"/>
          <p:cNvPicPr preferRelativeResize="0"/>
          <p:nvPr/>
        </p:nvPicPr>
        <p:blipFill>
          <a:blip r:embed="rId5">
            <a:alphaModFix/>
          </a:blip>
          <a:stretch>
            <a:fillRect/>
          </a:stretch>
        </p:blipFill>
        <p:spPr>
          <a:xfrm>
            <a:off x="9658065" y="7391900"/>
            <a:ext cx="8237700" cy="2259300"/>
          </a:xfrm>
          <a:prstGeom prst="roundRect">
            <a:avLst>
              <a:gd fmla="val 7580" name="adj"/>
            </a:avLst>
          </a:prstGeom>
          <a:noFill/>
          <a:ln>
            <a:noFill/>
          </a:ln>
        </p:spPr>
      </p:pic>
      <p:sp>
        <p:nvSpPr>
          <p:cNvPr id="61" name="Google Shape;61;p8"/>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62" name="Google Shape;62;p8"/>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63" name="Google Shape;63;p8"/>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sp>
        <p:nvSpPr>
          <p:cNvPr id="64" name="Google Shape;64;p8"/>
          <p:cNvSpPr txBox="1"/>
          <p:nvPr/>
        </p:nvSpPr>
        <p:spPr>
          <a:xfrm>
            <a:off x="389382" y="1019175"/>
            <a:ext cx="3571380"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4D0A"/>
                </a:solidFill>
                <a:latin typeface="Oranienbaum"/>
                <a:ea typeface="Oranienbaum"/>
                <a:cs typeface="Oranienbaum"/>
                <a:sym typeface="Oranienbaum"/>
              </a:rPr>
              <a:t>Our History</a:t>
            </a:r>
            <a:endParaRPr/>
          </a:p>
        </p:txBody>
      </p:sp>
      <p:sp>
        <p:nvSpPr>
          <p:cNvPr id="65" name="Google Shape;65;p8"/>
          <p:cNvSpPr txBox="1"/>
          <p:nvPr/>
        </p:nvSpPr>
        <p:spPr>
          <a:xfrm>
            <a:off x="4258997" y="1095375"/>
            <a:ext cx="13636500" cy="3491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3600" u="none" cap="none" strike="noStrike">
                <a:solidFill>
                  <a:srgbClr val="FF4D0A"/>
                </a:solidFill>
                <a:latin typeface="DM Sans"/>
                <a:ea typeface="DM Sans"/>
                <a:cs typeface="DM Sans"/>
                <a:sym typeface="DM Sans"/>
              </a:rPr>
              <a:t>Founded in the early 2000s, the Stellar Sports Team began as a small group of dedicated athletes passionate about competition. Initially focused on local leagues, they quickly gained a reputation for skillful play and teamwork by combining traditional training with modern sports analytics. As their talent grew, they attracted attention from larger competitions while maintaining a strong sense of community and sportsmanship.</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grpSp>
        <p:nvGrpSpPr>
          <p:cNvPr id="70" name="Google Shape;70;p9"/>
          <p:cNvGrpSpPr/>
          <p:nvPr/>
        </p:nvGrpSpPr>
        <p:grpSpPr>
          <a:xfrm>
            <a:off x="389382" y="1897410"/>
            <a:ext cx="5116951" cy="7753787"/>
            <a:chOff x="0" y="-9525"/>
            <a:chExt cx="1347674" cy="2042150"/>
          </a:xfrm>
        </p:grpSpPr>
        <p:sp>
          <p:nvSpPr>
            <p:cNvPr id="71" name="Google Shape;71;p9"/>
            <p:cNvSpPr/>
            <p:nvPr/>
          </p:nvSpPr>
          <p:spPr>
            <a:xfrm>
              <a:off x="0" y="0"/>
              <a:ext cx="1347674" cy="2032625"/>
            </a:xfrm>
            <a:custGeom>
              <a:rect b="b" l="l" r="r" t="t"/>
              <a:pathLst>
                <a:path extrusionOk="0" h="2032625" w="1347674">
                  <a:moveTo>
                    <a:pt x="52955" y="0"/>
                  </a:moveTo>
                  <a:lnTo>
                    <a:pt x="1294720" y="0"/>
                  </a:lnTo>
                  <a:cubicBezTo>
                    <a:pt x="1323966" y="0"/>
                    <a:pt x="1347674" y="23709"/>
                    <a:pt x="1347674" y="52955"/>
                  </a:cubicBezTo>
                  <a:lnTo>
                    <a:pt x="1347674" y="1979670"/>
                  </a:lnTo>
                  <a:cubicBezTo>
                    <a:pt x="1347674" y="2008916"/>
                    <a:pt x="1323966" y="2032625"/>
                    <a:pt x="1294720" y="2032625"/>
                  </a:cubicBezTo>
                  <a:lnTo>
                    <a:pt x="52955" y="2032625"/>
                  </a:lnTo>
                  <a:cubicBezTo>
                    <a:pt x="23709" y="2032625"/>
                    <a:pt x="0" y="2008916"/>
                    <a:pt x="0" y="1979670"/>
                  </a:cubicBezTo>
                  <a:lnTo>
                    <a:pt x="0" y="52955"/>
                  </a:lnTo>
                  <a:cubicBezTo>
                    <a:pt x="0" y="23709"/>
                    <a:pt x="23709" y="0"/>
                    <a:pt x="52955" y="0"/>
                  </a:cubicBezTo>
                  <a:close/>
                </a:path>
              </a:pathLst>
            </a:custGeom>
            <a:solidFill>
              <a:srgbClr val="000000">
                <a:alpha val="0"/>
              </a:srgbClr>
            </a:solidFill>
            <a:ln cap="rnd" cmpd="sng" w="9525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9"/>
            <p:cNvSpPr txBox="1"/>
            <p:nvPr/>
          </p:nvSpPr>
          <p:spPr>
            <a:xfrm>
              <a:off x="0" y="-9525"/>
              <a:ext cx="1347674" cy="2042150"/>
            </a:xfrm>
            <a:prstGeom prst="rect">
              <a:avLst/>
            </a:prstGeom>
            <a:noFill/>
            <a:ln>
              <a:noFill/>
            </a:ln>
          </p:spPr>
          <p:txBody>
            <a:bodyPr anchorCtr="0" anchor="ctr" bIns="50800" lIns="50800" spcFirstLastPara="1" rIns="50800" wrap="square" tIns="50800">
              <a:noAutofit/>
            </a:bodyPr>
            <a:lstStyle/>
            <a:p>
              <a:pPr indent="0" lvl="0" marL="0" marR="0" rtl="0" algn="ctr">
                <a:lnSpc>
                  <a:spcPct val="10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3" name="Google Shape;73;p9"/>
          <p:cNvPicPr preferRelativeResize="0"/>
          <p:nvPr/>
        </p:nvPicPr>
        <p:blipFill>
          <a:blip r:embed="rId3">
            <a:alphaModFix/>
          </a:blip>
          <a:stretch>
            <a:fillRect/>
          </a:stretch>
        </p:blipFill>
        <p:spPr>
          <a:xfrm>
            <a:off x="704350" y="3447103"/>
            <a:ext cx="4487100" cy="4195500"/>
          </a:xfrm>
          <a:prstGeom prst="roundRect">
            <a:avLst>
              <a:gd fmla="val 7108" name="adj"/>
            </a:avLst>
          </a:prstGeom>
          <a:noFill/>
          <a:ln>
            <a:noFill/>
          </a:ln>
        </p:spPr>
      </p:pic>
      <p:grpSp>
        <p:nvGrpSpPr>
          <p:cNvPr id="74" name="Google Shape;74;p9"/>
          <p:cNvGrpSpPr/>
          <p:nvPr/>
        </p:nvGrpSpPr>
        <p:grpSpPr>
          <a:xfrm>
            <a:off x="6585524" y="1897410"/>
            <a:ext cx="5116951" cy="7753787"/>
            <a:chOff x="0" y="-9525"/>
            <a:chExt cx="1347674" cy="2042150"/>
          </a:xfrm>
        </p:grpSpPr>
        <p:sp>
          <p:nvSpPr>
            <p:cNvPr id="75" name="Google Shape;75;p9"/>
            <p:cNvSpPr/>
            <p:nvPr/>
          </p:nvSpPr>
          <p:spPr>
            <a:xfrm>
              <a:off x="0" y="0"/>
              <a:ext cx="1347674" cy="2032625"/>
            </a:xfrm>
            <a:custGeom>
              <a:rect b="b" l="l" r="r" t="t"/>
              <a:pathLst>
                <a:path extrusionOk="0" h="2032625" w="1347674">
                  <a:moveTo>
                    <a:pt x="52955" y="0"/>
                  </a:moveTo>
                  <a:lnTo>
                    <a:pt x="1294720" y="0"/>
                  </a:lnTo>
                  <a:cubicBezTo>
                    <a:pt x="1323966" y="0"/>
                    <a:pt x="1347674" y="23709"/>
                    <a:pt x="1347674" y="52955"/>
                  </a:cubicBezTo>
                  <a:lnTo>
                    <a:pt x="1347674" y="1979670"/>
                  </a:lnTo>
                  <a:cubicBezTo>
                    <a:pt x="1347674" y="2008916"/>
                    <a:pt x="1323966" y="2032625"/>
                    <a:pt x="1294720" y="2032625"/>
                  </a:cubicBezTo>
                  <a:lnTo>
                    <a:pt x="52955" y="2032625"/>
                  </a:lnTo>
                  <a:cubicBezTo>
                    <a:pt x="23709" y="2032625"/>
                    <a:pt x="0" y="2008916"/>
                    <a:pt x="0" y="1979670"/>
                  </a:cubicBezTo>
                  <a:lnTo>
                    <a:pt x="0" y="52955"/>
                  </a:lnTo>
                  <a:cubicBezTo>
                    <a:pt x="0" y="23709"/>
                    <a:pt x="23709" y="0"/>
                    <a:pt x="52955" y="0"/>
                  </a:cubicBezTo>
                  <a:close/>
                </a:path>
              </a:pathLst>
            </a:custGeom>
            <a:solidFill>
              <a:srgbClr val="000000">
                <a:alpha val="0"/>
              </a:srgbClr>
            </a:solidFill>
            <a:ln cap="rnd" cmpd="sng" w="9525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9"/>
            <p:cNvSpPr txBox="1"/>
            <p:nvPr/>
          </p:nvSpPr>
          <p:spPr>
            <a:xfrm>
              <a:off x="0" y="-9525"/>
              <a:ext cx="1347674" cy="2042150"/>
            </a:xfrm>
            <a:prstGeom prst="rect">
              <a:avLst/>
            </a:prstGeom>
            <a:noFill/>
            <a:ln>
              <a:noFill/>
            </a:ln>
          </p:spPr>
          <p:txBody>
            <a:bodyPr anchorCtr="0" anchor="ctr" bIns="50800" lIns="50800" spcFirstLastPara="1" rIns="50800" wrap="square" tIns="50800">
              <a:noAutofit/>
            </a:bodyPr>
            <a:lstStyle/>
            <a:p>
              <a:pPr indent="0" lvl="0" marL="0" marR="0" rtl="0" algn="ctr">
                <a:lnSpc>
                  <a:spcPct val="10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 name="Google Shape;77;p9"/>
          <p:cNvGrpSpPr/>
          <p:nvPr/>
        </p:nvGrpSpPr>
        <p:grpSpPr>
          <a:xfrm>
            <a:off x="12778681" y="1897410"/>
            <a:ext cx="5116951" cy="7753787"/>
            <a:chOff x="0" y="-9525"/>
            <a:chExt cx="1347674" cy="2042150"/>
          </a:xfrm>
        </p:grpSpPr>
        <p:sp>
          <p:nvSpPr>
            <p:cNvPr id="78" name="Google Shape;78;p9"/>
            <p:cNvSpPr/>
            <p:nvPr/>
          </p:nvSpPr>
          <p:spPr>
            <a:xfrm>
              <a:off x="0" y="0"/>
              <a:ext cx="1347674" cy="2032625"/>
            </a:xfrm>
            <a:custGeom>
              <a:rect b="b" l="l" r="r" t="t"/>
              <a:pathLst>
                <a:path extrusionOk="0" h="2032625" w="1347674">
                  <a:moveTo>
                    <a:pt x="52955" y="0"/>
                  </a:moveTo>
                  <a:lnTo>
                    <a:pt x="1294720" y="0"/>
                  </a:lnTo>
                  <a:cubicBezTo>
                    <a:pt x="1323966" y="0"/>
                    <a:pt x="1347674" y="23709"/>
                    <a:pt x="1347674" y="52955"/>
                  </a:cubicBezTo>
                  <a:lnTo>
                    <a:pt x="1347674" y="1979670"/>
                  </a:lnTo>
                  <a:cubicBezTo>
                    <a:pt x="1347674" y="2008916"/>
                    <a:pt x="1323966" y="2032625"/>
                    <a:pt x="1294720" y="2032625"/>
                  </a:cubicBezTo>
                  <a:lnTo>
                    <a:pt x="52955" y="2032625"/>
                  </a:lnTo>
                  <a:cubicBezTo>
                    <a:pt x="23709" y="2032625"/>
                    <a:pt x="0" y="2008916"/>
                    <a:pt x="0" y="1979670"/>
                  </a:cubicBezTo>
                  <a:lnTo>
                    <a:pt x="0" y="52955"/>
                  </a:lnTo>
                  <a:cubicBezTo>
                    <a:pt x="0" y="23709"/>
                    <a:pt x="23709" y="0"/>
                    <a:pt x="52955" y="0"/>
                  </a:cubicBezTo>
                  <a:close/>
                </a:path>
              </a:pathLst>
            </a:custGeom>
            <a:solidFill>
              <a:srgbClr val="000000">
                <a:alpha val="0"/>
              </a:srgbClr>
            </a:solidFill>
            <a:ln cap="rnd" cmpd="sng" w="9525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9"/>
            <p:cNvSpPr txBox="1"/>
            <p:nvPr/>
          </p:nvSpPr>
          <p:spPr>
            <a:xfrm>
              <a:off x="0" y="-9525"/>
              <a:ext cx="1347674" cy="2042150"/>
            </a:xfrm>
            <a:prstGeom prst="rect">
              <a:avLst/>
            </a:prstGeom>
            <a:noFill/>
            <a:ln>
              <a:noFill/>
            </a:ln>
          </p:spPr>
          <p:txBody>
            <a:bodyPr anchorCtr="0" anchor="ctr" bIns="50800" lIns="50800" spcFirstLastPara="1" rIns="50800" wrap="square" tIns="50800">
              <a:noAutofit/>
            </a:bodyPr>
            <a:lstStyle/>
            <a:p>
              <a:pPr indent="0" lvl="0" marL="0" marR="0" rtl="0" algn="ctr">
                <a:lnSpc>
                  <a:spcPct val="10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0" name="Google Shape;80;p9"/>
          <p:cNvPicPr preferRelativeResize="0"/>
          <p:nvPr/>
        </p:nvPicPr>
        <p:blipFill>
          <a:blip r:embed="rId4">
            <a:alphaModFix/>
          </a:blip>
          <a:stretch>
            <a:fillRect/>
          </a:stretch>
        </p:blipFill>
        <p:spPr>
          <a:xfrm>
            <a:off x="6899000" y="3447103"/>
            <a:ext cx="4487100" cy="4195500"/>
          </a:xfrm>
          <a:prstGeom prst="roundRect">
            <a:avLst>
              <a:gd fmla="val 6469" name="adj"/>
            </a:avLst>
          </a:prstGeom>
          <a:noFill/>
          <a:ln>
            <a:noFill/>
          </a:ln>
        </p:spPr>
      </p:pic>
      <p:pic>
        <p:nvPicPr>
          <p:cNvPr id="81" name="Google Shape;81;p9"/>
          <p:cNvPicPr preferRelativeResize="0"/>
          <p:nvPr/>
        </p:nvPicPr>
        <p:blipFill>
          <a:blip r:embed="rId5">
            <a:alphaModFix/>
          </a:blip>
          <a:stretch>
            <a:fillRect/>
          </a:stretch>
        </p:blipFill>
        <p:spPr>
          <a:xfrm>
            <a:off x="13093650" y="3447103"/>
            <a:ext cx="4487100" cy="4195500"/>
          </a:xfrm>
          <a:prstGeom prst="roundRect">
            <a:avLst>
              <a:gd fmla="val 7388" name="adj"/>
            </a:avLst>
          </a:prstGeom>
          <a:noFill/>
          <a:ln>
            <a:noFill/>
          </a:ln>
        </p:spPr>
      </p:pic>
      <p:sp>
        <p:nvSpPr>
          <p:cNvPr id="82" name="Google Shape;82;p9"/>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83" name="Google Shape;83;p9"/>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84" name="Google Shape;84;p9"/>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sp>
        <p:nvSpPr>
          <p:cNvPr id="85" name="Google Shape;85;p9"/>
          <p:cNvSpPr txBox="1"/>
          <p:nvPr/>
        </p:nvSpPr>
        <p:spPr>
          <a:xfrm>
            <a:off x="389382" y="1019175"/>
            <a:ext cx="3571380"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4D0A"/>
                </a:solidFill>
                <a:latin typeface="Oranienbaum"/>
                <a:ea typeface="Oranienbaum"/>
                <a:cs typeface="Oranienbaum"/>
                <a:sym typeface="Oranienbaum"/>
              </a:rPr>
              <a:t>Our Strategies</a:t>
            </a:r>
            <a:endParaRPr/>
          </a:p>
        </p:txBody>
      </p:sp>
      <p:sp>
        <p:nvSpPr>
          <p:cNvPr id="86" name="Google Shape;86;p9"/>
          <p:cNvSpPr txBox="1"/>
          <p:nvPr/>
        </p:nvSpPr>
        <p:spPr>
          <a:xfrm>
            <a:off x="704360" y="8112702"/>
            <a:ext cx="4487100" cy="1428300"/>
          </a:xfrm>
          <a:prstGeom prst="rect">
            <a:avLst/>
          </a:prstGeom>
          <a:noFill/>
          <a:ln>
            <a:noFill/>
          </a:ln>
        </p:spPr>
        <p:txBody>
          <a:bodyPr anchorCtr="0" anchor="t" bIns="0" lIns="0" spcFirstLastPara="1" rIns="0" wrap="square" tIns="0">
            <a:spAutoFit/>
          </a:bodyPr>
          <a:lstStyle/>
          <a:p>
            <a:pPr indent="0" lvl="0" marL="0" marR="0" rtl="0" algn="l">
              <a:lnSpc>
                <a:spcPct val="79990"/>
              </a:lnSpc>
              <a:spcBef>
                <a:spcPts val="0"/>
              </a:spcBef>
              <a:spcAft>
                <a:spcPts val="0"/>
              </a:spcAft>
              <a:buNone/>
            </a:pPr>
            <a:r>
              <a:rPr b="1" i="0" lang="en-US" sz="5800" u="none" cap="none" strike="noStrike">
                <a:solidFill>
                  <a:srgbClr val="FF4D0A"/>
                </a:solidFill>
                <a:latin typeface="DM Sans"/>
                <a:ea typeface="DM Sans"/>
                <a:cs typeface="DM Sans"/>
                <a:sym typeface="DM Sans"/>
              </a:rPr>
              <a:t>EMOTIONAL</a:t>
            </a:r>
            <a:endParaRPr sz="5800"/>
          </a:p>
          <a:p>
            <a:pPr indent="0" lvl="0" marL="0" marR="0" rtl="0" algn="l">
              <a:lnSpc>
                <a:spcPct val="79990"/>
              </a:lnSpc>
              <a:spcBef>
                <a:spcPts val="0"/>
              </a:spcBef>
              <a:spcAft>
                <a:spcPts val="0"/>
              </a:spcAft>
              <a:buNone/>
            </a:pPr>
            <a:r>
              <a:rPr b="1" i="0" lang="en-US" sz="5800" u="none" cap="none" strike="noStrike">
                <a:solidFill>
                  <a:srgbClr val="FF4D0A"/>
                </a:solidFill>
                <a:latin typeface="DM Sans"/>
                <a:ea typeface="DM Sans"/>
                <a:cs typeface="DM Sans"/>
                <a:sym typeface="DM Sans"/>
              </a:rPr>
              <a:t>APPEAL</a:t>
            </a:r>
            <a:endParaRPr sz="5800"/>
          </a:p>
        </p:txBody>
      </p:sp>
      <p:sp>
        <p:nvSpPr>
          <p:cNvPr id="87" name="Google Shape;87;p9"/>
          <p:cNvSpPr txBox="1"/>
          <p:nvPr/>
        </p:nvSpPr>
        <p:spPr>
          <a:xfrm>
            <a:off x="6899009" y="8741352"/>
            <a:ext cx="4487100" cy="714000"/>
          </a:xfrm>
          <a:prstGeom prst="rect">
            <a:avLst/>
          </a:prstGeom>
          <a:noFill/>
          <a:ln>
            <a:noFill/>
          </a:ln>
        </p:spPr>
        <p:txBody>
          <a:bodyPr anchorCtr="0" anchor="t" bIns="0" lIns="0" spcFirstLastPara="1" rIns="0" wrap="square" tIns="0">
            <a:spAutoFit/>
          </a:bodyPr>
          <a:lstStyle/>
          <a:p>
            <a:pPr indent="0" lvl="0" marL="0" marR="0" rtl="0" algn="l">
              <a:lnSpc>
                <a:spcPct val="79990"/>
              </a:lnSpc>
              <a:spcBef>
                <a:spcPts val="0"/>
              </a:spcBef>
              <a:spcAft>
                <a:spcPts val="0"/>
              </a:spcAft>
              <a:buNone/>
            </a:pPr>
            <a:r>
              <a:rPr b="1" i="0" lang="en-US" sz="5800" u="none" cap="none" strike="noStrike">
                <a:solidFill>
                  <a:srgbClr val="FF4D0A"/>
                </a:solidFill>
                <a:latin typeface="DM Sans"/>
                <a:ea typeface="DM Sans"/>
                <a:cs typeface="DM Sans"/>
                <a:sym typeface="DM Sans"/>
              </a:rPr>
              <a:t>HUMOR</a:t>
            </a:r>
            <a:endParaRPr sz="5800"/>
          </a:p>
        </p:txBody>
      </p:sp>
      <p:sp>
        <p:nvSpPr>
          <p:cNvPr id="88" name="Google Shape;88;p9"/>
          <p:cNvSpPr txBox="1"/>
          <p:nvPr/>
        </p:nvSpPr>
        <p:spPr>
          <a:xfrm>
            <a:off x="13093659" y="8741352"/>
            <a:ext cx="4487100" cy="714000"/>
          </a:xfrm>
          <a:prstGeom prst="rect">
            <a:avLst/>
          </a:prstGeom>
          <a:noFill/>
          <a:ln>
            <a:noFill/>
          </a:ln>
        </p:spPr>
        <p:txBody>
          <a:bodyPr anchorCtr="0" anchor="t" bIns="0" lIns="0" spcFirstLastPara="1" rIns="0" wrap="square" tIns="0">
            <a:spAutoFit/>
          </a:bodyPr>
          <a:lstStyle/>
          <a:p>
            <a:pPr indent="0" lvl="0" marL="0" marR="0" rtl="0" algn="l">
              <a:lnSpc>
                <a:spcPct val="79990"/>
              </a:lnSpc>
              <a:spcBef>
                <a:spcPts val="0"/>
              </a:spcBef>
              <a:spcAft>
                <a:spcPts val="0"/>
              </a:spcAft>
              <a:buNone/>
            </a:pPr>
            <a:r>
              <a:rPr b="1" i="0" lang="en-US" sz="5800" u="none" cap="none" strike="noStrike">
                <a:solidFill>
                  <a:srgbClr val="FF4D0A"/>
                </a:solidFill>
                <a:latin typeface="DM Sans"/>
                <a:ea typeface="DM Sans"/>
                <a:cs typeface="DM Sans"/>
                <a:sym typeface="DM Sans"/>
              </a:rPr>
              <a:t>TESTIMONY</a:t>
            </a:r>
            <a:endParaRPr sz="5800"/>
          </a:p>
        </p:txBody>
      </p:sp>
      <p:sp>
        <p:nvSpPr>
          <p:cNvPr id="89" name="Google Shape;89;p9"/>
          <p:cNvSpPr txBox="1"/>
          <p:nvPr/>
        </p:nvSpPr>
        <p:spPr>
          <a:xfrm>
            <a:off x="704360" y="2302112"/>
            <a:ext cx="4486995" cy="8248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4D0A"/>
                </a:solidFill>
                <a:latin typeface="DM Sans"/>
                <a:ea typeface="DM Sans"/>
                <a:cs typeface="DM Sans"/>
                <a:sym typeface="DM Sans"/>
              </a:rPr>
              <a:t>This style focuses on evoking emotions to connect with the audience.</a:t>
            </a:r>
            <a:endParaRPr/>
          </a:p>
        </p:txBody>
      </p:sp>
      <p:sp>
        <p:nvSpPr>
          <p:cNvPr id="90" name="Google Shape;90;p9"/>
          <p:cNvSpPr txBox="1"/>
          <p:nvPr/>
        </p:nvSpPr>
        <p:spPr>
          <a:xfrm>
            <a:off x="6899009" y="2302112"/>
            <a:ext cx="4486995" cy="8248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4D0A"/>
                </a:solidFill>
                <a:latin typeface="DM Sans"/>
                <a:ea typeface="DM Sans"/>
                <a:cs typeface="DM Sans"/>
                <a:sym typeface="DM Sans"/>
              </a:rPr>
              <a:t>Humorous ads aim to entertain the audience while promoting a product or service.</a:t>
            </a:r>
            <a:endParaRPr/>
          </a:p>
        </p:txBody>
      </p:sp>
      <p:sp>
        <p:nvSpPr>
          <p:cNvPr id="91" name="Google Shape;91;p9"/>
          <p:cNvSpPr txBox="1"/>
          <p:nvPr/>
        </p:nvSpPr>
        <p:spPr>
          <a:xfrm>
            <a:off x="13093659" y="2302112"/>
            <a:ext cx="4486995" cy="8248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4D0A"/>
                </a:solidFill>
                <a:latin typeface="DM Sans"/>
                <a:ea typeface="DM Sans"/>
                <a:cs typeface="DM Sans"/>
                <a:sym typeface="DM Sans"/>
              </a:rPr>
              <a:t>This style features satisfied customers or celebrities endorsing a product or service.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0"/>
          <p:cNvPicPr preferRelativeResize="0"/>
          <p:nvPr/>
        </p:nvPicPr>
        <p:blipFill>
          <a:blip r:embed="rId3">
            <a:alphaModFix/>
          </a:blip>
          <a:stretch>
            <a:fillRect/>
          </a:stretch>
        </p:blipFill>
        <p:spPr>
          <a:xfrm>
            <a:off x="11097552" y="1028700"/>
            <a:ext cx="6798000" cy="8627700"/>
          </a:xfrm>
          <a:prstGeom prst="roundRect">
            <a:avLst>
              <a:gd fmla="val 5389" name="adj"/>
            </a:avLst>
          </a:prstGeom>
          <a:noFill/>
          <a:ln>
            <a:noFill/>
          </a:ln>
        </p:spPr>
      </p:pic>
      <p:sp>
        <p:nvSpPr>
          <p:cNvPr id="97" name="Google Shape;97;p10"/>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98" name="Google Shape;98;p10"/>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99" name="Google Shape;99;p10"/>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sp>
        <p:nvSpPr>
          <p:cNvPr id="100" name="Google Shape;100;p10"/>
          <p:cNvSpPr txBox="1"/>
          <p:nvPr/>
        </p:nvSpPr>
        <p:spPr>
          <a:xfrm>
            <a:off x="389382" y="2369988"/>
            <a:ext cx="3571380"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4D0A"/>
                </a:solidFill>
                <a:latin typeface="Oranienbaum"/>
                <a:ea typeface="Oranienbaum"/>
                <a:cs typeface="Oranienbaum"/>
                <a:sym typeface="Oranienbaum"/>
              </a:rPr>
              <a:t>Our Founder</a:t>
            </a:r>
            <a:endParaRPr/>
          </a:p>
        </p:txBody>
      </p:sp>
      <p:sp>
        <p:nvSpPr>
          <p:cNvPr id="101" name="Google Shape;101;p10"/>
          <p:cNvSpPr txBox="1"/>
          <p:nvPr/>
        </p:nvSpPr>
        <p:spPr>
          <a:xfrm>
            <a:off x="389382" y="3274863"/>
            <a:ext cx="9502721" cy="1228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4D0A"/>
                </a:solidFill>
                <a:latin typeface="DM Sans"/>
                <a:ea typeface="DM Sans"/>
                <a:cs typeface="DM Sans"/>
                <a:sym typeface="DM Sans"/>
              </a:rPr>
              <a:t>JANE DOE</a:t>
            </a:r>
            <a:endParaRPr/>
          </a:p>
        </p:txBody>
      </p:sp>
      <p:sp>
        <p:nvSpPr>
          <p:cNvPr id="102" name="Google Shape;102;p10"/>
          <p:cNvSpPr txBox="1"/>
          <p:nvPr/>
        </p:nvSpPr>
        <p:spPr>
          <a:xfrm>
            <a:off x="389382" y="4532163"/>
            <a:ext cx="9502800" cy="3781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4D0A"/>
                </a:solidFill>
                <a:latin typeface="DM Sans"/>
                <a:ea typeface="DM Sans"/>
                <a:cs typeface="DM Sans"/>
                <a:sym typeface="DM Sans"/>
              </a:rPr>
              <a:t>Jane Doe is the visionary founder of a successful sports agency that specializes in representing athletes and sports professionals. With a background in sports management and a passion for the industry, she has transformed her agency into a premier destination for innovative representation strategies. Under her leadership, the agency has built a reputation for delivering measurable results, negotiating lucrative contracts, and fostering strong relationships between athletes and teams. Jane's commitment to her clients extends beyond contracts; she focuses on personal branding, career development, and life after sports, ensuring that the athletes she represents are equipped for success both on and off the field. Her agency is known for its holistic approach, emphasizing the importance of community engagement and athlete advocacy, making it a trusted partner in the competitive world of sports.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1"/>
          <p:cNvPicPr preferRelativeResize="0"/>
          <p:nvPr/>
        </p:nvPicPr>
        <p:blipFill>
          <a:blip r:embed="rId3">
            <a:alphaModFix/>
          </a:blip>
          <a:stretch>
            <a:fillRect/>
          </a:stretch>
        </p:blipFill>
        <p:spPr>
          <a:xfrm>
            <a:off x="389375" y="1028700"/>
            <a:ext cx="7247100" cy="8627700"/>
          </a:xfrm>
          <a:prstGeom prst="roundRect">
            <a:avLst>
              <a:gd fmla="val 4852" name="adj"/>
            </a:avLst>
          </a:prstGeom>
          <a:noFill/>
          <a:ln>
            <a:noFill/>
          </a:ln>
        </p:spPr>
      </p:pic>
      <p:sp>
        <p:nvSpPr>
          <p:cNvPr id="108" name="Google Shape;108;p11"/>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109" name="Google Shape;109;p11"/>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110" name="Google Shape;110;p11"/>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sp>
        <p:nvSpPr>
          <p:cNvPr id="111" name="Google Shape;111;p11"/>
          <p:cNvSpPr txBox="1"/>
          <p:nvPr/>
        </p:nvSpPr>
        <p:spPr>
          <a:xfrm>
            <a:off x="8392911" y="1019175"/>
            <a:ext cx="3571380"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4D0A"/>
                </a:solidFill>
                <a:latin typeface="Oranienbaum"/>
                <a:ea typeface="Oranienbaum"/>
                <a:cs typeface="Oranienbaum"/>
                <a:sym typeface="Oranienbaum"/>
              </a:rPr>
              <a:t>Our Process</a:t>
            </a:r>
            <a:endParaRPr/>
          </a:p>
        </p:txBody>
      </p:sp>
      <p:sp>
        <p:nvSpPr>
          <p:cNvPr id="112" name="Google Shape;112;p11"/>
          <p:cNvSpPr txBox="1"/>
          <p:nvPr/>
        </p:nvSpPr>
        <p:spPr>
          <a:xfrm>
            <a:off x="8392911" y="1924050"/>
            <a:ext cx="9502721" cy="121976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4D0A"/>
                </a:solidFill>
                <a:latin typeface="DM Sans"/>
                <a:ea typeface="DM Sans"/>
                <a:cs typeface="DM Sans"/>
                <a:sym typeface="DM Sans"/>
              </a:rPr>
              <a:t>PREPARATION</a:t>
            </a:r>
            <a:endParaRPr/>
          </a:p>
        </p:txBody>
      </p:sp>
      <p:sp>
        <p:nvSpPr>
          <p:cNvPr id="113" name="Google Shape;113;p11"/>
          <p:cNvSpPr txBox="1"/>
          <p:nvPr/>
        </p:nvSpPr>
        <p:spPr>
          <a:xfrm>
            <a:off x="8392911" y="3181350"/>
            <a:ext cx="950272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4D0A"/>
                </a:solidFill>
                <a:latin typeface="DM Sans"/>
                <a:ea typeface="DM Sans"/>
                <a:cs typeface="DM Sans"/>
                <a:sym typeface="DM Sans"/>
              </a:rPr>
              <a:t>Elaborate on your process step here.</a:t>
            </a:r>
            <a:endParaRPr/>
          </a:p>
        </p:txBody>
      </p:sp>
      <p:sp>
        <p:nvSpPr>
          <p:cNvPr id="114" name="Google Shape;114;p11"/>
          <p:cNvSpPr txBox="1"/>
          <p:nvPr/>
        </p:nvSpPr>
        <p:spPr>
          <a:xfrm>
            <a:off x="8392911" y="3882390"/>
            <a:ext cx="9502721" cy="1228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4D0A"/>
                </a:solidFill>
                <a:latin typeface="DM Sans"/>
                <a:ea typeface="DM Sans"/>
                <a:cs typeface="DM Sans"/>
                <a:sym typeface="DM Sans"/>
              </a:rPr>
              <a:t>STRATEGIZING</a:t>
            </a:r>
            <a:endParaRPr/>
          </a:p>
        </p:txBody>
      </p:sp>
      <p:sp>
        <p:nvSpPr>
          <p:cNvPr id="115" name="Google Shape;115;p11"/>
          <p:cNvSpPr txBox="1"/>
          <p:nvPr/>
        </p:nvSpPr>
        <p:spPr>
          <a:xfrm>
            <a:off x="8392911" y="5139690"/>
            <a:ext cx="950272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4D0A"/>
                </a:solidFill>
                <a:latin typeface="DM Sans"/>
                <a:ea typeface="DM Sans"/>
                <a:cs typeface="DM Sans"/>
                <a:sym typeface="DM Sans"/>
              </a:rPr>
              <a:t>Elaborate on your process step here.</a:t>
            </a:r>
            <a:endParaRPr/>
          </a:p>
        </p:txBody>
      </p:sp>
      <p:sp>
        <p:nvSpPr>
          <p:cNvPr id="116" name="Google Shape;116;p11"/>
          <p:cNvSpPr txBox="1"/>
          <p:nvPr/>
        </p:nvSpPr>
        <p:spPr>
          <a:xfrm>
            <a:off x="8392911" y="5840730"/>
            <a:ext cx="9502721" cy="121976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4D0A"/>
                </a:solidFill>
                <a:latin typeface="DM Sans"/>
                <a:ea typeface="DM Sans"/>
                <a:cs typeface="DM Sans"/>
                <a:sym typeface="DM Sans"/>
              </a:rPr>
              <a:t>TRAINING</a:t>
            </a:r>
            <a:endParaRPr/>
          </a:p>
        </p:txBody>
      </p:sp>
      <p:sp>
        <p:nvSpPr>
          <p:cNvPr id="117" name="Google Shape;117;p11"/>
          <p:cNvSpPr txBox="1"/>
          <p:nvPr/>
        </p:nvSpPr>
        <p:spPr>
          <a:xfrm>
            <a:off x="8392911" y="7098030"/>
            <a:ext cx="950272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4D0A"/>
                </a:solidFill>
                <a:latin typeface="DM Sans"/>
                <a:ea typeface="DM Sans"/>
                <a:cs typeface="DM Sans"/>
                <a:sym typeface="DM Sans"/>
              </a:rPr>
              <a:t>Elaborate on your process step here.</a:t>
            </a:r>
            <a:endParaRPr/>
          </a:p>
        </p:txBody>
      </p:sp>
      <p:sp>
        <p:nvSpPr>
          <p:cNvPr id="118" name="Google Shape;118;p11"/>
          <p:cNvSpPr txBox="1"/>
          <p:nvPr/>
        </p:nvSpPr>
        <p:spPr>
          <a:xfrm>
            <a:off x="8392911" y="7799070"/>
            <a:ext cx="9502721" cy="121976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FF4D0A"/>
                </a:solidFill>
                <a:latin typeface="DM Sans"/>
                <a:ea typeface="DM Sans"/>
                <a:cs typeface="DM Sans"/>
                <a:sym typeface="DM Sans"/>
              </a:rPr>
              <a:t>WINNING</a:t>
            </a:r>
            <a:endParaRPr/>
          </a:p>
        </p:txBody>
      </p:sp>
      <p:sp>
        <p:nvSpPr>
          <p:cNvPr id="119" name="Google Shape;119;p11"/>
          <p:cNvSpPr txBox="1"/>
          <p:nvPr/>
        </p:nvSpPr>
        <p:spPr>
          <a:xfrm>
            <a:off x="8392911" y="9056370"/>
            <a:ext cx="950272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4D0A"/>
                </a:solidFill>
                <a:latin typeface="DM Sans"/>
                <a:ea typeface="DM Sans"/>
                <a:cs typeface="DM Sans"/>
                <a:sym typeface="DM Sans"/>
              </a:rPr>
              <a:t>Elaborate on your process step 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2"/>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125" name="Google Shape;125;p12"/>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126" name="Google Shape;126;p12"/>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sp>
        <p:nvSpPr>
          <p:cNvPr id="127" name="Google Shape;127;p12"/>
          <p:cNvSpPr txBox="1"/>
          <p:nvPr/>
        </p:nvSpPr>
        <p:spPr>
          <a:xfrm>
            <a:off x="389382" y="1019175"/>
            <a:ext cx="3571380"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4D0A"/>
                </a:solidFill>
                <a:latin typeface="Oranienbaum"/>
                <a:ea typeface="Oranienbaum"/>
                <a:cs typeface="Oranienbaum"/>
                <a:sym typeface="Oranienbaum"/>
              </a:rPr>
              <a:t>Analytics</a:t>
            </a:r>
            <a:endParaRPr/>
          </a:p>
        </p:txBody>
      </p:sp>
      <p:sp>
        <p:nvSpPr>
          <p:cNvPr id="128" name="Google Shape;128;p12"/>
          <p:cNvSpPr txBox="1"/>
          <p:nvPr/>
        </p:nvSpPr>
        <p:spPr>
          <a:xfrm>
            <a:off x="389382" y="1785430"/>
            <a:ext cx="9502721" cy="5581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4D0A"/>
                </a:solidFill>
                <a:latin typeface="DM Sans"/>
                <a:ea typeface="DM Sans"/>
                <a:cs typeface="DM Sans"/>
                <a:sym typeface="DM Sans"/>
              </a:rPr>
              <a:t>Elaborate on the given statistics here. Highlight their quirks and importance when it comes to your advertising and marketing goals.</a:t>
            </a:r>
            <a:endParaRPr/>
          </a:p>
        </p:txBody>
      </p:sp>
      <p:grpSp>
        <p:nvGrpSpPr>
          <p:cNvPr id="129" name="Google Shape;129;p12"/>
          <p:cNvGrpSpPr/>
          <p:nvPr/>
        </p:nvGrpSpPr>
        <p:grpSpPr>
          <a:xfrm>
            <a:off x="389382" y="2901181"/>
            <a:ext cx="17506250" cy="6750016"/>
            <a:chOff x="0" y="-9525"/>
            <a:chExt cx="4610700" cy="1777782"/>
          </a:xfrm>
        </p:grpSpPr>
        <p:sp>
          <p:nvSpPr>
            <p:cNvPr id="130" name="Google Shape;130;p12"/>
            <p:cNvSpPr/>
            <p:nvPr/>
          </p:nvSpPr>
          <p:spPr>
            <a:xfrm>
              <a:off x="0" y="0"/>
              <a:ext cx="4610700" cy="1768257"/>
            </a:xfrm>
            <a:custGeom>
              <a:rect b="b" l="l" r="r" t="t"/>
              <a:pathLst>
                <a:path extrusionOk="0" h="1768257" w="4610700">
                  <a:moveTo>
                    <a:pt x="15478" y="0"/>
                  </a:moveTo>
                  <a:lnTo>
                    <a:pt x="4595221" y="0"/>
                  </a:lnTo>
                  <a:cubicBezTo>
                    <a:pt x="4599326" y="0"/>
                    <a:pt x="4603263" y="1631"/>
                    <a:pt x="4606166" y="4533"/>
                  </a:cubicBezTo>
                  <a:cubicBezTo>
                    <a:pt x="4609069" y="7436"/>
                    <a:pt x="4610700" y="11373"/>
                    <a:pt x="4610700" y="15478"/>
                  </a:cubicBezTo>
                  <a:lnTo>
                    <a:pt x="4610700" y="1752779"/>
                  </a:lnTo>
                  <a:cubicBezTo>
                    <a:pt x="4610700" y="1756884"/>
                    <a:pt x="4609069" y="1760821"/>
                    <a:pt x="4606166" y="1763724"/>
                  </a:cubicBezTo>
                  <a:cubicBezTo>
                    <a:pt x="4603263" y="1766626"/>
                    <a:pt x="4599326" y="1768257"/>
                    <a:pt x="4595221" y="1768257"/>
                  </a:cubicBezTo>
                  <a:lnTo>
                    <a:pt x="15478" y="1768257"/>
                  </a:lnTo>
                  <a:cubicBezTo>
                    <a:pt x="11373" y="1768257"/>
                    <a:pt x="7436" y="1766626"/>
                    <a:pt x="4533" y="1763724"/>
                  </a:cubicBezTo>
                  <a:cubicBezTo>
                    <a:pt x="1631" y="1760821"/>
                    <a:pt x="0" y="1756884"/>
                    <a:pt x="0" y="1752779"/>
                  </a:cubicBezTo>
                  <a:lnTo>
                    <a:pt x="0" y="15478"/>
                  </a:lnTo>
                  <a:cubicBezTo>
                    <a:pt x="0" y="11373"/>
                    <a:pt x="1631" y="7436"/>
                    <a:pt x="4533" y="4533"/>
                  </a:cubicBezTo>
                  <a:cubicBezTo>
                    <a:pt x="7436" y="1631"/>
                    <a:pt x="11373" y="0"/>
                    <a:pt x="15478" y="0"/>
                  </a:cubicBezTo>
                  <a:close/>
                </a:path>
              </a:pathLst>
            </a:custGeom>
            <a:solidFill>
              <a:srgbClr val="000000">
                <a:alpha val="0"/>
              </a:srgbClr>
            </a:solidFill>
            <a:ln cap="rnd" cmpd="sng" w="95250">
              <a:solidFill>
                <a:srgbClr val="FF4D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2"/>
            <p:cNvSpPr txBox="1"/>
            <p:nvPr/>
          </p:nvSpPr>
          <p:spPr>
            <a:xfrm>
              <a:off x="0" y="-9525"/>
              <a:ext cx="4610700" cy="1777782"/>
            </a:xfrm>
            <a:prstGeom prst="rect">
              <a:avLst/>
            </a:prstGeom>
            <a:noFill/>
            <a:ln>
              <a:noFill/>
            </a:ln>
          </p:spPr>
          <p:txBody>
            <a:bodyPr anchorCtr="0" anchor="ctr" bIns="50800" lIns="50800" spcFirstLastPara="1" rIns="50800" wrap="square" tIns="50800">
              <a:noAutofit/>
            </a:bodyPr>
            <a:lstStyle/>
            <a:p>
              <a:pPr indent="0" lvl="0" marL="0" marR="0" rtl="0" algn="ctr">
                <a:lnSpc>
                  <a:spcPct val="10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2" name="Google Shape;132;p12"/>
          <p:cNvPicPr preferRelativeResize="0"/>
          <p:nvPr/>
        </p:nvPicPr>
        <p:blipFill rotWithShape="1">
          <a:blip r:embed="rId3">
            <a:alphaModFix/>
          </a:blip>
          <a:srcRect b="0" l="0" r="0" t="0"/>
          <a:stretch/>
        </p:blipFill>
        <p:spPr>
          <a:xfrm>
            <a:off x="-815934" y="1670503"/>
            <a:ext cx="19916882" cy="92475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3"/>
          <p:cNvPicPr preferRelativeResize="0"/>
          <p:nvPr/>
        </p:nvPicPr>
        <p:blipFill rotWithShape="1">
          <a:blip r:embed="rId3">
            <a:alphaModFix/>
          </a:blip>
          <a:srcRect b="0" l="0" r="0" t="0"/>
          <a:stretch/>
        </p:blipFill>
        <p:spPr>
          <a:xfrm>
            <a:off x="13897876" y="1994145"/>
            <a:ext cx="3997800" cy="2118900"/>
          </a:xfrm>
          <a:prstGeom prst="roundRect">
            <a:avLst>
              <a:gd fmla="val 6502" name="adj"/>
            </a:avLst>
          </a:prstGeom>
          <a:noFill/>
          <a:ln>
            <a:noFill/>
          </a:ln>
        </p:spPr>
      </p:pic>
      <p:sp>
        <p:nvSpPr>
          <p:cNvPr id="138" name="Google Shape;138;p13"/>
          <p:cNvSpPr txBox="1"/>
          <p:nvPr/>
        </p:nvSpPr>
        <p:spPr>
          <a:xfrm>
            <a:off x="389382" y="1296879"/>
            <a:ext cx="3571380"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4D0A"/>
                </a:solidFill>
                <a:latin typeface="Oranienbaum"/>
                <a:ea typeface="Oranienbaum"/>
                <a:cs typeface="Oranienbaum"/>
                <a:sym typeface="Oranienbaum"/>
              </a:rPr>
              <a:t>Our Projects</a:t>
            </a:r>
            <a:endParaRPr/>
          </a:p>
        </p:txBody>
      </p:sp>
      <p:sp>
        <p:nvSpPr>
          <p:cNvPr id="139" name="Google Shape;139;p13"/>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140" name="Google Shape;140;p13"/>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141" name="Google Shape;141;p13"/>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sp>
        <p:nvSpPr>
          <p:cNvPr id="142" name="Google Shape;142;p13"/>
          <p:cNvSpPr txBox="1"/>
          <p:nvPr/>
        </p:nvSpPr>
        <p:spPr>
          <a:xfrm>
            <a:off x="389375" y="2142650"/>
            <a:ext cx="15498900" cy="1844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11982" u="none" cap="none" strike="noStrike">
                <a:solidFill>
                  <a:srgbClr val="FF4D0A"/>
                </a:solidFill>
                <a:latin typeface="DM Sans"/>
                <a:ea typeface="DM Sans"/>
                <a:cs typeface="DM Sans"/>
                <a:sym typeface="DM Sans"/>
              </a:rPr>
              <a:t>"OWN THE COURT"</a:t>
            </a:r>
            <a:endParaRPr/>
          </a:p>
        </p:txBody>
      </p:sp>
      <p:pic>
        <p:nvPicPr>
          <p:cNvPr id="143" name="Google Shape;143;p13"/>
          <p:cNvPicPr preferRelativeResize="0"/>
          <p:nvPr/>
        </p:nvPicPr>
        <p:blipFill rotWithShape="1">
          <a:blip r:embed="rId4">
            <a:alphaModFix/>
          </a:blip>
          <a:srcRect b="0" l="0" r="0" t="0"/>
          <a:stretch/>
        </p:blipFill>
        <p:spPr>
          <a:xfrm>
            <a:off x="13899369" y="4767079"/>
            <a:ext cx="3997800" cy="2118900"/>
          </a:xfrm>
          <a:prstGeom prst="roundRect">
            <a:avLst>
              <a:gd fmla="val 8489" name="adj"/>
            </a:avLst>
          </a:prstGeom>
          <a:noFill/>
          <a:ln>
            <a:noFill/>
          </a:ln>
        </p:spPr>
      </p:pic>
      <p:sp>
        <p:nvSpPr>
          <p:cNvPr id="144" name="Google Shape;144;p13"/>
          <p:cNvSpPr txBox="1"/>
          <p:nvPr/>
        </p:nvSpPr>
        <p:spPr>
          <a:xfrm>
            <a:off x="390875" y="4916847"/>
            <a:ext cx="12901917" cy="18192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11982" u="none" cap="none" strike="noStrike">
                <a:solidFill>
                  <a:srgbClr val="FF4D0A"/>
                </a:solidFill>
                <a:latin typeface="DM Sans"/>
                <a:ea typeface="DM Sans"/>
                <a:cs typeface="DM Sans"/>
                <a:sym typeface="DM Sans"/>
              </a:rPr>
              <a:t>"RUN WILD"</a:t>
            </a:r>
            <a:endParaRPr/>
          </a:p>
        </p:txBody>
      </p:sp>
      <p:pic>
        <p:nvPicPr>
          <p:cNvPr id="145" name="Google Shape;145;p13"/>
          <p:cNvPicPr preferRelativeResize="0"/>
          <p:nvPr/>
        </p:nvPicPr>
        <p:blipFill rotWithShape="1">
          <a:blip r:embed="rId5">
            <a:alphaModFix/>
          </a:blip>
          <a:srcRect b="0" l="0" r="0" t="0"/>
          <a:stretch/>
        </p:blipFill>
        <p:spPr>
          <a:xfrm>
            <a:off x="13899369" y="7542514"/>
            <a:ext cx="3997800" cy="2118900"/>
          </a:xfrm>
          <a:prstGeom prst="roundRect">
            <a:avLst>
              <a:gd fmla="val 9517" name="adj"/>
            </a:avLst>
          </a:prstGeom>
          <a:noFill/>
          <a:ln>
            <a:noFill/>
          </a:ln>
        </p:spPr>
      </p:pic>
      <p:sp>
        <p:nvSpPr>
          <p:cNvPr id="146" name="Google Shape;146;p13"/>
          <p:cNvSpPr txBox="1"/>
          <p:nvPr/>
        </p:nvSpPr>
        <p:spPr>
          <a:xfrm>
            <a:off x="390875" y="7691032"/>
            <a:ext cx="12901917" cy="18192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11982" u="none" cap="none" strike="noStrike">
                <a:solidFill>
                  <a:srgbClr val="FF4D0A"/>
                </a:solidFill>
                <a:latin typeface="DM Sans"/>
                <a:ea typeface="DM Sans"/>
                <a:cs typeface="DM Sans"/>
                <a:sym typeface="DM Sans"/>
              </a:rPr>
              <a:t>"UP THE SUMMIT"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4"/>
          <p:cNvSpPr txBox="1"/>
          <p:nvPr/>
        </p:nvSpPr>
        <p:spPr>
          <a:xfrm>
            <a:off x="7636489" y="357372"/>
            <a:ext cx="3015021" cy="247650"/>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SlidesCarnival</a:t>
            </a:r>
            <a:endParaRPr/>
          </a:p>
        </p:txBody>
      </p:sp>
      <p:sp>
        <p:nvSpPr>
          <p:cNvPr id="152" name="Google Shape;152;p14"/>
          <p:cNvSpPr txBox="1"/>
          <p:nvPr/>
        </p:nvSpPr>
        <p:spPr>
          <a:xfrm>
            <a:off x="14880611" y="357372"/>
            <a:ext cx="3015021" cy="247650"/>
          </a:xfrm>
          <a:prstGeom prst="rect">
            <a:avLst/>
          </a:prstGeom>
          <a:noFill/>
          <a:ln>
            <a:noFill/>
          </a:ln>
        </p:spPr>
        <p:txBody>
          <a:bodyPr anchorCtr="0" anchor="t" bIns="0" lIns="0" spcFirstLastPara="1" rIns="0" wrap="square" tIns="0">
            <a:spAutoFit/>
          </a:bodyPr>
          <a:lstStyle/>
          <a:p>
            <a:pPr indent="0" lvl="0" marL="0" marR="0" rtl="0" algn="r">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2024</a:t>
            </a:r>
            <a:endParaRPr/>
          </a:p>
        </p:txBody>
      </p:sp>
      <p:sp>
        <p:nvSpPr>
          <p:cNvPr id="153" name="Google Shape;153;p14"/>
          <p:cNvSpPr txBox="1"/>
          <p:nvPr/>
        </p:nvSpPr>
        <p:spPr>
          <a:xfrm>
            <a:off x="389382" y="357372"/>
            <a:ext cx="3015021" cy="24765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4D0A"/>
                </a:solidFill>
                <a:latin typeface="Oranienbaum"/>
                <a:ea typeface="Oranienbaum"/>
                <a:cs typeface="Oranienbaum"/>
                <a:sym typeface="Oranienbaum"/>
              </a:rPr>
              <a:t>A Presentation</a:t>
            </a:r>
            <a:endParaRPr/>
          </a:p>
        </p:txBody>
      </p:sp>
      <p:pic>
        <p:nvPicPr>
          <p:cNvPr id="154" name="Google Shape;154;p14"/>
          <p:cNvPicPr preferRelativeResize="0"/>
          <p:nvPr/>
        </p:nvPicPr>
        <p:blipFill rotWithShape="1">
          <a:blip r:embed="rId3">
            <a:alphaModFix/>
          </a:blip>
          <a:srcRect b="0" l="16417" r="16849" t="0"/>
          <a:stretch/>
        </p:blipFill>
        <p:spPr>
          <a:xfrm>
            <a:off x="7039071" y="1028700"/>
            <a:ext cx="10856700" cy="8622600"/>
          </a:xfrm>
          <a:prstGeom prst="roundRect">
            <a:avLst>
              <a:gd fmla="val 3039" name="adj"/>
            </a:avLst>
          </a:prstGeom>
          <a:noFill/>
          <a:ln>
            <a:noFill/>
          </a:ln>
        </p:spPr>
      </p:pic>
      <p:sp>
        <p:nvSpPr>
          <p:cNvPr id="155" name="Google Shape;155;p14"/>
          <p:cNvSpPr txBox="1"/>
          <p:nvPr/>
        </p:nvSpPr>
        <p:spPr>
          <a:xfrm>
            <a:off x="389373" y="1646375"/>
            <a:ext cx="16483500" cy="1844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11982" u="none" cap="none" strike="noStrike">
                <a:solidFill>
                  <a:srgbClr val="FF4D0A"/>
                </a:solidFill>
                <a:latin typeface="DM Sans"/>
                <a:ea typeface="DM Sans"/>
                <a:cs typeface="DM Sans"/>
                <a:sym typeface="DM Sans"/>
              </a:rPr>
              <a:t>"OWN THE COURT"</a:t>
            </a:r>
            <a:endParaRPr/>
          </a:p>
        </p:txBody>
      </p:sp>
      <p:sp>
        <p:nvSpPr>
          <p:cNvPr id="156" name="Google Shape;156;p14"/>
          <p:cNvSpPr txBox="1"/>
          <p:nvPr/>
        </p:nvSpPr>
        <p:spPr>
          <a:xfrm>
            <a:off x="389382" y="3941457"/>
            <a:ext cx="6214500" cy="5527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4D0A"/>
                </a:solidFill>
                <a:latin typeface="DM Sans"/>
                <a:ea typeface="DM Sans"/>
                <a:cs typeface="DM Sans"/>
                <a:sym typeface="DM Sans"/>
              </a:rPr>
              <a:t>"Own the Court" was a resounding success, attracting basketball enthusiasts, industry leaders, and brands eager to showcase their passion for the game. The event featured engaging competitions, interactive experiences, and insightful panels, fostering meaningful connections among participants and providing brands with invaluable exposure. Attendees left inspired and energized, eager to implement innovative strategies and collaborations that emerged from the event. The feedback was overwhelmingly positive, with many praising the seamless organization and the vibrant atmosphere that celebrated both the sport and the spirit of community. Overall, "Own the Court" not only elevated brand visibility but also reinforced the strong bond between basketball and marketing, setting the stage for future collaborations and events.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Bold Minimal Sports Agency Success Story">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