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10287000" cx="18288000"/>
  <p:notesSz cx="6858000" cy="9144000"/>
  <p:embeddedFontLst>
    <p:embeddedFont>
      <p:font typeface="Inter SemiBold"/>
      <p:regular r:id="rId24"/>
      <p:bold r:id="rId25"/>
      <p:italic r:id="rId26"/>
      <p:boldItalic r:id="rId27"/>
    </p:embeddedFont>
    <p:embeddedFont>
      <p:font typeface="Inter"/>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E41BFC-D4E3-4611-9C0E-7D043548AAE5}">
  <a:tblStyle styleId="{83E41BFC-D4E3-4611-9C0E-7D043548AAE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InterSemiBold-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InterSemiBold-italic.fntdata"/><Relationship Id="rId25" Type="http://schemas.openxmlformats.org/officeDocument/2006/relationships/font" Target="fonts/InterSemiBold-bold.fntdata"/><Relationship Id="rId28" Type="http://schemas.openxmlformats.org/officeDocument/2006/relationships/font" Target="fonts/Inter-regular.fntdata"/><Relationship Id="rId27" Type="http://schemas.openxmlformats.org/officeDocument/2006/relationships/font" Target="fonts/InterSemiBol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Inter-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boldItalic.fntdata"/><Relationship Id="rId30" Type="http://schemas.openxmlformats.org/officeDocument/2006/relationships/font" Target="fonts/Inter-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C8FD04"/>
        </a:solidFill>
      </p:bgPr>
    </p:bg>
    <p:spTree>
      <p:nvGrpSpPr>
        <p:cNvPr id="15" name="Shape 15"/>
        <p:cNvGrpSpPr/>
        <p:nvPr/>
      </p:nvGrpSpPr>
      <p:grpSpPr>
        <a:xfrm>
          <a:off x="0" y="0"/>
          <a:ext cx="0" cy="0"/>
          <a:chOff x="0" y="0"/>
          <a:chExt cx="0" cy="0"/>
        </a:xfrm>
      </p:grpSpPr>
      <p:cxnSp>
        <p:nvCxnSpPr>
          <p:cNvPr id="16" name="Google Shape;16;p3"/>
          <p:cNvCxnSpPr/>
          <p:nvPr/>
        </p:nvCxnSpPr>
        <p:spPr>
          <a:xfrm>
            <a:off x="0" y="7155180"/>
            <a:ext cx="15521700" cy="0"/>
          </a:xfrm>
          <a:prstGeom prst="straightConnector1">
            <a:avLst/>
          </a:prstGeom>
          <a:noFill/>
          <a:ln cap="flat" cmpd="sng" w="76200">
            <a:solidFill>
              <a:srgbClr val="1D4EBB"/>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bg>
      <p:bgPr>
        <a:solidFill>
          <a:srgbClr val="1D4EBB"/>
        </a:solidFill>
      </p:bgPr>
    </p:bg>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3359633" y="-438345"/>
            <a:ext cx="11138427" cy="11163759"/>
          </a:xfrm>
          <a:prstGeom prst="rect">
            <a:avLst/>
          </a:prstGeom>
          <a:noFill/>
          <a:ln>
            <a:noFill/>
          </a:ln>
        </p:spPr>
      </p:pic>
      <p:sp>
        <p:nvSpPr>
          <p:cNvPr id="19" name="Google Shape;19;p4"/>
          <p:cNvSpPr/>
          <p:nvPr>
            <p:ph idx="2" type="pic"/>
          </p:nvPr>
        </p:nvSpPr>
        <p:spPr>
          <a:xfrm>
            <a:off x="7250" y="-2850"/>
            <a:ext cx="8955900" cy="10287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type="secHead">
  <p:cSld name="SECTION_HEADER">
    <p:bg>
      <p:bgPr>
        <a:solidFill>
          <a:srgbClr val="1D4EBB"/>
        </a:solidFill>
      </p:bgPr>
    </p:bg>
    <p:spTree>
      <p:nvGrpSpPr>
        <p:cNvPr id="20" name="Shape 20"/>
        <p:cNvGrpSpPr/>
        <p:nvPr/>
      </p:nvGrpSpPr>
      <p:grpSpPr>
        <a:xfrm>
          <a:off x="0" y="0"/>
          <a:ext cx="0" cy="0"/>
          <a:chOff x="0" y="0"/>
          <a:chExt cx="0" cy="0"/>
        </a:xfrm>
      </p:grpSpPr>
      <p:grpSp>
        <p:nvGrpSpPr>
          <p:cNvPr id="21" name="Google Shape;21;p5"/>
          <p:cNvGrpSpPr/>
          <p:nvPr/>
        </p:nvGrpSpPr>
        <p:grpSpPr>
          <a:xfrm>
            <a:off x="705068" y="944180"/>
            <a:ext cx="16877925" cy="8398575"/>
            <a:chOff x="81" y="-86"/>
            <a:chExt cx="22503900" cy="11198100"/>
          </a:xfrm>
        </p:grpSpPr>
        <p:grpSp>
          <p:nvGrpSpPr>
            <p:cNvPr id="22" name="Google Shape;22;p5"/>
            <p:cNvGrpSpPr/>
            <p:nvPr/>
          </p:nvGrpSpPr>
          <p:grpSpPr>
            <a:xfrm>
              <a:off x="431590" y="268826"/>
              <a:ext cx="21640800" cy="10660364"/>
              <a:chOff x="0" y="0"/>
              <a:chExt cx="4274726" cy="2105751"/>
            </a:xfrm>
          </p:grpSpPr>
          <p:sp>
            <p:nvSpPr>
              <p:cNvPr id="23" name="Google Shape;23;p5"/>
              <p:cNvSpPr/>
              <p:nvPr/>
            </p:nvSpPr>
            <p:spPr>
              <a:xfrm>
                <a:off x="0" y="0"/>
                <a:ext cx="4274726" cy="2105751"/>
              </a:xfrm>
              <a:custGeom>
                <a:rect b="b" l="l" r="r" t="t"/>
                <a:pathLst>
                  <a:path extrusionOk="0" h="2105751" w="4274726">
                    <a:moveTo>
                      <a:pt x="0" y="0"/>
                    </a:moveTo>
                    <a:lnTo>
                      <a:pt x="4274726" y="0"/>
                    </a:lnTo>
                    <a:lnTo>
                      <a:pt x="4274726" y="2105751"/>
                    </a:lnTo>
                    <a:lnTo>
                      <a:pt x="0" y="2105751"/>
                    </a:lnTo>
                    <a:close/>
                  </a:path>
                </a:pathLst>
              </a:custGeom>
              <a:solidFill>
                <a:srgbClr val="C8FD04"/>
              </a:solidFill>
              <a:ln>
                <a:noFill/>
              </a:ln>
            </p:spPr>
          </p:sp>
          <p:sp>
            <p:nvSpPr>
              <p:cNvPr id="24" name="Google Shape;24;p5"/>
              <p:cNvSpPr txBox="1"/>
              <p:nvPr/>
            </p:nvSpPr>
            <p:spPr>
              <a:xfrm>
                <a:off x="0" y="0"/>
                <a:ext cx="4274700" cy="21057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 name="Google Shape;25;p5"/>
            <p:cNvCxnSpPr/>
            <p:nvPr/>
          </p:nvCxnSpPr>
          <p:spPr>
            <a:xfrm rot="10800000">
              <a:off x="5708265" y="-86"/>
              <a:ext cx="0" cy="11198100"/>
            </a:xfrm>
            <a:prstGeom prst="straightConnector1">
              <a:avLst/>
            </a:prstGeom>
            <a:noFill/>
            <a:ln cap="flat" cmpd="sng" w="381000">
              <a:solidFill>
                <a:srgbClr val="1D4EBB"/>
              </a:solidFill>
              <a:prstDash val="solid"/>
              <a:round/>
              <a:headEnd len="sm" w="sm" type="none"/>
              <a:tailEnd len="sm" w="sm" type="none"/>
            </a:ln>
          </p:spPr>
        </p:cxnSp>
        <p:cxnSp>
          <p:nvCxnSpPr>
            <p:cNvPr id="26" name="Google Shape;26;p5"/>
            <p:cNvCxnSpPr/>
            <p:nvPr/>
          </p:nvCxnSpPr>
          <p:spPr>
            <a:xfrm rot="10800000">
              <a:off x="81" y="2406194"/>
              <a:ext cx="22503900" cy="0"/>
            </a:xfrm>
            <a:prstGeom prst="straightConnector1">
              <a:avLst/>
            </a:prstGeom>
            <a:noFill/>
            <a:ln cap="flat" cmpd="sng" w="381000">
              <a:solidFill>
                <a:srgbClr val="1D4EBB"/>
              </a:solidFill>
              <a:prstDash val="solid"/>
              <a:round/>
              <a:headEnd len="sm" w="sm" type="none"/>
              <a:tailEnd len="sm" w="sm" type="none"/>
            </a:ln>
          </p:spPr>
        </p:cxnSp>
        <p:cxnSp>
          <p:nvCxnSpPr>
            <p:cNvPr id="27" name="Google Shape;27;p5"/>
            <p:cNvCxnSpPr/>
            <p:nvPr/>
          </p:nvCxnSpPr>
          <p:spPr>
            <a:xfrm rot="10800000">
              <a:off x="11995518" y="-86"/>
              <a:ext cx="0" cy="11198100"/>
            </a:xfrm>
            <a:prstGeom prst="straightConnector1">
              <a:avLst/>
            </a:prstGeom>
            <a:noFill/>
            <a:ln cap="flat" cmpd="sng" w="381000">
              <a:solidFill>
                <a:srgbClr val="1D4EBB"/>
              </a:solidFill>
              <a:prstDash val="solid"/>
              <a:round/>
              <a:headEnd len="sm" w="sm" type="none"/>
              <a:tailEnd len="sm" w="sm" type="none"/>
            </a:ln>
          </p:spPr>
        </p:cxnSp>
        <p:cxnSp>
          <p:nvCxnSpPr>
            <p:cNvPr id="28" name="Google Shape;28;p5"/>
            <p:cNvCxnSpPr/>
            <p:nvPr/>
          </p:nvCxnSpPr>
          <p:spPr>
            <a:xfrm rot="10800000">
              <a:off x="18276745" y="-86"/>
              <a:ext cx="0" cy="11198100"/>
            </a:xfrm>
            <a:prstGeom prst="straightConnector1">
              <a:avLst/>
            </a:prstGeom>
            <a:noFill/>
            <a:ln cap="flat" cmpd="sng" w="381000">
              <a:solidFill>
                <a:srgbClr val="1D4EBB"/>
              </a:solidFill>
              <a:prstDash val="solid"/>
              <a:round/>
              <a:headEnd len="sm" w="sm" type="none"/>
              <a:tailEnd len="sm" w="sm" type="none"/>
            </a:ln>
          </p:spPr>
        </p:cxnSp>
      </p:grpSp>
      <p:cxnSp>
        <p:nvCxnSpPr>
          <p:cNvPr id="29" name="Google Shape;29;p5"/>
          <p:cNvCxnSpPr/>
          <p:nvPr/>
        </p:nvCxnSpPr>
        <p:spPr>
          <a:xfrm>
            <a:off x="1233028" y="4382053"/>
            <a:ext cx="3402300" cy="0"/>
          </a:xfrm>
          <a:prstGeom prst="straightConnector1">
            <a:avLst/>
          </a:prstGeom>
          <a:noFill/>
          <a:ln cap="flat" cmpd="sng" w="38100">
            <a:solidFill>
              <a:srgbClr val="1D4EBB"/>
            </a:solidFill>
            <a:prstDash val="solid"/>
            <a:round/>
            <a:headEnd len="sm" w="sm" type="none"/>
            <a:tailEnd len="sm" w="sm" type="none"/>
          </a:ln>
        </p:spPr>
      </p:cxnSp>
      <p:cxnSp>
        <p:nvCxnSpPr>
          <p:cNvPr id="30" name="Google Shape;30;p5"/>
          <p:cNvCxnSpPr/>
          <p:nvPr/>
        </p:nvCxnSpPr>
        <p:spPr>
          <a:xfrm>
            <a:off x="1233028" y="5975789"/>
            <a:ext cx="3402300" cy="0"/>
          </a:xfrm>
          <a:prstGeom prst="straightConnector1">
            <a:avLst/>
          </a:prstGeom>
          <a:noFill/>
          <a:ln cap="flat" cmpd="sng" w="38100">
            <a:solidFill>
              <a:srgbClr val="1D4EBB"/>
            </a:solidFill>
            <a:prstDash val="solid"/>
            <a:round/>
            <a:headEnd len="sm" w="sm" type="none"/>
            <a:tailEnd len="sm" w="sm" type="none"/>
          </a:ln>
        </p:spPr>
      </p:cxnSp>
      <p:cxnSp>
        <p:nvCxnSpPr>
          <p:cNvPr id="31" name="Google Shape;31;p5"/>
          <p:cNvCxnSpPr/>
          <p:nvPr/>
        </p:nvCxnSpPr>
        <p:spPr>
          <a:xfrm>
            <a:off x="1233028" y="7569525"/>
            <a:ext cx="3402300" cy="0"/>
          </a:xfrm>
          <a:prstGeom prst="straightConnector1">
            <a:avLst/>
          </a:prstGeom>
          <a:noFill/>
          <a:ln cap="flat" cmpd="sng" w="38100">
            <a:solidFill>
              <a:srgbClr val="1D4EBB"/>
            </a:solidFill>
            <a:prstDash val="solid"/>
            <a:round/>
            <a:headEnd len="sm" w="sm" type="none"/>
            <a:tailEnd len="sm" w="sm" type="none"/>
          </a:ln>
        </p:spPr>
      </p:cxnSp>
      <p:cxnSp>
        <p:nvCxnSpPr>
          <p:cNvPr id="32" name="Google Shape;32;p5"/>
          <p:cNvCxnSpPr/>
          <p:nvPr/>
        </p:nvCxnSpPr>
        <p:spPr>
          <a:xfrm>
            <a:off x="5389491" y="4382053"/>
            <a:ext cx="3909000" cy="0"/>
          </a:xfrm>
          <a:prstGeom prst="straightConnector1">
            <a:avLst/>
          </a:prstGeom>
          <a:noFill/>
          <a:ln cap="flat" cmpd="sng" w="38100">
            <a:solidFill>
              <a:srgbClr val="1D4EBB"/>
            </a:solidFill>
            <a:prstDash val="solid"/>
            <a:round/>
            <a:headEnd len="sm" w="sm" type="none"/>
            <a:tailEnd len="sm" w="sm" type="none"/>
          </a:ln>
        </p:spPr>
      </p:cxnSp>
      <p:cxnSp>
        <p:nvCxnSpPr>
          <p:cNvPr id="33" name="Google Shape;33;p5"/>
          <p:cNvCxnSpPr/>
          <p:nvPr/>
        </p:nvCxnSpPr>
        <p:spPr>
          <a:xfrm>
            <a:off x="5389491" y="5975789"/>
            <a:ext cx="3909000" cy="0"/>
          </a:xfrm>
          <a:prstGeom prst="straightConnector1">
            <a:avLst/>
          </a:prstGeom>
          <a:noFill/>
          <a:ln cap="flat" cmpd="sng" w="38100">
            <a:solidFill>
              <a:srgbClr val="1D4EBB"/>
            </a:solidFill>
            <a:prstDash val="solid"/>
            <a:round/>
            <a:headEnd len="sm" w="sm" type="none"/>
            <a:tailEnd len="sm" w="sm" type="none"/>
          </a:ln>
        </p:spPr>
      </p:cxnSp>
      <p:cxnSp>
        <p:nvCxnSpPr>
          <p:cNvPr id="34" name="Google Shape;34;p5"/>
          <p:cNvCxnSpPr/>
          <p:nvPr/>
        </p:nvCxnSpPr>
        <p:spPr>
          <a:xfrm>
            <a:off x="5389491" y="7569525"/>
            <a:ext cx="3909000" cy="0"/>
          </a:xfrm>
          <a:prstGeom prst="straightConnector1">
            <a:avLst/>
          </a:prstGeom>
          <a:noFill/>
          <a:ln cap="flat" cmpd="sng" w="38100">
            <a:solidFill>
              <a:srgbClr val="1D4EBB"/>
            </a:solidFill>
            <a:prstDash val="solid"/>
            <a:round/>
            <a:headEnd len="sm" w="sm" type="none"/>
            <a:tailEnd len="sm" w="sm" type="none"/>
          </a:ln>
        </p:spPr>
      </p:cxnSp>
      <p:cxnSp>
        <p:nvCxnSpPr>
          <p:cNvPr id="35" name="Google Shape;35;p5"/>
          <p:cNvCxnSpPr/>
          <p:nvPr/>
        </p:nvCxnSpPr>
        <p:spPr>
          <a:xfrm>
            <a:off x="10101696" y="4382053"/>
            <a:ext cx="3909000" cy="0"/>
          </a:xfrm>
          <a:prstGeom prst="straightConnector1">
            <a:avLst/>
          </a:prstGeom>
          <a:noFill/>
          <a:ln cap="flat" cmpd="sng" w="38100">
            <a:solidFill>
              <a:srgbClr val="1D4EBB"/>
            </a:solidFill>
            <a:prstDash val="solid"/>
            <a:round/>
            <a:headEnd len="sm" w="sm" type="none"/>
            <a:tailEnd len="sm" w="sm" type="none"/>
          </a:ln>
        </p:spPr>
      </p:cxnSp>
      <p:cxnSp>
        <p:nvCxnSpPr>
          <p:cNvPr id="36" name="Google Shape;36;p5"/>
          <p:cNvCxnSpPr/>
          <p:nvPr/>
        </p:nvCxnSpPr>
        <p:spPr>
          <a:xfrm>
            <a:off x="10101696" y="5975789"/>
            <a:ext cx="3909000" cy="0"/>
          </a:xfrm>
          <a:prstGeom prst="straightConnector1">
            <a:avLst/>
          </a:prstGeom>
          <a:noFill/>
          <a:ln cap="flat" cmpd="sng" w="38100">
            <a:solidFill>
              <a:srgbClr val="1D4EBB"/>
            </a:solidFill>
            <a:prstDash val="solid"/>
            <a:round/>
            <a:headEnd len="sm" w="sm" type="none"/>
            <a:tailEnd len="sm" w="sm" type="none"/>
          </a:ln>
        </p:spPr>
      </p:cxnSp>
      <p:cxnSp>
        <p:nvCxnSpPr>
          <p:cNvPr id="37" name="Google Shape;37;p5"/>
          <p:cNvCxnSpPr/>
          <p:nvPr/>
        </p:nvCxnSpPr>
        <p:spPr>
          <a:xfrm>
            <a:off x="10101696" y="7569525"/>
            <a:ext cx="3909000" cy="0"/>
          </a:xfrm>
          <a:prstGeom prst="straightConnector1">
            <a:avLst/>
          </a:prstGeom>
          <a:noFill/>
          <a:ln cap="flat" cmpd="sng" w="38100">
            <a:solidFill>
              <a:srgbClr val="1D4EBB"/>
            </a:solidFill>
            <a:prstDash val="solid"/>
            <a:round/>
            <a:headEnd len="sm" w="sm" type="none"/>
            <a:tailEnd len="sm" w="sm" type="none"/>
          </a:ln>
        </p:spPr>
      </p:cxnSp>
      <p:cxnSp>
        <p:nvCxnSpPr>
          <p:cNvPr id="38" name="Google Shape;38;p5"/>
          <p:cNvCxnSpPr/>
          <p:nvPr/>
        </p:nvCxnSpPr>
        <p:spPr>
          <a:xfrm>
            <a:off x="14853166" y="4382053"/>
            <a:ext cx="2115000" cy="0"/>
          </a:xfrm>
          <a:prstGeom prst="straightConnector1">
            <a:avLst/>
          </a:prstGeom>
          <a:noFill/>
          <a:ln cap="flat" cmpd="sng" w="38100">
            <a:solidFill>
              <a:srgbClr val="1D4EBB"/>
            </a:solidFill>
            <a:prstDash val="solid"/>
            <a:round/>
            <a:headEnd len="sm" w="sm" type="none"/>
            <a:tailEnd len="sm" w="sm" type="none"/>
          </a:ln>
        </p:spPr>
      </p:cxnSp>
      <p:cxnSp>
        <p:nvCxnSpPr>
          <p:cNvPr id="39" name="Google Shape;39;p5"/>
          <p:cNvCxnSpPr/>
          <p:nvPr/>
        </p:nvCxnSpPr>
        <p:spPr>
          <a:xfrm>
            <a:off x="14853166" y="5975789"/>
            <a:ext cx="2115000" cy="0"/>
          </a:xfrm>
          <a:prstGeom prst="straightConnector1">
            <a:avLst/>
          </a:prstGeom>
          <a:noFill/>
          <a:ln cap="flat" cmpd="sng" w="38100">
            <a:solidFill>
              <a:srgbClr val="1D4EBB"/>
            </a:solidFill>
            <a:prstDash val="solid"/>
            <a:round/>
            <a:headEnd len="sm" w="sm" type="none"/>
            <a:tailEnd len="sm" w="sm" type="none"/>
          </a:ln>
        </p:spPr>
      </p:cxnSp>
      <p:cxnSp>
        <p:nvCxnSpPr>
          <p:cNvPr id="40" name="Google Shape;40;p5"/>
          <p:cNvCxnSpPr/>
          <p:nvPr/>
        </p:nvCxnSpPr>
        <p:spPr>
          <a:xfrm>
            <a:off x="14853166" y="7569525"/>
            <a:ext cx="2115000" cy="0"/>
          </a:xfrm>
          <a:prstGeom prst="straightConnector1">
            <a:avLst/>
          </a:prstGeom>
          <a:noFill/>
          <a:ln cap="flat" cmpd="sng" w="38100">
            <a:solidFill>
              <a:srgbClr val="1D4EBB"/>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rgbClr val="1D4EBB"/>
        </a:solidFill>
      </p:bgPr>
    </p:bg>
    <p:spTree>
      <p:nvGrpSpPr>
        <p:cNvPr id="41" name="Shape 41"/>
        <p:cNvGrpSpPr/>
        <p:nvPr/>
      </p:nvGrpSpPr>
      <p:grpSpPr>
        <a:xfrm>
          <a:off x="0" y="0"/>
          <a:ext cx="0" cy="0"/>
          <a:chOff x="0" y="0"/>
          <a:chExt cx="0" cy="0"/>
        </a:xfrm>
      </p:grpSpPr>
      <p:sp>
        <p:nvSpPr>
          <p:cNvPr id="42" name="Google Shape;42;p6"/>
          <p:cNvSpPr/>
          <p:nvPr>
            <p:ph idx="2" type="pic"/>
          </p:nvPr>
        </p:nvSpPr>
        <p:spPr>
          <a:xfrm>
            <a:off x="-1880575" y="708275"/>
            <a:ext cx="5393400" cy="3095100"/>
          </a:xfrm>
          <a:prstGeom prst="rect">
            <a:avLst/>
          </a:prstGeom>
          <a:noFill/>
          <a:ln>
            <a:noFill/>
          </a:ln>
        </p:spPr>
      </p:sp>
      <p:sp>
        <p:nvSpPr>
          <p:cNvPr id="43" name="Google Shape;43;p6"/>
          <p:cNvSpPr/>
          <p:nvPr>
            <p:ph idx="3" type="pic"/>
          </p:nvPr>
        </p:nvSpPr>
        <p:spPr>
          <a:xfrm>
            <a:off x="4022763" y="708275"/>
            <a:ext cx="5393400" cy="3095100"/>
          </a:xfrm>
          <a:prstGeom prst="rect">
            <a:avLst/>
          </a:prstGeom>
          <a:noFill/>
          <a:ln>
            <a:noFill/>
          </a:ln>
        </p:spPr>
      </p:sp>
      <p:sp>
        <p:nvSpPr>
          <p:cNvPr id="44" name="Google Shape;44;p6"/>
          <p:cNvSpPr/>
          <p:nvPr>
            <p:ph idx="4" type="pic"/>
          </p:nvPr>
        </p:nvSpPr>
        <p:spPr>
          <a:xfrm>
            <a:off x="9933500" y="708275"/>
            <a:ext cx="5393400" cy="3095100"/>
          </a:xfrm>
          <a:prstGeom prst="rect">
            <a:avLst/>
          </a:prstGeom>
          <a:noFill/>
          <a:ln>
            <a:noFill/>
          </a:ln>
        </p:spPr>
      </p:sp>
      <p:sp>
        <p:nvSpPr>
          <p:cNvPr id="45" name="Google Shape;45;p6"/>
          <p:cNvSpPr/>
          <p:nvPr>
            <p:ph idx="5" type="pic"/>
          </p:nvPr>
        </p:nvSpPr>
        <p:spPr>
          <a:xfrm>
            <a:off x="15827725" y="708275"/>
            <a:ext cx="5393400" cy="3095100"/>
          </a:xfrm>
          <a:prstGeom prst="rect">
            <a:avLst/>
          </a:prstGeom>
          <a:noFill/>
          <a:ln>
            <a:noFill/>
          </a:ln>
        </p:spPr>
      </p:sp>
      <p:sp>
        <p:nvSpPr>
          <p:cNvPr id="46" name="Google Shape;46;p6"/>
          <p:cNvSpPr/>
          <p:nvPr>
            <p:ph idx="6" type="pic"/>
          </p:nvPr>
        </p:nvSpPr>
        <p:spPr>
          <a:xfrm>
            <a:off x="-4579025" y="6491163"/>
            <a:ext cx="5393400" cy="3095100"/>
          </a:xfrm>
          <a:prstGeom prst="rect">
            <a:avLst/>
          </a:prstGeom>
          <a:noFill/>
          <a:ln>
            <a:noFill/>
          </a:ln>
        </p:spPr>
      </p:sp>
      <p:sp>
        <p:nvSpPr>
          <p:cNvPr id="47" name="Google Shape;47;p6"/>
          <p:cNvSpPr/>
          <p:nvPr>
            <p:ph idx="7" type="pic"/>
          </p:nvPr>
        </p:nvSpPr>
        <p:spPr>
          <a:xfrm>
            <a:off x="1324313" y="6491163"/>
            <a:ext cx="5393400" cy="3095100"/>
          </a:xfrm>
          <a:prstGeom prst="rect">
            <a:avLst/>
          </a:prstGeom>
          <a:noFill/>
          <a:ln>
            <a:noFill/>
          </a:ln>
        </p:spPr>
      </p:sp>
      <p:sp>
        <p:nvSpPr>
          <p:cNvPr id="48" name="Google Shape;48;p6"/>
          <p:cNvSpPr/>
          <p:nvPr>
            <p:ph idx="8" type="pic"/>
          </p:nvPr>
        </p:nvSpPr>
        <p:spPr>
          <a:xfrm>
            <a:off x="7235050" y="6491163"/>
            <a:ext cx="5393400" cy="3095100"/>
          </a:xfrm>
          <a:prstGeom prst="rect">
            <a:avLst/>
          </a:prstGeom>
          <a:noFill/>
          <a:ln>
            <a:noFill/>
          </a:ln>
        </p:spPr>
      </p:sp>
      <p:sp>
        <p:nvSpPr>
          <p:cNvPr id="49" name="Google Shape;49;p6"/>
          <p:cNvSpPr/>
          <p:nvPr>
            <p:ph idx="9" type="pic"/>
          </p:nvPr>
        </p:nvSpPr>
        <p:spPr>
          <a:xfrm>
            <a:off x="13129275" y="6491163"/>
            <a:ext cx="5393400" cy="30951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Inter"/>
              <a:buNone/>
              <a:defRPr i="0" sz="4400" u="none" cap="none" strike="noStrike">
                <a:solidFill>
                  <a:schemeClr val="dk1"/>
                </a:solidFill>
                <a:latin typeface="Inter"/>
                <a:ea typeface="Inter"/>
                <a:cs typeface="Inter"/>
                <a:sym typeface="Inter"/>
              </a:defRPr>
            </a:lvl1pPr>
            <a:lvl2pPr lvl="1">
              <a:spcBef>
                <a:spcPts val="0"/>
              </a:spcBef>
              <a:spcAft>
                <a:spcPts val="0"/>
              </a:spcAft>
              <a:buSzPts val="1400"/>
              <a:buFont typeface="Inter"/>
              <a:buNone/>
              <a:defRPr sz="1800">
                <a:latin typeface="Inter"/>
                <a:ea typeface="Inter"/>
                <a:cs typeface="Inter"/>
                <a:sym typeface="Inter"/>
              </a:defRPr>
            </a:lvl2pPr>
            <a:lvl3pPr lvl="2">
              <a:spcBef>
                <a:spcPts val="0"/>
              </a:spcBef>
              <a:spcAft>
                <a:spcPts val="0"/>
              </a:spcAft>
              <a:buSzPts val="1400"/>
              <a:buFont typeface="Inter"/>
              <a:buNone/>
              <a:defRPr sz="1800">
                <a:latin typeface="Inter"/>
                <a:ea typeface="Inter"/>
                <a:cs typeface="Inter"/>
                <a:sym typeface="Inter"/>
              </a:defRPr>
            </a:lvl3pPr>
            <a:lvl4pPr lvl="3">
              <a:spcBef>
                <a:spcPts val="0"/>
              </a:spcBef>
              <a:spcAft>
                <a:spcPts val="0"/>
              </a:spcAft>
              <a:buSzPts val="1400"/>
              <a:buFont typeface="Inter"/>
              <a:buNone/>
              <a:defRPr sz="1800">
                <a:latin typeface="Inter"/>
                <a:ea typeface="Inter"/>
                <a:cs typeface="Inter"/>
                <a:sym typeface="Inter"/>
              </a:defRPr>
            </a:lvl4pPr>
            <a:lvl5pPr lvl="4">
              <a:spcBef>
                <a:spcPts val="0"/>
              </a:spcBef>
              <a:spcAft>
                <a:spcPts val="0"/>
              </a:spcAft>
              <a:buSzPts val="1400"/>
              <a:buFont typeface="Inter"/>
              <a:buNone/>
              <a:defRPr sz="1800">
                <a:latin typeface="Inter"/>
                <a:ea typeface="Inter"/>
                <a:cs typeface="Inter"/>
                <a:sym typeface="Inter"/>
              </a:defRPr>
            </a:lvl5pPr>
            <a:lvl6pPr lvl="5">
              <a:spcBef>
                <a:spcPts val="0"/>
              </a:spcBef>
              <a:spcAft>
                <a:spcPts val="0"/>
              </a:spcAft>
              <a:buSzPts val="1400"/>
              <a:buFont typeface="Inter"/>
              <a:buNone/>
              <a:defRPr sz="1800">
                <a:latin typeface="Inter"/>
                <a:ea typeface="Inter"/>
                <a:cs typeface="Inter"/>
                <a:sym typeface="Inter"/>
              </a:defRPr>
            </a:lvl6pPr>
            <a:lvl7pPr lvl="6">
              <a:spcBef>
                <a:spcPts val="0"/>
              </a:spcBef>
              <a:spcAft>
                <a:spcPts val="0"/>
              </a:spcAft>
              <a:buSzPts val="1400"/>
              <a:buFont typeface="Inter"/>
              <a:buNone/>
              <a:defRPr sz="1800">
                <a:latin typeface="Inter"/>
                <a:ea typeface="Inter"/>
                <a:cs typeface="Inter"/>
                <a:sym typeface="Inter"/>
              </a:defRPr>
            </a:lvl7pPr>
            <a:lvl8pPr lvl="7">
              <a:spcBef>
                <a:spcPts val="0"/>
              </a:spcBef>
              <a:spcAft>
                <a:spcPts val="0"/>
              </a:spcAft>
              <a:buSzPts val="1400"/>
              <a:buFont typeface="Inter"/>
              <a:buNone/>
              <a:defRPr sz="1800">
                <a:latin typeface="Inter"/>
                <a:ea typeface="Inter"/>
                <a:cs typeface="Inter"/>
                <a:sym typeface="Inter"/>
              </a:defRPr>
            </a:lvl8pPr>
            <a:lvl9pPr lvl="8">
              <a:spcBef>
                <a:spcPts val="0"/>
              </a:spcBef>
              <a:spcAft>
                <a:spcPts val="0"/>
              </a:spcAft>
              <a:buSzPts val="1400"/>
              <a:buFont typeface="Inter"/>
              <a:buNone/>
              <a:defRPr sz="1800">
                <a:latin typeface="Inter"/>
                <a:ea typeface="Inter"/>
                <a:cs typeface="Inter"/>
                <a:sym typeface="Inter"/>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1pPr>
            <a:lvl2pPr indent="-406400" lvl="1" marL="914400" marR="0" rtl="0" algn="l">
              <a:spcBef>
                <a:spcPts val="560"/>
              </a:spcBef>
              <a:spcAft>
                <a:spcPts val="0"/>
              </a:spcAft>
              <a:buClr>
                <a:schemeClr val="dk1"/>
              </a:buClr>
              <a:buSzPts val="2800"/>
              <a:buFont typeface="Inter"/>
              <a:buChar char="–"/>
              <a:defRPr i="0" sz="2800" u="none" cap="none" strike="noStrike">
                <a:solidFill>
                  <a:schemeClr val="dk1"/>
                </a:solidFill>
                <a:latin typeface="Inter"/>
                <a:ea typeface="Inter"/>
                <a:cs typeface="Inter"/>
                <a:sym typeface="Inter"/>
              </a:defRPr>
            </a:lvl2pPr>
            <a:lvl3pPr indent="-381000" lvl="2" marL="1371600" marR="0" rtl="0" algn="l">
              <a:spcBef>
                <a:spcPts val="480"/>
              </a:spcBef>
              <a:spcAft>
                <a:spcPts val="0"/>
              </a:spcAft>
              <a:buClr>
                <a:schemeClr val="dk1"/>
              </a:buClr>
              <a:buSzPts val="2400"/>
              <a:buFont typeface="Inter"/>
              <a:buChar char="•"/>
              <a:defRPr i="0" sz="2400" u="none" cap="none" strike="noStrike">
                <a:solidFill>
                  <a:schemeClr val="dk1"/>
                </a:solidFill>
                <a:latin typeface="Inter"/>
                <a:ea typeface="Inter"/>
                <a:cs typeface="Inter"/>
                <a:sym typeface="Inter"/>
              </a:defRPr>
            </a:lvl3pPr>
            <a:lvl4pPr indent="-355600" lvl="3" marL="1828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4pPr>
            <a:lvl5pPr indent="-355600" lvl="4" marL="22860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5.png"/><Relationship Id="rId10" Type="http://schemas.openxmlformats.org/officeDocument/2006/relationships/image" Target="../media/image26.png"/><Relationship Id="rId9" Type="http://schemas.openxmlformats.org/officeDocument/2006/relationships/image" Target="../media/image20.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40" Type="http://schemas.openxmlformats.org/officeDocument/2006/relationships/image" Target="../media/image53.png"/><Relationship Id="rId20" Type="http://schemas.openxmlformats.org/officeDocument/2006/relationships/image" Target="../media/image37.png"/><Relationship Id="rId42" Type="http://schemas.openxmlformats.org/officeDocument/2006/relationships/image" Target="../media/image60.png"/><Relationship Id="rId41" Type="http://schemas.openxmlformats.org/officeDocument/2006/relationships/image" Target="../media/image69.png"/><Relationship Id="rId22" Type="http://schemas.openxmlformats.org/officeDocument/2006/relationships/image" Target="../media/image47.png"/><Relationship Id="rId44" Type="http://schemas.openxmlformats.org/officeDocument/2006/relationships/image" Target="../media/image56.png"/><Relationship Id="rId21" Type="http://schemas.openxmlformats.org/officeDocument/2006/relationships/image" Target="../media/image34.png"/><Relationship Id="rId43" Type="http://schemas.openxmlformats.org/officeDocument/2006/relationships/image" Target="../media/image59.png"/><Relationship Id="rId24" Type="http://schemas.openxmlformats.org/officeDocument/2006/relationships/image" Target="../media/image45.png"/><Relationship Id="rId46" Type="http://schemas.openxmlformats.org/officeDocument/2006/relationships/image" Target="../media/image67.png"/><Relationship Id="rId23" Type="http://schemas.openxmlformats.org/officeDocument/2006/relationships/image" Target="../media/image58.png"/><Relationship Id="rId45"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9.png"/><Relationship Id="rId26" Type="http://schemas.openxmlformats.org/officeDocument/2006/relationships/image" Target="../media/image65.png"/><Relationship Id="rId48" Type="http://schemas.openxmlformats.org/officeDocument/2006/relationships/image" Target="../media/image73.png"/><Relationship Id="rId25" Type="http://schemas.openxmlformats.org/officeDocument/2006/relationships/image" Target="../media/image43.png"/><Relationship Id="rId47" Type="http://schemas.openxmlformats.org/officeDocument/2006/relationships/image" Target="../media/image66.png"/><Relationship Id="rId28" Type="http://schemas.openxmlformats.org/officeDocument/2006/relationships/image" Target="../media/image61.png"/><Relationship Id="rId27" Type="http://schemas.openxmlformats.org/officeDocument/2006/relationships/image" Target="../media/image54.png"/><Relationship Id="rId5" Type="http://schemas.openxmlformats.org/officeDocument/2006/relationships/image" Target="../media/image17.png"/><Relationship Id="rId6" Type="http://schemas.openxmlformats.org/officeDocument/2006/relationships/image" Target="../media/image16.png"/><Relationship Id="rId29" Type="http://schemas.openxmlformats.org/officeDocument/2006/relationships/image" Target="../media/image48.png"/><Relationship Id="rId7" Type="http://schemas.openxmlformats.org/officeDocument/2006/relationships/image" Target="../media/image22.png"/><Relationship Id="rId8" Type="http://schemas.openxmlformats.org/officeDocument/2006/relationships/image" Target="../media/image18.png"/><Relationship Id="rId31" Type="http://schemas.openxmlformats.org/officeDocument/2006/relationships/image" Target="../media/image52.png"/><Relationship Id="rId30" Type="http://schemas.openxmlformats.org/officeDocument/2006/relationships/image" Target="../media/image70.png"/><Relationship Id="rId11" Type="http://schemas.openxmlformats.org/officeDocument/2006/relationships/image" Target="../media/image28.png"/><Relationship Id="rId33" Type="http://schemas.openxmlformats.org/officeDocument/2006/relationships/image" Target="../media/image57.png"/><Relationship Id="rId10" Type="http://schemas.openxmlformats.org/officeDocument/2006/relationships/image" Target="../media/image39.png"/><Relationship Id="rId32" Type="http://schemas.openxmlformats.org/officeDocument/2006/relationships/image" Target="../media/image55.png"/><Relationship Id="rId13" Type="http://schemas.openxmlformats.org/officeDocument/2006/relationships/image" Target="../media/image30.png"/><Relationship Id="rId35" Type="http://schemas.openxmlformats.org/officeDocument/2006/relationships/image" Target="../media/image49.png"/><Relationship Id="rId12" Type="http://schemas.openxmlformats.org/officeDocument/2006/relationships/image" Target="../media/image27.png"/><Relationship Id="rId34" Type="http://schemas.openxmlformats.org/officeDocument/2006/relationships/image" Target="../media/image68.png"/><Relationship Id="rId15" Type="http://schemas.openxmlformats.org/officeDocument/2006/relationships/image" Target="../media/image44.png"/><Relationship Id="rId37" Type="http://schemas.openxmlformats.org/officeDocument/2006/relationships/image" Target="../media/image51.png"/><Relationship Id="rId14" Type="http://schemas.openxmlformats.org/officeDocument/2006/relationships/image" Target="../media/image41.png"/><Relationship Id="rId36" Type="http://schemas.openxmlformats.org/officeDocument/2006/relationships/image" Target="../media/image71.png"/><Relationship Id="rId17" Type="http://schemas.openxmlformats.org/officeDocument/2006/relationships/image" Target="../media/image36.png"/><Relationship Id="rId39" Type="http://schemas.openxmlformats.org/officeDocument/2006/relationships/image" Target="../media/image64.png"/><Relationship Id="rId16" Type="http://schemas.openxmlformats.org/officeDocument/2006/relationships/image" Target="../media/image31.png"/><Relationship Id="rId38" Type="http://schemas.openxmlformats.org/officeDocument/2006/relationships/image" Target="../media/image62.png"/><Relationship Id="rId19" Type="http://schemas.openxmlformats.org/officeDocument/2006/relationships/image" Target="../media/image35.png"/><Relationship Id="rId1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53" name="Shape 53"/>
        <p:cNvGrpSpPr/>
        <p:nvPr/>
      </p:nvGrpSpPr>
      <p:grpSpPr>
        <a:xfrm>
          <a:off x="0" y="0"/>
          <a:ext cx="0" cy="0"/>
          <a:chOff x="0" y="0"/>
          <a:chExt cx="0" cy="0"/>
        </a:xfrm>
      </p:grpSpPr>
      <p:pic>
        <p:nvPicPr>
          <p:cNvPr id="54" name="Google Shape;54;p7"/>
          <p:cNvPicPr preferRelativeResize="0"/>
          <p:nvPr/>
        </p:nvPicPr>
        <p:blipFill>
          <a:blip r:embed="rId3">
            <a:alphaModFix/>
          </a:blip>
          <a:stretch>
            <a:fillRect/>
          </a:stretch>
        </p:blipFill>
        <p:spPr>
          <a:xfrm>
            <a:off x="1133475" y="6214453"/>
            <a:ext cx="2962325" cy="2974998"/>
          </a:xfrm>
          <a:prstGeom prst="rect">
            <a:avLst/>
          </a:prstGeom>
          <a:noFill/>
          <a:ln>
            <a:noFill/>
          </a:ln>
        </p:spPr>
      </p:pic>
      <p:pic>
        <p:nvPicPr>
          <p:cNvPr id="55" name="Google Shape;55;p7"/>
          <p:cNvPicPr preferRelativeResize="0"/>
          <p:nvPr/>
        </p:nvPicPr>
        <p:blipFill>
          <a:blip r:embed="rId4">
            <a:alphaModFix/>
          </a:blip>
          <a:stretch>
            <a:fillRect/>
          </a:stretch>
        </p:blipFill>
        <p:spPr>
          <a:xfrm>
            <a:off x="4905601" y="6096480"/>
            <a:ext cx="3056899" cy="3214340"/>
          </a:xfrm>
          <a:prstGeom prst="rect">
            <a:avLst/>
          </a:prstGeom>
          <a:noFill/>
          <a:ln>
            <a:noFill/>
          </a:ln>
        </p:spPr>
      </p:pic>
      <p:pic>
        <p:nvPicPr>
          <p:cNvPr id="56" name="Google Shape;56;p7"/>
          <p:cNvPicPr preferRelativeResize="0"/>
          <p:nvPr/>
        </p:nvPicPr>
        <p:blipFill>
          <a:blip r:embed="rId5">
            <a:alphaModFix/>
          </a:blip>
          <a:stretch>
            <a:fillRect/>
          </a:stretch>
        </p:blipFill>
        <p:spPr>
          <a:xfrm>
            <a:off x="8760313" y="6209794"/>
            <a:ext cx="2971600" cy="2984340"/>
          </a:xfrm>
          <a:prstGeom prst="rect">
            <a:avLst/>
          </a:prstGeom>
          <a:noFill/>
          <a:ln>
            <a:noFill/>
          </a:ln>
        </p:spPr>
      </p:pic>
      <p:pic>
        <p:nvPicPr>
          <p:cNvPr id="57" name="Google Shape;57;p7"/>
          <p:cNvPicPr preferRelativeResize="0"/>
          <p:nvPr/>
        </p:nvPicPr>
        <p:blipFill>
          <a:blip r:embed="rId6">
            <a:alphaModFix/>
          </a:blip>
          <a:stretch>
            <a:fillRect/>
          </a:stretch>
        </p:blipFill>
        <p:spPr>
          <a:xfrm>
            <a:off x="12577025" y="6211458"/>
            <a:ext cx="2944575" cy="2982668"/>
          </a:xfrm>
          <a:prstGeom prst="rect">
            <a:avLst/>
          </a:prstGeom>
          <a:noFill/>
          <a:ln>
            <a:noFill/>
          </a:ln>
        </p:spPr>
      </p:pic>
      <p:cxnSp>
        <p:nvCxnSpPr>
          <p:cNvPr id="58" name="Google Shape;58;p7"/>
          <p:cNvCxnSpPr/>
          <p:nvPr/>
        </p:nvCxnSpPr>
        <p:spPr>
          <a:xfrm>
            <a:off x="0" y="5756442"/>
            <a:ext cx="15521605" cy="0"/>
          </a:xfrm>
          <a:prstGeom prst="straightConnector1">
            <a:avLst/>
          </a:prstGeom>
          <a:noFill/>
          <a:ln cap="flat" cmpd="sng" w="76200">
            <a:solidFill>
              <a:srgbClr val="C8FD04"/>
            </a:solidFill>
            <a:prstDash val="solid"/>
            <a:round/>
            <a:headEnd len="sm" w="sm" type="none"/>
            <a:tailEnd len="sm" w="sm" type="none"/>
          </a:ln>
        </p:spPr>
      </p:cxnSp>
      <p:sp>
        <p:nvSpPr>
          <p:cNvPr id="59" name="Google Shape;59;p7"/>
          <p:cNvSpPr txBox="1"/>
          <p:nvPr/>
        </p:nvSpPr>
        <p:spPr>
          <a:xfrm>
            <a:off x="1028700" y="1788205"/>
            <a:ext cx="14289600" cy="3546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C8FD04"/>
                </a:solidFill>
                <a:latin typeface="Inter"/>
                <a:ea typeface="Inter"/>
                <a:cs typeface="Inter"/>
                <a:sym typeface="Inter"/>
              </a:rPr>
              <a:t>EMPLOYEE REVIEW SLIDES</a:t>
            </a:r>
            <a:endParaRPr>
              <a:latin typeface="Inter"/>
              <a:ea typeface="Inter"/>
              <a:cs typeface="Inter"/>
              <a:sym typeface="Inter"/>
            </a:endParaRPr>
          </a:p>
        </p:txBody>
      </p:sp>
      <p:sp>
        <p:nvSpPr>
          <p:cNvPr id="60" name="Google Shape;60;p7"/>
          <p:cNvSpPr txBox="1"/>
          <p:nvPr/>
        </p:nvSpPr>
        <p:spPr>
          <a:xfrm>
            <a:off x="1133475" y="1207180"/>
            <a:ext cx="7052981"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C8FD04"/>
                </a:solidFill>
                <a:latin typeface="Inter SemiBold"/>
                <a:ea typeface="Inter SemiBold"/>
                <a:cs typeface="Inter SemiBold"/>
                <a:sym typeface="Inter SemiBold"/>
              </a:rPr>
              <a:t>A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198" name="Shape 198"/>
        <p:cNvGrpSpPr/>
        <p:nvPr/>
      </p:nvGrpSpPr>
      <p:grpSpPr>
        <a:xfrm>
          <a:off x="0" y="0"/>
          <a:ext cx="0" cy="0"/>
          <a:chOff x="0" y="0"/>
          <a:chExt cx="0" cy="0"/>
        </a:xfrm>
      </p:grpSpPr>
      <p:pic>
        <p:nvPicPr>
          <p:cNvPr id="199" name="Google Shape;199;p16"/>
          <p:cNvPicPr preferRelativeResize="0"/>
          <p:nvPr/>
        </p:nvPicPr>
        <p:blipFill rotWithShape="1">
          <a:blip r:embed="rId3">
            <a:alphaModFix/>
          </a:blip>
          <a:srcRect b="0" l="34738" r="0" t="0"/>
          <a:stretch/>
        </p:blipFill>
        <p:spPr>
          <a:xfrm>
            <a:off x="0" y="703250"/>
            <a:ext cx="3526575" cy="3095100"/>
          </a:xfrm>
          <a:prstGeom prst="rect">
            <a:avLst/>
          </a:prstGeom>
          <a:noFill/>
          <a:ln>
            <a:noFill/>
          </a:ln>
        </p:spPr>
      </p:pic>
      <p:pic>
        <p:nvPicPr>
          <p:cNvPr id="200" name="Google Shape;200;p16"/>
          <p:cNvPicPr preferRelativeResize="0"/>
          <p:nvPr/>
        </p:nvPicPr>
        <p:blipFill>
          <a:blip r:embed="rId4">
            <a:alphaModFix/>
          </a:blip>
          <a:stretch>
            <a:fillRect/>
          </a:stretch>
        </p:blipFill>
        <p:spPr>
          <a:xfrm>
            <a:off x="4024475" y="703250"/>
            <a:ext cx="5403725" cy="3095091"/>
          </a:xfrm>
          <a:prstGeom prst="rect">
            <a:avLst/>
          </a:prstGeom>
          <a:noFill/>
          <a:ln>
            <a:noFill/>
          </a:ln>
        </p:spPr>
      </p:pic>
      <p:pic>
        <p:nvPicPr>
          <p:cNvPr id="201" name="Google Shape;201;p16"/>
          <p:cNvPicPr preferRelativeResize="0"/>
          <p:nvPr/>
        </p:nvPicPr>
        <p:blipFill>
          <a:blip r:embed="rId5">
            <a:alphaModFix/>
          </a:blip>
          <a:stretch>
            <a:fillRect/>
          </a:stretch>
        </p:blipFill>
        <p:spPr>
          <a:xfrm>
            <a:off x="9926100" y="703250"/>
            <a:ext cx="5403725" cy="3095091"/>
          </a:xfrm>
          <a:prstGeom prst="rect">
            <a:avLst/>
          </a:prstGeom>
          <a:noFill/>
          <a:ln>
            <a:noFill/>
          </a:ln>
        </p:spPr>
      </p:pic>
      <p:pic>
        <p:nvPicPr>
          <p:cNvPr id="202" name="Google Shape;202;p16"/>
          <p:cNvPicPr preferRelativeResize="0"/>
          <p:nvPr/>
        </p:nvPicPr>
        <p:blipFill rotWithShape="1">
          <a:blip r:embed="rId6">
            <a:alphaModFix/>
          </a:blip>
          <a:srcRect b="0" l="0" r="54553" t="0"/>
          <a:stretch/>
        </p:blipFill>
        <p:spPr>
          <a:xfrm>
            <a:off x="15832225" y="703250"/>
            <a:ext cx="2455775" cy="3095100"/>
          </a:xfrm>
          <a:prstGeom prst="rect">
            <a:avLst/>
          </a:prstGeom>
          <a:noFill/>
          <a:ln>
            <a:noFill/>
          </a:ln>
        </p:spPr>
      </p:pic>
      <p:pic>
        <p:nvPicPr>
          <p:cNvPr id="203" name="Google Shape;203;p16"/>
          <p:cNvPicPr preferRelativeResize="0"/>
          <p:nvPr/>
        </p:nvPicPr>
        <p:blipFill rotWithShape="1">
          <a:blip r:embed="rId7">
            <a:alphaModFix/>
          </a:blip>
          <a:srcRect b="0" l="84902" r="0" t="0"/>
          <a:stretch/>
        </p:blipFill>
        <p:spPr>
          <a:xfrm>
            <a:off x="4" y="6494150"/>
            <a:ext cx="814250" cy="3089125"/>
          </a:xfrm>
          <a:prstGeom prst="rect">
            <a:avLst/>
          </a:prstGeom>
          <a:noFill/>
          <a:ln>
            <a:noFill/>
          </a:ln>
        </p:spPr>
      </p:pic>
      <p:pic>
        <p:nvPicPr>
          <p:cNvPr id="204" name="Google Shape;204;p16"/>
          <p:cNvPicPr preferRelativeResize="0"/>
          <p:nvPr/>
        </p:nvPicPr>
        <p:blipFill>
          <a:blip r:embed="rId8">
            <a:alphaModFix/>
          </a:blip>
          <a:stretch>
            <a:fillRect/>
          </a:stretch>
        </p:blipFill>
        <p:spPr>
          <a:xfrm>
            <a:off x="1322600" y="6488175"/>
            <a:ext cx="5403740" cy="3095100"/>
          </a:xfrm>
          <a:prstGeom prst="rect">
            <a:avLst/>
          </a:prstGeom>
          <a:noFill/>
          <a:ln>
            <a:noFill/>
          </a:ln>
        </p:spPr>
      </p:pic>
      <p:pic>
        <p:nvPicPr>
          <p:cNvPr id="205" name="Google Shape;205;p16"/>
          <p:cNvPicPr preferRelativeResize="0"/>
          <p:nvPr/>
        </p:nvPicPr>
        <p:blipFill>
          <a:blip r:embed="rId9">
            <a:alphaModFix/>
          </a:blip>
          <a:stretch>
            <a:fillRect/>
          </a:stretch>
        </p:blipFill>
        <p:spPr>
          <a:xfrm>
            <a:off x="7224250" y="6488169"/>
            <a:ext cx="5403750" cy="3095106"/>
          </a:xfrm>
          <a:prstGeom prst="rect">
            <a:avLst/>
          </a:prstGeom>
          <a:noFill/>
          <a:ln>
            <a:noFill/>
          </a:ln>
        </p:spPr>
      </p:pic>
      <p:pic>
        <p:nvPicPr>
          <p:cNvPr id="206" name="Google Shape;206;p16"/>
          <p:cNvPicPr preferRelativeResize="0"/>
          <p:nvPr/>
        </p:nvPicPr>
        <p:blipFill>
          <a:blip r:embed="rId10">
            <a:alphaModFix/>
          </a:blip>
          <a:stretch>
            <a:fillRect/>
          </a:stretch>
        </p:blipFill>
        <p:spPr>
          <a:xfrm>
            <a:off x="13131068" y="6494150"/>
            <a:ext cx="5393307" cy="3089125"/>
          </a:xfrm>
          <a:prstGeom prst="rect">
            <a:avLst/>
          </a:prstGeom>
          <a:noFill/>
          <a:ln>
            <a:noFill/>
          </a:ln>
        </p:spPr>
      </p:pic>
      <p:sp>
        <p:nvSpPr>
          <p:cNvPr id="207" name="Google Shape;207;p16"/>
          <p:cNvSpPr txBox="1"/>
          <p:nvPr/>
        </p:nvSpPr>
        <p:spPr>
          <a:xfrm>
            <a:off x="-4291170" y="4583430"/>
            <a:ext cx="268704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C8FD04"/>
                </a:solidFill>
                <a:latin typeface="Inter"/>
                <a:ea typeface="Inter"/>
                <a:cs typeface="Inter"/>
                <a:sym typeface="Inter"/>
              </a:rPr>
              <a:t>GALLERY   GALLERY   GALLERY   GALLERY</a:t>
            </a:r>
            <a:endParaRPr>
              <a:latin typeface="Inter"/>
              <a:ea typeface="Inter"/>
              <a:cs typeface="Inter"/>
              <a:sym typeface="Inte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FD04"/>
        </a:solidFill>
      </p:bgPr>
    </p:bg>
    <p:spTree>
      <p:nvGrpSpPr>
        <p:cNvPr id="211" name="Shape 211"/>
        <p:cNvGrpSpPr/>
        <p:nvPr/>
      </p:nvGrpSpPr>
      <p:grpSpPr>
        <a:xfrm>
          <a:off x="0" y="0"/>
          <a:ext cx="0" cy="0"/>
          <a:chOff x="0" y="0"/>
          <a:chExt cx="0" cy="0"/>
        </a:xfrm>
      </p:grpSpPr>
      <p:sp>
        <p:nvSpPr>
          <p:cNvPr id="212" name="Google Shape;212;p17"/>
          <p:cNvSpPr txBox="1"/>
          <p:nvPr/>
        </p:nvSpPr>
        <p:spPr>
          <a:xfrm>
            <a:off x="1028700" y="3350895"/>
            <a:ext cx="14493000" cy="3546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1D4EBB"/>
                </a:solidFill>
                <a:latin typeface="Inter"/>
                <a:ea typeface="Inter"/>
                <a:cs typeface="Inter"/>
                <a:sym typeface="Inter"/>
              </a:rPr>
              <a:t>OVERALL PERFORMANCE</a:t>
            </a:r>
            <a:endParaRPr>
              <a:latin typeface="Inter"/>
              <a:ea typeface="Inter"/>
              <a:cs typeface="Inter"/>
              <a:sym typeface="Inter"/>
            </a:endParaRPr>
          </a:p>
        </p:txBody>
      </p:sp>
      <p:cxnSp>
        <p:nvCxnSpPr>
          <p:cNvPr id="213" name="Google Shape;213;p17"/>
          <p:cNvCxnSpPr/>
          <p:nvPr/>
        </p:nvCxnSpPr>
        <p:spPr>
          <a:xfrm>
            <a:off x="0" y="7155180"/>
            <a:ext cx="15521605" cy="0"/>
          </a:xfrm>
          <a:prstGeom prst="straightConnector1">
            <a:avLst/>
          </a:prstGeom>
          <a:noFill/>
          <a:ln cap="flat" cmpd="sng" w="76200">
            <a:solidFill>
              <a:srgbClr val="1D4EBB"/>
            </a:solidFill>
            <a:prstDash val="solid"/>
            <a:round/>
            <a:headEnd len="sm" w="sm" type="none"/>
            <a:tailEnd len="sm" w="sm" type="none"/>
          </a:ln>
        </p:spPr>
      </p:cxn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217" name="Shape 217"/>
        <p:cNvGrpSpPr/>
        <p:nvPr/>
      </p:nvGrpSpPr>
      <p:grpSpPr>
        <a:xfrm>
          <a:off x="0" y="0"/>
          <a:ext cx="0" cy="0"/>
          <a:chOff x="0" y="0"/>
          <a:chExt cx="0" cy="0"/>
        </a:xfrm>
      </p:grpSpPr>
      <p:pic>
        <p:nvPicPr>
          <p:cNvPr id="218" name="Google Shape;218;p18"/>
          <p:cNvPicPr preferRelativeResize="0"/>
          <p:nvPr/>
        </p:nvPicPr>
        <p:blipFill rotWithShape="1">
          <a:blip r:embed="rId3">
            <a:alphaModFix/>
          </a:blip>
          <a:srcRect b="5834" l="0" r="33355" t="5896"/>
          <a:stretch/>
        </p:blipFill>
        <p:spPr>
          <a:xfrm>
            <a:off x="10487175" y="0"/>
            <a:ext cx="7800825" cy="10286998"/>
          </a:xfrm>
          <a:prstGeom prst="rect">
            <a:avLst/>
          </a:prstGeom>
          <a:noFill/>
          <a:ln>
            <a:noFill/>
          </a:ln>
        </p:spPr>
      </p:pic>
      <p:pic>
        <p:nvPicPr>
          <p:cNvPr id="219" name="Google Shape;219;p18"/>
          <p:cNvPicPr preferRelativeResize="0"/>
          <p:nvPr/>
        </p:nvPicPr>
        <p:blipFill>
          <a:blip r:embed="rId4">
            <a:alphaModFix/>
          </a:blip>
          <a:stretch>
            <a:fillRect/>
          </a:stretch>
        </p:blipFill>
        <p:spPr>
          <a:xfrm>
            <a:off x="11930875" y="1028700"/>
            <a:ext cx="5920150" cy="8214693"/>
          </a:xfrm>
          <a:prstGeom prst="rect">
            <a:avLst/>
          </a:prstGeom>
          <a:noFill/>
          <a:ln>
            <a:noFill/>
          </a:ln>
        </p:spPr>
      </p:pic>
      <p:sp>
        <p:nvSpPr>
          <p:cNvPr id="220" name="Google Shape;220;p18"/>
          <p:cNvSpPr txBox="1"/>
          <p:nvPr/>
        </p:nvSpPr>
        <p:spPr>
          <a:xfrm>
            <a:off x="1028700" y="5374958"/>
            <a:ext cx="96849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DFC"/>
                </a:solidFill>
                <a:latin typeface="Inter"/>
                <a:ea typeface="Inter"/>
                <a:cs typeface="Inter"/>
                <a:sym typeface="Inter"/>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221" name="Google Shape;221;p18"/>
          <p:cNvSpPr txBox="1"/>
          <p:nvPr/>
        </p:nvSpPr>
        <p:spPr>
          <a:xfrm>
            <a:off x="1028700" y="2873693"/>
            <a:ext cx="96849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C8FD04"/>
                </a:solidFill>
                <a:latin typeface="Inter"/>
                <a:ea typeface="Inter"/>
                <a:cs typeface="Inter"/>
                <a:sym typeface="Inter"/>
              </a:rPr>
              <a:t>PERFORMANCE HIGHLIGHTS</a:t>
            </a:r>
            <a:endParaRPr>
              <a:latin typeface="Inter"/>
              <a:ea typeface="Inter"/>
              <a:cs typeface="Inter"/>
              <a:sym typeface="Inter"/>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FD04"/>
        </a:solidFill>
      </p:bgPr>
    </p:bg>
    <p:spTree>
      <p:nvGrpSpPr>
        <p:cNvPr id="225" name="Shape 225"/>
        <p:cNvGrpSpPr/>
        <p:nvPr/>
      </p:nvGrpSpPr>
      <p:grpSpPr>
        <a:xfrm>
          <a:off x="0" y="0"/>
          <a:ext cx="0" cy="0"/>
          <a:chOff x="0" y="0"/>
          <a:chExt cx="0" cy="0"/>
        </a:xfrm>
      </p:grpSpPr>
      <p:pic>
        <p:nvPicPr>
          <p:cNvPr id="226" name="Google Shape;226;p19"/>
          <p:cNvPicPr preferRelativeResize="0"/>
          <p:nvPr/>
        </p:nvPicPr>
        <p:blipFill>
          <a:blip r:embed="rId3">
            <a:alphaModFix/>
          </a:blip>
          <a:stretch>
            <a:fillRect/>
          </a:stretch>
        </p:blipFill>
        <p:spPr>
          <a:xfrm>
            <a:off x="447775" y="7142089"/>
            <a:ext cx="2693200" cy="2680573"/>
          </a:xfrm>
          <a:prstGeom prst="rect">
            <a:avLst/>
          </a:prstGeom>
          <a:noFill/>
          <a:ln>
            <a:noFill/>
          </a:ln>
        </p:spPr>
      </p:pic>
      <p:pic>
        <p:nvPicPr>
          <p:cNvPr id="227" name="Google Shape;227;p19"/>
          <p:cNvPicPr preferRelativeResize="0"/>
          <p:nvPr/>
        </p:nvPicPr>
        <p:blipFill>
          <a:blip r:embed="rId3">
            <a:alphaModFix/>
          </a:blip>
          <a:stretch>
            <a:fillRect/>
          </a:stretch>
        </p:blipFill>
        <p:spPr>
          <a:xfrm>
            <a:off x="15147025" y="464339"/>
            <a:ext cx="2693200" cy="2680573"/>
          </a:xfrm>
          <a:prstGeom prst="rect">
            <a:avLst/>
          </a:prstGeom>
          <a:noFill/>
          <a:ln>
            <a:noFill/>
          </a:ln>
        </p:spPr>
      </p:pic>
      <p:sp>
        <p:nvSpPr>
          <p:cNvPr id="228" name="Google Shape;228;p19"/>
          <p:cNvSpPr txBox="1"/>
          <p:nvPr/>
        </p:nvSpPr>
        <p:spPr>
          <a:xfrm>
            <a:off x="1028700" y="3854058"/>
            <a:ext cx="16230600" cy="19373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1D4EBB"/>
                </a:solidFill>
                <a:latin typeface="Inter"/>
                <a:ea typeface="Inter"/>
                <a:cs typeface="Inter"/>
                <a:sym typeface="Inter"/>
              </a:rPr>
              <a:t>$8,962,478</a:t>
            </a:r>
            <a:endParaRPr/>
          </a:p>
        </p:txBody>
      </p:sp>
      <p:grpSp>
        <p:nvGrpSpPr>
          <p:cNvPr id="229" name="Google Shape;229;p19"/>
          <p:cNvGrpSpPr/>
          <p:nvPr/>
        </p:nvGrpSpPr>
        <p:grpSpPr>
          <a:xfrm>
            <a:off x="1028700" y="6058133"/>
            <a:ext cx="16230600" cy="824865"/>
            <a:chOff x="0" y="57150"/>
            <a:chExt cx="21640800" cy="1099820"/>
          </a:xfrm>
        </p:grpSpPr>
        <p:sp>
          <p:nvSpPr>
            <p:cNvPr id="230" name="Google Shape;230;p19"/>
            <p:cNvSpPr txBox="1"/>
            <p:nvPr/>
          </p:nvSpPr>
          <p:spPr>
            <a:xfrm>
              <a:off x="0" y="57150"/>
              <a:ext cx="21640800" cy="6807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IMPORTANT STATISTIC</a:t>
              </a:r>
              <a:endParaRPr/>
            </a:p>
          </p:txBody>
        </p:sp>
        <p:sp>
          <p:nvSpPr>
            <p:cNvPr id="231" name="Google Shape;231;p19"/>
            <p:cNvSpPr txBox="1"/>
            <p:nvPr/>
          </p:nvSpPr>
          <p:spPr>
            <a:xfrm>
              <a:off x="0" y="728345"/>
              <a:ext cx="21640800"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1D4EBB"/>
                  </a:solidFill>
                  <a:latin typeface="Inter"/>
                  <a:ea typeface="Inter"/>
                  <a:cs typeface="Inter"/>
                  <a:sym typeface="Inter"/>
                </a:rPr>
                <a:t>Elaborate on your statistic here.</a:t>
              </a:r>
              <a:endParaRPr/>
            </a:p>
          </p:txBody>
        </p:sp>
      </p:gr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235" name="Shape 235"/>
        <p:cNvGrpSpPr/>
        <p:nvPr/>
      </p:nvGrpSpPr>
      <p:grpSpPr>
        <a:xfrm>
          <a:off x="0" y="0"/>
          <a:ext cx="0" cy="0"/>
          <a:chOff x="0" y="0"/>
          <a:chExt cx="0" cy="0"/>
        </a:xfrm>
      </p:grpSpPr>
      <p:pic>
        <p:nvPicPr>
          <p:cNvPr id="236" name="Google Shape;236;p20"/>
          <p:cNvPicPr preferRelativeResize="0"/>
          <p:nvPr/>
        </p:nvPicPr>
        <p:blipFill>
          <a:blip r:embed="rId3">
            <a:alphaModFix/>
          </a:blip>
          <a:stretch>
            <a:fillRect/>
          </a:stretch>
        </p:blipFill>
        <p:spPr>
          <a:xfrm>
            <a:off x="0" y="-2847"/>
            <a:ext cx="18288000" cy="8322469"/>
          </a:xfrm>
          <a:prstGeom prst="rect">
            <a:avLst/>
          </a:prstGeom>
          <a:noFill/>
          <a:ln>
            <a:noFill/>
          </a:ln>
        </p:spPr>
      </p:pic>
      <p:sp>
        <p:nvSpPr>
          <p:cNvPr id="237" name="Google Shape;237;p20"/>
          <p:cNvSpPr txBox="1"/>
          <p:nvPr/>
        </p:nvSpPr>
        <p:spPr>
          <a:xfrm>
            <a:off x="1030591" y="8918729"/>
            <a:ext cx="16228709" cy="7767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831" u="none" cap="none" strike="noStrike">
                <a:solidFill>
                  <a:srgbClr val="C8FD04"/>
                </a:solidFill>
                <a:latin typeface="Inter"/>
                <a:ea typeface="Inter"/>
                <a:cs typeface="Inter"/>
                <a:sym typeface="Inter"/>
              </a:rPr>
              <a:t>A PICTURE IS WORTH A THOUSAND WORDS</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241" name="Shape 241"/>
        <p:cNvGrpSpPr/>
        <p:nvPr/>
      </p:nvGrpSpPr>
      <p:grpSpPr>
        <a:xfrm>
          <a:off x="0" y="0"/>
          <a:ext cx="0" cy="0"/>
          <a:chOff x="0" y="0"/>
          <a:chExt cx="0" cy="0"/>
        </a:xfrm>
      </p:grpSpPr>
      <p:pic>
        <p:nvPicPr>
          <p:cNvPr id="242" name="Google Shape;242;p21"/>
          <p:cNvPicPr preferRelativeResize="0"/>
          <p:nvPr/>
        </p:nvPicPr>
        <p:blipFill>
          <a:blip r:embed="rId3">
            <a:alphaModFix/>
          </a:blip>
          <a:stretch>
            <a:fillRect/>
          </a:stretch>
        </p:blipFill>
        <p:spPr>
          <a:xfrm>
            <a:off x="-4" y="-407766"/>
            <a:ext cx="5551274" cy="11102549"/>
          </a:xfrm>
          <a:prstGeom prst="rect">
            <a:avLst/>
          </a:prstGeom>
          <a:noFill/>
          <a:ln>
            <a:noFill/>
          </a:ln>
        </p:spPr>
      </p:pic>
      <p:pic>
        <p:nvPicPr>
          <p:cNvPr id="243" name="Google Shape;243;p21"/>
          <p:cNvPicPr preferRelativeResize="0"/>
          <p:nvPr/>
        </p:nvPicPr>
        <p:blipFill>
          <a:blip r:embed="rId4">
            <a:alphaModFix/>
          </a:blip>
          <a:stretch>
            <a:fillRect/>
          </a:stretch>
        </p:blipFill>
        <p:spPr>
          <a:xfrm>
            <a:off x="-1670945" y="620957"/>
            <a:ext cx="7514025" cy="9709831"/>
          </a:xfrm>
          <a:prstGeom prst="rect">
            <a:avLst/>
          </a:prstGeom>
          <a:noFill/>
          <a:ln>
            <a:noFill/>
          </a:ln>
        </p:spPr>
      </p:pic>
      <p:sp>
        <p:nvSpPr>
          <p:cNvPr id="244" name="Google Shape;244;p21"/>
          <p:cNvSpPr txBox="1"/>
          <p:nvPr/>
        </p:nvSpPr>
        <p:spPr>
          <a:xfrm>
            <a:off x="9144000" y="2812082"/>
            <a:ext cx="81153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C8FD04"/>
                </a:solidFill>
                <a:latin typeface="Inter"/>
                <a:ea typeface="Inter"/>
                <a:cs typeface="Inter"/>
                <a:sym typeface="Inter"/>
              </a:rPr>
              <a:t>CONTACT US</a:t>
            </a:r>
            <a:endParaRPr>
              <a:latin typeface="Inter"/>
              <a:ea typeface="Inter"/>
              <a:cs typeface="Inter"/>
              <a:sym typeface="Inter"/>
            </a:endParaRPr>
          </a:p>
        </p:txBody>
      </p:sp>
      <p:sp>
        <p:nvSpPr>
          <p:cNvPr id="245" name="Google Shape;245;p21"/>
          <p:cNvSpPr txBox="1"/>
          <p:nvPr/>
        </p:nvSpPr>
        <p:spPr>
          <a:xfrm>
            <a:off x="9144000" y="5465747"/>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123 Anywhere St., Any City,ST 12345</a:t>
            </a:r>
            <a:endParaRPr/>
          </a:p>
        </p:txBody>
      </p:sp>
      <p:sp>
        <p:nvSpPr>
          <p:cNvPr id="246" name="Google Shape;246;p21"/>
          <p:cNvSpPr txBox="1"/>
          <p:nvPr/>
        </p:nvSpPr>
        <p:spPr>
          <a:xfrm>
            <a:off x="9144000" y="5929940"/>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123-456-7890</a:t>
            </a:r>
            <a:endParaRPr/>
          </a:p>
        </p:txBody>
      </p:sp>
      <p:sp>
        <p:nvSpPr>
          <p:cNvPr id="247" name="Google Shape;247;p21"/>
          <p:cNvSpPr txBox="1"/>
          <p:nvPr/>
        </p:nvSpPr>
        <p:spPr>
          <a:xfrm>
            <a:off x="9144000" y="6394133"/>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hello@reallygreatsite.com</a:t>
            </a:r>
            <a:endParaRPr/>
          </a:p>
        </p:txBody>
      </p:sp>
      <p:sp>
        <p:nvSpPr>
          <p:cNvPr id="248" name="Google Shape;248;p21"/>
          <p:cNvSpPr txBox="1"/>
          <p:nvPr/>
        </p:nvSpPr>
        <p:spPr>
          <a:xfrm>
            <a:off x="9144000" y="7322518"/>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reallygreatsite.com</a:t>
            </a:r>
            <a:endParaRPr/>
          </a:p>
        </p:txBody>
      </p:sp>
      <p:sp>
        <p:nvSpPr>
          <p:cNvPr id="249" name="Google Shape;249;p21"/>
          <p:cNvSpPr txBox="1"/>
          <p:nvPr/>
        </p:nvSpPr>
        <p:spPr>
          <a:xfrm>
            <a:off x="9144000" y="6858325"/>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253" name="Shape 253"/>
        <p:cNvGrpSpPr/>
        <p:nvPr/>
      </p:nvGrpSpPr>
      <p:grpSpPr>
        <a:xfrm>
          <a:off x="0" y="0"/>
          <a:ext cx="0" cy="0"/>
          <a:chOff x="0" y="0"/>
          <a:chExt cx="0" cy="0"/>
        </a:xfrm>
      </p:grpSpPr>
      <p:grpSp>
        <p:nvGrpSpPr>
          <p:cNvPr id="254" name="Google Shape;254;p22"/>
          <p:cNvGrpSpPr/>
          <p:nvPr/>
        </p:nvGrpSpPr>
        <p:grpSpPr>
          <a:xfrm>
            <a:off x="774218" y="2177400"/>
            <a:ext cx="5097641" cy="7508818"/>
            <a:chOff x="0" y="-28575"/>
            <a:chExt cx="1342589" cy="1977631"/>
          </a:xfrm>
        </p:grpSpPr>
        <p:sp>
          <p:nvSpPr>
            <p:cNvPr id="255" name="Google Shape;255;p22"/>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C8FD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2"/>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22"/>
          <p:cNvGrpSpPr/>
          <p:nvPr/>
        </p:nvGrpSpPr>
        <p:grpSpPr>
          <a:xfrm>
            <a:off x="6109984" y="2177400"/>
            <a:ext cx="11512980" cy="7508818"/>
            <a:chOff x="0" y="-28575"/>
            <a:chExt cx="3032225" cy="1977631"/>
          </a:xfrm>
        </p:grpSpPr>
        <p:sp>
          <p:nvSpPr>
            <p:cNvPr id="258" name="Google Shape;258;p22"/>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C8FD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2"/>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22"/>
          <p:cNvGrpSpPr/>
          <p:nvPr/>
        </p:nvGrpSpPr>
        <p:grpSpPr>
          <a:xfrm>
            <a:off x="1139005" y="2458118"/>
            <a:ext cx="4368067" cy="755733"/>
            <a:chOff x="0" y="-28575"/>
            <a:chExt cx="1150437" cy="199041"/>
          </a:xfrm>
        </p:grpSpPr>
        <p:sp>
          <p:nvSpPr>
            <p:cNvPr id="261" name="Google Shape;261;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8FD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2"/>
          <p:cNvGrpSpPr/>
          <p:nvPr/>
        </p:nvGrpSpPr>
        <p:grpSpPr>
          <a:xfrm>
            <a:off x="9682440" y="2458118"/>
            <a:ext cx="4368067" cy="755733"/>
            <a:chOff x="0" y="-28575"/>
            <a:chExt cx="1150437" cy="199041"/>
          </a:xfrm>
        </p:grpSpPr>
        <p:sp>
          <p:nvSpPr>
            <p:cNvPr id="264" name="Google Shape;264;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8FD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22"/>
          <p:cNvGrpSpPr/>
          <p:nvPr/>
        </p:nvGrpSpPr>
        <p:grpSpPr>
          <a:xfrm>
            <a:off x="1139005" y="7092517"/>
            <a:ext cx="4368067" cy="755733"/>
            <a:chOff x="0" y="-28575"/>
            <a:chExt cx="1150437" cy="199041"/>
          </a:xfrm>
        </p:grpSpPr>
        <p:sp>
          <p:nvSpPr>
            <p:cNvPr id="267" name="Google Shape;267;p2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C8FD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2"/>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22"/>
          <p:cNvGrpSpPr/>
          <p:nvPr/>
        </p:nvGrpSpPr>
        <p:grpSpPr>
          <a:xfrm>
            <a:off x="3446451" y="8173666"/>
            <a:ext cx="754204" cy="780719"/>
            <a:chOff x="0" y="-28575"/>
            <a:chExt cx="812800" cy="841375"/>
          </a:xfrm>
        </p:grpSpPr>
        <p:sp>
          <p:nvSpPr>
            <p:cNvPr id="270" name="Google Shape;270;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D4EBB"/>
            </a:solidFill>
            <a:ln cap="rnd" cmpd="sng" w="38100">
              <a:solidFill>
                <a:srgbClr val="C8FD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22"/>
          <p:cNvGrpSpPr/>
          <p:nvPr/>
        </p:nvGrpSpPr>
        <p:grpSpPr>
          <a:xfrm>
            <a:off x="2445421" y="8173666"/>
            <a:ext cx="754204" cy="780719"/>
            <a:chOff x="0" y="-28575"/>
            <a:chExt cx="812800" cy="841375"/>
          </a:xfrm>
        </p:grpSpPr>
        <p:sp>
          <p:nvSpPr>
            <p:cNvPr id="273" name="Google Shape;273;p2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8FD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2"/>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2"/>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C8FD04"/>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C8FD04"/>
                </a:solidFill>
                <a:latin typeface="Inter"/>
                <a:ea typeface="Inter"/>
                <a:cs typeface="Inter"/>
                <a:sym typeface="Inter"/>
              </a:rPr>
              <a:t>uses the following free fonts:</a:t>
            </a:r>
            <a:endParaRPr/>
          </a:p>
        </p:txBody>
      </p:sp>
      <p:sp>
        <p:nvSpPr>
          <p:cNvPr id="276" name="Google Shape;276;p22"/>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C8FD04"/>
                </a:solidFill>
                <a:latin typeface="Inter"/>
                <a:ea typeface="Inter"/>
                <a:cs typeface="Inter"/>
                <a:sym typeface="Inter"/>
              </a:rPr>
              <a:t>You can find these fonts online too.</a:t>
            </a:r>
            <a:endParaRPr/>
          </a:p>
        </p:txBody>
      </p:sp>
      <p:sp>
        <p:nvSpPr>
          <p:cNvPr id="277" name="Google Shape;277;p22"/>
          <p:cNvSpPr txBox="1"/>
          <p:nvPr/>
        </p:nvSpPr>
        <p:spPr>
          <a:xfrm>
            <a:off x="1681447" y="5162036"/>
            <a:ext cx="3283183" cy="599965"/>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4406" u="none" cap="none" strike="noStrike">
                <a:solidFill>
                  <a:srgbClr val="C8FD04"/>
                </a:solidFill>
                <a:latin typeface="Inter"/>
                <a:ea typeface="Inter"/>
                <a:cs typeface="Inter"/>
                <a:sym typeface="Inter"/>
              </a:rPr>
              <a:t>INTER</a:t>
            </a:r>
            <a:endParaRPr/>
          </a:p>
        </p:txBody>
      </p:sp>
      <p:sp>
        <p:nvSpPr>
          <p:cNvPr id="278" name="Google Shape;278;p22"/>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C8FD04"/>
                </a:solidFill>
                <a:latin typeface="Inter"/>
                <a:ea typeface="Inter"/>
                <a:cs typeface="Inter"/>
                <a:sym typeface="Inter"/>
              </a:rPr>
              <a:t>Use these design resources in your Canva Presentation.</a:t>
            </a:r>
            <a:endParaRPr/>
          </a:p>
        </p:txBody>
      </p:sp>
      <p:sp>
        <p:nvSpPr>
          <p:cNvPr id="279" name="Google Shape;279;p22"/>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C8FD04"/>
                </a:solidFill>
                <a:latin typeface="Inter"/>
                <a:ea typeface="Inter"/>
                <a:cs typeface="Inter"/>
                <a:sym typeface="Inter"/>
              </a:rPr>
              <a:t>DON'T FORGET TO DELETE THIS PAGE BEFORE PRESENTING. </a:t>
            </a:r>
            <a:endParaRPr/>
          </a:p>
        </p:txBody>
      </p:sp>
      <p:sp>
        <p:nvSpPr>
          <p:cNvPr id="280" name="Google Shape;280;p22"/>
          <p:cNvSpPr txBox="1"/>
          <p:nvPr/>
        </p:nvSpPr>
        <p:spPr>
          <a:xfrm>
            <a:off x="5469973" y="465257"/>
            <a:ext cx="7348200" cy="9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C8FD04"/>
                </a:solidFill>
                <a:latin typeface="Inter"/>
                <a:ea typeface="Inter"/>
                <a:cs typeface="Inter"/>
                <a:sym typeface="Inter"/>
              </a:rPr>
              <a:t>Resource Page</a:t>
            </a:r>
            <a:endParaRPr/>
          </a:p>
        </p:txBody>
      </p:sp>
      <p:sp>
        <p:nvSpPr>
          <p:cNvPr id="281" name="Google Shape;281;p22"/>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8FD04"/>
                </a:solidFill>
                <a:latin typeface="Inter"/>
                <a:ea typeface="Inter"/>
                <a:cs typeface="Inter"/>
                <a:sym typeface="Inter"/>
              </a:rPr>
              <a:t>FONTS</a:t>
            </a:r>
            <a:endParaRPr/>
          </a:p>
        </p:txBody>
      </p:sp>
      <p:sp>
        <p:nvSpPr>
          <p:cNvPr id="282" name="Google Shape;282;p22"/>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8FD04"/>
                </a:solidFill>
                <a:latin typeface="Inter"/>
                <a:ea typeface="Inter"/>
                <a:cs typeface="Inter"/>
                <a:sym typeface="Inter"/>
              </a:rPr>
              <a:t>DESIGN ELEMENTS</a:t>
            </a:r>
            <a:endParaRPr/>
          </a:p>
        </p:txBody>
      </p:sp>
      <p:sp>
        <p:nvSpPr>
          <p:cNvPr id="283" name="Google Shape;283;p22"/>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C8FD04"/>
                </a:solidFill>
                <a:latin typeface="Inter"/>
                <a:ea typeface="Inter"/>
                <a:cs typeface="Inter"/>
                <a:sym typeface="Inter"/>
              </a:rPr>
              <a:t>COLORS</a:t>
            </a:r>
            <a:endParaRPr/>
          </a:p>
        </p:txBody>
      </p:sp>
      <p:sp>
        <p:nvSpPr>
          <p:cNvPr id="284" name="Google Shape;284;p22"/>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C8FD04"/>
                </a:solidFill>
                <a:latin typeface="Inter"/>
                <a:ea typeface="Inter"/>
                <a:cs typeface="Inter"/>
                <a:sym typeface="Inter"/>
              </a:rPr>
              <a:t>#1D4EBB</a:t>
            </a:r>
            <a:endParaRPr/>
          </a:p>
        </p:txBody>
      </p:sp>
      <p:sp>
        <p:nvSpPr>
          <p:cNvPr id="285" name="Google Shape;285;p22"/>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C8FD04"/>
                </a:solidFill>
                <a:latin typeface="Inter"/>
                <a:ea typeface="Inter"/>
                <a:cs typeface="Inter"/>
                <a:sym typeface="Inter"/>
              </a:rPr>
              <a:t>#C8FD04</a:t>
            </a:r>
            <a:endParaRPr/>
          </a:p>
        </p:txBody>
      </p:sp>
      <p:grpSp>
        <p:nvGrpSpPr>
          <p:cNvPr id="286" name="Google Shape;286;p22"/>
          <p:cNvGrpSpPr/>
          <p:nvPr/>
        </p:nvGrpSpPr>
        <p:grpSpPr>
          <a:xfrm>
            <a:off x="6712288" y="3389131"/>
            <a:ext cx="10308370" cy="4720903"/>
            <a:chOff x="0" y="0"/>
            <a:chExt cx="13744493" cy="6294537"/>
          </a:xfrm>
        </p:grpSpPr>
        <p:sp>
          <p:nvSpPr>
            <p:cNvPr id="287" name="Google Shape;287;p22"/>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88" name="Google Shape;288;p22"/>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289" name="Google Shape;289;p22"/>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290" name="Google Shape;290;p22"/>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291" name="Google Shape;291;p22"/>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292" name="Google Shape;292;p22"/>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293" name="Google Shape;293;p22"/>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294" name="Google Shape;294;p22"/>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295" name="Google Shape;295;p22"/>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296" name="Google Shape;296;p22"/>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297" name="Google Shape;297;p22"/>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298" name="Google Shape;298;p22"/>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299" name="Google Shape;299;p22"/>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00" name="Google Shape;300;p22"/>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01" name="Google Shape;301;p22"/>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02" name="Google Shape;302;p22"/>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03" name="Google Shape;303;p22"/>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04" name="Google Shape;304;p22"/>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05" name="Google Shape;305;p22"/>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06" name="Google Shape;306;p22"/>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07" name="Google Shape;307;p22"/>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08" name="Google Shape;308;p22"/>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09" name="Google Shape;309;p22"/>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10" name="Google Shape;310;p22"/>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11" name="Google Shape;311;p22"/>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12" name="Google Shape;312;p22"/>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13" name="Google Shape;313;p22"/>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14" name="Google Shape;314;p22"/>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15" name="Google Shape;315;p22"/>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16" name="Google Shape;316;p22"/>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17" name="Google Shape;317;p22"/>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18" name="Google Shape;318;p22"/>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19" name="Google Shape;319;p22"/>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20" name="Google Shape;320;p22"/>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21" name="Google Shape;321;p22"/>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22" name="Google Shape;322;p22"/>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23" name="Google Shape;323;p22"/>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24" name="Google Shape;324;p22"/>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25" name="Google Shape;325;p22"/>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
        <p:nvSpPr>
          <p:cNvPr id="326" name="Google Shape;326;p22"/>
          <p:cNvSpPr/>
          <p:nvPr/>
        </p:nvSpPr>
        <p:spPr>
          <a:xfrm>
            <a:off x="6712288" y="8436965"/>
            <a:ext cx="470907" cy="941813"/>
          </a:xfrm>
          <a:custGeom>
            <a:rect b="b" l="l" r="r" t="t"/>
            <a:pathLst>
              <a:path extrusionOk="0" h="941813" w="470907">
                <a:moveTo>
                  <a:pt x="0" y="0"/>
                </a:moveTo>
                <a:lnTo>
                  <a:pt x="470907" y="0"/>
                </a:lnTo>
                <a:lnTo>
                  <a:pt x="470907" y="941814"/>
                </a:lnTo>
                <a:lnTo>
                  <a:pt x="0" y="941814"/>
                </a:lnTo>
                <a:lnTo>
                  <a:pt x="0" y="0"/>
                </a:lnTo>
                <a:close/>
              </a:path>
            </a:pathLst>
          </a:custGeom>
          <a:blipFill rotWithShape="1">
            <a:blip r:embed="rId42">
              <a:alphaModFix/>
            </a:blip>
            <a:stretch>
              <a:fillRect b="0" l="0" r="0" t="0"/>
            </a:stretch>
          </a:blipFill>
          <a:ln>
            <a:noFill/>
          </a:ln>
        </p:spPr>
      </p:sp>
      <p:sp>
        <p:nvSpPr>
          <p:cNvPr id="327" name="Google Shape;327;p22"/>
          <p:cNvSpPr/>
          <p:nvPr/>
        </p:nvSpPr>
        <p:spPr>
          <a:xfrm>
            <a:off x="7430845" y="8436965"/>
            <a:ext cx="941813" cy="941813"/>
          </a:xfrm>
          <a:custGeom>
            <a:rect b="b" l="l" r="r" t="t"/>
            <a:pathLst>
              <a:path extrusionOk="0" h="941813" w="941813">
                <a:moveTo>
                  <a:pt x="0" y="0"/>
                </a:moveTo>
                <a:lnTo>
                  <a:pt x="941814" y="0"/>
                </a:lnTo>
                <a:lnTo>
                  <a:pt x="941814" y="941814"/>
                </a:lnTo>
                <a:lnTo>
                  <a:pt x="0" y="941814"/>
                </a:lnTo>
                <a:lnTo>
                  <a:pt x="0" y="0"/>
                </a:lnTo>
                <a:close/>
              </a:path>
            </a:pathLst>
          </a:custGeom>
          <a:blipFill rotWithShape="1">
            <a:blip r:embed="rId43">
              <a:alphaModFix/>
            </a:blip>
            <a:stretch>
              <a:fillRect b="0" l="0" r="0" t="0"/>
            </a:stretch>
          </a:blipFill>
          <a:ln>
            <a:noFill/>
          </a:ln>
        </p:spPr>
      </p:sp>
      <p:sp>
        <p:nvSpPr>
          <p:cNvPr id="328" name="Google Shape;328;p22"/>
          <p:cNvSpPr/>
          <p:nvPr/>
        </p:nvSpPr>
        <p:spPr>
          <a:xfrm rot="10800000">
            <a:off x="8671375" y="8436965"/>
            <a:ext cx="945251" cy="941813"/>
          </a:xfrm>
          <a:custGeom>
            <a:rect b="b" l="l" r="r" t="t"/>
            <a:pathLst>
              <a:path extrusionOk="0" h="941813" w="945251">
                <a:moveTo>
                  <a:pt x="0" y="0"/>
                </a:moveTo>
                <a:lnTo>
                  <a:pt x="945250" y="0"/>
                </a:lnTo>
                <a:lnTo>
                  <a:pt x="945250" y="941814"/>
                </a:lnTo>
                <a:lnTo>
                  <a:pt x="0" y="941814"/>
                </a:lnTo>
                <a:lnTo>
                  <a:pt x="0" y="0"/>
                </a:lnTo>
                <a:close/>
              </a:path>
            </a:pathLst>
          </a:custGeom>
          <a:blipFill rotWithShape="1">
            <a:blip r:embed="rId44">
              <a:alphaModFix/>
            </a:blip>
            <a:stretch>
              <a:fillRect b="0" l="0" r="0" t="0"/>
            </a:stretch>
          </a:blipFill>
          <a:ln>
            <a:noFill/>
          </a:ln>
        </p:spPr>
      </p:sp>
      <p:sp>
        <p:nvSpPr>
          <p:cNvPr id="329" name="Google Shape;329;p22"/>
          <p:cNvSpPr/>
          <p:nvPr/>
        </p:nvSpPr>
        <p:spPr>
          <a:xfrm>
            <a:off x="9911900" y="8436965"/>
            <a:ext cx="897291" cy="941813"/>
          </a:xfrm>
          <a:custGeom>
            <a:rect b="b" l="l" r="r" t="t"/>
            <a:pathLst>
              <a:path extrusionOk="0" h="941813" w="897291">
                <a:moveTo>
                  <a:pt x="0" y="0"/>
                </a:moveTo>
                <a:lnTo>
                  <a:pt x="897292" y="0"/>
                </a:lnTo>
                <a:lnTo>
                  <a:pt x="897292" y="941814"/>
                </a:lnTo>
                <a:lnTo>
                  <a:pt x="0" y="941814"/>
                </a:lnTo>
                <a:lnTo>
                  <a:pt x="0" y="0"/>
                </a:lnTo>
                <a:close/>
              </a:path>
            </a:pathLst>
          </a:custGeom>
          <a:blipFill rotWithShape="1">
            <a:blip r:embed="rId45">
              <a:alphaModFix/>
            </a:blip>
            <a:stretch>
              <a:fillRect b="0" l="0" r="0" t="0"/>
            </a:stretch>
          </a:blipFill>
          <a:ln>
            <a:noFill/>
          </a:ln>
        </p:spPr>
      </p:sp>
      <p:sp>
        <p:nvSpPr>
          <p:cNvPr id="330" name="Google Shape;330;p22"/>
          <p:cNvSpPr/>
          <p:nvPr/>
        </p:nvSpPr>
        <p:spPr>
          <a:xfrm>
            <a:off x="11104467" y="8436965"/>
            <a:ext cx="940101" cy="941813"/>
          </a:xfrm>
          <a:custGeom>
            <a:rect b="b" l="l" r="r" t="t"/>
            <a:pathLst>
              <a:path extrusionOk="0" h="941813" w="940101">
                <a:moveTo>
                  <a:pt x="0" y="0"/>
                </a:moveTo>
                <a:lnTo>
                  <a:pt x="940101" y="0"/>
                </a:lnTo>
                <a:lnTo>
                  <a:pt x="940101" y="941814"/>
                </a:lnTo>
                <a:lnTo>
                  <a:pt x="0" y="941814"/>
                </a:lnTo>
                <a:lnTo>
                  <a:pt x="0" y="0"/>
                </a:lnTo>
                <a:close/>
              </a:path>
            </a:pathLst>
          </a:custGeom>
          <a:blipFill rotWithShape="1">
            <a:blip r:embed="rId46">
              <a:alphaModFix/>
            </a:blip>
            <a:stretch>
              <a:fillRect b="0" l="0" r="0" t="0"/>
            </a:stretch>
          </a:blipFill>
          <a:ln>
            <a:noFill/>
          </a:ln>
        </p:spPr>
      </p:sp>
      <p:sp>
        <p:nvSpPr>
          <p:cNvPr id="331" name="Google Shape;331;p22"/>
          <p:cNvSpPr/>
          <p:nvPr/>
        </p:nvSpPr>
        <p:spPr>
          <a:xfrm>
            <a:off x="12339843" y="8436965"/>
            <a:ext cx="933252" cy="941813"/>
          </a:xfrm>
          <a:custGeom>
            <a:rect b="b" l="l" r="r" t="t"/>
            <a:pathLst>
              <a:path extrusionOk="0" h="941813" w="933252">
                <a:moveTo>
                  <a:pt x="0" y="0"/>
                </a:moveTo>
                <a:lnTo>
                  <a:pt x="933251" y="0"/>
                </a:lnTo>
                <a:lnTo>
                  <a:pt x="933251" y="941814"/>
                </a:lnTo>
                <a:lnTo>
                  <a:pt x="0" y="941814"/>
                </a:lnTo>
                <a:lnTo>
                  <a:pt x="0" y="0"/>
                </a:lnTo>
                <a:close/>
              </a:path>
            </a:pathLst>
          </a:custGeom>
          <a:blipFill rotWithShape="1">
            <a:blip r:embed="rId47">
              <a:alphaModFix/>
            </a:blip>
            <a:stretch>
              <a:fillRect b="0" l="0" r="0" t="0"/>
            </a:stretch>
          </a:blipFill>
          <a:ln>
            <a:noFill/>
          </a:ln>
        </p:spPr>
      </p:sp>
      <p:sp>
        <p:nvSpPr>
          <p:cNvPr id="332" name="Google Shape;332;p22"/>
          <p:cNvSpPr/>
          <p:nvPr/>
        </p:nvSpPr>
        <p:spPr>
          <a:xfrm>
            <a:off x="13568369" y="8436965"/>
            <a:ext cx="941813" cy="941813"/>
          </a:xfrm>
          <a:custGeom>
            <a:rect b="b" l="l" r="r" t="t"/>
            <a:pathLst>
              <a:path extrusionOk="0" h="941813" w="941813">
                <a:moveTo>
                  <a:pt x="0" y="0"/>
                </a:moveTo>
                <a:lnTo>
                  <a:pt x="941814" y="0"/>
                </a:lnTo>
                <a:lnTo>
                  <a:pt x="941814" y="941814"/>
                </a:lnTo>
                <a:lnTo>
                  <a:pt x="0" y="941814"/>
                </a:lnTo>
                <a:lnTo>
                  <a:pt x="0" y="0"/>
                </a:lnTo>
                <a:close/>
              </a:path>
            </a:pathLst>
          </a:custGeom>
          <a:blipFill rotWithShape="1">
            <a:blip r:embed="rId48">
              <a:alphaModFix/>
            </a:blip>
            <a:stretch>
              <a:fillRect b="0" l="0" r="0" t="0"/>
            </a:stretch>
          </a:blipFill>
          <a:ln>
            <a:noFill/>
          </a:ln>
        </p:spPr>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336" name="Shape 336"/>
        <p:cNvGrpSpPr/>
        <p:nvPr/>
      </p:nvGrpSpPr>
      <p:grpSpPr>
        <a:xfrm>
          <a:off x="0" y="0"/>
          <a:ext cx="0" cy="0"/>
          <a:chOff x="0" y="0"/>
          <a:chExt cx="0" cy="0"/>
        </a:xfrm>
      </p:grpSpPr>
      <p:grpSp>
        <p:nvGrpSpPr>
          <p:cNvPr id="337" name="Google Shape;337;p23"/>
          <p:cNvGrpSpPr/>
          <p:nvPr/>
        </p:nvGrpSpPr>
        <p:grpSpPr>
          <a:xfrm>
            <a:off x="5995272" y="2401409"/>
            <a:ext cx="6297456" cy="2611613"/>
            <a:chOff x="0" y="-28575"/>
            <a:chExt cx="1658589" cy="687832"/>
          </a:xfrm>
        </p:grpSpPr>
        <p:sp>
          <p:nvSpPr>
            <p:cNvPr id="338" name="Google Shape;338;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C8FD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23"/>
          <p:cNvGrpSpPr/>
          <p:nvPr/>
        </p:nvGrpSpPr>
        <p:grpSpPr>
          <a:xfrm>
            <a:off x="5995272" y="5476026"/>
            <a:ext cx="6297456" cy="2611613"/>
            <a:chOff x="0" y="-28575"/>
            <a:chExt cx="1658589" cy="687832"/>
          </a:xfrm>
        </p:grpSpPr>
        <p:sp>
          <p:nvSpPr>
            <p:cNvPr id="341" name="Google Shape;341;p2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C8FD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3"/>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23"/>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C8FD04"/>
                </a:solidFill>
                <a:latin typeface="Inter"/>
                <a:ea typeface="Inter"/>
                <a:cs typeface="Inter"/>
                <a:sym typeface="Inter"/>
              </a:rPr>
              <a:t>This presentation template is free for everyone to use thanks to the following:</a:t>
            </a:r>
            <a:endParaRPr/>
          </a:p>
        </p:txBody>
      </p:sp>
      <p:sp>
        <p:nvSpPr>
          <p:cNvPr id="344" name="Google Shape;344;p23"/>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C8FD04"/>
                </a:solidFill>
                <a:latin typeface="Inter"/>
                <a:ea typeface="Inter"/>
                <a:cs typeface="Inter"/>
                <a:sym typeface="Inter"/>
              </a:rPr>
              <a:t>Happy designing!</a:t>
            </a:r>
            <a:endParaRPr/>
          </a:p>
        </p:txBody>
      </p:sp>
      <p:sp>
        <p:nvSpPr>
          <p:cNvPr id="345" name="Google Shape;345;p23"/>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C8FD04"/>
                </a:solidFill>
                <a:latin typeface="Inter"/>
                <a:ea typeface="Inter"/>
                <a:cs typeface="Inter"/>
                <a:sym typeface="Inter"/>
              </a:rPr>
              <a:t>for the presentation template</a:t>
            </a:r>
            <a:endParaRPr/>
          </a:p>
        </p:txBody>
      </p:sp>
      <p:sp>
        <p:nvSpPr>
          <p:cNvPr id="346" name="Google Shape;346;p23"/>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C8FD04"/>
                </a:solidFill>
                <a:latin typeface="Inter"/>
                <a:ea typeface="Inter"/>
                <a:cs typeface="Inter"/>
                <a:sym typeface="Inter"/>
              </a:rPr>
              <a:t>for the photos</a:t>
            </a:r>
            <a:endParaRPr/>
          </a:p>
        </p:txBody>
      </p:sp>
      <p:sp>
        <p:nvSpPr>
          <p:cNvPr id="347" name="Google Shape;347;p23"/>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C8FD04"/>
                </a:solidFill>
                <a:latin typeface="Inter"/>
                <a:ea typeface="Inter"/>
                <a:cs typeface="Inter"/>
                <a:sym typeface="Inter"/>
              </a:rPr>
              <a:t>Credits</a:t>
            </a:r>
            <a:endParaRPr/>
          </a:p>
        </p:txBody>
      </p:sp>
      <p:sp>
        <p:nvSpPr>
          <p:cNvPr id="348" name="Google Shape;348;p23"/>
          <p:cNvSpPr txBox="1"/>
          <p:nvPr/>
        </p:nvSpPr>
        <p:spPr>
          <a:xfrm>
            <a:off x="5116304" y="6232568"/>
            <a:ext cx="8055392" cy="835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255" u="none" cap="none" strike="noStrike">
                <a:solidFill>
                  <a:srgbClr val="C8FD04"/>
                </a:solidFill>
                <a:latin typeface="Inter"/>
                <a:ea typeface="Inter"/>
                <a:cs typeface="Inter"/>
                <a:sym typeface="Inter"/>
              </a:rPr>
              <a:t>Pexels, Pixabay</a:t>
            </a:r>
            <a:endParaRPr/>
          </a:p>
        </p:txBody>
      </p:sp>
      <p:pic>
        <p:nvPicPr>
          <p:cNvPr id="349" name="Google Shape;349;p23"/>
          <p:cNvPicPr preferRelativeResize="0"/>
          <p:nvPr/>
        </p:nvPicPr>
        <p:blipFill>
          <a:blip r:embed="rId3">
            <a:alphaModFix/>
          </a:blip>
          <a:stretch>
            <a:fillRect/>
          </a:stretch>
        </p:blipFill>
        <p:spPr>
          <a:xfrm>
            <a:off x="6756198" y="2937481"/>
            <a:ext cx="4774145" cy="1206100"/>
          </a:xfrm>
          <a:prstGeom prst="rect">
            <a:avLst/>
          </a:prstGeom>
          <a:noFill/>
          <a:ln>
            <a:noFill/>
          </a:ln>
        </p:spPr>
      </p:pic>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64" name="Shape 64"/>
        <p:cNvGrpSpPr/>
        <p:nvPr/>
      </p:nvGrpSpPr>
      <p:grpSpPr>
        <a:xfrm>
          <a:off x="0" y="0"/>
          <a:ext cx="0" cy="0"/>
          <a:chOff x="0" y="0"/>
          <a:chExt cx="0" cy="0"/>
        </a:xfrm>
      </p:grpSpPr>
      <p:pic>
        <p:nvPicPr>
          <p:cNvPr id="65" name="Google Shape;65;p8"/>
          <p:cNvPicPr preferRelativeResize="0"/>
          <p:nvPr/>
        </p:nvPicPr>
        <p:blipFill>
          <a:blip r:embed="rId3">
            <a:alphaModFix/>
          </a:blip>
          <a:stretch>
            <a:fillRect/>
          </a:stretch>
        </p:blipFill>
        <p:spPr>
          <a:xfrm>
            <a:off x="9441831" y="1021985"/>
            <a:ext cx="8154774" cy="8230813"/>
          </a:xfrm>
          <a:prstGeom prst="rect">
            <a:avLst/>
          </a:prstGeom>
          <a:noFill/>
          <a:ln>
            <a:noFill/>
          </a:ln>
        </p:spPr>
      </p:pic>
      <p:sp>
        <p:nvSpPr>
          <p:cNvPr id="66" name="Google Shape;66;p8"/>
          <p:cNvSpPr txBox="1"/>
          <p:nvPr/>
        </p:nvSpPr>
        <p:spPr>
          <a:xfrm>
            <a:off x="1028700" y="1200150"/>
            <a:ext cx="64674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C8FD04"/>
                </a:solidFill>
                <a:latin typeface="Inter"/>
                <a:ea typeface="Inter"/>
                <a:cs typeface="Inter"/>
                <a:sym typeface="Inter"/>
              </a:rPr>
              <a:t>AGENDA</a:t>
            </a:r>
            <a:endParaRPr>
              <a:latin typeface="Inter"/>
              <a:ea typeface="Inter"/>
              <a:cs typeface="Inter"/>
              <a:sym typeface="Inter"/>
            </a:endParaRPr>
          </a:p>
        </p:txBody>
      </p:sp>
      <p:grpSp>
        <p:nvGrpSpPr>
          <p:cNvPr id="67" name="Google Shape;67;p8"/>
          <p:cNvGrpSpPr/>
          <p:nvPr/>
        </p:nvGrpSpPr>
        <p:grpSpPr>
          <a:xfrm>
            <a:off x="1028700" y="3050382"/>
            <a:ext cx="6467455" cy="1591151"/>
            <a:chOff x="0" y="85725"/>
            <a:chExt cx="8623273" cy="2121535"/>
          </a:xfrm>
        </p:grpSpPr>
        <p:sp>
          <p:nvSpPr>
            <p:cNvPr id="68" name="Google Shape;68;p8"/>
            <p:cNvSpPr txBox="1"/>
            <p:nvPr/>
          </p:nvSpPr>
          <p:spPr>
            <a:xfrm>
              <a:off x="0" y="85725"/>
              <a:ext cx="8623200" cy="1576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800" u="none" cap="none" strike="noStrike">
                  <a:solidFill>
                    <a:srgbClr val="C8FD04"/>
                  </a:solidFill>
                  <a:latin typeface="Inter SemiBold"/>
                  <a:ea typeface="Inter SemiBold"/>
                  <a:cs typeface="Inter SemiBold"/>
                  <a:sym typeface="Inter SemiBold"/>
                </a:rPr>
                <a:t>GOALS </a:t>
              </a:r>
              <a:endParaRPr/>
            </a:p>
            <a:p>
              <a:pPr indent="0" lvl="0" marL="0" marR="0" rtl="0" algn="l">
                <a:lnSpc>
                  <a:spcPct val="80000"/>
                </a:lnSpc>
                <a:spcBef>
                  <a:spcPts val="0"/>
                </a:spcBef>
                <a:spcAft>
                  <a:spcPts val="0"/>
                </a:spcAft>
                <a:buNone/>
              </a:pPr>
              <a:r>
                <a:rPr b="1" i="0" lang="en-US" sz="4800" u="none" cap="none" strike="noStrike">
                  <a:solidFill>
                    <a:srgbClr val="C8FD04"/>
                  </a:solidFill>
                  <a:latin typeface="Inter SemiBold"/>
                  <a:ea typeface="Inter SemiBold"/>
                  <a:cs typeface="Inter SemiBold"/>
                  <a:sym typeface="Inter SemiBold"/>
                </a:rPr>
                <a:t>ACHIEVEMENT</a:t>
              </a:r>
              <a:endParaRPr/>
            </a:p>
          </p:txBody>
        </p:sp>
        <p:sp>
          <p:nvSpPr>
            <p:cNvPr id="69" name="Google Shape;69;p8"/>
            <p:cNvSpPr txBox="1"/>
            <p:nvPr/>
          </p:nvSpPr>
          <p:spPr>
            <a:xfrm>
              <a:off x="0" y="1778635"/>
              <a:ext cx="862327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DFC"/>
                  </a:solidFill>
                  <a:latin typeface="Inter"/>
                  <a:ea typeface="Inter"/>
                  <a:cs typeface="Inter"/>
                  <a:sym typeface="Inter"/>
                </a:rPr>
                <a:t>Elaborate on your topic here.</a:t>
              </a:r>
              <a:endParaRPr/>
            </a:p>
          </p:txBody>
        </p:sp>
      </p:grpSp>
      <p:grpSp>
        <p:nvGrpSpPr>
          <p:cNvPr id="70" name="Google Shape;70;p8"/>
          <p:cNvGrpSpPr/>
          <p:nvPr/>
        </p:nvGrpSpPr>
        <p:grpSpPr>
          <a:xfrm>
            <a:off x="1028700" y="5201126"/>
            <a:ext cx="6467455" cy="1591151"/>
            <a:chOff x="0" y="85725"/>
            <a:chExt cx="8623273" cy="2121535"/>
          </a:xfrm>
        </p:grpSpPr>
        <p:sp>
          <p:nvSpPr>
            <p:cNvPr id="71" name="Google Shape;71;p8"/>
            <p:cNvSpPr txBox="1"/>
            <p:nvPr/>
          </p:nvSpPr>
          <p:spPr>
            <a:xfrm>
              <a:off x="0" y="85725"/>
              <a:ext cx="8623200" cy="1576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800" u="none" cap="none" strike="noStrike">
                  <a:solidFill>
                    <a:srgbClr val="C8FD04"/>
                  </a:solidFill>
                  <a:latin typeface="Inter"/>
                  <a:ea typeface="Inter"/>
                  <a:cs typeface="Inter"/>
                  <a:sym typeface="Inter"/>
                </a:rPr>
                <a:t>STRATEGIC PERFORMANCE</a:t>
              </a:r>
              <a:endParaRPr/>
            </a:p>
          </p:txBody>
        </p:sp>
        <p:sp>
          <p:nvSpPr>
            <p:cNvPr id="72" name="Google Shape;72;p8"/>
            <p:cNvSpPr txBox="1"/>
            <p:nvPr/>
          </p:nvSpPr>
          <p:spPr>
            <a:xfrm>
              <a:off x="0" y="1778635"/>
              <a:ext cx="862327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DFC"/>
                  </a:solidFill>
                  <a:latin typeface="Inter"/>
                  <a:ea typeface="Inter"/>
                  <a:cs typeface="Inter"/>
                  <a:sym typeface="Inter"/>
                </a:rPr>
                <a:t>Elaborate on your topic here.</a:t>
              </a:r>
              <a:endParaRPr/>
            </a:p>
          </p:txBody>
        </p:sp>
      </p:grpSp>
      <p:grpSp>
        <p:nvGrpSpPr>
          <p:cNvPr id="73" name="Google Shape;73;p8"/>
          <p:cNvGrpSpPr/>
          <p:nvPr/>
        </p:nvGrpSpPr>
        <p:grpSpPr>
          <a:xfrm>
            <a:off x="1028700" y="7351871"/>
            <a:ext cx="6467455" cy="1591151"/>
            <a:chOff x="0" y="85725"/>
            <a:chExt cx="8623273" cy="2121535"/>
          </a:xfrm>
        </p:grpSpPr>
        <p:sp>
          <p:nvSpPr>
            <p:cNvPr id="74" name="Google Shape;74;p8"/>
            <p:cNvSpPr txBox="1"/>
            <p:nvPr/>
          </p:nvSpPr>
          <p:spPr>
            <a:xfrm>
              <a:off x="0" y="85725"/>
              <a:ext cx="8623200" cy="1576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800" u="none" cap="none" strike="noStrike">
                  <a:solidFill>
                    <a:srgbClr val="C8FD04"/>
                  </a:solidFill>
                  <a:latin typeface="Inter"/>
                  <a:ea typeface="Inter"/>
                  <a:cs typeface="Inter"/>
                  <a:sym typeface="Inter"/>
                </a:rPr>
                <a:t>OVERAL</a:t>
              </a:r>
              <a:r>
                <a:rPr b="1" lang="en-US" sz="4800">
                  <a:solidFill>
                    <a:srgbClr val="C8FD04"/>
                  </a:solidFill>
                  <a:latin typeface="Inter"/>
                  <a:ea typeface="Inter"/>
                  <a:cs typeface="Inter"/>
                  <a:sym typeface="Inter"/>
                </a:rPr>
                <a:t>L</a:t>
              </a:r>
              <a:r>
                <a:rPr b="1" i="0" lang="en-US" sz="4800" u="none" cap="none" strike="noStrike">
                  <a:solidFill>
                    <a:srgbClr val="C8FD04"/>
                  </a:solidFill>
                  <a:latin typeface="Inter"/>
                  <a:ea typeface="Inter"/>
                  <a:cs typeface="Inter"/>
                  <a:sym typeface="Inter"/>
                </a:rPr>
                <a:t> PERFORMANCE</a:t>
              </a:r>
              <a:endParaRPr/>
            </a:p>
          </p:txBody>
        </p:sp>
        <p:sp>
          <p:nvSpPr>
            <p:cNvPr id="75" name="Google Shape;75;p8"/>
            <p:cNvSpPr txBox="1"/>
            <p:nvPr/>
          </p:nvSpPr>
          <p:spPr>
            <a:xfrm>
              <a:off x="0" y="1778635"/>
              <a:ext cx="862327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DFC"/>
                  </a:solidFill>
                  <a:latin typeface="Inter"/>
                  <a:ea typeface="Inter"/>
                  <a:cs typeface="Inter"/>
                  <a:sym typeface="Inter"/>
                </a:rPr>
                <a:t>Elaborate on your topic here.</a:t>
              </a:r>
              <a:endParaRPr/>
            </a:p>
          </p:txBody>
        </p:sp>
      </p:gr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FD04"/>
        </a:solidFill>
      </p:bgPr>
    </p:bg>
    <p:spTree>
      <p:nvGrpSpPr>
        <p:cNvPr id="79" name="Shape 79"/>
        <p:cNvGrpSpPr/>
        <p:nvPr/>
      </p:nvGrpSpPr>
      <p:grpSpPr>
        <a:xfrm>
          <a:off x="0" y="0"/>
          <a:ext cx="0" cy="0"/>
          <a:chOff x="0" y="0"/>
          <a:chExt cx="0" cy="0"/>
        </a:xfrm>
      </p:grpSpPr>
      <p:sp>
        <p:nvSpPr>
          <p:cNvPr id="80" name="Google Shape;80;p9"/>
          <p:cNvSpPr txBox="1"/>
          <p:nvPr/>
        </p:nvSpPr>
        <p:spPr>
          <a:xfrm>
            <a:off x="1028700" y="3350895"/>
            <a:ext cx="16230600" cy="3546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1D4EBB"/>
                </a:solidFill>
                <a:latin typeface="Inter"/>
                <a:ea typeface="Inter"/>
                <a:cs typeface="Inter"/>
                <a:sym typeface="Inter"/>
              </a:rPr>
              <a:t>GOALS ACHIEVEMENT</a:t>
            </a:r>
            <a:endParaRPr>
              <a:latin typeface="Inter"/>
              <a:ea typeface="Inter"/>
              <a:cs typeface="Inter"/>
              <a:sym typeface="Inter"/>
            </a:endParaRPr>
          </a:p>
        </p:txBody>
      </p:sp>
      <p:cxnSp>
        <p:nvCxnSpPr>
          <p:cNvPr id="81" name="Google Shape;81;p9"/>
          <p:cNvCxnSpPr/>
          <p:nvPr/>
        </p:nvCxnSpPr>
        <p:spPr>
          <a:xfrm>
            <a:off x="0" y="7155180"/>
            <a:ext cx="15521605" cy="0"/>
          </a:xfrm>
          <a:prstGeom prst="straightConnector1">
            <a:avLst/>
          </a:prstGeom>
          <a:noFill/>
          <a:ln cap="flat" cmpd="sng" w="76200">
            <a:solidFill>
              <a:srgbClr val="1D4EBB"/>
            </a:solidFill>
            <a:prstDash val="solid"/>
            <a:round/>
            <a:headEnd len="sm" w="sm" type="none"/>
            <a:tailEnd len="sm" w="sm" type="none"/>
          </a:ln>
        </p:spPr>
      </p:cxn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85" name="Shape 85"/>
        <p:cNvGrpSpPr/>
        <p:nvPr/>
      </p:nvGrpSpPr>
      <p:grpSpPr>
        <a:xfrm>
          <a:off x="0" y="0"/>
          <a:ext cx="0" cy="0"/>
          <a:chOff x="0" y="0"/>
          <a:chExt cx="0" cy="0"/>
        </a:xfrm>
      </p:grpSpPr>
      <p:pic>
        <p:nvPicPr>
          <p:cNvPr id="86" name="Google Shape;86;p10"/>
          <p:cNvPicPr preferRelativeResize="0"/>
          <p:nvPr/>
        </p:nvPicPr>
        <p:blipFill>
          <a:blip r:embed="rId3">
            <a:alphaModFix/>
          </a:blip>
          <a:stretch>
            <a:fillRect/>
          </a:stretch>
        </p:blipFill>
        <p:spPr>
          <a:xfrm>
            <a:off x="-3359633" y="-438345"/>
            <a:ext cx="11138427" cy="11163759"/>
          </a:xfrm>
          <a:prstGeom prst="rect">
            <a:avLst/>
          </a:prstGeom>
          <a:noFill/>
          <a:ln>
            <a:noFill/>
          </a:ln>
        </p:spPr>
      </p:pic>
      <p:pic>
        <p:nvPicPr>
          <p:cNvPr id="87" name="Google Shape;87;p10"/>
          <p:cNvPicPr preferRelativeResize="0"/>
          <p:nvPr/>
        </p:nvPicPr>
        <p:blipFill>
          <a:blip r:embed="rId4">
            <a:alphaModFix/>
          </a:blip>
          <a:stretch>
            <a:fillRect/>
          </a:stretch>
        </p:blipFill>
        <p:spPr>
          <a:xfrm>
            <a:off x="-10" y="-2840"/>
            <a:ext cx="8956024" cy="10289823"/>
          </a:xfrm>
          <a:prstGeom prst="rect">
            <a:avLst/>
          </a:prstGeom>
          <a:noFill/>
          <a:ln>
            <a:noFill/>
          </a:ln>
        </p:spPr>
      </p:pic>
      <p:sp>
        <p:nvSpPr>
          <p:cNvPr id="88" name="Google Shape;88;p10"/>
          <p:cNvSpPr txBox="1"/>
          <p:nvPr/>
        </p:nvSpPr>
        <p:spPr>
          <a:xfrm>
            <a:off x="9144000" y="4823143"/>
            <a:ext cx="81153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DFC"/>
                </a:solidFill>
                <a:latin typeface="Inter"/>
                <a:ea typeface="Inter"/>
                <a:cs typeface="Inter"/>
                <a:sym typeface="Inter"/>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89" name="Google Shape;89;p10"/>
          <p:cNvSpPr txBox="1"/>
          <p:nvPr/>
        </p:nvSpPr>
        <p:spPr>
          <a:xfrm>
            <a:off x="9144000" y="3345357"/>
            <a:ext cx="81153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C8FD04"/>
                </a:solidFill>
                <a:latin typeface="Inter"/>
                <a:ea typeface="Inter"/>
                <a:cs typeface="Inter"/>
                <a:sym typeface="Inter"/>
              </a:rPr>
              <a:t>WELCOME!</a:t>
            </a:r>
            <a:endParaRPr>
              <a:latin typeface="Inter"/>
              <a:ea typeface="Inter"/>
              <a:cs typeface="Inter"/>
              <a:sym typeface="Inte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93" name="Shape 93"/>
        <p:cNvGrpSpPr/>
        <p:nvPr/>
      </p:nvGrpSpPr>
      <p:grpSpPr>
        <a:xfrm>
          <a:off x="0" y="0"/>
          <a:ext cx="0" cy="0"/>
          <a:chOff x="0" y="0"/>
          <a:chExt cx="0" cy="0"/>
        </a:xfrm>
      </p:grpSpPr>
      <p:grpSp>
        <p:nvGrpSpPr>
          <p:cNvPr id="94" name="Google Shape;94;p11"/>
          <p:cNvGrpSpPr/>
          <p:nvPr/>
        </p:nvGrpSpPr>
        <p:grpSpPr>
          <a:xfrm>
            <a:off x="705007" y="944245"/>
            <a:ext cx="16877985" cy="8398510"/>
            <a:chOff x="0" y="0"/>
            <a:chExt cx="22503981" cy="11198014"/>
          </a:xfrm>
        </p:grpSpPr>
        <p:grpSp>
          <p:nvGrpSpPr>
            <p:cNvPr id="95" name="Google Shape;95;p11"/>
            <p:cNvGrpSpPr/>
            <p:nvPr/>
          </p:nvGrpSpPr>
          <p:grpSpPr>
            <a:xfrm>
              <a:off x="431590" y="268826"/>
              <a:ext cx="21640800" cy="10660367"/>
              <a:chOff x="0" y="0"/>
              <a:chExt cx="4274726" cy="2105751"/>
            </a:xfrm>
          </p:grpSpPr>
          <p:sp>
            <p:nvSpPr>
              <p:cNvPr id="96" name="Google Shape;96;p11"/>
              <p:cNvSpPr/>
              <p:nvPr/>
            </p:nvSpPr>
            <p:spPr>
              <a:xfrm>
                <a:off x="0" y="0"/>
                <a:ext cx="4274726" cy="2105751"/>
              </a:xfrm>
              <a:custGeom>
                <a:rect b="b" l="l" r="r" t="t"/>
                <a:pathLst>
                  <a:path extrusionOk="0" h="2105751" w="4274726">
                    <a:moveTo>
                      <a:pt x="0" y="0"/>
                    </a:moveTo>
                    <a:lnTo>
                      <a:pt x="4274726" y="0"/>
                    </a:lnTo>
                    <a:lnTo>
                      <a:pt x="4274726" y="2105751"/>
                    </a:lnTo>
                    <a:lnTo>
                      <a:pt x="0" y="2105751"/>
                    </a:lnTo>
                    <a:close/>
                  </a:path>
                </a:pathLst>
              </a:custGeom>
              <a:solidFill>
                <a:srgbClr val="C8FD04"/>
              </a:solidFill>
              <a:ln>
                <a:noFill/>
              </a:ln>
            </p:spPr>
          </p:sp>
          <p:sp>
            <p:nvSpPr>
              <p:cNvPr id="97" name="Google Shape;97;p11"/>
              <p:cNvSpPr txBox="1"/>
              <p:nvPr/>
            </p:nvSpPr>
            <p:spPr>
              <a:xfrm>
                <a:off x="0" y="0"/>
                <a:ext cx="4274726" cy="21057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8" name="Google Shape;98;p11"/>
            <p:cNvCxnSpPr/>
            <p:nvPr/>
          </p:nvCxnSpPr>
          <p:spPr>
            <a:xfrm rot="10800000">
              <a:off x="5708265" y="0"/>
              <a:ext cx="0" cy="11198014"/>
            </a:xfrm>
            <a:prstGeom prst="straightConnector1">
              <a:avLst/>
            </a:prstGeom>
            <a:noFill/>
            <a:ln cap="flat" cmpd="sng" w="381000">
              <a:solidFill>
                <a:srgbClr val="1D4EBB"/>
              </a:solidFill>
              <a:prstDash val="solid"/>
              <a:round/>
              <a:headEnd len="sm" w="sm" type="none"/>
              <a:tailEnd len="sm" w="sm" type="none"/>
            </a:ln>
          </p:spPr>
        </p:cxnSp>
        <p:cxnSp>
          <p:nvCxnSpPr>
            <p:cNvPr id="99" name="Google Shape;99;p11"/>
            <p:cNvCxnSpPr/>
            <p:nvPr/>
          </p:nvCxnSpPr>
          <p:spPr>
            <a:xfrm rot="10800000">
              <a:off x="0" y="2406194"/>
              <a:ext cx="22503981" cy="0"/>
            </a:xfrm>
            <a:prstGeom prst="straightConnector1">
              <a:avLst/>
            </a:prstGeom>
            <a:noFill/>
            <a:ln cap="flat" cmpd="sng" w="381000">
              <a:solidFill>
                <a:srgbClr val="1D4EBB"/>
              </a:solidFill>
              <a:prstDash val="solid"/>
              <a:round/>
              <a:headEnd len="sm" w="sm" type="none"/>
              <a:tailEnd len="sm" w="sm" type="none"/>
            </a:ln>
          </p:spPr>
        </p:cxnSp>
        <p:cxnSp>
          <p:nvCxnSpPr>
            <p:cNvPr id="100" name="Google Shape;100;p11"/>
            <p:cNvCxnSpPr/>
            <p:nvPr/>
          </p:nvCxnSpPr>
          <p:spPr>
            <a:xfrm rot="10800000">
              <a:off x="11995518" y="0"/>
              <a:ext cx="0" cy="11198014"/>
            </a:xfrm>
            <a:prstGeom prst="straightConnector1">
              <a:avLst/>
            </a:prstGeom>
            <a:noFill/>
            <a:ln cap="flat" cmpd="sng" w="381000">
              <a:solidFill>
                <a:srgbClr val="1D4EBB"/>
              </a:solidFill>
              <a:prstDash val="solid"/>
              <a:round/>
              <a:headEnd len="sm" w="sm" type="none"/>
              <a:tailEnd len="sm" w="sm" type="none"/>
            </a:ln>
          </p:spPr>
        </p:cxnSp>
        <p:cxnSp>
          <p:nvCxnSpPr>
            <p:cNvPr id="101" name="Google Shape;101;p11"/>
            <p:cNvCxnSpPr/>
            <p:nvPr/>
          </p:nvCxnSpPr>
          <p:spPr>
            <a:xfrm rot="10800000">
              <a:off x="18276745" y="0"/>
              <a:ext cx="0" cy="11198014"/>
            </a:xfrm>
            <a:prstGeom prst="straightConnector1">
              <a:avLst/>
            </a:prstGeom>
            <a:noFill/>
            <a:ln cap="flat" cmpd="sng" w="381000">
              <a:solidFill>
                <a:srgbClr val="1D4EBB"/>
              </a:solidFill>
              <a:prstDash val="solid"/>
              <a:round/>
              <a:headEnd len="sm" w="sm" type="none"/>
              <a:tailEnd len="sm" w="sm" type="none"/>
            </a:ln>
          </p:spPr>
        </p:cxnSp>
      </p:grpSp>
      <p:cxnSp>
        <p:nvCxnSpPr>
          <p:cNvPr id="102" name="Google Shape;102;p11"/>
          <p:cNvCxnSpPr/>
          <p:nvPr/>
        </p:nvCxnSpPr>
        <p:spPr>
          <a:xfrm>
            <a:off x="1233028" y="4382053"/>
            <a:ext cx="3402334" cy="0"/>
          </a:xfrm>
          <a:prstGeom prst="straightConnector1">
            <a:avLst/>
          </a:prstGeom>
          <a:noFill/>
          <a:ln cap="flat" cmpd="sng" w="38100">
            <a:solidFill>
              <a:srgbClr val="1D4EBB"/>
            </a:solidFill>
            <a:prstDash val="solid"/>
            <a:round/>
            <a:headEnd len="sm" w="sm" type="none"/>
            <a:tailEnd len="sm" w="sm" type="none"/>
          </a:ln>
        </p:spPr>
      </p:cxnSp>
      <p:cxnSp>
        <p:nvCxnSpPr>
          <p:cNvPr id="103" name="Google Shape;103;p11"/>
          <p:cNvCxnSpPr/>
          <p:nvPr/>
        </p:nvCxnSpPr>
        <p:spPr>
          <a:xfrm>
            <a:off x="1233028" y="5975789"/>
            <a:ext cx="3402334" cy="0"/>
          </a:xfrm>
          <a:prstGeom prst="straightConnector1">
            <a:avLst/>
          </a:prstGeom>
          <a:noFill/>
          <a:ln cap="flat" cmpd="sng" w="38100">
            <a:solidFill>
              <a:srgbClr val="1D4EBB"/>
            </a:solidFill>
            <a:prstDash val="solid"/>
            <a:round/>
            <a:headEnd len="sm" w="sm" type="none"/>
            <a:tailEnd len="sm" w="sm" type="none"/>
          </a:ln>
        </p:spPr>
      </p:cxnSp>
      <p:cxnSp>
        <p:nvCxnSpPr>
          <p:cNvPr id="104" name="Google Shape;104;p11"/>
          <p:cNvCxnSpPr/>
          <p:nvPr/>
        </p:nvCxnSpPr>
        <p:spPr>
          <a:xfrm>
            <a:off x="1233028" y="7569525"/>
            <a:ext cx="3402334" cy="0"/>
          </a:xfrm>
          <a:prstGeom prst="straightConnector1">
            <a:avLst/>
          </a:prstGeom>
          <a:noFill/>
          <a:ln cap="flat" cmpd="sng" w="38100">
            <a:solidFill>
              <a:srgbClr val="1D4EBB"/>
            </a:solidFill>
            <a:prstDash val="solid"/>
            <a:round/>
            <a:headEnd len="sm" w="sm" type="none"/>
            <a:tailEnd len="sm" w="sm" type="none"/>
          </a:ln>
        </p:spPr>
      </p:cxnSp>
      <p:sp>
        <p:nvSpPr>
          <p:cNvPr id="105" name="Google Shape;105;p11"/>
          <p:cNvSpPr txBox="1"/>
          <p:nvPr/>
        </p:nvSpPr>
        <p:spPr>
          <a:xfrm>
            <a:off x="1233028" y="3365634"/>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ACTION ITEM</a:t>
            </a:r>
            <a:endParaRPr/>
          </a:p>
        </p:txBody>
      </p:sp>
      <p:sp>
        <p:nvSpPr>
          <p:cNvPr id="106" name="Google Shape;106;p11"/>
          <p:cNvSpPr txBox="1"/>
          <p:nvPr/>
        </p:nvSpPr>
        <p:spPr>
          <a:xfrm>
            <a:off x="1233028" y="4959370"/>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ACTION ITEM</a:t>
            </a:r>
            <a:endParaRPr/>
          </a:p>
        </p:txBody>
      </p:sp>
      <p:sp>
        <p:nvSpPr>
          <p:cNvPr id="107" name="Google Shape;107;p11"/>
          <p:cNvSpPr txBox="1"/>
          <p:nvPr/>
        </p:nvSpPr>
        <p:spPr>
          <a:xfrm>
            <a:off x="1233028" y="6553105"/>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ACTION ITEM</a:t>
            </a:r>
            <a:endParaRPr/>
          </a:p>
        </p:txBody>
      </p:sp>
      <p:sp>
        <p:nvSpPr>
          <p:cNvPr id="108" name="Google Shape;108;p11"/>
          <p:cNvSpPr txBox="1"/>
          <p:nvPr/>
        </p:nvSpPr>
        <p:spPr>
          <a:xfrm>
            <a:off x="1233028" y="8146841"/>
            <a:ext cx="3402334"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ACTION ITEM</a:t>
            </a:r>
            <a:endParaRPr/>
          </a:p>
        </p:txBody>
      </p:sp>
      <p:sp>
        <p:nvSpPr>
          <p:cNvPr id="109" name="Google Shape;109;p11"/>
          <p:cNvSpPr txBox="1"/>
          <p:nvPr/>
        </p:nvSpPr>
        <p:spPr>
          <a:xfrm>
            <a:off x="1047053" y="1515818"/>
            <a:ext cx="3774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1D4EBB"/>
                </a:solidFill>
                <a:latin typeface="Inter"/>
                <a:ea typeface="Inter"/>
                <a:cs typeface="Inter"/>
                <a:sym typeface="Inter"/>
              </a:rPr>
              <a:t>ACTION ITEM</a:t>
            </a:r>
            <a:endParaRPr/>
          </a:p>
        </p:txBody>
      </p:sp>
      <p:sp>
        <p:nvSpPr>
          <p:cNvPr id="110" name="Google Shape;110;p11"/>
          <p:cNvSpPr txBox="1"/>
          <p:nvPr/>
        </p:nvSpPr>
        <p:spPr>
          <a:xfrm>
            <a:off x="5642759" y="1515818"/>
            <a:ext cx="3402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1D4EBB"/>
                </a:solidFill>
                <a:latin typeface="Inter"/>
                <a:ea typeface="Inter"/>
                <a:cs typeface="Inter"/>
                <a:sym typeface="Inter"/>
              </a:rPr>
              <a:t>PLAN</a:t>
            </a:r>
            <a:endParaRPr/>
          </a:p>
        </p:txBody>
      </p:sp>
      <p:sp>
        <p:nvSpPr>
          <p:cNvPr id="111" name="Google Shape;111;p11"/>
          <p:cNvSpPr txBox="1"/>
          <p:nvPr/>
        </p:nvSpPr>
        <p:spPr>
          <a:xfrm>
            <a:off x="10358871" y="1515818"/>
            <a:ext cx="3402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1D4EBB"/>
                </a:solidFill>
                <a:latin typeface="Inter"/>
                <a:ea typeface="Inter"/>
                <a:cs typeface="Inter"/>
                <a:sym typeface="Inter"/>
              </a:rPr>
              <a:t>ACTUAL</a:t>
            </a:r>
            <a:endParaRPr/>
          </a:p>
        </p:txBody>
      </p:sp>
      <p:sp>
        <p:nvSpPr>
          <p:cNvPr id="112" name="Google Shape;112;p11"/>
          <p:cNvSpPr txBox="1"/>
          <p:nvPr/>
        </p:nvSpPr>
        <p:spPr>
          <a:xfrm>
            <a:off x="14746687" y="1515818"/>
            <a:ext cx="2328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200" u="none" cap="none" strike="noStrike">
                <a:solidFill>
                  <a:srgbClr val="1D4EBB"/>
                </a:solidFill>
                <a:latin typeface="Inter"/>
                <a:ea typeface="Inter"/>
                <a:cs typeface="Inter"/>
                <a:sym typeface="Inter"/>
              </a:rPr>
              <a:t>RESULT</a:t>
            </a:r>
            <a:endParaRPr/>
          </a:p>
        </p:txBody>
      </p:sp>
      <p:cxnSp>
        <p:nvCxnSpPr>
          <p:cNvPr id="113" name="Google Shape;113;p11"/>
          <p:cNvCxnSpPr/>
          <p:nvPr/>
        </p:nvCxnSpPr>
        <p:spPr>
          <a:xfrm>
            <a:off x="5389491" y="4382053"/>
            <a:ext cx="3908869" cy="0"/>
          </a:xfrm>
          <a:prstGeom prst="straightConnector1">
            <a:avLst/>
          </a:prstGeom>
          <a:noFill/>
          <a:ln cap="flat" cmpd="sng" w="38100">
            <a:solidFill>
              <a:srgbClr val="1D4EBB"/>
            </a:solidFill>
            <a:prstDash val="solid"/>
            <a:round/>
            <a:headEnd len="sm" w="sm" type="none"/>
            <a:tailEnd len="sm" w="sm" type="none"/>
          </a:ln>
        </p:spPr>
      </p:cxnSp>
      <p:cxnSp>
        <p:nvCxnSpPr>
          <p:cNvPr id="114" name="Google Shape;114;p11"/>
          <p:cNvCxnSpPr/>
          <p:nvPr/>
        </p:nvCxnSpPr>
        <p:spPr>
          <a:xfrm>
            <a:off x="5389491" y="5975789"/>
            <a:ext cx="3908869" cy="0"/>
          </a:xfrm>
          <a:prstGeom prst="straightConnector1">
            <a:avLst/>
          </a:prstGeom>
          <a:noFill/>
          <a:ln cap="flat" cmpd="sng" w="38100">
            <a:solidFill>
              <a:srgbClr val="1D4EBB"/>
            </a:solidFill>
            <a:prstDash val="solid"/>
            <a:round/>
            <a:headEnd len="sm" w="sm" type="none"/>
            <a:tailEnd len="sm" w="sm" type="none"/>
          </a:ln>
        </p:spPr>
      </p:cxnSp>
      <p:cxnSp>
        <p:nvCxnSpPr>
          <p:cNvPr id="115" name="Google Shape;115;p11"/>
          <p:cNvCxnSpPr/>
          <p:nvPr/>
        </p:nvCxnSpPr>
        <p:spPr>
          <a:xfrm>
            <a:off x="5389491" y="7569525"/>
            <a:ext cx="3908869" cy="0"/>
          </a:xfrm>
          <a:prstGeom prst="straightConnector1">
            <a:avLst/>
          </a:prstGeom>
          <a:noFill/>
          <a:ln cap="flat" cmpd="sng" w="38100">
            <a:solidFill>
              <a:srgbClr val="1D4EBB"/>
            </a:solidFill>
            <a:prstDash val="solid"/>
            <a:round/>
            <a:headEnd len="sm" w="sm" type="none"/>
            <a:tailEnd len="sm" w="sm" type="none"/>
          </a:ln>
        </p:spPr>
      </p:cxnSp>
      <p:sp>
        <p:nvSpPr>
          <p:cNvPr id="116" name="Google Shape;116;p11"/>
          <p:cNvSpPr txBox="1"/>
          <p:nvPr/>
        </p:nvSpPr>
        <p:spPr>
          <a:xfrm>
            <a:off x="5389491" y="3053690"/>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1D4EBB"/>
                </a:solidFill>
                <a:latin typeface="Inter"/>
                <a:ea typeface="Inter"/>
                <a:cs typeface="Inter"/>
                <a:sym typeface="Inter"/>
              </a:rPr>
              <a:t>Write a detailed action plan here. Give specific goals and milestones that are both achievable and aspirational.</a:t>
            </a:r>
            <a:endParaRPr/>
          </a:p>
        </p:txBody>
      </p:sp>
      <p:sp>
        <p:nvSpPr>
          <p:cNvPr id="117" name="Google Shape;117;p11"/>
          <p:cNvSpPr txBox="1"/>
          <p:nvPr/>
        </p:nvSpPr>
        <p:spPr>
          <a:xfrm>
            <a:off x="5389491" y="4647426"/>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1D4EBB"/>
                </a:solidFill>
                <a:latin typeface="Inter"/>
                <a:ea typeface="Inter"/>
                <a:cs typeface="Inter"/>
                <a:sym typeface="Inter"/>
              </a:rPr>
              <a:t>Write a detailed action plan here. Give specific goals and milestones that are both achievable and aspirational.</a:t>
            </a:r>
            <a:endParaRPr/>
          </a:p>
        </p:txBody>
      </p:sp>
      <p:sp>
        <p:nvSpPr>
          <p:cNvPr id="118" name="Google Shape;118;p11"/>
          <p:cNvSpPr txBox="1"/>
          <p:nvPr/>
        </p:nvSpPr>
        <p:spPr>
          <a:xfrm>
            <a:off x="5389491" y="6242489"/>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1D4EBB"/>
                </a:solidFill>
                <a:latin typeface="Inter"/>
                <a:ea typeface="Inter"/>
                <a:cs typeface="Inter"/>
                <a:sym typeface="Inter"/>
              </a:rPr>
              <a:t>Write a detailed action plan here. Give specific goals and milestones that are both achievable and aspirational.</a:t>
            </a:r>
            <a:endParaRPr/>
          </a:p>
        </p:txBody>
      </p:sp>
      <p:sp>
        <p:nvSpPr>
          <p:cNvPr id="119" name="Google Shape;119;p11"/>
          <p:cNvSpPr txBox="1"/>
          <p:nvPr/>
        </p:nvSpPr>
        <p:spPr>
          <a:xfrm>
            <a:off x="5389491" y="7834897"/>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1D4EBB"/>
                </a:solidFill>
                <a:latin typeface="Inter"/>
                <a:ea typeface="Inter"/>
                <a:cs typeface="Inter"/>
                <a:sym typeface="Inter"/>
              </a:rPr>
              <a:t>Write a detailed action plan here. Give specific goals and milestones that are both achievable and aspirational.</a:t>
            </a:r>
            <a:endParaRPr/>
          </a:p>
        </p:txBody>
      </p:sp>
      <p:cxnSp>
        <p:nvCxnSpPr>
          <p:cNvPr id="120" name="Google Shape;120;p11"/>
          <p:cNvCxnSpPr/>
          <p:nvPr/>
        </p:nvCxnSpPr>
        <p:spPr>
          <a:xfrm>
            <a:off x="10101696" y="4382053"/>
            <a:ext cx="3908869" cy="0"/>
          </a:xfrm>
          <a:prstGeom prst="straightConnector1">
            <a:avLst/>
          </a:prstGeom>
          <a:noFill/>
          <a:ln cap="flat" cmpd="sng" w="38100">
            <a:solidFill>
              <a:srgbClr val="1D4EBB"/>
            </a:solidFill>
            <a:prstDash val="solid"/>
            <a:round/>
            <a:headEnd len="sm" w="sm" type="none"/>
            <a:tailEnd len="sm" w="sm" type="none"/>
          </a:ln>
        </p:spPr>
      </p:cxnSp>
      <p:cxnSp>
        <p:nvCxnSpPr>
          <p:cNvPr id="121" name="Google Shape;121;p11"/>
          <p:cNvCxnSpPr/>
          <p:nvPr/>
        </p:nvCxnSpPr>
        <p:spPr>
          <a:xfrm>
            <a:off x="10101696" y="5975789"/>
            <a:ext cx="3908869" cy="0"/>
          </a:xfrm>
          <a:prstGeom prst="straightConnector1">
            <a:avLst/>
          </a:prstGeom>
          <a:noFill/>
          <a:ln cap="flat" cmpd="sng" w="38100">
            <a:solidFill>
              <a:srgbClr val="1D4EBB"/>
            </a:solidFill>
            <a:prstDash val="solid"/>
            <a:round/>
            <a:headEnd len="sm" w="sm" type="none"/>
            <a:tailEnd len="sm" w="sm" type="none"/>
          </a:ln>
        </p:spPr>
      </p:cxnSp>
      <p:cxnSp>
        <p:nvCxnSpPr>
          <p:cNvPr id="122" name="Google Shape;122;p11"/>
          <p:cNvCxnSpPr/>
          <p:nvPr/>
        </p:nvCxnSpPr>
        <p:spPr>
          <a:xfrm>
            <a:off x="10101696" y="7569525"/>
            <a:ext cx="3908869" cy="0"/>
          </a:xfrm>
          <a:prstGeom prst="straightConnector1">
            <a:avLst/>
          </a:prstGeom>
          <a:noFill/>
          <a:ln cap="flat" cmpd="sng" w="38100">
            <a:solidFill>
              <a:srgbClr val="1D4EBB"/>
            </a:solidFill>
            <a:prstDash val="solid"/>
            <a:round/>
            <a:headEnd len="sm" w="sm" type="none"/>
            <a:tailEnd len="sm" w="sm" type="none"/>
          </a:ln>
        </p:spPr>
      </p:cxnSp>
      <p:sp>
        <p:nvSpPr>
          <p:cNvPr id="123" name="Google Shape;123;p11"/>
          <p:cNvSpPr txBox="1"/>
          <p:nvPr/>
        </p:nvSpPr>
        <p:spPr>
          <a:xfrm>
            <a:off x="10101696" y="3187040"/>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1D4EBB"/>
                </a:solidFill>
                <a:latin typeface="Inter"/>
                <a:ea typeface="Inter"/>
                <a:cs typeface="Inter"/>
                <a:sym typeface="Inter"/>
              </a:rPr>
              <a:t>Write a detailed report on the actual performance in relation to the action item given here.</a:t>
            </a:r>
            <a:endParaRPr/>
          </a:p>
        </p:txBody>
      </p:sp>
      <p:sp>
        <p:nvSpPr>
          <p:cNvPr id="124" name="Google Shape;124;p11"/>
          <p:cNvSpPr txBox="1"/>
          <p:nvPr/>
        </p:nvSpPr>
        <p:spPr>
          <a:xfrm>
            <a:off x="10101696" y="4780776"/>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1D4EBB"/>
                </a:solidFill>
                <a:latin typeface="Inter"/>
                <a:ea typeface="Inter"/>
                <a:cs typeface="Inter"/>
                <a:sym typeface="Inter"/>
              </a:rPr>
              <a:t>Write a detailed report on the actual performance in relation to the action item given here.</a:t>
            </a:r>
            <a:endParaRPr/>
          </a:p>
        </p:txBody>
      </p:sp>
      <p:sp>
        <p:nvSpPr>
          <p:cNvPr id="125" name="Google Shape;125;p11"/>
          <p:cNvSpPr txBox="1"/>
          <p:nvPr/>
        </p:nvSpPr>
        <p:spPr>
          <a:xfrm>
            <a:off x="10101696" y="6375839"/>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1D4EBB"/>
                </a:solidFill>
                <a:latin typeface="Inter"/>
                <a:ea typeface="Inter"/>
                <a:cs typeface="Inter"/>
                <a:sym typeface="Inter"/>
              </a:rPr>
              <a:t>Write a detailed report on the actual performance in relation to the action item given here.</a:t>
            </a:r>
            <a:endParaRPr/>
          </a:p>
        </p:txBody>
      </p:sp>
      <p:sp>
        <p:nvSpPr>
          <p:cNvPr id="126" name="Google Shape;126;p11"/>
          <p:cNvSpPr txBox="1"/>
          <p:nvPr/>
        </p:nvSpPr>
        <p:spPr>
          <a:xfrm>
            <a:off x="10101696" y="7968247"/>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1D4EBB"/>
                </a:solidFill>
                <a:latin typeface="Inter"/>
                <a:ea typeface="Inter"/>
                <a:cs typeface="Inter"/>
                <a:sym typeface="Inter"/>
              </a:rPr>
              <a:t>Write a detailed report on the actual performance in relation to the action item given here.</a:t>
            </a:r>
            <a:endParaRPr/>
          </a:p>
        </p:txBody>
      </p:sp>
      <p:cxnSp>
        <p:nvCxnSpPr>
          <p:cNvPr id="127" name="Google Shape;127;p11"/>
          <p:cNvCxnSpPr/>
          <p:nvPr/>
        </p:nvCxnSpPr>
        <p:spPr>
          <a:xfrm>
            <a:off x="14853166" y="4382053"/>
            <a:ext cx="2114893" cy="0"/>
          </a:xfrm>
          <a:prstGeom prst="straightConnector1">
            <a:avLst/>
          </a:prstGeom>
          <a:noFill/>
          <a:ln cap="flat" cmpd="sng" w="38100">
            <a:solidFill>
              <a:srgbClr val="1D4EBB"/>
            </a:solidFill>
            <a:prstDash val="solid"/>
            <a:round/>
            <a:headEnd len="sm" w="sm" type="none"/>
            <a:tailEnd len="sm" w="sm" type="none"/>
          </a:ln>
        </p:spPr>
      </p:cxnSp>
      <p:cxnSp>
        <p:nvCxnSpPr>
          <p:cNvPr id="128" name="Google Shape;128;p11"/>
          <p:cNvCxnSpPr/>
          <p:nvPr/>
        </p:nvCxnSpPr>
        <p:spPr>
          <a:xfrm>
            <a:off x="14853166" y="5975789"/>
            <a:ext cx="2114893" cy="0"/>
          </a:xfrm>
          <a:prstGeom prst="straightConnector1">
            <a:avLst/>
          </a:prstGeom>
          <a:noFill/>
          <a:ln cap="flat" cmpd="sng" w="38100">
            <a:solidFill>
              <a:srgbClr val="1D4EBB"/>
            </a:solidFill>
            <a:prstDash val="solid"/>
            <a:round/>
            <a:headEnd len="sm" w="sm" type="none"/>
            <a:tailEnd len="sm" w="sm" type="none"/>
          </a:ln>
        </p:spPr>
      </p:cxnSp>
      <p:cxnSp>
        <p:nvCxnSpPr>
          <p:cNvPr id="129" name="Google Shape;129;p11"/>
          <p:cNvCxnSpPr/>
          <p:nvPr/>
        </p:nvCxnSpPr>
        <p:spPr>
          <a:xfrm>
            <a:off x="14853166" y="7569525"/>
            <a:ext cx="2114893" cy="0"/>
          </a:xfrm>
          <a:prstGeom prst="straightConnector1">
            <a:avLst/>
          </a:prstGeom>
          <a:noFill/>
          <a:ln cap="flat" cmpd="sng" w="38100">
            <a:solidFill>
              <a:srgbClr val="1D4EBB"/>
            </a:solidFill>
            <a:prstDash val="solid"/>
            <a:round/>
            <a:headEnd len="sm" w="sm" type="none"/>
            <a:tailEnd len="sm" w="sm" type="none"/>
          </a:ln>
        </p:spPr>
      </p:cxnSp>
      <p:sp>
        <p:nvSpPr>
          <p:cNvPr id="130" name="Google Shape;130;p11"/>
          <p:cNvSpPr txBox="1"/>
          <p:nvPr/>
        </p:nvSpPr>
        <p:spPr>
          <a:xfrm>
            <a:off x="14853166" y="3365634"/>
            <a:ext cx="211489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PASSED</a:t>
            </a:r>
            <a:endParaRPr/>
          </a:p>
        </p:txBody>
      </p:sp>
      <p:sp>
        <p:nvSpPr>
          <p:cNvPr id="131" name="Google Shape;131;p11"/>
          <p:cNvSpPr txBox="1"/>
          <p:nvPr/>
        </p:nvSpPr>
        <p:spPr>
          <a:xfrm>
            <a:off x="14853166" y="4959370"/>
            <a:ext cx="211489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FAILED</a:t>
            </a:r>
            <a:endParaRPr/>
          </a:p>
        </p:txBody>
      </p:sp>
      <p:sp>
        <p:nvSpPr>
          <p:cNvPr id="132" name="Google Shape;132;p11"/>
          <p:cNvSpPr txBox="1"/>
          <p:nvPr/>
        </p:nvSpPr>
        <p:spPr>
          <a:xfrm>
            <a:off x="14853166" y="6554433"/>
            <a:ext cx="211489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PASSED</a:t>
            </a:r>
            <a:endParaRPr/>
          </a:p>
        </p:txBody>
      </p:sp>
      <p:sp>
        <p:nvSpPr>
          <p:cNvPr id="133" name="Google Shape;133;p11"/>
          <p:cNvSpPr txBox="1"/>
          <p:nvPr/>
        </p:nvSpPr>
        <p:spPr>
          <a:xfrm>
            <a:off x="14853166" y="8146841"/>
            <a:ext cx="2114893" cy="49625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600" u="none" cap="none" strike="noStrike">
                <a:solidFill>
                  <a:srgbClr val="1D4EBB"/>
                </a:solidFill>
                <a:latin typeface="Inter SemiBold"/>
                <a:ea typeface="Inter SemiBold"/>
                <a:cs typeface="Inter SemiBold"/>
                <a:sym typeface="Inter SemiBold"/>
              </a:rPr>
              <a:t>PASSED</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137" name="Shape 137"/>
        <p:cNvGrpSpPr/>
        <p:nvPr/>
      </p:nvGrpSpPr>
      <p:grpSpPr>
        <a:xfrm>
          <a:off x="0" y="0"/>
          <a:ext cx="0" cy="0"/>
          <a:chOff x="0" y="0"/>
          <a:chExt cx="0" cy="0"/>
        </a:xfrm>
      </p:grpSpPr>
      <p:sp>
        <p:nvSpPr>
          <p:cNvPr id="138" name="Google Shape;138;p12"/>
          <p:cNvSpPr txBox="1"/>
          <p:nvPr/>
        </p:nvSpPr>
        <p:spPr>
          <a:xfrm>
            <a:off x="1030591" y="1200150"/>
            <a:ext cx="162306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C8FD04"/>
                </a:solidFill>
                <a:latin typeface="Inter"/>
                <a:ea typeface="Inter"/>
                <a:cs typeface="Inter"/>
                <a:sym typeface="Inter"/>
              </a:rPr>
              <a:t>NOTABLE ACHIEVEMENTS</a:t>
            </a:r>
            <a:endParaRPr>
              <a:latin typeface="Inter"/>
              <a:ea typeface="Inter"/>
              <a:cs typeface="Inter"/>
              <a:sym typeface="Inter"/>
            </a:endParaRPr>
          </a:p>
        </p:txBody>
      </p:sp>
      <p:graphicFrame>
        <p:nvGraphicFramePr>
          <p:cNvPr id="139" name="Google Shape;139;p12"/>
          <p:cNvGraphicFramePr/>
          <p:nvPr/>
        </p:nvGraphicFramePr>
        <p:xfrm>
          <a:off x="1028700" y="3048281"/>
          <a:ext cx="3000000" cy="3000000"/>
        </p:xfrm>
        <a:graphic>
          <a:graphicData uri="http://schemas.openxmlformats.org/drawingml/2006/table">
            <a:tbl>
              <a:tblPr>
                <a:noFill/>
                <a:tableStyleId>{83E41BFC-D4E3-4611-9C0E-7D043548AAE5}</a:tableStyleId>
              </a:tblPr>
              <a:tblGrid>
                <a:gridCol w="5416550"/>
                <a:gridCol w="5416550"/>
                <a:gridCol w="5416550"/>
              </a:tblGrid>
              <a:tr h="311452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C8FD04"/>
                      </a:solidFill>
                      <a:prstDash val="solid"/>
                      <a:round/>
                      <a:headEnd len="sm" w="sm" type="none"/>
                      <a:tailEnd len="sm" w="sm" type="none"/>
                    </a:lnL>
                    <a:lnR cap="flat" cmpd="sng" w="57150">
                      <a:solidFill>
                        <a:srgbClr val="C8FD04"/>
                      </a:solidFill>
                      <a:prstDash val="solid"/>
                      <a:round/>
                      <a:headEnd len="sm" w="sm" type="none"/>
                      <a:tailEnd len="sm" w="sm" type="none"/>
                    </a:lnR>
                    <a:lnT cap="flat" cmpd="sng" w="57150">
                      <a:solidFill>
                        <a:srgbClr val="C8FD04"/>
                      </a:solidFill>
                      <a:prstDash val="solid"/>
                      <a:round/>
                      <a:headEnd len="sm" w="sm" type="none"/>
                      <a:tailEnd len="sm" w="sm" type="none"/>
                    </a:lnT>
                    <a:lnB cap="flat" cmpd="sng" w="57150">
                      <a:solidFill>
                        <a:srgbClr val="C8FD04"/>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C8FD04"/>
                      </a:solidFill>
                      <a:prstDash val="solid"/>
                      <a:round/>
                      <a:headEnd len="sm" w="sm" type="none"/>
                      <a:tailEnd len="sm" w="sm" type="none"/>
                    </a:lnL>
                    <a:lnR cap="flat" cmpd="sng" w="57150">
                      <a:solidFill>
                        <a:srgbClr val="C8FD04"/>
                      </a:solidFill>
                      <a:prstDash val="solid"/>
                      <a:round/>
                      <a:headEnd len="sm" w="sm" type="none"/>
                      <a:tailEnd len="sm" w="sm" type="none"/>
                    </a:lnR>
                    <a:lnT cap="flat" cmpd="sng" w="57150">
                      <a:solidFill>
                        <a:srgbClr val="C8FD04"/>
                      </a:solidFill>
                      <a:prstDash val="solid"/>
                      <a:round/>
                      <a:headEnd len="sm" w="sm" type="none"/>
                      <a:tailEnd len="sm" w="sm" type="none"/>
                    </a:lnT>
                    <a:lnB cap="flat" cmpd="sng" w="57150">
                      <a:solidFill>
                        <a:srgbClr val="C8FD04"/>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C8FD04"/>
                      </a:solidFill>
                      <a:prstDash val="solid"/>
                      <a:round/>
                      <a:headEnd len="sm" w="sm" type="none"/>
                      <a:tailEnd len="sm" w="sm" type="none"/>
                    </a:lnL>
                    <a:lnR cap="flat" cmpd="sng" w="57150">
                      <a:solidFill>
                        <a:srgbClr val="C8FD04"/>
                      </a:solidFill>
                      <a:prstDash val="solid"/>
                      <a:round/>
                      <a:headEnd len="sm" w="sm" type="none"/>
                      <a:tailEnd len="sm" w="sm" type="none"/>
                    </a:lnR>
                    <a:lnT cap="flat" cmpd="sng" w="57150">
                      <a:solidFill>
                        <a:srgbClr val="C8FD04"/>
                      </a:solidFill>
                      <a:prstDash val="solid"/>
                      <a:round/>
                      <a:headEnd len="sm" w="sm" type="none"/>
                      <a:tailEnd len="sm" w="sm" type="none"/>
                    </a:lnT>
                    <a:lnB cap="flat" cmpd="sng" w="57150">
                      <a:solidFill>
                        <a:srgbClr val="C8FD04"/>
                      </a:solidFill>
                      <a:prstDash val="solid"/>
                      <a:round/>
                      <a:headEnd len="sm" w="sm" type="none"/>
                      <a:tailEnd len="sm" w="sm" type="none"/>
                    </a:lnB>
                  </a:tcPr>
                </a:tc>
              </a:tr>
              <a:tr h="311452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C8FD04"/>
                      </a:solidFill>
                      <a:prstDash val="solid"/>
                      <a:round/>
                      <a:headEnd len="sm" w="sm" type="none"/>
                      <a:tailEnd len="sm" w="sm" type="none"/>
                    </a:lnL>
                    <a:lnR cap="flat" cmpd="sng" w="57150">
                      <a:solidFill>
                        <a:srgbClr val="C8FD04"/>
                      </a:solidFill>
                      <a:prstDash val="solid"/>
                      <a:round/>
                      <a:headEnd len="sm" w="sm" type="none"/>
                      <a:tailEnd len="sm" w="sm" type="none"/>
                    </a:lnR>
                    <a:lnT cap="flat" cmpd="sng" w="57150">
                      <a:solidFill>
                        <a:srgbClr val="C8FD04"/>
                      </a:solidFill>
                      <a:prstDash val="solid"/>
                      <a:round/>
                      <a:headEnd len="sm" w="sm" type="none"/>
                      <a:tailEnd len="sm" w="sm" type="none"/>
                    </a:lnT>
                    <a:lnB cap="flat" cmpd="sng" w="57150">
                      <a:solidFill>
                        <a:srgbClr val="C8FD04"/>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C8FD04"/>
                      </a:solidFill>
                      <a:prstDash val="solid"/>
                      <a:round/>
                      <a:headEnd len="sm" w="sm" type="none"/>
                      <a:tailEnd len="sm" w="sm" type="none"/>
                    </a:lnL>
                    <a:lnR cap="flat" cmpd="sng" w="57150">
                      <a:solidFill>
                        <a:srgbClr val="C8FD04"/>
                      </a:solidFill>
                      <a:prstDash val="solid"/>
                      <a:round/>
                      <a:headEnd len="sm" w="sm" type="none"/>
                      <a:tailEnd len="sm" w="sm" type="none"/>
                    </a:lnR>
                    <a:lnT cap="flat" cmpd="sng" w="57150">
                      <a:solidFill>
                        <a:srgbClr val="C8FD04"/>
                      </a:solidFill>
                      <a:prstDash val="solid"/>
                      <a:round/>
                      <a:headEnd len="sm" w="sm" type="none"/>
                      <a:tailEnd len="sm" w="sm" type="none"/>
                    </a:lnT>
                    <a:lnB cap="flat" cmpd="sng" w="57150">
                      <a:solidFill>
                        <a:srgbClr val="C8FD04"/>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C8FD04"/>
                      </a:solidFill>
                      <a:prstDash val="solid"/>
                      <a:round/>
                      <a:headEnd len="sm" w="sm" type="none"/>
                      <a:tailEnd len="sm" w="sm" type="none"/>
                    </a:lnL>
                    <a:lnR cap="flat" cmpd="sng" w="57150">
                      <a:solidFill>
                        <a:srgbClr val="C8FD04"/>
                      </a:solidFill>
                      <a:prstDash val="solid"/>
                      <a:round/>
                      <a:headEnd len="sm" w="sm" type="none"/>
                      <a:tailEnd len="sm" w="sm" type="none"/>
                    </a:lnR>
                    <a:lnT cap="flat" cmpd="sng" w="57150">
                      <a:solidFill>
                        <a:srgbClr val="C8FD04"/>
                      </a:solidFill>
                      <a:prstDash val="solid"/>
                      <a:round/>
                      <a:headEnd len="sm" w="sm" type="none"/>
                      <a:tailEnd len="sm" w="sm" type="none"/>
                    </a:lnT>
                    <a:lnB cap="flat" cmpd="sng" w="57150">
                      <a:solidFill>
                        <a:srgbClr val="C8FD04"/>
                      </a:solidFill>
                      <a:prstDash val="solid"/>
                      <a:round/>
                      <a:headEnd len="sm" w="sm" type="none"/>
                      <a:tailEnd len="sm" w="sm" type="none"/>
                    </a:lnB>
                  </a:tcPr>
                </a:tc>
              </a:tr>
            </a:tbl>
          </a:graphicData>
        </a:graphic>
      </p:graphicFrame>
      <p:sp>
        <p:nvSpPr>
          <p:cNvPr id="140" name="Google Shape;140;p12"/>
          <p:cNvSpPr txBox="1"/>
          <p:nvPr/>
        </p:nvSpPr>
        <p:spPr>
          <a:xfrm>
            <a:off x="1379293" y="3438855"/>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C8FD04"/>
                </a:solidFill>
                <a:latin typeface="Inter SemiBold"/>
                <a:ea typeface="Inter SemiBold"/>
                <a:cs typeface="Inter SemiBold"/>
                <a:sym typeface="Inter SemiBold"/>
              </a:rPr>
              <a:t>$8M</a:t>
            </a:r>
            <a:endParaRPr/>
          </a:p>
        </p:txBody>
      </p:sp>
      <p:grpSp>
        <p:nvGrpSpPr>
          <p:cNvPr id="141" name="Google Shape;141;p12"/>
          <p:cNvGrpSpPr/>
          <p:nvPr/>
        </p:nvGrpSpPr>
        <p:grpSpPr>
          <a:xfrm>
            <a:off x="1379293" y="4918674"/>
            <a:ext cx="4764736" cy="820103"/>
            <a:chOff x="0" y="57150"/>
            <a:chExt cx="6352981" cy="1093470"/>
          </a:xfrm>
        </p:grpSpPr>
        <p:sp>
          <p:nvSpPr>
            <p:cNvPr id="142" name="Google Shape;142;p12"/>
            <p:cNvSpPr txBox="1"/>
            <p:nvPr/>
          </p:nvSpPr>
          <p:spPr>
            <a:xfrm>
              <a:off x="0" y="57150"/>
              <a:ext cx="6352981" cy="6743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a:ea typeface="Inter"/>
                  <a:cs typeface="Inter"/>
                  <a:sym typeface="Inter"/>
                </a:rPr>
                <a:t>REVENUE</a:t>
              </a:r>
              <a:endParaRPr/>
            </a:p>
          </p:txBody>
        </p:sp>
        <p:sp>
          <p:nvSpPr>
            <p:cNvPr id="143" name="Google Shape;143;p12"/>
            <p:cNvSpPr txBox="1"/>
            <p:nvPr/>
          </p:nvSpPr>
          <p:spPr>
            <a:xfrm>
              <a:off x="0" y="721995"/>
              <a:ext cx="6352981"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sp>
        <p:nvSpPr>
          <p:cNvPr id="144" name="Google Shape;144;p12"/>
          <p:cNvSpPr txBox="1"/>
          <p:nvPr/>
        </p:nvSpPr>
        <p:spPr>
          <a:xfrm>
            <a:off x="6763050" y="3438855"/>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C8FD04"/>
                </a:solidFill>
                <a:latin typeface="Inter SemiBold"/>
                <a:ea typeface="Inter SemiBold"/>
                <a:cs typeface="Inter SemiBold"/>
                <a:sym typeface="Inter SemiBold"/>
              </a:rPr>
              <a:t>4M</a:t>
            </a:r>
            <a:endParaRPr/>
          </a:p>
        </p:txBody>
      </p:sp>
      <p:grpSp>
        <p:nvGrpSpPr>
          <p:cNvPr id="145" name="Google Shape;145;p12"/>
          <p:cNvGrpSpPr/>
          <p:nvPr/>
        </p:nvGrpSpPr>
        <p:grpSpPr>
          <a:xfrm>
            <a:off x="6763050" y="4916292"/>
            <a:ext cx="4764736" cy="824865"/>
            <a:chOff x="0" y="57150"/>
            <a:chExt cx="6352981" cy="1099820"/>
          </a:xfrm>
        </p:grpSpPr>
        <p:sp>
          <p:nvSpPr>
            <p:cNvPr id="146" name="Google Shape;146;p12"/>
            <p:cNvSpPr txBox="1"/>
            <p:nvPr/>
          </p:nvSpPr>
          <p:spPr>
            <a:xfrm>
              <a:off x="0" y="57150"/>
              <a:ext cx="6352981" cy="6807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SemiBold"/>
                  <a:ea typeface="Inter SemiBold"/>
                  <a:cs typeface="Inter SemiBold"/>
                  <a:sym typeface="Inter SemiBold"/>
                </a:rPr>
                <a:t>SALES</a:t>
              </a:r>
              <a:endParaRPr/>
            </a:p>
          </p:txBody>
        </p:sp>
        <p:sp>
          <p:nvSpPr>
            <p:cNvPr id="147" name="Google Shape;147;p12"/>
            <p:cNvSpPr txBox="1"/>
            <p:nvPr/>
          </p:nvSpPr>
          <p:spPr>
            <a:xfrm>
              <a:off x="0" y="728345"/>
              <a:ext cx="6352981"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sp>
        <p:nvSpPr>
          <p:cNvPr id="148" name="Google Shape;148;p12"/>
          <p:cNvSpPr txBox="1"/>
          <p:nvPr/>
        </p:nvSpPr>
        <p:spPr>
          <a:xfrm>
            <a:off x="12146911" y="3438855"/>
            <a:ext cx="47877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C8FD04"/>
                </a:solidFill>
                <a:latin typeface="Inter SemiBold"/>
                <a:ea typeface="Inter SemiBold"/>
                <a:cs typeface="Inter SemiBold"/>
                <a:sym typeface="Inter SemiBold"/>
              </a:rPr>
              <a:t>64.5%</a:t>
            </a:r>
            <a:endParaRPr/>
          </a:p>
        </p:txBody>
      </p:sp>
      <p:grpSp>
        <p:nvGrpSpPr>
          <p:cNvPr id="149" name="Google Shape;149;p12"/>
          <p:cNvGrpSpPr/>
          <p:nvPr/>
        </p:nvGrpSpPr>
        <p:grpSpPr>
          <a:xfrm>
            <a:off x="12146911" y="4918674"/>
            <a:ext cx="4787774" cy="820103"/>
            <a:chOff x="0" y="57150"/>
            <a:chExt cx="6383699" cy="1093470"/>
          </a:xfrm>
        </p:grpSpPr>
        <p:sp>
          <p:nvSpPr>
            <p:cNvPr id="150" name="Google Shape;150;p12"/>
            <p:cNvSpPr txBox="1"/>
            <p:nvPr/>
          </p:nvSpPr>
          <p:spPr>
            <a:xfrm>
              <a:off x="0" y="57150"/>
              <a:ext cx="6383699" cy="6743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a:ea typeface="Inter"/>
                  <a:cs typeface="Inter"/>
                  <a:sym typeface="Inter"/>
                </a:rPr>
                <a:t>MARKET SHARE</a:t>
              </a:r>
              <a:endParaRPr/>
            </a:p>
          </p:txBody>
        </p:sp>
        <p:sp>
          <p:nvSpPr>
            <p:cNvPr id="151" name="Google Shape;151;p12"/>
            <p:cNvSpPr txBox="1"/>
            <p:nvPr/>
          </p:nvSpPr>
          <p:spPr>
            <a:xfrm>
              <a:off x="0" y="721995"/>
              <a:ext cx="6383699"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sp>
        <p:nvSpPr>
          <p:cNvPr id="152" name="Google Shape;152;p12"/>
          <p:cNvSpPr txBox="1"/>
          <p:nvPr/>
        </p:nvSpPr>
        <p:spPr>
          <a:xfrm>
            <a:off x="1379293" y="6566230"/>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C8FD04"/>
                </a:solidFill>
                <a:latin typeface="Inter SemiBold"/>
                <a:ea typeface="Inter SemiBold"/>
                <a:cs typeface="Inter SemiBold"/>
                <a:sym typeface="Inter SemiBold"/>
              </a:rPr>
              <a:t>$2M</a:t>
            </a:r>
            <a:endParaRPr/>
          </a:p>
        </p:txBody>
      </p:sp>
      <p:grpSp>
        <p:nvGrpSpPr>
          <p:cNvPr id="153" name="Google Shape;153;p12"/>
          <p:cNvGrpSpPr/>
          <p:nvPr/>
        </p:nvGrpSpPr>
        <p:grpSpPr>
          <a:xfrm>
            <a:off x="1379293" y="8046050"/>
            <a:ext cx="4764736" cy="820102"/>
            <a:chOff x="0" y="57150"/>
            <a:chExt cx="6352981" cy="1093470"/>
          </a:xfrm>
        </p:grpSpPr>
        <p:sp>
          <p:nvSpPr>
            <p:cNvPr id="154" name="Google Shape;154;p12"/>
            <p:cNvSpPr txBox="1"/>
            <p:nvPr/>
          </p:nvSpPr>
          <p:spPr>
            <a:xfrm>
              <a:off x="0" y="57150"/>
              <a:ext cx="6352981" cy="6743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a:ea typeface="Inter"/>
                  <a:cs typeface="Inter"/>
                  <a:sym typeface="Inter"/>
                </a:rPr>
                <a:t>PROFIT</a:t>
              </a:r>
              <a:endParaRPr/>
            </a:p>
          </p:txBody>
        </p:sp>
        <p:sp>
          <p:nvSpPr>
            <p:cNvPr id="155" name="Google Shape;155;p12"/>
            <p:cNvSpPr txBox="1"/>
            <p:nvPr/>
          </p:nvSpPr>
          <p:spPr>
            <a:xfrm>
              <a:off x="0" y="721995"/>
              <a:ext cx="6352981"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sp>
        <p:nvSpPr>
          <p:cNvPr id="156" name="Google Shape;156;p12"/>
          <p:cNvSpPr txBox="1"/>
          <p:nvPr/>
        </p:nvSpPr>
        <p:spPr>
          <a:xfrm>
            <a:off x="6763050" y="6566230"/>
            <a:ext cx="47628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C8FD04"/>
                </a:solidFill>
                <a:latin typeface="Inter SemiBold"/>
                <a:ea typeface="Inter SemiBold"/>
                <a:cs typeface="Inter SemiBold"/>
                <a:sym typeface="Inter SemiBold"/>
              </a:rPr>
              <a:t>+32%</a:t>
            </a:r>
            <a:endParaRPr/>
          </a:p>
        </p:txBody>
      </p:sp>
      <p:grpSp>
        <p:nvGrpSpPr>
          <p:cNvPr id="157" name="Google Shape;157;p12"/>
          <p:cNvGrpSpPr/>
          <p:nvPr/>
        </p:nvGrpSpPr>
        <p:grpSpPr>
          <a:xfrm>
            <a:off x="6763050" y="8043668"/>
            <a:ext cx="4762845" cy="824865"/>
            <a:chOff x="0" y="57150"/>
            <a:chExt cx="6350461" cy="1099820"/>
          </a:xfrm>
        </p:grpSpPr>
        <p:sp>
          <p:nvSpPr>
            <p:cNvPr id="158" name="Google Shape;158;p12"/>
            <p:cNvSpPr txBox="1"/>
            <p:nvPr/>
          </p:nvSpPr>
          <p:spPr>
            <a:xfrm>
              <a:off x="0" y="57150"/>
              <a:ext cx="6350461" cy="6807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SemiBold"/>
                  <a:ea typeface="Inter SemiBold"/>
                  <a:cs typeface="Inter SemiBold"/>
                  <a:sym typeface="Inter SemiBold"/>
                </a:rPr>
                <a:t>STOCKS</a:t>
              </a:r>
              <a:endParaRPr/>
            </a:p>
          </p:txBody>
        </p:sp>
        <p:sp>
          <p:nvSpPr>
            <p:cNvPr id="159" name="Google Shape;159;p12"/>
            <p:cNvSpPr txBox="1"/>
            <p:nvPr/>
          </p:nvSpPr>
          <p:spPr>
            <a:xfrm>
              <a:off x="0" y="728345"/>
              <a:ext cx="6350461"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sp>
        <p:nvSpPr>
          <p:cNvPr id="160" name="Google Shape;160;p12"/>
          <p:cNvSpPr txBox="1"/>
          <p:nvPr/>
        </p:nvSpPr>
        <p:spPr>
          <a:xfrm>
            <a:off x="12146911" y="6566230"/>
            <a:ext cx="47859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C8FD04"/>
                </a:solidFill>
                <a:latin typeface="Inter SemiBold"/>
                <a:ea typeface="Inter SemiBold"/>
                <a:cs typeface="Inter SemiBold"/>
                <a:sym typeface="Inter SemiBold"/>
              </a:rPr>
              <a:t>+899</a:t>
            </a:r>
            <a:endParaRPr/>
          </a:p>
        </p:txBody>
      </p:sp>
      <p:grpSp>
        <p:nvGrpSpPr>
          <p:cNvPr id="161" name="Google Shape;161;p12"/>
          <p:cNvGrpSpPr/>
          <p:nvPr/>
        </p:nvGrpSpPr>
        <p:grpSpPr>
          <a:xfrm>
            <a:off x="12146911" y="8046050"/>
            <a:ext cx="4785884" cy="820102"/>
            <a:chOff x="0" y="57150"/>
            <a:chExt cx="6381178" cy="1093470"/>
          </a:xfrm>
        </p:grpSpPr>
        <p:sp>
          <p:nvSpPr>
            <p:cNvPr id="162" name="Google Shape;162;p12"/>
            <p:cNvSpPr txBox="1"/>
            <p:nvPr/>
          </p:nvSpPr>
          <p:spPr>
            <a:xfrm>
              <a:off x="0" y="57150"/>
              <a:ext cx="6381178" cy="6743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a:ea typeface="Inter"/>
                  <a:cs typeface="Inter"/>
                  <a:sym typeface="Inter"/>
                </a:rPr>
                <a:t>WORKFORCE</a:t>
              </a:r>
              <a:endParaRPr/>
            </a:p>
          </p:txBody>
        </p:sp>
        <p:sp>
          <p:nvSpPr>
            <p:cNvPr id="163" name="Google Shape;163;p12"/>
            <p:cNvSpPr txBox="1"/>
            <p:nvPr/>
          </p:nvSpPr>
          <p:spPr>
            <a:xfrm>
              <a:off x="0" y="721995"/>
              <a:ext cx="6381178"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FD04"/>
        </a:solidFill>
      </p:bgPr>
    </p:bg>
    <p:spTree>
      <p:nvGrpSpPr>
        <p:cNvPr id="167" name="Shape 167"/>
        <p:cNvGrpSpPr/>
        <p:nvPr/>
      </p:nvGrpSpPr>
      <p:grpSpPr>
        <a:xfrm>
          <a:off x="0" y="0"/>
          <a:ext cx="0" cy="0"/>
          <a:chOff x="0" y="0"/>
          <a:chExt cx="0" cy="0"/>
        </a:xfrm>
      </p:grpSpPr>
      <p:sp>
        <p:nvSpPr>
          <p:cNvPr id="168" name="Google Shape;168;p13"/>
          <p:cNvSpPr txBox="1"/>
          <p:nvPr/>
        </p:nvSpPr>
        <p:spPr>
          <a:xfrm>
            <a:off x="1028700" y="3350895"/>
            <a:ext cx="14493000" cy="3546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400" u="none" cap="none" strike="noStrike">
                <a:solidFill>
                  <a:srgbClr val="1D4EBB"/>
                </a:solidFill>
                <a:latin typeface="Inter"/>
                <a:ea typeface="Inter"/>
                <a:cs typeface="Inter"/>
                <a:sym typeface="Inter"/>
              </a:rPr>
              <a:t>STRATEGIC PERFORMANCE</a:t>
            </a:r>
            <a:endParaRPr>
              <a:latin typeface="Inter"/>
              <a:ea typeface="Inter"/>
              <a:cs typeface="Inter"/>
              <a:sym typeface="Inter"/>
            </a:endParaRPr>
          </a:p>
        </p:txBody>
      </p:sp>
      <p:cxnSp>
        <p:nvCxnSpPr>
          <p:cNvPr id="169" name="Google Shape;169;p13"/>
          <p:cNvCxnSpPr/>
          <p:nvPr/>
        </p:nvCxnSpPr>
        <p:spPr>
          <a:xfrm>
            <a:off x="0" y="7155180"/>
            <a:ext cx="15521605" cy="0"/>
          </a:xfrm>
          <a:prstGeom prst="straightConnector1">
            <a:avLst/>
          </a:prstGeom>
          <a:noFill/>
          <a:ln cap="flat" cmpd="sng" w="76200">
            <a:solidFill>
              <a:srgbClr val="1D4EBB"/>
            </a:solidFill>
            <a:prstDash val="solid"/>
            <a:round/>
            <a:headEnd len="sm" w="sm" type="none"/>
            <a:tailEnd len="sm" w="sm" type="none"/>
          </a:ln>
        </p:spPr>
      </p:cxn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173" name="Shape 173"/>
        <p:cNvGrpSpPr/>
        <p:nvPr/>
      </p:nvGrpSpPr>
      <p:grpSpPr>
        <a:xfrm>
          <a:off x="0" y="0"/>
          <a:ext cx="0" cy="0"/>
          <a:chOff x="0" y="0"/>
          <a:chExt cx="0" cy="0"/>
        </a:xfrm>
      </p:grpSpPr>
      <p:pic>
        <p:nvPicPr>
          <p:cNvPr id="174" name="Google Shape;174;p14"/>
          <p:cNvPicPr preferRelativeResize="0"/>
          <p:nvPr/>
        </p:nvPicPr>
        <p:blipFill rotWithShape="1">
          <a:blip r:embed="rId3">
            <a:alphaModFix/>
          </a:blip>
          <a:srcRect b="0" l="0" r="0" t="0"/>
          <a:stretch/>
        </p:blipFill>
        <p:spPr>
          <a:xfrm>
            <a:off x="9738842" y="6454881"/>
            <a:ext cx="3058276" cy="3058276"/>
          </a:xfrm>
          <a:prstGeom prst="rect">
            <a:avLst/>
          </a:prstGeom>
          <a:noFill/>
          <a:ln>
            <a:noFill/>
          </a:ln>
        </p:spPr>
      </p:pic>
      <p:pic>
        <p:nvPicPr>
          <p:cNvPr id="175" name="Google Shape;175;p14"/>
          <p:cNvPicPr preferRelativeResize="0"/>
          <p:nvPr/>
        </p:nvPicPr>
        <p:blipFill>
          <a:blip r:embed="rId4">
            <a:alphaModFix/>
          </a:blip>
          <a:stretch>
            <a:fillRect/>
          </a:stretch>
        </p:blipFill>
        <p:spPr>
          <a:xfrm>
            <a:off x="889225" y="2012122"/>
            <a:ext cx="1769000" cy="1857450"/>
          </a:xfrm>
          <a:prstGeom prst="rect">
            <a:avLst/>
          </a:prstGeom>
          <a:noFill/>
          <a:ln>
            <a:noFill/>
          </a:ln>
        </p:spPr>
      </p:pic>
      <p:pic>
        <p:nvPicPr>
          <p:cNvPr id="176" name="Google Shape;176;p14"/>
          <p:cNvPicPr preferRelativeResize="0"/>
          <p:nvPr/>
        </p:nvPicPr>
        <p:blipFill rotWithShape="1">
          <a:blip r:embed="rId5">
            <a:alphaModFix/>
          </a:blip>
          <a:srcRect b="0" l="0" r="0" t="0"/>
          <a:stretch/>
        </p:blipFill>
        <p:spPr>
          <a:xfrm>
            <a:off x="9738842" y="3614362"/>
            <a:ext cx="3058276" cy="3058276"/>
          </a:xfrm>
          <a:prstGeom prst="rect">
            <a:avLst/>
          </a:prstGeom>
          <a:noFill/>
          <a:ln>
            <a:noFill/>
          </a:ln>
        </p:spPr>
      </p:pic>
      <p:pic>
        <p:nvPicPr>
          <p:cNvPr id="177" name="Google Shape;177;p14"/>
          <p:cNvPicPr preferRelativeResize="0"/>
          <p:nvPr/>
        </p:nvPicPr>
        <p:blipFill rotWithShape="1">
          <a:blip r:embed="rId6">
            <a:alphaModFix/>
          </a:blip>
          <a:srcRect b="0" l="0" r="0" t="0"/>
          <a:stretch/>
        </p:blipFill>
        <p:spPr>
          <a:xfrm>
            <a:off x="9738842" y="773844"/>
            <a:ext cx="3058276" cy="3058276"/>
          </a:xfrm>
          <a:prstGeom prst="rect">
            <a:avLst/>
          </a:prstGeom>
          <a:noFill/>
          <a:ln>
            <a:noFill/>
          </a:ln>
        </p:spPr>
      </p:pic>
      <p:sp>
        <p:nvSpPr>
          <p:cNvPr id="178" name="Google Shape;178;p14"/>
          <p:cNvSpPr txBox="1"/>
          <p:nvPr/>
        </p:nvSpPr>
        <p:spPr>
          <a:xfrm>
            <a:off x="1028700" y="3973830"/>
            <a:ext cx="85125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C8FD04"/>
                </a:solidFill>
                <a:latin typeface="Inter"/>
                <a:ea typeface="Inter"/>
                <a:cs typeface="Inter"/>
                <a:sym typeface="Inter"/>
              </a:rPr>
              <a:t>STATISTICAL ANALYSIS</a:t>
            </a:r>
            <a:endParaRPr>
              <a:latin typeface="Inter"/>
              <a:ea typeface="Inter"/>
              <a:cs typeface="Inter"/>
              <a:sym typeface="Inter"/>
            </a:endParaRPr>
          </a:p>
        </p:txBody>
      </p:sp>
      <p:grpSp>
        <p:nvGrpSpPr>
          <p:cNvPr id="179" name="Google Shape;179;p14"/>
          <p:cNvGrpSpPr/>
          <p:nvPr/>
        </p:nvGrpSpPr>
        <p:grpSpPr>
          <a:xfrm>
            <a:off x="12994610" y="1914362"/>
            <a:ext cx="4264690" cy="820102"/>
            <a:chOff x="0" y="57150"/>
            <a:chExt cx="5686253" cy="1093470"/>
          </a:xfrm>
        </p:grpSpPr>
        <p:sp>
          <p:nvSpPr>
            <p:cNvPr id="180" name="Google Shape;180;p14"/>
            <p:cNvSpPr txBox="1"/>
            <p:nvPr/>
          </p:nvSpPr>
          <p:spPr>
            <a:xfrm>
              <a:off x="0" y="57150"/>
              <a:ext cx="5686253" cy="6743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a:ea typeface="Inter"/>
                  <a:cs typeface="Inter"/>
                  <a:sym typeface="Inter"/>
                </a:rPr>
                <a:t>MARKET SHARE</a:t>
              </a:r>
              <a:endParaRPr/>
            </a:p>
          </p:txBody>
        </p:sp>
        <p:sp>
          <p:nvSpPr>
            <p:cNvPr id="181" name="Google Shape;181;p14"/>
            <p:cNvSpPr txBox="1"/>
            <p:nvPr/>
          </p:nvSpPr>
          <p:spPr>
            <a:xfrm>
              <a:off x="0" y="721995"/>
              <a:ext cx="568625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grpSp>
        <p:nvGrpSpPr>
          <p:cNvPr id="182" name="Google Shape;182;p14"/>
          <p:cNvGrpSpPr/>
          <p:nvPr/>
        </p:nvGrpSpPr>
        <p:grpSpPr>
          <a:xfrm>
            <a:off x="12994610" y="4752498"/>
            <a:ext cx="4264690" cy="824865"/>
            <a:chOff x="0" y="57150"/>
            <a:chExt cx="5686253" cy="1099820"/>
          </a:xfrm>
        </p:grpSpPr>
        <p:sp>
          <p:nvSpPr>
            <p:cNvPr id="183" name="Google Shape;183;p14"/>
            <p:cNvSpPr txBox="1"/>
            <p:nvPr/>
          </p:nvSpPr>
          <p:spPr>
            <a:xfrm>
              <a:off x="0" y="57150"/>
              <a:ext cx="5686253" cy="6807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SemiBold"/>
                  <a:ea typeface="Inter SemiBold"/>
                  <a:cs typeface="Inter SemiBold"/>
                  <a:sym typeface="Inter SemiBold"/>
                </a:rPr>
                <a:t>STOCK INCREASE</a:t>
              </a:r>
              <a:endParaRPr/>
            </a:p>
          </p:txBody>
        </p:sp>
        <p:sp>
          <p:nvSpPr>
            <p:cNvPr id="184" name="Google Shape;184;p14"/>
            <p:cNvSpPr txBox="1"/>
            <p:nvPr/>
          </p:nvSpPr>
          <p:spPr>
            <a:xfrm>
              <a:off x="0" y="728345"/>
              <a:ext cx="568625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grpSp>
        <p:nvGrpSpPr>
          <p:cNvPr id="185" name="Google Shape;185;p14"/>
          <p:cNvGrpSpPr/>
          <p:nvPr/>
        </p:nvGrpSpPr>
        <p:grpSpPr>
          <a:xfrm>
            <a:off x="12994610" y="7595399"/>
            <a:ext cx="4264690" cy="820102"/>
            <a:chOff x="0" y="57150"/>
            <a:chExt cx="5686253" cy="1093470"/>
          </a:xfrm>
        </p:grpSpPr>
        <p:sp>
          <p:nvSpPr>
            <p:cNvPr id="186" name="Google Shape;186;p14"/>
            <p:cNvSpPr txBox="1"/>
            <p:nvPr/>
          </p:nvSpPr>
          <p:spPr>
            <a:xfrm>
              <a:off x="0" y="57150"/>
              <a:ext cx="5686253" cy="6743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C8FD04"/>
                  </a:solidFill>
                  <a:latin typeface="Inter"/>
                  <a:ea typeface="Inter"/>
                  <a:cs typeface="Inter"/>
                  <a:sym typeface="Inter"/>
                </a:rPr>
                <a:t>SALES</a:t>
              </a:r>
              <a:endParaRPr/>
            </a:p>
          </p:txBody>
        </p:sp>
        <p:sp>
          <p:nvSpPr>
            <p:cNvPr id="187" name="Google Shape;187;p14"/>
            <p:cNvSpPr txBox="1"/>
            <p:nvPr/>
          </p:nvSpPr>
          <p:spPr>
            <a:xfrm>
              <a:off x="0" y="721995"/>
              <a:ext cx="568625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a:t>
              </a:r>
              <a:endParaRPr/>
            </a:p>
          </p:txBody>
        </p:sp>
      </p:gr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4EBB"/>
        </a:solidFill>
      </p:bgPr>
    </p:bg>
    <p:spTree>
      <p:nvGrpSpPr>
        <p:cNvPr id="191" name="Shape 191"/>
        <p:cNvGrpSpPr/>
        <p:nvPr/>
      </p:nvGrpSpPr>
      <p:grpSpPr>
        <a:xfrm>
          <a:off x="0" y="0"/>
          <a:ext cx="0" cy="0"/>
          <a:chOff x="0" y="0"/>
          <a:chExt cx="0" cy="0"/>
        </a:xfrm>
      </p:grpSpPr>
      <p:sp>
        <p:nvSpPr>
          <p:cNvPr id="192" name="Google Shape;192;p15"/>
          <p:cNvSpPr txBox="1"/>
          <p:nvPr/>
        </p:nvSpPr>
        <p:spPr>
          <a:xfrm>
            <a:off x="1028700" y="1200150"/>
            <a:ext cx="162306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C8FD04"/>
                </a:solidFill>
                <a:latin typeface="Inter"/>
                <a:ea typeface="Inter"/>
                <a:cs typeface="Inter"/>
                <a:sym typeface="Inter"/>
              </a:rPr>
              <a:t>STATISTICAL ANALYSIS</a:t>
            </a:r>
            <a:endParaRPr>
              <a:latin typeface="Inter"/>
              <a:ea typeface="Inter"/>
              <a:cs typeface="Inter"/>
              <a:sym typeface="Inter"/>
            </a:endParaRPr>
          </a:p>
        </p:txBody>
      </p:sp>
      <p:sp>
        <p:nvSpPr>
          <p:cNvPr id="193" name="Google Shape;193;p15"/>
          <p:cNvSpPr txBox="1"/>
          <p:nvPr/>
        </p:nvSpPr>
        <p:spPr>
          <a:xfrm>
            <a:off x="1028700" y="2482215"/>
            <a:ext cx="162306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194" name="Google Shape;194;p15"/>
          <p:cNvPicPr preferRelativeResize="0"/>
          <p:nvPr/>
        </p:nvPicPr>
        <p:blipFill rotWithShape="1">
          <a:blip r:embed="rId3">
            <a:alphaModFix/>
          </a:blip>
          <a:srcRect b="0" l="0" r="0" t="0"/>
          <a:stretch/>
        </p:blipFill>
        <p:spPr>
          <a:xfrm>
            <a:off x="-594360" y="2907519"/>
            <a:ext cx="19476720" cy="7973841"/>
          </a:xfrm>
          <a:prstGeom prst="rect">
            <a:avLst/>
          </a:prstGeom>
          <a:noFill/>
          <a:ln>
            <a:noFill/>
          </a:ln>
        </p:spPr>
      </p:pic>
    </p:spTree>
  </p:cSld>
  <p:clrMapOvr>
    <a:masterClrMapping/>
  </p:clrMapOvr>
  <p:transition>
    <p:push/>
  </p:transition>
</p:sld>
</file>

<file path=ppt/theme/theme1.xml><?xml version="1.0" encoding="utf-8"?>
<a:theme xmlns:a="http://schemas.openxmlformats.org/drawingml/2006/main" xmlns:r="http://schemas.openxmlformats.org/officeDocument/2006/relationships" name="Bold Textured Geometric Employee Review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