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7"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Lst>
  <p:sldSz cy="10287000" cx="18288000"/>
  <p:notesSz cx="6858000" cy="9144000"/>
  <p:embeddedFontLst>
    <p:embeddedFont>
      <p:font typeface="Poppins"/>
      <p:regular r:id="rId25"/>
      <p:bold r:id="rId26"/>
      <p:italic r:id="rId27"/>
      <p:boldItalic r:id="rId28"/>
    </p:embeddedFont>
    <p:embeddedFont>
      <p:font typeface="Inter"/>
      <p:bold r:id="rId29"/>
      <p:boldItalic r:id="rId3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Poppins-bold.fntdata"/><Relationship Id="rId25" Type="http://schemas.openxmlformats.org/officeDocument/2006/relationships/font" Target="fonts/Poppins-regular.fntdata"/><Relationship Id="rId28" Type="http://schemas.openxmlformats.org/officeDocument/2006/relationships/font" Target="fonts/Poppins-boldItalic.fntdata"/><Relationship Id="rId27" Type="http://schemas.openxmlformats.org/officeDocument/2006/relationships/font" Target="fonts/Poppins-italic.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Inter-bold.fntdata"/><Relationship Id="rId7" Type="http://schemas.openxmlformats.org/officeDocument/2006/relationships/slide" Target="slides/slide2.xml"/><Relationship Id="rId8" Type="http://schemas.openxmlformats.org/officeDocument/2006/relationships/slide" Target="slides/slide3.xml"/><Relationship Id="rId30" Type="http://schemas.openxmlformats.org/officeDocument/2006/relationships/font" Target="fonts/Inter-boldItalic.fnt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 name="Shape 43"/>
        <p:cNvGrpSpPr/>
        <p:nvPr/>
      </p:nvGrpSpPr>
      <p:grpSpPr>
        <a:xfrm>
          <a:off x="0" y="0"/>
          <a:ext cx="0" cy="0"/>
          <a:chOff x="0" y="0"/>
          <a:chExt cx="0" cy="0"/>
        </a:xfrm>
      </p:grpSpPr>
      <p:sp>
        <p:nvSpPr>
          <p:cNvPr id="44" name="Google Shape;44;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5" name="Google Shape;45;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9" name="Shape 379"/>
        <p:cNvGrpSpPr/>
        <p:nvPr/>
      </p:nvGrpSpPr>
      <p:grpSpPr>
        <a:xfrm>
          <a:off x="0" y="0"/>
          <a:ext cx="0" cy="0"/>
          <a:chOff x="0" y="0"/>
          <a:chExt cx="0" cy="0"/>
        </a:xfrm>
      </p:grpSpPr>
      <p:sp>
        <p:nvSpPr>
          <p:cNvPr id="380" name="Google Shape;380;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1" name="Google Shape;381;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7" name="Shape 427"/>
        <p:cNvGrpSpPr/>
        <p:nvPr/>
      </p:nvGrpSpPr>
      <p:grpSpPr>
        <a:xfrm>
          <a:off x="0" y="0"/>
          <a:ext cx="0" cy="0"/>
          <a:chOff x="0" y="0"/>
          <a:chExt cx="0" cy="0"/>
        </a:xfrm>
      </p:grpSpPr>
      <p:sp>
        <p:nvSpPr>
          <p:cNvPr id="428" name="Google Shape;428;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9" name="Google Shape;429;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9" name="Shape 469"/>
        <p:cNvGrpSpPr/>
        <p:nvPr/>
      </p:nvGrpSpPr>
      <p:grpSpPr>
        <a:xfrm>
          <a:off x="0" y="0"/>
          <a:ext cx="0" cy="0"/>
          <a:chOff x="0" y="0"/>
          <a:chExt cx="0" cy="0"/>
        </a:xfrm>
      </p:grpSpPr>
      <p:sp>
        <p:nvSpPr>
          <p:cNvPr id="470" name="Google Shape;470;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71" name="Google Shape;471;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2" name="Shape 502"/>
        <p:cNvGrpSpPr/>
        <p:nvPr/>
      </p:nvGrpSpPr>
      <p:grpSpPr>
        <a:xfrm>
          <a:off x="0" y="0"/>
          <a:ext cx="0" cy="0"/>
          <a:chOff x="0" y="0"/>
          <a:chExt cx="0" cy="0"/>
        </a:xfrm>
      </p:grpSpPr>
      <p:sp>
        <p:nvSpPr>
          <p:cNvPr id="503" name="Google Shape;503;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04" name="Google Shape;504;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0" name="Shape 530"/>
        <p:cNvGrpSpPr/>
        <p:nvPr/>
      </p:nvGrpSpPr>
      <p:grpSpPr>
        <a:xfrm>
          <a:off x="0" y="0"/>
          <a:ext cx="0" cy="0"/>
          <a:chOff x="0" y="0"/>
          <a:chExt cx="0" cy="0"/>
        </a:xfrm>
      </p:grpSpPr>
      <p:sp>
        <p:nvSpPr>
          <p:cNvPr id="531" name="Google Shape;531;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32" name="Google Shape;532;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2" name="Shape 592"/>
        <p:cNvGrpSpPr/>
        <p:nvPr/>
      </p:nvGrpSpPr>
      <p:grpSpPr>
        <a:xfrm>
          <a:off x="0" y="0"/>
          <a:ext cx="0" cy="0"/>
          <a:chOff x="0" y="0"/>
          <a:chExt cx="0" cy="0"/>
        </a:xfrm>
      </p:grpSpPr>
      <p:sp>
        <p:nvSpPr>
          <p:cNvPr id="593" name="Google Shape;593;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94" name="Google Shape;594;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0" name="Shape 610"/>
        <p:cNvGrpSpPr/>
        <p:nvPr/>
      </p:nvGrpSpPr>
      <p:grpSpPr>
        <a:xfrm>
          <a:off x="0" y="0"/>
          <a:ext cx="0" cy="0"/>
          <a:chOff x="0" y="0"/>
          <a:chExt cx="0" cy="0"/>
        </a:xfrm>
      </p:grpSpPr>
      <p:sp>
        <p:nvSpPr>
          <p:cNvPr id="611" name="Google Shape;611;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12" name="Google Shape;612;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7" name="Shape 637"/>
        <p:cNvGrpSpPr/>
        <p:nvPr/>
      </p:nvGrpSpPr>
      <p:grpSpPr>
        <a:xfrm>
          <a:off x="0" y="0"/>
          <a:ext cx="0" cy="0"/>
          <a:chOff x="0" y="0"/>
          <a:chExt cx="0" cy="0"/>
        </a:xfrm>
      </p:grpSpPr>
      <p:sp>
        <p:nvSpPr>
          <p:cNvPr id="638" name="Google Shape;638;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39" name="Google Shape;639;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0" name="Shape 680"/>
        <p:cNvGrpSpPr/>
        <p:nvPr/>
      </p:nvGrpSpPr>
      <p:grpSpPr>
        <a:xfrm>
          <a:off x="0" y="0"/>
          <a:ext cx="0" cy="0"/>
          <a:chOff x="0" y="0"/>
          <a:chExt cx="0" cy="0"/>
        </a:xfrm>
      </p:grpSpPr>
      <p:sp>
        <p:nvSpPr>
          <p:cNvPr id="681" name="Google Shape;681;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82" name="Google Shape;682;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5" name="Shape 705"/>
        <p:cNvGrpSpPr/>
        <p:nvPr/>
      </p:nvGrpSpPr>
      <p:grpSpPr>
        <a:xfrm>
          <a:off x="0" y="0"/>
          <a:ext cx="0" cy="0"/>
          <a:chOff x="0" y="0"/>
          <a:chExt cx="0" cy="0"/>
        </a:xfrm>
      </p:grpSpPr>
      <p:sp>
        <p:nvSpPr>
          <p:cNvPr id="706" name="Google Shape;706;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07" name="Google Shape;707;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 name="Shape 71"/>
        <p:cNvGrpSpPr/>
        <p:nvPr/>
      </p:nvGrpSpPr>
      <p:grpSpPr>
        <a:xfrm>
          <a:off x="0" y="0"/>
          <a:ext cx="0" cy="0"/>
          <a:chOff x="0" y="0"/>
          <a:chExt cx="0" cy="0"/>
        </a:xfrm>
      </p:grpSpPr>
      <p:sp>
        <p:nvSpPr>
          <p:cNvPr id="72" name="Google Shape;72;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2" name="Google Shape;122;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8" name="Google Shape;228;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 name="Shape 298"/>
        <p:cNvGrpSpPr/>
        <p:nvPr/>
      </p:nvGrpSpPr>
      <p:grpSpPr>
        <a:xfrm>
          <a:off x="0" y="0"/>
          <a:ext cx="0" cy="0"/>
          <a:chOff x="0" y="0"/>
          <a:chExt cx="0" cy="0"/>
        </a:xfrm>
      </p:grpSpPr>
      <p:sp>
        <p:nvSpPr>
          <p:cNvPr id="299" name="Google Shape;299;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0" name="Google Shape;300;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8" name="Shape 348"/>
        <p:cNvGrpSpPr/>
        <p:nvPr/>
      </p:nvGrpSpPr>
      <p:grpSpPr>
        <a:xfrm>
          <a:off x="0" y="0"/>
          <a:ext cx="0" cy="0"/>
          <a:chOff x="0" y="0"/>
          <a:chExt cx="0" cy="0"/>
        </a:xfrm>
      </p:grpSpPr>
      <p:sp>
        <p:nvSpPr>
          <p:cNvPr id="349" name="Google Shape;349;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0" name="Google Shape;350;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 name="Shape 8"/>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3"/>
          <p:cNvSpPr txBox="1"/>
          <p:nvPr>
            <p:ph type="ctrTitle"/>
          </p:nvPr>
        </p:nvSpPr>
        <p:spPr>
          <a:xfrm>
            <a:off x="2441250" y="702275"/>
            <a:ext cx="13405500" cy="1470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 name="Google Shape;11;p3"/>
          <p:cNvSpPr txBox="1"/>
          <p:nvPr>
            <p:ph idx="1" type="subTitle"/>
          </p:nvPr>
        </p:nvSpPr>
        <p:spPr>
          <a:xfrm>
            <a:off x="3462450" y="4636650"/>
            <a:ext cx="113631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SzPts val="3200"/>
              <a:buNone/>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pic>
        <p:nvPicPr>
          <p:cNvPr id="12" name="Google Shape;12;p3"/>
          <p:cNvPicPr preferRelativeResize="0"/>
          <p:nvPr/>
        </p:nvPicPr>
        <p:blipFill>
          <a:blip r:embed="rId2">
            <a:alphaModFix/>
          </a:blip>
          <a:stretch>
            <a:fillRect/>
          </a:stretch>
        </p:blipFill>
        <p:spPr>
          <a:xfrm>
            <a:off x="6056700" y="2329375"/>
            <a:ext cx="20779976" cy="20658198"/>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3" name="Shape 13"/>
        <p:cNvGrpSpPr/>
        <p:nvPr/>
      </p:nvGrpSpPr>
      <p:grpSpPr>
        <a:xfrm>
          <a:off x="0" y="0"/>
          <a:ext cx="0" cy="0"/>
          <a:chOff x="0" y="0"/>
          <a:chExt cx="0" cy="0"/>
        </a:xfrm>
      </p:grpSpPr>
      <p:sp>
        <p:nvSpPr>
          <p:cNvPr id="14" name="Google Shape;14;p4"/>
          <p:cNvSpPr txBox="1"/>
          <p:nvPr>
            <p:ph type="title"/>
          </p:nvPr>
        </p:nvSpPr>
        <p:spPr>
          <a:xfrm>
            <a:off x="1980600" y="869225"/>
            <a:ext cx="143268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 name="Google Shape;15;p4"/>
          <p:cNvSpPr txBox="1"/>
          <p:nvPr>
            <p:ph idx="1" type="body"/>
          </p:nvPr>
        </p:nvSpPr>
        <p:spPr>
          <a:xfrm>
            <a:off x="5029200" y="3736100"/>
            <a:ext cx="8229600" cy="45261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pic>
        <p:nvPicPr>
          <p:cNvPr id="16" name="Google Shape;16;p4"/>
          <p:cNvPicPr preferRelativeResize="0"/>
          <p:nvPr/>
        </p:nvPicPr>
        <p:blipFill>
          <a:blip r:embed="rId2">
            <a:alphaModFix/>
          </a:blip>
          <a:stretch>
            <a:fillRect/>
          </a:stretch>
        </p:blipFill>
        <p:spPr>
          <a:xfrm>
            <a:off x="12763494" y="0"/>
            <a:ext cx="16805182" cy="17242998"/>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7" name="Shape 17"/>
        <p:cNvGrpSpPr/>
        <p:nvPr/>
      </p:nvGrpSpPr>
      <p:grpSpPr>
        <a:xfrm>
          <a:off x="0" y="0"/>
          <a:ext cx="0" cy="0"/>
          <a:chOff x="0" y="0"/>
          <a:chExt cx="0" cy="0"/>
        </a:xfrm>
      </p:grpSpPr>
      <p:sp>
        <p:nvSpPr>
          <p:cNvPr id="18" name="Google Shape;18;p5"/>
          <p:cNvSpPr txBox="1"/>
          <p:nvPr>
            <p:ph type="title"/>
          </p:nvPr>
        </p:nvSpPr>
        <p:spPr>
          <a:xfrm>
            <a:off x="2286300" y="41550"/>
            <a:ext cx="13715400" cy="1362000"/>
          </a:xfrm>
          <a:prstGeom prst="rect">
            <a:avLst/>
          </a:prstGeom>
          <a:noFill/>
          <a:ln>
            <a:noFill/>
          </a:ln>
        </p:spPr>
        <p:txBody>
          <a:bodyPr anchorCtr="0" anchor="t" bIns="45700" lIns="91425" spcFirstLastPara="1" rIns="91425" wrap="square" tIns="45700">
            <a:normAutofit/>
          </a:bodyPr>
          <a:lstStyle>
            <a:lvl1pPr lvl="0">
              <a:spcBef>
                <a:spcPts val="0"/>
              </a:spcBef>
              <a:spcAft>
                <a:spcPts val="0"/>
              </a:spcAft>
              <a:buClr>
                <a:schemeClr val="dk1"/>
              </a:buClr>
              <a:buSzPts val="9000"/>
              <a:buFont typeface="Calibri"/>
              <a:buNone/>
              <a:defRPr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 name="Google Shape;19;p5"/>
          <p:cNvSpPr txBox="1"/>
          <p:nvPr>
            <p:ph idx="1" type="body"/>
          </p:nvPr>
        </p:nvSpPr>
        <p:spPr>
          <a:xfrm>
            <a:off x="5257788" y="6832163"/>
            <a:ext cx="7772400" cy="1500300"/>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SzPts val="2400"/>
              <a:buNone/>
              <a:defRPr/>
            </a:lvl1pPr>
            <a:lvl2pPr indent="-228600" lvl="1" marL="914400" algn="l">
              <a:spcBef>
                <a:spcPts val="360"/>
              </a:spcBef>
              <a:spcAft>
                <a:spcPts val="0"/>
              </a:spcAft>
              <a:buSzPts val="2400"/>
              <a:buNone/>
              <a:defRPr/>
            </a:lvl2pPr>
            <a:lvl3pPr indent="-228600" lvl="2" marL="1371600" algn="l">
              <a:spcBef>
                <a:spcPts val="320"/>
              </a:spcBef>
              <a:spcAft>
                <a:spcPts val="0"/>
              </a:spcAft>
              <a:buSzPts val="2400"/>
              <a:buNone/>
              <a:defRPr/>
            </a:lvl3pPr>
            <a:lvl4pPr indent="-228600" lvl="3" marL="1828800" algn="l">
              <a:spcBef>
                <a:spcPts val="280"/>
              </a:spcBef>
              <a:spcAft>
                <a:spcPts val="0"/>
              </a:spcAft>
              <a:buSzPts val="2400"/>
              <a:buNone/>
              <a:defRPr/>
            </a:lvl4pPr>
            <a:lvl5pPr indent="-228600" lvl="4" marL="2286000" algn="l">
              <a:spcBef>
                <a:spcPts val="280"/>
              </a:spcBef>
              <a:spcAft>
                <a:spcPts val="0"/>
              </a:spcAft>
              <a:buSzPts val="2400"/>
              <a:buNone/>
              <a:defRPr/>
            </a:lvl5pPr>
            <a:lvl6pPr indent="-228600" lvl="5" marL="2743200" algn="l">
              <a:spcBef>
                <a:spcPts val="280"/>
              </a:spcBef>
              <a:spcAft>
                <a:spcPts val="0"/>
              </a:spcAft>
              <a:buSzPts val="2400"/>
              <a:buNone/>
              <a:defRPr/>
            </a:lvl6pPr>
            <a:lvl7pPr indent="-228600" lvl="6" marL="3200400" algn="l">
              <a:spcBef>
                <a:spcPts val="280"/>
              </a:spcBef>
              <a:spcAft>
                <a:spcPts val="0"/>
              </a:spcAft>
              <a:buSzPts val="2400"/>
              <a:buNone/>
              <a:defRPr/>
            </a:lvl7pPr>
            <a:lvl8pPr indent="-228600" lvl="7" marL="3657600" algn="l">
              <a:spcBef>
                <a:spcPts val="280"/>
              </a:spcBef>
              <a:spcAft>
                <a:spcPts val="0"/>
              </a:spcAft>
              <a:buSzPts val="2400"/>
              <a:buNone/>
              <a:defRPr/>
            </a:lvl8pPr>
            <a:lvl9pPr indent="-228600" lvl="8" marL="4114800" algn="l">
              <a:spcBef>
                <a:spcPts val="280"/>
              </a:spcBef>
              <a:spcAft>
                <a:spcPts val="0"/>
              </a:spcAft>
              <a:buSzPts val="2400"/>
              <a:buNone/>
              <a:defRPr/>
            </a:lvl9pPr>
          </a:lstStyle>
          <a:p/>
        </p:txBody>
      </p:sp>
      <p:pic>
        <p:nvPicPr>
          <p:cNvPr id="20" name="Google Shape;20;p5"/>
          <p:cNvPicPr preferRelativeResize="0"/>
          <p:nvPr/>
        </p:nvPicPr>
        <p:blipFill>
          <a:blip r:embed="rId2">
            <a:alphaModFix/>
          </a:blip>
          <a:stretch>
            <a:fillRect/>
          </a:stretch>
        </p:blipFill>
        <p:spPr>
          <a:xfrm>
            <a:off x="10426600" y="431913"/>
            <a:ext cx="17783600" cy="18110802"/>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1" name="Shape 21"/>
        <p:cNvGrpSpPr/>
        <p:nvPr/>
      </p:nvGrpSpPr>
      <p:grpSpPr>
        <a:xfrm>
          <a:off x="0" y="0"/>
          <a:ext cx="0" cy="0"/>
          <a:chOff x="0" y="0"/>
          <a:chExt cx="0" cy="0"/>
        </a:xfrm>
      </p:grpSpPr>
      <p:sp>
        <p:nvSpPr>
          <p:cNvPr id="22" name="Google Shape;22;p6"/>
          <p:cNvSpPr txBox="1"/>
          <p:nvPr>
            <p:ph type="title"/>
          </p:nvPr>
        </p:nvSpPr>
        <p:spPr>
          <a:xfrm>
            <a:off x="1980600" y="869225"/>
            <a:ext cx="143268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6"/>
          <p:cNvSpPr txBox="1"/>
          <p:nvPr>
            <p:ph idx="1" type="body"/>
          </p:nvPr>
        </p:nvSpPr>
        <p:spPr>
          <a:xfrm>
            <a:off x="4191001" y="4319150"/>
            <a:ext cx="5524200" cy="4526100"/>
          </a:xfrm>
          <a:prstGeom prst="rect">
            <a:avLst/>
          </a:prstGeom>
          <a:noFill/>
          <a:ln>
            <a:noFill/>
          </a:ln>
        </p:spPr>
        <p:txBody>
          <a:bodyPr anchorCtr="0" anchor="t" bIns="45700" lIns="91425" spcFirstLastPara="1" rIns="91425" wrap="square" tIns="45700">
            <a:normAutofit/>
          </a:bodyPr>
          <a:lstStyle>
            <a:lvl1pPr indent="-381000" lvl="0" marL="457200" algn="l">
              <a:spcBef>
                <a:spcPts val="560"/>
              </a:spcBef>
              <a:spcAft>
                <a:spcPts val="0"/>
              </a:spcAft>
              <a:buClr>
                <a:schemeClr val="dk1"/>
              </a:buClr>
              <a:buSzPts val="2400"/>
              <a:buChar char="•"/>
              <a:defRPr/>
            </a:lvl1pPr>
            <a:lvl2pPr indent="-381000" lvl="1" marL="914400" algn="l">
              <a:spcBef>
                <a:spcPts val="480"/>
              </a:spcBef>
              <a:spcAft>
                <a:spcPts val="0"/>
              </a:spcAft>
              <a:buClr>
                <a:schemeClr val="dk1"/>
              </a:buClr>
              <a:buSzPts val="2400"/>
              <a:buChar char="–"/>
              <a:defRPr/>
            </a:lvl2pPr>
            <a:lvl3pPr indent="-381000" lvl="2" marL="1371600" algn="l">
              <a:spcBef>
                <a:spcPts val="400"/>
              </a:spcBef>
              <a:spcAft>
                <a:spcPts val="0"/>
              </a:spcAft>
              <a:buClr>
                <a:schemeClr val="dk1"/>
              </a:buClr>
              <a:buSzPts val="2400"/>
              <a:buChar char="•"/>
              <a:defRPr/>
            </a:lvl3pPr>
            <a:lvl4pPr indent="-381000" lvl="3" marL="1828800" algn="l">
              <a:spcBef>
                <a:spcPts val="360"/>
              </a:spcBef>
              <a:spcAft>
                <a:spcPts val="0"/>
              </a:spcAft>
              <a:buClr>
                <a:schemeClr val="dk1"/>
              </a:buClr>
              <a:buSzPts val="2400"/>
              <a:buChar char="–"/>
              <a:defRPr/>
            </a:lvl4pPr>
            <a:lvl5pPr indent="-381000" lvl="4" marL="2286000" algn="l">
              <a:spcBef>
                <a:spcPts val="360"/>
              </a:spcBef>
              <a:spcAft>
                <a:spcPts val="0"/>
              </a:spcAft>
              <a:buClr>
                <a:schemeClr val="dk1"/>
              </a:buClr>
              <a:buSzPts val="2400"/>
              <a:buChar char="»"/>
              <a:defRPr/>
            </a:lvl5pPr>
            <a:lvl6pPr indent="-381000" lvl="5" marL="2743200" algn="l">
              <a:spcBef>
                <a:spcPts val="360"/>
              </a:spcBef>
              <a:spcAft>
                <a:spcPts val="0"/>
              </a:spcAft>
              <a:buClr>
                <a:schemeClr val="dk1"/>
              </a:buClr>
              <a:buSzPts val="2400"/>
              <a:buChar char="•"/>
              <a:defRPr/>
            </a:lvl6pPr>
            <a:lvl7pPr indent="-381000" lvl="6" marL="3200400" algn="l">
              <a:spcBef>
                <a:spcPts val="360"/>
              </a:spcBef>
              <a:spcAft>
                <a:spcPts val="0"/>
              </a:spcAft>
              <a:buClr>
                <a:schemeClr val="dk1"/>
              </a:buClr>
              <a:buSzPts val="2400"/>
              <a:buChar char="•"/>
              <a:defRPr/>
            </a:lvl7pPr>
            <a:lvl8pPr indent="-381000" lvl="7" marL="3657600" algn="l">
              <a:spcBef>
                <a:spcPts val="360"/>
              </a:spcBef>
              <a:spcAft>
                <a:spcPts val="0"/>
              </a:spcAft>
              <a:buClr>
                <a:schemeClr val="dk1"/>
              </a:buClr>
              <a:buSzPts val="2400"/>
              <a:buChar char="•"/>
              <a:defRPr/>
            </a:lvl8pPr>
            <a:lvl9pPr indent="-381000" lvl="8" marL="4114800" algn="l">
              <a:spcBef>
                <a:spcPts val="360"/>
              </a:spcBef>
              <a:spcAft>
                <a:spcPts val="0"/>
              </a:spcAft>
              <a:buClr>
                <a:schemeClr val="dk1"/>
              </a:buClr>
              <a:buSzPts val="2400"/>
              <a:buChar char="•"/>
              <a:defRPr/>
            </a:lvl9pPr>
          </a:lstStyle>
          <a:p/>
        </p:txBody>
      </p:sp>
      <p:sp>
        <p:nvSpPr>
          <p:cNvPr id="24" name="Google Shape;24;p6"/>
          <p:cNvSpPr txBox="1"/>
          <p:nvPr>
            <p:ph idx="2" type="body"/>
          </p:nvPr>
        </p:nvSpPr>
        <p:spPr>
          <a:xfrm>
            <a:off x="9923643" y="4319150"/>
            <a:ext cx="5524200" cy="4526100"/>
          </a:xfrm>
          <a:prstGeom prst="rect">
            <a:avLst/>
          </a:prstGeom>
          <a:noFill/>
          <a:ln>
            <a:noFill/>
          </a:ln>
        </p:spPr>
        <p:txBody>
          <a:bodyPr anchorCtr="0" anchor="t" bIns="45700" lIns="91425" spcFirstLastPara="1" rIns="91425" wrap="square" tIns="45700">
            <a:normAutofit/>
          </a:bodyPr>
          <a:lstStyle>
            <a:lvl1pPr indent="-381000" lvl="0" marL="457200" algn="l">
              <a:spcBef>
                <a:spcPts val="560"/>
              </a:spcBef>
              <a:spcAft>
                <a:spcPts val="0"/>
              </a:spcAft>
              <a:buClr>
                <a:schemeClr val="dk1"/>
              </a:buClr>
              <a:buSzPts val="2400"/>
              <a:buChar char="•"/>
              <a:defRPr/>
            </a:lvl1pPr>
            <a:lvl2pPr indent="-381000" lvl="1" marL="914400" algn="l">
              <a:spcBef>
                <a:spcPts val="480"/>
              </a:spcBef>
              <a:spcAft>
                <a:spcPts val="0"/>
              </a:spcAft>
              <a:buClr>
                <a:schemeClr val="dk1"/>
              </a:buClr>
              <a:buSzPts val="2400"/>
              <a:buChar char="–"/>
              <a:defRPr/>
            </a:lvl2pPr>
            <a:lvl3pPr indent="-381000" lvl="2" marL="1371600" algn="l">
              <a:spcBef>
                <a:spcPts val="400"/>
              </a:spcBef>
              <a:spcAft>
                <a:spcPts val="0"/>
              </a:spcAft>
              <a:buClr>
                <a:schemeClr val="dk1"/>
              </a:buClr>
              <a:buSzPts val="2400"/>
              <a:buChar char="•"/>
              <a:defRPr/>
            </a:lvl3pPr>
            <a:lvl4pPr indent="-381000" lvl="3" marL="1828800" algn="l">
              <a:spcBef>
                <a:spcPts val="360"/>
              </a:spcBef>
              <a:spcAft>
                <a:spcPts val="0"/>
              </a:spcAft>
              <a:buClr>
                <a:schemeClr val="dk1"/>
              </a:buClr>
              <a:buSzPts val="2400"/>
              <a:buChar char="–"/>
              <a:defRPr/>
            </a:lvl4pPr>
            <a:lvl5pPr indent="-381000" lvl="4" marL="2286000" algn="l">
              <a:spcBef>
                <a:spcPts val="360"/>
              </a:spcBef>
              <a:spcAft>
                <a:spcPts val="0"/>
              </a:spcAft>
              <a:buClr>
                <a:schemeClr val="dk1"/>
              </a:buClr>
              <a:buSzPts val="2400"/>
              <a:buChar char="»"/>
              <a:defRPr/>
            </a:lvl5pPr>
            <a:lvl6pPr indent="-381000" lvl="5" marL="2743200" algn="l">
              <a:spcBef>
                <a:spcPts val="360"/>
              </a:spcBef>
              <a:spcAft>
                <a:spcPts val="0"/>
              </a:spcAft>
              <a:buClr>
                <a:schemeClr val="dk1"/>
              </a:buClr>
              <a:buSzPts val="2400"/>
              <a:buChar char="•"/>
              <a:defRPr/>
            </a:lvl6pPr>
            <a:lvl7pPr indent="-381000" lvl="6" marL="3200400" algn="l">
              <a:spcBef>
                <a:spcPts val="360"/>
              </a:spcBef>
              <a:spcAft>
                <a:spcPts val="0"/>
              </a:spcAft>
              <a:buClr>
                <a:schemeClr val="dk1"/>
              </a:buClr>
              <a:buSzPts val="2400"/>
              <a:buChar char="•"/>
              <a:defRPr/>
            </a:lvl7pPr>
            <a:lvl8pPr indent="-381000" lvl="7" marL="3657600" algn="l">
              <a:spcBef>
                <a:spcPts val="360"/>
              </a:spcBef>
              <a:spcAft>
                <a:spcPts val="0"/>
              </a:spcAft>
              <a:buClr>
                <a:schemeClr val="dk1"/>
              </a:buClr>
              <a:buSzPts val="2400"/>
              <a:buChar char="•"/>
              <a:defRPr/>
            </a:lvl8pPr>
            <a:lvl9pPr indent="-381000" lvl="8" marL="4114800" algn="l">
              <a:spcBef>
                <a:spcPts val="360"/>
              </a:spcBef>
              <a:spcAft>
                <a:spcPts val="0"/>
              </a:spcAft>
              <a:buClr>
                <a:schemeClr val="dk1"/>
              </a:buClr>
              <a:buSzPts val="2400"/>
              <a:buChar char="•"/>
              <a:defRPr/>
            </a:lvl9pPr>
          </a:lstStyle>
          <a:p/>
        </p:txBody>
      </p:sp>
      <p:pic>
        <p:nvPicPr>
          <p:cNvPr id="25" name="Google Shape;25;p6"/>
          <p:cNvPicPr preferRelativeResize="0"/>
          <p:nvPr/>
        </p:nvPicPr>
        <p:blipFill>
          <a:blip r:embed="rId2">
            <a:alphaModFix/>
          </a:blip>
          <a:stretch>
            <a:fillRect/>
          </a:stretch>
        </p:blipFill>
        <p:spPr>
          <a:xfrm>
            <a:off x="-15122850" y="-2524587"/>
            <a:ext cx="20739849" cy="20800799"/>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26" name="Shape 26"/>
        <p:cNvGrpSpPr/>
        <p:nvPr/>
      </p:nvGrpSpPr>
      <p:grpSpPr>
        <a:xfrm>
          <a:off x="0" y="0"/>
          <a:ext cx="0" cy="0"/>
          <a:chOff x="0" y="0"/>
          <a:chExt cx="0" cy="0"/>
        </a:xfrm>
      </p:grpSpPr>
      <p:sp>
        <p:nvSpPr>
          <p:cNvPr id="27" name="Google Shape;27;p7"/>
          <p:cNvSpPr txBox="1"/>
          <p:nvPr>
            <p:ph type="title"/>
          </p:nvPr>
        </p:nvSpPr>
        <p:spPr>
          <a:xfrm>
            <a:off x="1980600" y="869225"/>
            <a:ext cx="143268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8" name="Google Shape;28;p7"/>
          <p:cNvSpPr txBox="1"/>
          <p:nvPr>
            <p:ph idx="1" type="body"/>
          </p:nvPr>
        </p:nvSpPr>
        <p:spPr>
          <a:xfrm>
            <a:off x="3575625" y="4512825"/>
            <a:ext cx="5576100" cy="3951300"/>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a:lvl1pPr>
            <a:lvl2pPr indent="-381000" lvl="1" marL="914400" algn="l">
              <a:spcBef>
                <a:spcPts val="400"/>
              </a:spcBef>
              <a:spcAft>
                <a:spcPts val="0"/>
              </a:spcAft>
              <a:buClr>
                <a:schemeClr val="dk1"/>
              </a:buClr>
              <a:buSzPts val="2400"/>
              <a:buChar char="–"/>
              <a:defRPr/>
            </a:lvl2pPr>
            <a:lvl3pPr indent="-381000" lvl="2" marL="1371600" algn="l">
              <a:spcBef>
                <a:spcPts val="360"/>
              </a:spcBef>
              <a:spcAft>
                <a:spcPts val="0"/>
              </a:spcAft>
              <a:buClr>
                <a:schemeClr val="dk1"/>
              </a:buClr>
              <a:buSzPts val="2400"/>
              <a:buChar char="•"/>
              <a:defRPr/>
            </a:lvl3pPr>
            <a:lvl4pPr indent="-381000" lvl="3" marL="1828800" algn="l">
              <a:spcBef>
                <a:spcPts val="320"/>
              </a:spcBef>
              <a:spcAft>
                <a:spcPts val="0"/>
              </a:spcAft>
              <a:buClr>
                <a:schemeClr val="dk1"/>
              </a:buClr>
              <a:buSzPts val="2400"/>
              <a:buChar char="–"/>
              <a:defRPr/>
            </a:lvl4pPr>
            <a:lvl5pPr indent="-381000" lvl="4" marL="2286000" algn="l">
              <a:spcBef>
                <a:spcPts val="320"/>
              </a:spcBef>
              <a:spcAft>
                <a:spcPts val="0"/>
              </a:spcAft>
              <a:buClr>
                <a:schemeClr val="dk1"/>
              </a:buClr>
              <a:buSzPts val="2400"/>
              <a:buChar char="»"/>
              <a:defRPr/>
            </a:lvl5pPr>
            <a:lvl6pPr indent="-381000" lvl="5" marL="2743200" algn="l">
              <a:spcBef>
                <a:spcPts val="320"/>
              </a:spcBef>
              <a:spcAft>
                <a:spcPts val="0"/>
              </a:spcAft>
              <a:buClr>
                <a:schemeClr val="dk1"/>
              </a:buClr>
              <a:buSzPts val="2400"/>
              <a:buChar char="•"/>
              <a:defRPr/>
            </a:lvl6pPr>
            <a:lvl7pPr indent="-381000" lvl="6" marL="3200400" algn="l">
              <a:spcBef>
                <a:spcPts val="320"/>
              </a:spcBef>
              <a:spcAft>
                <a:spcPts val="0"/>
              </a:spcAft>
              <a:buClr>
                <a:schemeClr val="dk1"/>
              </a:buClr>
              <a:buSzPts val="2400"/>
              <a:buChar char="•"/>
              <a:defRPr/>
            </a:lvl7pPr>
            <a:lvl8pPr indent="-381000" lvl="7" marL="3657600" algn="l">
              <a:spcBef>
                <a:spcPts val="320"/>
              </a:spcBef>
              <a:spcAft>
                <a:spcPts val="0"/>
              </a:spcAft>
              <a:buClr>
                <a:schemeClr val="dk1"/>
              </a:buClr>
              <a:buSzPts val="2400"/>
              <a:buChar char="•"/>
              <a:defRPr/>
            </a:lvl8pPr>
            <a:lvl9pPr indent="-381000" lvl="8" marL="4114800" algn="l">
              <a:spcBef>
                <a:spcPts val="320"/>
              </a:spcBef>
              <a:spcAft>
                <a:spcPts val="0"/>
              </a:spcAft>
              <a:buClr>
                <a:schemeClr val="dk1"/>
              </a:buClr>
              <a:buSzPts val="2400"/>
              <a:buChar char="•"/>
              <a:defRPr/>
            </a:lvl9pPr>
          </a:lstStyle>
          <a:p/>
        </p:txBody>
      </p:sp>
      <p:sp>
        <p:nvSpPr>
          <p:cNvPr id="29" name="Google Shape;29;p7"/>
          <p:cNvSpPr txBox="1"/>
          <p:nvPr>
            <p:ph idx="2" type="body"/>
          </p:nvPr>
        </p:nvSpPr>
        <p:spPr>
          <a:xfrm>
            <a:off x="9417573" y="4512825"/>
            <a:ext cx="6521100" cy="3951300"/>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a:lvl1pPr>
            <a:lvl2pPr indent="-381000" lvl="1" marL="914400" algn="l">
              <a:spcBef>
                <a:spcPts val="400"/>
              </a:spcBef>
              <a:spcAft>
                <a:spcPts val="0"/>
              </a:spcAft>
              <a:buClr>
                <a:schemeClr val="dk1"/>
              </a:buClr>
              <a:buSzPts val="2400"/>
              <a:buChar char="–"/>
              <a:defRPr/>
            </a:lvl2pPr>
            <a:lvl3pPr indent="-381000" lvl="2" marL="1371600" algn="l">
              <a:spcBef>
                <a:spcPts val="360"/>
              </a:spcBef>
              <a:spcAft>
                <a:spcPts val="0"/>
              </a:spcAft>
              <a:buClr>
                <a:schemeClr val="dk1"/>
              </a:buClr>
              <a:buSzPts val="2400"/>
              <a:buChar char="•"/>
              <a:defRPr/>
            </a:lvl3pPr>
            <a:lvl4pPr indent="-381000" lvl="3" marL="1828800" algn="l">
              <a:spcBef>
                <a:spcPts val="320"/>
              </a:spcBef>
              <a:spcAft>
                <a:spcPts val="0"/>
              </a:spcAft>
              <a:buClr>
                <a:schemeClr val="dk1"/>
              </a:buClr>
              <a:buSzPts val="2400"/>
              <a:buChar char="–"/>
              <a:defRPr/>
            </a:lvl4pPr>
            <a:lvl5pPr indent="-381000" lvl="4" marL="2286000" algn="l">
              <a:spcBef>
                <a:spcPts val="320"/>
              </a:spcBef>
              <a:spcAft>
                <a:spcPts val="0"/>
              </a:spcAft>
              <a:buClr>
                <a:schemeClr val="dk1"/>
              </a:buClr>
              <a:buSzPts val="2400"/>
              <a:buChar char="»"/>
              <a:defRPr/>
            </a:lvl5pPr>
            <a:lvl6pPr indent="-381000" lvl="5" marL="2743200" algn="l">
              <a:spcBef>
                <a:spcPts val="320"/>
              </a:spcBef>
              <a:spcAft>
                <a:spcPts val="0"/>
              </a:spcAft>
              <a:buClr>
                <a:schemeClr val="dk1"/>
              </a:buClr>
              <a:buSzPts val="2400"/>
              <a:buChar char="•"/>
              <a:defRPr/>
            </a:lvl6pPr>
            <a:lvl7pPr indent="-381000" lvl="6" marL="3200400" algn="l">
              <a:spcBef>
                <a:spcPts val="320"/>
              </a:spcBef>
              <a:spcAft>
                <a:spcPts val="0"/>
              </a:spcAft>
              <a:buClr>
                <a:schemeClr val="dk1"/>
              </a:buClr>
              <a:buSzPts val="2400"/>
              <a:buChar char="•"/>
              <a:defRPr/>
            </a:lvl7pPr>
            <a:lvl8pPr indent="-381000" lvl="7" marL="3657600" algn="l">
              <a:spcBef>
                <a:spcPts val="320"/>
              </a:spcBef>
              <a:spcAft>
                <a:spcPts val="0"/>
              </a:spcAft>
              <a:buClr>
                <a:schemeClr val="dk1"/>
              </a:buClr>
              <a:buSzPts val="2400"/>
              <a:buChar char="•"/>
              <a:defRPr/>
            </a:lvl8pPr>
            <a:lvl9pPr indent="-381000" lvl="8" marL="4114800" algn="l">
              <a:spcBef>
                <a:spcPts val="320"/>
              </a:spcBef>
              <a:spcAft>
                <a:spcPts val="0"/>
              </a:spcAft>
              <a:buClr>
                <a:schemeClr val="dk1"/>
              </a:buClr>
              <a:buSzPts val="2400"/>
              <a:buChar char="•"/>
              <a:defRPr/>
            </a:lvl9pPr>
          </a:lstStyle>
          <a:p/>
        </p:txBody>
      </p:sp>
      <p:pic>
        <p:nvPicPr>
          <p:cNvPr id="30" name="Google Shape;30;p7"/>
          <p:cNvPicPr preferRelativeResize="0"/>
          <p:nvPr/>
        </p:nvPicPr>
        <p:blipFill>
          <a:blip r:embed="rId2">
            <a:alphaModFix/>
          </a:blip>
          <a:stretch>
            <a:fillRect/>
          </a:stretch>
        </p:blipFill>
        <p:spPr>
          <a:xfrm>
            <a:off x="-13311925" y="-2253225"/>
            <a:ext cx="20117977" cy="20226601"/>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1" name="Shape 31"/>
        <p:cNvGrpSpPr/>
        <p:nvPr/>
      </p:nvGrpSpPr>
      <p:grpSpPr>
        <a:xfrm>
          <a:off x="0" y="0"/>
          <a:ext cx="0" cy="0"/>
          <a:chOff x="0" y="0"/>
          <a:chExt cx="0" cy="0"/>
        </a:xfrm>
      </p:grpSpPr>
      <p:sp>
        <p:nvSpPr>
          <p:cNvPr id="32" name="Google Shape;32;p8"/>
          <p:cNvSpPr txBox="1"/>
          <p:nvPr>
            <p:ph type="title"/>
          </p:nvPr>
        </p:nvSpPr>
        <p:spPr>
          <a:xfrm>
            <a:off x="1980600" y="869225"/>
            <a:ext cx="143268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33" name="Shape 33"/>
        <p:cNvGrpSpPr/>
        <p:nvPr/>
      </p:nvGrpSpPr>
      <p:grpSpPr>
        <a:xfrm>
          <a:off x="0" y="0"/>
          <a:ext cx="0" cy="0"/>
          <a:chOff x="0" y="0"/>
          <a:chExt cx="0" cy="0"/>
        </a:xfrm>
      </p:grpSpPr>
      <p:sp>
        <p:nvSpPr>
          <p:cNvPr id="34" name="Google Shape;34;p9"/>
          <p:cNvSpPr txBox="1"/>
          <p:nvPr>
            <p:ph type="title"/>
          </p:nvPr>
        </p:nvSpPr>
        <p:spPr>
          <a:xfrm>
            <a:off x="2326950" y="1685050"/>
            <a:ext cx="13634100" cy="1161900"/>
          </a:xfrm>
          <a:prstGeom prst="rect">
            <a:avLst/>
          </a:prstGeom>
          <a:noFill/>
          <a:ln>
            <a:noFill/>
          </a:ln>
        </p:spPr>
        <p:txBody>
          <a:bodyPr anchorCtr="0" anchor="b" bIns="45700" lIns="91425" spcFirstLastPara="1" rIns="91425" wrap="square" tIns="45700">
            <a:normAutofit/>
          </a:bodyPr>
          <a:lstStyle>
            <a:lvl1pPr lvl="0">
              <a:spcBef>
                <a:spcPts val="0"/>
              </a:spcBef>
              <a:spcAft>
                <a:spcPts val="0"/>
              </a:spcAft>
              <a:buClr>
                <a:schemeClr val="dk1"/>
              </a:buClr>
              <a:buSzPts val="9000"/>
              <a:buNone/>
              <a:defRPr/>
            </a:lvl1pPr>
            <a:lvl2pPr lvl="1" algn="ctr">
              <a:spcBef>
                <a:spcPts val="0"/>
              </a:spcBef>
              <a:spcAft>
                <a:spcPts val="0"/>
              </a:spcAft>
              <a:buSzPts val="9000"/>
              <a:buFont typeface="Poppins"/>
              <a:buNone/>
              <a:defRPr sz="9000">
                <a:latin typeface="Poppins"/>
                <a:ea typeface="Poppins"/>
                <a:cs typeface="Poppins"/>
                <a:sym typeface="Poppins"/>
              </a:defRPr>
            </a:lvl2pPr>
            <a:lvl3pPr lvl="2" algn="ctr">
              <a:spcBef>
                <a:spcPts val="0"/>
              </a:spcBef>
              <a:spcAft>
                <a:spcPts val="0"/>
              </a:spcAft>
              <a:buSzPts val="9000"/>
              <a:buFont typeface="Poppins"/>
              <a:buNone/>
              <a:defRPr sz="9000">
                <a:latin typeface="Poppins"/>
                <a:ea typeface="Poppins"/>
                <a:cs typeface="Poppins"/>
                <a:sym typeface="Poppins"/>
              </a:defRPr>
            </a:lvl3pPr>
            <a:lvl4pPr lvl="3" algn="ctr">
              <a:spcBef>
                <a:spcPts val="0"/>
              </a:spcBef>
              <a:spcAft>
                <a:spcPts val="0"/>
              </a:spcAft>
              <a:buSzPts val="9000"/>
              <a:buFont typeface="Poppins"/>
              <a:buNone/>
              <a:defRPr sz="9000">
                <a:latin typeface="Poppins"/>
                <a:ea typeface="Poppins"/>
                <a:cs typeface="Poppins"/>
                <a:sym typeface="Poppins"/>
              </a:defRPr>
            </a:lvl4pPr>
            <a:lvl5pPr lvl="4" algn="ctr">
              <a:spcBef>
                <a:spcPts val="0"/>
              </a:spcBef>
              <a:spcAft>
                <a:spcPts val="0"/>
              </a:spcAft>
              <a:buSzPts val="9000"/>
              <a:buFont typeface="Poppins"/>
              <a:buNone/>
              <a:defRPr sz="9000">
                <a:latin typeface="Poppins"/>
                <a:ea typeface="Poppins"/>
                <a:cs typeface="Poppins"/>
                <a:sym typeface="Poppins"/>
              </a:defRPr>
            </a:lvl5pPr>
            <a:lvl6pPr lvl="5" algn="ctr">
              <a:spcBef>
                <a:spcPts val="0"/>
              </a:spcBef>
              <a:spcAft>
                <a:spcPts val="0"/>
              </a:spcAft>
              <a:buSzPts val="9000"/>
              <a:buFont typeface="Poppins"/>
              <a:buNone/>
              <a:defRPr sz="9000">
                <a:latin typeface="Poppins"/>
                <a:ea typeface="Poppins"/>
                <a:cs typeface="Poppins"/>
                <a:sym typeface="Poppins"/>
              </a:defRPr>
            </a:lvl6pPr>
            <a:lvl7pPr lvl="6" algn="ctr">
              <a:spcBef>
                <a:spcPts val="0"/>
              </a:spcBef>
              <a:spcAft>
                <a:spcPts val="0"/>
              </a:spcAft>
              <a:buSzPts val="9000"/>
              <a:buFont typeface="Poppins"/>
              <a:buNone/>
              <a:defRPr sz="9000">
                <a:latin typeface="Poppins"/>
                <a:ea typeface="Poppins"/>
                <a:cs typeface="Poppins"/>
                <a:sym typeface="Poppins"/>
              </a:defRPr>
            </a:lvl7pPr>
            <a:lvl8pPr lvl="7" algn="ctr">
              <a:spcBef>
                <a:spcPts val="0"/>
              </a:spcBef>
              <a:spcAft>
                <a:spcPts val="0"/>
              </a:spcAft>
              <a:buSzPts val="9000"/>
              <a:buFont typeface="Poppins"/>
              <a:buNone/>
              <a:defRPr sz="9000">
                <a:latin typeface="Poppins"/>
                <a:ea typeface="Poppins"/>
                <a:cs typeface="Poppins"/>
                <a:sym typeface="Poppins"/>
              </a:defRPr>
            </a:lvl8pPr>
            <a:lvl9pPr lvl="8" algn="ctr">
              <a:spcBef>
                <a:spcPts val="0"/>
              </a:spcBef>
              <a:spcAft>
                <a:spcPts val="0"/>
              </a:spcAft>
              <a:buSzPts val="9000"/>
              <a:buFont typeface="Poppins"/>
              <a:buNone/>
              <a:defRPr sz="9000">
                <a:latin typeface="Poppins"/>
                <a:ea typeface="Poppins"/>
                <a:cs typeface="Poppins"/>
                <a:sym typeface="Poppins"/>
              </a:defRPr>
            </a:lvl9pPr>
          </a:lstStyle>
          <a:p/>
        </p:txBody>
      </p:sp>
      <p:sp>
        <p:nvSpPr>
          <p:cNvPr id="35" name="Google Shape;35;p9"/>
          <p:cNvSpPr txBox="1"/>
          <p:nvPr>
            <p:ph idx="1" type="body"/>
          </p:nvPr>
        </p:nvSpPr>
        <p:spPr>
          <a:xfrm>
            <a:off x="8701225" y="4218725"/>
            <a:ext cx="5111700" cy="4564500"/>
          </a:xfrm>
          <a:prstGeom prst="rect">
            <a:avLst/>
          </a:prstGeom>
          <a:noFill/>
          <a:ln>
            <a:noFill/>
          </a:ln>
        </p:spPr>
        <p:txBody>
          <a:bodyPr anchorCtr="0" anchor="t" bIns="45700" lIns="91425" spcFirstLastPara="1" rIns="91425" wrap="square" tIns="45700">
            <a:normAutofit/>
          </a:bodyPr>
          <a:lstStyle>
            <a:lvl1pPr indent="-381000" lvl="0" marL="457200" algn="l">
              <a:spcBef>
                <a:spcPts val="640"/>
              </a:spcBef>
              <a:spcAft>
                <a:spcPts val="0"/>
              </a:spcAft>
              <a:buClr>
                <a:schemeClr val="dk1"/>
              </a:buClr>
              <a:buSzPts val="2400"/>
              <a:buChar char="•"/>
              <a:defRPr/>
            </a:lvl1pPr>
            <a:lvl2pPr indent="-381000" lvl="1" marL="914400" algn="l">
              <a:spcBef>
                <a:spcPts val="560"/>
              </a:spcBef>
              <a:spcAft>
                <a:spcPts val="0"/>
              </a:spcAft>
              <a:buClr>
                <a:schemeClr val="dk1"/>
              </a:buClr>
              <a:buSzPts val="2400"/>
              <a:buChar char="–"/>
              <a:defRPr/>
            </a:lvl2pPr>
            <a:lvl3pPr indent="-381000" lvl="2" marL="1371600" algn="l">
              <a:spcBef>
                <a:spcPts val="480"/>
              </a:spcBef>
              <a:spcAft>
                <a:spcPts val="0"/>
              </a:spcAft>
              <a:buClr>
                <a:schemeClr val="dk1"/>
              </a:buClr>
              <a:buSzPts val="2400"/>
              <a:buChar char="•"/>
              <a:defRPr/>
            </a:lvl3pPr>
            <a:lvl4pPr indent="-381000" lvl="3" marL="1828800" algn="l">
              <a:spcBef>
                <a:spcPts val="400"/>
              </a:spcBef>
              <a:spcAft>
                <a:spcPts val="0"/>
              </a:spcAft>
              <a:buClr>
                <a:schemeClr val="dk1"/>
              </a:buClr>
              <a:buSzPts val="2400"/>
              <a:buChar char="–"/>
              <a:defRPr/>
            </a:lvl4pPr>
            <a:lvl5pPr indent="-381000" lvl="4" marL="2286000" algn="l">
              <a:spcBef>
                <a:spcPts val="400"/>
              </a:spcBef>
              <a:spcAft>
                <a:spcPts val="0"/>
              </a:spcAft>
              <a:buClr>
                <a:schemeClr val="dk1"/>
              </a:buClr>
              <a:buSzPts val="2400"/>
              <a:buChar char="»"/>
              <a:defRPr/>
            </a:lvl5pPr>
            <a:lvl6pPr indent="-381000" lvl="5" marL="2743200" algn="l">
              <a:spcBef>
                <a:spcPts val="400"/>
              </a:spcBef>
              <a:spcAft>
                <a:spcPts val="0"/>
              </a:spcAft>
              <a:buClr>
                <a:schemeClr val="dk1"/>
              </a:buClr>
              <a:buSzPts val="2400"/>
              <a:buChar char="•"/>
              <a:defRPr/>
            </a:lvl6pPr>
            <a:lvl7pPr indent="-381000" lvl="6" marL="3200400" algn="l">
              <a:spcBef>
                <a:spcPts val="400"/>
              </a:spcBef>
              <a:spcAft>
                <a:spcPts val="0"/>
              </a:spcAft>
              <a:buClr>
                <a:schemeClr val="dk1"/>
              </a:buClr>
              <a:buSzPts val="2400"/>
              <a:buChar char="•"/>
              <a:defRPr/>
            </a:lvl7pPr>
            <a:lvl8pPr indent="-381000" lvl="7" marL="3657600" algn="l">
              <a:spcBef>
                <a:spcPts val="400"/>
              </a:spcBef>
              <a:spcAft>
                <a:spcPts val="0"/>
              </a:spcAft>
              <a:buClr>
                <a:schemeClr val="dk1"/>
              </a:buClr>
              <a:buSzPts val="2400"/>
              <a:buChar char="•"/>
              <a:defRPr/>
            </a:lvl8pPr>
            <a:lvl9pPr indent="-381000" lvl="8" marL="4114800" algn="l">
              <a:spcBef>
                <a:spcPts val="400"/>
              </a:spcBef>
              <a:spcAft>
                <a:spcPts val="0"/>
              </a:spcAft>
              <a:buClr>
                <a:schemeClr val="dk1"/>
              </a:buClr>
              <a:buSzPts val="2400"/>
              <a:buChar char="•"/>
              <a:defRPr/>
            </a:lvl9pPr>
          </a:lstStyle>
          <a:p/>
        </p:txBody>
      </p:sp>
      <p:sp>
        <p:nvSpPr>
          <p:cNvPr id="36" name="Google Shape;36;p9"/>
          <p:cNvSpPr txBox="1"/>
          <p:nvPr>
            <p:ph idx="2" type="body"/>
          </p:nvPr>
        </p:nvSpPr>
        <p:spPr>
          <a:xfrm>
            <a:off x="2620825" y="4218725"/>
            <a:ext cx="6634800" cy="4181700"/>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2400"/>
              <a:buNone/>
              <a:defRPr/>
            </a:lvl1pPr>
            <a:lvl2pPr indent="-228600" lvl="1" marL="914400" algn="l">
              <a:spcBef>
                <a:spcPts val="240"/>
              </a:spcBef>
              <a:spcAft>
                <a:spcPts val="0"/>
              </a:spcAft>
              <a:buClr>
                <a:schemeClr val="dk1"/>
              </a:buClr>
              <a:buSzPts val="2400"/>
              <a:buNone/>
              <a:defRPr/>
            </a:lvl2pPr>
            <a:lvl3pPr indent="-228600" lvl="2" marL="1371600" algn="l">
              <a:spcBef>
                <a:spcPts val="200"/>
              </a:spcBef>
              <a:spcAft>
                <a:spcPts val="0"/>
              </a:spcAft>
              <a:buClr>
                <a:schemeClr val="dk1"/>
              </a:buClr>
              <a:buSzPts val="2400"/>
              <a:buNone/>
              <a:defRPr/>
            </a:lvl3pPr>
            <a:lvl4pPr indent="-228600" lvl="3" marL="1828800" algn="l">
              <a:spcBef>
                <a:spcPts val="180"/>
              </a:spcBef>
              <a:spcAft>
                <a:spcPts val="0"/>
              </a:spcAft>
              <a:buClr>
                <a:schemeClr val="dk1"/>
              </a:buClr>
              <a:buSzPts val="2400"/>
              <a:buNone/>
              <a:defRPr/>
            </a:lvl4pPr>
            <a:lvl5pPr indent="-228600" lvl="4" marL="2286000" algn="l">
              <a:spcBef>
                <a:spcPts val="180"/>
              </a:spcBef>
              <a:spcAft>
                <a:spcPts val="0"/>
              </a:spcAft>
              <a:buClr>
                <a:schemeClr val="dk1"/>
              </a:buClr>
              <a:buSzPts val="2400"/>
              <a:buNone/>
              <a:defRPr/>
            </a:lvl5pPr>
            <a:lvl6pPr indent="-228600" lvl="5" marL="2743200" algn="l">
              <a:spcBef>
                <a:spcPts val="180"/>
              </a:spcBef>
              <a:spcAft>
                <a:spcPts val="0"/>
              </a:spcAft>
              <a:buClr>
                <a:schemeClr val="dk1"/>
              </a:buClr>
              <a:buSzPts val="2400"/>
              <a:buNone/>
              <a:defRPr/>
            </a:lvl6pPr>
            <a:lvl7pPr indent="-228600" lvl="6" marL="3200400" algn="l">
              <a:spcBef>
                <a:spcPts val="180"/>
              </a:spcBef>
              <a:spcAft>
                <a:spcPts val="0"/>
              </a:spcAft>
              <a:buClr>
                <a:schemeClr val="dk1"/>
              </a:buClr>
              <a:buSzPts val="2400"/>
              <a:buNone/>
              <a:defRPr/>
            </a:lvl7pPr>
            <a:lvl8pPr indent="-228600" lvl="7" marL="3657600" algn="l">
              <a:spcBef>
                <a:spcPts val="180"/>
              </a:spcBef>
              <a:spcAft>
                <a:spcPts val="0"/>
              </a:spcAft>
              <a:buClr>
                <a:schemeClr val="dk1"/>
              </a:buClr>
              <a:buSzPts val="2400"/>
              <a:buNone/>
              <a:defRPr/>
            </a:lvl8pPr>
            <a:lvl9pPr indent="-228600" lvl="8" marL="4114800" algn="l">
              <a:spcBef>
                <a:spcPts val="180"/>
              </a:spcBef>
              <a:spcAft>
                <a:spcPts val="0"/>
              </a:spcAft>
              <a:buClr>
                <a:schemeClr val="dk1"/>
              </a:buClr>
              <a:buSzPts val="2400"/>
              <a:buNone/>
              <a:defRPr/>
            </a:lvl9pPr>
          </a:lstStyle>
          <a:p/>
        </p:txBody>
      </p:sp>
      <p:pic>
        <p:nvPicPr>
          <p:cNvPr id="37" name="Google Shape;37;p9"/>
          <p:cNvPicPr preferRelativeResize="0"/>
          <p:nvPr/>
        </p:nvPicPr>
        <p:blipFill>
          <a:blip r:embed="rId2">
            <a:alphaModFix/>
          </a:blip>
          <a:stretch>
            <a:fillRect/>
          </a:stretch>
        </p:blipFill>
        <p:spPr>
          <a:xfrm>
            <a:off x="10370825" y="-2719824"/>
            <a:ext cx="19561324" cy="19437150"/>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38" name="Shape 38"/>
        <p:cNvGrpSpPr/>
        <p:nvPr/>
      </p:nvGrpSpPr>
      <p:grpSpPr>
        <a:xfrm>
          <a:off x="0" y="0"/>
          <a:ext cx="0" cy="0"/>
          <a:chOff x="0" y="0"/>
          <a:chExt cx="0" cy="0"/>
        </a:xfrm>
      </p:grpSpPr>
      <p:sp>
        <p:nvSpPr>
          <p:cNvPr id="39" name="Google Shape;39;p10"/>
          <p:cNvSpPr txBox="1"/>
          <p:nvPr>
            <p:ph type="title"/>
          </p:nvPr>
        </p:nvSpPr>
        <p:spPr>
          <a:xfrm>
            <a:off x="1840045" y="2301000"/>
            <a:ext cx="14607900" cy="566700"/>
          </a:xfrm>
          <a:prstGeom prst="rect">
            <a:avLst/>
          </a:prstGeom>
          <a:noFill/>
          <a:ln>
            <a:noFill/>
          </a:ln>
        </p:spPr>
        <p:txBody>
          <a:bodyPr anchorCtr="0" anchor="b" bIns="45700" lIns="91425" spcFirstLastPara="1" rIns="91425" wrap="square" tIns="45700">
            <a:normAutofit/>
          </a:bodyPr>
          <a:lstStyle>
            <a:lvl1pPr lvl="0">
              <a:spcBef>
                <a:spcPts val="0"/>
              </a:spcBef>
              <a:spcAft>
                <a:spcPts val="0"/>
              </a:spcAft>
              <a:buClr>
                <a:schemeClr val="dk1"/>
              </a:buClr>
              <a:buSzPts val="9000"/>
              <a:buNone/>
              <a:defRPr/>
            </a:lvl1pPr>
            <a:lvl2pPr lvl="1">
              <a:spcBef>
                <a:spcPts val="0"/>
              </a:spcBef>
              <a:spcAft>
                <a:spcPts val="0"/>
              </a:spcAft>
              <a:buSzPts val="9000"/>
              <a:buFont typeface="Poppins"/>
              <a:buNone/>
              <a:defRPr sz="9000">
                <a:latin typeface="Poppins"/>
                <a:ea typeface="Poppins"/>
                <a:cs typeface="Poppins"/>
                <a:sym typeface="Poppins"/>
              </a:defRPr>
            </a:lvl2pPr>
            <a:lvl3pPr lvl="2">
              <a:spcBef>
                <a:spcPts val="0"/>
              </a:spcBef>
              <a:spcAft>
                <a:spcPts val="0"/>
              </a:spcAft>
              <a:buSzPts val="9000"/>
              <a:buFont typeface="Poppins"/>
              <a:buNone/>
              <a:defRPr sz="9000">
                <a:latin typeface="Poppins"/>
                <a:ea typeface="Poppins"/>
                <a:cs typeface="Poppins"/>
                <a:sym typeface="Poppins"/>
              </a:defRPr>
            </a:lvl3pPr>
            <a:lvl4pPr lvl="3">
              <a:spcBef>
                <a:spcPts val="0"/>
              </a:spcBef>
              <a:spcAft>
                <a:spcPts val="0"/>
              </a:spcAft>
              <a:buSzPts val="9000"/>
              <a:buFont typeface="Poppins"/>
              <a:buNone/>
              <a:defRPr sz="9000">
                <a:latin typeface="Poppins"/>
                <a:ea typeface="Poppins"/>
                <a:cs typeface="Poppins"/>
                <a:sym typeface="Poppins"/>
              </a:defRPr>
            </a:lvl4pPr>
            <a:lvl5pPr lvl="4">
              <a:spcBef>
                <a:spcPts val="0"/>
              </a:spcBef>
              <a:spcAft>
                <a:spcPts val="0"/>
              </a:spcAft>
              <a:buSzPts val="9000"/>
              <a:buFont typeface="Poppins"/>
              <a:buNone/>
              <a:defRPr sz="9000">
                <a:latin typeface="Poppins"/>
                <a:ea typeface="Poppins"/>
                <a:cs typeface="Poppins"/>
                <a:sym typeface="Poppins"/>
              </a:defRPr>
            </a:lvl5pPr>
            <a:lvl6pPr lvl="5">
              <a:spcBef>
                <a:spcPts val="0"/>
              </a:spcBef>
              <a:spcAft>
                <a:spcPts val="0"/>
              </a:spcAft>
              <a:buSzPts val="9000"/>
              <a:buFont typeface="Poppins"/>
              <a:buNone/>
              <a:defRPr sz="9000">
                <a:latin typeface="Poppins"/>
                <a:ea typeface="Poppins"/>
                <a:cs typeface="Poppins"/>
                <a:sym typeface="Poppins"/>
              </a:defRPr>
            </a:lvl6pPr>
            <a:lvl7pPr lvl="6">
              <a:spcBef>
                <a:spcPts val="0"/>
              </a:spcBef>
              <a:spcAft>
                <a:spcPts val="0"/>
              </a:spcAft>
              <a:buSzPts val="9000"/>
              <a:buFont typeface="Poppins"/>
              <a:buNone/>
              <a:defRPr sz="9000">
                <a:latin typeface="Poppins"/>
                <a:ea typeface="Poppins"/>
                <a:cs typeface="Poppins"/>
                <a:sym typeface="Poppins"/>
              </a:defRPr>
            </a:lvl7pPr>
            <a:lvl8pPr lvl="7">
              <a:spcBef>
                <a:spcPts val="0"/>
              </a:spcBef>
              <a:spcAft>
                <a:spcPts val="0"/>
              </a:spcAft>
              <a:buSzPts val="9000"/>
              <a:buFont typeface="Poppins"/>
              <a:buNone/>
              <a:defRPr sz="9000">
                <a:latin typeface="Poppins"/>
                <a:ea typeface="Poppins"/>
                <a:cs typeface="Poppins"/>
                <a:sym typeface="Poppins"/>
              </a:defRPr>
            </a:lvl8pPr>
            <a:lvl9pPr lvl="8">
              <a:spcBef>
                <a:spcPts val="0"/>
              </a:spcBef>
              <a:spcAft>
                <a:spcPts val="0"/>
              </a:spcAft>
              <a:buSzPts val="9000"/>
              <a:buFont typeface="Poppins"/>
              <a:buNone/>
              <a:defRPr sz="9000">
                <a:latin typeface="Poppins"/>
                <a:ea typeface="Poppins"/>
                <a:cs typeface="Poppins"/>
                <a:sym typeface="Poppins"/>
              </a:defRPr>
            </a:lvl9pPr>
          </a:lstStyle>
          <a:p/>
        </p:txBody>
      </p:sp>
      <p:sp>
        <p:nvSpPr>
          <p:cNvPr id="40" name="Google Shape;40;p10"/>
          <p:cNvSpPr/>
          <p:nvPr>
            <p:ph idx="2" type="pic"/>
          </p:nvPr>
        </p:nvSpPr>
        <p:spPr>
          <a:xfrm>
            <a:off x="11117573" y="4463200"/>
            <a:ext cx="4505700" cy="3379200"/>
          </a:xfrm>
          <a:prstGeom prst="rect">
            <a:avLst/>
          </a:prstGeom>
          <a:noFill/>
          <a:ln>
            <a:noFill/>
          </a:ln>
        </p:spPr>
      </p:sp>
      <p:sp>
        <p:nvSpPr>
          <p:cNvPr id="41" name="Google Shape;41;p10"/>
          <p:cNvSpPr txBox="1"/>
          <p:nvPr>
            <p:ph idx="1" type="body"/>
          </p:nvPr>
        </p:nvSpPr>
        <p:spPr>
          <a:xfrm>
            <a:off x="3483713" y="4653688"/>
            <a:ext cx="5486400" cy="804900"/>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2400"/>
              <a:buNone/>
              <a:defRPr/>
            </a:lvl1pPr>
            <a:lvl2pPr indent="-228600" lvl="1" marL="914400" algn="l">
              <a:spcBef>
                <a:spcPts val="240"/>
              </a:spcBef>
              <a:spcAft>
                <a:spcPts val="0"/>
              </a:spcAft>
              <a:buClr>
                <a:schemeClr val="dk1"/>
              </a:buClr>
              <a:buSzPts val="2400"/>
              <a:buNone/>
              <a:defRPr/>
            </a:lvl2pPr>
            <a:lvl3pPr indent="-228600" lvl="2" marL="1371600" algn="l">
              <a:spcBef>
                <a:spcPts val="200"/>
              </a:spcBef>
              <a:spcAft>
                <a:spcPts val="0"/>
              </a:spcAft>
              <a:buClr>
                <a:schemeClr val="dk1"/>
              </a:buClr>
              <a:buSzPts val="2400"/>
              <a:buNone/>
              <a:defRPr/>
            </a:lvl3pPr>
            <a:lvl4pPr indent="-228600" lvl="3" marL="1828800" algn="l">
              <a:spcBef>
                <a:spcPts val="180"/>
              </a:spcBef>
              <a:spcAft>
                <a:spcPts val="0"/>
              </a:spcAft>
              <a:buClr>
                <a:schemeClr val="dk1"/>
              </a:buClr>
              <a:buSzPts val="2400"/>
              <a:buNone/>
              <a:defRPr/>
            </a:lvl4pPr>
            <a:lvl5pPr indent="-228600" lvl="4" marL="2286000" algn="l">
              <a:spcBef>
                <a:spcPts val="180"/>
              </a:spcBef>
              <a:spcAft>
                <a:spcPts val="0"/>
              </a:spcAft>
              <a:buClr>
                <a:schemeClr val="dk1"/>
              </a:buClr>
              <a:buSzPts val="2400"/>
              <a:buNone/>
              <a:defRPr/>
            </a:lvl5pPr>
            <a:lvl6pPr indent="-228600" lvl="5" marL="2743200" algn="l">
              <a:spcBef>
                <a:spcPts val="180"/>
              </a:spcBef>
              <a:spcAft>
                <a:spcPts val="0"/>
              </a:spcAft>
              <a:buClr>
                <a:schemeClr val="dk1"/>
              </a:buClr>
              <a:buSzPts val="2400"/>
              <a:buNone/>
              <a:defRPr/>
            </a:lvl6pPr>
            <a:lvl7pPr indent="-228600" lvl="6" marL="3200400" algn="l">
              <a:spcBef>
                <a:spcPts val="180"/>
              </a:spcBef>
              <a:spcAft>
                <a:spcPts val="0"/>
              </a:spcAft>
              <a:buClr>
                <a:schemeClr val="dk1"/>
              </a:buClr>
              <a:buSzPts val="2400"/>
              <a:buNone/>
              <a:defRPr/>
            </a:lvl7pPr>
            <a:lvl8pPr indent="-228600" lvl="7" marL="3657600" algn="l">
              <a:spcBef>
                <a:spcPts val="180"/>
              </a:spcBef>
              <a:spcAft>
                <a:spcPts val="0"/>
              </a:spcAft>
              <a:buClr>
                <a:schemeClr val="dk1"/>
              </a:buClr>
              <a:buSzPts val="2400"/>
              <a:buNone/>
              <a:defRPr/>
            </a:lvl8pPr>
            <a:lvl9pPr indent="-228600" lvl="8" marL="4114800" algn="l">
              <a:spcBef>
                <a:spcPts val="180"/>
              </a:spcBef>
              <a:spcAft>
                <a:spcPts val="0"/>
              </a:spcAft>
              <a:buClr>
                <a:schemeClr val="dk1"/>
              </a:buClr>
              <a:buSzPts val="2400"/>
              <a:buNone/>
              <a:defRPr/>
            </a:lvl9pPr>
          </a:lstStyle>
          <a:p/>
        </p:txBody>
      </p:sp>
      <p:pic>
        <p:nvPicPr>
          <p:cNvPr id="42" name="Google Shape;42;p10"/>
          <p:cNvPicPr preferRelativeResize="0"/>
          <p:nvPr/>
        </p:nvPicPr>
        <p:blipFill>
          <a:blip r:embed="rId2">
            <a:alphaModFix/>
          </a:blip>
          <a:stretch>
            <a:fillRect/>
          </a:stretch>
        </p:blipFill>
        <p:spPr>
          <a:xfrm>
            <a:off x="-14059950" y="-2964488"/>
            <a:ext cx="19299200" cy="19280415"/>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0"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1980600" y="869225"/>
            <a:ext cx="143268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accent1"/>
              </a:buClr>
              <a:buSzPts val="9000"/>
              <a:buFont typeface="Poppins"/>
              <a:buNone/>
              <a:defRPr i="0" sz="9000" u="none" cap="none" strike="noStrike">
                <a:solidFill>
                  <a:schemeClr val="accent1"/>
                </a:solidFill>
                <a:latin typeface="Poppins"/>
                <a:ea typeface="Poppins"/>
                <a:cs typeface="Poppins"/>
                <a:sym typeface="Poppin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5029200" y="3736100"/>
            <a:ext cx="8229600" cy="4526100"/>
          </a:xfrm>
          <a:prstGeom prst="rect">
            <a:avLst/>
          </a:prstGeom>
          <a:noFill/>
          <a:ln>
            <a:noFill/>
          </a:ln>
        </p:spPr>
        <p:txBody>
          <a:bodyPr anchorCtr="0" anchor="t" bIns="45700" lIns="91425" spcFirstLastPara="1" rIns="91425" wrap="square" tIns="45700">
            <a:normAutofit/>
          </a:bodyPr>
          <a:lstStyle>
            <a:lvl1pPr indent="-381000" lvl="0" marL="457200" marR="0" rtl="0" algn="l">
              <a:spcBef>
                <a:spcPts val="640"/>
              </a:spcBef>
              <a:spcAft>
                <a:spcPts val="0"/>
              </a:spcAft>
              <a:buClr>
                <a:schemeClr val="lt1"/>
              </a:buClr>
              <a:buSzPts val="2400"/>
              <a:buFont typeface="Poppins"/>
              <a:buChar char="•"/>
              <a:defRPr i="0" sz="2400" u="none" cap="none" strike="noStrike">
                <a:solidFill>
                  <a:schemeClr val="lt1"/>
                </a:solidFill>
                <a:latin typeface="Poppins"/>
                <a:ea typeface="Poppins"/>
                <a:cs typeface="Poppins"/>
                <a:sym typeface="Poppins"/>
              </a:defRPr>
            </a:lvl1pPr>
            <a:lvl2pPr indent="-381000" lvl="1" marL="914400" marR="0" rtl="0" algn="l">
              <a:spcBef>
                <a:spcPts val="560"/>
              </a:spcBef>
              <a:spcAft>
                <a:spcPts val="0"/>
              </a:spcAft>
              <a:buClr>
                <a:schemeClr val="lt1"/>
              </a:buClr>
              <a:buSzPts val="2400"/>
              <a:buFont typeface="Poppins"/>
              <a:buChar char="–"/>
              <a:defRPr i="0" sz="2400" u="none" cap="none" strike="noStrike">
                <a:solidFill>
                  <a:schemeClr val="lt1"/>
                </a:solidFill>
                <a:latin typeface="Poppins"/>
                <a:ea typeface="Poppins"/>
                <a:cs typeface="Poppins"/>
                <a:sym typeface="Poppins"/>
              </a:defRPr>
            </a:lvl2pPr>
            <a:lvl3pPr indent="-381000" lvl="2" marL="1371600" marR="0" rtl="0" algn="l">
              <a:spcBef>
                <a:spcPts val="480"/>
              </a:spcBef>
              <a:spcAft>
                <a:spcPts val="0"/>
              </a:spcAft>
              <a:buClr>
                <a:schemeClr val="lt1"/>
              </a:buClr>
              <a:buSzPts val="2400"/>
              <a:buFont typeface="Poppins"/>
              <a:buChar char="•"/>
              <a:defRPr i="0" sz="2400" u="none" cap="none" strike="noStrike">
                <a:solidFill>
                  <a:schemeClr val="lt1"/>
                </a:solidFill>
                <a:latin typeface="Poppins"/>
                <a:ea typeface="Poppins"/>
                <a:cs typeface="Poppins"/>
                <a:sym typeface="Poppins"/>
              </a:defRPr>
            </a:lvl3pPr>
            <a:lvl4pPr indent="-381000" lvl="3" marL="1828800" marR="0" rtl="0" algn="l">
              <a:spcBef>
                <a:spcPts val="400"/>
              </a:spcBef>
              <a:spcAft>
                <a:spcPts val="0"/>
              </a:spcAft>
              <a:buClr>
                <a:schemeClr val="lt1"/>
              </a:buClr>
              <a:buSzPts val="2400"/>
              <a:buFont typeface="Poppins"/>
              <a:buChar char="–"/>
              <a:defRPr i="0" sz="2400" u="none" cap="none" strike="noStrike">
                <a:solidFill>
                  <a:schemeClr val="lt1"/>
                </a:solidFill>
                <a:latin typeface="Poppins"/>
                <a:ea typeface="Poppins"/>
                <a:cs typeface="Poppins"/>
                <a:sym typeface="Poppins"/>
              </a:defRPr>
            </a:lvl4pPr>
            <a:lvl5pPr indent="-381000" lvl="4" marL="2286000" marR="0" rtl="0" algn="l">
              <a:spcBef>
                <a:spcPts val="400"/>
              </a:spcBef>
              <a:spcAft>
                <a:spcPts val="0"/>
              </a:spcAft>
              <a:buClr>
                <a:schemeClr val="lt1"/>
              </a:buClr>
              <a:buSzPts val="2400"/>
              <a:buFont typeface="Poppins"/>
              <a:buChar char="»"/>
              <a:defRPr i="0" sz="2400" u="none" cap="none" strike="noStrike">
                <a:solidFill>
                  <a:schemeClr val="lt1"/>
                </a:solidFill>
                <a:latin typeface="Poppins"/>
                <a:ea typeface="Poppins"/>
                <a:cs typeface="Poppins"/>
                <a:sym typeface="Poppins"/>
              </a:defRPr>
            </a:lvl5pPr>
            <a:lvl6pPr indent="-381000" lvl="5" marL="2743200" marR="0" rtl="0" algn="l">
              <a:spcBef>
                <a:spcPts val="400"/>
              </a:spcBef>
              <a:spcAft>
                <a:spcPts val="0"/>
              </a:spcAft>
              <a:buClr>
                <a:schemeClr val="lt1"/>
              </a:buClr>
              <a:buSzPts val="2400"/>
              <a:buFont typeface="Poppins"/>
              <a:buChar char="•"/>
              <a:defRPr i="0" sz="2400" u="none" cap="none" strike="noStrike">
                <a:solidFill>
                  <a:schemeClr val="lt1"/>
                </a:solidFill>
                <a:latin typeface="Poppins"/>
                <a:ea typeface="Poppins"/>
                <a:cs typeface="Poppins"/>
                <a:sym typeface="Poppins"/>
              </a:defRPr>
            </a:lvl6pPr>
            <a:lvl7pPr indent="-381000" lvl="6" marL="3200400" marR="0" rtl="0" algn="l">
              <a:spcBef>
                <a:spcPts val="400"/>
              </a:spcBef>
              <a:spcAft>
                <a:spcPts val="0"/>
              </a:spcAft>
              <a:buClr>
                <a:schemeClr val="lt1"/>
              </a:buClr>
              <a:buSzPts val="2400"/>
              <a:buFont typeface="Poppins"/>
              <a:buChar char="•"/>
              <a:defRPr i="0" sz="2400" u="none" cap="none" strike="noStrike">
                <a:solidFill>
                  <a:schemeClr val="lt1"/>
                </a:solidFill>
                <a:latin typeface="Poppins"/>
                <a:ea typeface="Poppins"/>
                <a:cs typeface="Poppins"/>
                <a:sym typeface="Poppins"/>
              </a:defRPr>
            </a:lvl7pPr>
            <a:lvl8pPr indent="-381000" lvl="7" marL="3657600" marR="0" rtl="0" algn="l">
              <a:spcBef>
                <a:spcPts val="400"/>
              </a:spcBef>
              <a:spcAft>
                <a:spcPts val="0"/>
              </a:spcAft>
              <a:buClr>
                <a:schemeClr val="lt1"/>
              </a:buClr>
              <a:buSzPts val="2400"/>
              <a:buFont typeface="Poppins"/>
              <a:buChar char="•"/>
              <a:defRPr i="0" sz="2400" u="none" cap="none" strike="noStrike">
                <a:solidFill>
                  <a:schemeClr val="lt1"/>
                </a:solidFill>
                <a:latin typeface="Poppins"/>
                <a:ea typeface="Poppins"/>
                <a:cs typeface="Poppins"/>
                <a:sym typeface="Poppins"/>
              </a:defRPr>
            </a:lvl8pPr>
            <a:lvl9pPr indent="-381000" lvl="8" marL="4114800" marR="0" rtl="0" algn="l">
              <a:spcBef>
                <a:spcPts val="400"/>
              </a:spcBef>
              <a:spcAft>
                <a:spcPts val="0"/>
              </a:spcAft>
              <a:buClr>
                <a:schemeClr val="lt1"/>
              </a:buClr>
              <a:buSzPts val="2400"/>
              <a:buFont typeface="Poppins"/>
              <a:buChar char="•"/>
              <a:defRPr i="0" sz="2400" u="none" cap="none" strike="noStrike">
                <a:solidFill>
                  <a:schemeClr val="lt1"/>
                </a:solidFill>
                <a:latin typeface="Poppins"/>
                <a:ea typeface="Poppins"/>
                <a:cs typeface="Poppins"/>
                <a:sym typeface="Poppins"/>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 Id="rId4" Type="http://schemas.openxmlformats.org/officeDocument/2006/relationships/image" Target="../media/image8.png"/><Relationship Id="rId5" Type="http://schemas.openxmlformats.org/officeDocument/2006/relationships/image" Target="../media/image1.png"/><Relationship Id="rId6" Type="http://schemas.openxmlformats.org/officeDocument/2006/relationships/image" Target="../media/image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40.png"/><Relationship Id="rId4" Type="http://schemas.openxmlformats.org/officeDocument/2006/relationships/image" Target="../media/image33.png"/><Relationship Id="rId5" Type="http://schemas.openxmlformats.org/officeDocument/2006/relationships/image" Target="../media/image48.png"/><Relationship Id="rId6" Type="http://schemas.openxmlformats.org/officeDocument/2006/relationships/image" Target="../media/image24.png"/><Relationship Id="rId7" Type="http://schemas.openxmlformats.org/officeDocument/2006/relationships/image" Target="../media/image29.png"/><Relationship Id="rId8" Type="http://schemas.openxmlformats.org/officeDocument/2006/relationships/image" Target="../media/image3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38.png"/><Relationship Id="rId4" Type="http://schemas.openxmlformats.org/officeDocument/2006/relationships/image" Target="../media/image44.png"/><Relationship Id="rId5" Type="http://schemas.openxmlformats.org/officeDocument/2006/relationships/image" Target="../media/image32.png"/><Relationship Id="rId6" Type="http://schemas.openxmlformats.org/officeDocument/2006/relationships/image" Target="../media/image4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46.png"/><Relationship Id="rId4" Type="http://schemas.openxmlformats.org/officeDocument/2006/relationships/image" Target="../media/image52.png"/><Relationship Id="rId5" Type="http://schemas.openxmlformats.org/officeDocument/2006/relationships/image" Target="../media/image64.png"/><Relationship Id="rId6" Type="http://schemas.openxmlformats.org/officeDocument/2006/relationships/image" Target="../media/image47.png"/><Relationship Id="rId7" Type="http://schemas.openxmlformats.org/officeDocument/2006/relationships/image" Target="../media/image3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74.png"/><Relationship Id="rId4" Type="http://schemas.openxmlformats.org/officeDocument/2006/relationships/image" Target="../media/image65.png"/><Relationship Id="rId5" Type="http://schemas.openxmlformats.org/officeDocument/2006/relationships/image" Target="../media/image31.png"/><Relationship Id="rId6" Type="http://schemas.openxmlformats.org/officeDocument/2006/relationships/image" Target="../media/image3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51.png"/><Relationship Id="rId4" Type="http://schemas.openxmlformats.org/officeDocument/2006/relationships/image" Target="../media/image41.png"/><Relationship Id="rId5" Type="http://schemas.openxmlformats.org/officeDocument/2006/relationships/image" Target="../media/image61.png"/><Relationship Id="rId6" Type="http://schemas.openxmlformats.org/officeDocument/2006/relationships/image" Target="../media/image57.png"/><Relationship Id="rId7" Type="http://schemas.openxmlformats.org/officeDocument/2006/relationships/image" Target="../media/image56.png"/><Relationship Id="rId8" Type="http://schemas.openxmlformats.org/officeDocument/2006/relationships/image" Target="../media/image5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7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72.png"/><Relationship Id="rId4" Type="http://schemas.openxmlformats.org/officeDocument/2006/relationships/image" Target="../media/image6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70.png"/><Relationship Id="rId4" Type="http://schemas.openxmlformats.org/officeDocument/2006/relationships/image" Target="../media/image63.png"/><Relationship Id="rId10" Type="http://schemas.openxmlformats.org/officeDocument/2006/relationships/image" Target="../media/image77.png"/><Relationship Id="rId9" Type="http://schemas.openxmlformats.org/officeDocument/2006/relationships/image" Target="../media/image78.png"/><Relationship Id="rId5" Type="http://schemas.openxmlformats.org/officeDocument/2006/relationships/image" Target="../media/image69.png"/><Relationship Id="rId6" Type="http://schemas.openxmlformats.org/officeDocument/2006/relationships/image" Target="../media/image55.png"/><Relationship Id="rId7" Type="http://schemas.openxmlformats.org/officeDocument/2006/relationships/image" Target="../media/image66.png"/><Relationship Id="rId8" Type="http://schemas.openxmlformats.org/officeDocument/2006/relationships/image" Target="../media/image6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75.png"/><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68.png"/><Relationship Id="rId4" Type="http://schemas.openxmlformats.org/officeDocument/2006/relationships/image" Target="../media/image67.png"/><Relationship Id="rId5" Type="http://schemas.openxmlformats.org/officeDocument/2006/relationships/image" Target="../media/image6.png"/><Relationship Id="rId6" Type="http://schemas.openxmlformats.org/officeDocument/2006/relationships/image" Target="../media/image7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3.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1.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5.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2.png"/><Relationship Id="rId4" Type="http://schemas.openxmlformats.org/officeDocument/2006/relationships/image" Target="../media/image27.png"/><Relationship Id="rId5" Type="http://schemas.openxmlformats.org/officeDocument/2006/relationships/image" Target="../media/image31.png"/><Relationship Id="rId6" Type="http://schemas.openxmlformats.org/officeDocument/2006/relationships/image" Target="../media/image23.png"/><Relationship Id="rId7" Type="http://schemas.openxmlformats.org/officeDocument/2006/relationships/image" Target="../media/image3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2.png"/><Relationship Id="rId4" Type="http://schemas.openxmlformats.org/officeDocument/2006/relationships/image" Target="../media/image17.png"/><Relationship Id="rId5" Type="http://schemas.openxmlformats.org/officeDocument/2006/relationships/image" Target="../media/image25.png"/><Relationship Id="rId6" Type="http://schemas.openxmlformats.org/officeDocument/2006/relationships/image" Target="../media/image1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5.png"/><Relationship Id="rId4" Type="http://schemas.openxmlformats.org/officeDocument/2006/relationships/image" Target="../media/image28.png"/><Relationship Id="rId5" Type="http://schemas.openxmlformats.org/officeDocument/2006/relationships/image" Target="../media/image6.png"/><Relationship Id="rId6" Type="http://schemas.openxmlformats.org/officeDocument/2006/relationships/image" Target="../media/image2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0.png"/><Relationship Id="rId4" Type="http://schemas.openxmlformats.org/officeDocument/2006/relationships/image" Target="../media/image43.png"/><Relationship Id="rId5" Type="http://schemas.openxmlformats.org/officeDocument/2006/relationships/image" Target="../media/image21.png"/><Relationship Id="rId6" Type="http://schemas.openxmlformats.org/officeDocument/2006/relationships/image" Target="../media/image1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3.png"/><Relationship Id="rId4" Type="http://schemas.openxmlformats.org/officeDocument/2006/relationships/image" Target="../media/image30.png"/><Relationship Id="rId9" Type="http://schemas.openxmlformats.org/officeDocument/2006/relationships/image" Target="../media/image7.png"/><Relationship Id="rId5" Type="http://schemas.openxmlformats.org/officeDocument/2006/relationships/image" Target="../media/image45.png"/><Relationship Id="rId6" Type="http://schemas.openxmlformats.org/officeDocument/2006/relationships/image" Target="../media/image58.png"/><Relationship Id="rId7" Type="http://schemas.openxmlformats.org/officeDocument/2006/relationships/image" Target="../media/image26.png"/><Relationship Id="rId8"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B2E69"/>
        </a:solidFill>
      </p:bgPr>
    </p:bg>
    <p:spTree>
      <p:nvGrpSpPr>
        <p:cNvPr id="46" name="Shape 46"/>
        <p:cNvGrpSpPr/>
        <p:nvPr/>
      </p:nvGrpSpPr>
      <p:grpSpPr>
        <a:xfrm>
          <a:off x="0" y="0"/>
          <a:ext cx="0" cy="0"/>
          <a:chOff x="0" y="0"/>
          <a:chExt cx="0" cy="0"/>
        </a:xfrm>
      </p:grpSpPr>
      <p:grpSp>
        <p:nvGrpSpPr>
          <p:cNvPr id="47" name="Google Shape;47;p11"/>
          <p:cNvGrpSpPr/>
          <p:nvPr/>
        </p:nvGrpSpPr>
        <p:grpSpPr>
          <a:xfrm>
            <a:off x="6604267" y="-784073"/>
            <a:ext cx="12070935" cy="6940513"/>
            <a:chOff x="0" y="-47625"/>
            <a:chExt cx="1295002" cy="744596"/>
          </a:xfrm>
        </p:grpSpPr>
        <p:sp>
          <p:nvSpPr>
            <p:cNvPr id="48" name="Google Shape;48;p11"/>
            <p:cNvSpPr/>
            <p:nvPr/>
          </p:nvSpPr>
          <p:spPr>
            <a:xfrm>
              <a:off x="0" y="0"/>
              <a:ext cx="1295002" cy="696971"/>
            </a:xfrm>
            <a:custGeom>
              <a:rect b="b" l="l" r="r" t="t"/>
              <a:pathLst>
                <a:path extrusionOk="0" h="696971" w="1295002">
                  <a:moveTo>
                    <a:pt x="12827" y="0"/>
                  </a:moveTo>
                  <a:lnTo>
                    <a:pt x="1282174" y="0"/>
                  </a:lnTo>
                  <a:cubicBezTo>
                    <a:pt x="1285576" y="0"/>
                    <a:pt x="1288839" y="1351"/>
                    <a:pt x="1291245" y="3757"/>
                  </a:cubicBezTo>
                  <a:cubicBezTo>
                    <a:pt x="1293650" y="6163"/>
                    <a:pt x="1295002" y="9425"/>
                    <a:pt x="1295002" y="12827"/>
                  </a:cubicBezTo>
                  <a:lnTo>
                    <a:pt x="1295002" y="684144"/>
                  </a:lnTo>
                  <a:cubicBezTo>
                    <a:pt x="1295002" y="691228"/>
                    <a:pt x="1289259" y="696971"/>
                    <a:pt x="1282174" y="696971"/>
                  </a:cubicBezTo>
                  <a:lnTo>
                    <a:pt x="12827" y="696971"/>
                  </a:lnTo>
                  <a:cubicBezTo>
                    <a:pt x="9425" y="696971"/>
                    <a:pt x="6163" y="695620"/>
                    <a:pt x="3757" y="693214"/>
                  </a:cubicBezTo>
                  <a:cubicBezTo>
                    <a:pt x="1351" y="690809"/>
                    <a:pt x="0" y="687546"/>
                    <a:pt x="0" y="684144"/>
                  </a:cubicBezTo>
                  <a:lnTo>
                    <a:pt x="0" y="12827"/>
                  </a:lnTo>
                  <a:cubicBezTo>
                    <a:pt x="0" y="9425"/>
                    <a:pt x="1351" y="6163"/>
                    <a:pt x="3757" y="3757"/>
                  </a:cubicBezTo>
                  <a:cubicBezTo>
                    <a:pt x="6163" y="1351"/>
                    <a:pt x="9425" y="0"/>
                    <a:pt x="12827" y="0"/>
                  </a:cubicBezTo>
                  <a:close/>
                </a:path>
              </a:pathLst>
            </a:custGeom>
            <a:solidFill>
              <a:srgbClr val="81C0F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 name="Google Shape;49;p11"/>
            <p:cNvSpPr txBox="1"/>
            <p:nvPr/>
          </p:nvSpPr>
          <p:spPr>
            <a:xfrm>
              <a:off x="0" y="-47625"/>
              <a:ext cx="1295002" cy="744596"/>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50" name="Google Shape;50;p11"/>
          <p:cNvPicPr preferRelativeResize="0"/>
          <p:nvPr/>
        </p:nvPicPr>
        <p:blipFill>
          <a:blip r:embed="rId3">
            <a:alphaModFix/>
          </a:blip>
          <a:stretch>
            <a:fillRect/>
          </a:stretch>
        </p:blipFill>
        <p:spPr>
          <a:xfrm>
            <a:off x="-11547825" y="-5126650"/>
            <a:ext cx="19618749" cy="19379212"/>
          </a:xfrm>
          <a:prstGeom prst="rect">
            <a:avLst/>
          </a:prstGeom>
          <a:noFill/>
          <a:ln>
            <a:noFill/>
          </a:ln>
        </p:spPr>
      </p:pic>
      <p:pic>
        <p:nvPicPr>
          <p:cNvPr id="51" name="Google Shape;51;p11"/>
          <p:cNvPicPr preferRelativeResize="0"/>
          <p:nvPr/>
        </p:nvPicPr>
        <p:blipFill>
          <a:blip r:embed="rId4">
            <a:alphaModFix/>
          </a:blip>
          <a:stretch>
            <a:fillRect/>
          </a:stretch>
        </p:blipFill>
        <p:spPr>
          <a:xfrm>
            <a:off x="-1" y="2447315"/>
            <a:ext cx="8540752" cy="7839684"/>
          </a:xfrm>
          <a:prstGeom prst="rect">
            <a:avLst/>
          </a:prstGeom>
          <a:noFill/>
          <a:ln>
            <a:noFill/>
          </a:ln>
        </p:spPr>
      </p:pic>
      <p:sp>
        <p:nvSpPr>
          <p:cNvPr id="52" name="Google Shape;52;p11"/>
          <p:cNvSpPr txBox="1"/>
          <p:nvPr/>
        </p:nvSpPr>
        <p:spPr>
          <a:xfrm>
            <a:off x="11025316" y="7563871"/>
            <a:ext cx="4073624" cy="717551"/>
          </a:xfrm>
          <a:prstGeom prst="rect">
            <a:avLst/>
          </a:prstGeom>
          <a:noFill/>
          <a:ln>
            <a:noFill/>
          </a:ln>
        </p:spPr>
        <p:txBody>
          <a:bodyPr anchorCtr="0" anchor="t" bIns="0" lIns="0" spcFirstLastPara="1" rIns="0" wrap="square" tIns="0">
            <a:spAutoFit/>
          </a:bodyPr>
          <a:lstStyle/>
          <a:p>
            <a:pPr indent="0" lvl="0" marL="0" marR="0" rtl="0" algn="ctr">
              <a:lnSpc>
                <a:spcPct val="140010"/>
              </a:lnSpc>
              <a:spcBef>
                <a:spcPts val="0"/>
              </a:spcBef>
              <a:spcAft>
                <a:spcPts val="0"/>
              </a:spcAft>
              <a:buNone/>
            </a:pPr>
            <a:r>
              <a:rPr b="1" i="0" lang="en-US" sz="3999" u="none" cap="none" strike="noStrike">
                <a:solidFill>
                  <a:srgbClr val="FFFFFF"/>
                </a:solidFill>
                <a:latin typeface="Poppins"/>
                <a:ea typeface="Poppins"/>
                <a:cs typeface="Poppins"/>
                <a:sym typeface="Poppins"/>
              </a:rPr>
              <a:t>Presentation</a:t>
            </a:r>
            <a:endParaRPr/>
          </a:p>
        </p:txBody>
      </p:sp>
      <p:grpSp>
        <p:nvGrpSpPr>
          <p:cNvPr id="53" name="Google Shape;53;p11"/>
          <p:cNvGrpSpPr/>
          <p:nvPr/>
        </p:nvGrpSpPr>
        <p:grpSpPr>
          <a:xfrm>
            <a:off x="10334366" y="6998483"/>
            <a:ext cx="8707513" cy="1776301"/>
            <a:chOff x="0" y="-47625"/>
            <a:chExt cx="2225652" cy="454025"/>
          </a:xfrm>
        </p:grpSpPr>
        <p:sp>
          <p:nvSpPr>
            <p:cNvPr id="54" name="Google Shape;54;p11"/>
            <p:cNvSpPr/>
            <p:nvPr/>
          </p:nvSpPr>
          <p:spPr>
            <a:xfrm>
              <a:off x="0" y="0"/>
              <a:ext cx="2225652" cy="406400"/>
            </a:xfrm>
            <a:custGeom>
              <a:rect b="b" l="l" r="r" t="t"/>
              <a:pathLst>
                <a:path extrusionOk="0" h="406400" w="2225652">
                  <a:moveTo>
                    <a:pt x="2022452" y="0"/>
                  </a:moveTo>
                  <a:cubicBezTo>
                    <a:pt x="2134676" y="0"/>
                    <a:pt x="2225652" y="90976"/>
                    <a:pt x="2225652" y="203200"/>
                  </a:cubicBezTo>
                  <a:cubicBezTo>
                    <a:pt x="2225652" y="315424"/>
                    <a:pt x="2134676" y="406400"/>
                    <a:pt x="2022452" y="406400"/>
                  </a:cubicBezTo>
                  <a:lnTo>
                    <a:pt x="203200" y="406400"/>
                  </a:lnTo>
                  <a:cubicBezTo>
                    <a:pt x="90976" y="406400"/>
                    <a:pt x="0" y="315424"/>
                    <a:pt x="0" y="203200"/>
                  </a:cubicBezTo>
                  <a:cubicBezTo>
                    <a:pt x="0" y="90976"/>
                    <a:pt x="90976" y="0"/>
                    <a:pt x="203200" y="0"/>
                  </a:cubicBezTo>
                  <a:close/>
                </a:path>
              </a:pathLst>
            </a:custGeom>
            <a:solidFill>
              <a:srgbClr val="000000">
                <a:alpha val="0"/>
              </a:srgbClr>
            </a:solidFill>
            <a:ln cap="sq" cmpd="sng" w="57150">
              <a:solidFill>
                <a:srgbClr val="FFBD2B"/>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p11"/>
            <p:cNvSpPr txBox="1"/>
            <p:nvPr/>
          </p:nvSpPr>
          <p:spPr>
            <a:xfrm>
              <a:off x="0" y="-47625"/>
              <a:ext cx="2225651" cy="454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6" name="Google Shape;56;p11"/>
          <p:cNvGrpSpPr/>
          <p:nvPr/>
        </p:nvGrpSpPr>
        <p:grpSpPr>
          <a:xfrm rot="5400000">
            <a:off x="7656170" y="8249910"/>
            <a:ext cx="1879270" cy="1049748"/>
            <a:chOff x="0" y="-47625"/>
            <a:chExt cx="812800" cy="454025"/>
          </a:xfrm>
        </p:grpSpPr>
        <p:sp>
          <p:nvSpPr>
            <p:cNvPr id="57" name="Google Shape;57;p11"/>
            <p:cNvSpPr/>
            <p:nvPr/>
          </p:nvSpPr>
          <p:spPr>
            <a:xfrm>
              <a:off x="0" y="0"/>
              <a:ext cx="812800" cy="406400"/>
            </a:xfrm>
            <a:custGeom>
              <a:rect b="b" l="l" r="r" t="t"/>
              <a:pathLst>
                <a:path extrusionOk="0" h="406400" w="812800">
                  <a:moveTo>
                    <a:pt x="609600" y="0"/>
                  </a:moveTo>
                  <a:cubicBezTo>
                    <a:pt x="721824" y="0"/>
                    <a:pt x="812800" y="90976"/>
                    <a:pt x="812800" y="203200"/>
                  </a:cubicBezTo>
                  <a:cubicBezTo>
                    <a:pt x="812800" y="315424"/>
                    <a:pt x="721824" y="406400"/>
                    <a:pt x="609600" y="406400"/>
                  </a:cubicBezTo>
                  <a:lnTo>
                    <a:pt x="203200" y="406400"/>
                  </a:lnTo>
                  <a:cubicBezTo>
                    <a:pt x="90976" y="406400"/>
                    <a:pt x="0" y="315424"/>
                    <a:pt x="0" y="203200"/>
                  </a:cubicBezTo>
                  <a:cubicBezTo>
                    <a:pt x="0" y="90976"/>
                    <a:pt x="90976" y="0"/>
                    <a:pt x="203200" y="0"/>
                  </a:cubicBezTo>
                  <a:close/>
                </a:path>
              </a:pathLst>
            </a:custGeom>
            <a:solidFill>
              <a:srgbClr val="FF772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11"/>
            <p:cNvSpPr txBox="1"/>
            <p:nvPr/>
          </p:nvSpPr>
          <p:spPr>
            <a:xfrm>
              <a:off x="0" y="-47625"/>
              <a:ext cx="812800" cy="454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9" name="Google Shape;59;p11"/>
          <p:cNvGrpSpPr/>
          <p:nvPr/>
        </p:nvGrpSpPr>
        <p:grpSpPr>
          <a:xfrm rot="5400000">
            <a:off x="8194942" y="8083173"/>
            <a:ext cx="691611" cy="691611"/>
            <a:chOff x="0" y="0"/>
            <a:chExt cx="812800" cy="812800"/>
          </a:xfrm>
        </p:grpSpPr>
        <p:sp>
          <p:nvSpPr>
            <p:cNvPr id="60" name="Google Shape;60;p11"/>
            <p:cNvSpPr/>
            <p:nvPr/>
          </p:nvSpPr>
          <p:spPr>
            <a:xfrm>
              <a:off x="0" y="0"/>
              <a:ext cx="812800" cy="812800"/>
            </a:xfrm>
            <a:custGeom>
              <a:rect b="b" l="l" r="r" t="t"/>
              <a:pathLst>
                <a:path extrusionOk="0" h="812800" w="812800">
                  <a:moveTo>
                    <a:pt x="406400" y="0"/>
                  </a:moveTo>
                  <a:lnTo>
                    <a:pt x="445826" y="33348"/>
                  </a:lnTo>
                  <a:lnTo>
                    <a:pt x="491360" y="8881"/>
                  </a:lnTo>
                  <a:lnTo>
                    <a:pt x="522953" y="49652"/>
                  </a:lnTo>
                  <a:lnTo>
                    <a:pt x="572609" y="35135"/>
                  </a:lnTo>
                  <a:lnTo>
                    <a:pt x="594986" y="81548"/>
                  </a:lnTo>
                  <a:lnTo>
                    <a:pt x="646591" y="77616"/>
                  </a:lnTo>
                  <a:lnTo>
                    <a:pt x="658778" y="127641"/>
                  </a:lnTo>
                  <a:lnTo>
                    <a:pt x="710077" y="134465"/>
                  </a:lnTo>
                  <a:lnTo>
                    <a:pt x="711539" y="185918"/>
                  </a:lnTo>
                  <a:lnTo>
                    <a:pt x="760292" y="203200"/>
                  </a:lnTo>
                  <a:lnTo>
                    <a:pt x="750965" y="253830"/>
                  </a:lnTo>
                  <a:lnTo>
                    <a:pt x="795038" y="280816"/>
                  </a:lnTo>
                  <a:lnTo>
                    <a:pt x="775331" y="328411"/>
                  </a:lnTo>
                  <a:lnTo>
                    <a:pt x="812800" y="363920"/>
                  </a:lnTo>
                  <a:lnTo>
                    <a:pt x="783573" y="406400"/>
                  </a:lnTo>
                  <a:lnTo>
                    <a:pt x="812800" y="448880"/>
                  </a:lnTo>
                  <a:lnTo>
                    <a:pt x="775331" y="484389"/>
                  </a:lnTo>
                  <a:lnTo>
                    <a:pt x="795038" y="531984"/>
                  </a:lnTo>
                  <a:lnTo>
                    <a:pt x="750965" y="558970"/>
                  </a:lnTo>
                  <a:lnTo>
                    <a:pt x="760292" y="609600"/>
                  </a:lnTo>
                  <a:lnTo>
                    <a:pt x="711539" y="626882"/>
                  </a:lnTo>
                  <a:lnTo>
                    <a:pt x="710077" y="678335"/>
                  </a:lnTo>
                  <a:lnTo>
                    <a:pt x="658778" y="685159"/>
                  </a:lnTo>
                  <a:lnTo>
                    <a:pt x="646591" y="735184"/>
                  </a:lnTo>
                  <a:lnTo>
                    <a:pt x="594986" y="731252"/>
                  </a:lnTo>
                  <a:lnTo>
                    <a:pt x="572609" y="777665"/>
                  </a:lnTo>
                  <a:lnTo>
                    <a:pt x="522953" y="763148"/>
                  </a:lnTo>
                  <a:lnTo>
                    <a:pt x="491360" y="803919"/>
                  </a:lnTo>
                  <a:lnTo>
                    <a:pt x="445826" y="779452"/>
                  </a:lnTo>
                  <a:lnTo>
                    <a:pt x="406400" y="812800"/>
                  </a:lnTo>
                  <a:lnTo>
                    <a:pt x="366974" y="779452"/>
                  </a:lnTo>
                  <a:lnTo>
                    <a:pt x="321440" y="803919"/>
                  </a:lnTo>
                  <a:lnTo>
                    <a:pt x="289847" y="763148"/>
                  </a:lnTo>
                  <a:lnTo>
                    <a:pt x="240191" y="777665"/>
                  </a:lnTo>
                  <a:lnTo>
                    <a:pt x="217814" y="731252"/>
                  </a:lnTo>
                  <a:lnTo>
                    <a:pt x="166209" y="735184"/>
                  </a:lnTo>
                  <a:lnTo>
                    <a:pt x="154022" y="685159"/>
                  </a:lnTo>
                  <a:lnTo>
                    <a:pt x="102722" y="678335"/>
                  </a:lnTo>
                  <a:lnTo>
                    <a:pt x="101260" y="626882"/>
                  </a:lnTo>
                  <a:lnTo>
                    <a:pt x="52509" y="609600"/>
                  </a:lnTo>
                  <a:lnTo>
                    <a:pt x="61835" y="558970"/>
                  </a:lnTo>
                  <a:lnTo>
                    <a:pt x="17762" y="531984"/>
                  </a:lnTo>
                  <a:lnTo>
                    <a:pt x="37469" y="484389"/>
                  </a:lnTo>
                  <a:lnTo>
                    <a:pt x="0" y="448880"/>
                  </a:lnTo>
                  <a:lnTo>
                    <a:pt x="29227" y="406400"/>
                  </a:lnTo>
                  <a:lnTo>
                    <a:pt x="0" y="363920"/>
                  </a:lnTo>
                  <a:lnTo>
                    <a:pt x="37469" y="328411"/>
                  </a:lnTo>
                  <a:lnTo>
                    <a:pt x="17762" y="280816"/>
                  </a:lnTo>
                  <a:lnTo>
                    <a:pt x="61835" y="253830"/>
                  </a:lnTo>
                  <a:lnTo>
                    <a:pt x="52509" y="203200"/>
                  </a:lnTo>
                  <a:lnTo>
                    <a:pt x="101260" y="185918"/>
                  </a:lnTo>
                  <a:lnTo>
                    <a:pt x="102722" y="134465"/>
                  </a:lnTo>
                  <a:lnTo>
                    <a:pt x="154022" y="127641"/>
                  </a:lnTo>
                  <a:lnTo>
                    <a:pt x="166209" y="77616"/>
                  </a:lnTo>
                  <a:lnTo>
                    <a:pt x="217814" y="81548"/>
                  </a:lnTo>
                  <a:lnTo>
                    <a:pt x="240191" y="35135"/>
                  </a:lnTo>
                  <a:lnTo>
                    <a:pt x="289847" y="49652"/>
                  </a:lnTo>
                  <a:lnTo>
                    <a:pt x="321440" y="8881"/>
                  </a:lnTo>
                  <a:lnTo>
                    <a:pt x="366974" y="33348"/>
                  </a:lnTo>
                  <a:lnTo>
                    <a:pt x="406400" y="0"/>
                  </a:lnTo>
                  <a:close/>
                </a:path>
              </a:pathLst>
            </a:custGeom>
            <a:solidFill>
              <a:srgbClr val="1B2E69"/>
            </a:solidFill>
            <a:ln>
              <a:noFill/>
            </a:ln>
          </p:spPr>
        </p:sp>
        <p:sp>
          <p:nvSpPr>
            <p:cNvPr id="61" name="Google Shape;61;p11"/>
            <p:cNvSpPr txBox="1"/>
            <p:nvPr/>
          </p:nvSpPr>
          <p:spPr>
            <a:xfrm>
              <a:off x="152400" y="104775"/>
              <a:ext cx="508000" cy="5556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2" name="Google Shape;62;p11"/>
          <p:cNvGrpSpPr/>
          <p:nvPr/>
        </p:nvGrpSpPr>
        <p:grpSpPr>
          <a:xfrm>
            <a:off x="-695307" y="1879879"/>
            <a:ext cx="1390613" cy="1330036"/>
            <a:chOff x="0" y="-47625"/>
            <a:chExt cx="721468" cy="690040"/>
          </a:xfrm>
        </p:grpSpPr>
        <p:sp>
          <p:nvSpPr>
            <p:cNvPr id="63" name="Google Shape;63;p11"/>
            <p:cNvSpPr/>
            <p:nvPr/>
          </p:nvSpPr>
          <p:spPr>
            <a:xfrm>
              <a:off x="0" y="0"/>
              <a:ext cx="721468" cy="642415"/>
            </a:xfrm>
            <a:custGeom>
              <a:rect b="b" l="l" r="r" t="t"/>
              <a:pathLst>
                <a:path extrusionOk="0" h="642415" w="721468">
                  <a:moveTo>
                    <a:pt x="111345" y="0"/>
                  </a:moveTo>
                  <a:lnTo>
                    <a:pt x="610123" y="0"/>
                  </a:lnTo>
                  <a:cubicBezTo>
                    <a:pt x="639653" y="0"/>
                    <a:pt x="667975" y="11731"/>
                    <a:pt x="688856" y="32612"/>
                  </a:cubicBezTo>
                  <a:cubicBezTo>
                    <a:pt x="709737" y="53494"/>
                    <a:pt x="721468" y="81815"/>
                    <a:pt x="721468" y="111345"/>
                  </a:cubicBezTo>
                  <a:lnTo>
                    <a:pt x="721468" y="531070"/>
                  </a:lnTo>
                  <a:cubicBezTo>
                    <a:pt x="721468" y="560600"/>
                    <a:pt x="709737" y="588922"/>
                    <a:pt x="688856" y="609803"/>
                  </a:cubicBezTo>
                  <a:cubicBezTo>
                    <a:pt x="667975" y="630684"/>
                    <a:pt x="639653" y="642415"/>
                    <a:pt x="610123" y="642415"/>
                  </a:cubicBezTo>
                  <a:lnTo>
                    <a:pt x="111345" y="642415"/>
                  </a:lnTo>
                  <a:cubicBezTo>
                    <a:pt x="81815" y="642415"/>
                    <a:pt x="53494" y="630684"/>
                    <a:pt x="32612" y="609803"/>
                  </a:cubicBezTo>
                  <a:cubicBezTo>
                    <a:pt x="11731" y="588922"/>
                    <a:pt x="0" y="560600"/>
                    <a:pt x="0" y="531070"/>
                  </a:cubicBezTo>
                  <a:lnTo>
                    <a:pt x="0" y="111345"/>
                  </a:lnTo>
                  <a:cubicBezTo>
                    <a:pt x="0" y="81815"/>
                    <a:pt x="11731" y="53494"/>
                    <a:pt x="32612" y="32612"/>
                  </a:cubicBezTo>
                  <a:cubicBezTo>
                    <a:pt x="53494" y="11731"/>
                    <a:pt x="81815" y="0"/>
                    <a:pt x="111345" y="0"/>
                  </a:cubicBezTo>
                  <a:close/>
                </a:path>
              </a:pathLst>
            </a:custGeom>
            <a:solidFill>
              <a:srgbClr val="FFBD2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 name="Google Shape;64;p11"/>
            <p:cNvSpPr txBox="1"/>
            <p:nvPr/>
          </p:nvSpPr>
          <p:spPr>
            <a:xfrm>
              <a:off x="0" y="-47625"/>
              <a:ext cx="721468" cy="69004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5" name="Google Shape;65;p11"/>
          <p:cNvGrpSpPr/>
          <p:nvPr/>
        </p:nvGrpSpPr>
        <p:grpSpPr>
          <a:xfrm>
            <a:off x="16090973" y="6600645"/>
            <a:ext cx="1168327" cy="1168327"/>
            <a:chOff x="0" y="0"/>
            <a:chExt cx="812800" cy="812800"/>
          </a:xfrm>
        </p:grpSpPr>
        <p:sp>
          <p:nvSpPr>
            <p:cNvPr id="66" name="Google Shape;66;p11"/>
            <p:cNvSpPr/>
            <p:nvPr/>
          </p:nvSpPr>
          <p:spPr>
            <a:xfrm>
              <a:off x="0" y="0"/>
              <a:ext cx="812800" cy="812800"/>
            </a:xfrm>
            <a:custGeom>
              <a:rect b="b" l="l" r="r" t="t"/>
              <a:pathLst>
                <a:path extrusionOk="0" h="812800" w="812800">
                  <a:moveTo>
                    <a:pt x="406400" y="0"/>
                  </a:moveTo>
                  <a:lnTo>
                    <a:pt x="445826" y="33348"/>
                  </a:lnTo>
                  <a:lnTo>
                    <a:pt x="491360" y="8881"/>
                  </a:lnTo>
                  <a:lnTo>
                    <a:pt x="522953" y="49652"/>
                  </a:lnTo>
                  <a:lnTo>
                    <a:pt x="572609" y="35135"/>
                  </a:lnTo>
                  <a:lnTo>
                    <a:pt x="594986" y="81548"/>
                  </a:lnTo>
                  <a:lnTo>
                    <a:pt x="646591" y="77616"/>
                  </a:lnTo>
                  <a:lnTo>
                    <a:pt x="658778" y="127641"/>
                  </a:lnTo>
                  <a:lnTo>
                    <a:pt x="710077" y="134465"/>
                  </a:lnTo>
                  <a:lnTo>
                    <a:pt x="711539" y="185918"/>
                  </a:lnTo>
                  <a:lnTo>
                    <a:pt x="760292" y="203200"/>
                  </a:lnTo>
                  <a:lnTo>
                    <a:pt x="750965" y="253830"/>
                  </a:lnTo>
                  <a:lnTo>
                    <a:pt x="795038" y="280816"/>
                  </a:lnTo>
                  <a:lnTo>
                    <a:pt x="775331" y="328411"/>
                  </a:lnTo>
                  <a:lnTo>
                    <a:pt x="812800" y="363920"/>
                  </a:lnTo>
                  <a:lnTo>
                    <a:pt x="783573" y="406400"/>
                  </a:lnTo>
                  <a:lnTo>
                    <a:pt x="812800" y="448880"/>
                  </a:lnTo>
                  <a:lnTo>
                    <a:pt x="775331" y="484389"/>
                  </a:lnTo>
                  <a:lnTo>
                    <a:pt x="795038" y="531984"/>
                  </a:lnTo>
                  <a:lnTo>
                    <a:pt x="750965" y="558970"/>
                  </a:lnTo>
                  <a:lnTo>
                    <a:pt x="760292" y="609600"/>
                  </a:lnTo>
                  <a:lnTo>
                    <a:pt x="711539" y="626882"/>
                  </a:lnTo>
                  <a:lnTo>
                    <a:pt x="710077" y="678335"/>
                  </a:lnTo>
                  <a:lnTo>
                    <a:pt x="658778" y="685159"/>
                  </a:lnTo>
                  <a:lnTo>
                    <a:pt x="646591" y="735184"/>
                  </a:lnTo>
                  <a:lnTo>
                    <a:pt x="594986" y="731252"/>
                  </a:lnTo>
                  <a:lnTo>
                    <a:pt x="572609" y="777665"/>
                  </a:lnTo>
                  <a:lnTo>
                    <a:pt x="522953" y="763148"/>
                  </a:lnTo>
                  <a:lnTo>
                    <a:pt x="491360" y="803919"/>
                  </a:lnTo>
                  <a:lnTo>
                    <a:pt x="445826" y="779452"/>
                  </a:lnTo>
                  <a:lnTo>
                    <a:pt x="406400" y="812800"/>
                  </a:lnTo>
                  <a:lnTo>
                    <a:pt x="366974" y="779452"/>
                  </a:lnTo>
                  <a:lnTo>
                    <a:pt x="321440" y="803919"/>
                  </a:lnTo>
                  <a:lnTo>
                    <a:pt x="289847" y="763148"/>
                  </a:lnTo>
                  <a:lnTo>
                    <a:pt x="240191" y="777665"/>
                  </a:lnTo>
                  <a:lnTo>
                    <a:pt x="217814" y="731252"/>
                  </a:lnTo>
                  <a:lnTo>
                    <a:pt x="166209" y="735184"/>
                  </a:lnTo>
                  <a:lnTo>
                    <a:pt x="154022" y="685159"/>
                  </a:lnTo>
                  <a:lnTo>
                    <a:pt x="102722" y="678335"/>
                  </a:lnTo>
                  <a:lnTo>
                    <a:pt x="101260" y="626882"/>
                  </a:lnTo>
                  <a:lnTo>
                    <a:pt x="52509" y="609600"/>
                  </a:lnTo>
                  <a:lnTo>
                    <a:pt x="61835" y="558970"/>
                  </a:lnTo>
                  <a:lnTo>
                    <a:pt x="17762" y="531984"/>
                  </a:lnTo>
                  <a:lnTo>
                    <a:pt x="37469" y="484389"/>
                  </a:lnTo>
                  <a:lnTo>
                    <a:pt x="0" y="448880"/>
                  </a:lnTo>
                  <a:lnTo>
                    <a:pt x="29227" y="406400"/>
                  </a:lnTo>
                  <a:lnTo>
                    <a:pt x="0" y="363920"/>
                  </a:lnTo>
                  <a:lnTo>
                    <a:pt x="37469" y="328411"/>
                  </a:lnTo>
                  <a:lnTo>
                    <a:pt x="17762" y="280816"/>
                  </a:lnTo>
                  <a:lnTo>
                    <a:pt x="61835" y="253830"/>
                  </a:lnTo>
                  <a:lnTo>
                    <a:pt x="52509" y="203200"/>
                  </a:lnTo>
                  <a:lnTo>
                    <a:pt x="101260" y="185918"/>
                  </a:lnTo>
                  <a:lnTo>
                    <a:pt x="102722" y="134465"/>
                  </a:lnTo>
                  <a:lnTo>
                    <a:pt x="154022" y="127641"/>
                  </a:lnTo>
                  <a:lnTo>
                    <a:pt x="166209" y="77616"/>
                  </a:lnTo>
                  <a:lnTo>
                    <a:pt x="217814" y="81548"/>
                  </a:lnTo>
                  <a:lnTo>
                    <a:pt x="240191" y="35135"/>
                  </a:lnTo>
                  <a:lnTo>
                    <a:pt x="289847" y="49652"/>
                  </a:lnTo>
                  <a:lnTo>
                    <a:pt x="321440" y="8881"/>
                  </a:lnTo>
                  <a:lnTo>
                    <a:pt x="366974" y="33348"/>
                  </a:lnTo>
                  <a:lnTo>
                    <a:pt x="406400" y="0"/>
                  </a:lnTo>
                  <a:close/>
                </a:path>
              </a:pathLst>
            </a:custGeom>
            <a:solidFill>
              <a:srgbClr val="FF772B"/>
            </a:solidFill>
            <a:ln>
              <a:noFill/>
            </a:ln>
          </p:spPr>
        </p:sp>
        <p:sp>
          <p:nvSpPr>
            <p:cNvPr id="67" name="Google Shape;67;p11"/>
            <p:cNvSpPr txBox="1"/>
            <p:nvPr/>
          </p:nvSpPr>
          <p:spPr>
            <a:xfrm>
              <a:off x="152400" y="104775"/>
              <a:ext cx="508000" cy="5556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8" name="Google Shape;68;p11"/>
          <p:cNvSpPr txBox="1"/>
          <p:nvPr/>
        </p:nvSpPr>
        <p:spPr>
          <a:xfrm>
            <a:off x="9369020" y="1914525"/>
            <a:ext cx="7630500" cy="3231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6999" u="none" cap="none" strike="noStrike">
                <a:solidFill>
                  <a:srgbClr val="1B2E69"/>
                </a:solidFill>
                <a:latin typeface="Poppins"/>
                <a:ea typeface="Poppins"/>
                <a:cs typeface="Poppins"/>
                <a:sym typeface="Poppins"/>
              </a:rPr>
              <a:t>Business Strategies and Framework</a:t>
            </a:r>
            <a:endParaRPr/>
          </a:p>
        </p:txBody>
      </p:sp>
      <p:pic>
        <p:nvPicPr>
          <p:cNvPr id="69" name="Google Shape;69;p11"/>
          <p:cNvPicPr preferRelativeResize="0"/>
          <p:nvPr/>
        </p:nvPicPr>
        <p:blipFill>
          <a:blip r:embed="rId5">
            <a:alphaModFix/>
          </a:blip>
          <a:stretch>
            <a:fillRect/>
          </a:stretch>
        </p:blipFill>
        <p:spPr>
          <a:xfrm>
            <a:off x="6158575" y="686826"/>
            <a:ext cx="1027375" cy="1003057"/>
          </a:xfrm>
          <a:prstGeom prst="rect">
            <a:avLst/>
          </a:prstGeom>
          <a:noFill/>
          <a:ln>
            <a:noFill/>
          </a:ln>
        </p:spPr>
      </p:pic>
      <p:pic>
        <p:nvPicPr>
          <p:cNvPr id="70" name="Google Shape;70;p11"/>
          <p:cNvPicPr preferRelativeResize="0"/>
          <p:nvPr/>
        </p:nvPicPr>
        <p:blipFill>
          <a:blip r:embed="rId6">
            <a:alphaModFix/>
          </a:blip>
          <a:stretch>
            <a:fillRect/>
          </a:stretch>
        </p:blipFill>
        <p:spPr>
          <a:xfrm>
            <a:off x="16350701" y="6869476"/>
            <a:ext cx="648875" cy="630682"/>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B2E69"/>
        </a:solidFill>
      </p:bgPr>
    </p:bg>
    <p:spTree>
      <p:nvGrpSpPr>
        <p:cNvPr id="382" name="Shape 382"/>
        <p:cNvGrpSpPr/>
        <p:nvPr/>
      </p:nvGrpSpPr>
      <p:grpSpPr>
        <a:xfrm>
          <a:off x="0" y="0"/>
          <a:ext cx="0" cy="0"/>
          <a:chOff x="0" y="0"/>
          <a:chExt cx="0" cy="0"/>
        </a:xfrm>
      </p:grpSpPr>
      <p:pic>
        <p:nvPicPr>
          <p:cNvPr id="383" name="Google Shape;383;p20"/>
          <p:cNvPicPr preferRelativeResize="0"/>
          <p:nvPr/>
        </p:nvPicPr>
        <p:blipFill>
          <a:blip r:embed="rId3">
            <a:alphaModFix/>
          </a:blip>
          <a:stretch>
            <a:fillRect/>
          </a:stretch>
        </p:blipFill>
        <p:spPr>
          <a:xfrm>
            <a:off x="13236141" y="-4351512"/>
            <a:ext cx="17895402" cy="18233702"/>
          </a:xfrm>
          <a:prstGeom prst="rect">
            <a:avLst/>
          </a:prstGeom>
          <a:noFill/>
          <a:ln>
            <a:noFill/>
          </a:ln>
        </p:spPr>
      </p:pic>
      <p:grpSp>
        <p:nvGrpSpPr>
          <p:cNvPr id="384" name="Google Shape;384;p20"/>
          <p:cNvGrpSpPr/>
          <p:nvPr/>
        </p:nvGrpSpPr>
        <p:grpSpPr>
          <a:xfrm>
            <a:off x="2490509" y="4636031"/>
            <a:ext cx="3711086" cy="4170425"/>
            <a:chOff x="0" y="-47625"/>
            <a:chExt cx="424614" cy="477170"/>
          </a:xfrm>
        </p:grpSpPr>
        <p:sp>
          <p:nvSpPr>
            <p:cNvPr id="385" name="Google Shape;385;p20"/>
            <p:cNvSpPr/>
            <p:nvPr/>
          </p:nvSpPr>
          <p:spPr>
            <a:xfrm>
              <a:off x="0" y="0"/>
              <a:ext cx="424614" cy="429545"/>
            </a:xfrm>
            <a:custGeom>
              <a:rect b="b" l="l" r="r" t="t"/>
              <a:pathLst>
                <a:path extrusionOk="0" h="429545" w="424614">
                  <a:moveTo>
                    <a:pt x="41723" y="0"/>
                  </a:moveTo>
                  <a:lnTo>
                    <a:pt x="382891" y="0"/>
                  </a:lnTo>
                  <a:cubicBezTo>
                    <a:pt x="405934" y="0"/>
                    <a:pt x="424614" y="18680"/>
                    <a:pt x="424614" y="41723"/>
                  </a:cubicBezTo>
                  <a:lnTo>
                    <a:pt x="424614" y="387822"/>
                  </a:lnTo>
                  <a:cubicBezTo>
                    <a:pt x="424614" y="398888"/>
                    <a:pt x="420218" y="409500"/>
                    <a:pt x="412394" y="417325"/>
                  </a:cubicBezTo>
                  <a:cubicBezTo>
                    <a:pt x="404569" y="425150"/>
                    <a:pt x="393956" y="429545"/>
                    <a:pt x="382891" y="429545"/>
                  </a:cubicBezTo>
                  <a:lnTo>
                    <a:pt x="41723" y="429545"/>
                  </a:lnTo>
                  <a:cubicBezTo>
                    <a:pt x="30658" y="429545"/>
                    <a:pt x="20045" y="425150"/>
                    <a:pt x="12220" y="417325"/>
                  </a:cubicBezTo>
                  <a:cubicBezTo>
                    <a:pt x="4396" y="409500"/>
                    <a:pt x="0" y="398888"/>
                    <a:pt x="0" y="387822"/>
                  </a:cubicBezTo>
                  <a:lnTo>
                    <a:pt x="0" y="41723"/>
                  </a:lnTo>
                  <a:cubicBezTo>
                    <a:pt x="0" y="30658"/>
                    <a:pt x="4396" y="20045"/>
                    <a:pt x="12220" y="12220"/>
                  </a:cubicBezTo>
                  <a:cubicBezTo>
                    <a:pt x="20045" y="4396"/>
                    <a:pt x="30658" y="0"/>
                    <a:pt x="41723" y="0"/>
                  </a:cubicBezTo>
                  <a:close/>
                </a:path>
              </a:pathLst>
            </a:custGeom>
            <a:solidFill>
              <a:srgbClr val="81C0F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 name="Google Shape;386;p20"/>
            <p:cNvSpPr txBox="1"/>
            <p:nvPr/>
          </p:nvSpPr>
          <p:spPr>
            <a:xfrm>
              <a:off x="0" y="-47625"/>
              <a:ext cx="424614" cy="47717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87" name="Google Shape;387;p20"/>
          <p:cNvGrpSpPr/>
          <p:nvPr/>
        </p:nvGrpSpPr>
        <p:grpSpPr>
          <a:xfrm>
            <a:off x="3101498" y="4090346"/>
            <a:ext cx="2489108" cy="2489108"/>
            <a:chOff x="0" y="0"/>
            <a:chExt cx="812800" cy="812800"/>
          </a:xfrm>
        </p:grpSpPr>
        <p:sp>
          <p:nvSpPr>
            <p:cNvPr id="388" name="Google Shape;388;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D2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 name="Google Shape;389;p2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390" name="Google Shape;390;p20"/>
          <p:cNvPicPr preferRelativeResize="0"/>
          <p:nvPr/>
        </p:nvPicPr>
        <p:blipFill rotWithShape="1">
          <a:blip r:embed="rId4">
            <a:alphaModFix/>
          </a:blip>
          <a:srcRect b="0" l="0" r="0" t="0"/>
          <a:stretch/>
        </p:blipFill>
        <p:spPr>
          <a:xfrm>
            <a:off x="2564142" y="3552990"/>
            <a:ext cx="3563820" cy="3563820"/>
          </a:xfrm>
          <a:prstGeom prst="rect">
            <a:avLst/>
          </a:prstGeom>
          <a:noFill/>
          <a:ln>
            <a:noFill/>
          </a:ln>
        </p:spPr>
      </p:pic>
      <p:sp>
        <p:nvSpPr>
          <p:cNvPr id="391" name="Google Shape;391;p20"/>
          <p:cNvSpPr txBox="1"/>
          <p:nvPr/>
        </p:nvSpPr>
        <p:spPr>
          <a:xfrm>
            <a:off x="2901669" y="7272634"/>
            <a:ext cx="2888766" cy="824865"/>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000000"/>
                </a:solidFill>
                <a:latin typeface="Inter"/>
                <a:ea typeface="Inter"/>
                <a:cs typeface="Inter"/>
                <a:sym typeface="Inter"/>
              </a:rPr>
              <a:t>Elaborate on the featured statistic.</a:t>
            </a:r>
            <a:endParaRPr/>
          </a:p>
        </p:txBody>
      </p:sp>
      <p:sp>
        <p:nvSpPr>
          <p:cNvPr id="392" name="Google Shape;392;p20"/>
          <p:cNvSpPr txBox="1"/>
          <p:nvPr/>
        </p:nvSpPr>
        <p:spPr>
          <a:xfrm>
            <a:off x="486221" y="942975"/>
            <a:ext cx="17315558" cy="14573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9000" u="none" cap="none" strike="noStrike">
                <a:solidFill>
                  <a:srgbClr val="FFBD2B"/>
                </a:solidFill>
                <a:latin typeface="Poppins"/>
                <a:ea typeface="Poppins"/>
                <a:cs typeface="Poppins"/>
                <a:sym typeface="Poppins"/>
              </a:rPr>
              <a:t>Our Statistics</a:t>
            </a:r>
            <a:endParaRPr/>
          </a:p>
        </p:txBody>
      </p:sp>
      <p:sp>
        <p:nvSpPr>
          <p:cNvPr id="393" name="Google Shape;393;p20"/>
          <p:cNvSpPr txBox="1"/>
          <p:nvPr/>
        </p:nvSpPr>
        <p:spPr>
          <a:xfrm>
            <a:off x="2982803" y="2631977"/>
            <a:ext cx="12322393" cy="38862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400" u="none" cap="none" strike="noStrike">
                <a:solidFill>
                  <a:srgbClr val="FFFFFF"/>
                </a:solidFill>
                <a:latin typeface="Inter"/>
                <a:ea typeface="Inter"/>
                <a:cs typeface="Inter"/>
                <a:sym typeface="Inter"/>
              </a:rPr>
              <a:t>Elaborate on the featured statistic</a:t>
            </a:r>
            <a:endParaRPr/>
          </a:p>
        </p:txBody>
      </p:sp>
      <p:grpSp>
        <p:nvGrpSpPr>
          <p:cNvPr id="394" name="Google Shape;394;p20"/>
          <p:cNvGrpSpPr/>
          <p:nvPr/>
        </p:nvGrpSpPr>
        <p:grpSpPr>
          <a:xfrm>
            <a:off x="7289468" y="4636031"/>
            <a:ext cx="3711086" cy="4170425"/>
            <a:chOff x="0" y="-47625"/>
            <a:chExt cx="424614" cy="477170"/>
          </a:xfrm>
        </p:grpSpPr>
        <p:sp>
          <p:nvSpPr>
            <p:cNvPr id="395" name="Google Shape;395;p20"/>
            <p:cNvSpPr/>
            <p:nvPr/>
          </p:nvSpPr>
          <p:spPr>
            <a:xfrm>
              <a:off x="0" y="0"/>
              <a:ext cx="424614" cy="429545"/>
            </a:xfrm>
            <a:custGeom>
              <a:rect b="b" l="l" r="r" t="t"/>
              <a:pathLst>
                <a:path extrusionOk="0" h="429545" w="424614">
                  <a:moveTo>
                    <a:pt x="41723" y="0"/>
                  </a:moveTo>
                  <a:lnTo>
                    <a:pt x="382891" y="0"/>
                  </a:lnTo>
                  <a:cubicBezTo>
                    <a:pt x="405934" y="0"/>
                    <a:pt x="424614" y="18680"/>
                    <a:pt x="424614" y="41723"/>
                  </a:cubicBezTo>
                  <a:lnTo>
                    <a:pt x="424614" y="387822"/>
                  </a:lnTo>
                  <a:cubicBezTo>
                    <a:pt x="424614" y="398888"/>
                    <a:pt x="420218" y="409500"/>
                    <a:pt x="412394" y="417325"/>
                  </a:cubicBezTo>
                  <a:cubicBezTo>
                    <a:pt x="404569" y="425150"/>
                    <a:pt x="393956" y="429545"/>
                    <a:pt x="382891" y="429545"/>
                  </a:cubicBezTo>
                  <a:lnTo>
                    <a:pt x="41723" y="429545"/>
                  </a:lnTo>
                  <a:cubicBezTo>
                    <a:pt x="30658" y="429545"/>
                    <a:pt x="20045" y="425150"/>
                    <a:pt x="12220" y="417325"/>
                  </a:cubicBezTo>
                  <a:cubicBezTo>
                    <a:pt x="4396" y="409500"/>
                    <a:pt x="0" y="398888"/>
                    <a:pt x="0" y="387822"/>
                  </a:cubicBezTo>
                  <a:lnTo>
                    <a:pt x="0" y="41723"/>
                  </a:lnTo>
                  <a:cubicBezTo>
                    <a:pt x="0" y="30658"/>
                    <a:pt x="4396" y="20045"/>
                    <a:pt x="12220" y="12220"/>
                  </a:cubicBezTo>
                  <a:cubicBezTo>
                    <a:pt x="20045" y="4396"/>
                    <a:pt x="30658" y="0"/>
                    <a:pt x="41723" y="0"/>
                  </a:cubicBezTo>
                  <a:close/>
                </a:path>
              </a:pathLst>
            </a:custGeom>
            <a:solidFill>
              <a:srgbClr val="81C0F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 name="Google Shape;396;p20"/>
            <p:cNvSpPr txBox="1"/>
            <p:nvPr/>
          </p:nvSpPr>
          <p:spPr>
            <a:xfrm>
              <a:off x="0" y="-47625"/>
              <a:ext cx="424614" cy="47717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97" name="Google Shape;397;p20"/>
          <p:cNvGrpSpPr/>
          <p:nvPr/>
        </p:nvGrpSpPr>
        <p:grpSpPr>
          <a:xfrm>
            <a:off x="7900458" y="4090346"/>
            <a:ext cx="2489108" cy="2489108"/>
            <a:chOff x="0" y="0"/>
            <a:chExt cx="812800" cy="812800"/>
          </a:xfrm>
        </p:grpSpPr>
        <p:sp>
          <p:nvSpPr>
            <p:cNvPr id="398" name="Google Shape;398;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D2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 name="Google Shape;399;p2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400" name="Google Shape;400;p20"/>
          <p:cNvPicPr preferRelativeResize="0"/>
          <p:nvPr/>
        </p:nvPicPr>
        <p:blipFill rotWithShape="1">
          <a:blip r:embed="rId5">
            <a:alphaModFix/>
          </a:blip>
          <a:srcRect b="0" l="0" r="0" t="0"/>
          <a:stretch/>
        </p:blipFill>
        <p:spPr>
          <a:xfrm>
            <a:off x="7363102" y="3552990"/>
            <a:ext cx="3563820" cy="3563820"/>
          </a:xfrm>
          <a:prstGeom prst="rect">
            <a:avLst/>
          </a:prstGeom>
          <a:noFill/>
          <a:ln>
            <a:noFill/>
          </a:ln>
        </p:spPr>
      </p:pic>
      <p:sp>
        <p:nvSpPr>
          <p:cNvPr id="401" name="Google Shape;401;p20"/>
          <p:cNvSpPr txBox="1"/>
          <p:nvPr/>
        </p:nvSpPr>
        <p:spPr>
          <a:xfrm>
            <a:off x="7700629" y="7272634"/>
            <a:ext cx="2888766" cy="824865"/>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000000"/>
                </a:solidFill>
                <a:latin typeface="Inter"/>
                <a:ea typeface="Inter"/>
                <a:cs typeface="Inter"/>
                <a:sym typeface="Inter"/>
              </a:rPr>
              <a:t>Elaborate on the featured statistic.</a:t>
            </a:r>
            <a:endParaRPr/>
          </a:p>
        </p:txBody>
      </p:sp>
      <p:grpSp>
        <p:nvGrpSpPr>
          <p:cNvPr id="402" name="Google Shape;402;p20"/>
          <p:cNvGrpSpPr/>
          <p:nvPr/>
        </p:nvGrpSpPr>
        <p:grpSpPr>
          <a:xfrm>
            <a:off x="12086405" y="4636031"/>
            <a:ext cx="3711086" cy="4170425"/>
            <a:chOff x="0" y="-47625"/>
            <a:chExt cx="424614" cy="477170"/>
          </a:xfrm>
        </p:grpSpPr>
        <p:sp>
          <p:nvSpPr>
            <p:cNvPr id="403" name="Google Shape;403;p20"/>
            <p:cNvSpPr/>
            <p:nvPr/>
          </p:nvSpPr>
          <p:spPr>
            <a:xfrm>
              <a:off x="0" y="0"/>
              <a:ext cx="424614" cy="429545"/>
            </a:xfrm>
            <a:custGeom>
              <a:rect b="b" l="l" r="r" t="t"/>
              <a:pathLst>
                <a:path extrusionOk="0" h="429545" w="424614">
                  <a:moveTo>
                    <a:pt x="41723" y="0"/>
                  </a:moveTo>
                  <a:lnTo>
                    <a:pt x="382891" y="0"/>
                  </a:lnTo>
                  <a:cubicBezTo>
                    <a:pt x="405934" y="0"/>
                    <a:pt x="424614" y="18680"/>
                    <a:pt x="424614" y="41723"/>
                  </a:cubicBezTo>
                  <a:lnTo>
                    <a:pt x="424614" y="387822"/>
                  </a:lnTo>
                  <a:cubicBezTo>
                    <a:pt x="424614" y="398888"/>
                    <a:pt x="420218" y="409500"/>
                    <a:pt x="412394" y="417325"/>
                  </a:cubicBezTo>
                  <a:cubicBezTo>
                    <a:pt x="404569" y="425150"/>
                    <a:pt x="393956" y="429545"/>
                    <a:pt x="382891" y="429545"/>
                  </a:cubicBezTo>
                  <a:lnTo>
                    <a:pt x="41723" y="429545"/>
                  </a:lnTo>
                  <a:cubicBezTo>
                    <a:pt x="30658" y="429545"/>
                    <a:pt x="20045" y="425150"/>
                    <a:pt x="12220" y="417325"/>
                  </a:cubicBezTo>
                  <a:cubicBezTo>
                    <a:pt x="4396" y="409500"/>
                    <a:pt x="0" y="398888"/>
                    <a:pt x="0" y="387822"/>
                  </a:cubicBezTo>
                  <a:lnTo>
                    <a:pt x="0" y="41723"/>
                  </a:lnTo>
                  <a:cubicBezTo>
                    <a:pt x="0" y="30658"/>
                    <a:pt x="4396" y="20045"/>
                    <a:pt x="12220" y="12220"/>
                  </a:cubicBezTo>
                  <a:cubicBezTo>
                    <a:pt x="20045" y="4396"/>
                    <a:pt x="30658" y="0"/>
                    <a:pt x="41723" y="0"/>
                  </a:cubicBezTo>
                  <a:close/>
                </a:path>
              </a:pathLst>
            </a:custGeom>
            <a:solidFill>
              <a:srgbClr val="81C0F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 name="Google Shape;404;p20"/>
            <p:cNvSpPr txBox="1"/>
            <p:nvPr/>
          </p:nvSpPr>
          <p:spPr>
            <a:xfrm>
              <a:off x="0" y="-47625"/>
              <a:ext cx="424614" cy="47717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05" name="Google Shape;405;p20"/>
          <p:cNvGrpSpPr/>
          <p:nvPr/>
        </p:nvGrpSpPr>
        <p:grpSpPr>
          <a:xfrm>
            <a:off x="12697394" y="4090346"/>
            <a:ext cx="2489108" cy="2489108"/>
            <a:chOff x="0" y="0"/>
            <a:chExt cx="812800" cy="812800"/>
          </a:xfrm>
        </p:grpSpPr>
        <p:sp>
          <p:nvSpPr>
            <p:cNvPr id="406" name="Google Shape;406;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D2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 name="Google Shape;407;p2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408" name="Google Shape;408;p20"/>
          <p:cNvPicPr preferRelativeResize="0"/>
          <p:nvPr/>
        </p:nvPicPr>
        <p:blipFill rotWithShape="1">
          <a:blip r:embed="rId6">
            <a:alphaModFix/>
          </a:blip>
          <a:srcRect b="0" l="0" r="0" t="0"/>
          <a:stretch/>
        </p:blipFill>
        <p:spPr>
          <a:xfrm>
            <a:off x="12160038" y="3552990"/>
            <a:ext cx="3563820" cy="3563820"/>
          </a:xfrm>
          <a:prstGeom prst="rect">
            <a:avLst/>
          </a:prstGeom>
          <a:noFill/>
          <a:ln>
            <a:noFill/>
          </a:ln>
        </p:spPr>
      </p:pic>
      <p:sp>
        <p:nvSpPr>
          <p:cNvPr id="409" name="Google Shape;409;p20"/>
          <p:cNvSpPr txBox="1"/>
          <p:nvPr/>
        </p:nvSpPr>
        <p:spPr>
          <a:xfrm>
            <a:off x="12497565" y="7272634"/>
            <a:ext cx="2888766" cy="824865"/>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000000"/>
                </a:solidFill>
                <a:latin typeface="Inter"/>
                <a:ea typeface="Inter"/>
                <a:cs typeface="Inter"/>
                <a:sym typeface="Inter"/>
              </a:rPr>
              <a:t>Elaborate on the featured statistic.</a:t>
            </a:r>
            <a:endParaRPr/>
          </a:p>
        </p:txBody>
      </p:sp>
      <p:grpSp>
        <p:nvGrpSpPr>
          <p:cNvPr id="410" name="Google Shape;410;p20"/>
          <p:cNvGrpSpPr/>
          <p:nvPr/>
        </p:nvGrpSpPr>
        <p:grpSpPr>
          <a:xfrm rot="5400000">
            <a:off x="301391" y="1756009"/>
            <a:ext cx="2503311" cy="1048694"/>
            <a:chOff x="0" y="-47625"/>
            <a:chExt cx="1083792" cy="454025"/>
          </a:xfrm>
        </p:grpSpPr>
        <p:sp>
          <p:nvSpPr>
            <p:cNvPr id="411" name="Google Shape;411;p20"/>
            <p:cNvSpPr/>
            <p:nvPr/>
          </p:nvSpPr>
          <p:spPr>
            <a:xfrm>
              <a:off x="0" y="0"/>
              <a:ext cx="1083792" cy="406400"/>
            </a:xfrm>
            <a:custGeom>
              <a:rect b="b" l="l" r="r" t="t"/>
              <a:pathLst>
                <a:path extrusionOk="0" h="406400" w="1083792">
                  <a:moveTo>
                    <a:pt x="880592" y="0"/>
                  </a:moveTo>
                  <a:cubicBezTo>
                    <a:pt x="992816" y="0"/>
                    <a:pt x="1083792" y="90976"/>
                    <a:pt x="1083792" y="203200"/>
                  </a:cubicBezTo>
                  <a:cubicBezTo>
                    <a:pt x="1083792" y="315424"/>
                    <a:pt x="992816" y="406400"/>
                    <a:pt x="880592" y="406400"/>
                  </a:cubicBezTo>
                  <a:lnTo>
                    <a:pt x="203200" y="406400"/>
                  </a:lnTo>
                  <a:cubicBezTo>
                    <a:pt x="90976" y="406400"/>
                    <a:pt x="0" y="315424"/>
                    <a:pt x="0" y="203200"/>
                  </a:cubicBezTo>
                  <a:cubicBezTo>
                    <a:pt x="0" y="90976"/>
                    <a:pt x="90976" y="0"/>
                    <a:pt x="203200" y="0"/>
                  </a:cubicBezTo>
                  <a:close/>
                </a:path>
              </a:pathLst>
            </a:custGeom>
            <a:solidFill>
              <a:srgbClr val="000000">
                <a:alpha val="0"/>
              </a:srgbClr>
            </a:solidFill>
            <a:ln cap="sq" cmpd="sng" w="57150">
              <a:solidFill>
                <a:srgbClr val="FFBD2B"/>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 name="Google Shape;412;p20"/>
            <p:cNvSpPr txBox="1"/>
            <p:nvPr/>
          </p:nvSpPr>
          <p:spPr>
            <a:xfrm>
              <a:off x="0" y="-47625"/>
              <a:ext cx="1083792" cy="454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13" name="Google Shape;413;p20"/>
          <p:cNvGrpSpPr/>
          <p:nvPr/>
        </p:nvGrpSpPr>
        <p:grpSpPr>
          <a:xfrm>
            <a:off x="11872860" y="8354674"/>
            <a:ext cx="1168327" cy="1168327"/>
            <a:chOff x="0" y="0"/>
            <a:chExt cx="812800" cy="812800"/>
          </a:xfrm>
        </p:grpSpPr>
        <p:sp>
          <p:nvSpPr>
            <p:cNvPr id="414" name="Google Shape;414;p20"/>
            <p:cNvSpPr/>
            <p:nvPr/>
          </p:nvSpPr>
          <p:spPr>
            <a:xfrm>
              <a:off x="0" y="0"/>
              <a:ext cx="812800" cy="812800"/>
            </a:xfrm>
            <a:custGeom>
              <a:rect b="b" l="l" r="r" t="t"/>
              <a:pathLst>
                <a:path extrusionOk="0" h="812800" w="812800">
                  <a:moveTo>
                    <a:pt x="406400" y="0"/>
                  </a:moveTo>
                  <a:lnTo>
                    <a:pt x="445826" y="33348"/>
                  </a:lnTo>
                  <a:lnTo>
                    <a:pt x="491360" y="8881"/>
                  </a:lnTo>
                  <a:lnTo>
                    <a:pt x="522953" y="49652"/>
                  </a:lnTo>
                  <a:lnTo>
                    <a:pt x="572609" y="35135"/>
                  </a:lnTo>
                  <a:lnTo>
                    <a:pt x="594986" y="81548"/>
                  </a:lnTo>
                  <a:lnTo>
                    <a:pt x="646591" y="77616"/>
                  </a:lnTo>
                  <a:lnTo>
                    <a:pt x="658778" y="127641"/>
                  </a:lnTo>
                  <a:lnTo>
                    <a:pt x="710077" y="134465"/>
                  </a:lnTo>
                  <a:lnTo>
                    <a:pt x="711539" y="185918"/>
                  </a:lnTo>
                  <a:lnTo>
                    <a:pt x="760292" y="203200"/>
                  </a:lnTo>
                  <a:lnTo>
                    <a:pt x="750965" y="253830"/>
                  </a:lnTo>
                  <a:lnTo>
                    <a:pt x="795038" y="280816"/>
                  </a:lnTo>
                  <a:lnTo>
                    <a:pt x="775331" y="328411"/>
                  </a:lnTo>
                  <a:lnTo>
                    <a:pt x="812800" y="363920"/>
                  </a:lnTo>
                  <a:lnTo>
                    <a:pt x="783573" y="406400"/>
                  </a:lnTo>
                  <a:lnTo>
                    <a:pt x="812800" y="448880"/>
                  </a:lnTo>
                  <a:lnTo>
                    <a:pt x="775331" y="484389"/>
                  </a:lnTo>
                  <a:lnTo>
                    <a:pt x="795038" y="531984"/>
                  </a:lnTo>
                  <a:lnTo>
                    <a:pt x="750965" y="558970"/>
                  </a:lnTo>
                  <a:lnTo>
                    <a:pt x="760292" y="609600"/>
                  </a:lnTo>
                  <a:lnTo>
                    <a:pt x="711539" y="626882"/>
                  </a:lnTo>
                  <a:lnTo>
                    <a:pt x="710077" y="678335"/>
                  </a:lnTo>
                  <a:lnTo>
                    <a:pt x="658778" y="685159"/>
                  </a:lnTo>
                  <a:lnTo>
                    <a:pt x="646591" y="735184"/>
                  </a:lnTo>
                  <a:lnTo>
                    <a:pt x="594986" y="731252"/>
                  </a:lnTo>
                  <a:lnTo>
                    <a:pt x="572609" y="777665"/>
                  </a:lnTo>
                  <a:lnTo>
                    <a:pt x="522953" y="763148"/>
                  </a:lnTo>
                  <a:lnTo>
                    <a:pt x="491360" y="803919"/>
                  </a:lnTo>
                  <a:lnTo>
                    <a:pt x="445826" y="779452"/>
                  </a:lnTo>
                  <a:lnTo>
                    <a:pt x="406400" y="812800"/>
                  </a:lnTo>
                  <a:lnTo>
                    <a:pt x="366974" y="779452"/>
                  </a:lnTo>
                  <a:lnTo>
                    <a:pt x="321440" y="803919"/>
                  </a:lnTo>
                  <a:lnTo>
                    <a:pt x="289847" y="763148"/>
                  </a:lnTo>
                  <a:lnTo>
                    <a:pt x="240191" y="777665"/>
                  </a:lnTo>
                  <a:lnTo>
                    <a:pt x="217814" y="731252"/>
                  </a:lnTo>
                  <a:lnTo>
                    <a:pt x="166209" y="735184"/>
                  </a:lnTo>
                  <a:lnTo>
                    <a:pt x="154022" y="685159"/>
                  </a:lnTo>
                  <a:lnTo>
                    <a:pt x="102722" y="678335"/>
                  </a:lnTo>
                  <a:lnTo>
                    <a:pt x="101260" y="626882"/>
                  </a:lnTo>
                  <a:lnTo>
                    <a:pt x="52509" y="609600"/>
                  </a:lnTo>
                  <a:lnTo>
                    <a:pt x="61835" y="558970"/>
                  </a:lnTo>
                  <a:lnTo>
                    <a:pt x="17762" y="531984"/>
                  </a:lnTo>
                  <a:lnTo>
                    <a:pt x="37469" y="484389"/>
                  </a:lnTo>
                  <a:lnTo>
                    <a:pt x="0" y="448880"/>
                  </a:lnTo>
                  <a:lnTo>
                    <a:pt x="29227" y="406400"/>
                  </a:lnTo>
                  <a:lnTo>
                    <a:pt x="0" y="363920"/>
                  </a:lnTo>
                  <a:lnTo>
                    <a:pt x="37469" y="328411"/>
                  </a:lnTo>
                  <a:lnTo>
                    <a:pt x="17762" y="280816"/>
                  </a:lnTo>
                  <a:lnTo>
                    <a:pt x="61835" y="253830"/>
                  </a:lnTo>
                  <a:lnTo>
                    <a:pt x="52509" y="203200"/>
                  </a:lnTo>
                  <a:lnTo>
                    <a:pt x="101260" y="185918"/>
                  </a:lnTo>
                  <a:lnTo>
                    <a:pt x="102722" y="134465"/>
                  </a:lnTo>
                  <a:lnTo>
                    <a:pt x="154022" y="127641"/>
                  </a:lnTo>
                  <a:lnTo>
                    <a:pt x="166209" y="77616"/>
                  </a:lnTo>
                  <a:lnTo>
                    <a:pt x="217814" y="81548"/>
                  </a:lnTo>
                  <a:lnTo>
                    <a:pt x="240191" y="35135"/>
                  </a:lnTo>
                  <a:lnTo>
                    <a:pt x="289847" y="49652"/>
                  </a:lnTo>
                  <a:lnTo>
                    <a:pt x="321440" y="8881"/>
                  </a:lnTo>
                  <a:lnTo>
                    <a:pt x="366974" y="33348"/>
                  </a:lnTo>
                  <a:lnTo>
                    <a:pt x="406400" y="0"/>
                  </a:lnTo>
                  <a:close/>
                </a:path>
              </a:pathLst>
            </a:custGeom>
            <a:solidFill>
              <a:srgbClr val="FF772B"/>
            </a:solidFill>
            <a:ln>
              <a:noFill/>
            </a:ln>
          </p:spPr>
        </p:sp>
        <p:sp>
          <p:nvSpPr>
            <p:cNvPr id="415" name="Google Shape;415;p20"/>
            <p:cNvSpPr txBox="1"/>
            <p:nvPr/>
          </p:nvSpPr>
          <p:spPr>
            <a:xfrm>
              <a:off x="152400" y="104775"/>
              <a:ext cx="508000" cy="5556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16" name="Google Shape;416;p20"/>
          <p:cNvGrpSpPr/>
          <p:nvPr/>
        </p:nvGrpSpPr>
        <p:grpSpPr>
          <a:xfrm>
            <a:off x="1498045" y="2395600"/>
            <a:ext cx="1118876" cy="624997"/>
            <a:chOff x="0" y="-47625"/>
            <a:chExt cx="812800" cy="454025"/>
          </a:xfrm>
        </p:grpSpPr>
        <p:sp>
          <p:nvSpPr>
            <p:cNvPr id="417" name="Google Shape;417;p20"/>
            <p:cNvSpPr/>
            <p:nvPr/>
          </p:nvSpPr>
          <p:spPr>
            <a:xfrm>
              <a:off x="0" y="0"/>
              <a:ext cx="812800" cy="406400"/>
            </a:xfrm>
            <a:custGeom>
              <a:rect b="b" l="l" r="r" t="t"/>
              <a:pathLst>
                <a:path extrusionOk="0" h="406400" w="812800">
                  <a:moveTo>
                    <a:pt x="609600" y="0"/>
                  </a:moveTo>
                  <a:cubicBezTo>
                    <a:pt x="721824" y="0"/>
                    <a:pt x="812800" y="90976"/>
                    <a:pt x="812800" y="203200"/>
                  </a:cubicBezTo>
                  <a:cubicBezTo>
                    <a:pt x="812800" y="315424"/>
                    <a:pt x="721824" y="406400"/>
                    <a:pt x="609600" y="406400"/>
                  </a:cubicBezTo>
                  <a:lnTo>
                    <a:pt x="203200" y="406400"/>
                  </a:lnTo>
                  <a:cubicBezTo>
                    <a:pt x="90976" y="406400"/>
                    <a:pt x="0" y="315424"/>
                    <a:pt x="0" y="203200"/>
                  </a:cubicBezTo>
                  <a:cubicBezTo>
                    <a:pt x="0" y="90976"/>
                    <a:pt x="90976" y="0"/>
                    <a:pt x="203200" y="0"/>
                  </a:cubicBezTo>
                  <a:close/>
                </a:path>
              </a:pathLst>
            </a:custGeom>
            <a:solidFill>
              <a:srgbClr val="FF772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 name="Google Shape;418;p20"/>
            <p:cNvSpPr txBox="1"/>
            <p:nvPr/>
          </p:nvSpPr>
          <p:spPr>
            <a:xfrm>
              <a:off x="0" y="-47625"/>
              <a:ext cx="812800" cy="454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19" name="Google Shape;419;p20"/>
          <p:cNvGrpSpPr/>
          <p:nvPr/>
        </p:nvGrpSpPr>
        <p:grpSpPr>
          <a:xfrm rot="-8603241">
            <a:off x="661068" y="9018630"/>
            <a:ext cx="735265" cy="735265"/>
            <a:chOff x="0" y="0"/>
            <a:chExt cx="812800" cy="812800"/>
          </a:xfrm>
        </p:grpSpPr>
        <p:sp>
          <p:nvSpPr>
            <p:cNvPr id="420" name="Google Shape;420;p20"/>
            <p:cNvSpPr/>
            <p:nvPr/>
          </p:nvSpPr>
          <p:spPr>
            <a:xfrm>
              <a:off x="0" y="0"/>
              <a:ext cx="812800" cy="812800"/>
            </a:xfrm>
            <a:custGeom>
              <a:rect b="b" l="l" r="r" t="t"/>
              <a:pathLst>
                <a:path extrusionOk="0" h="812800" w="812800">
                  <a:moveTo>
                    <a:pt x="406400" y="0"/>
                  </a:moveTo>
                  <a:lnTo>
                    <a:pt x="445826" y="33348"/>
                  </a:lnTo>
                  <a:lnTo>
                    <a:pt x="491360" y="8881"/>
                  </a:lnTo>
                  <a:lnTo>
                    <a:pt x="522953" y="49652"/>
                  </a:lnTo>
                  <a:lnTo>
                    <a:pt x="572609" y="35135"/>
                  </a:lnTo>
                  <a:lnTo>
                    <a:pt x="594986" y="81548"/>
                  </a:lnTo>
                  <a:lnTo>
                    <a:pt x="646591" y="77616"/>
                  </a:lnTo>
                  <a:lnTo>
                    <a:pt x="658778" y="127641"/>
                  </a:lnTo>
                  <a:lnTo>
                    <a:pt x="710077" y="134465"/>
                  </a:lnTo>
                  <a:lnTo>
                    <a:pt x="711539" y="185918"/>
                  </a:lnTo>
                  <a:lnTo>
                    <a:pt x="760292" y="203200"/>
                  </a:lnTo>
                  <a:lnTo>
                    <a:pt x="750965" y="253830"/>
                  </a:lnTo>
                  <a:lnTo>
                    <a:pt x="795038" y="280816"/>
                  </a:lnTo>
                  <a:lnTo>
                    <a:pt x="775331" y="328411"/>
                  </a:lnTo>
                  <a:lnTo>
                    <a:pt x="812800" y="363920"/>
                  </a:lnTo>
                  <a:lnTo>
                    <a:pt x="783573" y="406400"/>
                  </a:lnTo>
                  <a:lnTo>
                    <a:pt x="812800" y="448880"/>
                  </a:lnTo>
                  <a:lnTo>
                    <a:pt x="775331" y="484389"/>
                  </a:lnTo>
                  <a:lnTo>
                    <a:pt x="795038" y="531984"/>
                  </a:lnTo>
                  <a:lnTo>
                    <a:pt x="750965" y="558970"/>
                  </a:lnTo>
                  <a:lnTo>
                    <a:pt x="760292" y="609600"/>
                  </a:lnTo>
                  <a:lnTo>
                    <a:pt x="711539" y="626882"/>
                  </a:lnTo>
                  <a:lnTo>
                    <a:pt x="710077" y="678335"/>
                  </a:lnTo>
                  <a:lnTo>
                    <a:pt x="658778" y="685159"/>
                  </a:lnTo>
                  <a:lnTo>
                    <a:pt x="646591" y="735184"/>
                  </a:lnTo>
                  <a:lnTo>
                    <a:pt x="594986" y="731252"/>
                  </a:lnTo>
                  <a:lnTo>
                    <a:pt x="572609" y="777665"/>
                  </a:lnTo>
                  <a:lnTo>
                    <a:pt x="522953" y="763148"/>
                  </a:lnTo>
                  <a:lnTo>
                    <a:pt x="491360" y="803919"/>
                  </a:lnTo>
                  <a:lnTo>
                    <a:pt x="445826" y="779452"/>
                  </a:lnTo>
                  <a:lnTo>
                    <a:pt x="406400" y="812800"/>
                  </a:lnTo>
                  <a:lnTo>
                    <a:pt x="366974" y="779452"/>
                  </a:lnTo>
                  <a:lnTo>
                    <a:pt x="321440" y="803919"/>
                  </a:lnTo>
                  <a:lnTo>
                    <a:pt x="289847" y="763148"/>
                  </a:lnTo>
                  <a:lnTo>
                    <a:pt x="240191" y="777665"/>
                  </a:lnTo>
                  <a:lnTo>
                    <a:pt x="217814" y="731252"/>
                  </a:lnTo>
                  <a:lnTo>
                    <a:pt x="166209" y="735184"/>
                  </a:lnTo>
                  <a:lnTo>
                    <a:pt x="154022" y="685159"/>
                  </a:lnTo>
                  <a:lnTo>
                    <a:pt x="102722" y="678335"/>
                  </a:lnTo>
                  <a:lnTo>
                    <a:pt x="101260" y="626882"/>
                  </a:lnTo>
                  <a:lnTo>
                    <a:pt x="52509" y="609600"/>
                  </a:lnTo>
                  <a:lnTo>
                    <a:pt x="61835" y="558970"/>
                  </a:lnTo>
                  <a:lnTo>
                    <a:pt x="17762" y="531984"/>
                  </a:lnTo>
                  <a:lnTo>
                    <a:pt x="37469" y="484389"/>
                  </a:lnTo>
                  <a:lnTo>
                    <a:pt x="0" y="448880"/>
                  </a:lnTo>
                  <a:lnTo>
                    <a:pt x="29227" y="406400"/>
                  </a:lnTo>
                  <a:lnTo>
                    <a:pt x="0" y="363920"/>
                  </a:lnTo>
                  <a:lnTo>
                    <a:pt x="37469" y="328411"/>
                  </a:lnTo>
                  <a:lnTo>
                    <a:pt x="17762" y="280816"/>
                  </a:lnTo>
                  <a:lnTo>
                    <a:pt x="61835" y="253830"/>
                  </a:lnTo>
                  <a:lnTo>
                    <a:pt x="52509" y="203200"/>
                  </a:lnTo>
                  <a:lnTo>
                    <a:pt x="101260" y="185918"/>
                  </a:lnTo>
                  <a:lnTo>
                    <a:pt x="102722" y="134465"/>
                  </a:lnTo>
                  <a:lnTo>
                    <a:pt x="154022" y="127641"/>
                  </a:lnTo>
                  <a:lnTo>
                    <a:pt x="166209" y="77616"/>
                  </a:lnTo>
                  <a:lnTo>
                    <a:pt x="217814" y="81548"/>
                  </a:lnTo>
                  <a:lnTo>
                    <a:pt x="240191" y="35135"/>
                  </a:lnTo>
                  <a:lnTo>
                    <a:pt x="289847" y="49652"/>
                  </a:lnTo>
                  <a:lnTo>
                    <a:pt x="321440" y="8881"/>
                  </a:lnTo>
                  <a:lnTo>
                    <a:pt x="366974" y="33348"/>
                  </a:lnTo>
                  <a:lnTo>
                    <a:pt x="406400" y="0"/>
                  </a:lnTo>
                  <a:close/>
                </a:path>
              </a:pathLst>
            </a:custGeom>
            <a:solidFill>
              <a:srgbClr val="000000">
                <a:alpha val="0"/>
              </a:srgbClr>
            </a:solidFill>
            <a:ln cap="sq" cmpd="sng" w="38100">
              <a:solidFill>
                <a:srgbClr val="FF772B"/>
              </a:solidFill>
              <a:prstDash val="solid"/>
              <a:miter lim="8000"/>
              <a:headEnd len="sm" w="sm" type="none"/>
              <a:tailEnd len="sm" w="sm" type="none"/>
            </a:ln>
          </p:spPr>
        </p:sp>
        <p:sp>
          <p:nvSpPr>
            <p:cNvPr id="421" name="Google Shape;421;p20"/>
            <p:cNvSpPr txBox="1"/>
            <p:nvPr/>
          </p:nvSpPr>
          <p:spPr>
            <a:xfrm>
              <a:off x="152400" y="104775"/>
              <a:ext cx="508000" cy="5556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22" name="Google Shape;422;p20"/>
          <p:cNvGrpSpPr/>
          <p:nvPr/>
        </p:nvGrpSpPr>
        <p:grpSpPr>
          <a:xfrm>
            <a:off x="-3133105" y="8668007"/>
            <a:ext cx="4977433" cy="1300133"/>
            <a:chOff x="0" y="-47625"/>
            <a:chExt cx="1738191" cy="454025"/>
          </a:xfrm>
        </p:grpSpPr>
        <p:sp>
          <p:nvSpPr>
            <p:cNvPr id="423" name="Google Shape;423;p20"/>
            <p:cNvSpPr/>
            <p:nvPr/>
          </p:nvSpPr>
          <p:spPr>
            <a:xfrm>
              <a:off x="0" y="0"/>
              <a:ext cx="1738191" cy="406400"/>
            </a:xfrm>
            <a:custGeom>
              <a:rect b="b" l="l" r="r" t="t"/>
              <a:pathLst>
                <a:path extrusionOk="0" h="406400" w="1738191">
                  <a:moveTo>
                    <a:pt x="1534991" y="0"/>
                  </a:moveTo>
                  <a:cubicBezTo>
                    <a:pt x="1647215" y="0"/>
                    <a:pt x="1738191" y="90976"/>
                    <a:pt x="1738191" y="203200"/>
                  </a:cubicBezTo>
                  <a:cubicBezTo>
                    <a:pt x="1738191" y="315424"/>
                    <a:pt x="1647215" y="406400"/>
                    <a:pt x="1534991" y="406400"/>
                  </a:cubicBezTo>
                  <a:lnTo>
                    <a:pt x="203200" y="406400"/>
                  </a:lnTo>
                  <a:cubicBezTo>
                    <a:pt x="90976" y="406400"/>
                    <a:pt x="0" y="315424"/>
                    <a:pt x="0" y="203200"/>
                  </a:cubicBezTo>
                  <a:cubicBezTo>
                    <a:pt x="0" y="90976"/>
                    <a:pt x="90976" y="0"/>
                    <a:pt x="203200" y="0"/>
                  </a:cubicBezTo>
                  <a:close/>
                </a:path>
              </a:pathLst>
            </a:custGeom>
            <a:solidFill>
              <a:srgbClr val="000000">
                <a:alpha val="0"/>
              </a:srgbClr>
            </a:solidFill>
            <a:ln cap="sq" cmpd="sng" w="57150">
              <a:solidFill>
                <a:srgbClr val="FFBD2B"/>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 name="Google Shape;424;p20"/>
            <p:cNvSpPr txBox="1"/>
            <p:nvPr/>
          </p:nvSpPr>
          <p:spPr>
            <a:xfrm>
              <a:off x="0" y="-47625"/>
              <a:ext cx="1738191" cy="454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425" name="Google Shape;425;p20"/>
          <p:cNvPicPr preferRelativeResize="0"/>
          <p:nvPr/>
        </p:nvPicPr>
        <p:blipFill>
          <a:blip r:embed="rId7">
            <a:alphaModFix/>
          </a:blip>
          <a:stretch>
            <a:fillRect/>
          </a:stretch>
        </p:blipFill>
        <p:spPr>
          <a:xfrm>
            <a:off x="12164625" y="8657725"/>
            <a:ext cx="643037" cy="625000"/>
          </a:xfrm>
          <a:prstGeom prst="rect">
            <a:avLst/>
          </a:prstGeom>
          <a:noFill/>
          <a:ln>
            <a:noFill/>
          </a:ln>
        </p:spPr>
      </p:pic>
      <p:pic>
        <p:nvPicPr>
          <p:cNvPr id="426" name="Google Shape;426;p20"/>
          <p:cNvPicPr preferRelativeResize="0"/>
          <p:nvPr/>
        </p:nvPicPr>
        <p:blipFill>
          <a:blip r:embed="rId8">
            <a:alphaModFix/>
          </a:blip>
          <a:stretch>
            <a:fillRect/>
          </a:stretch>
        </p:blipFill>
        <p:spPr>
          <a:xfrm>
            <a:off x="1180175" y="1210425"/>
            <a:ext cx="614231" cy="6250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B2E69"/>
        </a:solidFill>
      </p:bgPr>
    </p:bg>
    <p:spTree>
      <p:nvGrpSpPr>
        <p:cNvPr id="430" name="Shape 430"/>
        <p:cNvGrpSpPr/>
        <p:nvPr/>
      </p:nvGrpSpPr>
      <p:grpSpPr>
        <a:xfrm>
          <a:off x="0" y="0"/>
          <a:ext cx="0" cy="0"/>
          <a:chOff x="0" y="0"/>
          <a:chExt cx="0" cy="0"/>
        </a:xfrm>
      </p:grpSpPr>
      <p:grpSp>
        <p:nvGrpSpPr>
          <p:cNvPr id="431" name="Google Shape;431;p21"/>
          <p:cNvGrpSpPr/>
          <p:nvPr/>
        </p:nvGrpSpPr>
        <p:grpSpPr>
          <a:xfrm>
            <a:off x="3911389" y="5905532"/>
            <a:ext cx="5023746" cy="2418474"/>
            <a:chOff x="0" y="-47625"/>
            <a:chExt cx="799957" cy="385107"/>
          </a:xfrm>
        </p:grpSpPr>
        <p:sp>
          <p:nvSpPr>
            <p:cNvPr id="432" name="Google Shape;432;p21"/>
            <p:cNvSpPr/>
            <p:nvPr/>
          </p:nvSpPr>
          <p:spPr>
            <a:xfrm>
              <a:off x="0" y="0"/>
              <a:ext cx="799957" cy="337482"/>
            </a:xfrm>
            <a:custGeom>
              <a:rect b="b" l="l" r="r" t="t"/>
              <a:pathLst>
                <a:path extrusionOk="0" h="337482" w="799957">
                  <a:moveTo>
                    <a:pt x="30821" y="0"/>
                  </a:moveTo>
                  <a:lnTo>
                    <a:pt x="769136" y="0"/>
                  </a:lnTo>
                  <a:cubicBezTo>
                    <a:pt x="786158" y="0"/>
                    <a:pt x="799957" y="13799"/>
                    <a:pt x="799957" y="30821"/>
                  </a:cubicBezTo>
                  <a:lnTo>
                    <a:pt x="799957" y="306660"/>
                  </a:lnTo>
                  <a:cubicBezTo>
                    <a:pt x="799957" y="323682"/>
                    <a:pt x="786158" y="337482"/>
                    <a:pt x="769136" y="337482"/>
                  </a:cubicBezTo>
                  <a:lnTo>
                    <a:pt x="30821" y="337482"/>
                  </a:lnTo>
                  <a:cubicBezTo>
                    <a:pt x="13799" y="337482"/>
                    <a:pt x="0" y="323682"/>
                    <a:pt x="0" y="306660"/>
                  </a:cubicBezTo>
                  <a:lnTo>
                    <a:pt x="0" y="30821"/>
                  </a:lnTo>
                  <a:cubicBezTo>
                    <a:pt x="0" y="13799"/>
                    <a:pt x="13799" y="0"/>
                    <a:pt x="30821" y="0"/>
                  </a:cubicBezTo>
                  <a:close/>
                </a:path>
              </a:pathLst>
            </a:custGeom>
            <a:solidFill>
              <a:srgbClr val="81C0F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 name="Google Shape;433;p21"/>
            <p:cNvSpPr txBox="1"/>
            <p:nvPr/>
          </p:nvSpPr>
          <p:spPr>
            <a:xfrm>
              <a:off x="0" y="-47625"/>
              <a:ext cx="799957" cy="38510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34" name="Google Shape;434;p21"/>
          <p:cNvGrpSpPr/>
          <p:nvPr/>
        </p:nvGrpSpPr>
        <p:grpSpPr>
          <a:xfrm>
            <a:off x="11672478" y="5905532"/>
            <a:ext cx="5023746" cy="2418474"/>
            <a:chOff x="0" y="-47625"/>
            <a:chExt cx="799957" cy="385107"/>
          </a:xfrm>
        </p:grpSpPr>
        <p:sp>
          <p:nvSpPr>
            <p:cNvPr id="435" name="Google Shape;435;p21"/>
            <p:cNvSpPr/>
            <p:nvPr/>
          </p:nvSpPr>
          <p:spPr>
            <a:xfrm>
              <a:off x="0" y="0"/>
              <a:ext cx="799957" cy="337482"/>
            </a:xfrm>
            <a:custGeom>
              <a:rect b="b" l="l" r="r" t="t"/>
              <a:pathLst>
                <a:path extrusionOk="0" h="337482" w="799957">
                  <a:moveTo>
                    <a:pt x="30821" y="0"/>
                  </a:moveTo>
                  <a:lnTo>
                    <a:pt x="769136" y="0"/>
                  </a:lnTo>
                  <a:cubicBezTo>
                    <a:pt x="786158" y="0"/>
                    <a:pt x="799957" y="13799"/>
                    <a:pt x="799957" y="30821"/>
                  </a:cubicBezTo>
                  <a:lnTo>
                    <a:pt x="799957" y="306660"/>
                  </a:lnTo>
                  <a:cubicBezTo>
                    <a:pt x="799957" y="323682"/>
                    <a:pt x="786158" y="337482"/>
                    <a:pt x="769136" y="337482"/>
                  </a:cubicBezTo>
                  <a:lnTo>
                    <a:pt x="30821" y="337482"/>
                  </a:lnTo>
                  <a:cubicBezTo>
                    <a:pt x="13799" y="337482"/>
                    <a:pt x="0" y="323682"/>
                    <a:pt x="0" y="306660"/>
                  </a:cubicBezTo>
                  <a:lnTo>
                    <a:pt x="0" y="30821"/>
                  </a:lnTo>
                  <a:cubicBezTo>
                    <a:pt x="0" y="13799"/>
                    <a:pt x="13799" y="0"/>
                    <a:pt x="30821" y="0"/>
                  </a:cubicBezTo>
                  <a:close/>
                </a:path>
              </a:pathLst>
            </a:custGeom>
            <a:solidFill>
              <a:srgbClr val="81C0F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 name="Google Shape;436;p21"/>
            <p:cNvSpPr txBox="1"/>
            <p:nvPr/>
          </p:nvSpPr>
          <p:spPr>
            <a:xfrm>
              <a:off x="0" y="-47625"/>
              <a:ext cx="799957" cy="38510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37" name="Google Shape;437;p21"/>
          <p:cNvGrpSpPr/>
          <p:nvPr/>
        </p:nvGrpSpPr>
        <p:grpSpPr>
          <a:xfrm>
            <a:off x="1707447" y="3154782"/>
            <a:ext cx="2999653" cy="4020016"/>
            <a:chOff x="0" y="-47625"/>
            <a:chExt cx="1480152" cy="1983641"/>
          </a:xfrm>
        </p:grpSpPr>
        <p:sp>
          <p:nvSpPr>
            <p:cNvPr id="438" name="Google Shape;438;p21"/>
            <p:cNvSpPr/>
            <p:nvPr/>
          </p:nvSpPr>
          <p:spPr>
            <a:xfrm>
              <a:off x="0" y="0"/>
              <a:ext cx="1480152" cy="1936016"/>
            </a:xfrm>
            <a:custGeom>
              <a:rect b="b" l="l" r="r" t="t"/>
              <a:pathLst>
                <a:path extrusionOk="0" h="1936016" w="1480152">
                  <a:moveTo>
                    <a:pt x="51619" y="0"/>
                  </a:moveTo>
                  <a:lnTo>
                    <a:pt x="1428533" y="0"/>
                  </a:lnTo>
                  <a:cubicBezTo>
                    <a:pt x="1457041" y="0"/>
                    <a:pt x="1480152" y="23111"/>
                    <a:pt x="1480152" y="51619"/>
                  </a:cubicBezTo>
                  <a:lnTo>
                    <a:pt x="1480152" y="1884397"/>
                  </a:lnTo>
                  <a:cubicBezTo>
                    <a:pt x="1480152" y="1912906"/>
                    <a:pt x="1457041" y="1936016"/>
                    <a:pt x="1428533" y="1936016"/>
                  </a:cubicBezTo>
                  <a:lnTo>
                    <a:pt x="51619" y="1936016"/>
                  </a:lnTo>
                  <a:cubicBezTo>
                    <a:pt x="23111" y="1936016"/>
                    <a:pt x="0" y="1912906"/>
                    <a:pt x="0" y="1884397"/>
                  </a:cubicBezTo>
                  <a:lnTo>
                    <a:pt x="0" y="51619"/>
                  </a:lnTo>
                  <a:cubicBezTo>
                    <a:pt x="0" y="23111"/>
                    <a:pt x="23111" y="0"/>
                    <a:pt x="51619" y="0"/>
                  </a:cubicBezTo>
                  <a:close/>
                </a:path>
              </a:pathLst>
            </a:custGeom>
            <a:solidFill>
              <a:srgbClr val="FFBD2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 name="Google Shape;439;p21"/>
            <p:cNvSpPr txBox="1"/>
            <p:nvPr/>
          </p:nvSpPr>
          <p:spPr>
            <a:xfrm>
              <a:off x="0" y="-47625"/>
              <a:ext cx="1480152" cy="198364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40" name="Google Shape;440;p21"/>
          <p:cNvGrpSpPr/>
          <p:nvPr/>
        </p:nvGrpSpPr>
        <p:grpSpPr>
          <a:xfrm>
            <a:off x="9468535" y="3154782"/>
            <a:ext cx="2999653" cy="4020016"/>
            <a:chOff x="0" y="-47625"/>
            <a:chExt cx="1480152" cy="1983641"/>
          </a:xfrm>
        </p:grpSpPr>
        <p:sp>
          <p:nvSpPr>
            <p:cNvPr id="441" name="Google Shape;441;p21"/>
            <p:cNvSpPr/>
            <p:nvPr/>
          </p:nvSpPr>
          <p:spPr>
            <a:xfrm>
              <a:off x="0" y="0"/>
              <a:ext cx="1480152" cy="1936016"/>
            </a:xfrm>
            <a:custGeom>
              <a:rect b="b" l="l" r="r" t="t"/>
              <a:pathLst>
                <a:path extrusionOk="0" h="1936016" w="1480152">
                  <a:moveTo>
                    <a:pt x="51619" y="0"/>
                  </a:moveTo>
                  <a:lnTo>
                    <a:pt x="1428533" y="0"/>
                  </a:lnTo>
                  <a:cubicBezTo>
                    <a:pt x="1457041" y="0"/>
                    <a:pt x="1480152" y="23111"/>
                    <a:pt x="1480152" y="51619"/>
                  </a:cubicBezTo>
                  <a:lnTo>
                    <a:pt x="1480152" y="1884397"/>
                  </a:lnTo>
                  <a:cubicBezTo>
                    <a:pt x="1480152" y="1912906"/>
                    <a:pt x="1457041" y="1936016"/>
                    <a:pt x="1428533" y="1936016"/>
                  </a:cubicBezTo>
                  <a:lnTo>
                    <a:pt x="51619" y="1936016"/>
                  </a:lnTo>
                  <a:cubicBezTo>
                    <a:pt x="23111" y="1936016"/>
                    <a:pt x="0" y="1912906"/>
                    <a:pt x="0" y="1884397"/>
                  </a:cubicBezTo>
                  <a:lnTo>
                    <a:pt x="0" y="51619"/>
                  </a:lnTo>
                  <a:cubicBezTo>
                    <a:pt x="0" y="23111"/>
                    <a:pt x="23111" y="0"/>
                    <a:pt x="51619" y="0"/>
                  </a:cubicBezTo>
                  <a:close/>
                </a:path>
              </a:pathLst>
            </a:custGeom>
            <a:solidFill>
              <a:srgbClr val="FFBD2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 name="Google Shape;442;p21"/>
            <p:cNvSpPr txBox="1"/>
            <p:nvPr/>
          </p:nvSpPr>
          <p:spPr>
            <a:xfrm>
              <a:off x="0" y="-47625"/>
              <a:ext cx="1480152" cy="198364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443" name="Google Shape;443;p21"/>
          <p:cNvPicPr preferRelativeResize="0"/>
          <p:nvPr/>
        </p:nvPicPr>
        <p:blipFill>
          <a:blip r:embed="rId3">
            <a:alphaModFix/>
          </a:blip>
          <a:stretch>
            <a:fillRect/>
          </a:stretch>
        </p:blipFill>
        <p:spPr>
          <a:xfrm>
            <a:off x="9873950" y="3568325"/>
            <a:ext cx="2188850" cy="3292408"/>
          </a:xfrm>
          <a:prstGeom prst="rect">
            <a:avLst/>
          </a:prstGeom>
          <a:noFill/>
          <a:ln>
            <a:noFill/>
          </a:ln>
        </p:spPr>
      </p:pic>
      <p:pic>
        <p:nvPicPr>
          <p:cNvPr id="444" name="Google Shape;444;p21"/>
          <p:cNvPicPr preferRelativeResize="0"/>
          <p:nvPr/>
        </p:nvPicPr>
        <p:blipFill>
          <a:blip r:embed="rId4">
            <a:alphaModFix/>
          </a:blip>
          <a:stretch>
            <a:fillRect/>
          </a:stretch>
        </p:blipFill>
        <p:spPr>
          <a:xfrm>
            <a:off x="2112875" y="3568325"/>
            <a:ext cx="2188850" cy="3292403"/>
          </a:xfrm>
          <a:prstGeom prst="rect">
            <a:avLst/>
          </a:prstGeom>
          <a:noFill/>
          <a:ln>
            <a:noFill/>
          </a:ln>
        </p:spPr>
      </p:pic>
      <p:pic>
        <p:nvPicPr>
          <p:cNvPr id="445" name="Google Shape;445;p21"/>
          <p:cNvPicPr preferRelativeResize="0"/>
          <p:nvPr/>
        </p:nvPicPr>
        <p:blipFill>
          <a:blip r:embed="rId5">
            <a:alphaModFix/>
          </a:blip>
          <a:stretch>
            <a:fillRect/>
          </a:stretch>
        </p:blipFill>
        <p:spPr>
          <a:xfrm>
            <a:off x="11285400" y="-11696200"/>
            <a:ext cx="20986449" cy="21068800"/>
          </a:xfrm>
          <a:prstGeom prst="rect">
            <a:avLst/>
          </a:prstGeom>
          <a:noFill/>
          <a:ln>
            <a:noFill/>
          </a:ln>
        </p:spPr>
      </p:pic>
      <p:sp>
        <p:nvSpPr>
          <p:cNvPr id="446" name="Google Shape;446;p21"/>
          <p:cNvSpPr txBox="1"/>
          <p:nvPr/>
        </p:nvSpPr>
        <p:spPr>
          <a:xfrm>
            <a:off x="890224" y="942975"/>
            <a:ext cx="16507551" cy="14573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9000" u="none" cap="none" strike="noStrike">
                <a:solidFill>
                  <a:srgbClr val="FFBD2B"/>
                </a:solidFill>
                <a:latin typeface="Poppins"/>
                <a:ea typeface="Poppins"/>
                <a:cs typeface="Poppins"/>
                <a:sym typeface="Poppins"/>
              </a:rPr>
              <a:t>Meet Our Team</a:t>
            </a:r>
            <a:endParaRPr/>
          </a:p>
        </p:txBody>
      </p:sp>
      <p:sp>
        <p:nvSpPr>
          <p:cNvPr id="447" name="Google Shape;447;p21"/>
          <p:cNvSpPr txBox="1"/>
          <p:nvPr/>
        </p:nvSpPr>
        <p:spPr>
          <a:xfrm>
            <a:off x="12826209" y="6578642"/>
            <a:ext cx="3193622" cy="5429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3500" u="none" cap="none" strike="noStrike">
                <a:solidFill>
                  <a:srgbClr val="1B2E69"/>
                </a:solidFill>
                <a:latin typeface="Inter"/>
                <a:ea typeface="Inter"/>
                <a:cs typeface="Inter"/>
                <a:sym typeface="Inter"/>
              </a:rPr>
              <a:t>Name</a:t>
            </a:r>
            <a:endParaRPr/>
          </a:p>
        </p:txBody>
      </p:sp>
      <p:grpSp>
        <p:nvGrpSpPr>
          <p:cNvPr id="448" name="Google Shape;448;p21"/>
          <p:cNvGrpSpPr/>
          <p:nvPr/>
        </p:nvGrpSpPr>
        <p:grpSpPr>
          <a:xfrm>
            <a:off x="16675137" y="8674137"/>
            <a:ext cx="1168327" cy="1168327"/>
            <a:chOff x="0" y="0"/>
            <a:chExt cx="812800" cy="812800"/>
          </a:xfrm>
        </p:grpSpPr>
        <p:sp>
          <p:nvSpPr>
            <p:cNvPr id="449" name="Google Shape;449;p21"/>
            <p:cNvSpPr/>
            <p:nvPr/>
          </p:nvSpPr>
          <p:spPr>
            <a:xfrm>
              <a:off x="0" y="0"/>
              <a:ext cx="812800" cy="812800"/>
            </a:xfrm>
            <a:custGeom>
              <a:rect b="b" l="l" r="r" t="t"/>
              <a:pathLst>
                <a:path extrusionOk="0" h="812800" w="812800">
                  <a:moveTo>
                    <a:pt x="406400" y="0"/>
                  </a:moveTo>
                  <a:lnTo>
                    <a:pt x="445826" y="33348"/>
                  </a:lnTo>
                  <a:lnTo>
                    <a:pt x="491360" y="8881"/>
                  </a:lnTo>
                  <a:lnTo>
                    <a:pt x="522953" y="49652"/>
                  </a:lnTo>
                  <a:lnTo>
                    <a:pt x="572609" y="35135"/>
                  </a:lnTo>
                  <a:lnTo>
                    <a:pt x="594986" y="81548"/>
                  </a:lnTo>
                  <a:lnTo>
                    <a:pt x="646591" y="77616"/>
                  </a:lnTo>
                  <a:lnTo>
                    <a:pt x="658778" y="127641"/>
                  </a:lnTo>
                  <a:lnTo>
                    <a:pt x="710077" y="134465"/>
                  </a:lnTo>
                  <a:lnTo>
                    <a:pt x="711539" y="185918"/>
                  </a:lnTo>
                  <a:lnTo>
                    <a:pt x="760292" y="203200"/>
                  </a:lnTo>
                  <a:lnTo>
                    <a:pt x="750965" y="253830"/>
                  </a:lnTo>
                  <a:lnTo>
                    <a:pt x="795038" y="280816"/>
                  </a:lnTo>
                  <a:lnTo>
                    <a:pt x="775331" y="328411"/>
                  </a:lnTo>
                  <a:lnTo>
                    <a:pt x="812800" y="363920"/>
                  </a:lnTo>
                  <a:lnTo>
                    <a:pt x="783573" y="406400"/>
                  </a:lnTo>
                  <a:lnTo>
                    <a:pt x="812800" y="448880"/>
                  </a:lnTo>
                  <a:lnTo>
                    <a:pt x="775331" y="484389"/>
                  </a:lnTo>
                  <a:lnTo>
                    <a:pt x="795038" y="531984"/>
                  </a:lnTo>
                  <a:lnTo>
                    <a:pt x="750965" y="558970"/>
                  </a:lnTo>
                  <a:lnTo>
                    <a:pt x="760292" y="609600"/>
                  </a:lnTo>
                  <a:lnTo>
                    <a:pt x="711539" y="626882"/>
                  </a:lnTo>
                  <a:lnTo>
                    <a:pt x="710077" y="678335"/>
                  </a:lnTo>
                  <a:lnTo>
                    <a:pt x="658778" y="685159"/>
                  </a:lnTo>
                  <a:lnTo>
                    <a:pt x="646591" y="735184"/>
                  </a:lnTo>
                  <a:lnTo>
                    <a:pt x="594986" y="731252"/>
                  </a:lnTo>
                  <a:lnTo>
                    <a:pt x="572609" y="777665"/>
                  </a:lnTo>
                  <a:lnTo>
                    <a:pt x="522953" y="763148"/>
                  </a:lnTo>
                  <a:lnTo>
                    <a:pt x="491360" y="803919"/>
                  </a:lnTo>
                  <a:lnTo>
                    <a:pt x="445826" y="779452"/>
                  </a:lnTo>
                  <a:lnTo>
                    <a:pt x="406400" y="812800"/>
                  </a:lnTo>
                  <a:lnTo>
                    <a:pt x="366974" y="779452"/>
                  </a:lnTo>
                  <a:lnTo>
                    <a:pt x="321440" y="803919"/>
                  </a:lnTo>
                  <a:lnTo>
                    <a:pt x="289847" y="763148"/>
                  </a:lnTo>
                  <a:lnTo>
                    <a:pt x="240191" y="777665"/>
                  </a:lnTo>
                  <a:lnTo>
                    <a:pt x="217814" y="731252"/>
                  </a:lnTo>
                  <a:lnTo>
                    <a:pt x="166209" y="735184"/>
                  </a:lnTo>
                  <a:lnTo>
                    <a:pt x="154022" y="685159"/>
                  </a:lnTo>
                  <a:lnTo>
                    <a:pt x="102722" y="678335"/>
                  </a:lnTo>
                  <a:lnTo>
                    <a:pt x="101260" y="626882"/>
                  </a:lnTo>
                  <a:lnTo>
                    <a:pt x="52509" y="609600"/>
                  </a:lnTo>
                  <a:lnTo>
                    <a:pt x="61835" y="558970"/>
                  </a:lnTo>
                  <a:lnTo>
                    <a:pt x="17762" y="531984"/>
                  </a:lnTo>
                  <a:lnTo>
                    <a:pt x="37469" y="484389"/>
                  </a:lnTo>
                  <a:lnTo>
                    <a:pt x="0" y="448880"/>
                  </a:lnTo>
                  <a:lnTo>
                    <a:pt x="29227" y="406400"/>
                  </a:lnTo>
                  <a:lnTo>
                    <a:pt x="0" y="363920"/>
                  </a:lnTo>
                  <a:lnTo>
                    <a:pt x="37469" y="328411"/>
                  </a:lnTo>
                  <a:lnTo>
                    <a:pt x="17762" y="280816"/>
                  </a:lnTo>
                  <a:lnTo>
                    <a:pt x="61835" y="253830"/>
                  </a:lnTo>
                  <a:lnTo>
                    <a:pt x="52509" y="203200"/>
                  </a:lnTo>
                  <a:lnTo>
                    <a:pt x="101260" y="185918"/>
                  </a:lnTo>
                  <a:lnTo>
                    <a:pt x="102722" y="134465"/>
                  </a:lnTo>
                  <a:lnTo>
                    <a:pt x="154022" y="127641"/>
                  </a:lnTo>
                  <a:lnTo>
                    <a:pt x="166209" y="77616"/>
                  </a:lnTo>
                  <a:lnTo>
                    <a:pt x="217814" y="81548"/>
                  </a:lnTo>
                  <a:lnTo>
                    <a:pt x="240191" y="35135"/>
                  </a:lnTo>
                  <a:lnTo>
                    <a:pt x="289847" y="49652"/>
                  </a:lnTo>
                  <a:lnTo>
                    <a:pt x="321440" y="8881"/>
                  </a:lnTo>
                  <a:lnTo>
                    <a:pt x="366974" y="33348"/>
                  </a:lnTo>
                  <a:lnTo>
                    <a:pt x="406400" y="0"/>
                  </a:lnTo>
                  <a:close/>
                </a:path>
              </a:pathLst>
            </a:custGeom>
            <a:solidFill>
              <a:srgbClr val="FF772B"/>
            </a:solidFill>
            <a:ln>
              <a:noFill/>
            </a:ln>
          </p:spPr>
        </p:sp>
        <p:sp>
          <p:nvSpPr>
            <p:cNvPr id="450" name="Google Shape;450;p21"/>
            <p:cNvSpPr txBox="1"/>
            <p:nvPr/>
          </p:nvSpPr>
          <p:spPr>
            <a:xfrm>
              <a:off x="152400" y="104775"/>
              <a:ext cx="508000" cy="5556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51" name="Google Shape;451;p21"/>
          <p:cNvGrpSpPr/>
          <p:nvPr/>
        </p:nvGrpSpPr>
        <p:grpSpPr>
          <a:xfrm>
            <a:off x="-2107956" y="630349"/>
            <a:ext cx="4977433" cy="1300133"/>
            <a:chOff x="0" y="-47625"/>
            <a:chExt cx="1738191" cy="454025"/>
          </a:xfrm>
        </p:grpSpPr>
        <p:sp>
          <p:nvSpPr>
            <p:cNvPr id="452" name="Google Shape;452;p21"/>
            <p:cNvSpPr/>
            <p:nvPr/>
          </p:nvSpPr>
          <p:spPr>
            <a:xfrm>
              <a:off x="0" y="0"/>
              <a:ext cx="1738191" cy="406400"/>
            </a:xfrm>
            <a:custGeom>
              <a:rect b="b" l="l" r="r" t="t"/>
              <a:pathLst>
                <a:path extrusionOk="0" h="406400" w="1738191">
                  <a:moveTo>
                    <a:pt x="1534991" y="0"/>
                  </a:moveTo>
                  <a:cubicBezTo>
                    <a:pt x="1647215" y="0"/>
                    <a:pt x="1738191" y="90976"/>
                    <a:pt x="1738191" y="203200"/>
                  </a:cubicBezTo>
                  <a:cubicBezTo>
                    <a:pt x="1738191" y="315424"/>
                    <a:pt x="1647215" y="406400"/>
                    <a:pt x="1534991" y="406400"/>
                  </a:cubicBezTo>
                  <a:lnTo>
                    <a:pt x="203200" y="406400"/>
                  </a:lnTo>
                  <a:cubicBezTo>
                    <a:pt x="90976" y="406400"/>
                    <a:pt x="0" y="315424"/>
                    <a:pt x="0" y="203200"/>
                  </a:cubicBezTo>
                  <a:cubicBezTo>
                    <a:pt x="0" y="90976"/>
                    <a:pt x="90976" y="0"/>
                    <a:pt x="203200" y="0"/>
                  </a:cubicBezTo>
                  <a:close/>
                </a:path>
              </a:pathLst>
            </a:custGeom>
            <a:solidFill>
              <a:srgbClr val="000000">
                <a:alpha val="0"/>
              </a:srgbClr>
            </a:solidFill>
            <a:ln cap="sq" cmpd="sng" w="57150">
              <a:solidFill>
                <a:srgbClr val="FFBD2B"/>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 name="Google Shape;453;p21"/>
            <p:cNvSpPr txBox="1"/>
            <p:nvPr/>
          </p:nvSpPr>
          <p:spPr>
            <a:xfrm>
              <a:off x="0" y="-47625"/>
              <a:ext cx="1738191" cy="454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54" name="Google Shape;454;p21"/>
          <p:cNvGrpSpPr/>
          <p:nvPr/>
        </p:nvGrpSpPr>
        <p:grpSpPr>
          <a:xfrm>
            <a:off x="599902" y="1350552"/>
            <a:ext cx="1879270" cy="1049748"/>
            <a:chOff x="0" y="-47625"/>
            <a:chExt cx="812800" cy="454025"/>
          </a:xfrm>
        </p:grpSpPr>
        <p:sp>
          <p:nvSpPr>
            <p:cNvPr id="455" name="Google Shape;455;p21"/>
            <p:cNvSpPr/>
            <p:nvPr/>
          </p:nvSpPr>
          <p:spPr>
            <a:xfrm>
              <a:off x="0" y="0"/>
              <a:ext cx="812800" cy="406400"/>
            </a:xfrm>
            <a:custGeom>
              <a:rect b="b" l="l" r="r" t="t"/>
              <a:pathLst>
                <a:path extrusionOk="0" h="406400" w="812800">
                  <a:moveTo>
                    <a:pt x="609600" y="0"/>
                  </a:moveTo>
                  <a:cubicBezTo>
                    <a:pt x="721824" y="0"/>
                    <a:pt x="812800" y="90976"/>
                    <a:pt x="812800" y="203200"/>
                  </a:cubicBezTo>
                  <a:cubicBezTo>
                    <a:pt x="812800" y="315424"/>
                    <a:pt x="721824" y="406400"/>
                    <a:pt x="609600" y="406400"/>
                  </a:cubicBezTo>
                  <a:lnTo>
                    <a:pt x="203200" y="406400"/>
                  </a:lnTo>
                  <a:cubicBezTo>
                    <a:pt x="90976" y="406400"/>
                    <a:pt x="0" y="315424"/>
                    <a:pt x="0" y="203200"/>
                  </a:cubicBezTo>
                  <a:cubicBezTo>
                    <a:pt x="0" y="90976"/>
                    <a:pt x="90976" y="0"/>
                    <a:pt x="203200" y="0"/>
                  </a:cubicBezTo>
                  <a:close/>
                </a:path>
              </a:pathLst>
            </a:custGeom>
            <a:solidFill>
              <a:srgbClr val="FF772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 name="Google Shape;456;p21"/>
            <p:cNvSpPr txBox="1"/>
            <p:nvPr/>
          </p:nvSpPr>
          <p:spPr>
            <a:xfrm>
              <a:off x="0" y="-47625"/>
              <a:ext cx="812800" cy="454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57" name="Google Shape;457;p21"/>
          <p:cNvGrpSpPr/>
          <p:nvPr/>
        </p:nvGrpSpPr>
        <p:grpSpPr>
          <a:xfrm>
            <a:off x="847926" y="1584677"/>
            <a:ext cx="691611" cy="691611"/>
            <a:chOff x="0" y="0"/>
            <a:chExt cx="812800" cy="812800"/>
          </a:xfrm>
        </p:grpSpPr>
        <p:sp>
          <p:nvSpPr>
            <p:cNvPr id="458" name="Google Shape;458;p21"/>
            <p:cNvSpPr/>
            <p:nvPr/>
          </p:nvSpPr>
          <p:spPr>
            <a:xfrm>
              <a:off x="0" y="0"/>
              <a:ext cx="812800" cy="812800"/>
            </a:xfrm>
            <a:custGeom>
              <a:rect b="b" l="l" r="r" t="t"/>
              <a:pathLst>
                <a:path extrusionOk="0" h="812800" w="812800">
                  <a:moveTo>
                    <a:pt x="406400" y="0"/>
                  </a:moveTo>
                  <a:lnTo>
                    <a:pt x="445826" y="33348"/>
                  </a:lnTo>
                  <a:lnTo>
                    <a:pt x="491360" y="8881"/>
                  </a:lnTo>
                  <a:lnTo>
                    <a:pt x="522953" y="49652"/>
                  </a:lnTo>
                  <a:lnTo>
                    <a:pt x="572609" y="35135"/>
                  </a:lnTo>
                  <a:lnTo>
                    <a:pt x="594986" y="81548"/>
                  </a:lnTo>
                  <a:lnTo>
                    <a:pt x="646591" y="77616"/>
                  </a:lnTo>
                  <a:lnTo>
                    <a:pt x="658778" y="127641"/>
                  </a:lnTo>
                  <a:lnTo>
                    <a:pt x="710077" y="134465"/>
                  </a:lnTo>
                  <a:lnTo>
                    <a:pt x="711539" y="185918"/>
                  </a:lnTo>
                  <a:lnTo>
                    <a:pt x="760292" y="203200"/>
                  </a:lnTo>
                  <a:lnTo>
                    <a:pt x="750965" y="253830"/>
                  </a:lnTo>
                  <a:lnTo>
                    <a:pt x="795038" y="280816"/>
                  </a:lnTo>
                  <a:lnTo>
                    <a:pt x="775331" y="328411"/>
                  </a:lnTo>
                  <a:lnTo>
                    <a:pt x="812800" y="363920"/>
                  </a:lnTo>
                  <a:lnTo>
                    <a:pt x="783573" y="406400"/>
                  </a:lnTo>
                  <a:lnTo>
                    <a:pt x="812800" y="448880"/>
                  </a:lnTo>
                  <a:lnTo>
                    <a:pt x="775331" y="484389"/>
                  </a:lnTo>
                  <a:lnTo>
                    <a:pt x="795038" y="531984"/>
                  </a:lnTo>
                  <a:lnTo>
                    <a:pt x="750965" y="558970"/>
                  </a:lnTo>
                  <a:lnTo>
                    <a:pt x="760292" y="609600"/>
                  </a:lnTo>
                  <a:lnTo>
                    <a:pt x="711539" y="626882"/>
                  </a:lnTo>
                  <a:lnTo>
                    <a:pt x="710077" y="678335"/>
                  </a:lnTo>
                  <a:lnTo>
                    <a:pt x="658778" y="685159"/>
                  </a:lnTo>
                  <a:lnTo>
                    <a:pt x="646591" y="735184"/>
                  </a:lnTo>
                  <a:lnTo>
                    <a:pt x="594986" y="731252"/>
                  </a:lnTo>
                  <a:lnTo>
                    <a:pt x="572609" y="777665"/>
                  </a:lnTo>
                  <a:lnTo>
                    <a:pt x="522953" y="763148"/>
                  </a:lnTo>
                  <a:lnTo>
                    <a:pt x="491360" y="803919"/>
                  </a:lnTo>
                  <a:lnTo>
                    <a:pt x="445826" y="779452"/>
                  </a:lnTo>
                  <a:lnTo>
                    <a:pt x="406400" y="812800"/>
                  </a:lnTo>
                  <a:lnTo>
                    <a:pt x="366974" y="779452"/>
                  </a:lnTo>
                  <a:lnTo>
                    <a:pt x="321440" y="803919"/>
                  </a:lnTo>
                  <a:lnTo>
                    <a:pt x="289847" y="763148"/>
                  </a:lnTo>
                  <a:lnTo>
                    <a:pt x="240191" y="777665"/>
                  </a:lnTo>
                  <a:lnTo>
                    <a:pt x="217814" y="731252"/>
                  </a:lnTo>
                  <a:lnTo>
                    <a:pt x="166209" y="735184"/>
                  </a:lnTo>
                  <a:lnTo>
                    <a:pt x="154022" y="685159"/>
                  </a:lnTo>
                  <a:lnTo>
                    <a:pt x="102722" y="678335"/>
                  </a:lnTo>
                  <a:lnTo>
                    <a:pt x="101260" y="626882"/>
                  </a:lnTo>
                  <a:lnTo>
                    <a:pt x="52509" y="609600"/>
                  </a:lnTo>
                  <a:lnTo>
                    <a:pt x="61835" y="558970"/>
                  </a:lnTo>
                  <a:lnTo>
                    <a:pt x="17762" y="531984"/>
                  </a:lnTo>
                  <a:lnTo>
                    <a:pt x="37469" y="484389"/>
                  </a:lnTo>
                  <a:lnTo>
                    <a:pt x="0" y="448880"/>
                  </a:lnTo>
                  <a:lnTo>
                    <a:pt x="29227" y="406400"/>
                  </a:lnTo>
                  <a:lnTo>
                    <a:pt x="0" y="363920"/>
                  </a:lnTo>
                  <a:lnTo>
                    <a:pt x="37469" y="328411"/>
                  </a:lnTo>
                  <a:lnTo>
                    <a:pt x="17762" y="280816"/>
                  </a:lnTo>
                  <a:lnTo>
                    <a:pt x="61835" y="253830"/>
                  </a:lnTo>
                  <a:lnTo>
                    <a:pt x="52509" y="203200"/>
                  </a:lnTo>
                  <a:lnTo>
                    <a:pt x="101260" y="185918"/>
                  </a:lnTo>
                  <a:lnTo>
                    <a:pt x="102722" y="134465"/>
                  </a:lnTo>
                  <a:lnTo>
                    <a:pt x="154022" y="127641"/>
                  </a:lnTo>
                  <a:lnTo>
                    <a:pt x="166209" y="77616"/>
                  </a:lnTo>
                  <a:lnTo>
                    <a:pt x="217814" y="81548"/>
                  </a:lnTo>
                  <a:lnTo>
                    <a:pt x="240191" y="35135"/>
                  </a:lnTo>
                  <a:lnTo>
                    <a:pt x="289847" y="49652"/>
                  </a:lnTo>
                  <a:lnTo>
                    <a:pt x="321440" y="8881"/>
                  </a:lnTo>
                  <a:lnTo>
                    <a:pt x="366974" y="33348"/>
                  </a:lnTo>
                  <a:lnTo>
                    <a:pt x="406400" y="0"/>
                  </a:lnTo>
                  <a:close/>
                </a:path>
              </a:pathLst>
            </a:custGeom>
            <a:solidFill>
              <a:srgbClr val="1B2E69"/>
            </a:solidFill>
            <a:ln>
              <a:noFill/>
            </a:ln>
          </p:spPr>
        </p:sp>
        <p:sp>
          <p:nvSpPr>
            <p:cNvPr id="459" name="Google Shape;459;p21"/>
            <p:cNvSpPr txBox="1"/>
            <p:nvPr/>
          </p:nvSpPr>
          <p:spPr>
            <a:xfrm>
              <a:off x="152400" y="104775"/>
              <a:ext cx="508000" cy="5556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60" name="Google Shape;460;p21"/>
          <p:cNvGrpSpPr/>
          <p:nvPr/>
        </p:nvGrpSpPr>
        <p:grpSpPr>
          <a:xfrm>
            <a:off x="1041275" y="7788218"/>
            <a:ext cx="1071576" cy="1071576"/>
            <a:chOff x="0" y="0"/>
            <a:chExt cx="812800" cy="812800"/>
          </a:xfrm>
        </p:grpSpPr>
        <p:sp>
          <p:nvSpPr>
            <p:cNvPr id="461" name="Google Shape;461;p21"/>
            <p:cNvSpPr/>
            <p:nvPr/>
          </p:nvSpPr>
          <p:spPr>
            <a:xfrm>
              <a:off x="0" y="0"/>
              <a:ext cx="812800" cy="812800"/>
            </a:xfrm>
            <a:custGeom>
              <a:rect b="b" l="l" r="r" t="t"/>
              <a:pathLst>
                <a:path extrusionOk="0" h="812800" w="812800">
                  <a:moveTo>
                    <a:pt x="406400" y="0"/>
                  </a:moveTo>
                  <a:lnTo>
                    <a:pt x="445826" y="33348"/>
                  </a:lnTo>
                  <a:lnTo>
                    <a:pt x="491360" y="8881"/>
                  </a:lnTo>
                  <a:lnTo>
                    <a:pt x="522953" y="49652"/>
                  </a:lnTo>
                  <a:lnTo>
                    <a:pt x="572609" y="35135"/>
                  </a:lnTo>
                  <a:lnTo>
                    <a:pt x="594986" y="81548"/>
                  </a:lnTo>
                  <a:lnTo>
                    <a:pt x="646591" y="77616"/>
                  </a:lnTo>
                  <a:lnTo>
                    <a:pt x="658778" y="127641"/>
                  </a:lnTo>
                  <a:lnTo>
                    <a:pt x="710077" y="134465"/>
                  </a:lnTo>
                  <a:lnTo>
                    <a:pt x="711539" y="185918"/>
                  </a:lnTo>
                  <a:lnTo>
                    <a:pt x="760292" y="203200"/>
                  </a:lnTo>
                  <a:lnTo>
                    <a:pt x="750965" y="253830"/>
                  </a:lnTo>
                  <a:lnTo>
                    <a:pt x="795038" y="280816"/>
                  </a:lnTo>
                  <a:lnTo>
                    <a:pt x="775331" y="328411"/>
                  </a:lnTo>
                  <a:lnTo>
                    <a:pt x="812800" y="363920"/>
                  </a:lnTo>
                  <a:lnTo>
                    <a:pt x="783573" y="406400"/>
                  </a:lnTo>
                  <a:lnTo>
                    <a:pt x="812800" y="448880"/>
                  </a:lnTo>
                  <a:lnTo>
                    <a:pt x="775331" y="484389"/>
                  </a:lnTo>
                  <a:lnTo>
                    <a:pt x="795038" y="531984"/>
                  </a:lnTo>
                  <a:lnTo>
                    <a:pt x="750965" y="558970"/>
                  </a:lnTo>
                  <a:lnTo>
                    <a:pt x="760292" y="609600"/>
                  </a:lnTo>
                  <a:lnTo>
                    <a:pt x="711539" y="626882"/>
                  </a:lnTo>
                  <a:lnTo>
                    <a:pt x="710077" y="678335"/>
                  </a:lnTo>
                  <a:lnTo>
                    <a:pt x="658778" y="685159"/>
                  </a:lnTo>
                  <a:lnTo>
                    <a:pt x="646591" y="735184"/>
                  </a:lnTo>
                  <a:lnTo>
                    <a:pt x="594986" y="731252"/>
                  </a:lnTo>
                  <a:lnTo>
                    <a:pt x="572609" y="777665"/>
                  </a:lnTo>
                  <a:lnTo>
                    <a:pt x="522953" y="763148"/>
                  </a:lnTo>
                  <a:lnTo>
                    <a:pt x="491360" y="803919"/>
                  </a:lnTo>
                  <a:lnTo>
                    <a:pt x="445826" y="779452"/>
                  </a:lnTo>
                  <a:lnTo>
                    <a:pt x="406400" y="812800"/>
                  </a:lnTo>
                  <a:lnTo>
                    <a:pt x="366974" y="779452"/>
                  </a:lnTo>
                  <a:lnTo>
                    <a:pt x="321440" y="803919"/>
                  </a:lnTo>
                  <a:lnTo>
                    <a:pt x="289847" y="763148"/>
                  </a:lnTo>
                  <a:lnTo>
                    <a:pt x="240191" y="777665"/>
                  </a:lnTo>
                  <a:lnTo>
                    <a:pt x="217814" y="731252"/>
                  </a:lnTo>
                  <a:lnTo>
                    <a:pt x="166209" y="735184"/>
                  </a:lnTo>
                  <a:lnTo>
                    <a:pt x="154022" y="685159"/>
                  </a:lnTo>
                  <a:lnTo>
                    <a:pt x="102722" y="678335"/>
                  </a:lnTo>
                  <a:lnTo>
                    <a:pt x="101260" y="626882"/>
                  </a:lnTo>
                  <a:lnTo>
                    <a:pt x="52509" y="609600"/>
                  </a:lnTo>
                  <a:lnTo>
                    <a:pt x="61835" y="558970"/>
                  </a:lnTo>
                  <a:lnTo>
                    <a:pt x="17762" y="531984"/>
                  </a:lnTo>
                  <a:lnTo>
                    <a:pt x="37469" y="484389"/>
                  </a:lnTo>
                  <a:lnTo>
                    <a:pt x="0" y="448880"/>
                  </a:lnTo>
                  <a:lnTo>
                    <a:pt x="29227" y="406400"/>
                  </a:lnTo>
                  <a:lnTo>
                    <a:pt x="0" y="363920"/>
                  </a:lnTo>
                  <a:lnTo>
                    <a:pt x="37469" y="328411"/>
                  </a:lnTo>
                  <a:lnTo>
                    <a:pt x="17762" y="280816"/>
                  </a:lnTo>
                  <a:lnTo>
                    <a:pt x="61835" y="253830"/>
                  </a:lnTo>
                  <a:lnTo>
                    <a:pt x="52509" y="203200"/>
                  </a:lnTo>
                  <a:lnTo>
                    <a:pt x="101260" y="185918"/>
                  </a:lnTo>
                  <a:lnTo>
                    <a:pt x="102722" y="134465"/>
                  </a:lnTo>
                  <a:lnTo>
                    <a:pt x="154022" y="127641"/>
                  </a:lnTo>
                  <a:lnTo>
                    <a:pt x="166209" y="77616"/>
                  </a:lnTo>
                  <a:lnTo>
                    <a:pt x="217814" y="81548"/>
                  </a:lnTo>
                  <a:lnTo>
                    <a:pt x="240191" y="35135"/>
                  </a:lnTo>
                  <a:lnTo>
                    <a:pt x="289847" y="49652"/>
                  </a:lnTo>
                  <a:lnTo>
                    <a:pt x="321440" y="8881"/>
                  </a:lnTo>
                  <a:lnTo>
                    <a:pt x="366974" y="33348"/>
                  </a:lnTo>
                  <a:lnTo>
                    <a:pt x="406400" y="0"/>
                  </a:lnTo>
                  <a:close/>
                </a:path>
              </a:pathLst>
            </a:custGeom>
            <a:solidFill>
              <a:srgbClr val="000000">
                <a:alpha val="0"/>
              </a:srgbClr>
            </a:solidFill>
            <a:ln cap="sq" cmpd="sng" w="38100">
              <a:solidFill>
                <a:srgbClr val="FF772B"/>
              </a:solidFill>
              <a:prstDash val="solid"/>
              <a:miter lim="8000"/>
              <a:headEnd len="sm" w="sm" type="none"/>
              <a:tailEnd len="sm" w="sm" type="none"/>
            </a:ln>
          </p:spPr>
        </p:sp>
        <p:sp>
          <p:nvSpPr>
            <p:cNvPr id="462" name="Google Shape;462;p21"/>
            <p:cNvSpPr txBox="1"/>
            <p:nvPr/>
          </p:nvSpPr>
          <p:spPr>
            <a:xfrm>
              <a:off x="152400" y="104775"/>
              <a:ext cx="508000" cy="5556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63" name="Google Shape;463;p21"/>
          <p:cNvSpPr txBox="1"/>
          <p:nvPr/>
        </p:nvSpPr>
        <p:spPr>
          <a:xfrm>
            <a:off x="4826451" y="6578642"/>
            <a:ext cx="3193622" cy="5429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3500" u="none" cap="none" strike="noStrike">
                <a:solidFill>
                  <a:srgbClr val="1B2E69"/>
                </a:solidFill>
                <a:latin typeface="Inter"/>
                <a:ea typeface="Inter"/>
                <a:cs typeface="Inter"/>
                <a:sym typeface="Inter"/>
              </a:rPr>
              <a:t>Name</a:t>
            </a:r>
            <a:endParaRPr/>
          </a:p>
        </p:txBody>
      </p:sp>
      <p:sp>
        <p:nvSpPr>
          <p:cNvPr id="464" name="Google Shape;464;p21"/>
          <p:cNvSpPr txBox="1"/>
          <p:nvPr/>
        </p:nvSpPr>
        <p:spPr>
          <a:xfrm>
            <a:off x="4826451" y="7157011"/>
            <a:ext cx="3193622" cy="824865"/>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0" i="0" lang="en-US" sz="2399" u="none" cap="none" strike="noStrike">
                <a:solidFill>
                  <a:srgbClr val="000000"/>
                </a:solidFill>
                <a:latin typeface="Inter"/>
                <a:ea typeface="Inter"/>
                <a:cs typeface="Inter"/>
                <a:sym typeface="Inter"/>
              </a:rPr>
              <a:t>Elaborate on what you want to discuss. </a:t>
            </a:r>
            <a:endParaRPr/>
          </a:p>
        </p:txBody>
      </p:sp>
      <p:sp>
        <p:nvSpPr>
          <p:cNvPr id="465" name="Google Shape;465;p21"/>
          <p:cNvSpPr txBox="1"/>
          <p:nvPr/>
        </p:nvSpPr>
        <p:spPr>
          <a:xfrm>
            <a:off x="12587539" y="6578642"/>
            <a:ext cx="3193622" cy="5429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3500" u="none" cap="none" strike="noStrike">
                <a:solidFill>
                  <a:srgbClr val="1B2E69"/>
                </a:solidFill>
                <a:latin typeface="Inter"/>
                <a:ea typeface="Inter"/>
                <a:cs typeface="Inter"/>
                <a:sym typeface="Inter"/>
              </a:rPr>
              <a:t>Name</a:t>
            </a:r>
            <a:endParaRPr/>
          </a:p>
        </p:txBody>
      </p:sp>
      <p:sp>
        <p:nvSpPr>
          <p:cNvPr id="466" name="Google Shape;466;p21"/>
          <p:cNvSpPr txBox="1"/>
          <p:nvPr/>
        </p:nvSpPr>
        <p:spPr>
          <a:xfrm>
            <a:off x="12587539" y="7157011"/>
            <a:ext cx="3193622" cy="824865"/>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0" i="0" lang="en-US" sz="2399" u="none" cap="none" strike="noStrike">
                <a:solidFill>
                  <a:srgbClr val="000000"/>
                </a:solidFill>
                <a:latin typeface="Inter"/>
                <a:ea typeface="Inter"/>
                <a:cs typeface="Inter"/>
                <a:sym typeface="Inter"/>
              </a:rPr>
              <a:t>Elaborate on what you want to discuss. </a:t>
            </a:r>
            <a:endParaRPr/>
          </a:p>
        </p:txBody>
      </p:sp>
      <p:pic>
        <p:nvPicPr>
          <p:cNvPr id="467" name="Google Shape;467;p21"/>
          <p:cNvPicPr preferRelativeResize="0"/>
          <p:nvPr/>
        </p:nvPicPr>
        <p:blipFill>
          <a:blip r:embed="rId6">
            <a:alphaModFix/>
          </a:blip>
          <a:stretch>
            <a:fillRect/>
          </a:stretch>
        </p:blipFill>
        <p:spPr>
          <a:xfrm>
            <a:off x="1848483" y="7889575"/>
            <a:ext cx="559217" cy="542925"/>
          </a:xfrm>
          <a:prstGeom prst="rect">
            <a:avLst/>
          </a:prstGeom>
          <a:noFill/>
          <a:ln>
            <a:noFill/>
          </a:ln>
        </p:spPr>
      </p:pic>
      <p:pic>
        <p:nvPicPr>
          <p:cNvPr id="468" name="Google Shape;468;p21"/>
          <p:cNvPicPr preferRelativeResize="0"/>
          <p:nvPr/>
        </p:nvPicPr>
        <p:blipFill>
          <a:blip r:embed="rId6">
            <a:alphaModFix/>
          </a:blip>
          <a:stretch>
            <a:fillRect/>
          </a:stretch>
        </p:blipFill>
        <p:spPr>
          <a:xfrm>
            <a:off x="16979662" y="8986811"/>
            <a:ext cx="559225" cy="542932"/>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B2E69"/>
        </a:solidFill>
      </p:bgPr>
    </p:bg>
    <p:spTree>
      <p:nvGrpSpPr>
        <p:cNvPr id="472" name="Shape 472"/>
        <p:cNvGrpSpPr/>
        <p:nvPr/>
      </p:nvGrpSpPr>
      <p:grpSpPr>
        <a:xfrm>
          <a:off x="0" y="0"/>
          <a:ext cx="0" cy="0"/>
          <a:chOff x="0" y="0"/>
          <a:chExt cx="0" cy="0"/>
        </a:xfrm>
      </p:grpSpPr>
      <p:pic>
        <p:nvPicPr>
          <p:cNvPr id="473" name="Google Shape;473;p22"/>
          <p:cNvPicPr preferRelativeResize="0"/>
          <p:nvPr/>
        </p:nvPicPr>
        <p:blipFill>
          <a:blip r:embed="rId3">
            <a:alphaModFix/>
          </a:blip>
          <a:stretch>
            <a:fillRect/>
          </a:stretch>
        </p:blipFill>
        <p:spPr>
          <a:xfrm>
            <a:off x="7381825" y="-5862913"/>
            <a:ext cx="18023000" cy="18372603"/>
          </a:xfrm>
          <a:prstGeom prst="rect">
            <a:avLst/>
          </a:prstGeom>
          <a:noFill/>
          <a:ln>
            <a:noFill/>
          </a:ln>
        </p:spPr>
      </p:pic>
      <p:grpSp>
        <p:nvGrpSpPr>
          <p:cNvPr id="474" name="Google Shape;474;p22"/>
          <p:cNvGrpSpPr/>
          <p:nvPr/>
        </p:nvGrpSpPr>
        <p:grpSpPr>
          <a:xfrm>
            <a:off x="0" y="2014055"/>
            <a:ext cx="18288000" cy="6307141"/>
            <a:chOff x="0" y="-47625"/>
            <a:chExt cx="1961985" cy="676647"/>
          </a:xfrm>
        </p:grpSpPr>
        <p:sp>
          <p:nvSpPr>
            <p:cNvPr id="475" name="Google Shape;475;p22"/>
            <p:cNvSpPr/>
            <p:nvPr/>
          </p:nvSpPr>
          <p:spPr>
            <a:xfrm>
              <a:off x="0" y="0"/>
              <a:ext cx="1961985" cy="629022"/>
            </a:xfrm>
            <a:custGeom>
              <a:rect b="b" l="l" r="r" t="t"/>
              <a:pathLst>
                <a:path extrusionOk="0" h="629022" w="1961985">
                  <a:moveTo>
                    <a:pt x="0" y="0"/>
                  </a:moveTo>
                  <a:lnTo>
                    <a:pt x="1961985" y="0"/>
                  </a:lnTo>
                  <a:lnTo>
                    <a:pt x="1961985" y="629022"/>
                  </a:lnTo>
                  <a:lnTo>
                    <a:pt x="0" y="629022"/>
                  </a:lnTo>
                  <a:close/>
                </a:path>
              </a:pathLst>
            </a:custGeom>
            <a:solidFill>
              <a:srgbClr val="81C0FB"/>
            </a:solidFill>
            <a:ln>
              <a:noFill/>
            </a:ln>
          </p:spPr>
        </p:sp>
        <p:sp>
          <p:nvSpPr>
            <p:cNvPr id="476" name="Google Shape;476;p22"/>
            <p:cNvSpPr txBox="1"/>
            <p:nvPr/>
          </p:nvSpPr>
          <p:spPr>
            <a:xfrm>
              <a:off x="0" y="-47625"/>
              <a:ext cx="1961985" cy="67664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477" name="Google Shape;477;p22"/>
          <p:cNvPicPr preferRelativeResize="0"/>
          <p:nvPr/>
        </p:nvPicPr>
        <p:blipFill>
          <a:blip r:embed="rId4">
            <a:alphaModFix/>
          </a:blip>
          <a:stretch>
            <a:fillRect/>
          </a:stretch>
        </p:blipFill>
        <p:spPr>
          <a:xfrm>
            <a:off x="8986649" y="1127348"/>
            <a:ext cx="8237351" cy="5493615"/>
          </a:xfrm>
          <a:prstGeom prst="rect">
            <a:avLst/>
          </a:prstGeom>
          <a:noFill/>
          <a:ln>
            <a:noFill/>
          </a:ln>
        </p:spPr>
      </p:pic>
      <p:grpSp>
        <p:nvGrpSpPr>
          <p:cNvPr id="478" name="Google Shape;478;p22"/>
          <p:cNvGrpSpPr/>
          <p:nvPr/>
        </p:nvGrpSpPr>
        <p:grpSpPr>
          <a:xfrm>
            <a:off x="3265955" y="2033323"/>
            <a:ext cx="3007959" cy="3081953"/>
            <a:chOff x="0" y="-47625"/>
            <a:chExt cx="1936016" cy="1983641"/>
          </a:xfrm>
        </p:grpSpPr>
        <p:sp>
          <p:nvSpPr>
            <p:cNvPr id="479" name="Google Shape;479;p22"/>
            <p:cNvSpPr/>
            <p:nvPr/>
          </p:nvSpPr>
          <p:spPr>
            <a:xfrm>
              <a:off x="0" y="0"/>
              <a:ext cx="1936016" cy="1936016"/>
            </a:xfrm>
            <a:custGeom>
              <a:rect b="b" l="l" r="r" t="t"/>
              <a:pathLst>
                <a:path extrusionOk="0" h="1936016" w="1936016">
                  <a:moveTo>
                    <a:pt x="51476" y="0"/>
                  </a:moveTo>
                  <a:lnTo>
                    <a:pt x="1884540" y="0"/>
                  </a:lnTo>
                  <a:cubicBezTo>
                    <a:pt x="1898192" y="0"/>
                    <a:pt x="1911285" y="5423"/>
                    <a:pt x="1920939" y="15077"/>
                  </a:cubicBezTo>
                  <a:cubicBezTo>
                    <a:pt x="1930593" y="24731"/>
                    <a:pt x="1936016" y="37824"/>
                    <a:pt x="1936016" y="51476"/>
                  </a:cubicBezTo>
                  <a:lnTo>
                    <a:pt x="1936016" y="1884540"/>
                  </a:lnTo>
                  <a:cubicBezTo>
                    <a:pt x="1936016" y="1912969"/>
                    <a:pt x="1912969" y="1936016"/>
                    <a:pt x="1884540" y="1936016"/>
                  </a:cubicBezTo>
                  <a:lnTo>
                    <a:pt x="51476" y="1936016"/>
                  </a:lnTo>
                  <a:cubicBezTo>
                    <a:pt x="23047" y="1936016"/>
                    <a:pt x="0" y="1912969"/>
                    <a:pt x="0" y="1884540"/>
                  </a:cubicBezTo>
                  <a:lnTo>
                    <a:pt x="0" y="51476"/>
                  </a:lnTo>
                  <a:cubicBezTo>
                    <a:pt x="0" y="23047"/>
                    <a:pt x="23047" y="0"/>
                    <a:pt x="51476" y="0"/>
                  </a:cubicBezTo>
                  <a:close/>
                </a:path>
              </a:pathLst>
            </a:custGeom>
            <a:solidFill>
              <a:srgbClr val="FFBD2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0" name="Google Shape;480;p22"/>
            <p:cNvSpPr txBox="1"/>
            <p:nvPr/>
          </p:nvSpPr>
          <p:spPr>
            <a:xfrm>
              <a:off x="0" y="-47625"/>
              <a:ext cx="1936016" cy="198364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81" name="Google Shape;481;p22"/>
          <p:cNvSpPr/>
          <p:nvPr/>
        </p:nvSpPr>
        <p:spPr>
          <a:xfrm rot="5400000">
            <a:off x="16595619" y="4245323"/>
            <a:ext cx="1327363" cy="1327363"/>
          </a:xfrm>
          <a:custGeom>
            <a:rect b="b" l="l" r="r" t="t"/>
            <a:pathLst>
              <a:path extrusionOk="0" h="1327363" w="1327363">
                <a:moveTo>
                  <a:pt x="0" y="0"/>
                </a:moveTo>
                <a:lnTo>
                  <a:pt x="1327362" y="0"/>
                </a:lnTo>
                <a:lnTo>
                  <a:pt x="1327362" y="1327363"/>
                </a:lnTo>
                <a:lnTo>
                  <a:pt x="0" y="1327363"/>
                </a:lnTo>
                <a:lnTo>
                  <a:pt x="0" y="0"/>
                </a:lnTo>
                <a:close/>
              </a:path>
            </a:pathLst>
          </a:custGeom>
          <a:blipFill rotWithShape="1">
            <a:blip r:embed="rId5">
              <a:alphaModFix/>
            </a:blip>
            <a:stretch>
              <a:fillRect b="0" l="0" r="0" t="0"/>
            </a:stretch>
          </a:blipFill>
          <a:ln>
            <a:noFill/>
          </a:ln>
        </p:spPr>
      </p:sp>
      <p:sp>
        <p:nvSpPr>
          <p:cNvPr id="482" name="Google Shape;482;p22"/>
          <p:cNvSpPr txBox="1"/>
          <p:nvPr/>
        </p:nvSpPr>
        <p:spPr>
          <a:xfrm>
            <a:off x="1297710" y="5095875"/>
            <a:ext cx="7378075" cy="14573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9000" u="none" cap="none" strike="noStrike">
                <a:solidFill>
                  <a:srgbClr val="1B2E69"/>
                </a:solidFill>
                <a:latin typeface="Poppins"/>
                <a:ea typeface="Poppins"/>
                <a:cs typeface="Poppins"/>
                <a:sym typeface="Poppins"/>
              </a:rPr>
              <a:t>About Us</a:t>
            </a:r>
            <a:endParaRPr/>
          </a:p>
        </p:txBody>
      </p:sp>
      <p:sp>
        <p:nvSpPr>
          <p:cNvPr id="483" name="Google Shape;483;p22"/>
          <p:cNvSpPr txBox="1"/>
          <p:nvPr/>
        </p:nvSpPr>
        <p:spPr>
          <a:xfrm>
            <a:off x="2126227" y="6626225"/>
            <a:ext cx="5721040" cy="38862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400" u="none" cap="none" strike="noStrike">
                <a:solidFill>
                  <a:srgbClr val="000000"/>
                </a:solidFill>
                <a:latin typeface="Inter"/>
                <a:ea typeface="Inter"/>
                <a:cs typeface="Inter"/>
                <a:sym typeface="Inter"/>
              </a:rPr>
              <a:t>Elaborate on what you want to discuss. </a:t>
            </a:r>
            <a:endParaRPr/>
          </a:p>
        </p:txBody>
      </p:sp>
      <p:sp>
        <p:nvSpPr>
          <p:cNvPr id="484" name="Google Shape;484;p22"/>
          <p:cNvSpPr txBox="1"/>
          <p:nvPr/>
        </p:nvSpPr>
        <p:spPr>
          <a:xfrm>
            <a:off x="4002874" y="2221617"/>
            <a:ext cx="1534200" cy="30732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9965" u="none" cap="none" strike="noStrike">
                <a:solidFill>
                  <a:srgbClr val="FFFFFF"/>
                </a:solidFill>
                <a:latin typeface="Poppins"/>
                <a:ea typeface="Poppins"/>
                <a:cs typeface="Poppins"/>
                <a:sym typeface="Poppins"/>
              </a:rPr>
              <a:t>3</a:t>
            </a:r>
            <a:endParaRPr/>
          </a:p>
        </p:txBody>
      </p:sp>
      <p:grpSp>
        <p:nvGrpSpPr>
          <p:cNvPr id="485" name="Google Shape;485;p22"/>
          <p:cNvGrpSpPr/>
          <p:nvPr/>
        </p:nvGrpSpPr>
        <p:grpSpPr>
          <a:xfrm rot="5400000">
            <a:off x="15718091" y="1991275"/>
            <a:ext cx="2827673" cy="1477207"/>
            <a:chOff x="0" y="-47625"/>
            <a:chExt cx="869096" cy="454025"/>
          </a:xfrm>
        </p:grpSpPr>
        <p:sp>
          <p:nvSpPr>
            <p:cNvPr id="486" name="Google Shape;486;p22"/>
            <p:cNvSpPr/>
            <p:nvPr/>
          </p:nvSpPr>
          <p:spPr>
            <a:xfrm>
              <a:off x="0" y="0"/>
              <a:ext cx="869095" cy="406400"/>
            </a:xfrm>
            <a:custGeom>
              <a:rect b="b" l="l" r="r" t="t"/>
              <a:pathLst>
                <a:path extrusionOk="0" h="406400" w="869095">
                  <a:moveTo>
                    <a:pt x="665895" y="0"/>
                  </a:moveTo>
                  <a:cubicBezTo>
                    <a:pt x="778120" y="0"/>
                    <a:pt x="869095" y="90976"/>
                    <a:pt x="869095" y="203200"/>
                  </a:cubicBezTo>
                  <a:cubicBezTo>
                    <a:pt x="869095" y="315424"/>
                    <a:pt x="778120" y="406400"/>
                    <a:pt x="665895" y="406400"/>
                  </a:cubicBezTo>
                  <a:lnTo>
                    <a:pt x="203200" y="406400"/>
                  </a:lnTo>
                  <a:cubicBezTo>
                    <a:pt x="90976" y="406400"/>
                    <a:pt x="0" y="315424"/>
                    <a:pt x="0" y="203200"/>
                  </a:cubicBezTo>
                  <a:cubicBezTo>
                    <a:pt x="0" y="90976"/>
                    <a:pt x="90976" y="0"/>
                    <a:pt x="203200" y="0"/>
                  </a:cubicBezTo>
                  <a:close/>
                </a:path>
              </a:pathLst>
            </a:custGeom>
            <a:solidFill>
              <a:srgbClr val="000000">
                <a:alpha val="0"/>
              </a:srgbClr>
            </a:solidFill>
            <a:ln cap="sq" cmpd="sng" w="57150">
              <a:solidFill>
                <a:srgbClr val="FFBD2B"/>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 name="Google Shape;487;p22"/>
            <p:cNvSpPr txBox="1"/>
            <p:nvPr/>
          </p:nvSpPr>
          <p:spPr>
            <a:xfrm>
              <a:off x="0" y="-47625"/>
              <a:ext cx="869096" cy="454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88" name="Google Shape;488;p22"/>
          <p:cNvGrpSpPr/>
          <p:nvPr/>
        </p:nvGrpSpPr>
        <p:grpSpPr>
          <a:xfrm>
            <a:off x="1028700" y="7602940"/>
            <a:ext cx="4977433" cy="1300133"/>
            <a:chOff x="0" y="-47625"/>
            <a:chExt cx="1738191" cy="454025"/>
          </a:xfrm>
        </p:grpSpPr>
        <p:sp>
          <p:nvSpPr>
            <p:cNvPr id="489" name="Google Shape;489;p22"/>
            <p:cNvSpPr/>
            <p:nvPr/>
          </p:nvSpPr>
          <p:spPr>
            <a:xfrm>
              <a:off x="0" y="0"/>
              <a:ext cx="1738191" cy="406400"/>
            </a:xfrm>
            <a:custGeom>
              <a:rect b="b" l="l" r="r" t="t"/>
              <a:pathLst>
                <a:path extrusionOk="0" h="406400" w="1738191">
                  <a:moveTo>
                    <a:pt x="1534991" y="0"/>
                  </a:moveTo>
                  <a:cubicBezTo>
                    <a:pt x="1647215" y="0"/>
                    <a:pt x="1738191" y="90976"/>
                    <a:pt x="1738191" y="203200"/>
                  </a:cubicBezTo>
                  <a:cubicBezTo>
                    <a:pt x="1738191" y="315424"/>
                    <a:pt x="1647215" y="406400"/>
                    <a:pt x="1534991" y="406400"/>
                  </a:cubicBezTo>
                  <a:lnTo>
                    <a:pt x="203200" y="406400"/>
                  </a:lnTo>
                  <a:cubicBezTo>
                    <a:pt x="90976" y="406400"/>
                    <a:pt x="0" y="315424"/>
                    <a:pt x="0" y="203200"/>
                  </a:cubicBezTo>
                  <a:cubicBezTo>
                    <a:pt x="0" y="90976"/>
                    <a:pt x="90976" y="0"/>
                    <a:pt x="203200" y="0"/>
                  </a:cubicBezTo>
                  <a:close/>
                </a:path>
              </a:pathLst>
            </a:custGeom>
            <a:solidFill>
              <a:srgbClr val="000000">
                <a:alpha val="0"/>
              </a:srgbClr>
            </a:solidFill>
            <a:ln cap="sq" cmpd="sng" w="57150">
              <a:solidFill>
                <a:srgbClr val="FFBD2B"/>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0" name="Google Shape;490;p22"/>
            <p:cNvSpPr txBox="1"/>
            <p:nvPr/>
          </p:nvSpPr>
          <p:spPr>
            <a:xfrm>
              <a:off x="0" y="-47625"/>
              <a:ext cx="1738191" cy="454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91" name="Google Shape;491;p22"/>
          <p:cNvGrpSpPr/>
          <p:nvPr/>
        </p:nvGrpSpPr>
        <p:grpSpPr>
          <a:xfrm rot="5400000">
            <a:off x="15508746" y="791168"/>
            <a:ext cx="1879270" cy="1049748"/>
            <a:chOff x="0" y="-47625"/>
            <a:chExt cx="812800" cy="454025"/>
          </a:xfrm>
        </p:grpSpPr>
        <p:sp>
          <p:nvSpPr>
            <p:cNvPr id="492" name="Google Shape;492;p22"/>
            <p:cNvSpPr/>
            <p:nvPr/>
          </p:nvSpPr>
          <p:spPr>
            <a:xfrm>
              <a:off x="0" y="0"/>
              <a:ext cx="812800" cy="406400"/>
            </a:xfrm>
            <a:custGeom>
              <a:rect b="b" l="l" r="r" t="t"/>
              <a:pathLst>
                <a:path extrusionOk="0" h="406400" w="812800">
                  <a:moveTo>
                    <a:pt x="609600" y="0"/>
                  </a:moveTo>
                  <a:cubicBezTo>
                    <a:pt x="721824" y="0"/>
                    <a:pt x="812800" y="90976"/>
                    <a:pt x="812800" y="203200"/>
                  </a:cubicBezTo>
                  <a:cubicBezTo>
                    <a:pt x="812800" y="315424"/>
                    <a:pt x="721824" y="406400"/>
                    <a:pt x="609600" y="406400"/>
                  </a:cubicBezTo>
                  <a:lnTo>
                    <a:pt x="203200" y="406400"/>
                  </a:lnTo>
                  <a:cubicBezTo>
                    <a:pt x="90976" y="406400"/>
                    <a:pt x="0" y="315424"/>
                    <a:pt x="0" y="203200"/>
                  </a:cubicBezTo>
                  <a:cubicBezTo>
                    <a:pt x="0" y="90976"/>
                    <a:pt x="90976" y="0"/>
                    <a:pt x="203200" y="0"/>
                  </a:cubicBezTo>
                  <a:close/>
                </a:path>
              </a:pathLst>
            </a:custGeom>
            <a:solidFill>
              <a:srgbClr val="FF772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 name="Google Shape;493;p22"/>
            <p:cNvSpPr txBox="1"/>
            <p:nvPr/>
          </p:nvSpPr>
          <p:spPr>
            <a:xfrm>
              <a:off x="0" y="-47625"/>
              <a:ext cx="812800" cy="454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94" name="Google Shape;494;p22"/>
          <p:cNvGrpSpPr/>
          <p:nvPr/>
        </p:nvGrpSpPr>
        <p:grpSpPr>
          <a:xfrm rot="5400000">
            <a:off x="16047518" y="624431"/>
            <a:ext cx="691611" cy="691611"/>
            <a:chOff x="0" y="0"/>
            <a:chExt cx="812800" cy="812800"/>
          </a:xfrm>
        </p:grpSpPr>
        <p:sp>
          <p:nvSpPr>
            <p:cNvPr id="495" name="Google Shape;495;p22"/>
            <p:cNvSpPr/>
            <p:nvPr/>
          </p:nvSpPr>
          <p:spPr>
            <a:xfrm>
              <a:off x="0" y="0"/>
              <a:ext cx="812800" cy="812800"/>
            </a:xfrm>
            <a:custGeom>
              <a:rect b="b" l="l" r="r" t="t"/>
              <a:pathLst>
                <a:path extrusionOk="0" h="812800" w="812800">
                  <a:moveTo>
                    <a:pt x="406400" y="0"/>
                  </a:moveTo>
                  <a:lnTo>
                    <a:pt x="445826" y="33348"/>
                  </a:lnTo>
                  <a:lnTo>
                    <a:pt x="491360" y="8881"/>
                  </a:lnTo>
                  <a:lnTo>
                    <a:pt x="522953" y="49652"/>
                  </a:lnTo>
                  <a:lnTo>
                    <a:pt x="572609" y="35135"/>
                  </a:lnTo>
                  <a:lnTo>
                    <a:pt x="594986" y="81548"/>
                  </a:lnTo>
                  <a:lnTo>
                    <a:pt x="646591" y="77616"/>
                  </a:lnTo>
                  <a:lnTo>
                    <a:pt x="658778" y="127641"/>
                  </a:lnTo>
                  <a:lnTo>
                    <a:pt x="710077" y="134465"/>
                  </a:lnTo>
                  <a:lnTo>
                    <a:pt x="711539" y="185918"/>
                  </a:lnTo>
                  <a:lnTo>
                    <a:pt x="760292" y="203200"/>
                  </a:lnTo>
                  <a:lnTo>
                    <a:pt x="750965" y="253830"/>
                  </a:lnTo>
                  <a:lnTo>
                    <a:pt x="795038" y="280816"/>
                  </a:lnTo>
                  <a:lnTo>
                    <a:pt x="775331" y="328411"/>
                  </a:lnTo>
                  <a:lnTo>
                    <a:pt x="812800" y="363920"/>
                  </a:lnTo>
                  <a:lnTo>
                    <a:pt x="783573" y="406400"/>
                  </a:lnTo>
                  <a:lnTo>
                    <a:pt x="812800" y="448880"/>
                  </a:lnTo>
                  <a:lnTo>
                    <a:pt x="775331" y="484389"/>
                  </a:lnTo>
                  <a:lnTo>
                    <a:pt x="795038" y="531984"/>
                  </a:lnTo>
                  <a:lnTo>
                    <a:pt x="750965" y="558970"/>
                  </a:lnTo>
                  <a:lnTo>
                    <a:pt x="760292" y="609600"/>
                  </a:lnTo>
                  <a:lnTo>
                    <a:pt x="711539" y="626882"/>
                  </a:lnTo>
                  <a:lnTo>
                    <a:pt x="710077" y="678335"/>
                  </a:lnTo>
                  <a:lnTo>
                    <a:pt x="658778" y="685159"/>
                  </a:lnTo>
                  <a:lnTo>
                    <a:pt x="646591" y="735184"/>
                  </a:lnTo>
                  <a:lnTo>
                    <a:pt x="594986" y="731252"/>
                  </a:lnTo>
                  <a:lnTo>
                    <a:pt x="572609" y="777665"/>
                  </a:lnTo>
                  <a:lnTo>
                    <a:pt x="522953" y="763148"/>
                  </a:lnTo>
                  <a:lnTo>
                    <a:pt x="491360" y="803919"/>
                  </a:lnTo>
                  <a:lnTo>
                    <a:pt x="445826" y="779452"/>
                  </a:lnTo>
                  <a:lnTo>
                    <a:pt x="406400" y="812800"/>
                  </a:lnTo>
                  <a:lnTo>
                    <a:pt x="366974" y="779452"/>
                  </a:lnTo>
                  <a:lnTo>
                    <a:pt x="321440" y="803919"/>
                  </a:lnTo>
                  <a:lnTo>
                    <a:pt x="289847" y="763148"/>
                  </a:lnTo>
                  <a:lnTo>
                    <a:pt x="240191" y="777665"/>
                  </a:lnTo>
                  <a:lnTo>
                    <a:pt x="217814" y="731252"/>
                  </a:lnTo>
                  <a:lnTo>
                    <a:pt x="166209" y="735184"/>
                  </a:lnTo>
                  <a:lnTo>
                    <a:pt x="154022" y="685159"/>
                  </a:lnTo>
                  <a:lnTo>
                    <a:pt x="102722" y="678335"/>
                  </a:lnTo>
                  <a:lnTo>
                    <a:pt x="101260" y="626882"/>
                  </a:lnTo>
                  <a:lnTo>
                    <a:pt x="52509" y="609600"/>
                  </a:lnTo>
                  <a:lnTo>
                    <a:pt x="61835" y="558970"/>
                  </a:lnTo>
                  <a:lnTo>
                    <a:pt x="17762" y="531984"/>
                  </a:lnTo>
                  <a:lnTo>
                    <a:pt x="37469" y="484389"/>
                  </a:lnTo>
                  <a:lnTo>
                    <a:pt x="0" y="448880"/>
                  </a:lnTo>
                  <a:lnTo>
                    <a:pt x="29227" y="406400"/>
                  </a:lnTo>
                  <a:lnTo>
                    <a:pt x="0" y="363920"/>
                  </a:lnTo>
                  <a:lnTo>
                    <a:pt x="37469" y="328411"/>
                  </a:lnTo>
                  <a:lnTo>
                    <a:pt x="17762" y="280816"/>
                  </a:lnTo>
                  <a:lnTo>
                    <a:pt x="61835" y="253830"/>
                  </a:lnTo>
                  <a:lnTo>
                    <a:pt x="52509" y="203200"/>
                  </a:lnTo>
                  <a:lnTo>
                    <a:pt x="101260" y="185918"/>
                  </a:lnTo>
                  <a:lnTo>
                    <a:pt x="102722" y="134465"/>
                  </a:lnTo>
                  <a:lnTo>
                    <a:pt x="154022" y="127641"/>
                  </a:lnTo>
                  <a:lnTo>
                    <a:pt x="166209" y="77616"/>
                  </a:lnTo>
                  <a:lnTo>
                    <a:pt x="217814" y="81548"/>
                  </a:lnTo>
                  <a:lnTo>
                    <a:pt x="240191" y="35135"/>
                  </a:lnTo>
                  <a:lnTo>
                    <a:pt x="289847" y="49652"/>
                  </a:lnTo>
                  <a:lnTo>
                    <a:pt x="321440" y="8881"/>
                  </a:lnTo>
                  <a:lnTo>
                    <a:pt x="366974" y="33348"/>
                  </a:lnTo>
                  <a:lnTo>
                    <a:pt x="406400" y="0"/>
                  </a:lnTo>
                  <a:close/>
                </a:path>
              </a:pathLst>
            </a:custGeom>
            <a:solidFill>
              <a:srgbClr val="1B2E69"/>
            </a:solidFill>
            <a:ln>
              <a:noFill/>
            </a:ln>
          </p:spPr>
        </p:sp>
        <p:sp>
          <p:nvSpPr>
            <p:cNvPr id="496" name="Google Shape;496;p22"/>
            <p:cNvSpPr txBox="1"/>
            <p:nvPr/>
          </p:nvSpPr>
          <p:spPr>
            <a:xfrm>
              <a:off x="152400" y="104775"/>
              <a:ext cx="508000" cy="5556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97" name="Google Shape;497;p22"/>
          <p:cNvGrpSpPr/>
          <p:nvPr/>
        </p:nvGrpSpPr>
        <p:grpSpPr>
          <a:xfrm rot="-8603241">
            <a:off x="-469269" y="497571"/>
            <a:ext cx="1465645" cy="1465645"/>
            <a:chOff x="0" y="0"/>
            <a:chExt cx="812800" cy="812800"/>
          </a:xfrm>
        </p:grpSpPr>
        <p:sp>
          <p:nvSpPr>
            <p:cNvPr id="498" name="Google Shape;498;p22"/>
            <p:cNvSpPr/>
            <p:nvPr/>
          </p:nvSpPr>
          <p:spPr>
            <a:xfrm>
              <a:off x="0" y="0"/>
              <a:ext cx="812800" cy="812800"/>
            </a:xfrm>
            <a:custGeom>
              <a:rect b="b" l="l" r="r" t="t"/>
              <a:pathLst>
                <a:path extrusionOk="0" h="812800" w="812800">
                  <a:moveTo>
                    <a:pt x="406400" y="0"/>
                  </a:moveTo>
                  <a:lnTo>
                    <a:pt x="445826" y="33348"/>
                  </a:lnTo>
                  <a:lnTo>
                    <a:pt x="491360" y="8881"/>
                  </a:lnTo>
                  <a:lnTo>
                    <a:pt x="522953" y="49652"/>
                  </a:lnTo>
                  <a:lnTo>
                    <a:pt x="572609" y="35135"/>
                  </a:lnTo>
                  <a:lnTo>
                    <a:pt x="594986" y="81548"/>
                  </a:lnTo>
                  <a:lnTo>
                    <a:pt x="646591" y="77616"/>
                  </a:lnTo>
                  <a:lnTo>
                    <a:pt x="658778" y="127641"/>
                  </a:lnTo>
                  <a:lnTo>
                    <a:pt x="710077" y="134465"/>
                  </a:lnTo>
                  <a:lnTo>
                    <a:pt x="711539" y="185918"/>
                  </a:lnTo>
                  <a:lnTo>
                    <a:pt x="760292" y="203200"/>
                  </a:lnTo>
                  <a:lnTo>
                    <a:pt x="750965" y="253830"/>
                  </a:lnTo>
                  <a:lnTo>
                    <a:pt x="795038" y="280816"/>
                  </a:lnTo>
                  <a:lnTo>
                    <a:pt x="775331" y="328411"/>
                  </a:lnTo>
                  <a:lnTo>
                    <a:pt x="812800" y="363920"/>
                  </a:lnTo>
                  <a:lnTo>
                    <a:pt x="783573" y="406400"/>
                  </a:lnTo>
                  <a:lnTo>
                    <a:pt x="812800" y="448880"/>
                  </a:lnTo>
                  <a:lnTo>
                    <a:pt x="775331" y="484389"/>
                  </a:lnTo>
                  <a:lnTo>
                    <a:pt x="795038" y="531984"/>
                  </a:lnTo>
                  <a:lnTo>
                    <a:pt x="750965" y="558970"/>
                  </a:lnTo>
                  <a:lnTo>
                    <a:pt x="760292" y="609600"/>
                  </a:lnTo>
                  <a:lnTo>
                    <a:pt x="711539" y="626882"/>
                  </a:lnTo>
                  <a:lnTo>
                    <a:pt x="710077" y="678335"/>
                  </a:lnTo>
                  <a:lnTo>
                    <a:pt x="658778" y="685159"/>
                  </a:lnTo>
                  <a:lnTo>
                    <a:pt x="646591" y="735184"/>
                  </a:lnTo>
                  <a:lnTo>
                    <a:pt x="594986" y="731252"/>
                  </a:lnTo>
                  <a:lnTo>
                    <a:pt x="572609" y="777665"/>
                  </a:lnTo>
                  <a:lnTo>
                    <a:pt x="522953" y="763148"/>
                  </a:lnTo>
                  <a:lnTo>
                    <a:pt x="491360" y="803919"/>
                  </a:lnTo>
                  <a:lnTo>
                    <a:pt x="445826" y="779452"/>
                  </a:lnTo>
                  <a:lnTo>
                    <a:pt x="406400" y="812800"/>
                  </a:lnTo>
                  <a:lnTo>
                    <a:pt x="366974" y="779452"/>
                  </a:lnTo>
                  <a:lnTo>
                    <a:pt x="321440" y="803919"/>
                  </a:lnTo>
                  <a:lnTo>
                    <a:pt x="289847" y="763148"/>
                  </a:lnTo>
                  <a:lnTo>
                    <a:pt x="240191" y="777665"/>
                  </a:lnTo>
                  <a:lnTo>
                    <a:pt x="217814" y="731252"/>
                  </a:lnTo>
                  <a:lnTo>
                    <a:pt x="166209" y="735184"/>
                  </a:lnTo>
                  <a:lnTo>
                    <a:pt x="154022" y="685159"/>
                  </a:lnTo>
                  <a:lnTo>
                    <a:pt x="102722" y="678335"/>
                  </a:lnTo>
                  <a:lnTo>
                    <a:pt x="101260" y="626882"/>
                  </a:lnTo>
                  <a:lnTo>
                    <a:pt x="52509" y="609600"/>
                  </a:lnTo>
                  <a:lnTo>
                    <a:pt x="61835" y="558970"/>
                  </a:lnTo>
                  <a:lnTo>
                    <a:pt x="17762" y="531984"/>
                  </a:lnTo>
                  <a:lnTo>
                    <a:pt x="37469" y="484389"/>
                  </a:lnTo>
                  <a:lnTo>
                    <a:pt x="0" y="448880"/>
                  </a:lnTo>
                  <a:lnTo>
                    <a:pt x="29227" y="406400"/>
                  </a:lnTo>
                  <a:lnTo>
                    <a:pt x="0" y="363920"/>
                  </a:lnTo>
                  <a:lnTo>
                    <a:pt x="37469" y="328411"/>
                  </a:lnTo>
                  <a:lnTo>
                    <a:pt x="17762" y="280816"/>
                  </a:lnTo>
                  <a:lnTo>
                    <a:pt x="61835" y="253830"/>
                  </a:lnTo>
                  <a:lnTo>
                    <a:pt x="52509" y="203200"/>
                  </a:lnTo>
                  <a:lnTo>
                    <a:pt x="101260" y="185918"/>
                  </a:lnTo>
                  <a:lnTo>
                    <a:pt x="102722" y="134465"/>
                  </a:lnTo>
                  <a:lnTo>
                    <a:pt x="154022" y="127641"/>
                  </a:lnTo>
                  <a:lnTo>
                    <a:pt x="166209" y="77616"/>
                  </a:lnTo>
                  <a:lnTo>
                    <a:pt x="217814" y="81548"/>
                  </a:lnTo>
                  <a:lnTo>
                    <a:pt x="240191" y="35135"/>
                  </a:lnTo>
                  <a:lnTo>
                    <a:pt x="289847" y="49652"/>
                  </a:lnTo>
                  <a:lnTo>
                    <a:pt x="321440" y="8881"/>
                  </a:lnTo>
                  <a:lnTo>
                    <a:pt x="366974" y="33348"/>
                  </a:lnTo>
                  <a:lnTo>
                    <a:pt x="406400" y="0"/>
                  </a:lnTo>
                  <a:close/>
                </a:path>
              </a:pathLst>
            </a:custGeom>
            <a:solidFill>
              <a:srgbClr val="000000">
                <a:alpha val="0"/>
              </a:srgbClr>
            </a:solidFill>
            <a:ln cap="sq" cmpd="sng" w="38100">
              <a:solidFill>
                <a:srgbClr val="FF772B"/>
              </a:solidFill>
              <a:prstDash val="solid"/>
              <a:miter lim="8000"/>
              <a:headEnd len="sm" w="sm" type="none"/>
              <a:tailEnd len="sm" w="sm" type="none"/>
            </a:ln>
          </p:spPr>
        </p:sp>
        <p:sp>
          <p:nvSpPr>
            <p:cNvPr id="499" name="Google Shape;499;p22"/>
            <p:cNvSpPr txBox="1"/>
            <p:nvPr/>
          </p:nvSpPr>
          <p:spPr>
            <a:xfrm>
              <a:off x="152400" y="104775"/>
              <a:ext cx="508000" cy="5556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500" name="Google Shape;500;p22"/>
          <p:cNvPicPr preferRelativeResize="0"/>
          <p:nvPr/>
        </p:nvPicPr>
        <p:blipFill>
          <a:blip r:embed="rId6">
            <a:alphaModFix/>
          </a:blip>
          <a:stretch>
            <a:fillRect/>
          </a:stretch>
        </p:blipFill>
        <p:spPr>
          <a:xfrm>
            <a:off x="1288799" y="8253150"/>
            <a:ext cx="1027350" cy="1003055"/>
          </a:xfrm>
          <a:prstGeom prst="rect">
            <a:avLst/>
          </a:prstGeom>
          <a:noFill/>
          <a:ln>
            <a:noFill/>
          </a:ln>
        </p:spPr>
      </p:pic>
      <p:pic>
        <p:nvPicPr>
          <p:cNvPr id="501" name="Google Shape;501;p22"/>
          <p:cNvPicPr preferRelativeResize="0"/>
          <p:nvPr/>
        </p:nvPicPr>
        <p:blipFill>
          <a:blip r:embed="rId7">
            <a:alphaModFix/>
          </a:blip>
          <a:stretch>
            <a:fillRect/>
          </a:stretch>
        </p:blipFill>
        <p:spPr>
          <a:xfrm>
            <a:off x="-261340" y="708148"/>
            <a:ext cx="1049750" cy="104454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B2E69"/>
        </a:solidFill>
      </p:bgPr>
    </p:bg>
    <p:spTree>
      <p:nvGrpSpPr>
        <p:cNvPr id="505" name="Shape 505"/>
        <p:cNvGrpSpPr/>
        <p:nvPr/>
      </p:nvGrpSpPr>
      <p:grpSpPr>
        <a:xfrm>
          <a:off x="0" y="0"/>
          <a:ext cx="0" cy="0"/>
          <a:chOff x="0" y="0"/>
          <a:chExt cx="0" cy="0"/>
        </a:xfrm>
      </p:grpSpPr>
      <p:grpSp>
        <p:nvGrpSpPr>
          <p:cNvPr id="506" name="Google Shape;506;p23"/>
          <p:cNvGrpSpPr/>
          <p:nvPr/>
        </p:nvGrpSpPr>
        <p:grpSpPr>
          <a:xfrm>
            <a:off x="0" y="-180826"/>
            <a:ext cx="3621463" cy="10467826"/>
            <a:chOff x="0" y="-47625"/>
            <a:chExt cx="953801" cy="2756958"/>
          </a:xfrm>
        </p:grpSpPr>
        <p:sp>
          <p:nvSpPr>
            <p:cNvPr id="507" name="Google Shape;507;p23"/>
            <p:cNvSpPr/>
            <p:nvPr/>
          </p:nvSpPr>
          <p:spPr>
            <a:xfrm>
              <a:off x="0" y="0"/>
              <a:ext cx="953801" cy="2709333"/>
            </a:xfrm>
            <a:custGeom>
              <a:rect b="b" l="l" r="r" t="t"/>
              <a:pathLst>
                <a:path extrusionOk="0" h="2709333" w="953801">
                  <a:moveTo>
                    <a:pt x="0" y="0"/>
                  </a:moveTo>
                  <a:lnTo>
                    <a:pt x="953801" y="0"/>
                  </a:lnTo>
                  <a:lnTo>
                    <a:pt x="953801" y="2709333"/>
                  </a:lnTo>
                  <a:lnTo>
                    <a:pt x="0" y="2709333"/>
                  </a:lnTo>
                  <a:close/>
                </a:path>
              </a:pathLst>
            </a:custGeom>
            <a:solidFill>
              <a:srgbClr val="81C0FB"/>
            </a:solidFill>
            <a:ln>
              <a:noFill/>
            </a:ln>
          </p:spPr>
        </p:sp>
        <p:sp>
          <p:nvSpPr>
            <p:cNvPr id="508" name="Google Shape;508;p23"/>
            <p:cNvSpPr txBox="1"/>
            <p:nvPr/>
          </p:nvSpPr>
          <p:spPr>
            <a:xfrm>
              <a:off x="0" y="-47625"/>
              <a:ext cx="953801" cy="275695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509" name="Google Shape;509;p23"/>
          <p:cNvPicPr preferRelativeResize="0"/>
          <p:nvPr/>
        </p:nvPicPr>
        <p:blipFill>
          <a:blip r:embed="rId3">
            <a:alphaModFix/>
          </a:blip>
          <a:stretch>
            <a:fillRect/>
          </a:stretch>
        </p:blipFill>
        <p:spPr>
          <a:xfrm>
            <a:off x="-8306950" y="-6875650"/>
            <a:ext cx="17780002" cy="18071224"/>
          </a:xfrm>
          <a:prstGeom prst="rect">
            <a:avLst/>
          </a:prstGeom>
          <a:noFill/>
          <a:ln>
            <a:noFill/>
          </a:ln>
        </p:spPr>
      </p:pic>
      <p:pic>
        <p:nvPicPr>
          <p:cNvPr id="510" name="Google Shape;510;p23"/>
          <p:cNvPicPr preferRelativeResize="0"/>
          <p:nvPr/>
        </p:nvPicPr>
        <p:blipFill>
          <a:blip r:embed="rId4">
            <a:alphaModFix/>
          </a:blip>
          <a:stretch>
            <a:fillRect/>
          </a:stretch>
        </p:blipFill>
        <p:spPr>
          <a:xfrm>
            <a:off x="1028695" y="1463543"/>
            <a:ext cx="7759075" cy="7356789"/>
          </a:xfrm>
          <a:prstGeom prst="rect">
            <a:avLst/>
          </a:prstGeom>
          <a:noFill/>
          <a:ln>
            <a:noFill/>
          </a:ln>
        </p:spPr>
      </p:pic>
      <p:sp>
        <p:nvSpPr>
          <p:cNvPr id="511" name="Google Shape;511;p23"/>
          <p:cNvSpPr txBox="1"/>
          <p:nvPr/>
        </p:nvSpPr>
        <p:spPr>
          <a:xfrm>
            <a:off x="10271804" y="1758540"/>
            <a:ext cx="6568490" cy="14573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9000" u="none" cap="none" strike="noStrike">
                <a:solidFill>
                  <a:srgbClr val="FFBD2B"/>
                </a:solidFill>
                <a:latin typeface="Poppins"/>
                <a:ea typeface="Poppins"/>
                <a:cs typeface="Poppins"/>
                <a:sym typeface="Poppins"/>
              </a:rPr>
              <a:t>Our History</a:t>
            </a:r>
            <a:endParaRPr/>
          </a:p>
        </p:txBody>
      </p:sp>
      <p:sp>
        <p:nvSpPr>
          <p:cNvPr id="512" name="Google Shape;512;p23"/>
          <p:cNvSpPr txBox="1"/>
          <p:nvPr/>
        </p:nvSpPr>
        <p:spPr>
          <a:xfrm>
            <a:off x="10570993" y="4027317"/>
            <a:ext cx="5445728" cy="3758561"/>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400" u="none" cap="none" strike="noStrike">
                <a:solidFill>
                  <a:srgbClr val="FFFFFF"/>
                </a:solidFill>
                <a:latin typeface="Inter"/>
                <a:ea typeface="Inter"/>
                <a:cs typeface="Inter"/>
                <a:sym typeface="Inter"/>
              </a:rPr>
              <a:t>Presentations are communication tools that can be used as demonstrations, lectures, speeches, reports, and more. It is mostly presented before an audience. Presentations are communication tools that can be used as demonstrations, lectures, speeches, reports, and more. </a:t>
            </a:r>
            <a:endParaRPr/>
          </a:p>
        </p:txBody>
      </p:sp>
      <p:grpSp>
        <p:nvGrpSpPr>
          <p:cNvPr id="513" name="Google Shape;513;p23"/>
          <p:cNvGrpSpPr/>
          <p:nvPr/>
        </p:nvGrpSpPr>
        <p:grpSpPr>
          <a:xfrm>
            <a:off x="15098800" y="8465251"/>
            <a:ext cx="4977433" cy="1300133"/>
            <a:chOff x="0" y="-47625"/>
            <a:chExt cx="1738191" cy="454025"/>
          </a:xfrm>
        </p:grpSpPr>
        <p:sp>
          <p:nvSpPr>
            <p:cNvPr id="514" name="Google Shape;514;p23"/>
            <p:cNvSpPr/>
            <p:nvPr/>
          </p:nvSpPr>
          <p:spPr>
            <a:xfrm>
              <a:off x="0" y="0"/>
              <a:ext cx="1738191" cy="406400"/>
            </a:xfrm>
            <a:custGeom>
              <a:rect b="b" l="l" r="r" t="t"/>
              <a:pathLst>
                <a:path extrusionOk="0" h="406400" w="1738191">
                  <a:moveTo>
                    <a:pt x="1534991" y="0"/>
                  </a:moveTo>
                  <a:cubicBezTo>
                    <a:pt x="1647215" y="0"/>
                    <a:pt x="1738191" y="90976"/>
                    <a:pt x="1738191" y="203200"/>
                  </a:cubicBezTo>
                  <a:cubicBezTo>
                    <a:pt x="1738191" y="315424"/>
                    <a:pt x="1647215" y="406400"/>
                    <a:pt x="1534991" y="406400"/>
                  </a:cubicBezTo>
                  <a:lnTo>
                    <a:pt x="203200" y="406400"/>
                  </a:lnTo>
                  <a:cubicBezTo>
                    <a:pt x="90976" y="406400"/>
                    <a:pt x="0" y="315424"/>
                    <a:pt x="0" y="203200"/>
                  </a:cubicBezTo>
                  <a:cubicBezTo>
                    <a:pt x="0" y="90976"/>
                    <a:pt x="90976" y="0"/>
                    <a:pt x="203200" y="0"/>
                  </a:cubicBezTo>
                  <a:close/>
                </a:path>
              </a:pathLst>
            </a:custGeom>
            <a:solidFill>
              <a:srgbClr val="000000">
                <a:alpha val="0"/>
              </a:srgbClr>
            </a:solidFill>
            <a:ln cap="sq" cmpd="sng" w="57150">
              <a:solidFill>
                <a:srgbClr val="FFBD2B"/>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 name="Google Shape;515;p23"/>
            <p:cNvSpPr txBox="1"/>
            <p:nvPr/>
          </p:nvSpPr>
          <p:spPr>
            <a:xfrm>
              <a:off x="0" y="-47625"/>
              <a:ext cx="1738191" cy="454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16" name="Google Shape;516;p23"/>
          <p:cNvGrpSpPr/>
          <p:nvPr/>
        </p:nvGrpSpPr>
        <p:grpSpPr>
          <a:xfrm>
            <a:off x="16106225" y="7881495"/>
            <a:ext cx="1302012" cy="1302012"/>
            <a:chOff x="0" y="0"/>
            <a:chExt cx="812800" cy="812800"/>
          </a:xfrm>
        </p:grpSpPr>
        <p:sp>
          <p:nvSpPr>
            <p:cNvPr id="517" name="Google Shape;517;p23"/>
            <p:cNvSpPr/>
            <p:nvPr/>
          </p:nvSpPr>
          <p:spPr>
            <a:xfrm>
              <a:off x="0" y="0"/>
              <a:ext cx="812800" cy="812800"/>
            </a:xfrm>
            <a:custGeom>
              <a:rect b="b" l="l" r="r" t="t"/>
              <a:pathLst>
                <a:path extrusionOk="0" h="812800" w="812800">
                  <a:moveTo>
                    <a:pt x="406400" y="0"/>
                  </a:moveTo>
                  <a:lnTo>
                    <a:pt x="445826" y="33348"/>
                  </a:lnTo>
                  <a:lnTo>
                    <a:pt x="491360" y="8881"/>
                  </a:lnTo>
                  <a:lnTo>
                    <a:pt x="522953" y="49652"/>
                  </a:lnTo>
                  <a:lnTo>
                    <a:pt x="572609" y="35135"/>
                  </a:lnTo>
                  <a:lnTo>
                    <a:pt x="594986" y="81548"/>
                  </a:lnTo>
                  <a:lnTo>
                    <a:pt x="646591" y="77616"/>
                  </a:lnTo>
                  <a:lnTo>
                    <a:pt x="658778" y="127641"/>
                  </a:lnTo>
                  <a:lnTo>
                    <a:pt x="710077" y="134465"/>
                  </a:lnTo>
                  <a:lnTo>
                    <a:pt x="711539" y="185918"/>
                  </a:lnTo>
                  <a:lnTo>
                    <a:pt x="760292" y="203200"/>
                  </a:lnTo>
                  <a:lnTo>
                    <a:pt x="750965" y="253830"/>
                  </a:lnTo>
                  <a:lnTo>
                    <a:pt x="795038" y="280816"/>
                  </a:lnTo>
                  <a:lnTo>
                    <a:pt x="775331" y="328411"/>
                  </a:lnTo>
                  <a:lnTo>
                    <a:pt x="812800" y="363920"/>
                  </a:lnTo>
                  <a:lnTo>
                    <a:pt x="783573" y="406400"/>
                  </a:lnTo>
                  <a:lnTo>
                    <a:pt x="812800" y="448880"/>
                  </a:lnTo>
                  <a:lnTo>
                    <a:pt x="775331" y="484389"/>
                  </a:lnTo>
                  <a:lnTo>
                    <a:pt x="795038" y="531984"/>
                  </a:lnTo>
                  <a:lnTo>
                    <a:pt x="750965" y="558970"/>
                  </a:lnTo>
                  <a:lnTo>
                    <a:pt x="760292" y="609600"/>
                  </a:lnTo>
                  <a:lnTo>
                    <a:pt x="711539" y="626882"/>
                  </a:lnTo>
                  <a:lnTo>
                    <a:pt x="710077" y="678335"/>
                  </a:lnTo>
                  <a:lnTo>
                    <a:pt x="658778" y="685159"/>
                  </a:lnTo>
                  <a:lnTo>
                    <a:pt x="646591" y="735184"/>
                  </a:lnTo>
                  <a:lnTo>
                    <a:pt x="594986" y="731252"/>
                  </a:lnTo>
                  <a:lnTo>
                    <a:pt x="572609" y="777665"/>
                  </a:lnTo>
                  <a:lnTo>
                    <a:pt x="522953" y="763148"/>
                  </a:lnTo>
                  <a:lnTo>
                    <a:pt x="491360" y="803919"/>
                  </a:lnTo>
                  <a:lnTo>
                    <a:pt x="445826" y="779452"/>
                  </a:lnTo>
                  <a:lnTo>
                    <a:pt x="406400" y="812800"/>
                  </a:lnTo>
                  <a:lnTo>
                    <a:pt x="366974" y="779452"/>
                  </a:lnTo>
                  <a:lnTo>
                    <a:pt x="321440" y="803919"/>
                  </a:lnTo>
                  <a:lnTo>
                    <a:pt x="289847" y="763148"/>
                  </a:lnTo>
                  <a:lnTo>
                    <a:pt x="240191" y="777665"/>
                  </a:lnTo>
                  <a:lnTo>
                    <a:pt x="217814" y="731252"/>
                  </a:lnTo>
                  <a:lnTo>
                    <a:pt x="166209" y="735184"/>
                  </a:lnTo>
                  <a:lnTo>
                    <a:pt x="154022" y="685159"/>
                  </a:lnTo>
                  <a:lnTo>
                    <a:pt x="102722" y="678335"/>
                  </a:lnTo>
                  <a:lnTo>
                    <a:pt x="101260" y="626882"/>
                  </a:lnTo>
                  <a:lnTo>
                    <a:pt x="52509" y="609600"/>
                  </a:lnTo>
                  <a:lnTo>
                    <a:pt x="61835" y="558970"/>
                  </a:lnTo>
                  <a:lnTo>
                    <a:pt x="17762" y="531984"/>
                  </a:lnTo>
                  <a:lnTo>
                    <a:pt x="37469" y="484389"/>
                  </a:lnTo>
                  <a:lnTo>
                    <a:pt x="0" y="448880"/>
                  </a:lnTo>
                  <a:lnTo>
                    <a:pt x="29227" y="406400"/>
                  </a:lnTo>
                  <a:lnTo>
                    <a:pt x="0" y="363920"/>
                  </a:lnTo>
                  <a:lnTo>
                    <a:pt x="37469" y="328411"/>
                  </a:lnTo>
                  <a:lnTo>
                    <a:pt x="17762" y="280816"/>
                  </a:lnTo>
                  <a:lnTo>
                    <a:pt x="61835" y="253830"/>
                  </a:lnTo>
                  <a:lnTo>
                    <a:pt x="52509" y="203200"/>
                  </a:lnTo>
                  <a:lnTo>
                    <a:pt x="101260" y="185918"/>
                  </a:lnTo>
                  <a:lnTo>
                    <a:pt x="102722" y="134465"/>
                  </a:lnTo>
                  <a:lnTo>
                    <a:pt x="154022" y="127641"/>
                  </a:lnTo>
                  <a:lnTo>
                    <a:pt x="166209" y="77616"/>
                  </a:lnTo>
                  <a:lnTo>
                    <a:pt x="217814" y="81548"/>
                  </a:lnTo>
                  <a:lnTo>
                    <a:pt x="240191" y="35135"/>
                  </a:lnTo>
                  <a:lnTo>
                    <a:pt x="289847" y="49652"/>
                  </a:lnTo>
                  <a:lnTo>
                    <a:pt x="321440" y="8881"/>
                  </a:lnTo>
                  <a:lnTo>
                    <a:pt x="366974" y="33348"/>
                  </a:lnTo>
                  <a:lnTo>
                    <a:pt x="406400" y="0"/>
                  </a:lnTo>
                  <a:close/>
                </a:path>
              </a:pathLst>
            </a:custGeom>
            <a:solidFill>
              <a:srgbClr val="FF772B"/>
            </a:solidFill>
            <a:ln>
              <a:noFill/>
            </a:ln>
          </p:spPr>
        </p:sp>
        <p:sp>
          <p:nvSpPr>
            <p:cNvPr id="518" name="Google Shape;518;p23"/>
            <p:cNvSpPr txBox="1"/>
            <p:nvPr/>
          </p:nvSpPr>
          <p:spPr>
            <a:xfrm>
              <a:off x="152400" y="104775"/>
              <a:ext cx="508000" cy="5556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19" name="Google Shape;519;p23"/>
          <p:cNvGrpSpPr/>
          <p:nvPr/>
        </p:nvGrpSpPr>
        <p:grpSpPr>
          <a:xfrm rot="5400000">
            <a:off x="1158606" y="8106481"/>
            <a:ext cx="1879275" cy="1049751"/>
            <a:chOff x="0" y="-47625"/>
            <a:chExt cx="812800" cy="454025"/>
          </a:xfrm>
        </p:grpSpPr>
        <p:sp>
          <p:nvSpPr>
            <p:cNvPr id="520" name="Google Shape;520;p23"/>
            <p:cNvSpPr/>
            <p:nvPr/>
          </p:nvSpPr>
          <p:spPr>
            <a:xfrm>
              <a:off x="0" y="0"/>
              <a:ext cx="812800" cy="406400"/>
            </a:xfrm>
            <a:custGeom>
              <a:rect b="b" l="l" r="r" t="t"/>
              <a:pathLst>
                <a:path extrusionOk="0" h="406400" w="812800">
                  <a:moveTo>
                    <a:pt x="609600" y="0"/>
                  </a:moveTo>
                  <a:cubicBezTo>
                    <a:pt x="721824" y="0"/>
                    <a:pt x="812800" y="90976"/>
                    <a:pt x="812800" y="203200"/>
                  </a:cubicBezTo>
                  <a:cubicBezTo>
                    <a:pt x="812800" y="315424"/>
                    <a:pt x="721824" y="406400"/>
                    <a:pt x="609600" y="406400"/>
                  </a:cubicBezTo>
                  <a:lnTo>
                    <a:pt x="203200" y="406400"/>
                  </a:lnTo>
                  <a:cubicBezTo>
                    <a:pt x="90976" y="406400"/>
                    <a:pt x="0" y="315424"/>
                    <a:pt x="0" y="203200"/>
                  </a:cubicBezTo>
                  <a:cubicBezTo>
                    <a:pt x="0" y="90976"/>
                    <a:pt x="90976" y="0"/>
                    <a:pt x="203200" y="0"/>
                  </a:cubicBezTo>
                  <a:close/>
                </a:path>
              </a:pathLst>
            </a:custGeom>
            <a:solidFill>
              <a:srgbClr val="FF772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1" name="Google Shape;521;p23"/>
            <p:cNvSpPr txBox="1"/>
            <p:nvPr/>
          </p:nvSpPr>
          <p:spPr>
            <a:xfrm>
              <a:off x="0" y="-47625"/>
              <a:ext cx="812800" cy="454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22" name="Google Shape;522;p23"/>
          <p:cNvGrpSpPr/>
          <p:nvPr/>
        </p:nvGrpSpPr>
        <p:grpSpPr>
          <a:xfrm rot="5400000">
            <a:off x="1697382" y="7939743"/>
            <a:ext cx="691611" cy="691611"/>
            <a:chOff x="0" y="0"/>
            <a:chExt cx="812800" cy="812800"/>
          </a:xfrm>
        </p:grpSpPr>
        <p:sp>
          <p:nvSpPr>
            <p:cNvPr id="523" name="Google Shape;523;p23"/>
            <p:cNvSpPr/>
            <p:nvPr/>
          </p:nvSpPr>
          <p:spPr>
            <a:xfrm>
              <a:off x="0" y="0"/>
              <a:ext cx="812800" cy="812800"/>
            </a:xfrm>
            <a:custGeom>
              <a:rect b="b" l="l" r="r" t="t"/>
              <a:pathLst>
                <a:path extrusionOk="0" h="812800" w="812800">
                  <a:moveTo>
                    <a:pt x="406400" y="0"/>
                  </a:moveTo>
                  <a:lnTo>
                    <a:pt x="445826" y="33348"/>
                  </a:lnTo>
                  <a:lnTo>
                    <a:pt x="491360" y="8881"/>
                  </a:lnTo>
                  <a:lnTo>
                    <a:pt x="522953" y="49652"/>
                  </a:lnTo>
                  <a:lnTo>
                    <a:pt x="572609" y="35135"/>
                  </a:lnTo>
                  <a:lnTo>
                    <a:pt x="594986" y="81548"/>
                  </a:lnTo>
                  <a:lnTo>
                    <a:pt x="646591" y="77616"/>
                  </a:lnTo>
                  <a:lnTo>
                    <a:pt x="658778" y="127641"/>
                  </a:lnTo>
                  <a:lnTo>
                    <a:pt x="710077" y="134465"/>
                  </a:lnTo>
                  <a:lnTo>
                    <a:pt x="711539" y="185918"/>
                  </a:lnTo>
                  <a:lnTo>
                    <a:pt x="760292" y="203200"/>
                  </a:lnTo>
                  <a:lnTo>
                    <a:pt x="750965" y="253830"/>
                  </a:lnTo>
                  <a:lnTo>
                    <a:pt x="795038" y="280816"/>
                  </a:lnTo>
                  <a:lnTo>
                    <a:pt x="775331" y="328411"/>
                  </a:lnTo>
                  <a:lnTo>
                    <a:pt x="812800" y="363920"/>
                  </a:lnTo>
                  <a:lnTo>
                    <a:pt x="783573" y="406400"/>
                  </a:lnTo>
                  <a:lnTo>
                    <a:pt x="812800" y="448880"/>
                  </a:lnTo>
                  <a:lnTo>
                    <a:pt x="775331" y="484389"/>
                  </a:lnTo>
                  <a:lnTo>
                    <a:pt x="795038" y="531984"/>
                  </a:lnTo>
                  <a:lnTo>
                    <a:pt x="750965" y="558970"/>
                  </a:lnTo>
                  <a:lnTo>
                    <a:pt x="760292" y="609600"/>
                  </a:lnTo>
                  <a:lnTo>
                    <a:pt x="711539" y="626882"/>
                  </a:lnTo>
                  <a:lnTo>
                    <a:pt x="710077" y="678335"/>
                  </a:lnTo>
                  <a:lnTo>
                    <a:pt x="658778" y="685159"/>
                  </a:lnTo>
                  <a:lnTo>
                    <a:pt x="646591" y="735184"/>
                  </a:lnTo>
                  <a:lnTo>
                    <a:pt x="594986" y="731252"/>
                  </a:lnTo>
                  <a:lnTo>
                    <a:pt x="572609" y="777665"/>
                  </a:lnTo>
                  <a:lnTo>
                    <a:pt x="522953" y="763148"/>
                  </a:lnTo>
                  <a:lnTo>
                    <a:pt x="491360" y="803919"/>
                  </a:lnTo>
                  <a:lnTo>
                    <a:pt x="445826" y="779452"/>
                  </a:lnTo>
                  <a:lnTo>
                    <a:pt x="406400" y="812800"/>
                  </a:lnTo>
                  <a:lnTo>
                    <a:pt x="366974" y="779452"/>
                  </a:lnTo>
                  <a:lnTo>
                    <a:pt x="321440" y="803919"/>
                  </a:lnTo>
                  <a:lnTo>
                    <a:pt x="289847" y="763148"/>
                  </a:lnTo>
                  <a:lnTo>
                    <a:pt x="240191" y="777665"/>
                  </a:lnTo>
                  <a:lnTo>
                    <a:pt x="217814" y="731252"/>
                  </a:lnTo>
                  <a:lnTo>
                    <a:pt x="166209" y="735184"/>
                  </a:lnTo>
                  <a:lnTo>
                    <a:pt x="154022" y="685159"/>
                  </a:lnTo>
                  <a:lnTo>
                    <a:pt x="102722" y="678335"/>
                  </a:lnTo>
                  <a:lnTo>
                    <a:pt x="101260" y="626882"/>
                  </a:lnTo>
                  <a:lnTo>
                    <a:pt x="52509" y="609600"/>
                  </a:lnTo>
                  <a:lnTo>
                    <a:pt x="61835" y="558970"/>
                  </a:lnTo>
                  <a:lnTo>
                    <a:pt x="17762" y="531984"/>
                  </a:lnTo>
                  <a:lnTo>
                    <a:pt x="37469" y="484389"/>
                  </a:lnTo>
                  <a:lnTo>
                    <a:pt x="0" y="448880"/>
                  </a:lnTo>
                  <a:lnTo>
                    <a:pt x="29227" y="406400"/>
                  </a:lnTo>
                  <a:lnTo>
                    <a:pt x="0" y="363920"/>
                  </a:lnTo>
                  <a:lnTo>
                    <a:pt x="37469" y="328411"/>
                  </a:lnTo>
                  <a:lnTo>
                    <a:pt x="17762" y="280816"/>
                  </a:lnTo>
                  <a:lnTo>
                    <a:pt x="61835" y="253830"/>
                  </a:lnTo>
                  <a:lnTo>
                    <a:pt x="52509" y="203200"/>
                  </a:lnTo>
                  <a:lnTo>
                    <a:pt x="101260" y="185918"/>
                  </a:lnTo>
                  <a:lnTo>
                    <a:pt x="102722" y="134465"/>
                  </a:lnTo>
                  <a:lnTo>
                    <a:pt x="154022" y="127641"/>
                  </a:lnTo>
                  <a:lnTo>
                    <a:pt x="166209" y="77616"/>
                  </a:lnTo>
                  <a:lnTo>
                    <a:pt x="217814" y="81548"/>
                  </a:lnTo>
                  <a:lnTo>
                    <a:pt x="240191" y="35135"/>
                  </a:lnTo>
                  <a:lnTo>
                    <a:pt x="289847" y="49652"/>
                  </a:lnTo>
                  <a:lnTo>
                    <a:pt x="321440" y="8881"/>
                  </a:lnTo>
                  <a:lnTo>
                    <a:pt x="366974" y="33348"/>
                  </a:lnTo>
                  <a:lnTo>
                    <a:pt x="406400" y="0"/>
                  </a:lnTo>
                  <a:close/>
                </a:path>
              </a:pathLst>
            </a:custGeom>
            <a:solidFill>
              <a:srgbClr val="1B2E69"/>
            </a:solidFill>
            <a:ln>
              <a:noFill/>
            </a:ln>
          </p:spPr>
        </p:sp>
        <p:sp>
          <p:nvSpPr>
            <p:cNvPr id="524" name="Google Shape;524;p23"/>
            <p:cNvSpPr txBox="1"/>
            <p:nvPr/>
          </p:nvSpPr>
          <p:spPr>
            <a:xfrm>
              <a:off x="152400" y="104775"/>
              <a:ext cx="508000" cy="5556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25" name="Google Shape;525;p23"/>
          <p:cNvGrpSpPr/>
          <p:nvPr/>
        </p:nvGrpSpPr>
        <p:grpSpPr>
          <a:xfrm rot="10800000">
            <a:off x="445726" y="1028700"/>
            <a:ext cx="2503311" cy="1048694"/>
            <a:chOff x="0" y="-47625"/>
            <a:chExt cx="1083792" cy="454025"/>
          </a:xfrm>
        </p:grpSpPr>
        <p:sp>
          <p:nvSpPr>
            <p:cNvPr id="526" name="Google Shape;526;p23"/>
            <p:cNvSpPr/>
            <p:nvPr/>
          </p:nvSpPr>
          <p:spPr>
            <a:xfrm>
              <a:off x="0" y="0"/>
              <a:ext cx="1083792" cy="406400"/>
            </a:xfrm>
            <a:custGeom>
              <a:rect b="b" l="l" r="r" t="t"/>
              <a:pathLst>
                <a:path extrusionOk="0" h="406400" w="1083792">
                  <a:moveTo>
                    <a:pt x="880592" y="0"/>
                  </a:moveTo>
                  <a:cubicBezTo>
                    <a:pt x="992816" y="0"/>
                    <a:pt x="1083792" y="90976"/>
                    <a:pt x="1083792" y="203200"/>
                  </a:cubicBezTo>
                  <a:cubicBezTo>
                    <a:pt x="1083792" y="315424"/>
                    <a:pt x="992816" y="406400"/>
                    <a:pt x="880592" y="406400"/>
                  </a:cubicBezTo>
                  <a:lnTo>
                    <a:pt x="203200" y="406400"/>
                  </a:lnTo>
                  <a:cubicBezTo>
                    <a:pt x="90976" y="406400"/>
                    <a:pt x="0" y="315424"/>
                    <a:pt x="0" y="203200"/>
                  </a:cubicBezTo>
                  <a:cubicBezTo>
                    <a:pt x="0" y="90976"/>
                    <a:pt x="90976" y="0"/>
                    <a:pt x="203200" y="0"/>
                  </a:cubicBezTo>
                  <a:close/>
                </a:path>
              </a:pathLst>
            </a:custGeom>
            <a:solidFill>
              <a:srgbClr val="000000">
                <a:alpha val="0"/>
              </a:srgbClr>
            </a:solidFill>
            <a:ln cap="sq" cmpd="sng" w="57150">
              <a:solidFill>
                <a:srgbClr val="FFBD2B"/>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 name="Google Shape;527;p23"/>
            <p:cNvSpPr txBox="1"/>
            <p:nvPr/>
          </p:nvSpPr>
          <p:spPr>
            <a:xfrm>
              <a:off x="0" y="-47625"/>
              <a:ext cx="1083792" cy="454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528" name="Google Shape;528;p23"/>
          <p:cNvPicPr preferRelativeResize="0"/>
          <p:nvPr/>
        </p:nvPicPr>
        <p:blipFill>
          <a:blip r:embed="rId5">
            <a:alphaModFix/>
          </a:blip>
          <a:stretch>
            <a:fillRect/>
          </a:stretch>
        </p:blipFill>
        <p:spPr>
          <a:xfrm>
            <a:off x="16411396" y="8159644"/>
            <a:ext cx="691625" cy="679903"/>
          </a:xfrm>
          <a:prstGeom prst="rect">
            <a:avLst/>
          </a:prstGeom>
          <a:noFill/>
          <a:ln>
            <a:noFill/>
          </a:ln>
        </p:spPr>
      </p:pic>
      <p:pic>
        <p:nvPicPr>
          <p:cNvPr id="529" name="Google Shape;529;p23"/>
          <p:cNvPicPr preferRelativeResize="0"/>
          <p:nvPr/>
        </p:nvPicPr>
        <p:blipFill>
          <a:blip r:embed="rId6">
            <a:alphaModFix/>
          </a:blip>
          <a:stretch>
            <a:fillRect/>
          </a:stretch>
        </p:blipFill>
        <p:spPr>
          <a:xfrm>
            <a:off x="10383151" y="593101"/>
            <a:ext cx="691625" cy="70375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B2E69"/>
        </a:solidFill>
      </p:bgPr>
    </p:bg>
    <p:spTree>
      <p:nvGrpSpPr>
        <p:cNvPr id="533" name="Shape 533"/>
        <p:cNvGrpSpPr/>
        <p:nvPr/>
      </p:nvGrpSpPr>
      <p:grpSpPr>
        <a:xfrm>
          <a:off x="0" y="0"/>
          <a:ext cx="0" cy="0"/>
          <a:chOff x="0" y="0"/>
          <a:chExt cx="0" cy="0"/>
        </a:xfrm>
      </p:grpSpPr>
      <p:pic>
        <p:nvPicPr>
          <p:cNvPr id="534" name="Google Shape;534;p24"/>
          <p:cNvPicPr preferRelativeResize="0"/>
          <p:nvPr/>
        </p:nvPicPr>
        <p:blipFill>
          <a:blip r:embed="rId3">
            <a:alphaModFix/>
          </a:blip>
          <a:stretch>
            <a:fillRect/>
          </a:stretch>
        </p:blipFill>
        <p:spPr>
          <a:xfrm>
            <a:off x="-16852503" y="-12277365"/>
            <a:ext cx="23502324" cy="23792722"/>
          </a:xfrm>
          <a:prstGeom prst="rect">
            <a:avLst/>
          </a:prstGeom>
          <a:noFill/>
          <a:ln>
            <a:noFill/>
          </a:ln>
        </p:spPr>
      </p:pic>
      <p:sp>
        <p:nvSpPr>
          <p:cNvPr id="535" name="Google Shape;535;p24"/>
          <p:cNvSpPr/>
          <p:nvPr/>
        </p:nvSpPr>
        <p:spPr>
          <a:xfrm>
            <a:off x="1888833" y="4988744"/>
            <a:ext cx="353616" cy="353616"/>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81C0F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 name="Google Shape;536;p24"/>
          <p:cNvSpPr/>
          <p:nvPr/>
        </p:nvSpPr>
        <p:spPr>
          <a:xfrm>
            <a:off x="6612779" y="4963690"/>
            <a:ext cx="353616" cy="353616"/>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81C0F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 name="Google Shape;537;p24"/>
          <p:cNvSpPr/>
          <p:nvPr/>
        </p:nvSpPr>
        <p:spPr>
          <a:xfrm>
            <a:off x="11122666" y="4963690"/>
            <a:ext cx="353616" cy="353616"/>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81C0F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538" name="Google Shape;538;p24"/>
          <p:cNvCxnSpPr/>
          <p:nvPr/>
        </p:nvCxnSpPr>
        <p:spPr>
          <a:xfrm flipH="1" rot="10800000">
            <a:off x="2065641" y="5141226"/>
            <a:ext cx="4547139" cy="18712"/>
          </a:xfrm>
          <a:prstGeom prst="straightConnector1">
            <a:avLst/>
          </a:prstGeom>
          <a:noFill/>
          <a:ln cap="flat" cmpd="sng" w="47625">
            <a:solidFill>
              <a:srgbClr val="81C0FB"/>
            </a:solidFill>
            <a:prstDash val="solid"/>
            <a:round/>
            <a:headEnd len="sm" w="sm" type="none"/>
            <a:tailEnd len="sm" w="sm" type="none"/>
          </a:ln>
        </p:spPr>
      </p:cxnSp>
      <p:cxnSp>
        <p:nvCxnSpPr>
          <p:cNvPr id="539" name="Google Shape;539;p24"/>
          <p:cNvCxnSpPr/>
          <p:nvPr/>
        </p:nvCxnSpPr>
        <p:spPr>
          <a:xfrm>
            <a:off x="6966394" y="5140498"/>
            <a:ext cx="4156272" cy="0"/>
          </a:xfrm>
          <a:prstGeom prst="straightConnector1">
            <a:avLst/>
          </a:prstGeom>
          <a:noFill/>
          <a:ln cap="flat" cmpd="sng" w="47625">
            <a:solidFill>
              <a:srgbClr val="81C0FB"/>
            </a:solidFill>
            <a:prstDash val="solid"/>
            <a:round/>
            <a:headEnd len="sm" w="sm" type="none"/>
            <a:tailEnd len="sm" w="sm" type="none"/>
          </a:ln>
        </p:spPr>
      </p:cxnSp>
      <p:sp>
        <p:nvSpPr>
          <p:cNvPr id="540" name="Google Shape;540;p24"/>
          <p:cNvSpPr/>
          <p:nvPr/>
        </p:nvSpPr>
        <p:spPr>
          <a:xfrm>
            <a:off x="15949118" y="4963690"/>
            <a:ext cx="353616" cy="353616"/>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81C0F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541" name="Google Shape;541;p24"/>
          <p:cNvCxnSpPr/>
          <p:nvPr/>
        </p:nvCxnSpPr>
        <p:spPr>
          <a:xfrm>
            <a:off x="11476282" y="5140563"/>
            <a:ext cx="4649645" cy="1706"/>
          </a:xfrm>
          <a:prstGeom prst="straightConnector1">
            <a:avLst/>
          </a:prstGeom>
          <a:noFill/>
          <a:ln cap="flat" cmpd="sng" w="47625">
            <a:solidFill>
              <a:srgbClr val="81C0FB"/>
            </a:solidFill>
            <a:prstDash val="solid"/>
            <a:round/>
            <a:headEnd len="sm" w="sm" type="none"/>
            <a:tailEnd len="sm" w="sm" type="none"/>
          </a:ln>
        </p:spPr>
      </p:cxnSp>
      <p:grpSp>
        <p:nvGrpSpPr>
          <p:cNvPr id="542" name="Google Shape;542;p24"/>
          <p:cNvGrpSpPr/>
          <p:nvPr/>
        </p:nvGrpSpPr>
        <p:grpSpPr>
          <a:xfrm>
            <a:off x="1283337" y="5426875"/>
            <a:ext cx="3609488" cy="3358502"/>
            <a:chOff x="0" y="-47625"/>
            <a:chExt cx="387235" cy="360309"/>
          </a:xfrm>
        </p:grpSpPr>
        <p:sp>
          <p:nvSpPr>
            <p:cNvPr id="543" name="Google Shape;543;p24"/>
            <p:cNvSpPr/>
            <p:nvPr/>
          </p:nvSpPr>
          <p:spPr>
            <a:xfrm>
              <a:off x="0" y="0"/>
              <a:ext cx="387235" cy="312684"/>
            </a:xfrm>
            <a:custGeom>
              <a:rect b="b" l="l" r="r" t="t"/>
              <a:pathLst>
                <a:path extrusionOk="0" h="312684" w="387235">
                  <a:moveTo>
                    <a:pt x="42898" y="0"/>
                  </a:moveTo>
                  <a:lnTo>
                    <a:pt x="344338" y="0"/>
                  </a:lnTo>
                  <a:cubicBezTo>
                    <a:pt x="368029" y="0"/>
                    <a:pt x="387235" y="19206"/>
                    <a:pt x="387235" y="42898"/>
                  </a:cubicBezTo>
                  <a:lnTo>
                    <a:pt x="387235" y="269786"/>
                  </a:lnTo>
                  <a:cubicBezTo>
                    <a:pt x="387235" y="293478"/>
                    <a:pt x="368029" y="312684"/>
                    <a:pt x="344338" y="312684"/>
                  </a:cubicBezTo>
                  <a:lnTo>
                    <a:pt x="42898" y="312684"/>
                  </a:lnTo>
                  <a:cubicBezTo>
                    <a:pt x="19206" y="312684"/>
                    <a:pt x="0" y="293478"/>
                    <a:pt x="0" y="269786"/>
                  </a:cubicBezTo>
                  <a:lnTo>
                    <a:pt x="0" y="42898"/>
                  </a:lnTo>
                  <a:cubicBezTo>
                    <a:pt x="0" y="19206"/>
                    <a:pt x="19206" y="0"/>
                    <a:pt x="42898" y="0"/>
                  </a:cubicBezTo>
                  <a:close/>
                </a:path>
              </a:pathLst>
            </a:custGeom>
            <a:solidFill>
              <a:srgbClr val="81C0F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4" name="Google Shape;544;p24"/>
            <p:cNvSpPr txBox="1"/>
            <p:nvPr/>
          </p:nvSpPr>
          <p:spPr>
            <a:xfrm>
              <a:off x="0" y="-47625"/>
              <a:ext cx="387235" cy="36030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45" name="Google Shape;545;p24"/>
          <p:cNvGrpSpPr/>
          <p:nvPr/>
        </p:nvGrpSpPr>
        <p:grpSpPr>
          <a:xfrm>
            <a:off x="5320616" y="5426875"/>
            <a:ext cx="3609488" cy="3358502"/>
            <a:chOff x="0" y="-47625"/>
            <a:chExt cx="387235" cy="360309"/>
          </a:xfrm>
        </p:grpSpPr>
        <p:sp>
          <p:nvSpPr>
            <p:cNvPr id="546" name="Google Shape;546;p24"/>
            <p:cNvSpPr/>
            <p:nvPr/>
          </p:nvSpPr>
          <p:spPr>
            <a:xfrm>
              <a:off x="0" y="0"/>
              <a:ext cx="387235" cy="312684"/>
            </a:xfrm>
            <a:custGeom>
              <a:rect b="b" l="l" r="r" t="t"/>
              <a:pathLst>
                <a:path extrusionOk="0" h="312684" w="387235">
                  <a:moveTo>
                    <a:pt x="42898" y="0"/>
                  </a:moveTo>
                  <a:lnTo>
                    <a:pt x="344338" y="0"/>
                  </a:lnTo>
                  <a:cubicBezTo>
                    <a:pt x="368029" y="0"/>
                    <a:pt x="387235" y="19206"/>
                    <a:pt x="387235" y="42898"/>
                  </a:cubicBezTo>
                  <a:lnTo>
                    <a:pt x="387235" y="269786"/>
                  </a:lnTo>
                  <a:cubicBezTo>
                    <a:pt x="387235" y="293478"/>
                    <a:pt x="368029" y="312684"/>
                    <a:pt x="344338" y="312684"/>
                  </a:cubicBezTo>
                  <a:lnTo>
                    <a:pt x="42898" y="312684"/>
                  </a:lnTo>
                  <a:cubicBezTo>
                    <a:pt x="19206" y="312684"/>
                    <a:pt x="0" y="293478"/>
                    <a:pt x="0" y="269786"/>
                  </a:cubicBezTo>
                  <a:lnTo>
                    <a:pt x="0" y="42898"/>
                  </a:lnTo>
                  <a:cubicBezTo>
                    <a:pt x="0" y="19206"/>
                    <a:pt x="19206" y="0"/>
                    <a:pt x="42898" y="0"/>
                  </a:cubicBezTo>
                  <a:close/>
                </a:path>
              </a:pathLst>
            </a:custGeom>
            <a:solidFill>
              <a:srgbClr val="81C0F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7" name="Google Shape;547;p24"/>
            <p:cNvSpPr txBox="1"/>
            <p:nvPr/>
          </p:nvSpPr>
          <p:spPr>
            <a:xfrm>
              <a:off x="0" y="-47625"/>
              <a:ext cx="387235" cy="36030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48" name="Google Shape;548;p24"/>
          <p:cNvGrpSpPr/>
          <p:nvPr/>
        </p:nvGrpSpPr>
        <p:grpSpPr>
          <a:xfrm>
            <a:off x="9357895" y="5426875"/>
            <a:ext cx="3609488" cy="3358502"/>
            <a:chOff x="0" y="-47625"/>
            <a:chExt cx="387235" cy="360309"/>
          </a:xfrm>
        </p:grpSpPr>
        <p:sp>
          <p:nvSpPr>
            <p:cNvPr id="549" name="Google Shape;549;p24"/>
            <p:cNvSpPr/>
            <p:nvPr/>
          </p:nvSpPr>
          <p:spPr>
            <a:xfrm>
              <a:off x="0" y="0"/>
              <a:ext cx="387235" cy="312684"/>
            </a:xfrm>
            <a:custGeom>
              <a:rect b="b" l="l" r="r" t="t"/>
              <a:pathLst>
                <a:path extrusionOk="0" h="312684" w="387235">
                  <a:moveTo>
                    <a:pt x="42898" y="0"/>
                  </a:moveTo>
                  <a:lnTo>
                    <a:pt x="344338" y="0"/>
                  </a:lnTo>
                  <a:cubicBezTo>
                    <a:pt x="368029" y="0"/>
                    <a:pt x="387235" y="19206"/>
                    <a:pt x="387235" y="42898"/>
                  </a:cubicBezTo>
                  <a:lnTo>
                    <a:pt x="387235" y="269786"/>
                  </a:lnTo>
                  <a:cubicBezTo>
                    <a:pt x="387235" y="293478"/>
                    <a:pt x="368029" y="312684"/>
                    <a:pt x="344338" y="312684"/>
                  </a:cubicBezTo>
                  <a:lnTo>
                    <a:pt x="42898" y="312684"/>
                  </a:lnTo>
                  <a:cubicBezTo>
                    <a:pt x="19206" y="312684"/>
                    <a:pt x="0" y="293478"/>
                    <a:pt x="0" y="269786"/>
                  </a:cubicBezTo>
                  <a:lnTo>
                    <a:pt x="0" y="42898"/>
                  </a:lnTo>
                  <a:cubicBezTo>
                    <a:pt x="0" y="19206"/>
                    <a:pt x="19206" y="0"/>
                    <a:pt x="42898" y="0"/>
                  </a:cubicBezTo>
                  <a:close/>
                </a:path>
              </a:pathLst>
            </a:custGeom>
            <a:solidFill>
              <a:srgbClr val="81C0F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0" name="Google Shape;550;p24"/>
            <p:cNvSpPr txBox="1"/>
            <p:nvPr/>
          </p:nvSpPr>
          <p:spPr>
            <a:xfrm>
              <a:off x="0" y="-47625"/>
              <a:ext cx="387235" cy="36030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51" name="Google Shape;551;p24"/>
          <p:cNvGrpSpPr/>
          <p:nvPr/>
        </p:nvGrpSpPr>
        <p:grpSpPr>
          <a:xfrm>
            <a:off x="13395174" y="5426875"/>
            <a:ext cx="3609488" cy="3358502"/>
            <a:chOff x="0" y="-47625"/>
            <a:chExt cx="387235" cy="360309"/>
          </a:xfrm>
        </p:grpSpPr>
        <p:sp>
          <p:nvSpPr>
            <p:cNvPr id="552" name="Google Shape;552;p24"/>
            <p:cNvSpPr/>
            <p:nvPr/>
          </p:nvSpPr>
          <p:spPr>
            <a:xfrm>
              <a:off x="0" y="0"/>
              <a:ext cx="387235" cy="312684"/>
            </a:xfrm>
            <a:custGeom>
              <a:rect b="b" l="l" r="r" t="t"/>
              <a:pathLst>
                <a:path extrusionOk="0" h="312684" w="387235">
                  <a:moveTo>
                    <a:pt x="42898" y="0"/>
                  </a:moveTo>
                  <a:lnTo>
                    <a:pt x="344338" y="0"/>
                  </a:lnTo>
                  <a:cubicBezTo>
                    <a:pt x="368029" y="0"/>
                    <a:pt x="387235" y="19206"/>
                    <a:pt x="387235" y="42898"/>
                  </a:cubicBezTo>
                  <a:lnTo>
                    <a:pt x="387235" y="269786"/>
                  </a:lnTo>
                  <a:cubicBezTo>
                    <a:pt x="387235" y="293478"/>
                    <a:pt x="368029" y="312684"/>
                    <a:pt x="344338" y="312684"/>
                  </a:cubicBezTo>
                  <a:lnTo>
                    <a:pt x="42898" y="312684"/>
                  </a:lnTo>
                  <a:cubicBezTo>
                    <a:pt x="19206" y="312684"/>
                    <a:pt x="0" y="293478"/>
                    <a:pt x="0" y="269786"/>
                  </a:cubicBezTo>
                  <a:lnTo>
                    <a:pt x="0" y="42898"/>
                  </a:lnTo>
                  <a:cubicBezTo>
                    <a:pt x="0" y="19206"/>
                    <a:pt x="19206" y="0"/>
                    <a:pt x="42898" y="0"/>
                  </a:cubicBezTo>
                  <a:close/>
                </a:path>
              </a:pathLst>
            </a:custGeom>
            <a:solidFill>
              <a:srgbClr val="81C0F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3" name="Google Shape;553;p24"/>
            <p:cNvSpPr txBox="1"/>
            <p:nvPr/>
          </p:nvSpPr>
          <p:spPr>
            <a:xfrm>
              <a:off x="0" y="-47625"/>
              <a:ext cx="387235" cy="36030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54" name="Google Shape;554;p24"/>
          <p:cNvGrpSpPr/>
          <p:nvPr/>
        </p:nvGrpSpPr>
        <p:grpSpPr>
          <a:xfrm>
            <a:off x="1815363" y="3764542"/>
            <a:ext cx="2545438" cy="2371145"/>
            <a:chOff x="0" y="-47625"/>
            <a:chExt cx="273081" cy="254383"/>
          </a:xfrm>
        </p:grpSpPr>
        <p:sp>
          <p:nvSpPr>
            <p:cNvPr id="555" name="Google Shape;555;p24"/>
            <p:cNvSpPr/>
            <p:nvPr/>
          </p:nvSpPr>
          <p:spPr>
            <a:xfrm>
              <a:off x="0" y="0"/>
              <a:ext cx="273081" cy="206758"/>
            </a:xfrm>
            <a:custGeom>
              <a:rect b="b" l="l" r="r" t="t"/>
              <a:pathLst>
                <a:path extrusionOk="0" h="206758" w="273081">
                  <a:moveTo>
                    <a:pt x="60830" y="0"/>
                  </a:moveTo>
                  <a:lnTo>
                    <a:pt x="212252" y="0"/>
                  </a:lnTo>
                  <a:cubicBezTo>
                    <a:pt x="228385" y="0"/>
                    <a:pt x="243857" y="6409"/>
                    <a:pt x="255265" y="17817"/>
                  </a:cubicBezTo>
                  <a:cubicBezTo>
                    <a:pt x="266672" y="29224"/>
                    <a:pt x="273081" y="44697"/>
                    <a:pt x="273081" y="60830"/>
                  </a:cubicBezTo>
                  <a:lnTo>
                    <a:pt x="273081" y="145928"/>
                  </a:lnTo>
                  <a:cubicBezTo>
                    <a:pt x="273081" y="179523"/>
                    <a:pt x="245847" y="206758"/>
                    <a:pt x="212252" y="206758"/>
                  </a:cubicBezTo>
                  <a:lnTo>
                    <a:pt x="60830" y="206758"/>
                  </a:lnTo>
                  <a:cubicBezTo>
                    <a:pt x="27234" y="206758"/>
                    <a:pt x="0" y="179523"/>
                    <a:pt x="0" y="145928"/>
                  </a:cubicBezTo>
                  <a:lnTo>
                    <a:pt x="0" y="60830"/>
                  </a:lnTo>
                  <a:cubicBezTo>
                    <a:pt x="0" y="27234"/>
                    <a:pt x="27234" y="0"/>
                    <a:pt x="60830" y="0"/>
                  </a:cubicBezTo>
                  <a:close/>
                </a:path>
              </a:pathLst>
            </a:custGeom>
            <a:solidFill>
              <a:srgbClr val="FFBD2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 name="Google Shape;556;p24"/>
            <p:cNvSpPr txBox="1"/>
            <p:nvPr/>
          </p:nvSpPr>
          <p:spPr>
            <a:xfrm>
              <a:off x="0" y="-47625"/>
              <a:ext cx="273081" cy="254383"/>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57" name="Google Shape;557;p24"/>
          <p:cNvGrpSpPr/>
          <p:nvPr/>
        </p:nvGrpSpPr>
        <p:grpSpPr>
          <a:xfrm>
            <a:off x="5852642" y="3764542"/>
            <a:ext cx="2545438" cy="2371145"/>
            <a:chOff x="0" y="-47625"/>
            <a:chExt cx="273081" cy="254383"/>
          </a:xfrm>
        </p:grpSpPr>
        <p:sp>
          <p:nvSpPr>
            <p:cNvPr id="558" name="Google Shape;558;p24"/>
            <p:cNvSpPr/>
            <p:nvPr/>
          </p:nvSpPr>
          <p:spPr>
            <a:xfrm>
              <a:off x="0" y="0"/>
              <a:ext cx="273081" cy="206758"/>
            </a:xfrm>
            <a:custGeom>
              <a:rect b="b" l="l" r="r" t="t"/>
              <a:pathLst>
                <a:path extrusionOk="0" h="206758" w="273081">
                  <a:moveTo>
                    <a:pt x="60830" y="0"/>
                  </a:moveTo>
                  <a:lnTo>
                    <a:pt x="212252" y="0"/>
                  </a:lnTo>
                  <a:cubicBezTo>
                    <a:pt x="228385" y="0"/>
                    <a:pt x="243857" y="6409"/>
                    <a:pt x="255265" y="17817"/>
                  </a:cubicBezTo>
                  <a:cubicBezTo>
                    <a:pt x="266672" y="29224"/>
                    <a:pt x="273081" y="44697"/>
                    <a:pt x="273081" y="60830"/>
                  </a:cubicBezTo>
                  <a:lnTo>
                    <a:pt x="273081" y="145928"/>
                  </a:lnTo>
                  <a:cubicBezTo>
                    <a:pt x="273081" y="179523"/>
                    <a:pt x="245847" y="206758"/>
                    <a:pt x="212252" y="206758"/>
                  </a:cubicBezTo>
                  <a:lnTo>
                    <a:pt x="60830" y="206758"/>
                  </a:lnTo>
                  <a:cubicBezTo>
                    <a:pt x="27234" y="206758"/>
                    <a:pt x="0" y="179523"/>
                    <a:pt x="0" y="145928"/>
                  </a:cubicBezTo>
                  <a:lnTo>
                    <a:pt x="0" y="60830"/>
                  </a:lnTo>
                  <a:cubicBezTo>
                    <a:pt x="0" y="27234"/>
                    <a:pt x="27234" y="0"/>
                    <a:pt x="60830" y="0"/>
                  </a:cubicBezTo>
                  <a:close/>
                </a:path>
              </a:pathLst>
            </a:custGeom>
            <a:solidFill>
              <a:srgbClr val="FFBD2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9" name="Google Shape;559;p24"/>
            <p:cNvSpPr txBox="1"/>
            <p:nvPr/>
          </p:nvSpPr>
          <p:spPr>
            <a:xfrm>
              <a:off x="0" y="-47625"/>
              <a:ext cx="273081" cy="254383"/>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60" name="Google Shape;560;p24"/>
          <p:cNvGrpSpPr/>
          <p:nvPr/>
        </p:nvGrpSpPr>
        <p:grpSpPr>
          <a:xfrm>
            <a:off x="9889921" y="3764542"/>
            <a:ext cx="2545438" cy="2371145"/>
            <a:chOff x="0" y="-47625"/>
            <a:chExt cx="273081" cy="254383"/>
          </a:xfrm>
        </p:grpSpPr>
        <p:sp>
          <p:nvSpPr>
            <p:cNvPr id="561" name="Google Shape;561;p24"/>
            <p:cNvSpPr/>
            <p:nvPr/>
          </p:nvSpPr>
          <p:spPr>
            <a:xfrm>
              <a:off x="0" y="0"/>
              <a:ext cx="273081" cy="206758"/>
            </a:xfrm>
            <a:custGeom>
              <a:rect b="b" l="l" r="r" t="t"/>
              <a:pathLst>
                <a:path extrusionOk="0" h="206758" w="273081">
                  <a:moveTo>
                    <a:pt x="60830" y="0"/>
                  </a:moveTo>
                  <a:lnTo>
                    <a:pt x="212252" y="0"/>
                  </a:lnTo>
                  <a:cubicBezTo>
                    <a:pt x="228385" y="0"/>
                    <a:pt x="243857" y="6409"/>
                    <a:pt x="255265" y="17817"/>
                  </a:cubicBezTo>
                  <a:cubicBezTo>
                    <a:pt x="266672" y="29224"/>
                    <a:pt x="273081" y="44697"/>
                    <a:pt x="273081" y="60830"/>
                  </a:cubicBezTo>
                  <a:lnTo>
                    <a:pt x="273081" y="145928"/>
                  </a:lnTo>
                  <a:cubicBezTo>
                    <a:pt x="273081" y="179523"/>
                    <a:pt x="245847" y="206758"/>
                    <a:pt x="212252" y="206758"/>
                  </a:cubicBezTo>
                  <a:lnTo>
                    <a:pt x="60830" y="206758"/>
                  </a:lnTo>
                  <a:cubicBezTo>
                    <a:pt x="27234" y="206758"/>
                    <a:pt x="0" y="179523"/>
                    <a:pt x="0" y="145928"/>
                  </a:cubicBezTo>
                  <a:lnTo>
                    <a:pt x="0" y="60830"/>
                  </a:lnTo>
                  <a:cubicBezTo>
                    <a:pt x="0" y="27234"/>
                    <a:pt x="27234" y="0"/>
                    <a:pt x="60830" y="0"/>
                  </a:cubicBezTo>
                  <a:close/>
                </a:path>
              </a:pathLst>
            </a:custGeom>
            <a:solidFill>
              <a:srgbClr val="FFBD2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2" name="Google Shape;562;p24"/>
            <p:cNvSpPr txBox="1"/>
            <p:nvPr/>
          </p:nvSpPr>
          <p:spPr>
            <a:xfrm>
              <a:off x="0" y="-47625"/>
              <a:ext cx="273081" cy="254383"/>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63" name="Google Shape;563;p24"/>
          <p:cNvGrpSpPr/>
          <p:nvPr/>
        </p:nvGrpSpPr>
        <p:grpSpPr>
          <a:xfrm>
            <a:off x="13927200" y="3764542"/>
            <a:ext cx="2545438" cy="2371145"/>
            <a:chOff x="0" y="-47625"/>
            <a:chExt cx="273081" cy="254383"/>
          </a:xfrm>
        </p:grpSpPr>
        <p:sp>
          <p:nvSpPr>
            <p:cNvPr id="564" name="Google Shape;564;p24"/>
            <p:cNvSpPr/>
            <p:nvPr/>
          </p:nvSpPr>
          <p:spPr>
            <a:xfrm>
              <a:off x="0" y="0"/>
              <a:ext cx="273081" cy="206758"/>
            </a:xfrm>
            <a:custGeom>
              <a:rect b="b" l="l" r="r" t="t"/>
              <a:pathLst>
                <a:path extrusionOk="0" h="206758" w="273081">
                  <a:moveTo>
                    <a:pt x="60830" y="0"/>
                  </a:moveTo>
                  <a:lnTo>
                    <a:pt x="212252" y="0"/>
                  </a:lnTo>
                  <a:cubicBezTo>
                    <a:pt x="228385" y="0"/>
                    <a:pt x="243857" y="6409"/>
                    <a:pt x="255265" y="17817"/>
                  </a:cubicBezTo>
                  <a:cubicBezTo>
                    <a:pt x="266672" y="29224"/>
                    <a:pt x="273081" y="44697"/>
                    <a:pt x="273081" y="60830"/>
                  </a:cubicBezTo>
                  <a:lnTo>
                    <a:pt x="273081" y="145928"/>
                  </a:lnTo>
                  <a:cubicBezTo>
                    <a:pt x="273081" y="179523"/>
                    <a:pt x="245847" y="206758"/>
                    <a:pt x="212252" y="206758"/>
                  </a:cubicBezTo>
                  <a:lnTo>
                    <a:pt x="60830" y="206758"/>
                  </a:lnTo>
                  <a:cubicBezTo>
                    <a:pt x="27234" y="206758"/>
                    <a:pt x="0" y="179523"/>
                    <a:pt x="0" y="145928"/>
                  </a:cubicBezTo>
                  <a:lnTo>
                    <a:pt x="0" y="60830"/>
                  </a:lnTo>
                  <a:cubicBezTo>
                    <a:pt x="0" y="27234"/>
                    <a:pt x="27234" y="0"/>
                    <a:pt x="60830" y="0"/>
                  </a:cubicBezTo>
                  <a:close/>
                </a:path>
              </a:pathLst>
            </a:custGeom>
            <a:solidFill>
              <a:srgbClr val="FFBD2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5" name="Google Shape;565;p24"/>
            <p:cNvSpPr txBox="1"/>
            <p:nvPr/>
          </p:nvSpPr>
          <p:spPr>
            <a:xfrm>
              <a:off x="0" y="-47625"/>
              <a:ext cx="273081" cy="254383"/>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66" name="Google Shape;566;p24"/>
          <p:cNvSpPr txBox="1"/>
          <p:nvPr/>
        </p:nvSpPr>
        <p:spPr>
          <a:xfrm>
            <a:off x="1333324" y="6822198"/>
            <a:ext cx="3509515" cy="4667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3000" u="none" cap="none" strike="noStrike">
                <a:solidFill>
                  <a:srgbClr val="1B2E69"/>
                </a:solidFill>
                <a:latin typeface="Inter"/>
                <a:ea typeface="Inter"/>
                <a:cs typeface="Inter"/>
                <a:sym typeface="Inter"/>
              </a:rPr>
              <a:t>Add a main point</a:t>
            </a:r>
            <a:endParaRPr/>
          </a:p>
        </p:txBody>
      </p:sp>
      <p:sp>
        <p:nvSpPr>
          <p:cNvPr id="567" name="Google Shape;567;p24"/>
          <p:cNvSpPr txBox="1"/>
          <p:nvPr/>
        </p:nvSpPr>
        <p:spPr>
          <a:xfrm>
            <a:off x="1405619" y="7635252"/>
            <a:ext cx="3364925" cy="76327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200" u="none" cap="none" strike="noStrike">
                <a:solidFill>
                  <a:srgbClr val="000000"/>
                </a:solidFill>
                <a:latin typeface="Inter"/>
                <a:ea typeface="Inter"/>
                <a:cs typeface="Inter"/>
                <a:sym typeface="Inter"/>
              </a:rPr>
              <a:t>Elaborate on what you want to discuss. </a:t>
            </a:r>
            <a:endParaRPr/>
          </a:p>
        </p:txBody>
      </p:sp>
      <p:sp>
        <p:nvSpPr>
          <p:cNvPr id="568" name="Google Shape;568;p24"/>
          <p:cNvSpPr txBox="1"/>
          <p:nvPr/>
        </p:nvSpPr>
        <p:spPr>
          <a:xfrm>
            <a:off x="5370603" y="6822198"/>
            <a:ext cx="3509515" cy="4667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3000" u="none" cap="none" strike="noStrike">
                <a:solidFill>
                  <a:srgbClr val="1B2E69"/>
                </a:solidFill>
                <a:latin typeface="Inter"/>
                <a:ea typeface="Inter"/>
                <a:cs typeface="Inter"/>
                <a:sym typeface="Inter"/>
              </a:rPr>
              <a:t>Add a main point</a:t>
            </a:r>
            <a:endParaRPr/>
          </a:p>
        </p:txBody>
      </p:sp>
      <p:sp>
        <p:nvSpPr>
          <p:cNvPr id="569" name="Google Shape;569;p24"/>
          <p:cNvSpPr txBox="1"/>
          <p:nvPr/>
        </p:nvSpPr>
        <p:spPr>
          <a:xfrm>
            <a:off x="5442898" y="7635252"/>
            <a:ext cx="3364925" cy="76327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200" u="none" cap="none" strike="noStrike">
                <a:solidFill>
                  <a:srgbClr val="000000"/>
                </a:solidFill>
                <a:latin typeface="Inter"/>
                <a:ea typeface="Inter"/>
                <a:cs typeface="Inter"/>
                <a:sym typeface="Inter"/>
              </a:rPr>
              <a:t>Elaborate on what you want to discuss. </a:t>
            </a:r>
            <a:endParaRPr/>
          </a:p>
        </p:txBody>
      </p:sp>
      <p:sp>
        <p:nvSpPr>
          <p:cNvPr id="570" name="Google Shape;570;p24"/>
          <p:cNvSpPr txBox="1"/>
          <p:nvPr/>
        </p:nvSpPr>
        <p:spPr>
          <a:xfrm>
            <a:off x="9407882" y="6822198"/>
            <a:ext cx="3509515" cy="4667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3000" u="none" cap="none" strike="noStrike">
                <a:solidFill>
                  <a:srgbClr val="1B2E69"/>
                </a:solidFill>
                <a:latin typeface="Inter"/>
                <a:ea typeface="Inter"/>
                <a:cs typeface="Inter"/>
                <a:sym typeface="Inter"/>
              </a:rPr>
              <a:t>Add a main point</a:t>
            </a:r>
            <a:endParaRPr/>
          </a:p>
        </p:txBody>
      </p:sp>
      <p:sp>
        <p:nvSpPr>
          <p:cNvPr id="571" name="Google Shape;571;p24"/>
          <p:cNvSpPr txBox="1"/>
          <p:nvPr/>
        </p:nvSpPr>
        <p:spPr>
          <a:xfrm>
            <a:off x="9480177" y="7635252"/>
            <a:ext cx="3364925" cy="76327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200" u="none" cap="none" strike="noStrike">
                <a:solidFill>
                  <a:srgbClr val="000000"/>
                </a:solidFill>
                <a:latin typeface="Inter"/>
                <a:ea typeface="Inter"/>
                <a:cs typeface="Inter"/>
                <a:sym typeface="Inter"/>
              </a:rPr>
              <a:t>Elaborate on what you want to discuss. </a:t>
            </a:r>
            <a:endParaRPr/>
          </a:p>
        </p:txBody>
      </p:sp>
      <p:sp>
        <p:nvSpPr>
          <p:cNvPr id="572" name="Google Shape;572;p24"/>
          <p:cNvSpPr txBox="1"/>
          <p:nvPr/>
        </p:nvSpPr>
        <p:spPr>
          <a:xfrm>
            <a:off x="13445161" y="6822198"/>
            <a:ext cx="3509515" cy="4667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3000" u="none" cap="none" strike="noStrike">
                <a:solidFill>
                  <a:srgbClr val="1B2E69"/>
                </a:solidFill>
                <a:latin typeface="Inter"/>
                <a:ea typeface="Inter"/>
                <a:cs typeface="Inter"/>
                <a:sym typeface="Inter"/>
              </a:rPr>
              <a:t>Add a main point</a:t>
            </a:r>
            <a:endParaRPr/>
          </a:p>
        </p:txBody>
      </p:sp>
      <p:sp>
        <p:nvSpPr>
          <p:cNvPr id="573" name="Google Shape;573;p24"/>
          <p:cNvSpPr txBox="1"/>
          <p:nvPr/>
        </p:nvSpPr>
        <p:spPr>
          <a:xfrm>
            <a:off x="13517456" y="7635252"/>
            <a:ext cx="3364925" cy="76327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200" u="none" cap="none" strike="noStrike">
                <a:solidFill>
                  <a:srgbClr val="000000"/>
                </a:solidFill>
                <a:latin typeface="Inter"/>
                <a:ea typeface="Inter"/>
                <a:cs typeface="Inter"/>
                <a:sym typeface="Inter"/>
              </a:rPr>
              <a:t>Elaborate on what you want to discuss. </a:t>
            </a:r>
            <a:endParaRPr/>
          </a:p>
        </p:txBody>
      </p:sp>
      <p:sp>
        <p:nvSpPr>
          <p:cNvPr id="574" name="Google Shape;574;p24"/>
          <p:cNvSpPr txBox="1"/>
          <p:nvPr/>
        </p:nvSpPr>
        <p:spPr>
          <a:xfrm>
            <a:off x="634979" y="909485"/>
            <a:ext cx="17018042" cy="14573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9000" u="none" cap="none" strike="noStrike">
                <a:solidFill>
                  <a:srgbClr val="FFBD2B"/>
                </a:solidFill>
                <a:latin typeface="Poppins"/>
                <a:ea typeface="Poppins"/>
                <a:cs typeface="Poppins"/>
                <a:sym typeface="Poppins"/>
              </a:rPr>
              <a:t>Add a Timeline Page</a:t>
            </a:r>
            <a:endParaRPr/>
          </a:p>
        </p:txBody>
      </p:sp>
      <p:grpSp>
        <p:nvGrpSpPr>
          <p:cNvPr id="575" name="Google Shape;575;p24"/>
          <p:cNvGrpSpPr/>
          <p:nvPr/>
        </p:nvGrpSpPr>
        <p:grpSpPr>
          <a:xfrm>
            <a:off x="16326345" y="329253"/>
            <a:ext cx="1071576" cy="1071576"/>
            <a:chOff x="0" y="0"/>
            <a:chExt cx="812800" cy="812800"/>
          </a:xfrm>
        </p:grpSpPr>
        <p:sp>
          <p:nvSpPr>
            <p:cNvPr id="576" name="Google Shape;576;p24"/>
            <p:cNvSpPr/>
            <p:nvPr/>
          </p:nvSpPr>
          <p:spPr>
            <a:xfrm>
              <a:off x="0" y="0"/>
              <a:ext cx="812800" cy="812800"/>
            </a:xfrm>
            <a:custGeom>
              <a:rect b="b" l="l" r="r" t="t"/>
              <a:pathLst>
                <a:path extrusionOk="0" h="812800" w="812800">
                  <a:moveTo>
                    <a:pt x="406400" y="0"/>
                  </a:moveTo>
                  <a:lnTo>
                    <a:pt x="445826" y="33348"/>
                  </a:lnTo>
                  <a:lnTo>
                    <a:pt x="491360" y="8881"/>
                  </a:lnTo>
                  <a:lnTo>
                    <a:pt x="522953" y="49652"/>
                  </a:lnTo>
                  <a:lnTo>
                    <a:pt x="572609" y="35135"/>
                  </a:lnTo>
                  <a:lnTo>
                    <a:pt x="594986" y="81548"/>
                  </a:lnTo>
                  <a:lnTo>
                    <a:pt x="646591" y="77616"/>
                  </a:lnTo>
                  <a:lnTo>
                    <a:pt x="658778" y="127641"/>
                  </a:lnTo>
                  <a:lnTo>
                    <a:pt x="710077" y="134465"/>
                  </a:lnTo>
                  <a:lnTo>
                    <a:pt x="711539" y="185918"/>
                  </a:lnTo>
                  <a:lnTo>
                    <a:pt x="760292" y="203200"/>
                  </a:lnTo>
                  <a:lnTo>
                    <a:pt x="750965" y="253830"/>
                  </a:lnTo>
                  <a:lnTo>
                    <a:pt x="795038" y="280816"/>
                  </a:lnTo>
                  <a:lnTo>
                    <a:pt x="775331" y="328411"/>
                  </a:lnTo>
                  <a:lnTo>
                    <a:pt x="812800" y="363920"/>
                  </a:lnTo>
                  <a:lnTo>
                    <a:pt x="783573" y="406400"/>
                  </a:lnTo>
                  <a:lnTo>
                    <a:pt x="812800" y="448880"/>
                  </a:lnTo>
                  <a:lnTo>
                    <a:pt x="775331" y="484389"/>
                  </a:lnTo>
                  <a:lnTo>
                    <a:pt x="795038" y="531984"/>
                  </a:lnTo>
                  <a:lnTo>
                    <a:pt x="750965" y="558970"/>
                  </a:lnTo>
                  <a:lnTo>
                    <a:pt x="760292" y="609600"/>
                  </a:lnTo>
                  <a:lnTo>
                    <a:pt x="711539" y="626882"/>
                  </a:lnTo>
                  <a:lnTo>
                    <a:pt x="710077" y="678335"/>
                  </a:lnTo>
                  <a:lnTo>
                    <a:pt x="658778" y="685159"/>
                  </a:lnTo>
                  <a:lnTo>
                    <a:pt x="646591" y="735184"/>
                  </a:lnTo>
                  <a:lnTo>
                    <a:pt x="594986" y="731252"/>
                  </a:lnTo>
                  <a:lnTo>
                    <a:pt x="572609" y="777665"/>
                  </a:lnTo>
                  <a:lnTo>
                    <a:pt x="522953" y="763148"/>
                  </a:lnTo>
                  <a:lnTo>
                    <a:pt x="491360" y="803919"/>
                  </a:lnTo>
                  <a:lnTo>
                    <a:pt x="445826" y="779452"/>
                  </a:lnTo>
                  <a:lnTo>
                    <a:pt x="406400" y="812800"/>
                  </a:lnTo>
                  <a:lnTo>
                    <a:pt x="366974" y="779452"/>
                  </a:lnTo>
                  <a:lnTo>
                    <a:pt x="321440" y="803919"/>
                  </a:lnTo>
                  <a:lnTo>
                    <a:pt x="289847" y="763148"/>
                  </a:lnTo>
                  <a:lnTo>
                    <a:pt x="240191" y="777665"/>
                  </a:lnTo>
                  <a:lnTo>
                    <a:pt x="217814" y="731252"/>
                  </a:lnTo>
                  <a:lnTo>
                    <a:pt x="166209" y="735184"/>
                  </a:lnTo>
                  <a:lnTo>
                    <a:pt x="154022" y="685159"/>
                  </a:lnTo>
                  <a:lnTo>
                    <a:pt x="102722" y="678335"/>
                  </a:lnTo>
                  <a:lnTo>
                    <a:pt x="101260" y="626882"/>
                  </a:lnTo>
                  <a:lnTo>
                    <a:pt x="52509" y="609600"/>
                  </a:lnTo>
                  <a:lnTo>
                    <a:pt x="61835" y="558970"/>
                  </a:lnTo>
                  <a:lnTo>
                    <a:pt x="17762" y="531984"/>
                  </a:lnTo>
                  <a:lnTo>
                    <a:pt x="37469" y="484389"/>
                  </a:lnTo>
                  <a:lnTo>
                    <a:pt x="0" y="448880"/>
                  </a:lnTo>
                  <a:lnTo>
                    <a:pt x="29227" y="406400"/>
                  </a:lnTo>
                  <a:lnTo>
                    <a:pt x="0" y="363920"/>
                  </a:lnTo>
                  <a:lnTo>
                    <a:pt x="37469" y="328411"/>
                  </a:lnTo>
                  <a:lnTo>
                    <a:pt x="17762" y="280816"/>
                  </a:lnTo>
                  <a:lnTo>
                    <a:pt x="61835" y="253830"/>
                  </a:lnTo>
                  <a:lnTo>
                    <a:pt x="52509" y="203200"/>
                  </a:lnTo>
                  <a:lnTo>
                    <a:pt x="101260" y="185918"/>
                  </a:lnTo>
                  <a:lnTo>
                    <a:pt x="102722" y="134465"/>
                  </a:lnTo>
                  <a:lnTo>
                    <a:pt x="154022" y="127641"/>
                  </a:lnTo>
                  <a:lnTo>
                    <a:pt x="166209" y="77616"/>
                  </a:lnTo>
                  <a:lnTo>
                    <a:pt x="217814" y="81548"/>
                  </a:lnTo>
                  <a:lnTo>
                    <a:pt x="240191" y="35135"/>
                  </a:lnTo>
                  <a:lnTo>
                    <a:pt x="289847" y="49652"/>
                  </a:lnTo>
                  <a:lnTo>
                    <a:pt x="321440" y="8881"/>
                  </a:lnTo>
                  <a:lnTo>
                    <a:pt x="366974" y="33348"/>
                  </a:lnTo>
                  <a:lnTo>
                    <a:pt x="406400" y="0"/>
                  </a:lnTo>
                  <a:close/>
                </a:path>
              </a:pathLst>
            </a:custGeom>
            <a:solidFill>
              <a:srgbClr val="000000">
                <a:alpha val="0"/>
              </a:srgbClr>
            </a:solidFill>
            <a:ln cap="sq" cmpd="sng" w="38100">
              <a:solidFill>
                <a:srgbClr val="FF772B"/>
              </a:solidFill>
              <a:prstDash val="solid"/>
              <a:miter lim="8000"/>
              <a:headEnd len="sm" w="sm" type="none"/>
              <a:tailEnd len="sm" w="sm" type="none"/>
            </a:ln>
          </p:spPr>
        </p:sp>
        <p:sp>
          <p:nvSpPr>
            <p:cNvPr id="577" name="Google Shape;577;p24"/>
            <p:cNvSpPr txBox="1"/>
            <p:nvPr/>
          </p:nvSpPr>
          <p:spPr>
            <a:xfrm>
              <a:off x="152400" y="104775"/>
              <a:ext cx="508000" cy="5556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78" name="Google Shape;578;p24"/>
          <p:cNvGrpSpPr/>
          <p:nvPr/>
        </p:nvGrpSpPr>
        <p:grpSpPr>
          <a:xfrm>
            <a:off x="13814017" y="9458767"/>
            <a:ext cx="4977433" cy="1300133"/>
            <a:chOff x="0" y="-47625"/>
            <a:chExt cx="1738191" cy="454025"/>
          </a:xfrm>
        </p:grpSpPr>
        <p:sp>
          <p:nvSpPr>
            <p:cNvPr id="579" name="Google Shape;579;p24"/>
            <p:cNvSpPr/>
            <p:nvPr/>
          </p:nvSpPr>
          <p:spPr>
            <a:xfrm>
              <a:off x="0" y="0"/>
              <a:ext cx="1738191" cy="406400"/>
            </a:xfrm>
            <a:custGeom>
              <a:rect b="b" l="l" r="r" t="t"/>
              <a:pathLst>
                <a:path extrusionOk="0" h="406400" w="1738191">
                  <a:moveTo>
                    <a:pt x="1534991" y="0"/>
                  </a:moveTo>
                  <a:cubicBezTo>
                    <a:pt x="1647215" y="0"/>
                    <a:pt x="1738191" y="90976"/>
                    <a:pt x="1738191" y="203200"/>
                  </a:cubicBezTo>
                  <a:cubicBezTo>
                    <a:pt x="1738191" y="315424"/>
                    <a:pt x="1647215" y="406400"/>
                    <a:pt x="1534991" y="406400"/>
                  </a:cubicBezTo>
                  <a:lnTo>
                    <a:pt x="203200" y="406400"/>
                  </a:lnTo>
                  <a:cubicBezTo>
                    <a:pt x="90976" y="406400"/>
                    <a:pt x="0" y="315424"/>
                    <a:pt x="0" y="203200"/>
                  </a:cubicBezTo>
                  <a:cubicBezTo>
                    <a:pt x="0" y="90976"/>
                    <a:pt x="90976" y="0"/>
                    <a:pt x="203200" y="0"/>
                  </a:cubicBezTo>
                  <a:close/>
                </a:path>
              </a:pathLst>
            </a:custGeom>
            <a:solidFill>
              <a:srgbClr val="000000">
                <a:alpha val="0"/>
              </a:srgbClr>
            </a:solidFill>
            <a:ln cap="sq" cmpd="sng" w="57150">
              <a:solidFill>
                <a:srgbClr val="FFBD2B"/>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0" name="Google Shape;580;p24"/>
            <p:cNvSpPr txBox="1"/>
            <p:nvPr/>
          </p:nvSpPr>
          <p:spPr>
            <a:xfrm>
              <a:off x="0" y="-47625"/>
              <a:ext cx="1738191" cy="454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81" name="Google Shape;581;p24"/>
          <p:cNvGrpSpPr/>
          <p:nvPr/>
        </p:nvGrpSpPr>
        <p:grpSpPr>
          <a:xfrm>
            <a:off x="14423464" y="9015214"/>
            <a:ext cx="1879270" cy="1049748"/>
            <a:chOff x="0" y="-47625"/>
            <a:chExt cx="812800" cy="454025"/>
          </a:xfrm>
        </p:grpSpPr>
        <p:sp>
          <p:nvSpPr>
            <p:cNvPr id="582" name="Google Shape;582;p24"/>
            <p:cNvSpPr/>
            <p:nvPr/>
          </p:nvSpPr>
          <p:spPr>
            <a:xfrm>
              <a:off x="0" y="0"/>
              <a:ext cx="812800" cy="406400"/>
            </a:xfrm>
            <a:custGeom>
              <a:rect b="b" l="l" r="r" t="t"/>
              <a:pathLst>
                <a:path extrusionOk="0" h="406400" w="812800">
                  <a:moveTo>
                    <a:pt x="609600" y="0"/>
                  </a:moveTo>
                  <a:cubicBezTo>
                    <a:pt x="721824" y="0"/>
                    <a:pt x="812800" y="90976"/>
                    <a:pt x="812800" y="203200"/>
                  </a:cubicBezTo>
                  <a:cubicBezTo>
                    <a:pt x="812800" y="315424"/>
                    <a:pt x="721824" y="406400"/>
                    <a:pt x="609600" y="406400"/>
                  </a:cubicBezTo>
                  <a:lnTo>
                    <a:pt x="203200" y="406400"/>
                  </a:lnTo>
                  <a:cubicBezTo>
                    <a:pt x="90976" y="406400"/>
                    <a:pt x="0" y="315424"/>
                    <a:pt x="0" y="203200"/>
                  </a:cubicBezTo>
                  <a:cubicBezTo>
                    <a:pt x="0" y="90976"/>
                    <a:pt x="90976" y="0"/>
                    <a:pt x="203200" y="0"/>
                  </a:cubicBezTo>
                  <a:close/>
                </a:path>
              </a:pathLst>
            </a:custGeom>
            <a:solidFill>
              <a:srgbClr val="FF772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3" name="Google Shape;583;p24"/>
            <p:cNvSpPr txBox="1"/>
            <p:nvPr/>
          </p:nvSpPr>
          <p:spPr>
            <a:xfrm>
              <a:off x="0" y="-47625"/>
              <a:ext cx="812800" cy="454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84" name="Google Shape;584;p24"/>
          <p:cNvGrpSpPr/>
          <p:nvPr/>
        </p:nvGrpSpPr>
        <p:grpSpPr>
          <a:xfrm>
            <a:off x="14671488" y="9249339"/>
            <a:ext cx="691611" cy="691611"/>
            <a:chOff x="0" y="0"/>
            <a:chExt cx="812800" cy="812800"/>
          </a:xfrm>
        </p:grpSpPr>
        <p:sp>
          <p:nvSpPr>
            <p:cNvPr id="585" name="Google Shape;585;p24"/>
            <p:cNvSpPr/>
            <p:nvPr/>
          </p:nvSpPr>
          <p:spPr>
            <a:xfrm>
              <a:off x="0" y="0"/>
              <a:ext cx="812800" cy="812800"/>
            </a:xfrm>
            <a:custGeom>
              <a:rect b="b" l="l" r="r" t="t"/>
              <a:pathLst>
                <a:path extrusionOk="0" h="812800" w="812800">
                  <a:moveTo>
                    <a:pt x="406400" y="0"/>
                  </a:moveTo>
                  <a:lnTo>
                    <a:pt x="445826" y="33348"/>
                  </a:lnTo>
                  <a:lnTo>
                    <a:pt x="491360" y="8881"/>
                  </a:lnTo>
                  <a:lnTo>
                    <a:pt x="522953" y="49652"/>
                  </a:lnTo>
                  <a:lnTo>
                    <a:pt x="572609" y="35135"/>
                  </a:lnTo>
                  <a:lnTo>
                    <a:pt x="594986" y="81548"/>
                  </a:lnTo>
                  <a:lnTo>
                    <a:pt x="646591" y="77616"/>
                  </a:lnTo>
                  <a:lnTo>
                    <a:pt x="658778" y="127641"/>
                  </a:lnTo>
                  <a:lnTo>
                    <a:pt x="710077" y="134465"/>
                  </a:lnTo>
                  <a:lnTo>
                    <a:pt x="711539" y="185918"/>
                  </a:lnTo>
                  <a:lnTo>
                    <a:pt x="760292" y="203200"/>
                  </a:lnTo>
                  <a:lnTo>
                    <a:pt x="750965" y="253830"/>
                  </a:lnTo>
                  <a:lnTo>
                    <a:pt x="795038" y="280816"/>
                  </a:lnTo>
                  <a:lnTo>
                    <a:pt x="775331" y="328411"/>
                  </a:lnTo>
                  <a:lnTo>
                    <a:pt x="812800" y="363920"/>
                  </a:lnTo>
                  <a:lnTo>
                    <a:pt x="783573" y="406400"/>
                  </a:lnTo>
                  <a:lnTo>
                    <a:pt x="812800" y="448880"/>
                  </a:lnTo>
                  <a:lnTo>
                    <a:pt x="775331" y="484389"/>
                  </a:lnTo>
                  <a:lnTo>
                    <a:pt x="795038" y="531984"/>
                  </a:lnTo>
                  <a:lnTo>
                    <a:pt x="750965" y="558970"/>
                  </a:lnTo>
                  <a:lnTo>
                    <a:pt x="760292" y="609600"/>
                  </a:lnTo>
                  <a:lnTo>
                    <a:pt x="711539" y="626882"/>
                  </a:lnTo>
                  <a:lnTo>
                    <a:pt x="710077" y="678335"/>
                  </a:lnTo>
                  <a:lnTo>
                    <a:pt x="658778" y="685159"/>
                  </a:lnTo>
                  <a:lnTo>
                    <a:pt x="646591" y="735184"/>
                  </a:lnTo>
                  <a:lnTo>
                    <a:pt x="594986" y="731252"/>
                  </a:lnTo>
                  <a:lnTo>
                    <a:pt x="572609" y="777665"/>
                  </a:lnTo>
                  <a:lnTo>
                    <a:pt x="522953" y="763148"/>
                  </a:lnTo>
                  <a:lnTo>
                    <a:pt x="491360" y="803919"/>
                  </a:lnTo>
                  <a:lnTo>
                    <a:pt x="445826" y="779452"/>
                  </a:lnTo>
                  <a:lnTo>
                    <a:pt x="406400" y="812800"/>
                  </a:lnTo>
                  <a:lnTo>
                    <a:pt x="366974" y="779452"/>
                  </a:lnTo>
                  <a:lnTo>
                    <a:pt x="321440" y="803919"/>
                  </a:lnTo>
                  <a:lnTo>
                    <a:pt x="289847" y="763148"/>
                  </a:lnTo>
                  <a:lnTo>
                    <a:pt x="240191" y="777665"/>
                  </a:lnTo>
                  <a:lnTo>
                    <a:pt x="217814" y="731252"/>
                  </a:lnTo>
                  <a:lnTo>
                    <a:pt x="166209" y="735184"/>
                  </a:lnTo>
                  <a:lnTo>
                    <a:pt x="154022" y="685159"/>
                  </a:lnTo>
                  <a:lnTo>
                    <a:pt x="102722" y="678335"/>
                  </a:lnTo>
                  <a:lnTo>
                    <a:pt x="101260" y="626882"/>
                  </a:lnTo>
                  <a:lnTo>
                    <a:pt x="52509" y="609600"/>
                  </a:lnTo>
                  <a:lnTo>
                    <a:pt x="61835" y="558970"/>
                  </a:lnTo>
                  <a:lnTo>
                    <a:pt x="17762" y="531984"/>
                  </a:lnTo>
                  <a:lnTo>
                    <a:pt x="37469" y="484389"/>
                  </a:lnTo>
                  <a:lnTo>
                    <a:pt x="0" y="448880"/>
                  </a:lnTo>
                  <a:lnTo>
                    <a:pt x="29227" y="406400"/>
                  </a:lnTo>
                  <a:lnTo>
                    <a:pt x="0" y="363920"/>
                  </a:lnTo>
                  <a:lnTo>
                    <a:pt x="37469" y="328411"/>
                  </a:lnTo>
                  <a:lnTo>
                    <a:pt x="17762" y="280816"/>
                  </a:lnTo>
                  <a:lnTo>
                    <a:pt x="61835" y="253830"/>
                  </a:lnTo>
                  <a:lnTo>
                    <a:pt x="52509" y="203200"/>
                  </a:lnTo>
                  <a:lnTo>
                    <a:pt x="101260" y="185918"/>
                  </a:lnTo>
                  <a:lnTo>
                    <a:pt x="102722" y="134465"/>
                  </a:lnTo>
                  <a:lnTo>
                    <a:pt x="154022" y="127641"/>
                  </a:lnTo>
                  <a:lnTo>
                    <a:pt x="166209" y="77616"/>
                  </a:lnTo>
                  <a:lnTo>
                    <a:pt x="217814" y="81548"/>
                  </a:lnTo>
                  <a:lnTo>
                    <a:pt x="240191" y="35135"/>
                  </a:lnTo>
                  <a:lnTo>
                    <a:pt x="289847" y="49652"/>
                  </a:lnTo>
                  <a:lnTo>
                    <a:pt x="321440" y="8881"/>
                  </a:lnTo>
                  <a:lnTo>
                    <a:pt x="366974" y="33348"/>
                  </a:lnTo>
                  <a:lnTo>
                    <a:pt x="406400" y="0"/>
                  </a:lnTo>
                  <a:close/>
                </a:path>
              </a:pathLst>
            </a:custGeom>
            <a:solidFill>
              <a:srgbClr val="1B2E69"/>
            </a:solidFill>
            <a:ln>
              <a:noFill/>
            </a:ln>
          </p:spPr>
        </p:sp>
        <p:sp>
          <p:nvSpPr>
            <p:cNvPr id="586" name="Google Shape;586;p24"/>
            <p:cNvSpPr txBox="1"/>
            <p:nvPr/>
          </p:nvSpPr>
          <p:spPr>
            <a:xfrm>
              <a:off x="152400" y="104775"/>
              <a:ext cx="508000" cy="5556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587" name="Google Shape;587;p24"/>
          <p:cNvPicPr preferRelativeResize="0"/>
          <p:nvPr/>
        </p:nvPicPr>
        <p:blipFill>
          <a:blip r:embed="rId4">
            <a:alphaModFix/>
          </a:blip>
          <a:stretch>
            <a:fillRect/>
          </a:stretch>
        </p:blipFill>
        <p:spPr>
          <a:xfrm>
            <a:off x="2165245" y="2578025"/>
            <a:ext cx="627175" cy="608908"/>
          </a:xfrm>
          <a:prstGeom prst="rect">
            <a:avLst/>
          </a:prstGeom>
          <a:noFill/>
          <a:ln>
            <a:noFill/>
          </a:ln>
        </p:spPr>
      </p:pic>
      <p:pic>
        <p:nvPicPr>
          <p:cNvPr id="588" name="Google Shape;588;p24"/>
          <p:cNvPicPr preferRelativeResize="0"/>
          <p:nvPr/>
        </p:nvPicPr>
        <p:blipFill>
          <a:blip r:embed="rId5">
            <a:alphaModFix/>
          </a:blip>
          <a:stretch>
            <a:fillRect/>
          </a:stretch>
        </p:blipFill>
        <p:spPr>
          <a:xfrm>
            <a:off x="2451252" y="4509685"/>
            <a:ext cx="1324775" cy="1324775"/>
          </a:xfrm>
          <a:prstGeom prst="rect">
            <a:avLst/>
          </a:prstGeom>
          <a:noFill/>
          <a:ln>
            <a:noFill/>
          </a:ln>
        </p:spPr>
      </p:pic>
      <p:pic>
        <p:nvPicPr>
          <p:cNvPr id="589" name="Google Shape;589;p24"/>
          <p:cNvPicPr preferRelativeResize="0"/>
          <p:nvPr/>
        </p:nvPicPr>
        <p:blipFill>
          <a:blip r:embed="rId6">
            <a:alphaModFix/>
          </a:blip>
          <a:stretch>
            <a:fillRect/>
          </a:stretch>
        </p:blipFill>
        <p:spPr>
          <a:xfrm>
            <a:off x="6514311" y="4563825"/>
            <a:ext cx="1222100" cy="1216496"/>
          </a:xfrm>
          <a:prstGeom prst="rect">
            <a:avLst/>
          </a:prstGeom>
          <a:noFill/>
          <a:ln>
            <a:noFill/>
          </a:ln>
        </p:spPr>
      </p:pic>
      <p:pic>
        <p:nvPicPr>
          <p:cNvPr id="590" name="Google Shape;590;p24"/>
          <p:cNvPicPr preferRelativeResize="0"/>
          <p:nvPr/>
        </p:nvPicPr>
        <p:blipFill>
          <a:blip r:embed="rId7">
            <a:alphaModFix/>
          </a:blip>
          <a:stretch>
            <a:fillRect/>
          </a:stretch>
        </p:blipFill>
        <p:spPr>
          <a:xfrm>
            <a:off x="10500250" y="4481045"/>
            <a:ext cx="1324775" cy="1318913"/>
          </a:xfrm>
          <a:prstGeom prst="rect">
            <a:avLst/>
          </a:prstGeom>
          <a:noFill/>
          <a:ln>
            <a:noFill/>
          </a:ln>
        </p:spPr>
      </p:pic>
      <p:pic>
        <p:nvPicPr>
          <p:cNvPr id="591" name="Google Shape;591;p24"/>
          <p:cNvPicPr preferRelativeResize="0"/>
          <p:nvPr/>
        </p:nvPicPr>
        <p:blipFill>
          <a:blip r:embed="rId8">
            <a:alphaModFix/>
          </a:blip>
          <a:stretch>
            <a:fillRect/>
          </a:stretch>
        </p:blipFill>
        <p:spPr>
          <a:xfrm>
            <a:off x="14588895" y="4478120"/>
            <a:ext cx="1324775" cy="132477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B2E69"/>
        </a:solidFill>
      </p:bgPr>
    </p:bg>
    <p:spTree>
      <p:nvGrpSpPr>
        <p:cNvPr id="595" name="Shape 595"/>
        <p:cNvGrpSpPr/>
        <p:nvPr/>
      </p:nvGrpSpPr>
      <p:grpSpPr>
        <a:xfrm>
          <a:off x="0" y="0"/>
          <a:ext cx="0" cy="0"/>
          <a:chOff x="0" y="0"/>
          <a:chExt cx="0" cy="0"/>
        </a:xfrm>
      </p:grpSpPr>
      <p:pic>
        <p:nvPicPr>
          <p:cNvPr id="596" name="Google Shape;596;p25"/>
          <p:cNvPicPr preferRelativeResize="0"/>
          <p:nvPr/>
        </p:nvPicPr>
        <p:blipFill>
          <a:blip r:embed="rId3">
            <a:alphaModFix/>
          </a:blip>
          <a:stretch>
            <a:fillRect/>
          </a:stretch>
        </p:blipFill>
        <p:spPr>
          <a:xfrm>
            <a:off x="0" y="0"/>
            <a:ext cx="18288000" cy="10287000"/>
          </a:xfrm>
          <a:prstGeom prst="rect">
            <a:avLst/>
          </a:prstGeom>
          <a:noFill/>
          <a:ln>
            <a:noFill/>
          </a:ln>
        </p:spPr>
      </p:pic>
      <p:grpSp>
        <p:nvGrpSpPr>
          <p:cNvPr id="597" name="Google Shape;597;p25"/>
          <p:cNvGrpSpPr/>
          <p:nvPr/>
        </p:nvGrpSpPr>
        <p:grpSpPr>
          <a:xfrm>
            <a:off x="-298379" y="4986570"/>
            <a:ext cx="6132637" cy="3555575"/>
            <a:chOff x="0" y="-47625"/>
            <a:chExt cx="657925" cy="381451"/>
          </a:xfrm>
        </p:grpSpPr>
        <p:sp>
          <p:nvSpPr>
            <p:cNvPr id="598" name="Google Shape;598;p25"/>
            <p:cNvSpPr/>
            <p:nvPr/>
          </p:nvSpPr>
          <p:spPr>
            <a:xfrm>
              <a:off x="0" y="0"/>
              <a:ext cx="657925" cy="333826"/>
            </a:xfrm>
            <a:custGeom>
              <a:rect b="b" l="l" r="r" t="t"/>
              <a:pathLst>
                <a:path extrusionOk="0" h="333826" w="657925">
                  <a:moveTo>
                    <a:pt x="25248" y="0"/>
                  </a:moveTo>
                  <a:lnTo>
                    <a:pt x="632677" y="0"/>
                  </a:lnTo>
                  <a:cubicBezTo>
                    <a:pt x="646621" y="0"/>
                    <a:pt x="657925" y="11304"/>
                    <a:pt x="657925" y="25248"/>
                  </a:cubicBezTo>
                  <a:lnTo>
                    <a:pt x="657925" y="308578"/>
                  </a:lnTo>
                  <a:cubicBezTo>
                    <a:pt x="657925" y="322522"/>
                    <a:pt x="646621" y="333826"/>
                    <a:pt x="632677" y="333826"/>
                  </a:cubicBezTo>
                  <a:lnTo>
                    <a:pt x="25248" y="333826"/>
                  </a:lnTo>
                  <a:cubicBezTo>
                    <a:pt x="11304" y="333826"/>
                    <a:pt x="0" y="322522"/>
                    <a:pt x="0" y="308578"/>
                  </a:cubicBezTo>
                  <a:lnTo>
                    <a:pt x="0" y="25248"/>
                  </a:lnTo>
                  <a:cubicBezTo>
                    <a:pt x="0" y="11304"/>
                    <a:pt x="11304" y="0"/>
                    <a:pt x="25248" y="0"/>
                  </a:cubicBezTo>
                  <a:close/>
                </a:path>
              </a:pathLst>
            </a:custGeom>
            <a:solidFill>
              <a:srgbClr val="81C0F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9" name="Google Shape;599;p25"/>
            <p:cNvSpPr txBox="1"/>
            <p:nvPr/>
          </p:nvSpPr>
          <p:spPr>
            <a:xfrm>
              <a:off x="0" y="-47625"/>
              <a:ext cx="657925" cy="38145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00" name="Google Shape;600;p25"/>
          <p:cNvSpPr txBox="1"/>
          <p:nvPr/>
        </p:nvSpPr>
        <p:spPr>
          <a:xfrm>
            <a:off x="1028700" y="5819505"/>
            <a:ext cx="4512900" cy="2354700"/>
          </a:xfrm>
          <a:prstGeom prst="rect">
            <a:avLst/>
          </a:prstGeom>
          <a:noFill/>
          <a:ln>
            <a:noFill/>
          </a:ln>
        </p:spPr>
        <p:txBody>
          <a:bodyPr anchorCtr="0" anchor="t" bIns="0" lIns="0" spcFirstLastPara="1" rIns="0" wrap="square" tIns="0">
            <a:spAutoFit/>
          </a:bodyPr>
          <a:lstStyle/>
          <a:p>
            <a:pPr indent="0" lvl="0" marL="0" marR="0" rtl="0" algn="ctr">
              <a:lnSpc>
                <a:spcPct val="120004"/>
              </a:lnSpc>
              <a:spcBef>
                <a:spcPts val="0"/>
              </a:spcBef>
              <a:spcAft>
                <a:spcPts val="0"/>
              </a:spcAft>
              <a:buNone/>
            </a:pPr>
            <a:r>
              <a:rPr b="0" i="0" lang="en-US" sz="4499" u="none" cap="none" strike="noStrike">
                <a:solidFill>
                  <a:srgbClr val="000000"/>
                </a:solidFill>
                <a:latin typeface="Inter"/>
                <a:ea typeface="Inter"/>
                <a:cs typeface="Inter"/>
                <a:sym typeface="Inter"/>
              </a:rPr>
              <a:t>A picture is worth a thousand words</a:t>
            </a:r>
            <a:endParaRPr/>
          </a:p>
        </p:txBody>
      </p:sp>
      <p:grpSp>
        <p:nvGrpSpPr>
          <p:cNvPr id="601" name="Google Shape;601;p25"/>
          <p:cNvGrpSpPr/>
          <p:nvPr/>
        </p:nvGrpSpPr>
        <p:grpSpPr>
          <a:xfrm>
            <a:off x="15500905" y="310444"/>
            <a:ext cx="2411377" cy="1300133"/>
            <a:chOff x="0" y="-47625"/>
            <a:chExt cx="842087" cy="454025"/>
          </a:xfrm>
        </p:grpSpPr>
        <p:sp>
          <p:nvSpPr>
            <p:cNvPr id="602" name="Google Shape;602;p25"/>
            <p:cNvSpPr/>
            <p:nvPr/>
          </p:nvSpPr>
          <p:spPr>
            <a:xfrm>
              <a:off x="0" y="0"/>
              <a:ext cx="842087" cy="406400"/>
            </a:xfrm>
            <a:custGeom>
              <a:rect b="b" l="l" r="r" t="t"/>
              <a:pathLst>
                <a:path extrusionOk="0" h="406400" w="842087">
                  <a:moveTo>
                    <a:pt x="638887" y="0"/>
                  </a:moveTo>
                  <a:cubicBezTo>
                    <a:pt x="751112" y="0"/>
                    <a:pt x="842087" y="90976"/>
                    <a:pt x="842087" y="203200"/>
                  </a:cubicBezTo>
                  <a:cubicBezTo>
                    <a:pt x="842087" y="315424"/>
                    <a:pt x="751112" y="406400"/>
                    <a:pt x="638887" y="406400"/>
                  </a:cubicBezTo>
                  <a:lnTo>
                    <a:pt x="203200" y="406400"/>
                  </a:lnTo>
                  <a:cubicBezTo>
                    <a:pt x="90976" y="406400"/>
                    <a:pt x="0" y="315424"/>
                    <a:pt x="0" y="203200"/>
                  </a:cubicBezTo>
                  <a:cubicBezTo>
                    <a:pt x="0" y="90976"/>
                    <a:pt x="90976" y="0"/>
                    <a:pt x="203200" y="0"/>
                  </a:cubicBezTo>
                  <a:close/>
                </a:path>
              </a:pathLst>
            </a:custGeom>
            <a:solidFill>
              <a:srgbClr val="000000">
                <a:alpha val="0"/>
              </a:srgbClr>
            </a:solidFill>
            <a:ln cap="sq" cmpd="sng" w="57150">
              <a:solidFill>
                <a:srgbClr val="FFBD2B"/>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3" name="Google Shape;603;p25"/>
            <p:cNvSpPr txBox="1"/>
            <p:nvPr/>
          </p:nvSpPr>
          <p:spPr>
            <a:xfrm>
              <a:off x="0" y="-47625"/>
              <a:ext cx="842087" cy="454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04" name="Google Shape;604;p25"/>
          <p:cNvGrpSpPr/>
          <p:nvPr/>
        </p:nvGrpSpPr>
        <p:grpSpPr>
          <a:xfrm rot="-5400000">
            <a:off x="16181719" y="861583"/>
            <a:ext cx="1879270" cy="1049748"/>
            <a:chOff x="0" y="-47625"/>
            <a:chExt cx="812800" cy="454025"/>
          </a:xfrm>
        </p:grpSpPr>
        <p:sp>
          <p:nvSpPr>
            <p:cNvPr id="605" name="Google Shape;605;p25"/>
            <p:cNvSpPr/>
            <p:nvPr/>
          </p:nvSpPr>
          <p:spPr>
            <a:xfrm>
              <a:off x="0" y="0"/>
              <a:ext cx="812800" cy="406400"/>
            </a:xfrm>
            <a:custGeom>
              <a:rect b="b" l="l" r="r" t="t"/>
              <a:pathLst>
                <a:path extrusionOk="0" h="406400" w="812800">
                  <a:moveTo>
                    <a:pt x="609600" y="0"/>
                  </a:moveTo>
                  <a:cubicBezTo>
                    <a:pt x="721824" y="0"/>
                    <a:pt x="812800" y="90976"/>
                    <a:pt x="812800" y="203200"/>
                  </a:cubicBezTo>
                  <a:cubicBezTo>
                    <a:pt x="812800" y="315424"/>
                    <a:pt x="721824" y="406400"/>
                    <a:pt x="609600" y="406400"/>
                  </a:cubicBezTo>
                  <a:lnTo>
                    <a:pt x="203200" y="406400"/>
                  </a:lnTo>
                  <a:cubicBezTo>
                    <a:pt x="90976" y="406400"/>
                    <a:pt x="0" y="315424"/>
                    <a:pt x="0" y="203200"/>
                  </a:cubicBezTo>
                  <a:cubicBezTo>
                    <a:pt x="0" y="90976"/>
                    <a:pt x="90976" y="0"/>
                    <a:pt x="203200" y="0"/>
                  </a:cubicBezTo>
                  <a:close/>
                </a:path>
              </a:pathLst>
            </a:custGeom>
            <a:solidFill>
              <a:srgbClr val="FF772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6" name="Google Shape;606;p25"/>
            <p:cNvSpPr txBox="1"/>
            <p:nvPr/>
          </p:nvSpPr>
          <p:spPr>
            <a:xfrm>
              <a:off x="0" y="-47625"/>
              <a:ext cx="812800" cy="454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07" name="Google Shape;607;p25"/>
          <p:cNvGrpSpPr/>
          <p:nvPr/>
        </p:nvGrpSpPr>
        <p:grpSpPr>
          <a:xfrm rot="-5400000">
            <a:off x="16830605" y="1386457"/>
            <a:ext cx="691611" cy="691611"/>
            <a:chOff x="0" y="0"/>
            <a:chExt cx="812800" cy="812800"/>
          </a:xfrm>
        </p:grpSpPr>
        <p:sp>
          <p:nvSpPr>
            <p:cNvPr id="608" name="Google Shape;608;p25"/>
            <p:cNvSpPr/>
            <p:nvPr/>
          </p:nvSpPr>
          <p:spPr>
            <a:xfrm>
              <a:off x="0" y="0"/>
              <a:ext cx="812800" cy="812800"/>
            </a:xfrm>
            <a:custGeom>
              <a:rect b="b" l="l" r="r" t="t"/>
              <a:pathLst>
                <a:path extrusionOk="0" h="812800" w="812800">
                  <a:moveTo>
                    <a:pt x="406400" y="0"/>
                  </a:moveTo>
                  <a:lnTo>
                    <a:pt x="445826" y="33348"/>
                  </a:lnTo>
                  <a:lnTo>
                    <a:pt x="491360" y="8881"/>
                  </a:lnTo>
                  <a:lnTo>
                    <a:pt x="522953" y="49652"/>
                  </a:lnTo>
                  <a:lnTo>
                    <a:pt x="572609" y="35135"/>
                  </a:lnTo>
                  <a:lnTo>
                    <a:pt x="594986" y="81548"/>
                  </a:lnTo>
                  <a:lnTo>
                    <a:pt x="646591" y="77616"/>
                  </a:lnTo>
                  <a:lnTo>
                    <a:pt x="658778" y="127641"/>
                  </a:lnTo>
                  <a:lnTo>
                    <a:pt x="710077" y="134465"/>
                  </a:lnTo>
                  <a:lnTo>
                    <a:pt x="711539" y="185918"/>
                  </a:lnTo>
                  <a:lnTo>
                    <a:pt x="760292" y="203200"/>
                  </a:lnTo>
                  <a:lnTo>
                    <a:pt x="750965" y="253830"/>
                  </a:lnTo>
                  <a:lnTo>
                    <a:pt x="795038" y="280816"/>
                  </a:lnTo>
                  <a:lnTo>
                    <a:pt x="775331" y="328411"/>
                  </a:lnTo>
                  <a:lnTo>
                    <a:pt x="812800" y="363920"/>
                  </a:lnTo>
                  <a:lnTo>
                    <a:pt x="783573" y="406400"/>
                  </a:lnTo>
                  <a:lnTo>
                    <a:pt x="812800" y="448880"/>
                  </a:lnTo>
                  <a:lnTo>
                    <a:pt x="775331" y="484389"/>
                  </a:lnTo>
                  <a:lnTo>
                    <a:pt x="795038" y="531984"/>
                  </a:lnTo>
                  <a:lnTo>
                    <a:pt x="750965" y="558970"/>
                  </a:lnTo>
                  <a:lnTo>
                    <a:pt x="760292" y="609600"/>
                  </a:lnTo>
                  <a:lnTo>
                    <a:pt x="711539" y="626882"/>
                  </a:lnTo>
                  <a:lnTo>
                    <a:pt x="710077" y="678335"/>
                  </a:lnTo>
                  <a:lnTo>
                    <a:pt x="658778" y="685159"/>
                  </a:lnTo>
                  <a:lnTo>
                    <a:pt x="646591" y="735184"/>
                  </a:lnTo>
                  <a:lnTo>
                    <a:pt x="594986" y="731252"/>
                  </a:lnTo>
                  <a:lnTo>
                    <a:pt x="572609" y="777665"/>
                  </a:lnTo>
                  <a:lnTo>
                    <a:pt x="522953" y="763148"/>
                  </a:lnTo>
                  <a:lnTo>
                    <a:pt x="491360" y="803919"/>
                  </a:lnTo>
                  <a:lnTo>
                    <a:pt x="445826" y="779452"/>
                  </a:lnTo>
                  <a:lnTo>
                    <a:pt x="406400" y="812800"/>
                  </a:lnTo>
                  <a:lnTo>
                    <a:pt x="366974" y="779452"/>
                  </a:lnTo>
                  <a:lnTo>
                    <a:pt x="321440" y="803919"/>
                  </a:lnTo>
                  <a:lnTo>
                    <a:pt x="289847" y="763148"/>
                  </a:lnTo>
                  <a:lnTo>
                    <a:pt x="240191" y="777665"/>
                  </a:lnTo>
                  <a:lnTo>
                    <a:pt x="217814" y="731252"/>
                  </a:lnTo>
                  <a:lnTo>
                    <a:pt x="166209" y="735184"/>
                  </a:lnTo>
                  <a:lnTo>
                    <a:pt x="154022" y="685159"/>
                  </a:lnTo>
                  <a:lnTo>
                    <a:pt x="102722" y="678335"/>
                  </a:lnTo>
                  <a:lnTo>
                    <a:pt x="101260" y="626882"/>
                  </a:lnTo>
                  <a:lnTo>
                    <a:pt x="52509" y="609600"/>
                  </a:lnTo>
                  <a:lnTo>
                    <a:pt x="61835" y="558970"/>
                  </a:lnTo>
                  <a:lnTo>
                    <a:pt x="17762" y="531984"/>
                  </a:lnTo>
                  <a:lnTo>
                    <a:pt x="37469" y="484389"/>
                  </a:lnTo>
                  <a:lnTo>
                    <a:pt x="0" y="448880"/>
                  </a:lnTo>
                  <a:lnTo>
                    <a:pt x="29227" y="406400"/>
                  </a:lnTo>
                  <a:lnTo>
                    <a:pt x="0" y="363920"/>
                  </a:lnTo>
                  <a:lnTo>
                    <a:pt x="37469" y="328411"/>
                  </a:lnTo>
                  <a:lnTo>
                    <a:pt x="17762" y="280816"/>
                  </a:lnTo>
                  <a:lnTo>
                    <a:pt x="61835" y="253830"/>
                  </a:lnTo>
                  <a:lnTo>
                    <a:pt x="52509" y="203200"/>
                  </a:lnTo>
                  <a:lnTo>
                    <a:pt x="101260" y="185918"/>
                  </a:lnTo>
                  <a:lnTo>
                    <a:pt x="102722" y="134465"/>
                  </a:lnTo>
                  <a:lnTo>
                    <a:pt x="154022" y="127641"/>
                  </a:lnTo>
                  <a:lnTo>
                    <a:pt x="166209" y="77616"/>
                  </a:lnTo>
                  <a:lnTo>
                    <a:pt x="217814" y="81548"/>
                  </a:lnTo>
                  <a:lnTo>
                    <a:pt x="240191" y="35135"/>
                  </a:lnTo>
                  <a:lnTo>
                    <a:pt x="289847" y="49652"/>
                  </a:lnTo>
                  <a:lnTo>
                    <a:pt x="321440" y="8881"/>
                  </a:lnTo>
                  <a:lnTo>
                    <a:pt x="366974" y="33348"/>
                  </a:lnTo>
                  <a:lnTo>
                    <a:pt x="406400" y="0"/>
                  </a:lnTo>
                  <a:close/>
                </a:path>
              </a:pathLst>
            </a:custGeom>
            <a:solidFill>
              <a:srgbClr val="1B2E69"/>
            </a:solidFill>
            <a:ln>
              <a:noFill/>
            </a:ln>
          </p:spPr>
        </p:sp>
        <p:sp>
          <p:nvSpPr>
            <p:cNvPr id="609" name="Google Shape;609;p25"/>
            <p:cNvSpPr txBox="1"/>
            <p:nvPr/>
          </p:nvSpPr>
          <p:spPr>
            <a:xfrm>
              <a:off x="152400" y="104775"/>
              <a:ext cx="508000" cy="5556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B2E69"/>
        </a:solidFill>
      </p:bgPr>
    </p:bg>
    <p:spTree>
      <p:nvGrpSpPr>
        <p:cNvPr id="613" name="Shape 613"/>
        <p:cNvGrpSpPr/>
        <p:nvPr/>
      </p:nvGrpSpPr>
      <p:grpSpPr>
        <a:xfrm>
          <a:off x="0" y="0"/>
          <a:ext cx="0" cy="0"/>
          <a:chOff x="0" y="0"/>
          <a:chExt cx="0" cy="0"/>
        </a:xfrm>
      </p:grpSpPr>
      <p:pic>
        <p:nvPicPr>
          <p:cNvPr id="614" name="Google Shape;614;p26"/>
          <p:cNvPicPr preferRelativeResize="0"/>
          <p:nvPr/>
        </p:nvPicPr>
        <p:blipFill>
          <a:blip r:embed="rId3">
            <a:alphaModFix/>
          </a:blip>
          <a:stretch>
            <a:fillRect/>
          </a:stretch>
        </p:blipFill>
        <p:spPr>
          <a:xfrm>
            <a:off x="13115550" y="-6694550"/>
            <a:ext cx="20831552" cy="20913249"/>
          </a:xfrm>
          <a:prstGeom prst="rect">
            <a:avLst/>
          </a:prstGeom>
          <a:noFill/>
          <a:ln>
            <a:noFill/>
          </a:ln>
        </p:spPr>
      </p:pic>
      <p:sp>
        <p:nvSpPr>
          <p:cNvPr id="615" name="Google Shape;615;p26"/>
          <p:cNvSpPr txBox="1"/>
          <p:nvPr/>
        </p:nvSpPr>
        <p:spPr>
          <a:xfrm>
            <a:off x="3278717" y="2082516"/>
            <a:ext cx="11730600" cy="47100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9000" u="none" cap="none" strike="noStrike">
                <a:solidFill>
                  <a:srgbClr val="FFBD2B"/>
                </a:solidFill>
                <a:latin typeface="Poppins"/>
                <a:ea typeface="Poppins"/>
                <a:cs typeface="Poppins"/>
                <a:sym typeface="Poppins"/>
              </a:rPr>
              <a:t>Write an original statement or inspiring quote</a:t>
            </a:r>
            <a:endParaRPr/>
          </a:p>
        </p:txBody>
      </p:sp>
      <p:sp>
        <p:nvSpPr>
          <p:cNvPr id="616" name="Google Shape;616;p26"/>
          <p:cNvSpPr txBox="1"/>
          <p:nvPr/>
        </p:nvSpPr>
        <p:spPr>
          <a:xfrm>
            <a:off x="4726630" y="7036163"/>
            <a:ext cx="8834740" cy="405765"/>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FFFFFF"/>
                </a:solidFill>
                <a:latin typeface="Inter"/>
                <a:ea typeface="Inter"/>
                <a:cs typeface="Inter"/>
                <a:sym typeface="Inter"/>
              </a:rPr>
              <a:t>— Include a credit, citation, or supporting message</a:t>
            </a:r>
            <a:endParaRPr/>
          </a:p>
        </p:txBody>
      </p:sp>
      <p:grpSp>
        <p:nvGrpSpPr>
          <p:cNvPr id="617" name="Google Shape;617;p26"/>
          <p:cNvGrpSpPr/>
          <p:nvPr/>
        </p:nvGrpSpPr>
        <p:grpSpPr>
          <a:xfrm>
            <a:off x="-1460017" y="7041726"/>
            <a:ext cx="4977433" cy="1300133"/>
            <a:chOff x="0" y="-47625"/>
            <a:chExt cx="1738191" cy="454025"/>
          </a:xfrm>
        </p:grpSpPr>
        <p:sp>
          <p:nvSpPr>
            <p:cNvPr id="618" name="Google Shape;618;p26"/>
            <p:cNvSpPr/>
            <p:nvPr/>
          </p:nvSpPr>
          <p:spPr>
            <a:xfrm>
              <a:off x="0" y="0"/>
              <a:ext cx="1738191" cy="406400"/>
            </a:xfrm>
            <a:custGeom>
              <a:rect b="b" l="l" r="r" t="t"/>
              <a:pathLst>
                <a:path extrusionOk="0" h="406400" w="1738191">
                  <a:moveTo>
                    <a:pt x="1534991" y="0"/>
                  </a:moveTo>
                  <a:cubicBezTo>
                    <a:pt x="1647215" y="0"/>
                    <a:pt x="1738191" y="90976"/>
                    <a:pt x="1738191" y="203200"/>
                  </a:cubicBezTo>
                  <a:cubicBezTo>
                    <a:pt x="1738191" y="315424"/>
                    <a:pt x="1647215" y="406400"/>
                    <a:pt x="1534991" y="406400"/>
                  </a:cubicBezTo>
                  <a:lnTo>
                    <a:pt x="203200" y="406400"/>
                  </a:lnTo>
                  <a:cubicBezTo>
                    <a:pt x="90976" y="406400"/>
                    <a:pt x="0" y="315424"/>
                    <a:pt x="0" y="203200"/>
                  </a:cubicBezTo>
                  <a:cubicBezTo>
                    <a:pt x="0" y="90976"/>
                    <a:pt x="90976" y="0"/>
                    <a:pt x="203200" y="0"/>
                  </a:cubicBezTo>
                  <a:close/>
                </a:path>
              </a:pathLst>
            </a:custGeom>
            <a:solidFill>
              <a:srgbClr val="000000">
                <a:alpha val="0"/>
              </a:srgbClr>
            </a:solidFill>
            <a:ln cap="sq" cmpd="sng" w="57150">
              <a:solidFill>
                <a:srgbClr val="FFBD2B"/>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9" name="Google Shape;619;p26"/>
            <p:cNvSpPr txBox="1"/>
            <p:nvPr/>
          </p:nvSpPr>
          <p:spPr>
            <a:xfrm>
              <a:off x="0" y="-47625"/>
              <a:ext cx="1738191" cy="454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20" name="Google Shape;620;p26"/>
          <p:cNvGrpSpPr/>
          <p:nvPr/>
        </p:nvGrpSpPr>
        <p:grpSpPr>
          <a:xfrm>
            <a:off x="15009283" y="8417415"/>
            <a:ext cx="1879270" cy="1049748"/>
            <a:chOff x="0" y="-47625"/>
            <a:chExt cx="812800" cy="454025"/>
          </a:xfrm>
        </p:grpSpPr>
        <p:sp>
          <p:nvSpPr>
            <p:cNvPr id="621" name="Google Shape;621;p26"/>
            <p:cNvSpPr/>
            <p:nvPr/>
          </p:nvSpPr>
          <p:spPr>
            <a:xfrm>
              <a:off x="0" y="0"/>
              <a:ext cx="812800" cy="406400"/>
            </a:xfrm>
            <a:custGeom>
              <a:rect b="b" l="l" r="r" t="t"/>
              <a:pathLst>
                <a:path extrusionOk="0" h="406400" w="812800">
                  <a:moveTo>
                    <a:pt x="609600" y="0"/>
                  </a:moveTo>
                  <a:cubicBezTo>
                    <a:pt x="721824" y="0"/>
                    <a:pt x="812800" y="90976"/>
                    <a:pt x="812800" y="203200"/>
                  </a:cubicBezTo>
                  <a:cubicBezTo>
                    <a:pt x="812800" y="315424"/>
                    <a:pt x="721824" y="406400"/>
                    <a:pt x="609600" y="406400"/>
                  </a:cubicBezTo>
                  <a:lnTo>
                    <a:pt x="203200" y="406400"/>
                  </a:lnTo>
                  <a:cubicBezTo>
                    <a:pt x="90976" y="406400"/>
                    <a:pt x="0" y="315424"/>
                    <a:pt x="0" y="203200"/>
                  </a:cubicBezTo>
                  <a:cubicBezTo>
                    <a:pt x="0" y="90976"/>
                    <a:pt x="90976" y="0"/>
                    <a:pt x="203200" y="0"/>
                  </a:cubicBezTo>
                  <a:close/>
                </a:path>
              </a:pathLst>
            </a:custGeom>
            <a:solidFill>
              <a:srgbClr val="FF772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2" name="Google Shape;622;p26"/>
            <p:cNvSpPr txBox="1"/>
            <p:nvPr/>
          </p:nvSpPr>
          <p:spPr>
            <a:xfrm>
              <a:off x="0" y="-47625"/>
              <a:ext cx="812800" cy="454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23" name="Google Shape;623;p26"/>
          <p:cNvGrpSpPr/>
          <p:nvPr/>
        </p:nvGrpSpPr>
        <p:grpSpPr>
          <a:xfrm>
            <a:off x="1841079" y="6435441"/>
            <a:ext cx="1168327" cy="1168327"/>
            <a:chOff x="0" y="0"/>
            <a:chExt cx="812800" cy="812800"/>
          </a:xfrm>
        </p:grpSpPr>
        <p:sp>
          <p:nvSpPr>
            <p:cNvPr id="624" name="Google Shape;624;p26"/>
            <p:cNvSpPr/>
            <p:nvPr/>
          </p:nvSpPr>
          <p:spPr>
            <a:xfrm>
              <a:off x="0" y="0"/>
              <a:ext cx="812800" cy="812800"/>
            </a:xfrm>
            <a:custGeom>
              <a:rect b="b" l="l" r="r" t="t"/>
              <a:pathLst>
                <a:path extrusionOk="0" h="812800" w="812800">
                  <a:moveTo>
                    <a:pt x="406400" y="0"/>
                  </a:moveTo>
                  <a:lnTo>
                    <a:pt x="445826" y="33348"/>
                  </a:lnTo>
                  <a:lnTo>
                    <a:pt x="491360" y="8881"/>
                  </a:lnTo>
                  <a:lnTo>
                    <a:pt x="522953" y="49652"/>
                  </a:lnTo>
                  <a:lnTo>
                    <a:pt x="572609" y="35135"/>
                  </a:lnTo>
                  <a:lnTo>
                    <a:pt x="594986" y="81548"/>
                  </a:lnTo>
                  <a:lnTo>
                    <a:pt x="646591" y="77616"/>
                  </a:lnTo>
                  <a:lnTo>
                    <a:pt x="658778" y="127641"/>
                  </a:lnTo>
                  <a:lnTo>
                    <a:pt x="710077" y="134465"/>
                  </a:lnTo>
                  <a:lnTo>
                    <a:pt x="711539" y="185918"/>
                  </a:lnTo>
                  <a:lnTo>
                    <a:pt x="760292" y="203200"/>
                  </a:lnTo>
                  <a:lnTo>
                    <a:pt x="750965" y="253830"/>
                  </a:lnTo>
                  <a:lnTo>
                    <a:pt x="795038" y="280816"/>
                  </a:lnTo>
                  <a:lnTo>
                    <a:pt x="775331" y="328411"/>
                  </a:lnTo>
                  <a:lnTo>
                    <a:pt x="812800" y="363920"/>
                  </a:lnTo>
                  <a:lnTo>
                    <a:pt x="783573" y="406400"/>
                  </a:lnTo>
                  <a:lnTo>
                    <a:pt x="812800" y="448880"/>
                  </a:lnTo>
                  <a:lnTo>
                    <a:pt x="775331" y="484389"/>
                  </a:lnTo>
                  <a:lnTo>
                    <a:pt x="795038" y="531984"/>
                  </a:lnTo>
                  <a:lnTo>
                    <a:pt x="750965" y="558970"/>
                  </a:lnTo>
                  <a:lnTo>
                    <a:pt x="760292" y="609600"/>
                  </a:lnTo>
                  <a:lnTo>
                    <a:pt x="711539" y="626882"/>
                  </a:lnTo>
                  <a:lnTo>
                    <a:pt x="710077" y="678335"/>
                  </a:lnTo>
                  <a:lnTo>
                    <a:pt x="658778" y="685159"/>
                  </a:lnTo>
                  <a:lnTo>
                    <a:pt x="646591" y="735184"/>
                  </a:lnTo>
                  <a:lnTo>
                    <a:pt x="594986" y="731252"/>
                  </a:lnTo>
                  <a:lnTo>
                    <a:pt x="572609" y="777665"/>
                  </a:lnTo>
                  <a:lnTo>
                    <a:pt x="522953" y="763148"/>
                  </a:lnTo>
                  <a:lnTo>
                    <a:pt x="491360" y="803919"/>
                  </a:lnTo>
                  <a:lnTo>
                    <a:pt x="445826" y="779452"/>
                  </a:lnTo>
                  <a:lnTo>
                    <a:pt x="406400" y="812800"/>
                  </a:lnTo>
                  <a:lnTo>
                    <a:pt x="366974" y="779452"/>
                  </a:lnTo>
                  <a:lnTo>
                    <a:pt x="321440" y="803919"/>
                  </a:lnTo>
                  <a:lnTo>
                    <a:pt x="289847" y="763148"/>
                  </a:lnTo>
                  <a:lnTo>
                    <a:pt x="240191" y="777665"/>
                  </a:lnTo>
                  <a:lnTo>
                    <a:pt x="217814" y="731252"/>
                  </a:lnTo>
                  <a:lnTo>
                    <a:pt x="166209" y="735184"/>
                  </a:lnTo>
                  <a:lnTo>
                    <a:pt x="154022" y="685159"/>
                  </a:lnTo>
                  <a:lnTo>
                    <a:pt x="102722" y="678335"/>
                  </a:lnTo>
                  <a:lnTo>
                    <a:pt x="101260" y="626882"/>
                  </a:lnTo>
                  <a:lnTo>
                    <a:pt x="52509" y="609600"/>
                  </a:lnTo>
                  <a:lnTo>
                    <a:pt x="61835" y="558970"/>
                  </a:lnTo>
                  <a:lnTo>
                    <a:pt x="17762" y="531984"/>
                  </a:lnTo>
                  <a:lnTo>
                    <a:pt x="37469" y="484389"/>
                  </a:lnTo>
                  <a:lnTo>
                    <a:pt x="0" y="448880"/>
                  </a:lnTo>
                  <a:lnTo>
                    <a:pt x="29227" y="406400"/>
                  </a:lnTo>
                  <a:lnTo>
                    <a:pt x="0" y="363920"/>
                  </a:lnTo>
                  <a:lnTo>
                    <a:pt x="37469" y="328411"/>
                  </a:lnTo>
                  <a:lnTo>
                    <a:pt x="17762" y="280816"/>
                  </a:lnTo>
                  <a:lnTo>
                    <a:pt x="61835" y="253830"/>
                  </a:lnTo>
                  <a:lnTo>
                    <a:pt x="52509" y="203200"/>
                  </a:lnTo>
                  <a:lnTo>
                    <a:pt x="101260" y="185918"/>
                  </a:lnTo>
                  <a:lnTo>
                    <a:pt x="102722" y="134465"/>
                  </a:lnTo>
                  <a:lnTo>
                    <a:pt x="154022" y="127641"/>
                  </a:lnTo>
                  <a:lnTo>
                    <a:pt x="166209" y="77616"/>
                  </a:lnTo>
                  <a:lnTo>
                    <a:pt x="217814" y="81548"/>
                  </a:lnTo>
                  <a:lnTo>
                    <a:pt x="240191" y="35135"/>
                  </a:lnTo>
                  <a:lnTo>
                    <a:pt x="289847" y="49652"/>
                  </a:lnTo>
                  <a:lnTo>
                    <a:pt x="321440" y="8881"/>
                  </a:lnTo>
                  <a:lnTo>
                    <a:pt x="366974" y="33348"/>
                  </a:lnTo>
                  <a:lnTo>
                    <a:pt x="406400" y="0"/>
                  </a:lnTo>
                  <a:close/>
                </a:path>
              </a:pathLst>
            </a:custGeom>
            <a:solidFill>
              <a:srgbClr val="FF772B"/>
            </a:solidFill>
            <a:ln>
              <a:noFill/>
            </a:ln>
          </p:spPr>
        </p:sp>
        <p:sp>
          <p:nvSpPr>
            <p:cNvPr id="625" name="Google Shape;625;p26"/>
            <p:cNvSpPr txBox="1"/>
            <p:nvPr/>
          </p:nvSpPr>
          <p:spPr>
            <a:xfrm>
              <a:off x="152400" y="104775"/>
              <a:ext cx="508000" cy="5556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26" name="Google Shape;626;p26"/>
          <p:cNvGrpSpPr/>
          <p:nvPr/>
        </p:nvGrpSpPr>
        <p:grpSpPr>
          <a:xfrm>
            <a:off x="15143116" y="8651539"/>
            <a:ext cx="691611" cy="691611"/>
            <a:chOff x="0" y="0"/>
            <a:chExt cx="812800" cy="812800"/>
          </a:xfrm>
        </p:grpSpPr>
        <p:sp>
          <p:nvSpPr>
            <p:cNvPr id="627" name="Google Shape;627;p26"/>
            <p:cNvSpPr/>
            <p:nvPr/>
          </p:nvSpPr>
          <p:spPr>
            <a:xfrm>
              <a:off x="0" y="0"/>
              <a:ext cx="812800" cy="812800"/>
            </a:xfrm>
            <a:custGeom>
              <a:rect b="b" l="l" r="r" t="t"/>
              <a:pathLst>
                <a:path extrusionOk="0" h="812800" w="812800">
                  <a:moveTo>
                    <a:pt x="406400" y="0"/>
                  </a:moveTo>
                  <a:lnTo>
                    <a:pt x="445826" y="33348"/>
                  </a:lnTo>
                  <a:lnTo>
                    <a:pt x="491360" y="8881"/>
                  </a:lnTo>
                  <a:lnTo>
                    <a:pt x="522953" y="49652"/>
                  </a:lnTo>
                  <a:lnTo>
                    <a:pt x="572609" y="35135"/>
                  </a:lnTo>
                  <a:lnTo>
                    <a:pt x="594986" y="81548"/>
                  </a:lnTo>
                  <a:lnTo>
                    <a:pt x="646591" y="77616"/>
                  </a:lnTo>
                  <a:lnTo>
                    <a:pt x="658778" y="127641"/>
                  </a:lnTo>
                  <a:lnTo>
                    <a:pt x="710077" y="134465"/>
                  </a:lnTo>
                  <a:lnTo>
                    <a:pt x="711539" y="185918"/>
                  </a:lnTo>
                  <a:lnTo>
                    <a:pt x="760292" y="203200"/>
                  </a:lnTo>
                  <a:lnTo>
                    <a:pt x="750965" y="253830"/>
                  </a:lnTo>
                  <a:lnTo>
                    <a:pt x="795038" y="280816"/>
                  </a:lnTo>
                  <a:lnTo>
                    <a:pt x="775331" y="328411"/>
                  </a:lnTo>
                  <a:lnTo>
                    <a:pt x="812800" y="363920"/>
                  </a:lnTo>
                  <a:lnTo>
                    <a:pt x="783573" y="406400"/>
                  </a:lnTo>
                  <a:lnTo>
                    <a:pt x="812800" y="448880"/>
                  </a:lnTo>
                  <a:lnTo>
                    <a:pt x="775331" y="484389"/>
                  </a:lnTo>
                  <a:lnTo>
                    <a:pt x="795038" y="531984"/>
                  </a:lnTo>
                  <a:lnTo>
                    <a:pt x="750965" y="558970"/>
                  </a:lnTo>
                  <a:lnTo>
                    <a:pt x="760292" y="609600"/>
                  </a:lnTo>
                  <a:lnTo>
                    <a:pt x="711539" y="626882"/>
                  </a:lnTo>
                  <a:lnTo>
                    <a:pt x="710077" y="678335"/>
                  </a:lnTo>
                  <a:lnTo>
                    <a:pt x="658778" y="685159"/>
                  </a:lnTo>
                  <a:lnTo>
                    <a:pt x="646591" y="735184"/>
                  </a:lnTo>
                  <a:lnTo>
                    <a:pt x="594986" y="731252"/>
                  </a:lnTo>
                  <a:lnTo>
                    <a:pt x="572609" y="777665"/>
                  </a:lnTo>
                  <a:lnTo>
                    <a:pt x="522953" y="763148"/>
                  </a:lnTo>
                  <a:lnTo>
                    <a:pt x="491360" y="803919"/>
                  </a:lnTo>
                  <a:lnTo>
                    <a:pt x="445826" y="779452"/>
                  </a:lnTo>
                  <a:lnTo>
                    <a:pt x="406400" y="812800"/>
                  </a:lnTo>
                  <a:lnTo>
                    <a:pt x="366974" y="779452"/>
                  </a:lnTo>
                  <a:lnTo>
                    <a:pt x="321440" y="803919"/>
                  </a:lnTo>
                  <a:lnTo>
                    <a:pt x="289847" y="763148"/>
                  </a:lnTo>
                  <a:lnTo>
                    <a:pt x="240191" y="777665"/>
                  </a:lnTo>
                  <a:lnTo>
                    <a:pt x="217814" y="731252"/>
                  </a:lnTo>
                  <a:lnTo>
                    <a:pt x="166209" y="735184"/>
                  </a:lnTo>
                  <a:lnTo>
                    <a:pt x="154022" y="685159"/>
                  </a:lnTo>
                  <a:lnTo>
                    <a:pt x="102722" y="678335"/>
                  </a:lnTo>
                  <a:lnTo>
                    <a:pt x="101260" y="626882"/>
                  </a:lnTo>
                  <a:lnTo>
                    <a:pt x="52509" y="609600"/>
                  </a:lnTo>
                  <a:lnTo>
                    <a:pt x="61835" y="558970"/>
                  </a:lnTo>
                  <a:lnTo>
                    <a:pt x="17762" y="531984"/>
                  </a:lnTo>
                  <a:lnTo>
                    <a:pt x="37469" y="484389"/>
                  </a:lnTo>
                  <a:lnTo>
                    <a:pt x="0" y="448880"/>
                  </a:lnTo>
                  <a:lnTo>
                    <a:pt x="29227" y="406400"/>
                  </a:lnTo>
                  <a:lnTo>
                    <a:pt x="0" y="363920"/>
                  </a:lnTo>
                  <a:lnTo>
                    <a:pt x="37469" y="328411"/>
                  </a:lnTo>
                  <a:lnTo>
                    <a:pt x="17762" y="280816"/>
                  </a:lnTo>
                  <a:lnTo>
                    <a:pt x="61835" y="253830"/>
                  </a:lnTo>
                  <a:lnTo>
                    <a:pt x="52509" y="203200"/>
                  </a:lnTo>
                  <a:lnTo>
                    <a:pt x="101260" y="185918"/>
                  </a:lnTo>
                  <a:lnTo>
                    <a:pt x="102722" y="134465"/>
                  </a:lnTo>
                  <a:lnTo>
                    <a:pt x="154022" y="127641"/>
                  </a:lnTo>
                  <a:lnTo>
                    <a:pt x="166209" y="77616"/>
                  </a:lnTo>
                  <a:lnTo>
                    <a:pt x="217814" y="81548"/>
                  </a:lnTo>
                  <a:lnTo>
                    <a:pt x="240191" y="35135"/>
                  </a:lnTo>
                  <a:lnTo>
                    <a:pt x="289847" y="49652"/>
                  </a:lnTo>
                  <a:lnTo>
                    <a:pt x="321440" y="8881"/>
                  </a:lnTo>
                  <a:lnTo>
                    <a:pt x="366974" y="33348"/>
                  </a:lnTo>
                  <a:lnTo>
                    <a:pt x="406400" y="0"/>
                  </a:lnTo>
                  <a:close/>
                </a:path>
              </a:pathLst>
            </a:custGeom>
            <a:solidFill>
              <a:srgbClr val="1B2E69"/>
            </a:solidFill>
            <a:ln>
              <a:noFill/>
            </a:ln>
          </p:spPr>
        </p:sp>
        <p:sp>
          <p:nvSpPr>
            <p:cNvPr id="628" name="Google Shape;628;p26"/>
            <p:cNvSpPr txBox="1"/>
            <p:nvPr/>
          </p:nvSpPr>
          <p:spPr>
            <a:xfrm>
              <a:off x="152400" y="104775"/>
              <a:ext cx="508000" cy="5556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29" name="Google Shape;629;p26"/>
          <p:cNvGrpSpPr/>
          <p:nvPr/>
        </p:nvGrpSpPr>
        <p:grpSpPr>
          <a:xfrm>
            <a:off x="1343831" y="-1062159"/>
            <a:ext cx="3382799" cy="3382799"/>
            <a:chOff x="0" y="0"/>
            <a:chExt cx="812800" cy="812800"/>
          </a:xfrm>
        </p:grpSpPr>
        <p:sp>
          <p:nvSpPr>
            <p:cNvPr id="630" name="Google Shape;630;p26"/>
            <p:cNvSpPr/>
            <p:nvPr/>
          </p:nvSpPr>
          <p:spPr>
            <a:xfrm>
              <a:off x="0" y="0"/>
              <a:ext cx="812800" cy="812800"/>
            </a:xfrm>
            <a:custGeom>
              <a:rect b="b" l="l" r="r" t="t"/>
              <a:pathLst>
                <a:path extrusionOk="0" h="812800" w="812800">
                  <a:moveTo>
                    <a:pt x="406400" y="0"/>
                  </a:moveTo>
                  <a:lnTo>
                    <a:pt x="445826" y="33348"/>
                  </a:lnTo>
                  <a:lnTo>
                    <a:pt x="491360" y="8881"/>
                  </a:lnTo>
                  <a:lnTo>
                    <a:pt x="522953" y="49652"/>
                  </a:lnTo>
                  <a:lnTo>
                    <a:pt x="572609" y="35135"/>
                  </a:lnTo>
                  <a:lnTo>
                    <a:pt x="594986" y="81548"/>
                  </a:lnTo>
                  <a:lnTo>
                    <a:pt x="646591" y="77616"/>
                  </a:lnTo>
                  <a:lnTo>
                    <a:pt x="658778" y="127641"/>
                  </a:lnTo>
                  <a:lnTo>
                    <a:pt x="710077" y="134465"/>
                  </a:lnTo>
                  <a:lnTo>
                    <a:pt x="711539" y="185918"/>
                  </a:lnTo>
                  <a:lnTo>
                    <a:pt x="760292" y="203200"/>
                  </a:lnTo>
                  <a:lnTo>
                    <a:pt x="750965" y="253830"/>
                  </a:lnTo>
                  <a:lnTo>
                    <a:pt x="795038" y="280816"/>
                  </a:lnTo>
                  <a:lnTo>
                    <a:pt x="775331" y="328411"/>
                  </a:lnTo>
                  <a:lnTo>
                    <a:pt x="812800" y="363920"/>
                  </a:lnTo>
                  <a:lnTo>
                    <a:pt x="783573" y="406400"/>
                  </a:lnTo>
                  <a:lnTo>
                    <a:pt x="812800" y="448880"/>
                  </a:lnTo>
                  <a:lnTo>
                    <a:pt x="775331" y="484389"/>
                  </a:lnTo>
                  <a:lnTo>
                    <a:pt x="795038" y="531984"/>
                  </a:lnTo>
                  <a:lnTo>
                    <a:pt x="750965" y="558970"/>
                  </a:lnTo>
                  <a:lnTo>
                    <a:pt x="760292" y="609600"/>
                  </a:lnTo>
                  <a:lnTo>
                    <a:pt x="711539" y="626882"/>
                  </a:lnTo>
                  <a:lnTo>
                    <a:pt x="710077" y="678335"/>
                  </a:lnTo>
                  <a:lnTo>
                    <a:pt x="658778" y="685159"/>
                  </a:lnTo>
                  <a:lnTo>
                    <a:pt x="646591" y="735184"/>
                  </a:lnTo>
                  <a:lnTo>
                    <a:pt x="594986" y="731252"/>
                  </a:lnTo>
                  <a:lnTo>
                    <a:pt x="572609" y="777665"/>
                  </a:lnTo>
                  <a:lnTo>
                    <a:pt x="522953" y="763148"/>
                  </a:lnTo>
                  <a:lnTo>
                    <a:pt x="491360" y="803919"/>
                  </a:lnTo>
                  <a:lnTo>
                    <a:pt x="445826" y="779452"/>
                  </a:lnTo>
                  <a:lnTo>
                    <a:pt x="406400" y="812800"/>
                  </a:lnTo>
                  <a:lnTo>
                    <a:pt x="366974" y="779452"/>
                  </a:lnTo>
                  <a:lnTo>
                    <a:pt x="321440" y="803919"/>
                  </a:lnTo>
                  <a:lnTo>
                    <a:pt x="289847" y="763148"/>
                  </a:lnTo>
                  <a:lnTo>
                    <a:pt x="240191" y="777665"/>
                  </a:lnTo>
                  <a:lnTo>
                    <a:pt x="217814" y="731252"/>
                  </a:lnTo>
                  <a:lnTo>
                    <a:pt x="166209" y="735184"/>
                  </a:lnTo>
                  <a:lnTo>
                    <a:pt x="154022" y="685159"/>
                  </a:lnTo>
                  <a:lnTo>
                    <a:pt x="102722" y="678335"/>
                  </a:lnTo>
                  <a:lnTo>
                    <a:pt x="101260" y="626882"/>
                  </a:lnTo>
                  <a:lnTo>
                    <a:pt x="52509" y="609600"/>
                  </a:lnTo>
                  <a:lnTo>
                    <a:pt x="61835" y="558970"/>
                  </a:lnTo>
                  <a:lnTo>
                    <a:pt x="17762" y="531984"/>
                  </a:lnTo>
                  <a:lnTo>
                    <a:pt x="37469" y="484389"/>
                  </a:lnTo>
                  <a:lnTo>
                    <a:pt x="0" y="448880"/>
                  </a:lnTo>
                  <a:lnTo>
                    <a:pt x="29227" y="406400"/>
                  </a:lnTo>
                  <a:lnTo>
                    <a:pt x="0" y="363920"/>
                  </a:lnTo>
                  <a:lnTo>
                    <a:pt x="37469" y="328411"/>
                  </a:lnTo>
                  <a:lnTo>
                    <a:pt x="17762" y="280816"/>
                  </a:lnTo>
                  <a:lnTo>
                    <a:pt x="61835" y="253830"/>
                  </a:lnTo>
                  <a:lnTo>
                    <a:pt x="52509" y="203200"/>
                  </a:lnTo>
                  <a:lnTo>
                    <a:pt x="101260" y="185918"/>
                  </a:lnTo>
                  <a:lnTo>
                    <a:pt x="102722" y="134465"/>
                  </a:lnTo>
                  <a:lnTo>
                    <a:pt x="154022" y="127641"/>
                  </a:lnTo>
                  <a:lnTo>
                    <a:pt x="166209" y="77616"/>
                  </a:lnTo>
                  <a:lnTo>
                    <a:pt x="217814" y="81548"/>
                  </a:lnTo>
                  <a:lnTo>
                    <a:pt x="240191" y="35135"/>
                  </a:lnTo>
                  <a:lnTo>
                    <a:pt x="289847" y="49652"/>
                  </a:lnTo>
                  <a:lnTo>
                    <a:pt x="321440" y="8881"/>
                  </a:lnTo>
                  <a:lnTo>
                    <a:pt x="366974" y="33348"/>
                  </a:lnTo>
                  <a:lnTo>
                    <a:pt x="406400" y="0"/>
                  </a:lnTo>
                  <a:close/>
                </a:path>
              </a:pathLst>
            </a:custGeom>
            <a:solidFill>
              <a:srgbClr val="FF772B"/>
            </a:solidFill>
            <a:ln>
              <a:noFill/>
            </a:ln>
          </p:spPr>
        </p:sp>
        <p:sp>
          <p:nvSpPr>
            <p:cNvPr id="631" name="Google Shape;631;p26"/>
            <p:cNvSpPr txBox="1"/>
            <p:nvPr/>
          </p:nvSpPr>
          <p:spPr>
            <a:xfrm>
              <a:off x="152400" y="104775"/>
              <a:ext cx="508000" cy="5556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32" name="Google Shape;632;p26"/>
          <p:cNvGrpSpPr/>
          <p:nvPr/>
        </p:nvGrpSpPr>
        <p:grpSpPr>
          <a:xfrm rot="5400000">
            <a:off x="15593300" y="9247517"/>
            <a:ext cx="2503311" cy="1048694"/>
            <a:chOff x="0" y="-47625"/>
            <a:chExt cx="1083792" cy="454025"/>
          </a:xfrm>
        </p:grpSpPr>
        <p:sp>
          <p:nvSpPr>
            <p:cNvPr id="633" name="Google Shape;633;p26"/>
            <p:cNvSpPr/>
            <p:nvPr/>
          </p:nvSpPr>
          <p:spPr>
            <a:xfrm>
              <a:off x="0" y="0"/>
              <a:ext cx="1083792" cy="406400"/>
            </a:xfrm>
            <a:custGeom>
              <a:rect b="b" l="l" r="r" t="t"/>
              <a:pathLst>
                <a:path extrusionOk="0" h="406400" w="1083792">
                  <a:moveTo>
                    <a:pt x="880592" y="0"/>
                  </a:moveTo>
                  <a:cubicBezTo>
                    <a:pt x="992816" y="0"/>
                    <a:pt x="1083792" y="90976"/>
                    <a:pt x="1083792" y="203200"/>
                  </a:cubicBezTo>
                  <a:cubicBezTo>
                    <a:pt x="1083792" y="315424"/>
                    <a:pt x="992816" y="406400"/>
                    <a:pt x="880592" y="406400"/>
                  </a:cubicBezTo>
                  <a:lnTo>
                    <a:pt x="203200" y="406400"/>
                  </a:lnTo>
                  <a:cubicBezTo>
                    <a:pt x="90976" y="406400"/>
                    <a:pt x="0" y="315424"/>
                    <a:pt x="0" y="203200"/>
                  </a:cubicBezTo>
                  <a:cubicBezTo>
                    <a:pt x="0" y="90976"/>
                    <a:pt x="90976" y="0"/>
                    <a:pt x="203200" y="0"/>
                  </a:cubicBezTo>
                  <a:close/>
                </a:path>
              </a:pathLst>
            </a:custGeom>
            <a:solidFill>
              <a:srgbClr val="000000">
                <a:alpha val="0"/>
              </a:srgbClr>
            </a:solidFill>
            <a:ln cap="sq" cmpd="sng" w="57150">
              <a:solidFill>
                <a:srgbClr val="FFBD2B"/>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4" name="Google Shape;634;p26"/>
            <p:cNvSpPr txBox="1"/>
            <p:nvPr/>
          </p:nvSpPr>
          <p:spPr>
            <a:xfrm>
              <a:off x="0" y="-47625"/>
              <a:ext cx="1083792" cy="454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635" name="Google Shape;635;p26"/>
          <p:cNvPicPr preferRelativeResize="0"/>
          <p:nvPr/>
        </p:nvPicPr>
        <p:blipFill>
          <a:blip r:embed="rId4">
            <a:alphaModFix/>
          </a:blip>
          <a:stretch>
            <a:fillRect/>
          </a:stretch>
        </p:blipFill>
        <p:spPr>
          <a:xfrm>
            <a:off x="2100797" y="6716751"/>
            <a:ext cx="611475" cy="605700"/>
          </a:xfrm>
          <a:prstGeom prst="rect">
            <a:avLst/>
          </a:prstGeom>
          <a:noFill/>
          <a:ln>
            <a:noFill/>
          </a:ln>
        </p:spPr>
      </p:pic>
      <p:pic>
        <p:nvPicPr>
          <p:cNvPr id="636" name="Google Shape;636;p26"/>
          <p:cNvPicPr preferRelativeResize="0"/>
          <p:nvPr/>
        </p:nvPicPr>
        <p:blipFill>
          <a:blip r:embed="rId4">
            <a:alphaModFix/>
          </a:blip>
          <a:stretch>
            <a:fillRect/>
          </a:stretch>
        </p:blipFill>
        <p:spPr>
          <a:xfrm>
            <a:off x="1067367" y="467515"/>
            <a:ext cx="1009650" cy="100012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B2E69"/>
        </a:solidFill>
      </p:bgPr>
    </p:bg>
    <p:spTree>
      <p:nvGrpSpPr>
        <p:cNvPr id="640" name="Shape 640"/>
        <p:cNvGrpSpPr/>
        <p:nvPr/>
      </p:nvGrpSpPr>
      <p:grpSpPr>
        <a:xfrm>
          <a:off x="0" y="0"/>
          <a:ext cx="0" cy="0"/>
          <a:chOff x="0" y="0"/>
          <a:chExt cx="0" cy="0"/>
        </a:xfrm>
      </p:grpSpPr>
      <p:grpSp>
        <p:nvGrpSpPr>
          <p:cNvPr id="641" name="Google Shape;641;p27"/>
          <p:cNvGrpSpPr/>
          <p:nvPr/>
        </p:nvGrpSpPr>
        <p:grpSpPr>
          <a:xfrm>
            <a:off x="12390214" y="-180826"/>
            <a:ext cx="5688921" cy="7216020"/>
            <a:chOff x="0" y="-47625"/>
            <a:chExt cx="1498317" cy="1900516"/>
          </a:xfrm>
        </p:grpSpPr>
        <p:sp>
          <p:nvSpPr>
            <p:cNvPr id="642" name="Google Shape;642;p27"/>
            <p:cNvSpPr/>
            <p:nvPr/>
          </p:nvSpPr>
          <p:spPr>
            <a:xfrm>
              <a:off x="0" y="0"/>
              <a:ext cx="1498317" cy="1852891"/>
            </a:xfrm>
            <a:custGeom>
              <a:rect b="b" l="l" r="r" t="t"/>
              <a:pathLst>
                <a:path extrusionOk="0" h="1852891" w="1498317">
                  <a:moveTo>
                    <a:pt x="27218" y="0"/>
                  </a:moveTo>
                  <a:lnTo>
                    <a:pt x="1471099" y="0"/>
                  </a:lnTo>
                  <a:cubicBezTo>
                    <a:pt x="1486131" y="0"/>
                    <a:pt x="1498317" y="12186"/>
                    <a:pt x="1498317" y="27218"/>
                  </a:cubicBezTo>
                  <a:lnTo>
                    <a:pt x="1498317" y="1825673"/>
                  </a:lnTo>
                  <a:cubicBezTo>
                    <a:pt x="1498317" y="1840705"/>
                    <a:pt x="1486131" y="1852891"/>
                    <a:pt x="1471099" y="1852891"/>
                  </a:cubicBezTo>
                  <a:lnTo>
                    <a:pt x="27218" y="1852891"/>
                  </a:lnTo>
                  <a:cubicBezTo>
                    <a:pt x="12186" y="1852891"/>
                    <a:pt x="0" y="1840705"/>
                    <a:pt x="0" y="1825673"/>
                  </a:cubicBezTo>
                  <a:lnTo>
                    <a:pt x="0" y="27218"/>
                  </a:lnTo>
                  <a:cubicBezTo>
                    <a:pt x="0" y="12186"/>
                    <a:pt x="12186" y="0"/>
                    <a:pt x="27218" y="0"/>
                  </a:cubicBezTo>
                  <a:close/>
                </a:path>
              </a:pathLst>
            </a:custGeom>
            <a:solidFill>
              <a:srgbClr val="81C0F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3" name="Google Shape;643;p27"/>
            <p:cNvSpPr txBox="1"/>
            <p:nvPr/>
          </p:nvSpPr>
          <p:spPr>
            <a:xfrm>
              <a:off x="0" y="-47625"/>
              <a:ext cx="1498317" cy="1900516"/>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644" name="Google Shape;644;p27"/>
          <p:cNvPicPr preferRelativeResize="0"/>
          <p:nvPr/>
        </p:nvPicPr>
        <p:blipFill>
          <a:blip r:embed="rId3">
            <a:alphaModFix/>
          </a:blip>
          <a:stretch>
            <a:fillRect/>
          </a:stretch>
        </p:blipFill>
        <p:spPr>
          <a:xfrm>
            <a:off x="9386700" y="-4732699"/>
            <a:ext cx="20678477" cy="20516931"/>
          </a:xfrm>
          <a:prstGeom prst="rect">
            <a:avLst/>
          </a:prstGeom>
          <a:noFill/>
          <a:ln>
            <a:noFill/>
          </a:ln>
        </p:spPr>
      </p:pic>
      <p:pic>
        <p:nvPicPr>
          <p:cNvPr id="645" name="Google Shape;645;p27"/>
          <p:cNvPicPr preferRelativeResize="0"/>
          <p:nvPr/>
        </p:nvPicPr>
        <p:blipFill>
          <a:blip r:embed="rId4">
            <a:alphaModFix/>
          </a:blip>
          <a:stretch>
            <a:fillRect/>
          </a:stretch>
        </p:blipFill>
        <p:spPr>
          <a:xfrm>
            <a:off x="9526751" y="2533124"/>
            <a:ext cx="6837851" cy="5971694"/>
          </a:xfrm>
          <a:prstGeom prst="rect">
            <a:avLst/>
          </a:prstGeom>
          <a:noFill/>
          <a:ln>
            <a:noFill/>
          </a:ln>
        </p:spPr>
      </p:pic>
      <p:sp>
        <p:nvSpPr>
          <p:cNvPr id="646" name="Google Shape;646;p27"/>
          <p:cNvSpPr/>
          <p:nvPr/>
        </p:nvSpPr>
        <p:spPr>
          <a:xfrm>
            <a:off x="2519126" y="3978635"/>
            <a:ext cx="210121" cy="300173"/>
          </a:xfrm>
          <a:custGeom>
            <a:rect b="b" l="l" r="r" t="t"/>
            <a:pathLst>
              <a:path extrusionOk="0" h="300173" w="210121">
                <a:moveTo>
                  <a:pt x="0" y="0"/>
                </a:moveTo>
                <a:lnTo>
                  <a:pt x="210122" y="0"/>
                </a:lnTo>
                <a:lnTo>
                  <a:pt x="210122" y="300173"/>
                </a:lnTo>
                <a:lnTo>
                  <a:pt x="0" y="300173"/>
                </a:lnTo>
                <a:lnTo>
                  <a:pt x="0" y="0"/>
                </a:lnTo>
                <a:close/>
              </a:path>
            </a:pathLst>
          </a:custGeom>
          <a:blipFill rotWithShape="1">
            <a:blip r:embed="rId5">
              <a:alphaModFix/>
            </a:blip>
            <a:stretch>
              <a:fillRect b="0" l="0" r="0" t="0"/>
            </a:stretch>
          </a:blipFill>
          <a:ln>
            <a:noFill/>
          </a:ln>
        </p:spPr>
      </p:sp>
      <p:sp>
        <p:nvSpPr>
          <p:cNvPr id="647" name="Google Shape;647;p27"/>
          <p:cNvSpPr/>
          <p:nvPr/>
        </p:nvSpPr>
        <p:spPr>
          <a:xfrm>
            <a:off x="2492503" y="4930201"/>
            <a:ext cx="263367" cy="263367"/>
          </a:xfrm>
          <a:custGeom>
            <a:rect b="b" l="l" r="r" t="t"/>
            <a:pathLst>
              <a:path extrusionOk="0" h="263367" w="263367">
                <a:moveTo>
                  <a:pt x="0" y="0"/>
                </a:moveTo>
                <a:lnTo>
                  <a:pt x="263367" y="0"/>
                </a:lnTo>
                <a:lnTo>
                  <a:pt x="263367" y="263367"/>
                </a:lnTo>
                <a:lnTo>
                  <a:pt x="0" y="263367"/>
                </a:lnTo>
                <a:lnTo>
                  <a:pt x="0" y="0"/>
                </a:lnTo>
                <a:close/>
              </a:path>
            </a:pathLst>
          </a:custGeom>
          <a:blipFill rotWithShape="1">
            <a:blip r:embed="rId6">
              <a:alphaModFix/>
            </a:blip>
            <a:stretch>
              <a:fillRect b="0" l="0" r="0" t="0"/>
            </a:stretch>
          </a:blipFill>
          <a:ln>
            <a:noFill/>
          </a:ln>
        </p:spPr>
      </p:sp>
      <p:sp>
        <p:nvSpPr>
          <p:cNvPr id="648" name="Google Shape;648;p27"/>
          <p:cNvSpPr/>
          <p:nvPr/>
        </p:nvSpPr>
        <p:spPr>
          <a:xfrm>
            <a:off x="2501122" y="5880196"/>
            <a:ext cx="246129" cy="169214"/>
          </a:xfrm>
          <a:custGeom>
            <a:rect b="b" l="l" r="r" t="t"/>
            <a:pathLst>
              <a:path extrusionOk="0" h="169214" w="246129">
                <a:moveTo>
                  <a:pt x="0" y="0"/>
                </a:moveTo>
                <a:lnTo>
                  <a:pt x="246129" y="0"/>
                </a:lnTo>
                <a:lnTo>
                  <a:pt x="246129" y="169214"/>
                </a:lnTo>
                <a:lnTo>
                  <a:pt x="0" y="169214"/>
                </a:lnTo>
                <a:lnTo>
                  <a:pt x="0" y="0"/>
                </a:lnTo>
                <a:close/>
              </a:path>
            </a:pathLst>
          </a:custGeom>
          <a:blipFill rotWithShape="1">
            <a:blip r:embed="rId7">
              <a:alphaModFix/>
            </a:blip>
            <a:stretch>
              <a:fillRect b="0" l="0" r="0" t="0"/>
            </a:stretch>
          </a:blipFill>
          <a:ln>
            <a:noFill/>
          </a:ln>
        </p:spPr>
      </p:sp>
      <p:sp>
        <p:nvSpPr>
          <p:cNvPr id="649" name="Google Shape;649;p27"/>
          <p:cNvSpPr/>
          <p:nvPr/>
        </p:nvSpPr>
        <p:spPr>
          <a:xfrm>
            <a:off x="2487669" y="7623876"/>
            <a:ext cx="273035" cy="273035"/>
          </a:xfrm>
          <a:custGeom>
            <a:rect b="b" l="l" r="r" t="t"/>
            <a:pathLst>
              <a:path extrusionOk="0" h="273035" w="273035">
                <a:moveTo>
                  <a:pt x="0" y="0"/>
                </a:moveTo>
                <a:lnTo>
                  <a:pt x="273035" y="0"/>
                </a:lnTo>
                <a:lnTo>
                  <a:pt x="273035" y="273035"/>
                </a:lnTo>
                <a:lnTo>
                  <a:pt x="0" y="273035"/>
                </a:lnTo>
                <a:lnTo>
                  <a:pt x="0" y="0"/>
                </a:lnTo>
                <a:close/>
              </a:path>
            </a:pathLst>
          </a:custGeom>
          <a:blipFill rotWithShape="1">
            <a:blip r:embed="rId8">
              <a:alphaModFix/>
            </a:blip>
            <a:stretch>
              <a:fillRect b="0" l="0" r="0" t="0"/>
            </a:stretch>
          </a:blipFill>
          <a:ln>
            <a:noFill/>
          </a:ln>
        </p:spPr>
      </p:sp>
      <p:sp>
        <p:nvSpPr>
          <p:cNvPr id="650" name="Google Shape;650;p27"/>
          <p:cNvSpPr/>
          <p:nvPr/>
        </p:nvSpPr>
        <p:spPr>
          <a:xfrm>
            <a:off x="2469812" y="6717154"/>
            <a:ext cx="308750" cy="277875"/>
          </a:xfrm>
          <a:custGeom>
            <a:rect b="b" l="l" r="r" t="t"/>
            <a:pathLst>
              <a:path extrusionOk="0" h="277875" w="308750">
                <a:moveTo>
                  <a:pt x="0" y="0"/>
                </a:moveTo>
                <a:lnTo>
                  <a:pt x="308750" y="0"/>
                </a:lnTo>
                <a:lnTo>
                  <a:pt x="308750" y="277875"/>
                </a:lnTo>
                <a:lnTo>
                  <a:pt x="0" y="277875"/>
                </a:lnTo>
                <a:lnTo>
                  <a:pt x="0" y="0"/>
                </a:lnTo>
                <a:close/>
              </a:path>
            </a:pathLst>
          </a:custGeom>
          <a:blipFill rotWithShape="1">
            <a:blip r:embed="rId9">
              <a:alphaModFix/>
            </a:blip>
            <a:stretch>
              <a:fillRect b="0" l="0" r="0" t="0"/>
            </a:stretch>
          </a:blipFill>
          <a:ln>
            <a:noFill/>
          </a:ln>
        </p:spPr>
      </p:sp>
      <p:grpSp>
        <p:nvGrpSpPr>
          <p:cNvPr id="651" name="Google Shape;651;p27"/>
          <p:cNvGrpSpPr/>
          <p:nvPr/>
        </p:nvGrpSpPr>
        <p:grpSpPr>
          <a:xfrm>
            <a:off x="16076803" y="291198"/>
            <a:ext cx="1605133" cy="330666"/>
            <a:chOff x="0" y="0"/>
            <a:chExt cx="2140178" cy="440888"/>
          </a:xfrm>
        </p:grpSpPr>
        <p:grpSp>
          <p:nvGrpSpPr>
            <p:cNvPr id="652" name="Google Shape;652;p27"/>
            <p:cNvGrpSpPr/>
            <p:nvPr/>
          </p:nvGrpSpPr>
          <p:grpSpPr>
            <a:xfrm>
              <a:off x="1699290" y="0"/>
              <a:ext cx="440888" cy="440888"/>
              <a:chOff x="0" y="0"/>
              <a:chExt cx="812800" cy="812800"/>
            </a:xfrm>
          </p:grpSpPr>
          <p:sp>
            <p:nvSpPr>
              <p:cNvPr id="653" name="Google Shape;653;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81C0FB"/>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4" name="Google Shape;654;p27"/>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55" name="Google Shape;655;p27"/>
            <p:cNvGrpSpPr/>
            <p:nvPr/>
          </p:nvGrpSpPr>
          <p:grpSpPr>
            <a:xfrm>
              <a:off x="1132860" y="0"/>
              <a:ext cx="440888" cy="440888"/>
              <a:chOff x="0" y="0"/>
              <a:chExt cx="812800" cy="812800"/>
            </a:xfrm>
          </p:grpSpPr>
          <p:sp>
            <p:nvSpPr>
              <p:cNvPr id="656" name="Google Shape;656;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81C0FB"/>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7" name="Google Shape;657;p27"/>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58" name="Google Shape;658;p27"/>
            <p:cNvGrpSpPr/>
            <p:nvPr/>
          </p:nvGrpSpPr>
          <p:grpSpPr>
            <a:xfrm>
              <a:off x="566430" y="0"/>
              <a:ext cx="440888" cy="440888"/>
              <a:chOff x="0" y="0"/>
              <a:chExt cx="812800" cy="812800"/>
            </a:xfrm>
          </p:grpSpPr>
          <p:sp>
            <p:nvSpPr>
              <p:cNvPr id="659" name="Google Shape;659;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81C0FB"/>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0" name="Google Shape;660;p27"/>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61" name="Google Shape;661;p27"/>
            <p:cNvGrpSpPr/>
            <p:nvPr/>
          </p:nvGrpSpPr>
          <p:grpSpPr>
            <a:xfrm>
              <a:off x="0" y="0"/>
              <a:ext cx="440888" cy="440888"/>
              <a:chOff x="0" y="0"/>
              <a:chExt cx="812800" cy="812800"/>
            </a:xfrm>
          </p:grpSpPr>
          <p:sp>
            <p:nvSpPr>
              <p:cNvPr id="662" name="Google Shape;662;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81C0FB"/>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3" name="Google Shape;663;p27"/>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664" name="Google Shape;664;p27"/>
          <p:cNvGrpSpPr/>
          <p:nvPr/>
        </p:nvGrpSpPr>
        <p:grpSpPr>
          <a:xfrm rot="5400000">
            <a:off x="14881882" y="1297097"/>
            <a:ext cx="2827673" cy="1477207"/>
            <a:chOff x="0" y="-47625"/>
            <a:chExt cx="869096" cy="454025"/>
          </a:xfrm>
        </p:grpSpPr>
        <p:sp>
          <p:nvSpPr>
            <p:cNvPr id="665" name="Google Shape;665;p27"/>
            <p:cNvSpPr/>
            <p:nvPr/>
          </p:nvSpPr>
          <p:spPr>
            <a:xfrm>
              <a:off x="0" y="0"/>
              <a:ext cx="869095" cy="406400"/>
            </a:xfrm>
            <a:custGeom>
              <a:rect b="b" l="l" r="r" t="t"/>
              <a:pathLst>
                <a:path extrusionOk="0" h="406400" w="869095">
                  <a:moveTo>
                    <a:pt x="665895" y="0"/>
                  </a:moveTo>
                  <a:cubicBezTo>
                    <a:pt x="778120" y="0"/>
                    <a:pt x="869095" y="90976"/>
                    <a:pt x="869095" y="203200"/>
                  </a:cubicBezTo>
                  <a:cubicBezTo>
                    <a:pt x="869095" y="315424"/>
                    <a:pt x="778120" y="406400"/>
                    <a:pt x="665895" y="406400"/>
                  </a:cubicBezTo>
                  <a:lnTo>
                    <a:pt x="203200" y="406400"/>
                  </a:lnTo>
                  <a:cubicBezTo>
                    <a:pt x="90976" y="406400"/>
                    <a:pt x="0" y="315424"/>
                    <a:pt x="0" y="203200"/>
                  </a:cubicBezTo>
                  <a:cubicBezTo>
                    <a:pt x="0" y="90976"/>
                    <a:pt x="90976" y="0"/>
                    <a:pt x="203200" y="0"/>
                  </a:cubicBezTo>
                  <a:close/>
                </a:path>
              </a:pathLst>
            </a:custGeom>
            <a:solidFill>
              <a:srgbClr val="000000">
                <a:alpha val="0"/>
              </a:srgbClr>
            </a:solidFill>
            <a:ln cap="sq" cmpd="sng" w="57150">
              <a:solidFill>
                <a:srgbClr val="FFBD2B"/>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6" name="Google Shape;666;p27"/>
            <p:cNvSpPr txBox="1"/>
            <p:nvPr/>
          </p:nvSpPr>
          <p:spPr>
            <a:xfrm>
              <a:off x="0" y="-47625"/>
              <a:ext cx="869096" cy="454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67" name="Google Shape;667;p27"/>
          <p:cNvSpPr txBox="1"/>
          <p:nvPr/>
        </p:nvSpPr>
        <p:spPr>
          <a:xfrm>
            <a:off x="1061986" y="1019944"/>
            <a:ext cx="8464769" cy="14573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9000" u="none" cap="none" strike="noStrike">
                <a:solidFill>
                  <a:srgbClr val="FFBD2B"/>
                </a:solidFill>
                <a:latin typeface="Poppins"/>
                <a:ea typeface="Poppins"/>
                <a:cs typeface="Poppins"/>
                <a:sym typeface="Poppins"/>
              </a:rPr>
              <a:t>Contact Us</a:t>
            </a:r>
            <a:endParaRPr/>
          </a:p>
        </p:txBody>
      </p:sp>
      <p:sp>
        <p:nvSpPr>
          <p:cNvPr id="668" name="Google Shape;668;p27"/>
          <p:cNvSpPr txBox="1"/>
          <p:nvPr/>
        </p:nvSpPr>
        <p:spPr>
          <a:xfrm>
            <a:off x="3157245" y="3937903"/>
            <a:ext cx="5801458" cy="405765"/>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FFFFFF"/>
                </a:solidFill>
                <a:latin typeface="Inter"/>
                <a:ea typeface="Inter"/>
                <a:cs typeface="Inter"/>
                <a:sym typeface="Inter"/>
              </a:rPr>
              <a:t>123 Anywhere St., Any City,ST 12345</a:t>
            </a:r>
            <a:endParaRPr/>
          </a:p>
        </p:txBody>
      </p:sp>
      <p:sp>
        <p:nvSpPr>
          <p:cNvPr id="669" name="Google Shape;669;p27"/>
          <p:cNvSpPr txBox="1"/>
          <p:nvPr/>
        </p:nvSpPr>
        <p:spPr>
          <a:xfrm>
            <a:off x="3157245" y="4863526"/>
            <a:ext cx="4892954" cy="405765"/>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FFFFFF"/>
                </a:solidFill>
                <a:latin typeface="Inter"/>
                <a:ea typeface="Inter"/>
                <a:cs typeface="Inter"/>
                <a:sym typeface="Inter"/>
              </a:rPr>
              <a:t>123-456-7890</a:t>
            </a:r>
            <a:endParaRPr/>
          </a:p>
        </p:txBody>
      </p:sp>
      <p:sp>
        <p:nvSpPr>
          <p:cNvPr id="670" name="Google Shape;670;p27"/>
          <p:cNvSpPr txBox="1"/>
          <p:nvPr/>
        </p:nvSpPr>
        <p:spPr>
          <a:xfrm>
            <a:off x="3157245" y="5752085"/>
            <a:ext cx="4892954" cy="405765"/>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FFFFFF"/>
                </a:solidFill>
                <a:latin typeface="Inter"/>
                <a:ea typeface="Inter"/>
                <a:cs typeface="Inter"/>
                <a:sym typeface="Inter"/>
              </a:rPr>
              <a:t>hello@reallygreatsite.com</a:t>
            </a:r>
            <a:endParaRPr/>
          </a:p>
        </p:txBody>
      </p:sp>
      <p:sp>
        <p:nvSpPr>
          <p:cNvPr id="671" name="Google Shape;671;p27"/>
          <p:cNvSpPr txBox="1"/>
          <p:nvPr/>
        </p:nvSpPr>
        <p:spPr>
          <a:xfrm>
            <a:off x="3157245" y="7533731"/>
            <a:ext cx="4892954" cy="405765"/>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FFFFFF"/>
                </a:solidFill>
                <a:latin typeface="Inter"/>
                <a:ea typeface="Inter"/>
                <a:cs typeface="Inter"/>
                <a:sym typeface="Inter"/>
              </a:rPr>
              <a:t>reallygreatsite.com</a:t>
            </a:r>
            <a:endParaRPr/>
          </a:p>
        </p:txBody>
      </p:sp>
      <p:sp>
        <p:nvSpPr>
          <p:cNvPr id="672" name="Google Shape;672;p27"/>
          <p:cNvSpPr txBox="1"/>
          <p:nvPr/>
        </p:nvSpPr>
        <p:spPr>
          <a:xfrm>
            <a:off x="3157245" y="6629429"/>
            <a:ext cx="4892954" cy="405765"/>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FFFFFF"/>
                </a:solidFill>
                <a:latin typeface="Inter"/>
                <a:ea typeface="Inter"/>
                <a:cs typeface="Inter"/>
                <a:sym typeface="Inter"/>
              </a:rPr>
              <a:t>@reallygreatsite</a:t>
            </a:r>
            <a:endParaRPr/>
          </a:p>
        </p:txBody>
      </p:sp>
      <p:grpSp>
        <p:nvGrpSpPr>
          <p:cNvPr id="673" name="Google Shape;673;p27"/>
          <p:cNvGrpSpPr/>
          <p:nvPr/>
        </p:nvGrpSpPr>
        <p:grpSpPr>
          <a:xfrm>
            <a:off x="14338972" y="1991762"/>
            <a:ext cx="1879270" cy="1049748"/>
            <a:chOff x="0" y="-47625"/>
            <a:chExt cx="812800" cy="454025"/>
          </a:xfrm>
        </p:grpSpPr>
        <p:sp>
          <p:nvSpPr>
            <p:cNvPr id="674" name="Google Shape;674;p27"/>
            <p:cNvSpPr/>
            <p:nvPr/>
          </p:nvSpPr>
          <p:spPr>
            <a:xfrm>
              <a:off x="0" y="0"/>
              <a:ext cx="812800" cy="406400"/>
            </a:xfrm>
            <a:custGeom>
              <a:rect b="b" l="l" r="r" t="t"/>
              <a:pathLst>
                <a:path extrusionOk="0" h="406400" w="812800">
                  <a:moveTo>
                    <a:pt x="609600" y="0"/>
                  </a:moveTo>
                  <a:cubicBezTo>
                    <a:pt x="721824" y="0"/>
                    <a:pt x="812800" y="90976"/>
                    <a:pt x="812800" y="203200"/>
                  </a:cubicBezTo>
                  <a:cubicBezTo>
                    <a:pt x="812800" y="315424"/>
                    <a:pt x="721824" y="406400"/>
                    <a:pt x="609600" y="406400"/>
                  </a:cubicBezTo>
                  <a:lnTo>
                    <a:pt x="203200" y="406400"/>
                  </a:lnTo>
                  <a:cubicBezTo>
                    <a:pt x="90976" y="406400"/>
                    <a:pt x="0" y="315424"/>
                    <a:pt x="0" y="203200"/>
                  </a:cubicBezTo>
                  <a:cubicBezTo>
                    <a:pt x="0" y="90976"/>
                    <a:pt x="90976" y="0"/>
                    <a:pt x="203200" y="0"/>
                  </a:cubicBezTo>
                  <a:close/>
                </a:path>
              </a:pathLst>
            </a:custGeom>
            <a:solidFill>
              <a:srgbClr val="FF772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5" name="Google Shape;675;p27"/>
            <p:cNvSpPr txBox="1"/>
            <p:nvPr/>
          </p:nvSpPr>
          <p:spPr>
            <a:xfrm>
              <a:off x="0" y="-47625"/>
              <a:ext cx="812800" cy="454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76" name="Google Shape;676;p27"/>
          <p:cNvGrpSpPr/>
          <p:nvPr/>
        </p:nvGrpSpPr>
        <p:grpSpPr>
          <a:xfrm>
            <a:off x="14586996" y="2225886"/>
            <a:ext cx="691611" cy="691611"/>
            <a:chOff x="0" y="0"/>
            <a:chExt cx="812800" cy="812800"/>
          </a:xfrm>
        </p:grpSpPr>
        <p:sp>
          <p:nvSpPr>
            <p:cNvPr id="677" name="Google Shape;677;p27"/>
            <p:cNvSpPr/>
            <p:nvPr/>
          </p:nvSpPr>
          <p:spPr>
            <a:xfrm>
              <a:off x="0" y="0"/>
              <a:ext cx="812800" cy="812800"/>
            </a:xfrm>
            <a:custGeom>
              <a:rect b="b" l="l" r="r" t="t"/>
              <a:pathLst>
                <a:path extrusionOk="0" h="812800" w="812800">
                  <a:moveTo>
                    <a:pt x="406400" y="0"/>
                  </a:moveTo>
                  <a:lnTo>
                    <a:pt x="445826" y="33348"/>
                  </a:lnTo>
                  <a:lnTo>
                    <a:pt x="491360" y="8881"/>
                  </a:lnTo>
                  <a:lnTo>
                    <a:pt x="522953" y="49652"/>
                  </a:lnTo>
                  <a:lnTo>
                    <a:pt x="572609" y="35135"/>
                  </a:lnTo>
                  <a:lnTo>
                    <a:pt x="594986" y="81548"/>
                  </a:lnTo>
                  <a:lnTo>
                    <a:pt x="646591" y="77616"/>
                  </a:lnTo>
                  <a:lnTo>
                    <a:pt x="658778" y="127641"/>
                  </a:lnTo>
                  <a:lnTo>
                    <a:pt x="710077" y="134465"/>
                  </a:lnTo>
                  <a:lnTo>
                    <a:pt x="711539" y="185918"/>
                  </a:lnTo>
                  <a:lnTo>
                    <a:pt x="760292" y="203200"/>
                  </a:lnTo>
                  <a:lnTo>
                    <a:pt x="750965" y="253830"/>
                  </a:lnTo>
                  <a:lnTo>
                    <a:pt x="795038" y="280816"/>
                  </a:lnTo>
                  <a:lnTo>
                    <a:pt x="775331" y="328411"/>
                  </a:lnTo>
                  <a:lnTo>
                    <a:pt x="812800" y="363920"/>
                  </a:lnTo>
                  <a:lnTo>
                    <a:pt x="783573" y="406400"/>
                  </a:lnTo>
                  <a:lnTo>
                    <a:pt x="812800" y="448880"/>
                  </a:lnTo>
                  <a:lnTo>
                    <a:pt x="775331" y="484389"/>
                  </a:lnTo>
                  <a:lnTo>
                    <a:pt x="795038" y="531984"/>
                  </a:lnTo>
                  <a:lnTo>
                    <a:pt x="750965" y="558970"/>
                  </a:lnTo>
                  <a:lnTo>
                    <a:pt x="760292" y="609600"/>
                  </a:lnTo>
                  <a:lnTo>
                    <a:pt x="711539" y="626882"/>
                  </a:lnTo>
                  <a:lnTo>
                    <a:pt x="710077" y="678335"/>
                  </a:lnTo>
                  <a:lnTo>
                    <a:pt x="658778" y="685159"/>
                  </a:lnTo>
                  <a:lnTo>
                    <a:pt x="646591" y="735184"/>
                  </a:lnTo>
                  <a:lnTo>
                    <a:pt x="594986" y="731252"/>
                  </a:lnTo>
                  <a:lnTo>
                    <a:pt x="572609" y="777665"/>
                  </a:lnTo>
                  <a:lnTo>
                    <a:pt x="522953" y="763148"/>
                  </a:lnTo>
                  <a:lnTo>
                    <a:pt x="491360" y="803919"/>
                  </a:lnTo>
                  <a:lnTo>
                    <a:pt x="445826" y="779452"/>
                  </a:lnTo>
                  <a:lnTo>
                    <a:pt x="406400" y="812800"/>
                  </a:lnTo>
                  <a:lnTo>
                    <a:pt x="366974" y="779452"/>
                  </a:lnTo>
                  <a:lnTo>
                    <a:pt x="321440" y="803919"/>
                  </a:lnTo>
                  <a:lnTo>
                    <a:pt x="289847" y="763148"/>
                  </a:lnTo>
                  <a:lnTo>
                    <a:pt x="240191" y="777665"/>
                  </a:lnTo>
                  <a:lnTo>
                    <a:pt x="217814" y="731252"/>
                  </a:lnTo>
                  <a:lnTo>
                    <a:pt x="166209" y="735184"/>
                  </a:lnTo>
                  <a:lnTo>
                    <a:pt x="154022" y="685159"/>
                  </a:lnTo>
                  <a:lnTo>
                    <a:pt x="102722" y="678335"/>
                  </a:lnTo>
                  <a:lnTo>
                    <a:pt x="101260" y="626882"/>
                  </a:lnTo>
                  <a:lnTo>
                    <a:pt x="52509" y="609600"/>
                  </a:lnTo>
                  <a:lnTo>
                    <a:pt x="61835" y="558970"/>
                  </a:lnTo>
                  <a:lnTo>
                    <a:pt x="17762" y="531984"/>
                  </a:lnTo>
                  <a:lnTo>
                    <a:pt x="37469" y="484389"/>
                  </a:lnTo>
                  <a:lnTo>
                    <a:pt x="0" y="448880"/>
                  </a:lnTo>
                  <a:lnTo>
                    <a:pt x="29227" y="406400"/>
                  </a:lnTo>
                  <a:lnTo>
                    <a:pt x="0" y="363920"/>
                  </a:lnTo>
                  <a:lnTo>
                    <a:pt x="37469" y="328411"/>
                  </a:lnTo>
                  <a:lnTo>
                    <a:pt x="17762" y="280816"/>
                  </a:lnTo>
                  <a:lnTo>
                    <a:pt x="61835" y="253830"/>
                  </a:lnTo>
                  <a:lnTo>
                    <a:pt x="52509" y="203200"/>
                  </a:lnTo>
                  <a:lnTo>
                    <a:pt x="101260" y="185918"/>
                  </a:lnTo>
                  <a:lnTo>
                    <a:pt x="102722" y="134465"/>
                  </a:lnTo>
                  <a:lnTo>
                    <a:pt x="154022" y="127641"/>
                  </a:lnTo>
                  <a:lnTo>
                    <a:pt x="166209" y="77616"/>
                  </a:lnTo>
                  <a:lnTo>
                    <a:pt x="217814" y="81548"/>
                  </a:lnTo>
                  <a:lnTo>
                    <a:pt x="240191" y="35135"/>
                  </a:lnTo>
                  <a:lnTo>
                    <a:pt x="289847" y="49652"/>
                  </a:lnTo>
                  <a:lnTo>
                    <a:pt x="321440" y="8881"/>
                  </a:lnTo>
                  <a:lnTo>
                    <a:pt x="366974" y="33348"/>
                  </a:lnTo>
                  <a:lnTo>
                    <a:pt x="406400" y="0"/>
                  </a:lnTo>
                  <a:close/>
                </a:path>
              </a:pathLst>
            </a:custGeom>
            <a:solidFill>
              <a:srgbClr val="1B2E69"/>
            </a:solidFill>
            <a:ln>
              <a:noFill/>
            </a:ln>
          </p:spPr>
        </p:sp>
        <p:sp>
          <p:nvSpPr>
            <p:cNvPr id="678" name="Google Shape;678;p27"/>
            <p:cNvSpPr txBox="1"/>
            <p:nvPr/>
          </p:nvSpPr>
          <p:spPr>
            <a:xfrm>
              <a:off x="152400" y="104775"/>
              <a:ext cx="508000" cy="5556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679" name="Google Shape;679;p27"/>
          <p:cNvPicPr preferRelativeResize="0"/>
          <p:nvPr/>
        </p:nvPicPr>
        <p:blipFill>
          <a:blip r:embed="rId10">
            <a:alphaModFix/>
          </a:blip>
          <a:stretch>
            <a:fillRect/>
          </a:stretch>
        </p:blipFill>
        <p:spPr>
          <a:xfrm>
            <a:off x="1061975" y="8504825"/>
            <a:ext cx="1197375" cy="119737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B2E69"/>
        </a:solidFill>
      </p:bgPr>
    </p:bg>
    <p:spTree>
      <p:nvGrpSpPr>
        <p:cNvPr id="683" name="Shape 683"/>
        <p:cNvGrpSpPr/>
        <p:nvPr/>
      </p:nvGrpSpPr>
      <p:grpSpPr>
        <a:xfrm>
          <a:off x="0" y="0"/>
          <a:ext cx="0" cy="0"/>
          <a:chOff x="0" y="0"/>
          <a:chExt cx="0" cy="0"/>
        </a:xfrm>
      </p:grpSpPr>
      <p:pic>
        <p:nvPicPr>
          <p:cNvPr id="684" name="Google Shape;684;p28"/>
          <p:cNvPicPr preferRelativeResize="0"/>
          <p:nvPr/>
        </p:nvPicPr>
        <p:blipFill>
          <a:blip r:embed="rId3">
            <a:alphaModFix/>
          </a:blip>
          <a:stretch>
            <a:fillRect/>
          </a:stretch>
        </p:blipFill>
        <p:spPr>
          <a:xfrm>
            <a:off x="8016398" y="2989124"/>
            <a:ext cx="7782924" cy="5270525"/>
          </a:xfrm>
          <a:prstGeom prst="rect">
            <a:avLst/>
          </a:prstGeom>
          <a:noFill/>
          <a:ln>
            <a:noFill/>
          </a:ln>
        </p:spPr>
      </p:pic>
      <p:grpSp>
        <p:nvGrpSpPr>
          <p:cNvPr id="685" name="Google Shape;685;p28"/>
          <p:cNvGrpSpPr/>
          <p:nvPr/>
        </p:nvGrpSpPr>
        <p:grpSpPr>
          <a:xfrm>
            <a:off x="-180743" y="9077474"/>
            <a:ext cx="7782864" cy="1478067"/>
            <a:chOff x="0" y="-47625"/>
            <a:chExt cx="2049808" cy="389285"/>
          </a:xfrm>
        </p:grpSpPr>
        <p:sp>
          <p:nvSpPr>
            <p:cNvPr id="686" name="Google Shape;686;p28"/>
            <p:cNvSpPr/>
            <p:nvPr/>
          </p:nvSpPr>
          <p:spPr>
            <a:xfrm>
              <a:off x="0" y="0"/>
              <a:ext cx="2049808" cy="341660"/>
            </a:xfrm>
            <a:custGeom>
              <a:rect b="b" l="l" r="r" t="t"/>
              <a:pathLst>
                <a:path extrusionOk="0" h="341660" w="2049808">
                  <a:moveTo>
                    <a:pt x="19895" y="0"/>
                  </a:moveTo>
                  <a:lnTo>
                    <a:pt x="2029913" y="0"/>
                  </a:lnTo>
                  <a:cubicBezTo>
                    <a:pt x="2040901" y="0"/>
                    <a:pt x="2049808" y="8907"/>
                    <a:pt x="2049808" y="19895"/>
                  </a:cubicBezTo>
                  <a:lnTo>
                    <a:pt x="2049808" y="321765"/>
                  </a:lnTo>
                  <a:cubicBezTo>
                    <a:pt x="2049808" y="332753"/>
                    <a:pt x="2040901" y="341660"/>
                    <a:pt x="2029913" y="341660"/>
                  </a:cubicBezTo>
                  <a:lnTo>
                    <a:pt x="19895" y="341660"/>
                  </a:lnTo>
                  <a:cubicBezTo>
                    <a:pt x="8907" y="341660"/>
                    <a:pt x="0" y="332753"/>
                    <a:pt x="0" y="321765"/>
                  </a:cubicBezTo>
                  <a:lnTo>
                    <a:pt x="0" y="19895"/>
                  </a:lnTo>
                  <a:cubicBezTo>
                    <a:pt x="0" y="8907"/>
                    <a:pt x="8907" y="0"/>
                    <a:pt x="19895" y="0"/>
                  </a:cubicBezTo>
                  <a:close/>
                </a:path>
              </a:pathLst>
            </a:custGeom>
            <a:solidFill>
              <a:srgbClr val="81C0F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7" name="Google Shape;687;p28"/>
            <p:cNvSpPr txBox="1"/>
            <p:nvPr/>
          </p:nvSpPr>
          <p:spPr>
            <a:xfrm>
              <a:off x="0" y="-47625"/>
              <a:ext cx="2049808" cy="38928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88" name="Google Shape;688;p28"/>
          <p:cNvSpPr txBox="1"/>
          <p:nvPr/>
        </p:nvSpPr>
        <p:spPr>
          <a:xfrm>
            <a:off x="1028700" y="689551"/>
            <a:ext cx="10926559" cy="14573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9000" u="none" cap="none" strike="noStrike">
                <a:solidFill>
                  <a:srgbClr val="FFBD2B"/>
                </a:solidFill>
                <a:latin typeface="Poppins"/>
                <a:ea typeface="Poppins"/>
                <a:cs typeface="Poppins"/>
                <a:sym typeface="Poppins"/>
              </a:rPr>
              <a:t>Resource Page</a:t>
            </a:r>
            <a:endParaRPr/>
          </a:p>
        </p:txBody>
      </p:sp>
      <p:sp>
        <p:nvSpPr>
          <p:cNvPr id="689" name="Google Shape;689;p28"/>
          <p:cNvSpPr txBox="1"/>
          <p:nvPr/>
        </p:nvSpPr>
        <p:spPr>
          <a:xfrm>
            <a:off x="1181123" y="2517804"/>
            <a:ext cx="4680600" cy="5910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400" u="none" cap="none" strike="noStrike">
                <a:solidFill>
                  <a:srgbClr val="FFFFFF"/>
                </a:solidFill>
                <a:latin typeface="Inter"/>
                <a:ea typeface="Inter"/>
                <a:cs typeface="Inter"/>
                <a:sym typeface="Inter"/>
              </a:rPr>
              <a:t>Use these design resources in your Canva Presentation.</a:t>
            </a:r>
            <a:endParaRPr/>
          </a:p>
          <a:p>
            <a:pPr indent="0" lvl="0" marL="0" marR="0" rtl="0" algn="l">
              <a:lnSpc>
                <a:spcPct val="100000"/>
              </a:lnSpc>
              <a:spcBef>
                <a:spcPts val="0"/>
              </a:spcBef>
              <a:spcAft>
                <a:spcPts val="0"/>
              </a:spcAft>
              <a:buNone/>
            </a:pPr>
            <a:r>
              <a:t/>
            </a:r>
            <a:endParaRPr b="0" i="0" sz="2400" u="none" cap="none" strike="noStrike">
              <a:solidFill>
                <a:srgbClr val="FFFFFF"/>
              </a:solidFill>
              <a:latin typeface="Inter"/>
              <a:ea typeface="Inter"/>
              <a:cs typeface="Inter"/>
              <a:sym typeface="Inter"/>
            </a:endParaRPr>
          </a:p>
          <a:p>
            <a:pPr indent="0" lvl="0" marL="0" marR="0" rtl="0" algn="l">
              <a:lnSpc>
                <a:spcPct val="100000"/>
              </a:lnSpc>
              <a:spcBef>
                <a:spcPts val="0"/>
              </a:spcBef>
              <a:spcAft>
                <a:spcPts val="0"/>
              </a:spcAft>
              <a:buNone/>
            </a:pPr>
            <a:r>
              <a:t/>
            </a:r>
            <a:endParaRPr b="0" i="0" sz="2400" u="none" cap="none" strike="noStrike">
              <a:solidFill>
                <a:srgbClr val="FFFFFF"/>
              </a:solidFill>
              <a:latin typeface="Inter"/>
              <a:ea typeface="Inter"/>
              <a:cs typeface="Inter"/>
              <a:sym typeface="Inter"/>
            </a:endParaRPr>
          </a:p>
          <a:p>
            <a:pPr indent="0" lvl="0" marL="0" marR="0" rtl="0" algn="l">
              <a:lnSpc>
                <a:spcPct val="100000"/>
              </a:lnSpc>
              <a:spcBef>
                <a:spcPts val="0"/>
              </a:spcBef>
              <a:spcAft>
                <a:spcPts val="0"/>
              </a:spcAft>
              <a:buNone/>
            </a:pPr>
            <a:r>
              <a:t/>
            </a:r>
            <a:endParaRPr b="0" i="0" sz="2400" u="none" cap="none" strike="noStrike">
              <a:solidFill>
                <a:srgbClr val="FFFFFF"/>
              </a:solidFill>
              <a:latin typeface="Inter"/>
              <a:ea typeface="Inter"/>
              <a:cs typeface="Inter"/>
              <a:sym typeface="Inter"/>
            </a:endParaRPr>
          </a:p>
          <a:p>
            <a:pPr indent="0" lvl="0" marL="0" marR="0" rtl="0" algn="l">
              <a:lnSpc>
                <a:spcPct val="100000"/>
              </a:lnSpc>
              <a:spcBef>
                <a:spcPts val="0"/>
              </a:spcBef>
              <a:spcAft>
                <a:spcPts val="0"/>
              </a:spcAft>
              <a:buNone/>
            </a:pPr>
            <a:r>
              <a:t/>
            </a:r>
            <a:endParaRPr b="0" i="0" sz="2400" u="none" cap="none" strike="noStrike">
              <a:solidFill>
                <a:srgbClr val="FFFFFF"/>
              </a:solidFill>
              <a:latin typeface="Inter"/>
              <a:ea typeface="Inter"/>
              <a:cs typeface="Inter"/>
              <a:sym typeface="Inter"/>
            </a:endParaRPr>
          </a:p>
          <a:p>
            <a:pPr indent="0" lvl="0" marL="0" marR="0" rtl="0" algn="l">
              <a:lnSpc>
                <a:spcPct val="100000"/>
              </a:lnSpc>
              <a:spcBef>
                <a:spcPts val="0"/>
              </a:spcBef>
              <a:spcAft>
                <a:spcPts val="0"/>
              </a:spcAft>
              <a:buNone/>
            </a:pPr>
            <a:r>
              <a:t/>
            </a:r>
            <a:endParaRPr b="0" i="0" sz="2400" u="none" cap="none" strike="noStrike">
              <a:solidFill>
                <a:srgbClr val="FFFFFF"/>
              </a:solidFill>
              <a:latin typeface="Inter"/>
              <a:ea typeface="Inter"/>
              <a:cs typeface="Inter"/>
              <a:sym typeface="Inter"/>
            </a:endParaRPr>
          </a:p>
          <a:p>
            <a:pPr indent="0" lvl="0" marL="0" marR="0" rtl="0" algn="l">
              <a:lnSpc>
                <a:spcPct val="100000"/>
              </a:lnSpc>
              <a:spcBef>
                <a:spcPts val="0"/>
              </a:spcBef>
              <a:spcAft>
                <a:spcPts val="0"/>
              </a:spcAft>
              <a:buNone/>
            </a:pPr>
            <a:r>
              <a:t/>
            </a:r>
            <a:endParaRPr b="0" i="0" sz="2400" u="none" cap="none" strike="noStrike">
              <a:solidFill>
                <a:srgbClr val="FFFFFF"/>
              </a:solidFill>
              <a:latin typeface="Inter"/>
              <a:ea typeface="Inter"/>
              <a:cs typeface="Inter"/>
              <a:sym typeface="Inter"/>
            </a:endParaRPr>
          </a:p>
          <a:p>
            <a:pPr indent="0" lvl="0" marL="0" marR="0" rtl="0" algn="l">
              <a:lnSpc>
                <a:spcPct val="100000"/>
              </a:lnSpc>
              <a:spcBef>
                <a:spcPts val="0"/>
              </a:spcBef>
              <a:spcAft>
                <a:spcPts val="0"/>
              </a:spcAft>
              <a:buNone/>
            </a:pPr>
            <a:r>
              <a:t/>
            </a:r>
            <a:endParaRPr b="0" i="0" sz="2400" u="none" cap="none" strike="noStrike">
              <a:solidFill>
                <a:srgbClr val="FFFFFF"/>
              </a:solidFill>
              <a:latin typeface="Inter"/>
              <a:ea typeface="Inter"/>
              <a:cs typeface="Inter"/>
              <a:sym typeface="Inter"/>
            </a:endParaRPr>
          </a:p>
          <a:p>
            <a:pPr indent="0" lvl="0" marL="0" marR="0" rtl="0" algn="l">
              <a:lnSpc>
                <a:spcPct val="100000"/>
              </a:lnSpc>
              <a:spcBef>
                <a:spcPts val="0"/>
              </a:spcBef>
              <a:spcAft>
                <a:spcPts val="0"/>
              </a:spcAft>
              <a:buNone/>
            </a:pPr>
            <a:r>
              <a:t/>
            </a:r>
            <a:endParaRPr b="0" i="0" sz="2400" u="none" cap="none" strike="noStrike">
              <a:solidFill>
                <a:srgbClr val="FFFFFF"/>
              </a:solidFill>
              <a:latin typeface="Inter"/>
              <a:ea typeface="Inter"/>
              <a:cs typeface="Inter"/>
              <a:sym typeface="Inter"/>
            </a:endParaRPr>
          </a:p>
          <a:p>
            <a:pPr indent="0" lvl="0" marL="0" marR="0" rtl="0" algn="l">
              <a:lnSpc>
                <a:spcPct val="100000"/>
              </a:lnSpc>
              <a:spcBef>
                <a:spcPts val="0"/>
              </a:spcBef>
              <a:spcAft>
                <a:spcPts val="0"/>
              </a:spcAft>
              <a:buNone/>
            </a:pPr>
            <a:r>
              <a:t/>
            </a:r>
            <a:endParaRPr sz="2400">
              <a:solidFill>
                <a:srgbClr val="FFFFFF"/>
              </a:solidFill>
              <a:latin typeface="Inter"/>
              <a:ea typeface="Inter"/>
              <a:cs typeface="Inter"/>
              <a:sym typeface="Inter"/>
            </a:endParaRPr>
          </a:p>
          <a:p>
            <a:pPr indent="0" lvl="0" marL="0" marR="0" rtl="0" algn="l">
              <a:lnSpc>
                <a:spcPct val="100000"/>
              </a:lnSpc>
              <a:spcBef>
                <a:spcPts val="0"/>
              </a:spcBef>
              <a:spcAft>
                <a:spcPts val="0"/>
              </a:spcAft>
              <a:buNone/>
            </a:pPr>
            <a:r>
              <a:rPr b="0" i="0" lang="en-US" sz="2400" u="none" cap="none" strike="noStrike">
                <a:solidFill>
                  <a:srgbClr val="FFFFFF"/>
                </a:solidFill>
                <a:latin typeface="Inter"/>
                <a:ea typeface="Inter"/>
                <a:cs typeface="Inter"/>
                <a:sym typeface="Inter"/>
              </a:rPr>
              <a:t>You can find these fonts online too. Happy designing! </a:t>
            </a:r>
            <a:endParaRPr/>
          </a:p>
          <a:p>
            <a:pPr indent="0" lvl="0" marL="0" marR="0" rtl="0" algn="l">
              <a:lnSpc>
                <a:spcPct val="100000"/>
              </a:lnSpc>
              <a:spcBef>
                <a:spcPts val="0"/>
              </a:spcBef>
              <a:spcAft>
                <a:spcPts val="0"/>
              </a:spcAft>
              <a:buNone/>
            </a:pPr>
            <a:r>
              <a:t/>
            </a:r>
            <a:endParaRPr b="0" i="0" sz="2400" u="none" cap="none" strike="noStrike">
              <a:solidFill>
                <a:srgbClr val="FFFFFF"/>
              </a:solidFill>
              <a:latin typeface="Inter"/>
              <a:ea typeface="Inter"/>
              <a:cs typeface="Inter"/>
              <a:sym typeface="Inter"/>
            </a:endParaRPr>
          </a:p>
          <a:p>
            <a:pPr indent="0" lvl="0" marL="0" marR="0" rtl="0" algn="l">
              <a:lnSpc>
                <a:spcPct val="100000"/>
              </a:lnSpc>
              <a:spcBef>
                <a:spcPts val="0"/>
              </a:spcBef>
              <a:spcAft>
                <a:spcPts val="0"/>
              </a:spcAft>
              <a:buNone/>
            </a:pPr>
            <a:r>
              <a:rPr b="0" i="0" lang="en-US" sz="2400" u="none" cap="none" strike="noStrike">
                <a:solidFill>
                  <a:srgbClr val="FFFFFF"/>
                </a:solidFill>
                <a:latin typeface="Inter"/>
                <a:ea typeface="Inter"/>
                <a:cs typeface="Inter"/>
                <a:sym typeface="Inter"/>
              </a:rPr>
              <a:t>Don't forget to delete this page before presenting. </a:t>
            </a:r>
            <a:endParaRPr/>
          </a:p>
        </p:txBody>
      </p:sp>
      <p:sp>
        <p:nvSpPr>
          <p:cNvPr id="690" name="Google Shape;690;p28"/>
          <p:cNvSpPr txBox="1"/>
          <p:nvPr/>
        </p:nvSpPr>
        <p:spPr>
          <a:xfrm>
            <a:off x="1185015" y="3906765"/>
            <a:ext cx="4676700" cy="738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400" u="none" cap="none" strike="noStrike">
                <a:solidFill>
                  <a:srgbClr val="FFFFFF"/>
                </a:solidFill>
                <a:latin typeface="Inter"/>
                <a:ea typeface="Inter"/>
                <a:cs typeface="Inter"/>
                <a:sym typeface="Inter"/>
              </a:rPr>
              <a:t>This presentation template uses the following free fonts:</a:t>
            </a:r>
            <a:endParaRPr/>
          </a:p>
        </p:txBody>
      </p:sp>
      <p:sp>
        <p:nvSpPr>
          <p:cNvPr id="691" name="Google Shape;691;p28"/>
          <p:cNvSpPr txBox="1"/>
          <p:nvPr/>
        </p:nvSpPr>
        <p:spPr>
          <a:xfrm>
            <a:off x="1181123" y="5052406"/>
            <a:ext cx="5059200" cy="1108200"/>
          </a:xfrm>
          <a:prstGeom prst="rect">
            <a:avLst/>
          </a:prstGeom>
          <a:noFill/>
          <a:ln>
            <a:noFill/>
          </a:ln>
        </p:spPr>
        <p:txBody>
          <a:bodyPr anchorCtr="0" anchor="t" bIns="0" lIns="0" spcFirstLastPara="1" rIns="0" wrap="square" tIns="0">
            <a:spAutoFit/>
          </a:bodyPr>
          <a:lstStyle/>
          <a:p>
            <a:pPr indent="-259079" lvl="1" marL="518160" marR="0" rtl="0" algn="l">
              <a:lnSpc>
                <a:spcPct val="100000"/>
              </a:lnSpc>
              <a:spcBef>
                <a:spcPts val="0"/>
              </a:spcBef>
              <a:spcAft>
                <a:spcPts val="0"/>
              </a:spcAft>
              <a:buClr>
                <a:srgbClr val="FFFFFF"/>
              </a:buClr>
              <a:buSzPts val="2400"/>
              <a:buFont typeface="Inter"/>
              <a:buAutoNum type="arabicPeriod"/>
            </a:pPr>
            <a:r>
              <a:rPr b="0" i="0" lang="en-US" sz="2400" u="none" cap="none" strike="noStrike">
                <a:solidFill>
                  <a:srgbClr val="FFFFFF"/>
                </a:solidFill>
                <a:latin typeface="Inter"/>
                <a:ea typeface="Inter"/>
                <a:cs typeface="Inter"/>
                <a:sym typeface="Inter"/>
              </a:rPr>
              <a:t>Titles: Poppins</a:t>
            </a:r>
            <a:endParaRPr/>
          </a:p>
          <a:p>
            <a:pPr indent="-259079" lvl="1" marL="518160" marR="0" rtl="0" algn="l">
              <a:lnSpc>
                <a:spcPct val="100000"/>
              </a:lnSpc>
              <a:spcBef>
                <a:spcPts val="0"/>
              </a:spcBef>
              <a:spcAft>
                <a:spcPts val="0"/>
              </a:spcAft>
              <a:buClr>
                <a:srgbClr val="FFFFFF"/>
              </a:buClr>
              <a:buSzPts val="2400"/>
              <a:buFont typeface="Inter"/>
              <a:buAutoNum type="arabicPeriod"/>
            </a:pPr>
            <a:r>
              <a:rPr b="0" i="0" lang="en-US" sz="2400" u="none" cap="none" strike="noStrike">
                <a:solidFill>
                  <a:srgbClr val="FFFFFF"/>
                </a:solidFill>
                <a:latin typeface="Inter"/>
                <a:ea typeface="Inter"/>
                <a:cs typeface="Inter"/>
                <a:sym typeface="Inter"/>
              </a:rPr>
              <a:t>Headers: Inter</a:t>
            </a:r>
            <a:endParaRPr/>
          </a:p>
          <a:p>
            <a:pPr indent="-259079" lvl="1" marL="518160" marR="0" rtl="0" algn="l">
              <a:lnSpc>
                <a:spcPct val="100000"/>
              </a:lnSpc>
              <a:spcBef>
                <a:spcPts val="0"/>
              </a:spcBef>
              <a:spcAft>
                <a:spcPts val="0"/>
              </a:spcAft>
              <a:buClr>
                <a:srgbClr val="FFFFFF"/>
              </a:buClr>
              <a:buSzPts val="2400"/>
              <a:buFont typeface="Inter"/>
              <a:buAutoNum type="arabicPeriod"/>
            </a:pPr>
            <a:r>
              <a:rPr b="0" i="0" lang="en-US" sz="2400" u="none" cap="none" strike="noStrike">
                <a:solidFill>
                  <a:srgbClr val="FFFFFF"/>
                </a:solidFill>
                <a:latin typeface="Inter"/>
                <a:ea typeface="Inter"/>
                <a:cs typeface="Inter"/>
                <a:sym typeface="Inter"/>
              </a:rPr>
              <a:t>Body Copy: Inter</a:t>
            </a:r>
            <a:endParaRPr/>
          </a:p>
        </p:txBody>
      </p:sp>
      <p:grpSp>
        <p:nvGrpSpPr>
          <p:cNvPr id="692" name="Google Shape;692;p28"/>
          <p:cNvGrpSpPr/>
          <p:nvPr/>
        </p:nvGrpSpPr>
        <p:grpSpPr>
          <a:xfrm>
            <a:off x="14909327" y="593203"/>
            <a:ext cx="4977433" cy="1300133"/>
            <a:chOff x="0" y="-47625"/>
            <a:chExt cx="1738191" cy="454025"/>
          </a:xfrm>
        </p:grpSpPr>
        <p:sp>
          <p:nvSpPr>
            <p:cNvPr id="693" name="Google Shape;693;p28"/>
            <p:cNvSpPr/>
            <p:nvPr/>
          </p:nvSpPr>
          <p:spPr>
            <a:xfrm>
              <a:off x="0" y="0"/>
              <a:ext cx="1738191" cy="406400"/>
            </a:xfrm>
            <a:custGeom>
              <a:rect b="b" l="l" r="r" t="t"/>
              <a:pathLst>
                <a:path extrusionOk="0" h="406400" w="1738191">
                  <a:moveTo>
                    <a:pt x="1534991" y="0"/>
                  </a:moveTo>
                  <a:cubicBezTo>
                    <a:pt x="1647215" y="0"/>
                    <a:pt x="1738191" y="90976"/>
                    <a:pt x="1738191" y="203200"/>
                  </a:cubicBezTo>
                  <a:cubicBezTo>
                    <a:pt x="1738191" y="315424"/>
                    <a:pt x="1647215" y="406400"/>
                    <a:pt x="1534991" y="406400"/>
                  </a:cubicBezTo>
                  <a:lnTo>
                    <a:pt x="203200" y="406400"/>
                  </a:lnTo>
                  <a:cubicBezTo>
                    <a:pt x="90976" y="406400"/>
                    <a:pt x="0" y="315424"/>
                    <a:pt x="0" y="203200"/>
                  </a:cubicBezTo>
                  <a:cubicBezTo>
                    <a:pt x="0" y="90976"/>
                    <a:pt x="90976" y="0"/>
                    <a:pt x="203200" y="0"/>
                  </a:cubicBezTo>
                  <a:close/>
                </a:path>
              </a:pathLst>
            </a:custGeom>
            <a:solidFill>
              <a:srgbClr val="000000">
                <a:alpha val="0"/>
              </a:srgbClr>
            </a:solidFill>
            <a:ln cap="sq" cmpd="sng" w="57150">
              <a:solidFill>
                <a:srgbClr val="FFBD2B"/>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4" name="Google Shape;694;p28"/>
            <p:cNvSpPr txBox="1"/>
            <p:nvPr/>
          </p:nvSpPr>
          <p:spPr>
            <a:xfrm>
              <a:off x="0" y="-47625"/>
              <a:ext cx="1738191" cy="454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95" name="Google Shape;695;p28"/>
          <p:cNvGrpSpPr/>
          <p:nvPr/>
        </p:nvGrpSpPr>
        <p:grpSpPr>
          <a:xfrm>
            <a:off x="14747437" y="292749"/>
            <a:ext cx="1168327" cy="1168327"/>
            <a:chOff x="0" y="0"/>
            <a:chExt cx="812800" cy="812800"/>
          </a:xfrm>
        </p:grpSpPr>
        <p:sp>
          <p:nvSpPr>
            <p:cNvPr id="696" name="Google Shape;696;p28"/>
            <p:cNvSpPr/>
            <p:nvPr/>
          </p:nvSpPr>
          <p:spPr>
            <a:xfrm>
              <a:off x="0" y="0"/>
              <a:ext cx="812800" cy="812800"/>
            </a:xfrm>
            <a:custGeom>
              <a:rect b="b" l="l" r="r" t="t"/>
              <a:pathLst>
                <a:path extrusionOk="0" h="812800" w="812800">
                  <a:moveTo>
                    <a:pt x="406400" y="0"/>
                  </a:moveTo>
                  <a:lnTo>
                    <a:pt x="445826" y="33348"/>
                  </a:lnTo>
                  <a:lnTo>
                    <a:pt x="491360" y="8881"/>
                  </a:lnTo>
                  <a:lnTo>
                    <a:pt x="522953" y="49652"/>
                  </a:lnTo>
                  <a:lnTo>
                    <a:pt x="572609" y="35135"/>
                  </a:lnTo>
                  <a:lnTo>
                    <a:pt x="594986" y="81548"/>
                  </a:lnTo>
                  <a:lnTo>
                    <a:pt x="646591" y="77616"/>
                  </a:lnTo>
                  <a:lnTo>
                    <a:pt x="658778" y="127641"/>
                  </a:lnTo>
                  <a:lnTo>
                    <a:pt x="710077" y="134465"/>
                  </a:lnTo>
                  <a:lnTo>
                    <a:pt x="711539" y="185918"/>
                  </a:lnTo>
                  <a:lnTo>
                    <a:pt x="760292" y="203200"/>
                  </a:lnTo>
                  <a:lnTo>
                    <a:pt x="750965" y="253830"/>
                  </a:lnTo>
                  <a:lnTo>
                    <a:pt x="795038" y="280816"/>
                  </a:lnTo>
                  <a:lnTo>
                    <a:pt x="775331" y="328411"/>
                  </a:lnTo>
                  <a:lnTo>
                    <a:pt x="812800" y="363920"/>
                  </a:lnTo>
                  <a:lnTo>
                    <a:pt x="783573" y="406400"/>
                  </a:lnTo>
                  <a:lnTo>
                    <a:pt x="812800" y="448880"/>
                  </a:lnTo>
                  <a:lnTo>
                    <a:pt x="775331" y="484389"/>
                  </a:lnTo>
                  <a:lnTo>
                    <a:pt x="795038" y="531984"/>
                  </a:lnTo>
                  <a:lnTo>
                    <a:pt x="750965" y="558970"/>
                  </a:lnTo>
                  <a:lnTo>
                    <a:pt x="760292" y="609600"/>
                  </a:lnTo>
                  <a:lnTo>
                    <a:pt x="711539" y="626882"/>
                  </a:lnTo>
                  <a:lnTo>
                    <a:pt x="710077" y="678335"/>
                  </a:lnTo>
                  <a:lnTo>
                    <a:pt x="658778" y="685159"/>
                  </a:lnTo>
                  <a:lnTo>
                    <a:pt x="646591" y="735184"/>
                  </a:lnTo>
                  <a:lnTo>
                    <a:pt x="594986" y="731252"/>
                  </a:lnTo>
                  <a:lnTo>
                    <a:pt x="572609" y="777665"/>
                  </a:lnTo>
                  <a:lnTo>
                    <a:pt x="522953" y="763148"/>
                  </a:lnTo>
                  <a:lnTo>
                    <a:pt x="491360" y="803919"/>
                  </a:lnTo>
                  <a:lnTo>
                    <a:pt x="445826" y="779452"/>
                  </a:lnTo>
                  <a:lnTo>
                    <a:pt x="406400" y="812800"/>
                  </a:lnTo>
                  <a:lnTo>
                    <a:pt x="366974" y="779452"/>
                  </a:lnTo>
                  <a:lnTo>
                    <a:pt x="321440" y="803919"/>
                  </a:lnTo>
                  <a:lnTo>
                    <a:pt x="289847" y="763148"/>
                  </a:lnTo>
                  <a:lnTo>
                    <a:pt x="240191" y="777665"/>
                  </a:lnTo>
                  <a:lnTo>
                    <a:pt x="217814" y="731252"/>
                  </a:lnTo>
                  <a:lnTo>
                    <a:pt x="166209" y="735184"/>
                  </a:lnTo>
                  <a:lnTo>
                    <a:pt x="154022" y="685159"/>
                  </a:lnTo>
                  <a:lnTo>
                    <a:pt x="102722" y="678335"/>
                  </a:lnTo>
                  <a:lnTo>
                    <a:pt x="101260" y="626882"/>
                  </a:lnTo>
                  <a:lnTo>
                    <a:pt x="52509" y="609600"/>
                  </a:lnTo>
                  <a:lnTo>
                    <a:pt x="61835" y="558970"/>
                  </a:lnTo>
                  <a:lnTo>
                    <a:pt x="17762" y="531984"/>
                  </a:lnTo>
                  <a:lnTo>
                    <a:pt x="37469" y="484389"/>
                  </a:lnTo>
                  <a:lnTo>
                    <a:pt x="0" y="448880"/>
                  </a:lnTo>
                  <a:lnTo>
                    <a:pt x="29227" y="406400"/>
                  </a:lnTo>
                  <a:lnTo>
                    <a:pt x="0" y="363920"/>
                  </a:lnTo>
                  <a:lnTo>
                    <a:pt x="37469" y="328411"/>
                  </a:lnTo>
                  <a:lnTo>
                    <a:pt x="17762" y="280816"/>
                  </a:lnTo>
                  <a:lnTo>
                    <a:pt x="61835" y="253830"/>
                  </a:lnTo>
                  <a:lnTo>
                    <a:pt x="52509" y="203200"/>
                  </a:lnTo>
                  <a:lnTo>
                    <a:pt x="101260" y="185918"/>
                  </a:lnTo>
                  <a:lnTo>
                    <a:pt x="102722" y="134465"/>
                  </a:lnTo>
                  <a:lnTo>
                    <a:pt x="154022" y="127641"/>
                  </a:lnTo>
                  <a:lnTo>
                    <a:pt x="166209" y="77616"/>
                  </a:lnTo>
                  <a:lnTo>
                    <a:pt x="217814" y="81548"/>
                  </a:lnTo>
                  <a:lnTo>
                    <a:pt x="240191" y="35135"/>
                  </a:lnTo>
                  <a:lnTo>
                    <a:pt x="289847" y="49652"/>
                  </a:lnTo>
                  <a:lnTo>
                    <a:pt x="321440" y="8881"/>
                  </a:lnTo>
                  <a:lnTo>
                    <a:pt x="366974" y="33348"/>
                  </a:lnTo>
                  <a:lnTo>
                    <a:pt x="406400" y="0"/>
                  </a:lnTo>
                  <a:close/>
                </a:path>
              </a:pathLst>
            </a:custGeom>
            <a:solidFill>
              <a:srgbClr val="FF772B"/>
            </a:solidFill>
            <a:ln>
              <a:noFill/>
            </a:ln>
          </p:spPr>
        </p:sp>
        <p:sp>
          <p:nvSpPr>
            <p:cNvPr id="697" name="Google Shape;697;p28"/>
            <p:cNvSpPr txBox="1"/>
            <p:nvPr/>
          </p:nvSpPr>
          <p:spPr>
            <a:xfrm>
              <a:off x="152400" y="104775"/>
              <a:ext cx="508000" cy="5556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98" name="Google Shape;698;p28"/>
          <p:cNvGrpSpPr/>
          <p:nvPr/>
        </p:nvGrpSpPr>
        <p:grpSpPr>
          <a:xfrm rot="-5400000">
            <a:off x="16264608" y="8199944"/>
            <a:ext cx="1879270" cy="1049748"/>
            <a:chOff x="0" y="-47625"/>
            <a:chExt cx="812800" cy="454025"/>
          </a:xfrm>
        </p:grpSpPr>
        <p:sp>
          <p:nvSpPr>
            <p:cNvPr id="699" name="Google Shape;699;p28"/>
            <p:cNvSpPr/>
            <p:nvPr/>
          </p:nvSpPr>
          <p:spPr>
            <a:xfrm>
              <a:off x="0" y="0"/>
              <a:ext cx="812800" cy="406400"/>
            </a:xfrm>
            <a:custGeom>
              <a:rect b="b" l="l" r="r" t="t"/>
              <a:pathLst>
                <a:path extrusionOk="0" h="406400" w="812800">
                  <a:moveTo>
                    <a:pt x="609600" y="0"/>
                  </a:moveTo>
                  <a:cubicBezTo>
                    <a:pt x="721824" y="0"/>
                    <a:pt x="812800" y="90976"/>
                    <a:pt x="812800" y="203200"/>
                  </a:cubicBezTo>
                  <a:cubicBezTo>
                    <a:pt x="812800" y="315424"/>
                    <a:pt x="721824" y="406400"/>
                    <a:pt x="609600" y="406400"/>
                  </a:cubicBezTo>
                  <a:lnTo>
                    <a:pt x="203200" y="406400"/>
                  </a:lnTo>
                  <a:cubicBezTo>
                    <a:pt x="90976" y="406400"/>
                    <a:pt x="0" y="315424"/>
                    <a:pt x="0" y="203200"/>
                  </a:cubicBezTo>
                  <a:cubicBezTo>
                    <a:pt x="0" y="90976"/>
                    <a:pt x="90976" y="0"/>
                    <a:pt x="203200" y="0"/>
                  </a:cubicBezTo>
                  <a:close/>
                </a:path>
              </a:pathLst>
            </a:custGeom>
            <a:solidFill>
              <a:srgbClr val="FF772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0" name="Google Shape;700;p28"/>
            <p:cNvSpPr txBox="1"/>
            <p:nvPr/>
          </p:nvSpPr>
          <p:spPr>
            <a:xfrm>
              <a:off x="0" y="-47625"/>
              <a:ext cx="812800" cy="454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01" name="Google Shape;701;p28"/>
          <p:cNvGrpSpPr/>
          <p:nvPr/>
        </p:nvGrpSpPr>
        <p:grpSpPr>
          <a:xfrm rot="-5400000">
            <a:off x="16913494" y="8839009"/>
            <a:ext cx="691611" cy="691611"/>
            <a:chOff x="0" y="0"/>
            <a:chExt cx="812800" cy="812800"/>
          </a:xfrm>
        </p:grpSpPr>
        <p:sp>
          <p:nvSpPr>
            <p:cNvPr id="702" name="Google Shape;702;p28"/>
            <p:cNvSpPr/>
            <p:nvPr/>
          </p:nvSpPr>
          <p:spPr>
            <a:xfrm>
              <a:off x="0" y="0"/>
              <a:ext cx="812800" cy="812800"/>
            </a:xfrm>
            <a:custGeom>
              <a:rect b="b" l="l" r="r" t="t"/>
              <a:pathLst>
                <a:path extrusionOk="0" h="812800" w="812800">
                  <a:moveTo>
                    <a:pt x="406400" y="0"/>
                  </a:moveTo>
                  <a:lnTo>
                    <a:pt x="445826" y="33348"/>
                  </a:lnTo>
                  <a:lnTo>
                    <a:pt x="491360" y="8881"/>
                  </a:lnTo>
                  <a:lnTo>
                    <a:pt x="522953" y="49652"/>
                  </a:lnTo>
                  <a:lnTo>
                    <a:pt x="572609" y="35135"/>
                  </a:lnTo>
                  <a:lnTo>
                    <a:pt x="594986" y="81548"/>
                  </a:lnTo>
                  <a:lnTo>
                    <a:pt x="646591" y="77616"/>
                  </a:lnTo>
                  <a:lnTo>
                    <a:pt x="658778" y="127641"/>
                  </a:lnTo>
                  <a:lnTo>
                    <a:pt x="710077" y="134465"/>
                  </a:lnTo>
                  <a:lnTo>
                    <a:pt x="711539" y="185918"/>
                  </a:lnTo>
                  <a:lnTo>
                    <a:pt x="760292" y="203200"/>
                  </a:lnTo>
                  <a:lnTo>
                    <a:pt x="750965" y="253830"/>
                  </a:lnTo>
                  <a:lnTo>
                    <a:pt x="795038" y="280816"/>
                  </a:lnTo>
                  <a:lnTo>
                    <a:pt x="775331" y="328411"/>
                  </a:lnTo>
                  <a:lnTo>
                    <a:pt x="812800" y="363920"/>
                  </a:lnTo>
                  <a:lnTo>
                    <a:pt x="783573" y="406400"/>
                  </a:lnTo>
                  <a:lnTo>
                    <a:pt x="812800" y="448880"/>
                  </a:lnTo>
                  <a:lnTo>
                    <a:pt x="775331" y="484389"/>
                  </a:lnTo>
                  <a:lnTo>
                    <a:pt x="795038" y="531984"/>
                  </a:lnTo>
                  <a:lnTo>
                    <a:pt x="750965" y="558970"/>
                  </a:lnTo>
                  <a:lnTo>
                    <a:pt x="760292" y="609600"/>
                  </a:lnTo>
                  <a:lnTo>
                    <a:pt x="711539" y="626882"/>
                  </a:lnTo>
                  <a:lnTo>
                    <a:pt x="710077" y="678335"/>
                  </a:lnTo>
                  <a:lnTo>
                    <a:pt x="658778" y="685159"/>
                  </a:lnTo>
                  <a:lnTo>
                    <a:pt x="646591" y="735184"/>
                  </a:lnTo>
                  <a:lnTo>
                    <a:pt x="594986" y="731252"/>
                  </a:lnTo>
                  <a:lnTo>
                    <a:pt x="572609" y="777665"/>
                  </a:lnTo>
                  <a:lnTo>
                    <a:pt x="522953" y="763148"/>
                  </a:lnTo>
                  <a:lnTo>
                    <a:pt x="491360" y="803919"/>
                  </a:lnTo>
                  <a:lnTo>
                    <a:pt x="445826" y="779452"/>
                  </a:lnTo>
                  <a:lnTo>
                    <a:pt x="406400" y="812800"/>
                  </a:lnTo>
                  <a:lnTo>
                    <a:pt x="366974" y="779452"/>
                  </a:lnTo>
                  <a:lnTo>
                    <a:pt x="321440" y="803919"/>
                  </a:lnTo>
                  <a:lnTo>
                    <a:pt x="289847" y="763148"/>
                  </a:lnTo>
                  <a:lnTo>
                    <a:pt x="240191" y="777665"/>
                  </a:lnTo>
                  <a:lnTo>
                    <a:pt x="217814" y="731252"/>
                  </a:lnTo>
                  <a:lnTo>
                    <a:pt x="166209" y="735184"/>
                  </a:lnTo>
                  <a:lnTo>
                    <a:pt x="154022" y="685159"/>
                  </a:lnTo>
                  <a:lnTo>
                    <a:pt x="102722" y="678335"/>
                  </a:lnTo>
                  <a:lnTo>
                    <a:pt x="101260" y="626882"/>
                  </a:lnTo>
                  <a:lnTo>
                    <a:pt x="52509" y="609600"/>
                  </a:lnTo>
                  <a:lnTo>
                    <a:pt x="61835" y="558970"/>
                  </a:lnTo>
                  <a:lnTo>
                    <a:pt x="17762" y="531984"/>
                  </a:lnTo>
                  <a:lnTo>
                    <a:pt x="37469" y="484389"/>
                  </a:lnTo>
                  <a:lnTo>
                    <a:pt x="0" y="448880"/>
                  </a:lnTo>
                  <a:lnTo>
                    <a:pt x="29227" y="406400"/>
                  </a:lnTo>
                  <a:lnTo>
                    <a:pt x="0" y="363920"/>
                  </a:lnTo>
                  <a:lnTo>
                    <a:pt x="37469" y="328411"/>
                  </a:lnTo>
                  <a:lnTo>
                    <a:pt x="17762" y="280816"/>
                  </a:lnTo>
                  <a:lnTo>
                    <a:pt x="61835" y="253830"/>
                  </a:lnTo>
                  <a:lnTo>
                    <a:pt x="52509" y="203200"/>
                  </a:lnTo>
                  <a:lnTo>
                    <a:pt x="101260" y="185918"/>
                  </a:lnTo>
                  <a:lnTo>
                    <a:pt x="102722" y="134465"/>
                  </a:lnTo>
                  <a:lnTo>
                    <a:pt x="154022" y="127641"/>
                  </a:lnTo>
                  <a:lnTo>
                    <a:pt x="166209" y="77616"/>
                  </a:lnTo>
                  <a:lnTo>
                    <a:pt x="217814" y="81548"/>
                  </a:lnTo>
                  <a:lnTo>
                    <a:pt x="240191" y="35135"/>
                  </a:lnTo>
                  <a:lnTo>
                    <a:pt x="289847" y="49652"/>
                  </a:lnTo>
                  <a:lnTo>
                    <a:pt x="321440" y="8881"/>
                  </a:lnTo>
                  <a:lnTo>
                    <a:pt x="366974" y="33348"/>
                  </a:lnTo>
                  <a:lnTo>
                    <a:pt x="406400" y="0"/>
                  </a:lnTo>
                  <a:close/>
                </a:path>
              </a:pathLst>
            </a:custGeom>
            <a:solidFill>
              <a:srgbClr val="1B2E69"/>
            </a:solidFill>
            <a:ln>
              <a:noFill/>
            </a:ln>
          </p:spPr>
        </p:sp>
        <p:sp>
          <p:nvSpPr>
            <p:cNvPr id="703" name="Google Shape;703;p28"/>
            <p:cNvSpPr txBox="1"/>
            <p:nvPr/>
          </p:nvSpPr>
          <p:spPr>
            <a:xfrm>
              <a:off x="152400" y="104775"/>
              <a:ext cx="508000" cy="5556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704" name="Google Shape;704;p28"/>
          <p:cNvPicPr preferRelativeResize="0"/>
          <p:nvPr/>
        </p:nvPicPr>
        <p:blipFill>
          <a:blip r:embed="rId4">
            <a:alphaModFix/>
          </a:blip>
          <a:stretch>
            <a:fillRect/>
          </a:stretch>
        </p:blipFill>
        <p:spPr>
          <a:xfrm>
            <a:off x="14985787" y="537636"/>
            <a:ext cx="691600" cy="678551"/>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B2E69"/>
        </a:solidFill>
      </p:bgPr>
    </p:bg>
    <p:spTree>
      <p:nvGrpSpPr>
        <p:cNvPr id="708" name="Shape 708"/>
        <p:cNvGrpSpPr/>
        <p:nvPr/>
      </p:nvGrpSpPr>
      <p:grpSpPr>
        <a:xfrm>
          <a:off x="0" y="0"/>
          <a:ext cx="0" cy="0"/>
          <a:chOff x="0" y="0"/>
          <a:chExt cx="0" cy="0"/>
        </a:xfrm>
      </p:grpSpPr>
      <p:pic>
        <p:nvPicPr>
          <p:cNvPr id="709" name="Google Shape;709;p29"/>
          <p:cNvPicPr preferRelativeResize="0"/>
          <p:nvPr/>
        </p:nvPicPr>
        <p:blipFill>
          <a:blip r:embed="rId3">
            <a:alphaModFix/>
          </a:blip>
          <a:stretch>
            <a:fillRect/>
          </a:stretch>
        </p:blipFill>
        <p:spPr>
          <a:xfrm>
            <a:off x="12939675" y="-1630750"/>
            <a:ext cx="19097852" cy="19372165"/>
          </a:xfrm>
          <a:prstGeom prst="rect">
            <a:avLst/>
          </a:prstGeom>
          <a:noFill/>
          <a:ln>
            <a:noFill/>
          </a:ln>
        </p:spPr>
      </p:pic>
      <p:pic>
        <p:nvPicPr>
          <p:cNvPr id="710" name="Google Shape;710;p29"/>
          <p:cNvPicPr preferRelativeResize="0"/>
          <p:nvPr/>
        </p:nvPicPr>
        <p:blipFill>
          <a:blip r:embed="rId4">
            <a:alphaModFix/>
          </a:blip>
          <a:stretch>
            <a:fillRect/>
          </a:stretch>
        </p:blipFill>
        <p:spPr>
          <a:xfrm>
            <a:off x="6131250" y="2990200"/>
            <a:ext cx="6025501" cy="1506375"/>
          </a:xfrm>
          <a:prstGeom prst="rect">
            <a:avLst/>
          </a:prstGeom>
          <a:noFill/>
          <a:ln>
            <a:noFill/>
          </a:ln>
        </p:spPr>
      </p:pic>
      <p:sp>
        <p:nvSpPr>
          <p:cNvPr id="711" name="Google Shape;711;p29"/>
          <p:cNvSpPr txBox="1"/>
          <p:nvPr/>
        </p:nvSpPr>
        <p:spPr>
          <a:xfrm>
            <a:off x="5280936" y="1118981"/>
            <a:ext cx="7726128" cy="14573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9000" u="none" cap="none" strike="noStrike">
                <a:solidFill>
                  <a:srgbClr val="FFBD2B"/>
                </a:solidFill>
                <a:latin typeface="Poppins"/>
                <a:ea typeface="Poppins"/>
                <a:cs typeface="Poppins"/>
                <a:sym typeface="Poppins"/>
              </a:rPr>
              <a:t>Credits</a:t>
            </a:r>
            <a:endParaRPr/>
          </a:p>
        </p:txBody>
      </p:sp>
      <p:sp>
        <p:nvSpPr>
          <p:cNvPr id="712" name="Google Shape;712;p29"/>
          <p:cNvSpPr txBox="1"/>
          <p:nvPr/>
        </p:nvSpPr>
        <p:spPr>
          <a:xfrm>
            <a:off x="3143698" y="5102950"/>
            <a:ext cx="11810379" cy="1393190"/>
          </a:xfrm>
          <a:prstGeom prst="rect">
            <a:avLst/>
          </a:prstGeom>
          <a:noFill/>
          <a:ln>
            <a:noFill/>
          </a:ln>
        </p:spPr>
        <p:txBody>
          <a:bodyPr anchorCtr="0" anchor="t" bIns="0" lIns="0" spcFirstLastPara="1" rIns="0" wrap="square" tIns="0">
            <a:spAutoFit/>
          </a:bodyPr>
          <a:lstStyle/>
          <a:p>
            <a:pPr indent="0" lvl="0" marL="0" marR="0" rtl="0" algn="ctr">
              <a:lnSpc>
                <a:spcPct val="130006"/>
              </a:lnSpc>
              <a:spcBef>
                <a:spcPts val="0"/>
              </a:spcBef>
              <a:spcAft>
                <a:spcPts val="0"/>
              </a:spcAft>
              <a:buNone/>
            </a:pPr>
            <a:r>
              <a:rPr b="0" i="0" lang="en-US" sz="4299" u="none" cap="none" strike="noStrike">
                <a:solidFill>
                  <a:srgbClr val="FFFFFF"/>
                </a:solidFill>
                <a:latin typeface="Inter"/>
                <a:ea typeface="Inter"/>
                <a:cs typeface="Inter"/>
                <a:sym typeface="Inter"/>
              </a:rPr>
              <a:t>This presentation template is free for everyone to use thanks to the following:</a:t>
            </a:r>
            <a:endParaRPr/>
          </a:p>
        </p:txBody>
      </p:sp>
      <p:sp>
        <p:nvSpPr>
          <p:cNvPr id="713" name="Google Shape;713;p29"/>
          <p:cNvSpPr txBox="1"/>
          <p:nvPr/>
        </p:nvSpPr>
        <p:spPr>
          <a:xfrm>
            <a:off x="2818025" y="7261888"/>
            <a:ext cx="12651949" cy="824865"/>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FFFFFF"/>
                </a:solidFill>
                <a:latin typeface="Inter"/>
                <a:ea typeface="Inter"/>
                <a:cs typeface="Inter"/>
                <a:sym typeface="Inter"/>
              </a:rPr>
              <a:t>SlidesCarnival for the presentation template</a:t>
            </a:r>
            <a:endParaRPr/>
          </a:p>
          <a:p>
            <a:pPr indent="0" lvl="0" marL="0" marR="0" rtl="0" algn="ctr">
              <a:lnSpc>
                <a:spcPct val="139958"/>
              </a:lnSpc>
              <a:spcBef>
                <a:spcPts val="0"/>
              </a:spcBef>
              <a:spcAft>
                <a:spcPts val="0"/>
              </a:spcAft>
              <a:buNone/>
            </a:pPr>
            <a:r>
              <a:rPr b="0" i="0" lang="en-US" sz="2400" u="none" cap="none" strike="noStrike">
                <a:solidFill>
                  <a:srgbClr val="FFFFFF"/>
                </a:solidFill>
                <a:latin typeface="Inter"/>
                <a:ea typeface="Inter"/>
                <a:cs typeface="Inter"/>
                <a:sym typeface="Inter"/>
              </a:rPr>
              <a:t>Pexels for the photos</a:t>
            </a:r>
            <a:endParaRPr/>
          </a:p>
        </p:txBody>
      </p:sp>
      <p:sp>
        <p:nvSpPr>
          <p:cNvPr id="714" name="Google Shape;714;p29"/>
          <p:cNvSpPr txBox="1"/>
          <p:nvPr/>
        </p:nvSpPr>
        <p:spPr>
          <a:xfrm>
            <a:off x="2818025" y="8681113"/>
            <a:ext cx="12651949" cy="723900"/>
          </a:xfrm>
          <a:prstGeom prst="rect">
            <a:avLst/>
          </a:prstGeom>
          <a:noFill/>
          <a:ln>
            <a:noFill/>
          </a:ln>
        </p:spPr>
        <p:txBody>
          <a:bodyPr anchorCtr="0" anchor="t" bIns="0" lIns="0" spcFirstLastPara="1" rIns="0" wrap="square" tIns="0">
            <a:spAutoFit/>
          </a:bodyPr>
          <a:lstStyle/>
          <a:p>
            <a:pPr indent="0" lvl="0" marL="0" marR="0" rtl="0" algn="ctr">
              <a:lnSpc>
                <a:spcPct val="130006"/>
              </a:lnSpc>
              <a:spcBef>
                <a:spcPts val="0"/>
              </a:spcBef>
              <a:spcAft>
                <a:spcPts val="0"/>
              </a:spcAft>
              <a:buNone/>
            </a:pPr>
            <a:r>
              <a:rPr b="0" i="0" lang="en-US" sz="4499" u="none" cap="none" strike="noStrike">
                <a:solidFill>
                  <a:srgbClr val="FFBD2B"/>
                </a:solidFill>
                <a:latin typeface="Inter"/>
                <a:ea typeface="Inter"/>
                <a:cs typeface="Inter"/>
                <a:sym typeface="Inter"/>
              </a:rPr>
              <a:t>Happy designing! </a:t>
            </a:r>
            <a:endParaRPr/>
          </a:p>
        </p:txBody>
      </p:sp>
      <p:grpSp>
        <p:nvGrpSpPr>
          <p:cNvPr id="715" name="Google Shape;715;p29"/>
          <p:cNvGrpSpPr/>
          <p:nvPr/>
        </p:nvGrpSpPr>
        <p:grpSpPr>
          <a:xfrm>
            <a:off x="-2159408" y="8104880"/>
            <a:ext cx="4977433" cy="1300133"/>
            <a:chOff x="0" y="-47625"/>
            <a:chExt cx="1738191" cy="454025"/>
          </a:xfrm>
        </p:grpSpPr>
        <p:sp>
          <p:nvSpPr>
            <p:cNvPr id="716" name="Google Shape;716;p29"/>
            <p:cNvSpPr/>
            <p:nvPr/>
          </p:nvSpPr>
          <p:spPr>
            <a:xfrm>
              <a:off x="0" y="0"/>
              <a:ext cx="1738191" cy="406400"/>
            </a:xfrm>
            <a:custGeom>
              <a:rect b="b" l="l" r="r" t="t"/>
              <a:pathLst>
                <a:path extrusionOk="0" h="406400" w="1738191">
                  <a:moveTo>
                    <a:pt x="1534991" y="0"/>
                  </a:moveTo>
                  <a:cubicBezTo>
                    <a:pt x="1647215" y="0"/>
                    <a:pt x="1738191" y="90976"/>
                    <a:pt x="1738191" y="203200"/>
                  </a:cubicBezTo>
                  <a:cubicBezTo>
                    <a:pt x="1738191" y="315424"/>
                    <a:pt x="1647215" y="406400"/>
                    <a:pt x="1534991" y="406400"/>
                  </a:cubicBezTo>
                  <a:lnTo>
                    <a:pt x="203200" y="406400"/>
                  </a:lnTo>
                  <a:cubicBezTo>
                    <a:pt x="90976" y="406400"/>
                    <a:pt x="0" y="315424"/>
                    <a:pt x="0" y="203200"/>
                  </a:cubicBezTo>
                  <a:cubicBezTo>
                    <a:pt x="0" y="90976"/>
                    <a:pt x="90976" y="0"/>
                    <a:pt x="203200" y="0"/>
                  </a:cubicBezTo>
                  <a:close/>
                </a:path>
              </a:pathLst>
            </a:custGeom>
            <a:solidFill>
              <a:srgbClr val="000000">
                <a:alpha val="0"/>
              </a:srgbClr>
            </a:solidFill>
            <a:ln cap="sq" cmpd="sng" w="57150">
              <a:solidFill>
                <a:srgbClr val="FFBD2B"/>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7" name="Google Shape;717;p29"/>
            <p:cNvSpPr txBox="1"/>
            <p:nvPr/>
          </p:nvSpPr>
          <p:spPr>
            <a:xfrm>
              <a:off x="0" y="-47625"/>
              <a:ext cx="1738191" cy="454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18" name="Google Shape;718;p29"/>
          <p:cNvGrpSpPr/>
          <p:nvPr/>
        </p:nvGrpSpPr>
        <p:grpSpPr>
          <a:xfrm>
            <a:off x="1141688" y="7498594"/>
            <a:ext cx="1168327" cy="1168327"/>
            <a:chOff x="0" y="0"/>
            <a:chExt cx="812800" cy="812800"/>
          </a:xfrm>
        </p:grpSpPr>
        <p:sp>
          <p:nvSpPr>
            <p:cNvPr id="719" name="Google Shape;719;p29"/>
            <p:cNvSpPr/>
            <p:nvPr/>
          </p:nvSpPr>
          <p:spPr>
            <a:xfrm>
              <a:off x="0" y="0"/>
              <a:ext cx="812800" cy="812800"/>
            </a:xfrm>
            <a:custGeom>
              <a:rect b="b" l="l" r="r" t="t"/>
              <a:pathLst>
                <a:path extrusionOk="0" h="812800" w="812800">
                  <a:moveTo>
                    <a:pt x="406400" y="0"/>
                  </a:moveTo>
                  <a:lnTo>
                    <a:pt x="445826" y="33348"/>
                  </a:lnTo>
                  <a:lnTo>
                    <a:pt x="491360" y="8881"/>
                  </a:lnTo>
                  <a:lnTo>
                    <a:pt x="522953" y="49652"/>
                  </a:lnTo>
                  <a:lnTo>
                    <a:pt x="572609" y="35135"/>
                  </a:lnTo>
                  <a:lnTo>
                    <a:pt x="594986" y="81548"/>
                  </a:lnTo>
                  <a:lnTo>
                    <a:pt x="646591" y="77616"/>
                  </a:lnTo>
                  <a:lnTo>
                    <a:pt x="658778" y="127641"/>
                  </a:lnTo>
                  <a:lnTo>
                    <a:pt x="710077" y="134465"/>
                  </a:lnTo>
                  <a:lnTo>
                    <a:pt x="711539" y="185918"/>
                  </a:lnTo>
                  <a:lnTo>
                    <a:pt x="760292" y="203200"/>
                  </a:lnTo>
                  <a:lnTo>
                    <a:pt x="750965" y="253830"/>
                  </a:lnTo>
                  <a:lnTo>
                    <a:pt x="795038" y="280816"/>
                  </a:lnTo>
                  <a:lnTo>
                    <a:pt x="775331" y="328411"/>
                  </a:lnTo>
                  <a:lnTo>
                    <a:pt x="812800" y="363920"/>
                  </a:lnTo>
                  <a:lnTo>
                    <a:pt x="783573" y="406400"/>
                  </a:lnTo>
                  <a:lnTo>
                    <a:pt x="812800" y="448880"/>
                  </a:lnTo>
                  <a:lnTo>
                    <a:pt x="775331" y="484389"/>
                  </a:lnTo>
                  <a:lnTo>
                    <a:pt x="795038" y="531984"/>
                  </a:lnTo>
                  <a:lnTo>
                    <a:pt x="750965" y="558970"/>
                  </a:lnTo>
                  <a:lnTo>
                    <a:pt x="760292" y="609600"/>
                  </a:lnTo>
                  <a:lnTo>
                    <a:pt x="711539" y="626882"/>
                  </a:lnTo>
                  <a:lnTo>
                    <a:pt x="710077" y="678335"/>
                  </a:lnTo>
                  <a:lnTo>
                    <a:pt x="658778" y="685159"/>
                  </a:lnTo>
                  <a:lnTo>
                    <a:pt x="646591" y="735184"/>
                  </a:lnTo>
                  <a:lnTo>
                    <a:pt x="594986" y="731252"/>
                  </a:lnTo>
                  <a:lnTo>
                    <a:pt x="572609" y="777665"/>
                  </a:lnTo>
                  <a:lnTo>
                    <a:pt x="522953" y="763148"/>
                  </a:lnTo>
                  <a:lnTo>
                    <a:pt x="491360" y="803919"/>
                  </a:lnTo>
                  <a:lnTo>
                    <a:pt x="445826" y="779452"/>
                  </a:lnTo>
                  <a:lnTo>
                    <a:pt x="406400" y="812800"/>
                  </a:lnTo>
                  <a:lnTo>
                    <a:pt x="366974" y="779452"/>
                  </a:lnTo>
                  <a:lnTo>
                    <a:pt x="321440" y="803919"/>
                  </a:lnTo>
                  <a:lnTo>
                    <a:pt x="289847" y="763148"/>
                  </a:lnTo>
                  <a:lnTo>
                    <a:pt x="240191" y="777665"/>
                  </a:lnTo>
                  <a:lnTo>
                    <a:pt x="217814" y="731252"/>
                  </a:lnTo>
                  <a:lnTo>
                    <a:pt x="166209" y="735184"/>
                  </a:lnTo>
                  <a:lnTo>
                    <a:pt x="154022" y="685159"/>
                  </a:lnTo>
                  <a:lnTo>
                    <a:pt x="102722" y="678335"/>
                  </a:lnTo>
                  <a:lnTo>
                    <a:pt x="101260" y="626882"/>
                  </a:lnTo>
                  <a:lnTo>
                    <a:pt x="52509" y="609600"/>
                  </a:lnTo>
                  <a:lnTo>
                    <a:pt x="61835" y="558970"/>
                  </a:lnTo>
                  <a:lnTo>
                    <a:pt x="17762" y="531984"/>
                  </a:lnTo>
                  <a:lnTo>
                    <a:pt x="37469" y="484389"/>
                  </a:lnTo>
                  <a:lnTo>
                    <a:pt x="0" y="448880"/>
                  </a:lnTo>
                  <a:lnTo>
                    <a:pt x="29227" y="406400"/>
                  </a:lnTo>
                  <a:lnTo>
                    <a:pt x="0" y="363920"/>
                  </a:lnTo>
                  <a:lnTo>
                    <a:pt x="37469" y="328411"/>
                  </a:lnTo>
                  <a:lnTo>
                    <a:pt x="17762" y="280816"/>
                  </a:lnTo>
                  <a:lnTo>
                    <a:pt x="61835" y="253830"/>
                  </a:lnTo>
                  <a:lnTo>
                    <a:pt x="52509" y="203200"/>
                  </a:lnTo>
                  <a:lnTo>
                    <a:pt x="101260" y="185918"/>
                  </a:lnTo>
                  <a:lnTo>
                    <a:pt x="102722" y="134465"/>
                  </a:lnTo>
                  <a:lnTo>
                    <a:pt x="154022" y="127641"/>
                  </a:lnTo>
                  <a:lnTo>
                    <a:pt x="166209" y="77616"/>
                  </a:lnTo>
                  <a:lnTo>
                    <a:pt x="217814" y="81548"/>
                  </a:lnTo>
                  <a:lnTo>
                    <a:pt x="240191" y="35135"/>
                  </a:lnTo>
                  <a:lnTo>
                    <a:pt x="289847" y="49652"/>
                  </a:lnTo>
                  <a:lnTo>
                    <a:pt x="321440" y="8881"/>
                  </a:lnTo>
                  <a:lnTo>
                    <a:pt x="366974" y="33348"/>
                  </a:lnTo>
                  <a:lnTo>
                    <a:pt x="406400" y="0"/>
                  </a:lnTo>
                  <a:close/>
                </a:path>
              </a:pathLst>
            </a:custGeom>
            <a:solidFill>
              <a:srgbClr val="FF772B"/>
            </a:solidFill>
            <a:ln>
              <a:noFill/>
            </a:ln>
          </p:spPr>
        </p:sp>
        <p:sp>
          <p:nvSpPr>
            <p:cNvPr id="720" name="Google Shape;720;p29"/>
            <p:cNvSpPr txBox="1"/>
            <p:nvPr/>
          </p:nvSpPr>
          <p:spPr>
            <a:xfrm>
              <a:off x="152400" y="104775"/>
              <a:ext cx="508000" cy="5556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21" name="Google Shape;721;p29"/>
          <p:cNvGrpSpPr/>
          <p:nvPr/>
        </p:nvGrpSpPr>
        <p:grpSpPr>
          <a:xfrm rot="5400000">
            <a:off x="15261812" y="35015"/>
            <a:ext cx="2827673" cy="1477207"/>
            <a:chOff x="0" y="-47625"/>
            <a:chExt cx="869096" cy="454025"/>
          </a:xfrm>
        </p:grpSpPr>
        <p:sp>
          <p:nvSpPr>
            <p:cNvPr id="722" name="Google Shape;722;p29"/>
            <p:cNvSpPr/>
            <p:nvPr/>
          </p:nvSpPr>
          <p:spPr>
            <a:xfrm>
              <a:off x="0" y="0"/>
              <a:ext cx="869095" cy="406400"/>
            </a:xfrm>
            <a:custGeom>
              <a:rect b="b" l="l" r="r" t="t"/>
              <a:pathLst>
                <a:path extrusionOk="0" h="406400" w="869095">
                  <a:moveTo>
                    <a:pt x="665895" y="0"/>
                  </a:moveTo>
                  <a:cubicBezTo>
                    <a:pt x="778120" y="0"/>
                    <a:pt x="869095" y="90976"/>
                    <a:pt x="869095" y="203200"/>
                  </a:cubicBezTo>
                  <a:cubicBezTo>
                    <a:pt x="869095" y="315424"/>
                    <a:pt x="778120" y="406400"/>
                    <a:pt x="665895" y="406400"/>
                  </a:cubicBezTo>
                  <a:lnTo>
                    <a:pt x="203200" y="406400"/>
                  </a:lnTo>
                  <a:cubicBezTo>
                    <a:pt x="90976" y="406400"/>
                    <a:pt x="0" y="315424"/>
                    <a:pt x="0" y="203200"/>
                  </a:cubicBezTo>
                  <a:cubicBezTo>
                    <a:pt x="0" y="90976"/>
                    <a:pt x="90976" y="0"/>
                    <a:pt x="203200" y="0"/>
                  </a:cubicBezTo>
                  <a:close/>
                </a:path>
              </a:pathLst>
            </a:custGeom>
            <a:solidFill>
              <a:srgbClr val="000000">
                <a:alpha val="0"/>
              </a:srgbClr>
            </a:solidFill>
            <a:ln cap="sq" cmpd="sng" w="57150">
              <a:solidFill>
                <a:srgbClr val="FFBD2B"/>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3" name="Google Shape;723;p29"/>
            <p:cNvSpPr txBox="1"/>
            <p:nvPr/>
          </p:nvSpPr>
          <p:spPr>
            <a:xfrm>
              <a:off x="0" y="-47625"/>
              <a:ext cx="869096" cy="454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24" name="Google Shape;724;p29"/>
          <p:cNvGrpSpPr/>
          <p:nvPr/>
        </p:nvGrpSpPr>
        <p:grpSpPr>
          <a:xfrm>
            <a:off x="14530340" y="193689"/>
            <a:ext cx="1879270" cy="1049748"/>
            <a:chOff x="0" y="-47625"/>
            <a:chExt cx="812800" cy="454025"/>
          </a:xfrm>
        </p:grpSpPr>
        <p:sp>
          <p:nvSpPr>
            <p:cNvPr id="725" name="Google Shape;725;p29"/>
            <p:cNvSpPr/>
            <p:nvPr/>
          </p:nvSpPr>
          <p:spPr>
            <a:xfrm>
              <a:off x="0" y="0"/>
              <a:ext cx="812800" cy="406400"/>
            </a:xfrm>
            <a:custGeom>
              <a:rect b="b" l="l" r="r" t="t"/>
              <a:pathLst>
                <a:path extrusionOk="0" h="406400" w="812800">
                  <a:moveTo>
                    <a:pt x="609600" y="0"/>
                  </a:moveTo>
                  <a:cubicBezTo>
                    <a:pt x="721824" y="0"/>
                    <a:pt x="812800" y="90976"/>
                    <a:pt x="812800" y="203200"/>
                  </a:cubicBezTo>
                  <a:cubicBezTo>
                    <a:pt x="812800" y="315424"/>
                    <a:pt x="721824" y="406400"/>
                    <a:pt x="609600" y="406400"/>
                  </a:cubicBezTo>
                  <a:lnTo>
                    <a:pt x="203200" y="406400"/>
                  </a:lnTo>
                  <a:cubicBezTo>
                    <a:pt x="90976" y="406400"/>
                    <a:pt x="0" y="315424"/>
                    <a:pt x="0" y="203200"/>
                  </a:cubicBezTo>
                  <a:cubicBezTo>
                    <a:pt x="0" y="90976"/>
                    <a:pt x="90976" y="0"/>
                    <a:pt x="203200" y="0"/>
                  </a:cubicBezTo>
                  <a:close/>
                </a:path>
              </a:pathLst>
            </a:custGeom>
            <a:solidFill>
              <a:srgbClr val="FF772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6" name="Google Shape;726;p29"/>
            <p:cNvSpPr txBox="1"/>
            <p:nvPr/>
          </p:nvSpPr>
          <p:spPr>
            <a:xfrm>
              <a:off x="0" y="-47625"/>
              <a:ext cx="812800" cy="454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27" name="Google Shape;727;p29"/>
          <p:cNvGrpSpPr/>
          <p:nvPr/>
        </p:nvGrpSpPr>
        <p:grpSpPr>
          <a:xfrm>
            <a:off x="14778363" y="427814"/>
            <a:ext cx="691611" cy="691611"/>
            <a:chOff x="0" y="0"/>
            <a:chExt cx="812800" cy="812800"/>
          </a:xfrm>
        </p:grpSpPr>
        <p:sp>
          <p:nvSpPr>
            <p:cNvPr id="728" name="Google Shape;728;p29"/>
            <p:cNvSpPr/>
            <p:nvPr/>
          </p:nvSpPr>
          <p:spPr>
            <a:xfrm>
              <a:off x="0" y="0"/>
              <a:ext cx="812800" cy="812800"/>
            </a:xfrm>
            <a:custGeom>
              <a:rect b="b" l="l" r="r" t="t"/>
              <a:pathLst>
                <a:path extrusionOk="0" h="812800" w="812800">
                  <a:moveTo>
                    <a:pt x="406400" y="0"/>
                  </a:moveTo>
                  <a:lnTo>
                    <a:pt x="445826" y="33348"/>
                  </a:lnTo>
                  <a:lnTo>
                    <a:pt x="491360" y="8881"/>
                  </a:lnTo>
                  <a:lnTo>
                    <a:pt x="522953" y="49652"/>
                  </a:lnTo>
                  <a:lnTo>
                    <a:pt x="572609" y="35135"/>
                  </a:lnTo>
                  <a:lnTo>
                    <a:pt x="594986" y="81548"/>
                  </a:lnTo>
                  <a:lnTo>
                    <a:pt x="646591" y="77616"/>
                  </a:lnTo>
                  <a:lnTo>
                    <a:pt x="658778" y="127641"/>
                  </a:lnTo>
                  <a:lnTo>
                    <a:pt x="710077" y="134465"/>
                  </a:lnTo>
                  <a:lnTo>
                    <a:pt x="711539" y="185918"/>
                  </a:lnTo>
                  <a:lnTo>
                    <a:pt x="760292" y="203200"/>
                  </a:lnTo>
                  <a:lnTo>
                    <a:pt x="750965" y="253830"/>
                  </a:lnTo>
                  <a:lnTo>
                    <a:pt x="795038" y="280816"/>
                  </a:lnTo>
                  <a:lnTo>
                    <a:pt x="775331" y="328411"/>
                  </a:lnTo>
                  <a:lnTo>
                    <a:pt x="812800" y="363920"/>
                  </a:lnTo>
                  <a:lnTo>
                    <a:pt x="783573" y="406400"/>
                  </a:lnTo>
                  <a:lnTo>
                    <a:pt x="812800" y="448880"/>
                  </a:lnTo>
                  <a:lnTo>
                    <a:pt x="775331" y="484389"/>
                  </a:lnTo>
                  <a:lnTo>
                    <a:pt x="795038" y="531984"/>
                  </a:lnTo>
                  <a:lnTo>
                    <a:pt x="750965" y="558970"/>
                  </a:lnTo>
                  <a:lnTo>
                    <a:pt x="760292" y="609600"/>
                  </a:lnTo>
                  <a:lnTo>
                    <a:pt x="711539" y="626882"/>
                  </a:lnTo>
                  <a:lnTo>
                    <a:pt x="710077" y="678335"/>
                  </a:lnTo>
                  <a:lnTo>
                    <a:pt x="658778" y="685159"/>
                  </a:lnTo>
                  <a:lnTo>
                    <a:pt x="646591" y="735184"/>
                  </a:lnTo>
                  <a:lnTo>
                    <a:pt x="594986" y="731252"/>
                  </a:lnTo>
                  <a:lnTo>
                    <a:pt x="572609" y="777665"/>
                  </a:lnTo>
                  <a:lnTo>
                    <a:pt x="522953" y="763148"/>
                  </a:lnTo>
                  <a:lnTo>
                    <a:pt x="491360" y="803919"/>
                  </a:lnTo>
                  <a:lnTo>
                    <a:pt x="445826" y="779452"/>
                  </a:lnTo>
                  <a:lnTo>
                    <a:pt x="406400" y="812800"/>
                  </a:lnTo>
                  <a:lnTo>
                    <a:pt x="366974" y="779452"/>
                  </a:lnTo>
                  <a:lnTo>
                    <a:pt x="321440" y="803919"/>
                  </a:lnTo>
                  <a:lnTo>
                    <a:pt x="289847" y="763148"/>
                  </a:lnTo>
                  <a:lnTo>
                    <a:pt x="240191" y="777665"/>
                  </a:lnTo>
                  <a:lnTo>
                    <a:pt x="217814" y="731252"/>
                  </a:lnTo>
                  <a:lnTo>
                    <a:pt x="166209" y="735184"/>
                  </a:lnTo>
                  <a:lnTo>
                    <a:pt x="154022" y="685159"/>
                  </a:lnTo>
                  <a:lnTo>
                    <a:pt x="102722" y="678335"/>
                  </a:lnTo>
                  <a:lnTo>
                    <a:pt x="101260" y="626882"/>
                  </a:lnTo>
                  <a:lnTo>
                    <a:pt x="52509" y="609600"/>
                  </a:lnTo>
                  <a:lnTo>
                    <a:pt x="61835" y="558970"/>
                  </a:lnTo>
                  <a:lnTo>
                    <a:pt x="17762" y="531984"/>
                  </a:lnTo>
                  <a:lnTo>
                    <a:pt x="37469" y="484389"/>
                  </a:lnTo>
                  <a:lnTo>
                    <a:pt x="0" y="448880"/>
                  </a:lnTo>
                  <a:lnTo>
                    <a:pt x="29227" y="406400"/>
                  </a:lnTo>
                  <a:lnTo>
                    <a:pt x="0" y="363920"/>
                  </a:lnTo>
                  <a:lnTo>
                    <a:pt x="37469" y="328411"/>
                  </a:lnTo>
                  <a:lnTo>
                    <a:pt x="17762" y="280816"/>
                  </a:lnTo>
                  <a:lnTo>
                    <a:pt x="61835" y="253830"/>
                  </a:lnTo>
                  <a:lnTo>
                    <a:pt x="52509" y="203200"/>
                  </a:lnTo>
                  <a:lnTo>
                    <a:pt x="101260" y="185918"/>
                  </a:lnTo>
                  <a:lnTo>
                    <a:pt x="102722" y="134465"/>
                  </a:lnTo>
                  <a:lnTo>
                    <a:pt x="154022" y="127641"/>
                  </a:lnTo>
                  <a:lnTo>
                    <a:pt x="166209" y="77616"/>
                  </a:lnTo>
                  <a:lnTo>
                    <a:pt x="217814" y="81548"/>
                  </a:lnTo>
                  <a:lnTo>
                    <a:pt x="240191" y="35135"/>
                  </a:lnTo>
                  <a:lnTo>
                    <a:pt x="289847" y="49652"/>
                  </a:lnTo>
                  <a:lnTo>
                    <a:pt x="321440" y="8881"/>
                  </a:lnTo>
                  <a:lnTo>
                    <a:pt x="366974" y="33348"/>
                  </a:lnTo>
                  <a:lnTo>
                    <a:pt x="406400" y="0"/>
                  </a:lnTo>
                  <a:close/>
                </a:path>
              </a:pathLst>
            </a:custGeom>
            <a:solidFill>
              <a:srgbClr val="1B2E69"/>
            </a:solidFill>
            <a:ln>
              <a:noFill/>
            </a:ln>
          </p:spPr>
        </p:sp>
        <p:sp>
          <p:nvSpPr>
            <p:cNvPr id="729" name="Google Shape;729;p29"/>
            <p:cNvSpPr txBox="1"/>
            <p:nvPr/>
          </p:nvSpPr>
          <p:spPr>
            <a:xfrm>
              <a:off x="152400" y="104775"/>
              <a:ext cx="508000" cy="5556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730" name="Google Shape;730;p29"/>
          <p:cNvPicPr preferRelativeResize="0"/>
          <p:nvPr/>
        </p:nvPicPr>
        <p:blipFill>
          <a:blip r:embed="rId5">
            <a:alphaModFix/>
          </a:blip>
          <a:stretch>
            <a:fillRect/>
          </a:stretch>
        </p:blipFill>
        <p:spPr>
          <a:xfrm>
            <a:off x="1380050" y="7743483"/>
            <a:ext cx="691600" cy="678551"/>
          </a:xfrm>
          <a:prstGeom prst="rect">
            <a:avLst/>
          </a:prstGeom>
          <a:noFill/>
          <a:ln>
            <a:noFill/>
          </a:ln>
        </p:spPr>
      </p:pic>
      <p:pic>
        <p:nvPicPr>
          <p:cNvPr id="731" name="Google Shape;731;p29"/>
          <p:cNvPicPr preferRelativeResize="0"/>
          <p:nvPr/>
        </p:nvPicPr>
        <p:blipFill>
          <a:blip r:embed="rId6">
            <a:alphaModFix/>
          </a:blip>
          <a:stretch>
            <a:fillRect/>
          </a:stretch>
        </p:blipFill>
        <p:spPr>
          <a:xfrm>
            <a:off x="2209350" y="986975"/>
            <a:ext cx="1168300" cy="11683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B2E69"/>
        </a:solidFill>
      </p:bgPr>
    </p:bg>
    <p:spTree>
      <p:nvGrpSpPr>
        <p:cNvPr id="74" name="Shape 74"/>
        <p:cNvGrpSpPr/>
        <p:nvPr/>
      </p:nvGrpSpPr>
      <p:grpSpPr>
        <a:xfrm>
          <a:off x="0" y="0"/>
          <a:ext cx="0" cy="0"/>
          <a:chOff x="0" y="0"/>
          <a:chExt cx="0" cy="0"/>
        </a:xfrm>
      </p:grpSpPr>
      <p:pic>
        <p:nvPicPr>
          <p:cNvPr id="75" name="Google Shape;75;p12"/>
          <p:cNvPicPr preferRelativeResize="0"/>
          <p:nvPr/>
        </p:nvPicPr>
        <p:blipFill>
          <a:blip r:embed="rId3">
            <a:alphaModFix/>
          </a:blip>
          <a:stretch>
            <a:fillRect/>
          </a:stretch>
        </p:blipFill>
        <p:spPr>
          <a:xfrm>
            <a:off x="5866200" y="4348675"/>
            <a:ext cx="20779976" cy="20658198"/>
          </a:xfrm>
          <a:prstGeom prst="rect">
            <a:avLst/>
          </a:prstGeom>
          <a:noFill/>
          <a:ln>
            <a:noFill/>
          </a:ln>
        </p:spPr>
      </p:pic>
      <p:grpSp>
        <p:nvGrpSpPr>
          <p:cNvPr id="76" name="Google Shape;76;p12"/>
          <p:cNvGrpSpPr/>
          <p:nvPr/>
        </p:nvGrpSpPr>
        <p:grpSpPr>
          <a:xfrm>
            <a:off x="4146484" y="2746199"/>
            <a:ext cx="11288965" cy="2037657"/>
            <a:chOff x="0" y="-47625"/>
            <a:chExt cx="1211110" cy="218605"/>
          </a:xfrm>
        </p:grpSpPr>
        <p:sp>
          <p:nvSpPr>
            <p:cNvPr id="77" name="Google Shape;77;p12"/>
            <p:cNvSpPr/>
            <p:nvPr/>
          </p:nvSpPr>
          <p:spPr>
            <a:xfrm>
              <a:off x="0" y="0"/>
              <a:ext cx="1211110" cy="170980"/>
            </a:xfrm>
            <a:custGeom>
              <a:rect b="b" l="l" r="r" t="t"/>
              <a:pathLst>
                <a:path extrusionOk="0" h="170980" w="1211110">
                  <a:moveTo>
                    <a:pt x="13716" y="0"/>
                  </a:moveTo>
                  <a:lnTo>
                    <a:pt x="1197394" y="0"/>
                  </a:lnTo>
                  <a:cubicBezTo>
                    <a:pt x="1204969" y="0"/>
                    <a:pt x="1211110" y="6141"/>
                    <a:pt x="1211110" y="13716"/>
                  </a:cubicBezTo>
                  <a:lnTo>
                    <a:pt x="1211110" y="157264"/>
                  </a:lnTo>
                  <a:cubicBezTo>
                    <a:pt x="1211110" y="160902"/>
                    <a:pt x="1209665" y="164391"/>
                    <a:pt x="1207093" y="166963"/>
                  </a:cubicBezTo>
                  <a:cubicBezTo>
                    <a:pt x="1204520" y="169535"/>
                    <a:pt x="1201032" y="170980"/>
                    <a:pt x="1197394" y="170980"/>
                  </a:cubicBezTo>
                  <a:lnTo>
                    <a:pt x="13716" y="170980"/>
                  </a:lnTo>
                  <a:cubicBezTo>
                    <a:pt x="10078" y="170980"/>
                    <a:pt x="6590" y="169535"/>
                    <a:pt x="4017" y="166963"/>
                  </a:cubicBezTo>
                  <a:cubicBezTo>
                    <a:pt x="1445" y="164391"/>
                    <a:pt x="0" y="160902"/>
                    <a:pt x="0" y="157264"/>
                  </a:cubicBezTo>
                  <a:lnTo>
                    <a:pt x="0" y="13716"/>
                  </a:lnTo>
                  <a:cubicBezTo>
                    <a:pt x="0" y="10078"/>
                    <a:pt x="1445" y="6590"/>
                    <a:pt x="4017" y="4017"/>
                  </a:cubicBezTo>
                  <a:cubicBezTo>
                    <a:pt x="6590" y="1445"/>
                    <a:pt x="10078" y="0"/>
                    <a:pt x="13716" y="0"/>
                  </a:cubicBezTo>
                  <a:close/>
                </a:path>
              </a:pathLst>
            </a:custGeom>
            <a:solidFill>
              <a:srgbClr val="81C0F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p12"/>
            <p:cNvSpPr txBox="1"/>
            <p:nvPr/>
          </p:nvSpPr>
          <p:spPr>
            <a:xfrm>
              <a:off x="0" y="-47625"/>
              <a:ext cx="1211110" cy="21860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9" name="Google Shape;79;p12"/>
          <p:cNvGrpSpPr/>
          <p:nvPr/>
        </p:nvGrpSpPr>
        <p:grpSpPr>
          <a:xfrm>
            <a:off x="2908520" y="2660586"/>
            <a:ext cx="1566653" cy="1658449"/>
            <a:chOff x="0" y="-47625"/>
            <a:chExt cx="812800" cy="860425"/>
          </a:xfrm>
        </p:grpSpPr>
        <p:sp>
          <p:nvSpPr>
            <p:cNvPr id="80" name="Google Shape;80;p12"/>
            <p:cNvSpPr/>
            <p:nvPr/>
          </p:nvSpPr>
          <p:spPr>
            <a:xfrm>
              <a:off x="0" y="0"/>
              <a:ext cx="812800" cy="812800"/>
            </a:xfrm>
            <a:custGeom>
              <a:rect b="b" l="l" r="r" t="t"/>
              <a:pathLst>
                <a:path extrusionOk="0" h="812800" w="812800">
                  <a:moveTo>
                    <a:pt x="98834" y="0"/>
                  </a:moveTo>
                  <a:lnTo>
                    <a:pt x="713966" y="0"/>
                  </a:lnTo>
                  <a:cubicBezTo>
                    <a:pt x="740179" y="0"/>
                    <a:pt x="765317" y="10413"/>
                    <a:pt x="783852" y="28948"/>
                  </a:cubicBezTo>
                  <a:cubicBezTo>
                    <a:pt x="802387" y="47483"/>
                    <a:pt x="812800" y="72622"/>
                    <a:pt x="812800" y="98834"/>
                  </a:cubicBezTo>
                  <a:lnTo>
                    <a:pt x="812800" y="713966"/>
                  </a:lnTo>
                  <a:cubicBezTo>
                    <a:pt x="812800" y="740179"/>
                    <a:pt x="802387" y="765317"/>
                    <a:pt x="783852" y="783852"/>
                  </a:cubicBezTo>
                  <a:cubicBezTo>
                    <a:pt x="765317" y="802387"/>
                    <a:pt x="740179" y="812800"/>
                    <a:pt x="713966" y="812800"/>
                  </a:cubicBezTo>
                  <a:lnTo>
                    <a:pt x="98834" y="812800"/>
                  </a:lnTo>
                  <a:cubicBezTo>
                    <a:pt x="72622" y="812800"/>
                    <a:pt x="47483" y="802387"/>
                    <a:pt x="28948" y="783852"/>
                  </a:cubicBezTo>
                  <a:cubicBezTo>
                    <a:pt x="10413" y="765317"/>
                    <a:pt x="0" y="740179"/>
                    <a:pt x="0" y="713966"/>
                  </a:cubicBezTo>
                  <a:lnTo>
                    <a:pt x="0" y="98834"/>
                  </a:lnTo>
                  <a:cubicBezTo>
                    <a:pt x="0" y="72622"/>
                    <a:pt x="10413" y="47483"/>
                    <a:pt x="28948" y="28948"/>
                  </a:cubicBezTo>
                  <a:cubicBezTo>
                    <a:pt x="47483" y="10413"/>
                    <a:pt x="72622" y="0"/>
                    <a:pt x="98834" y="0"/>
                  </a:cubicBezTo>
                  <a:close/>
                </a:path>
              </a:pathLst>
            </a:custGeom>
            <a:solidFill>
              <a:srgbClr val="FFBD2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p12"/>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2" name="Google Shape;82;p12"/>
          <p:cNvGrpSpPr/>
          <p:nvPr/>
        </p:nvGrpSpPr>
        <p:grpSpPr>
          <a:xfrm>
            <a:off x="4146484" y="4986025"/>
            <a:ext cx="11288965" cy="2037657"/>
            <a:chOff x="0" y="-47625"/>
            <a:chExt cx="1211110" cy="218605"/>
          </a:xfrm>
        </p:grpSpPr>
        <p:sp>
          <p:nvSpPr>
            <p:cNvPr id="83" name="Google Shape;83;p12"/>
            <p:cNvSpPr/>
            <p:nvPr/>
          </p:nvSpPr>
          <p:spPr>
            <a:xfrm>
              <a:off x="0" y="0"/>
              <a:ext cx="1211110" cy="170980"/>
            </a:xfrm>
            <a:custGeom>
              <a:rect b="b" l="l" r="r" t="t"/>
              <a:pathLst>
                <a:path extrusionOk="0" h="170980" w="1211110">
                  <a:moveTo>
                    <a:pt x="13716" y="0"/>
                  </a:moveTo>
                  <a:lnTo>
                    <a:pt x="1197394" y="0"/>
                  </a:lnTo>
                  <a:cubicBezTo>
                    <a:pt x="1204969" y="0"/>
                    <a:pt x="1211110" y="6141"/>
                    <a:pt x="1211110" y="13716"/>
                  </a:cubicBezTo>
                  <a:lnTo>
                    <a:pt x="1211110" y="157264"/>
                  </a:lnTo>
                  <a:cubicBezTo>
                    <a:pt x="1211110" y="160902"/>
                    <a:pt x="1209665" y="164391"/>
                    <a:pt x="1207093" y="166963"/>
                  </a:cubicBezTo>
                  <a:cubicBezTo>
                    <a:pt x="1204520" y="169535"/>
                    <a:pt x="1201032" y="170980"/>
                    <a:pt x="1197394" y="170980"/>
                  </a:cubicBezTo>
                  <a:lnTo>
                    <a:pt x="13716" y="170980"/>
                  </a:lnTo>
                  <a:cubicBezTo>
                    <a:pt x="10078" y="170980"/>
                    <a:pt x="6590" y="169535"/>
                    <a:pt x="4017" y="166963"/>
                  </a:cubicBezTo>
                  <a:cubicBezTo>
                    <a:pt x="1445" y="164391"/>
                    <a:pt x="0" y="160902"/>
                    <a:pt x="0" y="157264"/>
                  </a:cubicBezTo>
                  <a:lnTo>
                    <a:pt x="0" y="13716"/>
                  </a:lnTo>
                  <a:cubicBezTo>
                    <a:pt x="0" y="10078"/>
                    <a:pt x="1445" y="6590"/>
                    <a:pt x="4017" y="4017"/>
                  </a:cubicBezTo>
                  <a:cubicBezTo>
                    <a:pt x="6590" y="1445"/>
                    <a:pt x="10078" y="0"/>
                    <a:pt x="13716" y="0"/>
                  </a:cubicBezTo>
                  <a:close/>
                </a:path>
              </a:pathLst>
            </a:custGeom>
            <a:solidFill>
              <a:srgbClr val="81C0F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p12"/>
            <p:cNvSpPr txBox="1"/>
            <p:nvPr/>
          </p:nvSpPr>
          <p:spPr>
            <a:xfrm>
              <a:off x="0" y="-47625"/>
              <a:ext cx="1211110" cy="21860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5" name="Google Shape;85;p12"/>
          <p:cNvGrpSpPr/>
          <p:nvPr/>
        </p:nvGrpSpPr>
        <p:grpSpPr>
          <a:xfrm>
            <a:off x="2908520" y="4900412"/>
            <a:ext cx="1566653" cy="1658449"/>
            <a:chOff x="0" y="-47625"/>
            <a:chExt cx="812800" cy="860425"/>
          </a:xfrm>
        </p:grpSpPr>
        <p:sp>
          <p:nvSpPr>
            <p:cNvPr id="86" name="Google Shape;86;p12"/>
            <p:cNvSpPr/>
            <p:nvPr/>
          </p:nvSpPr>
          <p:spPr>
            <a:xfrm>
              <a:off x="0" y="0"/>
              <a:ext cx="812800" cy="812800"/>
            </a:xfrm>
            <a:custGeom>
              <a:rect b="b" l="l" r="r" t="t"/>
              <a:pathLst>
                <a:path extrusionOk="0" h="812800" w="812800">
                  <a:moveTo>
                    <a:pt x="98834" y="0"/>
                  </a:moveTo>
                  <a:lnTo>
                    <a:pt x="713966" y="0"/>
                  </a:lnTo>
                  <a:cubicBezTo>
                    <a:pt x="740179" y="0"/>
                    <a:pt x="765317" y="10413"/>
                    <a:pt x="783852" y="28948"/>
                  </a:cubicBezTo>
                  <a:cubicBezTo>
                    <a:pt x="802387" y="47483"/>
                    <a:pt x="812800" y="72622"/>
                    <a:pt x="812800" y="98834"/>
                  </a:cubicBezTo>
                  <a:lnTo>
                    <a:pt x="812800" y="713966"/>
                  </a:lnTo>
                  <a:cubicBezTo>
                    <a:pt x="812800" y="740179"/>
                    <a:pt x="802387" y="765317"/>
                    <a:pt x="783852" y="783852"/>
                  </a:cubicBezTo>
                  <a:cubicBezTo>
                    <a:pt x="765317" y="802387"/>
                    <a:pt x="740179" y="812800"/>
                    <a:pt x="713966" y="812800"/>
                  </a:cubicBezTo>
                  <a:lnTo>
                    <a:pt x="98834" y="812800"/>
                  </a:lnTo>
                  <a:cubicBezTo>
                    <a:pt x="72622" y="812800"/>
                    <a:pt x="47483" y="802387"/>
                    <a:pt x="28948" y="783852"/>
                  </a:cubicBezTo>
                  <a:cubicBezTo>
                    <a:pt x="10413" y="765317"/>
                    <a:pt x="0" y="740179"/>
                    <a:pt x="0" y="713966"/>
                  </a:cubicBezTo>
                  <a:lnTo>
                    <a:pt x="0" y="98834"/>
                  </a:lnTo>
                  <a:cubicBezTo>
                    <a:pt x="0" y="72622"/>
                    <a:pt x="10413" y="47483"/>
                    <a:pt x="28948" y="28948"/>
                  </a:cubicBezTo>
                  <a:cubicBezTo>
                    <a:pt x="47483" y="10413"/>
                    <a:pt x="72622" y="0"/>
                    <a:pt x="98834" y="0"/>
                  </a:cubicBezTo>
                  <a:close/>
                </a:path>
              </a:pathLst>
            </a:custGeom>
            <a:solidFill>
              <a:srgbClr val="FFBD2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12"/>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88" name="Google Shape;88;p12"/>
          <p:cNvSpPr txBox="1"/>
          <p:nvPr/>
        </p:nvSpPr>
        <p:spPr>
          <a:xfrm>
            <a:off x="3371747" y="5148478"/>
            <a:ext cx="640200" cy="12315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8000" u="none" cap="none" strike="noStrike">
                <a:solidFill>
                  <a:srgbClr val="FFFFFF"/>
                </a:solidFill>
                <a:latin typeface="Inter"/>
                <a:ea typeface="Inter"/>
                <a:cs typeface="Inter"/>
                <a:sym typeface="Inter"/>
              </a:rPr>
              <a:t>2</a:t>
            </a:r>
            <a:endParaRPr/>
          </a:p>
        </p:txBody>
      </p:sp>
      <p:grpSp>
        <p:nvGrpSpPr>
          <p:cNvPr id="89" name="Google Shape;89;p12"/>
          <p:cNvGrpSpPr/>
          <p:nvPr/>
        </p:nvGrpSpPr>
        <p:grpSpPr>
          <a:xfrm>
            <a:off x="4146484" y="7227049"/>
            <a:ext cx="11288965" cy="2037657"/>
            <a:chOff x="0" y="-47625"/>
            <a:chExt cx="1211110" cy="218605"/>
          </a:xfrm>
        </p:grpSpPr>
        <p:sp>
          <p:nvSpPr>
            <p:cNvPr id="90" name="Google Shape;90;p12"/>
            <p:cNvSpPr/>
            <p:nvPr/>
          </p:nvSpPr>
          <p:spPr>
            <a:xfrm>
              <a:off x="0" y="0"/>
              <a:ext cx="1211110" cy="170980"/>
            </a:xfrm>
            <a:custGeom>
              <a:rect b="b" l="l" r="r" t="t"/>
              <a:pathLst>
                <a:path extrusionOk="0" h="170980" w="1211110">
                  <a:moveTo>
                    <a:pt x="13716" y="0"/>
                  </a:moveTo>
                  <a:lnTo>
                    <a:pt x="1197394" y="0"/>
                  </a:lnTo>
                  <a:cubicBezTo>
                    <a:pt x="1204969" y="0"/>
                    <a:pt x="1211110" y="6141"/>
                    <a:pt x="1211110" y="13716"/>
                  </a:cubicBezTo>
                  <a:lnTo>
                    <a:pt x="1211110" y="157264"/>
                  </a:lnTo>
                  <a:cubicBezTo>
                    <a:pt x="1211110" y="160902"/>
                    <a:pt x="1209665" y="164391"/>
                    <a:pt x="1207093" y="166963"/>
                  </a:cubicBezTo>
                  <a:cubicBezTo>
                    <a:pt x="1204520" y="169535"/>
                    <a:pt x="1201032" y="170980"/>
                    <a:pt x="1197394" y="170980"/>
                  </a:cubicBezTo>
                  <a:lnTo>
                    <a:pt x="13716" y="170980"/>
                  </a:lnTo>
                  <a:cubicBezTo>
                    <a:pt x="10078" y="170980"/>
                    <a:pt x="6590" y="169535"/>
                    <a:pt x="4017" y="166963"/>
                  </a:cubicBezTo>
                  <a:cubicBezTo>
                    <a:pt x="1445" y="164391"/>
                    <a:pt x="0" y="160902"/>
                    <a:pt x="0" y="157264"/>
                  </a:cubicBezTo>
                  <a:lnTo>
                    <a:pt x="0" y="13716"/>
                  </a:lnTo>
                  <a:cubicBezTo>
                    <a:pt x="0" y="10078"/>
                    <a:pt x="1445" y="6590"/>
                    <a:pt x="4017" y="4017"/>
                  </a:cubicBezTo>
                  <a:cubicBezTo>
                    <a:pt x="6590" y="1445"/>
                    <a:pt x="10078" y="0"/>
                    <a:pt x="13716" y="0"/>
                  </a:cubicBezTo>
                  <a:close/>
                </a:path>
              </a:pathLst>
            </a:custGeom>
            <a:solidFill>
              <a:srgbClr val="81C0F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p12"/>
            <p:cNvSpPr txBox="1"/>
            <p:nvPr/>
          </p:nvSpPr>
          <p:spPr>
            <a:xfrm>
              <a:off x="0" y="-47625"/>
              <a:ext cx="1211110" cy="21860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2" name="Google Shape;92;p12"/>
          <p:cNvGrpSpPr/>
          <p:nvPr/>
        </p:nvGrpSpPr>
        <p:grpSpPr>
          <a:xfrm>
            <a:off x="2908520" y="7141436"/>
            <a:ext cx="1566653" cy="1658449"/>
            <a:chOff x="0" y="-47625"/>
            <a:chExt cx="812800" cy="860425"/>
          </a:xfrm>
        </p:grpSpPr>
        <p:sp>
          <p:nvSpPr>
            <p:cNvPr id="93" name="Google Shape;93;p12"/>
            <p:cNvSpPr/>
            <p:nvPr/>
          </p:nvSpPr>
          <p:spPr>
            <a:xfrm>
              <a:off x="0" y="0"/>
              <a:ext cx="812800" cy="812800"/>
            </a:xfrm>
            <a:custGeom>
              <a:rect b="b" l="l" r="r" t="t"/>
              <a:pathLst>
                <a:path extrusionOk="0" h="812800" w="812800">
                  <a:moveTo>
                    <a:pt x="98834" y="0"/>
                  </a:moveTo>
                  <a:lnTo>
                    <a:pt x="713966" y="0"/>
                  </a:lnTo>
                  <a:cubicBezTo>
                    <a:pt x="740179" y="0"/>
                    <a:pt x="765317" y="10413"/>
                    <a:pt x="783852" y="28948"/>
                  </a:cubicBezTo>
                  <a:cubicBezTo>
                    <a:pt x="802387" y="47483"/>
                    <a:pt x="812800" y="72622"/>
                    <a:pt x="812800" y="98834"/>
                  </a:cubicBezTo>
                  <a:lnTo>
                    <a:pt x="812800" y="713966"/>
                  </a:lnTo>
                  <a:cubicBezTo>
                    <a:pt x="812800" y="740179"/>
                    <a:pt x="802387" y="765317"/>
                    <a:pt x="783852" y="783852"/>
                  </a:cubicBezTo>
                  <a:cubicBezTo>
                    <a:pt x="765317" y="802387"/>
                    <a:pt x="740179" y="812800"/>
                    <a:pt x="713966" y="812800"/>
                  </a:cubicBezTo>
                  <a:lnTo>
                    <a:pt x="98834" y="812800"/>
                  </a:lnTo>
                  <a:cubicBezTo>
                    <a:pt x="72622" y="812800"/>
                    <a:pt x="47483" y="802387"/>
                    <a:pt x="28948" y="783852"/>
                  </a:cubicBezTo>
                  <a:cubicBezTo>
                    <a:pt x="10413" y="765317"/>
                    <a:pt x="0" y="740179"/>
                    <a:pt x="0" y="713966"/>
                  </a:cubicBezTo>
                  <a:lnTo>
                    <a:pt x="0" y="98834"/>
                  </a:lnTo>
                  <a:cubicBezTo>
                    <a:pt x="0" y="72622"/>
                    <a:pt x="10413" y="47483"/>
                    <a:pt x="28948" y="28948"/>
                  </a:cubicBezTo>
                  <a:cubicBezTo>
                    <a:pt x="47483" y="10413"/>
                    <a:pt x="72622" y="0"/>
                    <a:pt x="98834" y="0"/>
                  </a:cubicBezTo>
                  <a:close/>
                </a:path>
              </a:pathLst>
            </a:custGeom>
            <a:solidFill>
              <a:srgbClr val="FFBD2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 name="Google Shape;94;p12"/>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95" name="Google Shape;95;p12"/>
          <p:cNvSpPr txBox="1"/>
          <p:nvPr/>
        </p:nvSpPr>
        <p:spPr>
          <a:xfrm>
            <a:off x="3356805" y="7389502"/>
            <a:ext cx="670200" cy="12315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8000" u="none" cap="none" strike="noStrike">
                <a:solidFill>
                  <a:srgbClr val="FFFFFF"/>
                </a:solidFill>
                <a:latin typeface="Inter"/>
                <a:ea typeface="Inter"/>
                <a:cs typeface="Inter"/>
                <a:sym typeface="Inter"/>
              </a:rPr>
              <a:t>3</a:t>
            </a:r>
            <a:endParaRPr/>
          </a:p>
        </p:txBody>
      </p:sp>
      <p:grpSp>
        <p:nvGrpSpPr>
          <p:cNvPr id="96" name="Google Shape;96;p12"/>
          <p:cNvGrpSpPr/>
          <p:nvPr/>
        </p:nvGrpSpPr>
        <p:grpSpPr>
          <a:xfrm rot="5400000">
            <a:off x="15718091" y="1991275"/>
            <a:ext cx="2827673" cy="1477207"/>
            <a:chOff x="0" y="-47625"/>
            <a:chExt cx="869096" cy="454025"/>
          </a:xfrm>
        </p:grpSpPr>
        <p:sp>
          <p:nvSpPr>
            <p:cNvPr id="97" name="Google Shape;97;p12"/>
            <p:cNvSpPr/>
            <p:nvPr/>
          </p:nvSpPr>
          <p:spPr>
            <a:xfrm>
              <a:off x="0" y="0"/>
              <a:ext cx="869095" cy="406400"/>
            </a:xfrm>
            <a:custGeom>
              <a:rect b="b" l="l" r="r" t="t"/>
              <a:pathLst>
                <a:path extrusionOk="0" h="406400" w="869095">
                  <a:moveTo>
                    <a:pt x="665895" y="0"/>
                  </a:moveTo>
                  <a:cubicBezTo>
                    <a:pt x="778120" y="0"/>
                    <a:pt x="869095" y="90976"/>
                    <a:pt x="869095" y="203200"/>
                  </a:cubicBezTo>
                  <a:cubicBezTo>
                    <a:pt x="869095" y="315424"/>
                    <a:pt x="778120" y="406400"/>
                    <a:pt x="665895" y="406400"/>
                  </a:cubicBezTo>
                  <a:lnTo>
                    <a:pt x="203200" y="406400"/>
                  </a:lnTo>
                  <a:cubicBezTo>
                    <a:pt x="90976" y="406400"/>
                    <a:pt x="0" y="315424"/>
                    <a:pt x="0" y="203200"/>
                  </a:cubicBezTo>
                  <a:cubicBezTo>
                    <a:pt x="0" y="90976"/>
                    <a:pt x="90976" y="0"/>
                    <a:pt x="203200" y="0"/>
                  </a:cubicBezTo>
                  <a:close/>
                </a:path>
              </a:pathLst>
            </a:custGeom>
            <a:solidFill>
              <a:srgbClr val="000000">
                <a:alpha val="0"/>
              </a:srgbClr>
            </a:solidFill>
            <a:ln cap="sq" cmpd="sng" w="57150">
              <a:solidFill>
                <a:srgbClr val="FFBD2B"/>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 name="Google Shape;98;p12"/>
            <p:cNvSpPr txBox="1"/>
            <p:nvPr/>
          </p:nvSpPr>
          <p:spPr>
            <a:xfrm>
              <a:off x="0" y="-47625"/>
              <a:ext cx="869096" cy="454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99" name="Google Shape;99;p12"/>
          <p:cNvSpPr txBox="1"/>
          <p:nvPr/>
        </p:nvSpPr>
        <p:spPr>
          <a:xfrm>
            <a:off x="890224" y="942975"/>
            <a:ext cx="16507551" cy="14573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9000" u="none" cap="none" strike="noStrike">
                <a:solidFill>
                  <a:srgbClr val="FFBD2B"/>
                </a:solidFill>
                <a:latin typeface="Poppins"/>
                <a:ea typeface="Poppins"/>
                <a:cs typeface="Poppins"/>
                <a:sym typeface="Poppins"/>
              </a:rPr>
              <a:t>Table Of Contents</a:t>
            </a:r>
            <a:endParaRPr/>
          </a:p>
        </p:txBody>
      </p:sp>
      <p:sp>
        <p:nvSpPr>
          <p:cNvPr id="100" name="Google Shape;100;p12"/>
          <p:cNvSpPr txBox="1"/>
          <p:nvPr/>
        </p:nvSpPr>
        <p:spPr>
          <a:xfrm>
            <a:off x="5178802" y="5950589"/>
            <a:ext cx="3306074" cy="5429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3500" u="none" cap="none" strike="noStrike">
                <a:solidFill>
                  <a:srgbClr val="1B2E69"/>
                </a:solidFill>
                <a:latin typeface="Inter"/>
                <a:ea typeface="Inter"/>
                <a:cs typeface="Inter"/>
                <a:sym typeface="Inter"/>
              </a:rPr>
              <a:t>Our Projects</a:t>
            </a:r>
            <a:endParaRPr/>
          </a:p>
        </p:txBody>
      </p:sp>
      <p:sp>
        <p:nvSpPr>
          <p:cNvPr id="101" name="Google Shape;101;p12"/>
          <p:cNvSpPr txBox="1"/>
          <p:nvPr/>
        </p:nvSpPr>
        <p:spPr>
          <a:xfrm>
            <a:off x="8893231" y="6011866"/>
            <a:ext cx="5955993" cy="405765"/>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000000"/>
                </a:solidFill>
                <a:latin typeface="Inter"/>
                <a:ea typeface="Inter"/>
                <a:cs typeface="Inter"/>
                <a:sym typeface="Inter"/>
              </a:rPr>
              <a:t>Elaborate on what you want to discuss. </a:t>
            </a:r>
            <a:endParaRPr/>
          </a:p>
        </p:txBody>
      </p:sp>
      <p:sp>
        <p:nvSpPr>
          <p:cNvPr id="102" name="Google Shape;102;p12"/>
          <p:cNvSpPr txBox="1"/>
          <p:nvPr/>
        </p:nvSpPr>
        <p:spPr>
          <a:xfrm>
            <a:off x="4934600" y="8191613"/>
            <a:ext cx="3794478" cy="5429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3500" u="none" cap="none" strike="noStrike">
                <a:solidFill>
                  <a:srgbClr val="1B2E69"/>
                </a:solidFill>
                <a:latin typeface="Inter"/>
                <a:ea typeface="Inter"/>
                <a:cs typeface="Inter"/>
                <a:sym typeface="Inter"/>
              </a:rPr>
              <a:t>About Us</a:t>
            </a:r>
            <a:endParaRPr/>
          </a:p>
        </p:txBody>
      </p:sp>
      <p:sp>
        <p:nvSpPr>
          <p:cNvPr id="103" name="Google Shape;103;p12"/>
          <p:cNvSpPr txBox="1"/>
          <p:nvPr/>
        </p:nvSpPr>
        <p:spPr>
          <a:xfrm>
            <a:off x="8729078" y="8252890"/>
            <a:ext cx="6284298" cy="405765"/>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000000"/>
                </a:solidFill>
                <a:latin typeface="Inter"/>
                <a:ea typeface="Inter"/>
                <a:cs typeface="Inter"/>
                <a:sym typeface="Inter"/>
              </a:rPr>
              <a:t>Elaborate on what you want to discuss. </a:t>
            </a:r>
            <a:endParaRPr/>
          </a:p>
        </p:txBody>
      </p:sp>
      <p:sp>
        <p:nvSpPr>
          <p:cNvPr id="104" name="Google Shape;104;p12"/>
          <p:cNvSpPr txBox="1"/>
          <p:nvPr/>
        </p:nvSpPr>
        <p:spPr>
          <a:xfrm>
            <a:off x="3450983" y="2908652"/>
            <a:ext cx="481800" cy="12315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8000" u="none" cap="none" strike="noStrike">
                <a:solidFill>
                  <a:srgbClr val="FFFFFF"/>
                </a:solidFill>
                <a:latin typeface="Inter"/>
                <a:ea typeface="Inter"/>
                <a:cs typeface="Inter"/>
                <a:sym typeface="Inter"/>
              </a:rPr>
              <a:t>1</a:t>
            </a:r>
            <a:endParaRPr/>
          </a:p>
        </p:txBody>
      </p:sp>
      <p:sp>
        <p:nvSpPr>
          <p:cNvPr id="105" name="Google Shape;105;p12"/>
          <p:cNvSpPr txBox="1"/>
          <p:nvPr/>
        </p:nvSpPr>
        <p:spPr>
          <a:xfrm>
            <a:off x="5178802" y="3710763"/>
            <a:ext cx="3306074" cy="5429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3500" u="none" cap="none" strike="noStrike">
                <a:solidFill>
                  <a:srgbClr val="1B2E69"/>
                </a:solidFill>
                <a:latin typeface="Inter"/>
                <a:ea typeface="Inter"/>
                <a:cs typeface="Inter"/>
                <a:sym typeface="Inter"/>
              </a:rPr>
              <a:t>Introduction</a:t>
            </a:r>
            <a:endParaRPr/>
          </a:p>
        </p:txBody>
      </p:sp>
      <p:sp>
        <p:nvSpPr>
          <p:cNvPr id="106" name="Google Shape;106;p12"/>
          <p:cNvSpPr txBox="1"/>
          <p:nvPr/>
        </p:nvSpPr>
        <p:spPr>
          <a:xfrm>
            <a:off x="8893231" y="3772041"/>
            <a:ext cx="5955993" cy="405765"/>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000000"/>
                </a:solidFill>
                <a:latin typeface="Inter"/>
                <a:ea typeface="Inter"/>
                <a:cs typeface="Inter"/>
                <a:sym typeface="Inter"/>
              </a:rPr>
              <a:t>Elaborate on what you want to discuss. </a:t>
            </a:r>
            <a:endParaRPr/>
          </a:p>
        </p:txBody>
      </p:sp>
      <p:grpSp>
        <p:nvGrpSpPr>
          <p:cNvPr id="107" name="Google Shape;107;p12"/>
          <p:cNvGrpSpPr/>
          <p:nvPr/>
        </p:nvGrpSpPr>
        <p:grpSpPr>
          <a:xfrm>
            <a:off x="-3155173" y="7749582"/>
            <a:ext cx="4977433" cy="1300133"/>
            <a:chOff x="0" y="-47625"/>
            <a:chExt cx="1738191" cy="454025"/>
          </a:xfrm>
        </p:grpSpPr>
        <p:sp>
          <p:nvSpPr>
            <p:cNvPr id="108" name="Google Shape;108;p12"/>
            <p:cNvSpPr/>
            <p:nvPr/>
          </p:nvSpPr>
          <p:spPr>
            <a:xfrm>
              <a:off x="0" y="0"/>
              <a:ext cx="1738191" cy="406400"/>
            </a:xfrm>
            <a:custGeom>
              <a:rect b="b" l="l" r="r" t="t"/>
              <a:pathLst>
                <a:path extrusionOk="0" h="406400" w="1738191">
                  <a:moveTo>
                    <a:pt x="1534991" y="0"/>
                  </a:moveTo>
                  <a:cubicBezTo>
                    <a:pt x="1647215" y="0"/>
                    <a:pt x="1738191" y="90976"/>
                    <a:pt x="1738191" y="203200"/>
                  </a:cubicBezTo>
                  <a:cubicBezTo>
                    <a:pt x="1738191" y="315424"/>
                    <a:pt x="1647215" y="406400"/>
                    <a:pt x="1534991" y="406400"/>
                  </a:cubicBezTo>
                  <a:lnTo>
                    <a:pt x="203200" y="406400"/>
                  </a:lnTo>
                  <a:cubicBezTo>
                    <a:pt x="90976" y="406400"/>
                    <a:pt x="0" y="315424"/>
                    <a:pt x="0" y="203200"/>
                  </a:cubicBezTo>
                  <a:cubicBezTo>
                    <a:pt x="0" y="90976"/>
                    <a:pt x="90976" y="0"/>
                    <a:pt x="203200" y="0"/>
                  </a:cubicBezTo>
                  <a:close/>
                </a:path>
              </a:pathLst>
            </a:custGeom>
            <a:solidFill>
              <a:srgbClr val="000000">
                <a:alpha val="0"/>
              </a:srgbClr>
            </a:solidFill>
            <a:ln cap="sq" cmpd="sng" w="57150">
              <a:solidFill>
                <a:srgbClr val="FFBD2B"/>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 name="Google Shape;109;p12"/>
            <p:cNvSpPr txBox="1"/>
            <p:nvPr/>
          </p:nvSpPr>
          <p:spPr>
            <a:xfrm>
              <a:off x="0" y="-47625"/>
              <a:ext cx="1738191" cy="454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0" name="Google Shape;110;p12"/>
          <p:cNvGrpSpPr/>
          <p:nvPr/>
        </p:nvGrpSpPr>
        <p:grpSpPr>
          <a:xfrm rot="5400000">
            <a:off x="15700056" y="3195414"/>
            <a:ext cx="1879270" cy="1049748"/>
            <a:chOff x="0" y="-47625"/>
            <a:chExt cx="812800" cy="454025"/>
          </a:xfrm>
        </p:grpSpPr>
        <p:sp>
          <p:nvSpPr>
            <p:cNvPr id="111" name="Google Shape;111;p12"/>
            <p:cNvSpPr/>
            <p:nvPr/>
          </p:nvSpPr>
          <p:spPr>
            <a:xfrm>
              <a:off x="0" y="0"/>
              <a:ext cx="812800" cy="406400"/>
            </a:xfrm>
            <a:custGeom>
              <a:rect b="b" l="l" r="r" t="t"/>
              <a:pathLst>
                <a:path extrusionOk="0" h="406400" w="812800">
                  <a:moveTo>
                    <a:pt x="609600" y="0"/>
                  </a:moveTo>
                  <a:cubicBezTo>
                    <a:pt x="721824" y="0"/>
                    <a:pt x="812800" y="90976"/>
                    <a:pt x="812800" y="203200"/>
                  </a:cubicBezTo>
                  <a:cubicBezTo>
                    <a:pt x="812800" y="315424"/>
                    <a:pt x="721824" y="406400"/>
                    <a:pt x="609600" y="406400"/>
                  </a:cubicBezTo>
                  <a:lnTo>
                    <a:pt x="203200" y="406400"/>
                  </a:lnTo>
                  <a:cubicBezTo>
                    <a:pt x="90976" y="406400"/>
                    <a:pt x="0" y="315424"/>
                    <a:pt x="0" y="203200"/>
                  </a:cubicBezTo>
                  <a:cubicBezTo>
                    <a:pt x="0" y="90976"/>
                    <a:pt x="90976" y="0"/>
                    <a:pt x="203200" y="0"/>
                  </a:cubicBezTo>
                  <a:close/>
                </a:path>
              </a:pathLst>
            </a:custGeom>
            <a:solidFill>
              <a:srgbClr val="FF772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p12"/>
            <p:cNvSpPr txBox="1"/>
            <p:nvPr/>
          </p:nvSpPr>
          <p:spPr>
            <a:xfrm>
              <a:off x="0" y="-47625"/>
              <a:ext cx="812800" cy="454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3" name="Google Shape;113;p12"/>
          <p:cNvGrpSpPr/>
          <p:nvPr/>
        </p:nvGrpSpPr>
        <p:grpSpPr>
          <a:xfrm rot="5400000">
            <a:off x="16238828" y="3028677"/>
            <a:ext cx="691611" cy="691611"/>
            <a:chOff x="0" y="0"/>
            <a:chExt cx="812800" cy="812800"/>
          </a:xfrm>
        </p:grpSpPr>
        <p:sp>
          <p:nvSpPr>
            <p:cNvPr id="114" name="Google Shape;114;p12"/>
            <p:cNvSpPr/>
            <p:nvPr/>
          </p:nvSpPr>
          <p:spPr>
            <a:xfrm>
              <a:off x="0" y="0"/>
              <a:ext cx="812800" cy="812800"/>
            </a:xfrm>
            <a:custGeom>
              <a:rect b="b" l="l" r="r" t="t"/>
              <a:pathLst>
                <a:path extrusionOk="0" h="812800" w="812800">
                  <a:moveTo>
                    <a:pt x="406400" y="0"/>
                  </a:moveTo>
                  <a:lnTo>
                    <a:pt x="445826" y="33348"/>
                  </a:lnTo>
                  <a:lnTo>
                    <a:pt x="491360" y="8881"/>
                  </a:lnTo>
                  <a:lnTo>
                    <a:pt x="522953" y="49652"/>
                  </a:lnTo>
                  <a:lnTo>
                    <a:pt x="572609" y="35135"/>
                  </a:lnTo>
                  <a:lnTo>
                    <a:pt x="594986" y="81548"/>
                  </a:lnTo>
                  <a:lnTo>
                    <a:pt x="646591" y="77616"/>
                  </a:lnTo>
                  <a:lnTo>
                    <a:pt x="658778" y="127641"/>
                  </a:lnTo>
                  <a:lnTo>
                    <a:pt x="710077" y="134465"/>
                  </a:lnTo>
                  <a:lnTo>
                    <a:pt x="711539" y="185918"/>
                  </a:lnTo>
                  <a:lnTo>
                    <a:pt x="760292" y="203200"/>
                  </a:lnTo>
                  <a:lnTo>
                    <a:pt x="750965" y="253830"/>
                  </a:lnTo>
                  <a:lnTo>
                    <a:pt x="795038" y="280816"/>
                  </a:lnTo>
                  <a:lnTo>
                    <a:pt x="775331" y="328411"/>
                  </a:lnTo>
                  <a:lnTo>
                    <a:pt x="812800" y="363920"/>
                  </a:lnTo>
                  <a:lnTo>
                    <a:pt x="783573" y="406400"/>
                  </a:lnTo>
                  <a:lnTo>
                    <a:pt x="812800" y="448880"/>
                  </a:lnTo>
                  <a:lnTo>
                    <a:pt x="775331" y="484389"/>
                  </a:lnTo>
                  <a:lnTo>
                    <a:pt x="795038" y="531984"/>
                  </a:lnTo>
                  <a:lnTo>
                    <a:pt x="750965" y="558970"/>
                  </a:lnTo>
                  <a:lnTo>
                    <a:pt x="760292" y="609600"/>
                  </a:lnTo>
                  <a:lnTo>
                    <a:pt x="711539" y="626882"/>
                  </a:lnTo>
                  <a:lnTo>
                    <a:pt x="710077" y="678335"/>
                  </a:lnTo>
                  <a:lnTo>
                    <a:pt x="658778" y="685159"/>
                  </a:lnTo>
                  <a:lnTo>
                    <a:pt x="646591" y="735184"/>
                  </a:lnTo>
                  <a:lnTo>
                    <a:pt x="594986" y="731252"/>
                  </a:lnTo>
                  <a:lnTo>
                    <a:pt x="572609" y="777665"/>
                  </a:lnTo>
                  <a:lnTo>
                    <a:pt x="522953" y="763148"/>
                  </a:lnTo>
                  <a:lnTo>
                    <a:pt x="491360" y="803919"/>
                  </a:lnTo>
                  <a:lnTo>
                    <a:pt x="445826" y="779452"/>
                  </a:lnTo>
                  <a:lnTo>
                    <a:pt x="406400" y="812800"/>
                  </a:lnTo>
                  <a:lnTo>
                    <a:pt x="366974" y="779452"/>
                  </a:lnTo>
                  <a:lnTo>
                    <a:pt x="321440" y="803919"/>
                  </a:lnTo>
                  <a:lnTo>
                    <a:pt x="289847" y="763148"/>
                  </a:lnTo>
                  <a:lnTo>
                    <a:pt x="240191" y="777665"/>
                  </a:lnTo>
                  <a:lnTo>
                    <a:pt x="217814" y="731252"/>
                  </a:lnTo>
                  <a:lnTo>
                    <a:pt x="166209" y="735184"/>
                  </a:lnTo>
                  <a:lnTo>
                    <a:pt x="154022" y="685159"/>
                  </a:lnTo>
                  <a:lnTo>
                    <a:pt x="102722" y="678335"/>
                  </a:lnTo>
                  <a:lnTo>
                    <a:pt x="101260" y="626882"/>
                  </a:lnTo>
                  <a:lnTo>
                    <a:pt x="52509" y="609600"/>
                  </a:lnTo>
                  <a:lnTo>
                    <a:pt x="61835" y="558970"/>
                  </a:lnTo>
                  <a:lnTo>
                    <a:pt x="17762" y="531984"/>
                  </a:lnTo>
                  <a:lnTo>
                    <a:pt x="37469" y="484389"/>
                  </a:lnTo>
                  <a:lnTo>
                    <a:pt x="0" y="448880"/>
                  </a:lnTo>
                  <a:lnTo>
                    <a:pt x="29227" y="406400"/>
                  </a:lnTo>
                  <a:lnTo>
                    <a:pt x="0" y="363920"/>
                  </a:lnTo>
                  <a:lnTo>
                    <a:pt x="37469" y="328411"/>
                  </a:lnTo>
                  <a:lnTo>
                    <a:pt x="17762" y="280816"/>
                  </a:lnTo>
                  <a:lnTo>
                    <a:pt x="61835" y="253830"/>
                  </a:lnTo>
                  <a:lnTo>
                    <a:pt x="52509" y="203200"/>
                  </a:lnTo>
                  <a:lnTo>
                    <a:pt x="101260" y="185918"/>
                  </a:lnTo>
                  <a:lnTo>
                    <a:pt x="102722" y="134465"/>
                  </a:lnTo>
                  <a:lnTo>
                    <a:pt x="154022" y="127641"/>
                  </a:lnTo>
                  <a:lnTo>
                    <a:pt x="166209" y="77616"/>
                  </a:lnTo>
                  <a:lnTo>
                    <a:pt x="217814" y="81548"/>
                  </a:lnTo>
                  <a:lnTo>
                    <a:pt x="240191" y="35135"/>
                  </a:lnTo>
                  <a:lnTo>
                    <a:pt x="289847" y="49652"/>
                  </a:lnTo>
                  <a:lnTo>
                    <a:pt x="321440" y="8881"/>
                  </a:lnTo>
                  <a:lnTo>
                    <a:pt x="366974" y="33348"/>
                  </a:lnTo>
                  <a:lnTo>
                    <a:pt x="406400" y="0"/>
                  </a:lnTo>
                  <a:close/>
                </a:path>
              </a:pathLst>
            </a:custGeom>
            <a:solidFill>
              <a:srgbClr val="1B2E69"/>
            </a:solidFill>
            <a:ln>
              <a:noFill/>
            </a:ln>
          </p:spPr>
        </p:sp>
        <p:sp>
          <p:nvSpPr>
            <p:cNvPr id="115" name="Google Shape;115;p12"/>
            <p:cNvSpPr txBox="1"/>
            <p:nvPr/>
          </p:nvSpPr>
          <p:spPr>
            <a:xfrm>
              <a:off x="152400" y="104775"/>
              <a:ext cx="508000" cy="5556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6" name="Google Shape;116;p12"/>
          <p:cNvGrpSpPr/>
          <p:nvPr/>
        </p:nvGrpSpPr>
        <p:grpSpPr>
          <a:xfrm>
            <a:off x="890224" y="1289857"/>
            <a:ext cx="1110443" cy="1110443"/>
            <a:chOff x="0" y="0"/>
            <a:chExt cx="812800" cy="812800"/>
          </a:xfrm>
        </p:grpSpPr>
        <p:sp>
          <p:nvSpPr>
            <p:cNvPr id="117" name="Google Shape;117;p12"/>
            <p:cNvSpPr/>
            <p:nvPr/>
          </p:nvSpPr>
          <p:spPr>
            <a:xfrm>
              <a:off x="0" y="0"/>
              <a:ext cx="812800" cy="812800"/>
            </a:xfrm>
            <a:custGeom>
              <a:rect b="b" l="l" r="r" t="t"/>
              <a:pathLst>
                <a:path extrusionOk="0" h="812800" w="812800">
                  <a:moveTo>
                    <a:pt x="406400" y="0"/>
                  </a:moveTo>
                  <a:lnTo>
                    <a:pt x="445826" y="33348"/>
                  </a:lnTo>
                  <a:lnTo>
                    <a:pt x="491360" y="8881"/>
                  </a:lnTo>
                  <a:lnTo>
                    <a:pt x="522953" y="49652"/>
                  </a:lnTo>
                  <a:lnTo>
                    <a:pt x="572609" y="35135"/>
                  </a:lnTo>
                  <a:lnTo>
                    <a:pt x="594986" y="81548"/>
                  </a:lnTo>
                  <a:lnTo>
                    <a:pt x="646591" y="77616"/>
                  </a:lnTo>
                  <a:lnTo>
                    <a:pt x="658778" y="127641"/>
                  </a:lnTo>
                  <a:lnTo>
                    <a:pt x="710077" y="134465"/>
                  </a:lnTo>
                  <a:lnTo>
                    <a:pt x="711539" y="185918"/>
                  </a:lnTo>
                  <a:lnTo>
                    <a:pt x="760292" y="203200"/>
                  </a:lnTo>
                  <a:lnTo>
                    <a:pt x="750965" y="253830"/>
                  </a:lnTo>
                  <a:lnTo>
                    <a:pt x="795038" y="280816"/>
                  </a:lnTo>
                  <a:lnTo>
                    <a:pt x="775331" y="328411"/>
                  </a:lnTo>
                  <a:lnTo>
                    <a:pt x="812800" y="363920"/>
                  </a:lnTo>
                  <a:lnTo>
                    <a:pt x="783573" y="406400"/>
                  </a:lnTo>
                  <a:lnTo>
                    <a:pt x="812800" y="448880"/>
                  </a:lnTo>
                  <a:lnTo>
                    <a:pt x="775331" y="484389"/>
                  </a:lnTo>
                  <a:lnTo>
                    <a:pt x="795038" y="531984"/>
                  </a:lnTo>
                  <a:lnTo>
                    <a:pt x="750965" y="558970"/>
                  </a:lnTo>
                  <a:lnTo>
                    <a:pt x="760292" y="609600"/>
                  </a:lnTo>
                  <a:lnTo>
                    <a:pt x="711539" y="626882"/>
                  </a:lnTo>
                  <a:lnTo>
                    <a:pt x="710077" y="678335"/>
                  </a:lnTo>
                  <a:lnTo>
                    <a:pt x="658778" y="685159"/>
                  </a:lnTo>
                  <a:lnTo>
                    <a:pt x="646591" y="735184"/>
                  </a:lnTo>
                  <a:lnTo>
                    <a:pt x="594986" y="731252"/>
                  </a:lnTo>
                  <a:lnTo>
                    <a:pt x="572609" y="777665"/>
                  </a:lnTo>
                  <a:lnTo>
                    <a:pt x="522953" y="763148"/>
                  </a:lnTo>
                  <a:lnTo>
                    <a:pt x="491360" y="803919"/>
                  </a:lnTo>
                  <a:lnTo>
                    <a:pt x="445826" y="779452"/>
                  </a:lnTo>
                  <a:lnTo>
                    <a:pt x="406400" y="812800"/>
                  </a:lnTo>
                  <a:lnTo>
                    <a:pt x="366974" y="779452"/>
                  </a:lnTo>
                  <a:lnTo>
                    <a:pt x="321440" y="803919"/>
                  </a:lnTo>
                  <a:lnTo>
                    <a:pt x="289847" y="763148"/>
                  </a:lnTo>
                  <a:lnTo>
                    <a:pt x="240191" y="777665"/>
                  </a:lnTo>
                  <a:lnTo>
                    <a:pt x="217814" y="731252"/>
                  </a:lnTo>
                  <a:lnTo>
                    <a:pt x="166209" y="735184"/>
                  </a:lnTo>
                  <a:lnTo>
                    <a:pt x="154022" y="685159"/>
                  </a:lnTo>
                  <a:lnTo>
                    <a:pt x="102722" y="678335"/>
                  </a:lnTo>
                  <a:lnTo>
                    <a:pt x="101260" y="626882"/>
                  </a:lnTo>
                  <a:lnTo>
                    <a:pt x="52509" y="609600"/>
                  </a:lnTo>
                  <a:lnTo>
                    <a:pt x="61835" y="558970"/>
                  </a:lnTo>
                  <a:lnTo>
                    <a:pt x="17762" y="531984"/>
                  </a:lnTo>
                  <a:lnTo>
                    <a:pt x="37469" y="484389"/>
                  </a:lnTo>
                  <a:lnTo>
                    <a:pt x="0" y="448880"/>
                  </a:lnTo>
                  <a:lnTo>
                    <a:pt x="29227" y="406400"/>
                  </a:lnTo>
                  <a:lnTo>
                    <a:pt x="0" y="363920"/>
                  </a:lnTo>
                  <a:lnTo>
                    <a:pt x="37469" y="328411"/>
                  </a:lnTo>
                  <a:lnTo>
                    <a:pt x="17762" y="280816"/>
                  </a:lnTo>
                  <a:lnTo>
                    <a:pt x="61835" y="253830"/>
                  </a:lnTo>
                  <a:lnTo>
                    <a:pt x="52509" y="203200"/>
                  </a:lnTo>
                  <a:lnTo>
                    <a:pt x="101260" y="185918"/>
                  </a:lnTo>
                  <a:lnTo>
                    <a:pt x="102722" y="134465"/>
                  </a:lnTo>
                  <a:lnTo>
                    <a:pt x="154022" y="127641"/>
                  </a:lnTo>
                  <a:lnTo>
                    <a:pt x="166209" y="77616"/>
                  </a:lnTo>
                  <a:lnTo>
                    <a:pt x="217814" y="81548"/>
                  </a:lnTo>
                  <a:lnTo>
                    <a:pt x="240191" y="35135"/>
                  </a:lnTo>
                  <a:lnTo>
                    <a:pt x="289847" y="49652"/>
                  </a:lnTo>
                  <a:lnTo>
                    <a:pt x="321440" y="8881"/>
                  </a:lnTo>
                  <a:lnTo>
                    <a:pt x="366974" y="33348"/>
                  </a:lnTo>
                  <a:lnTo>
                    <a:pt x="406400" y="0"/>
                  </a:lnTo>
                  <a:close/>
                </a:path>
              </a:pathLst>
            </a:custGeom>
            <a:solidFill>
              <a:srgbClr val="FF772B"/>
            </a:solidFill>
            <a:ln>
              <a:noFill/>
            </a:ln>
          </p:spPr>
        </p:sp>
        <p:sp>
          <p:nvSpPr>
            <p:cNvPr id="118" name="Google Shape;118;p12"/>
            <p:cNvSpPr txBox="1"/>
            <p:nvPr/>
          </p:nvSpPr>
          <p:spPr>
            <a:xfrm>
              <a:off x="152400" y="104775"/>
              <a:ext cx="508000" cy="5556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119" name="Google Shape;119;p12"/>
          <p:cNvPicPr preferRelativeResize="0"/>
          <p:nvPr/>
        </p:nvPicPr>
        <p:blipFill>
          <a:blip r:embed="rId4">
            <a:alphaModFix/>
          </a:blip>
          <a:stretch>
            <a:fillRect/>
          </a:stretch>
        </p:blipFill>
        <p:spPr>
          <a:xfrm>
            <a:off x="821825" y="7574451"/>
            <a:ext cx="973475" cy="944677"/>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B2E69"/>
        </a:solidFill>
      </p:bgPr>
    </p:bg>
    <p:spTree>
      <p:nvGrpSpPr>
        <p:cNvPr id="123" name="Shape 123"/>
        <p:cNvGrpSpPr/>
        <p:nvPr/>
      </p:nvGrpSpPr>
      <p:grpSpPr>
        <a:xfrm>
          <a:off x="0" y="0"/>
          <a:ext cx="0" cy="0"/>
          <a:chOff x="0" y="0"/>
          <a:chExt cx="0" cy="0"/>
        </a:xfrm>
      </p:grpSpPr>
      <p:pic>
        <p:nvPicPr>
          <p:cNvPr id="124" name="Google Shape;124;p13"/>
          <p:cNvPicPr preferRelativeResize="0"/>
          <p:nvPr/>
        </p:nvPicPr>
        <p:blipFill>
          <a:blip r:embed="rId3">
            <a:alphaModFix/>
          </a:blip>
          <a:stretch>
            <a:fillRect/>
          </a:stretch>
        </p:blipFill>
        <p:spPr>
          <a:xfrm>
            <a:off x="10495344" y="-5412200"/>
            <a:ext cx="16805182" cy="17242998"/>
          </a:xfrm>
          <a:prstGeom prst="rect">
            <a:avLst/>
          </a:prstGeom>
          <a:noFill/>
          <a:ln>
            <a:noFill/>
          </a:ln>
        </p:spPr>
      </p:pic>
      <p:grpSp>
        <p:nvGrpSpPr>
          <p:cNvPr id="125" name="Google Shape;125;p13"/>
          <p:cNvGrpSpPr/>
          <p:nvPr/>
        </p:nvGrpSpPr>
        <p:grpSpPr>
          <a:xfrm>
            <a:off x="2785020" y="1855234"/>
            <a:ext cx="15979695" cy="4684560"/>
            <a:chOff x="0" y="-47625"/>
            <a:chExt cx="1714344" cy="502572"/>
          </a:xfrm>
        </p:grpSpPr>
        <p:sp>
          <p:nvSpPr>
            <p:cNvPr id="126" name="Google Shape;126;p13"/>
            <p:cNvSpPr/>
            <p:nvPr/>
          </p:nvSpPr>
          <p:spPr>
            <a:xfrm>
              <a:off x="0" y="0"/>
              <a:ext cx="1714344" cy="454947"/>
            </a:xfrm>
            <a:custGeom>
              <a:rect b="b" l="l" r="r" t="t"/>
              <a:pathLst>
                <a:path extrusionOk="0" h="454947" w="1714344">
                  <a:moveTo>
                    <a:pt x="9690" y="0"/>
                  </a:moveTo>
                  <a:lnTo>
                    <a:pt x="1704654" y="0"/>
                  </a:lnTo>
                  <a:cubicBezTo>
                    <a:pt x="1707224" y="0"/>
                    <a:pt x="1709689" y="1021"/>
                    <a:pt x="1711506" y="2838"/>
                  </a:cubicBezTo>
                  <a:cubicBezTo>
                    <a:pt x="1713323" y="4655"/>
                    <a:pt x="1714344" y="7120"/>
                    <a:pt x="1714344" y="9690"/>
                  </a:cubicBezTo>
                  <a:lnTo>
                    <a:pt x="1714344" y="445257"/>
                  </a:lnTo>
                  <a:cubicBezTo>
                    <a:pt x="1714344" y="450609"/>
                    <a:pt x="1710006" y="454947"/>
                    <a:pt x="1704654" y="454947"/>
                  </a:cubicBezTo>
                  <a:lnTo>
                    <a:pt x="9690" y="454947"/>
                  </a:lnTo>
                  <a:cubicBezTo>
                    <a:pt x="4338" y="454947"/>
                    <a:pt x="0" y="450609"/>
                    <a:pt x="0" y="445257"/>
                  </a:cubicBezTo>
                  <a:lnTo>
                    <a:pt x="0" y="9690"/>
                  </a:lnTo>
                  <a:cubicBezTo>
                    <a:pt x="0" y="4338"/>
                    <a:pt x="4338" y="0"/>
                    <a:pt x="9690" y="0"/>
                  </a:cubicBezTo>
                  <a:close/>
                </a:path>
              </a:pathLst>
            </a:custGeom>
            <a:solidFill>
              <a:srgbClr val="81C0F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p13"/>
            <p:cNvSpPr txBox="1"/>
            <p:nvPr/>
          </p:nvSpPr>
          <p:spPr>
            <a:xfrm>
              <a:off x="0" y="-47625"/>
              <a:ext cx="1714344" cy="50257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8" name="Google Shape;128;p13"/>
          <p:cNvGrpSpPr/>
          <p:nvPr/>
        </p:nvGrpSpPr>
        <p:grpSpPr>
          <a:xfrm>
            <a:off x="1541489" y="954706"/>
            <a:ext cx="3007959" cy="3081953"/>
            <a:chOff x="0" y="-47625"/>
            <a:chExt cx="1936016" cy="1983641"/>
          </a:xfrm>
        </p:grpSpPr>
        <p:sp>
          <p:nvSpPr>
            <p:cNvPr id="129" name="Google Shape;129;p13"/>
            <p:cNvSpPr/>
            <p:nvPr/>
          </p:nvSpPr>
          <p:spPr>
            <a:xfrm>
              <a:off x="0" y="0"/>
              <a:ext cx="1936016" cy="1936016"/>
            </a:xfrm>
            <a:custGeom>
              <a:rect b="b" l="l" r="r" t="t"/>
              <a:pathLst>
                <a:path extrusionOk="0" h="1936016" w="1936016">
                  <a:moveTo>
                    <a:pt x="51476" y="0"/>
                  </a:moveTo>
                  <a:lnTo>
                    <a:pt x="1884540" y="0"/>
                  </a:lnTo>
                  <a:cubicBezTo>
                    <a:pt x="1898192" y="0"/>
                    <a:pt x="1911285" y="5423"/>
                    <a:pt x="1920939" y="15077"/>
                  </a:cubicBezTo>
                  <a:cubicBezTo>
                    <a:pt x="1930593" y="24731"/>
                    <a:pt x="1936016" y="37824"/>
                    <a:pt x="1936016" y="51476"/>
                  </a:cubicBezTo>
                  <a:lnTo>
                    <a:pt x="1936016" y="1884540"/>
                  </a:lnTo>
                  <a:cubicBezTo>
                    <a:pt x="1936016" y="1912969"/>
                    <a:pt x="1912969" y="1936016"/>
                    <a:pt x="1884540" y="1936016"/>
                  </a:cubicBezTo>
                  <a:lnTo>
                    <a:pt x="51476" y="1936016"/>
                  </a:lnTo>
                  <a:cubicBezTo>
                    <a:pt x="23047" y="1936016"/>
                    <a:pt x="0" y="1912969"/>
                    <a:pt x="0" y="1884540"/>
                  </a:cubicBezTo>
                  <a:lnTo>
                    <a:pt x="0" y="51476"/>
                  </a:lnTo>
                  <a:cubicBezTo>
                    <a:pt x="0" y="23047"/>
                    <a:pt x="23047" y="0"/>
                    <a:pt x="51476" y="0"/>
                  </a:cubicBezTo>
                  <a:close/>
                </a:path>
              </a:pathLst>
            </a:custGeom>
            <a:solidFill>
              <a:srgbClr val="FFBD2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p13"/>
            <p:cNvSpPr txBox="1"/>
            <p:nvPr/>
          </p:nvSpPr>
          <p:spPr>
            <a:xfrm>
              <a:off x="0" y="-47625"/>
              <a:ext cx="1936016" cy="198364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1" name="Google Shape;131;p13"/>
          <p:cNvGrpSpPr/>
          <p:nvPr/>
        </p:nvGrpSpPr>
        <p:grpSpPr>
          <a:xfrm>
            <a:off x="-947228" y="7958167"/>
            <a:ext cx="4977433" cy="1300133"/>
            <a:chOff x="0" y="-47625"/>
            <a:chExt cx="1738191" cy="454025"/>
          </a:xfrm>
        </p:grpSpPr>
        <p:sp>
          <p:nvSpPr>
            <p:cNvPr id="132" name="Google Shape;132;p13"/>
            <p:cNvSpPr/>
            <p:nvPr/>
          </p:nvSpPr>
          <p:spPr>
            <a:xfrm>
              <a:off x="0" y="0"/>
              <a:ext cx="1738191" cy="406400"/>
            </a:xfrm>
            <a:custGeom>
              <a:rect b="b" l="l" r="r" t="t"/>
              <a:pathLst>
                <a:path extrusionOk="0" h="406400" w="1738191">
                  <a:moveTo>
                    <a:pt x="1534991" y="0"/>
                  </a:moveTo>
                  <a:cubicBezTo>
                    <a:pt x="1647215" y="0"/>
                    <a:pt x="1738191" y="90976"/>
                    <a:pt x="1738191" y="203200"/>
                  </a:cubicBezTo>
                  <a:cubicBezTo>
                    <a:pt x="1738191" y="315424"/>
                    <a:pt x="1647215" y="406400"/>
                    <a:pt x="1534991" y="406400"/>
                  </a:cubicBezTo>
                  <a:lnTo>
                    <a:pt x="203200" y="406400"/>
                  </a:lnTo>
                  <a:cubicBezTo>
                    <a:pt x="90976" y="406400"/>
                    <a:pt x="0" y="315424"/>
                    <a:pt x="0" y="203200"/>
                  </a:cubicBezTo>
                  <a:cubicBezTo>
                    <a:pt x="0" y="90976"/>
                    <a:pt x="90976" y="0"/>
                    <a:pt x="203200" y="0"/>
                  </a:cubicBezTo>
                  <a:close/>
                </a:path>
              </a:pathLst>
            </a:custGeom>
            <a:solidFill>
              <a:srgbClr val="000000">
                <a:alpha val="0"/>
              </a:srgbClr>
            </a:solidFill>
            <a:ln cap="sq" cmpd="sng" w="57150">
              <a:solidFill>
                <a:srgbClr val="FFBD2B"/>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 name="Google Shape;133;p13"/>
            <p:cNvSpPr txBox="1"/>
            <p:nvPr/>
          </p:nvSpPr>
          <p:spPr>
            <a:xfrm>
              <a:off x="0" y="-47625"/>
              <a:ext cx="1738191" cy="454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4" name="Google Shape;134;p13"/>
          <p:cNvGrpSpPr/>
          <p:nvPr/>
        </p:nvGrpSpPr>
        <p:grpSpPr>
          <a:xfrm rot="5400000">
            <a:off x="15325343" y="1703933"/>
            <a:ext cx="2827673" cy="1477207"/>
            <a:chOff x="0" y="-47625"/>
            <a:chExt cx="869096" cy="454025"/>
          </a:xfrm>
        </p:grpSpPr>
        <p:sp>
          <p:nvSpPr>
            <p:cNvPr id="135" name="Google Shape;135;p13"/>
            <p:cNvSpPr/>
            <p:nvPr/>
          </p:nvSpPr>
          <p:spPr>
            <a:xfrm>
              <a:off x="0" y="0"/>
              <a:ext cx="869095" cy="406400"/>
            </a:xfrm>
            <a:custGeom>
              <a:rect b="b" l="l" r="r" t="t"/>
              <a:pathLst>
                <a:path extrusionOk="0" h="406400" w="869095">
                  <a:moveTo>
                    <a:pt x="665895" y="0"/>
                  </a:moveTo>
                  <a:cubicBezTo>
                    <a:pt x="778120" y="0"/>
                    <a:pt x="869095" y="90976"/>
                    <a:pt x="869095" y="203200"/>
                  </a:cubicBezTo>
                  <a:cubicBezTo>
                    <a:pt x="869095" y="315424"/>
                    <a:pt x="778120" y="406400"/>
                    <a:pt x="665895" y="406400"/>
                  </a:cubicBezTo>
                  <a:lnTo>
                    <a:pt x="203200" y="406400"/>
                  </a:lnTo>
                  <a:cubicBezTo>
                    <a:pt x="90976" y="406400"/>
                    <a:pt x="0" y="315424"/>
                    <a:pt x="0" y="203200"/>
                  </a:cubicBezTo>
                  <a:cubicBezTo>
                    <a:pt x="0" y="90976"/>
                    <a:pt x="90976" y="0"/>
                    <a:pt x="203200" y="0"/>
                  </a:cubicBezTo>
                  <a:close/>
                </a:path>
              </a:pathLst>
            </a:custGeom>
            <a:solidFill>
              <a:srgbClr val="000000">
                <a:alpha val="0"/>
              </a:srgbClr>
            </a:solidFill>
            <a:ln cap="sq" cmpd="sng" w="57150">
              <a:solidFill>
                <a:srgbClr val="FFBD2B"/>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 name="Google Shape;136;p13"/>
            <p:cNvSpPr txBox="1"/>
            <p:nvPr/>
          </p:nvSpPr>
          <p:spPr>
            <a:xfrm>
              <a:off x="0" y="-47625"/>
              <a:ext cx="869096" cy="454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7" name="Google Shape;137;p13"/>
          <p:cNvGrpSpPr/>
          <p:nvPr/>
        </p:nvGrpSpPr>
        <p:grpSpPr>
          <a:xfrm>
            <a:off x="14782434" y="2629373"/>
            <a:ext cx="1879270" cy="1049748"/>
            <a:chOff x="0" y="-47625"/>
            <a:chExt cx="812800" cy="454025"/>
          </a:xfrm>
        </p:grpSpPr>
        <p:sp>
          <p:nvSpPr>
            <p:cNvPr id="138" name="Google Shape;138;p13"/>
            <p:cNvSpPr/>
            <p:nvPr/>
          </p:nvSpPr>
          <p:spPr>
            <a:xfrm>
              <a:off x="0" y="0"/>
              <a:ext cx="812800" cy="406400"/>
            </a:xfrm>
            <a:custGeom>
              <a:rect b="b" l="l" r="r" t="t"/>
              <a:pathLst>
                <a:path extrusionOk="0" h="406400" w="812800">
                  <a:moveTo>
                    <a:pt x="609600" y="0"/>
                  </a:moveTo>
                  <a:cubicBezTo>
                    <a:pt x="721824" y="0"/>
                    <a:pt x="812800" y="90976"/>
                    <a:pt x="812800" y="203200"/>
                  </a:cubicBezTo>
                  <a:cubicBezTo>
                    <a:pt x="812800" y="315424"/>
                    <a:pt x="721824" y="406400"/>
                    <a:pt x="609600" y="406400"/>
                  </a:cubicBezTo>
                  <a:lnTo>
                    <a:pt x="203200" y="406400"/>
                  </a:lnTo>
                  <a:cubicBezTo>
                    <a:pt x="90976" y="406400"/>
                    <a:pt x="0" y="315424"/>
                    <a:pt x="0" y="203200"/>
                  </a:cubicBezTo>
                  <a:cubicBezTo>
                    <a:pt x="0" y="90976"/>
                    <a:pt x="90976" y="0"/>
                    <a:pt x="203200" y="0"/>
                  </a:cubicBezTo>
                  <a:close/>
                </a:path>
              </a:pathLst>
            </a:custGeom>
            <a:solidFill>
              <a:srgbClr val="FF772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p13"/>
            <p:cNvSpPr txBox="1"/>
            <p:nvPr/>
          </p:nvSpPr>
          <p:spPr>
            <a:xfrm>
              <a:off x="0" y="-47625"/>
              <a:ext cx="812800" cy="454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0" name="Google Shape;140;p13"/>
          <p:cNvGrpSpPr/>
          <p:nvPr/>
        </p:nvGrpSpPr>
        <p:grpSpPr>
          <a:xfrm>
            <a:off x="2353868" y="7351881"/>
            <a:ext cx="1168327" cy="1168327"/>
            <a:chOff x="0" y="0"/>
            <a:chExt cx="812800" cy="812800"/>
          </a:xfrm>
        </p:grpSpPr>
        <p:sp>
          <p:nvSpPr>
            <p:cNvPr id="141" name="Google Shape;141;p13"/>
            <p:cNvSpPr/>
            <p:nvPr/>
          </p:nvSpPr>
          <p:spPr>
            <a:xfrm>
              <a:off x="0" y="0"/>
              <a:ext cx="812800" cy="812800"/>
            </a:xfrm>
            <a:custGeom>
              <a:rect b="b" l="l" r="r" t="t"/>
              <a:pathLst>
                <a:path extrusionOk="0" h="812800" w="812800">
                  <a:moveTo>
                    <a:pt x="406400" y="0"/>
                  </a:moveTo>
                  <a:lnTo>
                    <a:pt x="445826" y="33348"/>
                  </a:lnTo>
                  <a:lnTo>
                    <a:pt x="491360" y="8881"/>
                  </a:lnTo>
                  <a:lnTo>
                    <a:pt x="522953" y="49652"/>
                  </a:lnTo>
                  <a:lnTo>
                    <a:pt x="572609" y="35135"/>
                  </a:lnTo>
                  <a:lnTo>
                    <a:pt x="594986" y="81548"/>
                  </a:lnTo>
                  <a:lnTo>
                    <a:pt x="646591" y="77616"/>
                  </a:lnTo>
                  <a:lnTo>
                    <a:pt x="658778" y="127641"/>
                  </a:lnTo>
                  <a:lnTo>
                    <a:pt x="710077" y="134465"/>
                  </a:lnTo>
                  <a:lnTo>
                    <a:pt x="711539" y="185918"/>
                  </a:lnTo>
                  <a:lnTo>
                    <a:pt x="760292" y="203200"/>
                  </a:lnTo>
                  <a:lnTo>
                    <a:pt x="750965" y="253830"/>
                  </a:lnTo>
                  <a:lnTo>
                    <a:pt x="795038" y="280816"/>
                  </a:lnTo>
                  <a:lnTo>
                    <a:pt x="775331" y="328411"/>
                  </a:lnTo>
                  <a:lnTo>
                    <a:pt x="812800" y="363920"/>
                  </a:lnTo>
                  <a:lnTo>
                    <a:pt x="783573" y="406400"/>
                  </a:lnTo>
                  <a:lnTo>
                    <a:pt x="812800" y="448880"/>
                  </a:lnTo>
                  <a:lnTo>
                    <a:pt x="775331" y="484389"/>
                  </a:lnTo>
                  <a:lnTo>
                    <a:pt x="795038" y="531984"/>
                  </a:lnTo>
                  <a:lnTo>
                    <a:pt x="750965" y="558970"/>
                  </a:lnTo>
                  <a:lnTo>
                    <a:pt x="760292" y="609600"/>
                  </a:lnTo>
                  <a:lnTo>
                    <a:pt x="711539" y="626882"/>
                  </a:lnTo>
                  <a:lnTo>
                    <a:pt x="710077" y="678335"/>
                  </a:lnTo>
                  <a:lnTo>
                    <a:pt x="658778" y="685159"/>
                  </a:lnTo>
                  <a:lnTo>
                    <a:pt x="646591" y="735184"/>
                  </a:lnTo>
                  <a:lnTo>
                    <a:pt x="594986" y="731252"/>
                  </a:lnTo>
                  <a:lnTo>
                    <a:pt x="572609" y="777665"/>
                  </a:lnTo>
                  <a:lnTo>
                    <a:pt x="522953" y="763148"/>
                  </a:lnTo>
                  <a:lnTo>
                    <a:pt x="491360" y="803919"/>
                  </a:lnTo>
                  <a:lnTo>
                    <a:pt x="445826" y="779452"/>
                  </a:lnTo>
                  <a:lnTo>
                    <a:pt x="406400" y="812800"/>
                  </a:lnTo>
                  <a:lnTo>
                    <a:pt x="366974" y="779452"/>
                  </a:lnTo>
                  <a:lnTo>
                    <a:pt x="321440" y="803919"/>
                  </a:lnTo>
                  <a:lnTo>
                    <a:pt x="289847" y="763148"/>
                  </a:lnTo>
                  <a:lnTo>
                    <a:pt x="240191" y="777665"/>
                  </a:lnTo>
                  <a:lnTo>
                    <a:pt x="217814" y="731252"/>
                  </a:lnTo>
                  <a:lnTo>
                    <a:pt x="166209" y="735184"/>
                  </a:lnTo>
                  <a:lnTo>
                    <a:pt x="154022" y="685159"/>
                  </a:lnTo>
                  <a:lnTo>
                    <a:pt x="102722" y="678335"/>
                  </a:lnTo>
                  <a:lnTo>
                    <a:pt x="101260" y="626882"/>
                  </a:lnTo>
                  <a:lnTo>
                    <a:pt x="52509" y="609600"/>
                  </a:lnTo>
                  <a:lnTo>
                    <a:pt x="61835" y="558970"/>
                  </a:lnTo>
                  <a:lnTo>
                    <a:pt x="17762" y="531984"/>
                  </a:lnTo>
                  <a:lnTo>
                    <a:pt x="37469" y="484389"/>
                  </a:lnTo>
                  <a:lnTo>
                    <a:pt x="0" y="448880"/>
                  </a:lnTo>
                  <a:lnTo>
                    <a:pt x="29227" y="406400"/>
                  </a:lnTo>
                  <a:lnTo>
                    <a:pt x="0" y="363920"/>
                  </a:lnTo>
                  <a:lnTo>
                    <a:pt x="37469" y="328411"/>
                  </a:lnTo>
                  <a:lnTo>
                    <a:pt x="17762" y="280816"/>
                  </a:lnTo>
                  <a:lnTo>
                    <a:pt x="61835" y="253830"/>
                  </a:lnTo>
                  <a:lnTo>
                    <a:pt x="52509" y="203200"/>
                  </a:lnTo>
                  <a:lnTo>
                    <a:pt x="101260" y="185918"/>
                  </a:lnTo>
                  <a:lnTo>
                    <a:pt x="102722" y="134465"/>
                  </a:lnTo>
                  <a:lnTo>
                    <a:pt x="154022" y="127641"/>
                  </a:lnTo>
                  <a:lnTo>
                    <a:pt x="166209" y="77616"/>
                  </a:lnTo>
                  <a:lnTo>
                    <a:pt x="217814" y="81548"/>
                  </a:lnTo>
                  <a:lnTo>
                    <a:pt x="240191" y="35135"/>
                  </a:lnTo>
                  <a:lnTo>
                    <a:pt x="289847" y="49652"/>
                  </a:lnTo>
                  <a:lnTo>
                    <a:pt x="321440" y="8881"/>
                  </a:lnTo>
                  <a:lnTo>
                    <a:pt x="366974" y="33348"/>
                  </a:lnTo>
                  <a:lnTo>
                    <a:pt x="406400" y="0"/>
                  </a:lnTo>
                  <a:close/>
                </a:path>
              </a:pathLst>
            </a:custGeom>
            <a:solidFill>
              <a:srgbClr val="FF772B"/>
            </a:solidFill>
            <a:ln>
              <a:noFill/>
            </a:ln>
          </p:spPr>
        </p:sp>
        <p:sp>
          <p:nvSpPr>
            <p:cNvPr id="142" name="Google Shape;142;p13"/>
            <p:cNvSpPr txBox="1"/>
            <p:nvPr/>
          </p:nvSpPr>
          <p:spPr>
            <a:xfrm>
              <a:off x="152400" y="104775"/>
              <a:ext cx="508000" cy="5556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3" name="Google Shape;143;p13"/>
          <p:cNvGrpSpPr/>
          <p:nvPr/>
        </p:nvGrpSpPr>
        <p:grpSpPr>
          <a:xfrm>
            <a:off x="15030458" y="2863498"/>
            <a:ext cx="691611" cy="691611"/>
            <a:chOff x="0" y="0"/>
            <a:chExt cx="812800" cy="812800"/>
          </a:xfrm>
        </p:grpSpPr>
        <p:sp>
          <p:nvSpPr>
            <p:cNvPr id="144" name="Google Shape;144;p13"/>
            <p:cNvSpPr/>
            <p:nvPr/>
          </p:nvSpPr>
          <p:spPr>
            <a:xfrm>
              <a:off x="0" y="0"/>
              <a:ext cx="812800" cy="812800"/>
            </a:xfrm>
            <a:custGeom>
              <a:rect b="b" l="l" r="r" t="t"/>
              <a:pathLst>
                <a:path extrusionOk="0" h="812800" w="812800">
                  <a:moveTo>
                    <a:pt x="406400" y="0"/>
                  </a:moveTo>
                  <a:lnTo>
                    <a:pt x="445826" y="33348"/>
                  </a:lnTo>
                  <a:lnTo>
                    <a:pt x="491360" y="8881"/>
                  </a:lnTo>
                  <a:lnTo>
                    <a:pt x="522953" y="49652"/>
                  </a:lnTo>
                  <a:lnTo>
                    <a:pt x="572609" y="35135"/>
                  </a:lnTo>
                  <a:lnTo>
                    <a:pt x="594986" y="81548"/>
                  </a:lnTo>
                  <a:lnTo>
                    <a:pt x="646591" y="77616"/>
                  </a:lnTo>
                  <a:lnTo>
                    <a:pt x="658778" y="127641"/>
                  </a:lnTo>
                  <a:lnTo>
                    <a:pt x="710077" y="134465"/>
                  </a:lnTo>
                  <a:lnTo>
                    <a:pt x="711539" y="185918"/>
                  </a:lnTo>
                  <a:lnTo>
                    <a:pt x="760292" y="203200"/>
                  </a:lnTo>
                  <a:lnTo>
                    <a:pt x="750965" y="253830"/>
                  </a:lnTo>
                  <a:lnTo>
                    <a:pt x="795038" y="280816"/>
                  </a:lnTo>
                  <a:lnTo>
                    <a:pt x="775331" y="328411"/>
                  </a:lnTo>
                  <a:lnTo>
                    <a:pt x="812800" y="363920"/>
                  </a:lnTo>
                  <a:lnTo>
                    <a:pt x="783573" y="406400"/>
                  </a:lnTo>
                  <a:lnTo>
                    <a:pt x="812800" y="448880"/>
                  </a:lnTo>
                  <a:lnTo>
                    <a:pt x="775331" y="484389"/>
                  </a:lnTo>
                  <a:lnTo>
                    <a:pt x="795038" y="531984"/>
                  </a:lnTo>
                  <a:lnTo>
                    <a:pt x="750965" y="558970"/>
                  </a:lnTo>
                  <a:lnTo>
                    <a:pt x="760292" y="609600"/>
                  </a:lnTo>
                  <a:lnTo>
                    <a:pt x="711539" y="626882"/>
                  </a:lnTo>
                  <a:lnTo>
                    <a:pt x="710077" y="678335"/>
                  </a:lnTo>
                  <a:lnTo>
                    <a:pt x="658778" y="685159"/>
                  </a:lnTo>
                  <a:lnTo>
                    <a:pt x="646591" y="735184"/>
                  </a:lnTo>
                  <a:lnTo>
                    <a:pt x="594986" y="731252"/>
                  </a:lnTo>
                  <a:lnTo>
                    <a:pt x="572609" y="777665"/>
                  </a:lnTo>
                  <a:lnTo>
                    <a:pt x="522953" y="763148"/>
                  </a:lnTo>
                  <a:lnTo>
                    <a:pt x="491360" y="803919"/>
                  </a:lnTo>
                  <a:lnTo>
                    <a:pt x="445826" y="779452"/>
                  </a:lnTo>
                  <a:lnTo>
                    <a:pt x="406400" y="812800"/>
                  </a:lnTo>
                  <a:lnTo>
                    <a:pt x="366974" y="779452"/>
                  </a:lnTo>
                  <a:lnTo>
                    <a:pt x="321440" y="803919"/>
                  </a:lnTo>
                  <a:lnTo>
                    <a:pt x="289847" y="763148"/>
                  </a:lnTo>
                  <a:lnTo>
                    <a:pt x="240191" y="777665"/>
                  </a:lnTo>
                  <a:lnTo>
                    <a:pt x="217814" y="731252"/>
                  </a:lnTo>
                  <a:lnTo>
                    <a:pt x="166209" y="735184"/>
                  </a:lnTo>
                  <a:lnTo>
                    <a:pt x="154022" y="685159"/>
                  </a:lnTo>
                  <a:lnTo>
                    <a:pt x="102722" y="678335"/>
                  </a:lnTo>
                  <a:lnTo>
                    <a:pt x="101260" y="626882"/>
                  </a:lnTo>
                  <a:lnTo>
                    <a:pt x="52509" y="609600"/>
                  </a:lnTo>
                  <a:lnTo>
                    <a:pt x="61835" y="558970"/>
                  </a:lnTo>
                  <a:lnTo>
                    <a:pt x="17762" y="531984"/>
                  </a:lnTo>
                  <a:lnTo>
                    <a:pt x="37469" y="484389"/>
                  </a:lnTo>
                  <a:lnTo>
                    <a:pt x="0" y="448880"/>
                  </a:lnTo>
                  <a:lnTo>
                    <a:pt x="29227" y="406400"/>
                  </a:lnTo>
                  <a:lnTo>
                    <a:pt x="0" y="363920"/>
                  </a:lnTo>
                  <a:lnTo>
                    <a:pt x="37469" y="328411"/>
                  </a:lnTo>
                  <a:lnTo>
                    <a:pt x="17762" y="280816"/>
                  </a:lnTo>
                  <a:lnTo>
                    <a:pt x="61835" y="253830"/>
                  </a:lnTo>
                  <a:lnTo>
                    <a:pt x="52509" y="203200"/>
                  </a:lnTo>
                  <a:lnTo>
                    <a:pt x="101260" y="185918"/>
                  </a:lnTo>
                  <a:lnTo>
                    <a:pt x="102722" y="134465"/>
                  </a:lnTo>
                  <a:lnTo>
                    <a:pt x="154022" y="127641"/>
                  </a:lnTo>
                  <a:lnTo>
                    <a:pt x="166209" y="77616"/>
                  </a:lnTo>
                  <a:lnTo>
                    <a:pt x="217814" y="81548"/>
                  </a:lnTo>
                  <a:lnTo>
                    <a:pt x="240191" y="35135"/>
                  </a:lnTo>
                  <a:lnTo>
                    <a:pt x="289847" y="49652"/>
                  </a:lnTo>
                  <a:lnTo>
                    <a:pt x="321440" y="8881"/>
                  </a:lnTo>
                  <a:lnTo>
                    <a:pt x="366974" y="33348"/>
                  </a:lnTo>
                  <a:lnTo>
                    <a:pt x="406400" y="0"/>
                  </a:lnTo>
                  <a:close/>
                </a:path>
              </a:pathLst>
            </a:custGeom>
            <a:solidFill>
              <a:srgbClr val="1B2E69"/>
            </a:solidFill>
            <a:ln>
              <a:noFill/>
            </a:ln>
          </p:spPr>
        </p:sp>
        <p:sp>
          <p:nvSpPr>
            <p:cNvPr id="145" name="Google Shape;145;p13"/>
            <p:cNvSpPr txBox="1"/>
            <p:nvPr/>
          </p:nvSpPr>
          <p:spPr>
            <a:xfrm>
              <a:off x="152400" y="104775"/>
              <a:ext cx="508000" cy="5556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46" name="Google Shape;146;p13"/>
          <p:cNvSpPr txBox="1"/>
          <p:nvPr/>
        </p:nvSpPr>
        <p:spPr>
          <a:xfrm>
            <a:off x="5649800" y="3337989"/>
            <a:ext cx="8226701" cy="14573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9000" u="none" cap="none" strike="noStrike">
                <a:solidFill>
                  <a:srgbClr val="1B2E69"/>
                </a:solidFill>
                <a:latin typeface="Poppins"/>
                <a:ea typeface="Poppins"/>
                <a:cs typeface="Poppins"/>
                <a:sym typeface="Poppins"/>
              </a:rPr>
              <a:t>Introduction</a:t>
            </a:r>
            <a:endParaRPr/>
          </a:p>
        </p:txBody>
      </p:sp>
      <p:sp>
        <p:nvSpPr>
          <p:cNvPr id="147" name="Google Shape;147;p13"/>
          <p:cNvSpPr txBox="1"/>
          <p:nvPr/>
        </p:nvSpPr>
        <p:spPr>
          <a:xfrm>
            <a:off x="5649800" y="4766739"/>
            <a:ext cx="6050961" cy="38862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2400" u="none" cap="none" strike="noStrike">
                <a:solidFill>
                  <a:srgbClr val="000000"/>
                </a:solidFill>
                <a:latin typeface="Inter"/>
                <a:ea typeface="Inter"/>
                <a:cs typeface="Inter"/>
                <a:sym typeface="Inter"/>
              </a:rPr>
              <a:t>Elaborate on what you want to discuss. </a:t>
            </a:r>
            <a:endParaRPr/>
          </a:p>
        </p:txBody>
      </p:sp>
      <p:sp>
        <p:nvSpPr>
          <p:cNvPr id="148" name="Google Shape;148;p13"/>
          <p:cNvSpPr txBox="1"/>
          <p:nvPr/>
        </p:nvSpPr>
        <p:spPr>
          <a:xfrm>
            <a:off x="2568742" y="990600"/>
            <a:ext cx="953400" cy="30732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9965" u="none" cap="none" strike="noStrike">
                <a:solidFill>
                  <a:srgbClr val="FFFFFF"/>
                </a:solidFill>
                <a:latin typeface="Poppins"/>
                <a:ea typeface="Poppins"/>
                <a:cs typeface="Poppins"/>
                <a:sym typeface="Poppins"/>
              </a:rPr>
              <a:t>1</a:t>
            </a:r>
            <a:endParaRPr/>
          </a:p>
        </p:txBody>
      </p:sp>
      <p:grpSp>
        <p:nvGrpSpPr>
          <p:cNvPr id="149" name="Google Shape;149;p13"/>
          <p:cNvGrpSpPr/>
          <p:nvPr/>
        </p:nvGrpSpPr>
        <p:grpSpPr>
          <a:xfrm rot="5400000">
            <a:off x="12210501" y="9508472"/>
            <a:ext cx="2503311" cy="1048694"/>
            <a:chOff x="0" y="-47625"/>
            <a:chExt cx="1083792" cy="454025"/>
          </a:xfrm>
        </p:grpSpPr>
        <p:sp>
          <p:nvSpPr>
            <p:cNvPr id="150" name="Google Shape;150;p13"/>
            <p:cNvSpPr/>
            <p:nvPr/>
          </p:nvSpPr>
          <p:spPr>
            <a:xfrm>
              <a:off x="0" y="0"/>
              <a:ext cx="1083792" cy="406400"/>
            </a:xfrm>
            <a:custGeom>
              <a:rect b="b" l="l" r="r" t="t"/>
              <a:pathLst>
                <a:path extrusionOk="0" h="406400" w="1083792">
                  <a:moveTo>
                    <a:pt x="880592" y="0"/>
                  </a:moveTo>
                  <a:cubicBezTo>
                    <a:pt x="992816" y="0"/>
                    <a:pt x="1083792" y="90976"/>
                    <a:pt x="1083792" y="203200"/>
                  </a:cubicBezTo>
                  <a:cubicBezTo>
                    <a:pt x="1083792" y="315424"/>
                    <a:pt x="992816" y="406400"/>
                    <a:pt x="880592" y="406400"/>
                  </a:cubicBezTo>
                  <a:lnTo>
                    <a:pt x="203200" y="406400"/>
                  </a:lnTo>
                  <a:cubicBezTo>
                    <a:pt x="90976" y="406400"/>
                    <a:pt x="0" y="315424"/>
                    <a:pt x="0" y="203200"/>
                  </a:cubicBezTo>
                  <a:cubicBezTo>
                    <a:pt x="0" y="90976"/>
                    <a:pt x="90976" y="0"/>
                    <a:pt x="203200" y="0"/>
                  </a:cubicBezTo>
                  <a:close/>
                </a:path>
              </a:pathLst>
            </a:custGeom>
            <a:solidFill>
              <a:srgbClr val="000000">
                <a:alpha val="0"/>
              </a:srgbClr>
            </a:solidFill>
            <a:ln cap="sq" cmpd="sng" w="57150">
              <a:solidFill>
                <a:srgbClr val="FFBD2B"/>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 name="Google Shape;151;p13"/>
            <p:cNvSpPr txBox="1"/>
            <p:nvPr/>
          </p:nvSpPr>
          <p:spPr>
            <a:xfrm>
              <a:off x="0" y="-47625"/>
              <a:ext cx="1083792" cy="454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152" name="Google Shape;152;p13"/>
          <p:cNvPicPr preferRelativeResize="0"/>
          <p:nvPr/>
        </p:nvPicPr>
        <p:blipFill>
          <a:blip r:embed="rId4">
            <a:alphaModFix/>
          </a:blip>
          <a:stretch>
            <a:fillRect/>
          </a:stretch>
        </p:blipFill>
        <p:spPr>
          <a:xfrm>
            <a:off x="2613600" y="7618625"/>
            <a:ext cx="649000" cy="636750"/>
          </a:xfrm>
          <a:prstGeom prst="rect">
            <a:avLst/>
          </a:prstGeom>
          <a:noFill/>
          <a:ln>
            <a:noFill/>
          </a:ln>
        </p:spPr>
      </p:pic>
      <p:pic>
        <p:nvPicPr>
          <p:cNvPr id="153" name="Google Shape;153;p13"/>
          <p:cNvPicPr preferRelativeResize="0"/>
          <p:nvPr/>
        </p:nvPicPr>
        <p:blipFill>
          <a:blip r:embed="rId4">
            <a:alphaModFix/>
          </a:blip>
          <a:stretch>
            <a:fillRect/>
          </a:stretch>
        </p:blipFill>
        <p:spPr>
          <a:xfrm>
            <a:off x="13040125" y="8926275"/>
            <a:ext cx="691625" cy="67857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B2E69"/>
        </a:solidFill>
      </p:bgPr>
    </p:bg>
    <p:spTree>
      <p:nvGrpSpPr>
        <p:cNvPr id="157" name="Shape 157"/>
        <p:cNvGrpSpPr/>
        <p:nvPr/>
      </p:nvGrpSpPr>
      <p:grpSpPr>
        <a:xfrm>
          <a:off x="0" y="0"/>
          <a:ext cx="0" cy="0"/>
          <a:chOff x="0" y="0"/>
          <a:chExt cx="0" cy="0"/>
        </a:xfrm>
      </p:grpSpPr>
      <p:pic>
        <p:nvPicPr>
          <p:cNvPr id="158" name="Google Shape;158;p14"/>
          <p:cNvPicPr preferRelativeResize="0"/>
          <p:nvPr/>
        </p:nvPicPr>
        <p:blipFill>
          <a:blip r:embed="rId3">
            <a:alphaModFix/>
          </a:blip>
          <a:stretch>
            <a:fillRect/>
          </a:stretch>
        </p:blipFill>
        <p:spPr>
          <a:xfrm>
            <a:off x="2805050" y="2663950"/>
            <a:ext cx="13226327" cy="5392584"/>
          </a:xfrm>
          <a:prstGeom prst="rect">
            <a:avLst/>
          </a:prstGeom>
          <a:noFill/>
          <a:ln>
            <a:noFill/>
          </a:ln>
        </p:spPr>
      </p:pic>
      <p:sp>
        <p:nvSpPr>
          <p:cNvPr id="159" name="Google Shape;159;p14"/>
          <p:cNvSpPr txBox="1"/>
          <p:nvPr/>
        </p:nvSpPr>
        <p:spPr>
          <a:xfrm>
            <a:off x="1313603" y="942975"/>
            <a:ext cx="15660794" cy="14573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9000" u="none" cap="none" strike="noStrike">
                <a:solidFill>
                  <a:srgbClr val="FFBD2B"/>
                </a:solidFill>
                <a:latin typeface="Poppins"/>
                <a:ea typeface="Poppins"/>
                <a:cs typeface="Poppins"/>
                <a:sym typeface="Poppins"/>
              </a:rPr>
              <a:t>Welcome To Presentation</a:t>
            </a:r>
            <a:endParaRPr/>
          </a:p>
        </p:txBody>
      </p:sp>
      <p:sp>
        <p:nvSpPr>
          <p:cNvPr id="160" name="Google Shape;160;p14"/>
          <p:cNvSpPr txBox="1"/>
          <p:nvPr/>
        </p:nvSpPr>
        <p:spPr>
          <a:xfrm>
            <a:off x="1779231" y="8465213"/>
            <a:ext cx="14729538" cy="38862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400" u="none" cap="none" strike="noStrike">
                <a:solidFill>
                  <a:srgbClr val="FFFFFF"/>
                </a:solidFill>
                <a:latin typeface="Inter"/>
                <a:ea typeface="Inter"/>
                <a:cs typeface="Inter"/>
                <a:sym typeface="Inter"/>
              </a:rPr>
              <a:t>I'm Rain, and I'll be sharing with you my beautiful ideas. Follow me at @reallygreatsite to learn more. </a:t>
            </a:r>
            <a:endParaRPr/>
          </a:p>
        </p:txBody>
      </p:sp>
      <p:grpSp>
        <p:nvGrpSpPr>
          <p:cNvPr id="161" name="Google Shape;161;p14"/>
          <p:cNvGrpSpPr/>
          <p:nvPr/>
        </p:nvGrpSpPr>
        <p:grpSpPr>
          <a:xfrm>
            <a:off x="15188313" y="3485610"/>
            <a:ext cx="4977433" cy="1300133"/>
            <a:chOff x="0" y="-47625"/>
            <a:chExt cx="1738191" cy="454025"/>
          </a:xfrm>
        </p:grpSpPr>
        <p:sp>
          <p:nvSpPr>
            <p:cNvPr id="162" name="Google Shape;162;p14"/>
            <p:cNvSpPr/>
            <p:nvPr/>
          </p:nvSpPr>
          <p:spPr>
            <a:xfrm>
              <a:off x="0" y="0"/>
              <a:ext cx="1738191" cy="406400"/>
            </a:xfrm>
            <a:custGeom>
              <a:rect b="b" l="l" r="r" t="t"/>
              <a:pathLst>
                <a:path extrusionOk="0" h="406400" w="1738191">
                  <a:moveTo>
                    <a:pt x="1534991" y="0"/>
                  </a:moveTo>
                  <a:cubicBezTo>
                    <a:pt x="1647215" y="0"/>
                    <a:pt x="1738191" y="90976"/>
                    <a:pt x="1738191" y="203200"/>
                  </a:cubicBezTo>
                  <a:cubicBezTo>
                    <a:pt x="1738191" y="315424"/>
                    <a:pt x="1647215" y="406400"/>
                    <a:pt x="1534991" y="406400"/>
                  </a:cubicBezTo>
                  <a:lnTo>
                    <a:pt x="203200" y="406400"/>
                  </a:lnTo>
                  <a:cubicBezTo>
                    <a:pt x="90976" y="406400"/>
                    <a:pt x="0" y="315424"/>
                    <a:pt x="0" y="203200"/>
                  </a:cubicBezTo>
                  <a:cubicBezTo>
                    <a:pt x="0" y="90976"/>
                    <a:pt x="90976" y="0"/>
                    <a:pt x="203200" y="0"/>
                  </a:cubicBezTo>
                  <a:close/>
                </a:path>
              </a:pathLst>
            </a:custGeom>
            <a:solidFill>
              <a:srgbClr val="000000">
                <a:alpha val="0"/>
              </a:srgbClr>
            </a:solidFill>
            <a:ln cap="sq" cmpd="sng" w="57150">
              <a:solidFill>
                <a:srgbClr val="FFBD2B"/>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p14"/>
            <p:cNvSpPr txBox="1"/>
            <p:nvPr/>
          </p:nvSpPr>
          <p:spPr>
            <a:xfrm>
              <a:off x="0" y="-47625"/>
              <a:ext cx="1738191" cy="454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4" name="Google Shape;164;p14"/>
          <p:cNvGrpSpPr/>
          <p:nvPr/>
        </p:nvGrpSpPr>
        <p:grpSpPr>
          <a:xfrm rot="5400000">
            <a:off x="-1359452" y="426578"/>
            <a:ext cx="3235824" cy="1404840"/>
            <a:chOff x="0" y="-47625"/>
            <a:chExt cx="1045774" cy="454025"/>
          </a:xfrm>
        </p:grpSpPr>
        <p:sp>
          <p:nvSpPr>
            <p:cNvPr id="165" name="Google Shape;165;p14"/>
            <p:cNvSpPr/>
            <p:nvPr/>
          </p:nvSpPr>
          <p:spPr>
            <a:xfrm>
              <a:off x="0" y="0"/>
              <a:ext cx="1045774" cy="406400"/>
            </a:xfrm>
            <a:custGeom>
              <a:rect b="b" l="l" r="r" t="t"/>
              <a:pathLst>
                <a:path extrusionOk="0" h="406400" w="1045774">
                  <a:moveTo>
                    <a:pt x="842574" y="0"/>
                  </a:moveTo>
                  <a:cubicBezTo>
                    <a:pt x="954798" y="0"/>
                    <a:pt x="1045774" y="90976"/>
                    <a:pt x="1045774" y="203200"/>
                  </a:cubicBezTo>
                  <a:cubicBezTo>
                    <a:pt x="1045774" y="315424"/>
                    <a:pt x="954798" y="406400"/>
                    <a:pt x="842574" y="406400"/>
                  </a:cubicBezTo>
                  <a:lnTo>
                    <a:pt x="203200" y="406400"/>
                  </a:lnTo>
                  <a:cubicBezTo>
                    <a:pt x="90976" y="406400"/>
                    <a:pt x="0" y="315424"/>
                    <a:pt x="0" y="203200"/>
                  </a:cubicBezTo>
                  <a:cubicBezTo>
                    <a:pt x="0" y="90976"/>
                    <a:pt x="90976" y="0"/>
                    <a:pt x="203200" y="0"/>
                  </a:cubicBezTo>
                  <a:close/>
                </a:path>
              </a:pathLst>
            </a:custGeom>
            <a:solidFill>
              <a:srgbClr val="000000">
                <a:alpha val="0"/>
              </a:srgbClr>
            </a:solidFill>
            <a:ln cap="sq" cmpd="sng" w="57150">
              <a:solidFill>
                <a:srgbClr val="FFBD2B"/>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p14"/>
            <p:cNvSpPr txBox="1"/>
            <p:nvPr/>
          </p:nvSpPr>
          <p:spPr>
            <a:xfrm>
              <a:off x="0" y="-47625"/>
              <a:ext cx="1045774" cy="454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7" name="Google Shape;167;p14"/>
          <p:cNvGrpSpPr/>
          <p:nvPr/>
        </p:nvGrpSpPr>
        <p:grpSpPr>
          <a:xfrm>
            <a:off x="229356" y="1816137"/>
            <a:ext cx="930773" cy="930773"/>
            <a:chOff x="0" y="0"/>
            <a:chExt cx="812800" cy="812800"/>
          </a:xfrm>
        </p:grpSpPr>
        <p:sp>
          <p:nvSpPr>
            <p:cNvPr id="168" name="Google Shape;168;p14"/>
            <p:cNvSpPr/>
            <p:nvPr/>
          </p:nvSpPr>
          <p:spPr>
            <a:xfrm>
              <a:off x="0" y="0"/>
              <a:ext cx="812800" cy="812800"/>
            </a:xfrm>
            <a:custGeom>
              <a:rect b="b" l="l" r="r" t="t"/>
              <a:pathLst>
                <a:path extrusionOk="0" h="812800" w="812800">
                  <a:moveTo>
                    <a:pt x="406400" y="0"/>
                  </a:moveTo>
                  <a:lnTo>
                    <a:pt x="445826" y="33348"/>
                  </a:lnTo>
                  <a:lnTo>
                    <a:pt x="491360" y="8881"/>
                  </a:lnTo>
                  <a:lnTo>
                    <a:pt x="522953" y="49652"/>
                  </a:lnTo>
                  <a:lnTo>
                    <a:pt x="572609" y="35135"/>
                  </a:lnTo>
                  <a:lnTo>
                    <a:pt x="594986" y="81548"/>
                  </a:lnTo>
                  <a:lnTo>
                    <a:pt x="646591" y="77616"/>
                  </a:lnTo>
                  <a:lnTo>
                    <a:pt x="658778" y="127641"/>
                  </a:lnTo>
                  <a:lnTo>
                    <a:pt x="710077" y="134465"/>
                  </a:lnTo>
                  <a:lnTo>
                    <a:pt x="711539" y="185918"/>
                  </a:lnTo>
                  <a:lnTo>
                    <a:pt x="760292" y="203200"/>
                  </a:lnTo>
                  <a:lnTo>
                    <a:pt x="750965" y="253830"/>
                  </a:lnTo>
                  <a:lnTo>
                    <a:pt x="795038" y="280816"/>
                  </a:lnTo>
                  <a:lnTo>
                    <a:pt x="775331" y="328411"/>
                  </a:lnTo>
                  <a:lnTo>
                    <a:pt x="812800" y="363920"/>
                  </a:lnTo>
                  <a:lnTo>
                    <a:pt x="783573" y="406400"/>
                  </a:lnTo>
                  <a:lnTo>
                    <a:pt x="812800" y="448880"/>
                  </a:lnTo>
                  <a:lnTo>
                    <a:pt x="775331" y="484389"/>
                  </a:lnTo>
                  <a:lnTo>
                    <a:pt x="795038" y="531984"/>
                  </a:lnTo>
                  <a:lnTo>
                    <a:pt x="750965" y="558970"/>
                  </a:lnTo>
                  <a:lnTo>
                    <a:pt x="760292" y="609600"/>
                  </a:lnTo>
                  <a:lnTo>
                    <a:pt x="711539" y="626882"/>
                  </a:lnTo>
                  <a:lnTo>
                    <a:pt x="710077" y="678335"/>
                  </a:lnTo>
                  <a:lnTo>
                    <a:pt x="658778" y="685159"/>
                  </a:lnTo>
                  <a:lnTo>
                    <a:pt x="646591" y="735184"/>
                  </a:lnTo>
                  <a:lnTo>
                    <a:pt x="594986" y="731252"/>
                  </a:lnTo>
                  <a:lnTo>
                    <a:pt x="572609" y="777665"/>
                  </a:lnTo>
                  <a:lnTo>
                    <a:pt x="522953" y="763148"/>
                  </a:lnTo>
                  <a:lnTo>
                    <a:pt x="491360" y="803919"/>
                  </a:lnTo>
                  <a:lnTo>
                    <a:pt x="445826" y="779452"/>
                  </a:lnTo>
                  <a:lnTo>
                    <a:pt x="406400" y="812800"/>
                  </a:lnTo>
                  <a:lnTo>
                    <a:pt x="366974" y="779452"/>
                  </a:lnTo>
                  <a:lnTo>
                    <a:pt x="321440" y="803919"/>
                  </a:lnTo>
                  <a:lnTo>
                    <a:pt x="289847" y="763148"/>
                  </a:lnTo>
                  <a:lnTo>
                    <a:pt x="240191" y="777665"/>
                  </a:lnTo>
                  <a:lnTo>
                    <a:pt x="217814" y="731252"/>
                  </a:lnTo>
                  <a:lnTo>
                    <a:pt x="166209" y="735184"/>
                  </a:lnTo>
                  <a:lnTo>
                    <a:pt x="154022" y="685159"/>
                  </a:lnTo>
                  <a:lnTo>
                    <a:pt x="102722" y="678335"/>
                  </a:lnTo>
                  <a:lnTo>
                    <a:pt x="101260" y="626882"/>
                  </a:lnTo>
                  <a:lnTo>
                    <a:pt x="52509" y="609600"/>
                  </a:lnTo>
                  <a:lnTo>
                    <a:pt x="61835" y="558970"/>
                  </a:lnTo>
                  <a:lnTo>
                    <a:pt x="17762" y="531984"/>
                  </a:lnTo>
                  <a:lnTo>
                    <a:pt x="37469" y="484389"/>
                  </a:lnTo>
                  <a:lnTo>
                    <a:pt x="0" y="448880"/>
                  </a:lnTo>
                  <a:lnTo>
                    <a:pt x="29227" y="406400"/>
                  </a:lnTo>
                  <a:lnTo>
                    <a:pt x="0" y="363920"/>
                  </a:lnTo>
                  <a:lnTo>
                    <a:pt x="37469" y="328411"/>
                  </a:lnTo>
                  <a:lnTo>
                    <a:pt x="17762" y="280816"/>
                  </a:lnTo>
                  <a:lnTo>
                    <a:pt x="61835" y="253830"/>
                  </a:lnTo>
                  <a:lnTo>
                    <a:pt x="52509" y="203200"/>
                  </a:lnTo>
                  <a:lnTo>
                    <a:pt x="101260" y="185918"/>
                  </a:lnTo>
                  <a:lnTo>
                    <a:pt x="102722" y="134465"/>
                  </a:lnTo>
                  <a:lnTo>
                    <a:pt x="154022" y="127641"/>
                  </a:lnTo>
                  <a:lnTo>
                    <a:pt x="166209" y="77616"/>
                  </a:lnTo>
                  <a:lnTo>
                    <a:pt x="217814" y="81548"/>
                  </a:lnTo>
                  <a:lnTo>
                    <a:pt x="240191" y="35135"/>
                  </a:lnTo>
                  <a:lnTo>
                    <a:pt x="289847" y="49652"/>
                  </a:lnTo>
                  <a:lnTo>
                    <a:pt x="321440" y="8881"/>
                  </a:lnTo>
                  <a:lnTo>
                    <a:pt x="366974" y="33348"/>
                  </a:lnTo>
                  <a:lnTo>
                    <a:pt x="406400" y="0"/>
                  </a:lnTo>
                  <a:close/>
                </a:path>
              </a:pathLst>
            </a:custGeom>
            <a:solidFill>
              <a:srgbClr val="FF772B"/>
            </a:solidFill>
            <a:ln>
              <a:noFill/>
            </a:ln>
          </p:spPr>
        </p:sp>
        <p:sp>
          <p:nvSpPr>
            <p:cNvPr id="169" name="Google Shape;169;p14"/>
            <p:cNvSpPr txBox="1"/>
            <p:nvPr/>
          </p:nvSpPr>
          <p:spPr>
            <a:xfrm>
              <a:off x="152400" y="104775"/>
              <a:ext cx="508000" cy="5556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0" name="Google Shape;170;p14"/>
          <p:cNvGrpSpPr/>
          <p:nvPr/>
        </p:nvGrpSpPr>
        <p:grpSpPr>
          <a:xfrm>
            <a:off x="15797760" y="4093752"/>
            <a:ext cx="1879270" cy="1049748"/>
            <a:chOff x="0" y="-47625"/>
            <a:chExt cx="812800" cy="454025"/>
          </a:xfrm>
        </p:grpSpPr>
        <p:sp>
          <p:nvSpPr>
            <p:cNvPr id="171" name="Google Shape;171;p14"/>
            <p:cNvSpPr/>
            <p:nvPr/>
          </p:nvSpPr>
          <p:spPr>
            <a:xfrm>
              <a:off x="0" y="0"/>
              <a:ext cx="812800" cy="406400"/>
            </a:xfrm>
            <a:custGeom>
              <a:rect b="b" l="l" r="r" t="t"/>
              <a:pathLst>
                <a:path extrusionOk="0" h="406400" w="812800">
                  <a:moveTo>
                    <a:pt x="609600" y="0"/>
                  </a:moveTo>
                  <a:cubicBezTo>
                    <a:pt x="721824" y="0"/>
                    <a:pt x="812800" y="90976"/>
                    <a:pt x="812800" y="203200"/>
                  </a:cubicBezTo>
                  <a:cubicBezTo>
                    <a:pt x="812800" y="315424"/>
                    <a:pt x="721824" y="406400"/>
                    <a:pt x="609600" y="406400"/>
                  </a:cubicBezTo>
                  <a:lnTo>
                    <a:pt x="203200" y="406400"/>
                  </a:lnTo>
                  <a:cubicBezTo>
                    <a:pt x="90976" y="406400"/>
                    <a:pt x="0" y="315424"/>
                    <a:pt x="0" y="203200"/>
                  </a:cubicBezTo>
                  <a:cubicBezTo>
                    <a:pt x="0" y="90976"/>
                    <a:pt x="90976" y="0"/>
                    <a:pt x="203200" y="0"/>
                  </a:cubicBezTo>
                  <a:close/>
                </a:path>
              </a:pathLst>
            </a:custGeom>
            <a:solidFill>
              <a:srgbClr val="FF772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p14"/>
            <p:cNvSpPr txBox="1"/>
            <p:nvPr/>
          </p:nvSpPr>
          <p:spPr>
            <a:xfrm>
              <a:off x="0" y="-47625"/>
              <a:ext cx="812800" cy="454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3" name="Google Shape;173;p14"/>
          <p:cNvGrpSpPr/>
          <p:nvPr/>
        </p:nvGrpSpPr>
        <p:grpSpPr>
          <a:xfrm>
            <a:off x="16045784" y="4327877"/>
            <a:ext cx="691611" cy="691611"/>
            <a:chOff x="0" y="0"/>
            <a:chExt cx="812800" cy="812800"/>
          </a:xfrm>
        </p:grpSpPr>
        <p:sp>
          <p:nvSpPr>
            <p:cNvPr id="174" name="Google Shape;174;p14"/>
            <p:cNvSpPr/>
            <p:nvPr/>
          </p:nvSpPr>
          <p:spPr>
            <a:xfrm>
              <a:off x="0" y="0"/>
              <a:ext cx="812800" cy="812800"/>
            </a:xfrm>
            <a:custGeom>
              <a:rect b="b" l="l" r="r" t="t"/>
              <a:pathLst>
                <a:path extrusionOk="0" h="812800" w="812800">
                  <a:moveTo>
                    <a:pt x="406400" y="0"/>
                  </a:moveTo>
                  <a:lnTo>
                    <a:pt x="445826" y="33348"/>
                  </a:lnTo>
                  <a:lnTo>
                    <a:pt x="491360" y="8881"/>
                  </a:lnTo>
                  <a:lnTo>
                    <a:pt x="522953" y="49652"/>
                  </a:lnTo>
                  <a:lnTo>
                    <a:pt x="572609" y="35135"/>
                  </a:lnTo>
                  <a:lnTo>
                    <a:pt x="594986" y="81548"/>
                  </a:lnTo>
                  <a:lnTo>
                    <a:pt x="646591" y="77616"/>
                  </a:lnTo>
                  <a:lnTo>
                    <a:pt x="658778" y="127641"/>
                  </a:lnTo>
                  <a:lnTo>
                    <a:pt x="710077" y="134465"/>
                  </a:lnTo>
                  <a:lnTo>
                    <a:pt x="711539" y="185918"/>
                  </a:lnTo>
                  <a:lnTo>
                    <a:pt x="760292" y="203200"/>
                  </a:lnTo>
                  <a:lnTo>
                    <a:pt x="750965" y="253830"/>
                  </a:lnTo>
                  <a:lnTo>
                    <a:pt x="795038" y="280816"/>
                  </a:lnTo>
                  <a:lnTo>
                    <a:pt x="775331" y="328411"/>
                  </a:lnTo>
                  <a:lnTo>
                    <a:pt x="812800" y="363920"/>
                  </a:lnTo>
                  <a:lnTo>
                    <a:pt x="783573" y="406400"/>
                  </a:lnTo>
                  <a:lnTo>
                    <a:pt x="812800" y="448880"/>
                  </a:lnTo>
                  <a:lnTo>
                    <a:pt x="775331" y="484389"/>
                  </a:lnTo>
                  <a:lnTo>
                    <a:pt x="795038" y="531984"/>
                  </a:lnTo>
                  <a:lnTo>
                    <a:pt x="750965" y="558970"/>
                  </a:lnTo>
                  <a:lnTo>
                    <a:pt x="760292" y="609600"/>
                  </a:lnTo>
                  <a:lnTo>
                    <a:pt x="711539" y="626882"/>
                  </a:lnTo>
                  <a:lnTo>
                    <a:pt x="710077" y="678335"/>
                  </a:lnTo>
                  <a:lnTo>
                    <a:pt x="658778" y="685159"/>
                  </a:lnTo>
                  <a:lnTo>
                    <a:pt x="646591" y="735184"/>
                  </a:lnTo>
                  <a:lnTo>
                    <a:pt x="594986" y="731252"/>
                  </a:lnTo>
                  <a:lnTo>
                    <a:pt x="572609" y="777665"/>
                  </a:lnTo>
                  <a:lnTo>
                    <a:pt x="522953" y="763148"/>
                  </a:lnTo>
                  <a:lnTo>
                    <a:pt x="491360" y="803919"/>
                  </a:lnTo>
                  <a:lnTo>
                    <a:pt x="445826" y="779452"/>
                  </a:lnTo>
                  <a:lnTo>
                    <a:pt x="406400" y="812800"/>
                  </a:lnTo>
                  <a:lnTo>
                    <a:pt x="366974" y="779452"/>
                  </a:lnTo>
                  <a:lnTo>
                    <a:pt x="321440" y="803919"/>
                  </a:lnTo>
                  <a:lnTo>
                    <a:pt x="289847" y="763148"/>
                  </a:lnTo>
                  <a:lnTo>
                    <a:pt x="240191" y="777665"/>
                  </a:lnTo>
                  <a:lnTo>
                    <a:pt x="217814" y="731252"/>
                  </a:lnTo>
                  <a:lnTo>
                    <a:pt x="166209" y="735184"/>
                  </a:lnTo>
                  <a:lnTo>
                    <a:pt x="154022" y="685159"/>
                  </a:lnTo>
                  <a:lnTo>
                    <a:pt x="102722" y="678335"/>
                  </a:lnTo>
                  <a:lnTo>
                    <a:pt x="101260" y="626882"/>
                  </a:lnTo>
                  <a:lnTo>
                    <a:pt x="52509" y="609600"/>
                  </a:lnTo>
                  <a:lnTo>
                    <a:pt x="61835" y="558970"/>
                  </a:lnTo>
                  <a:lnTo>
                    <a:pt x="17762" y="531984"/>
                  </a:lnTo>
                  <a:lnTo>
                    <a:pt x="37469" y="484389"/>
                  </a:lnTo>
                  <a:lnTo>
                    <a:pt x="0" y="448880"/>
                  </a:lnTo>
                  <a:lnTo>
                    <a:pt x="29227" y="406400"/>
                  </a:lnTo>
                  <a:lnTo>
                    <a:pt x="0" y="363920"/>
                  </a:lnTo>
                  <a:lnTo>
                    <a:pt x="37469" y="328411"/>
                  </a:lnTo>
                  <a:lnTo>
                    <a:pt x="17762" y="280816"/>
                  </a:lnTo>
                  <a:lnTo>
                    <a:pt x="61835" y="253830"/>
                  </a:lnTo>
                  <a:lnTo>
                    <a:pt x="52509" y="203200"/>
                  </a:lnTo>
                  <a:lnTo>
                    <a:pt x="101260" y="185918"/>
                  </a:lnTo>
                  <a:lnTo>
                    <a:pt x="102722" y="134465"/>
                  </a:lnTo>
                  <a:lnTo>
                    <a:pt x="154022" y="127641"/>
                  </a:lnTo>
                  <a:lnTo>
                    <a:pt x="166209" y="77616"/>
                  </a:lnTo>
                  <a:lnTo>
                    <a:pt x="217814" y="81548"/>
                  </a:lnTo>
                  <a:lnTo>
                    <a:pt x="240191" y="35135"/>
                  </a:lnTo>
                  <a:lnTo>
                    <a:pt x="289847" y="49652"/>
                  </a:lnTo>
                  <a:lnTo>
                    <a:pt x="321440" y="8881"/>
                  </a:lnTo>
                  <a:lnTo>
                    <a:pt x="366974" y="33348"/>
                  </a:lnTo>
                  <a:lnTo>
                    <a:pt x="406400" y="0"/>
                  </a:lnTo>
                  <a:close/>
                </a:path>
              </a:pathLst>
            </a:custGeom>
            <a:solidFill>
              <a:srgbClr val="1B2E69"/>
            </a:solidFill>
            <a:ln>
              <a:noFill/>
            </a:ln>
          </p:spPr>
        </p:sp>
        <p:sp>
          <p:nvSpPr>
            <p:cNvPr id="175" name="Google Shape;175;p14"/>
            <p:cNvSpPr txBox="1"/>
            <p:nvPr/>
          </p:nvSpPr>
          <p:spPr>
            <a:xfrm>
              <a:off x="152400" y="104775"/>
              <a:ext cx="508000" cy="5556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6" name="Google Shape;176;p14"/>
          <p:cNvGrpSpPr/>
          <p:nvPr/>
        </p:nvGrpSpPr>
        <p:grpSpPr>
          <a:xfrm>
            <a:off x="2099056" y="6152933"/>
            <a:ext cx="1412008" cy="1412008"/>
            <a:chOff x="0" y="0"/>
            <a:chExt cx="812800" cy="812800"/>
          </a:xfrm>
        </p:grpSpPr>
        <p:sp>
          <p:nvSpPr>
            <p:cNvPr id="177" name="Google Shape;177;p14"/>
            <p:cNvSpPr/>
            <p:nvPr/>
          </p:nvSpPr>
          <p:spPr>
            <a:xfrm>
              <a:off x="0" y="0"/>
              <a:ext cx="812800" cy="812800"/>
            </a:xfrm>
            <a:custGeom>
              <a:rect b="b" l="l" r="r" t="t"/>
              <a:pathLst>
                <a:path extrusionOk="0" h="812800" w="812800">
                  <a:moveTo>
                    <a:pt x="406400" y="0"/>
                  </a:moveTo>
                  <a:lnTo>
                    <a:pt x="445826" y="33348"/>
                  </a:lnTo>
                  <a:lnTo>
                    <a:pt x="491360" y="8881"/>
                  </a:lnTo>
                  <a:lnTo>
                    <a:pt x="522953" y="49652"/>
                  </a:lnTo>
                  <a:lnTo>
                    <a:pt x="572609" y="35135"/>
                  </a:lnTo>
                  <a:lnTo>
                    <a:pt x="594986" y="81548"/>
                  </a:lnTo>
                  <a:lnTo>
                    <a:pt x="646591" y="77616"/>
                  </a:lnTo>
                  <a:lnTo>
                    <a:pt x="658778" y="127641"/>
                  </a:lnTo>
                  <a:lnTo>
                    <a:pt x="710077" y="134465"/>
                  </a:lnTo>
                  <a:lnTo>
                    <a:pt x="711539" y="185918"/>
                  </a:lnTo>
                  <a:lnTo>
                    <a:pt x="760292" y="203200"/>
                  </a:lnTo>
                  <a:lnTo>
                    <a:pt x="750965" y="253830"/>
                  </a:lnTo>
                  <a:lnTo>
                    <a:pt x="795038" y="280816"/>
                  </a:lnTo>
                  <a:lnTo>
                    <a:pt x="775331" y="328411"/>
                  </a:lnTo>
                  <a:lnTo>
                    <a:pt x="812800" y="363920"/>
                  </a:lnTo>
                  <a:lnTo>
                    <a:pt x="783573" y="406400"/>
                  </a:lnTo>
                  <a:lnTo>
                    <a:pt x="812800" y="448880"/>
                  </a:lnTo>
                  <a:lnTo>
                    <a:pt x="775331" y="484389"/>
                  </a:lnTo>
                  <a:lnTo>
                    <a:pt x="795038" y="531984"/>
                  </a:lnTo>
                  <a:lnTo>
                    <a:pt x="750965" y="558970"/>
                  </a:lnTo>
                  <a:lnTo>
                    <a:pt x="760292" y="609600"/>
                  </a:lnTo>
                  <a:lnTo>
                    <a:pt x="711539" y="626882"/>
                  </a:lnTo>
                  <a:lnTo>
                    <a:pt x="710077" y="678335"/>
                  </a:lnTo>
                  <a:lnTo>
                    <a:pt x="658778" y="685159"/>
                  </a:lnTo>
                  <a:lnTo>
                    <a:pt x="646591" y="735184"/>
                  </a:lnTo>
                  <a:lnTo>
                    <a:pt x="594986" y="731252"/>
                  </a:lnTo>
                  <a:lnTo>
                    <a:pt x="572609" y="777665"/>
                  </a:lnTo>
                  <a:lnTo>
                    <a:pt x="522953" y="763148"/>
                  </a:lnTo>
                  <a:lnTo>
                    <a:pt x="491360" y="803919"/>
                  </a:lnTo>
                  <a:lnTo>
                    <a:pt x="445826" y="779452"/>
                  </a:lnTo>
                  <a:lnTo>
                    <a:pt x="406400" y="812800"/>
                  </a:lnTo>
                  <a:lnTo>
                    <a:pt x="366974" y="779452"/>
                  </a:lnTo>
                  <a:lnTo>
                    <a:pt x="321440" y="803919"/>
                  </a:lnTo>
                  <a:lnTo>
                    <a:pt x="289847" y="763148"/>
                  </a:lnTo>
                  <a:lnTo>
                    <a:pt x="240191" y="777665"/>
                  </a:lnTo>
                  <a:lnTo>
                    <a:pt x="217814" y="731252"/>
                  </a:lnTo>
                  <a:lnTo>
                    <a:pt x="166209" y="735184"/>
                  </a:lnTo>
                  <a:lnTo>
                    <a:pt x="154022" y="685159"/>
                  </a:lnTo>
                  <a:lnTo>
                    <a:pt x="102722" y="678335"/>
                  </a:lnTo>
                  <a:lnTo>
                    <a:pt x="101260" y="626882"/>
                  </a:lnTo>
                  <a:lnTo>
                    <a:pt x="52509" y="609600"/>
                  </a:lnTo>
                  <a:lnTo>
                    <a:pt x="61835" y="558970"/>
                  </a:lnTo>
                  <a:lnTo>
                    <a:pt x="17762" y="531984"/>
                  </a:lnTo>
                  <a:lnTo>
                    <a:pt x="37469" y="484389"/>
                  </a:lnTo>
                  <a:lnTo>
                    <a:pt x="0" y="448880"/>
                  </a:lnTo>
                  <a:lnTo>
                    <a:pt x="29227" y="406400"/>
                  </a:lnTo>
                  <a:lnTo>
                    <a:pt x="0" y="363920"/>
                  </a:lnTo>
                  <a:lnTo>
                    <a:pt x="37469" y="328411"/>
                  </a:lnTo>
                  <a:lnTo>
                    <a:pt x="17762" y="280816"/>
                  </a:lnTo>
                  <a:lnTo>
                    <a:pt x="61835" y="253830"/>
                  </a:lnTo>
                  <a:lnTo>
                    <a:pt x="52509" y="203200"/>
                  </a:lnTo>
                  <a:lnTo>
                    <a:pt x="101260" y="185918"/>
                  </a:lnTo>
                  <a:lnTo>
                    <a:pt x="102722" y="134465"/>
                  </a:lnTo>
                  <a:lnTo>
                    <a:pt x="154022" y="127641"/>
                  </a:lnTo>
                  <a:lnTo>
                    <a:pt x="166209" y="77616"/>
                  </a:lnTo>
                  <a:lnTo>
                    <a:pt x="217814" y="81548"/>
                  </a:lnTo>
                  <a:lnTo>
                    <a:pt x="240191" y="35135"/>
                  </a:lnTo>
                  <a:lnTo>
                    <a:pt x="289847" y="49652"/>
                  </a:lnTo>
                  <a:lnTo>
                    <a:pt x="321440" y="8881"/>
                  </a:lnTo>
                  <a:lnTo>
                    <a:pt x="366974" y="33348"/>
                  </a:lnTo>
                  <a:lnTo>
                    <a:pt x="406400" y="0"/>
                  </a:lnTo>
                  <a:close/>
                </a:path>
              </a:pathLst>
            </a:custGeom>
            <a:solidFill>
              <a:srgbClr val="000000">
                <a:alpha val="0"/>
              </a:srgbClr>
            </a:solidFill>
            <a:ln cap="sq" cmpd="sng" w="38100">
              <a:solidFill>
                <a:srgbClr val="FF772B"/>
              </a:solidFill>
              <a:prstDash val="solid"/>
              <a:miter lim="8000"/>
              <a:headEnd len="sm" w="sm" type="none"/>
              <a:tailEnd len="sm" w="sm" type="none"/>
            </a:ln>
          </p:spPr>
        </p:sp>
        <p:sp>
          <p:nvSpPr>
            <p:cNvPr id="178" name="Google Shape;178;p14"/>
            <p:cNvSpPr txBox="1"/>
            <p:nvPr/>
          </p:nvSpPr>
          <p:spPr>
            <a:xfrm>
              <a:off x="152400" y="104775"/>
              <a:ext cx="508000" cy="5556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9" name="Google Shape;179;p14"/>
          <p:cNvGrpSpPr/>
          <p:nvPr/>
        </p:nvGrpSpPr>
        <p:grpSpPr>
          <a:xfrm rot="5400000">
            <a:off x="16271755" y="9534220"/>
            <a:ext cx="1546794" cy="864029"/>
            <a:chOff x="0" y="-47625"/>
            <a:chExt cx="812800" cy="454025"/>
          </a:xfrm>
        </p:grpSpPr>
        <p:sp>
          <p:nvSpPr>
            <p:cNvPr id="180" name="Google Shape;180;p14"/>
            <p:cNvSpPr/>
            <p:nvPr/>
          </p:nvSpPr>
          <p:spPr>
            <a:xfrm>
              <a:off x="0" y="0"/>
              <a:ext cx="812800" cy="406400"/>
            </a:xfrm>
            <a:custGeom>
              <a:rect b="b" l="l" r="r" t="t"/>
              <a:pathLst>
                <a:path extrusionOk="0" h="406400" w="812800">
                  <a:moveTo>
                    <a:pt x="609600" y="0"/>
                  </a:moveTo>
                  <a:cubicBezTo>
                    <a:pt x="721824" y="0"/>
                    <a:pt x="812800" y="90976"/>
                    <a:pt x="812800" y="203200"/>
                  </a:cubicBezTo>
                  <a:cubicBezTo>
                    <a:pt x="812800" y="315424"/>
                    <a:pt x="721824" y="406400"/>
                    <a:pt x="609600" y="406400"/>
                  </a:cubicBezTo>
                  <a:lnTo>
                    <a:pt x="203200" y="406400"/>
                  </a:lnTo>
                  <a:cubicBezTo>
                    <a:pt x="90976" y="406400"/>
                    <a:pt x="0" y="315424"/>
                    <a:pt x="0" y="203200"/>
                  </a:cubicBezTo>
                  <a:cubicBezTo>
                    <a:pt x="0" y="90976"/>
                    <a:pt x="90976" y="0"/>
                    <a:pt x="203200" y="0"/>
                  </a:cubicBezTo>
                  <a:close/>
                </a:path>
              </a:pathLst>
            </a:custGeom>
            <a:solidFill>
              <a:srgbClr val="FF772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 name="Google Shape;181;p14"/>
            <p:cNvSpPr txBox="1"/>
            <p:nvPr/>
          </p:nvSpPr>
          <p:spPr>
            <a:xfrm>
              <a:off x="0" y="-47625"/>
              <a:ext cx="812800" cy="454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182" name="Google Shape;182;p14"/>
          <p:cNvPicPr preferRelativeResize="0"/>
          <p:nvPr/>
        </p:nvPicPr>
        <p:blipFill>
          <a:blip r:embed="rId4">
            <a:alphaModFix/>
          </a:blip>
          <a:stretch>
            <a:fillRect/>
          </a:stretch>
        </p:blipFill>
        <p:spPr>
          <a:xfrm>
            <a:off x="16974399" y="8853826"/>
            <a:ext cx="930800" cy="914381"/>
          </a:xfrm>
          <a:prstGeom prst="rect">
            <a:avLst/>
          </a:prstGeom>
          <a:noFill/>
          <a:ln>
            <a:noFill/>
          </a:ln>
        </p:spPr>
      </p:pic>
      <p:pic>
        <p:nvPicPr>
          <p:cNvPr id="183" name="Google Shape;183;p14"/>
          <p:cNvPicPr preferRelativeResize="0"/>
          <p:nvPr/>
        </p:nvPicPr>
        <p:blipFill>
          <a:blip r:embed="rId4">
            <a:alphaModFix/>
          </a:blip>
          <a:stretch>
            <a:fillRect/>
          </a:stretch>
        </p:blipFill>
        <p:spPr>
          <a:xfrm>
            <a:off x="2908575" y="5845825"/>
            <a:ext cx="646200" cy="634800"/>
          </a:xfrm>
          <a:prstGeom prst="rect">
            <a:avLst/>
          </a:prstGeom>
          <a:noFill/>
          <a:ln>
            <a:noFill/>
          </a:ln>
        </p:spPr>
      </p:pic>
      <p:pic>
        <p:nvPicPr>
          <p:cNvPr id="184" name="Google Shape;184;p14"/>
          <p:cNvPicPr preferRelativeResize="0"/>
          <p:nvPr/>
        </p:nvPicPr>
        <p:blipFill>
          <a:blip r:embed="rId4">
            <a:alphaModFix/>
          </a:blip>
          <a:stretch>
            <a:fillRect/>
          </a:stretch>
        </p:blipFill>
        <p:spPr>
          <a:xfrm>
            <a:off x="472625" y="2063313"/>
            <a:ext cx="444250" cy="43642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B2E69"/>
        </a:solidFill>
      </p:bgPr>
    </p:bg>
    <p:spTree>
      <p:nvGrpSpPr>
        <p:cNvPr id="188" name="Shape 188"/>
        <p:cNvGrpSpPr/>
        <p:nvPr/>
      </p:nvGrpSpPr>
      <p:grpSpPr>
        <a:xfrm>
          <a:off x="0" y="0"/>
          <a:ext cx="0" cy="0"/>
          <a:chOff x="0" y="0"/>
          <a:chExt cx="0" cy="0"/>
        </a:xfrm>
      </p:grpSpPr>
      <p:pic>
        <p:nvPicPr>
          <p:cNvPr id="189" name="Google Shape;189;p15"/>
          <p:cNvPicPr preferRelativeResize="0"/>
          <p:nvPr/>
        </p:nvPicPr>
        <p:blipFill>
          <a:blip r:embed="rId3">
            <a:alphaModFix/>
          </a:blip>
          <a:stretch>
            <a:fillRect/>
          </a:stretch>
        </p:blipFill>
        <p:spPr>
          <a:xfrm>
            <a:off x="8674000" y="-1895612"/>
            <a:ext cx="17783600" cy="18110802"/>
          </a:xfrm>
          <a:prstGeom prst="rect">
            <a:avLst/>
          </a:prstGeom>
          <a:noFill/>
          <a:ln>
            <a:noFill/>
          </a:ln>
        </p:spPr>
      </p:pic>
      <p:grpSp>
        <p:nvGrpSpPr>
          <p:cNvPr id="190" name="Google Shape;190;p15"/>
          <p:cNvGrpSpPr/>
          <p:nvPr/>
        </p:nvGrpSpPr>
        <p:grpSpPr>
          <a:xfrm>
            <a:off x="13268018" y="-262164"/>
            <a:ext cx="5019982" cy="10590270"/>
            <a:chOff x="0" y="-47625"/>
            <a:chExt cx="1322135" cy="2789207"/>
          </a:xfrm>
        </p:grpSpPr>
        <p:sp>
          <p:nvSpPr>
            <p:cNvPr id="191" name="Google Shape;191;p15"/>
            <p:cNvSpPr/>
            <p:nvPr/>
          </p:nvSpPr>
          <p:spPr>
            <a:xfrm>
              <a:off x="0" y="0"/>
              <a:ext cx="1322135" cy="2741582"/>
            </a:xfrm>
            <a:custGeom>
              <a:rect b="b" l="l" r="r" t="t"/>
              <a:pathLst>
                <a:path extrusionOk="0" h="2741582" w="1322135">
                  <a:moveTo>
                    <a:pt x="0" y="0"/>
                  </a:moveTo>
                  <a:lnTo>
                    <a:pt x="1322135" y="0"/>
                  </a:lnTo>
                  <a:lnTo>
                    <a:pt x="1322135" y="2741582"/>
                  </a:lnTo>
                  <a:lnTo>
                    <a:pt x="0" y="2741582"/>
                  </a:lnTo>
                  <a:close/>
                </a:path>
              </a:pathLst>
            </a:custGeom>
            <a:solidFill>
              <a:srgbClr val="81C0FB"/>
            </a:solidFill>
            <a:ln>
              <a:noFill/>
            </a:ln>
          </p:spPr>
        </p:sp>
        <p:sp>
          <p:nvSpPr>
            <p:cNvPr id="192" name="Google Shape;192;p15"/>
            <p:cNvSpPr txBox="1"/>
            <p:nvPr/>
          </p:nvSpPr>
          <p:spPr>
            <a:xfrm>
              <a:off x="0" y="-47625"/>
              <a:ext cx="1322135" cy="278920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193" name="Google Shape;193;p15"/>
          <p:cNvPicPr preferRelativeResize="0"/>
          <p:nvPr/>
        </p:nvPicPr>
        <p:blipFill>
          <a:blip r:embed="rId4">
            <a:alphaModFix/>
          </a:blip>
          <a:stretch>
            <a:fillRect/>
          </a:stretch>
        </p:blipFill>
        <p:spPr>
          <a:xfrm>
            <a:off x="11905675" y="-11826"/>
            <a:ext cx="5140650" cy="8439705"/>
          </a:xfrm>
          <a:prstGeom prst="rect">
            <a:avLst/>
          </a:prstGeom>
          <a:noFill/>
          <a:ln>
            <a:noFill/>
          </a:ln>
        </p:spPr>
      </p:pic>
      <p:grpSp>
        <p:nvGrpSpPr>
          <p:cNvPr id="194" name="Google Shape;194;p15"/>
          <p:cNvGrpSpPr/>
          <p:nvPr/>
        </p:nvGrpSpPr>
        <p:grpSpPr>
          <a:xfrm>
            <a:off x="2803907" y="5976852"/>
            <a:ext cx="6877337" cy="2365874"/>
            <a:chOff x="0" y="-47625"/>
            <a:chExt cx="737819" cy="253817"/>
          </a:xfrm>
        </p:grpSpPr>
        <p:sp>
          <p:nvSpPr>
            <p:cNvPr id="195" name="Google Shape;195;p15"/>
            <p:cNvSpPr/>
            <p:nvPr/>
          </p:nvSpPr>
          <p:spPr>
            <a:xfrm>
              <a:off x="0" y="0"/>
              <a:ext cx="737819" cy="206192"/>
            </a:xfrm>
            <a:custGeom>
              <a:rect b="b" l="l" r="r" t="t"/>
              <a:pathLst>
                <a:path extrusionOk="0" h="206192" w="737819">
                  <a:moveTo>
                    <a:pt x="22514" y="0"/>
                  </a:moveTo>
                  <a:lnTo>
                    <a:pt x="715304" y="0"/>
                  </a:lnTo>
                  <a:cubicBezTo>
                    <a:pt x="727739" y="0"/>
                    <a:pt x="737819" y="10080"/>
                    <a:pt x="737819" y="22514"/>
                  </a:cubicBezTo>
                  <a:lnTo>
                    <a:pt x="737819" y="183678"/>
                  </a:lnTo>
                  <a:cubicBezTo>
                    <a:pt x="737819" y="189649"/>
                    <a:pt x="735447" y="195376"/>
                    <a:pt x="731224" y="199598"/>
                  </a:cubicBezTo>
                  <a:cubicBezTo>
                    <a:pt x="727002" y="203820"/>
                    <a:pt x="721276" y="206192"/>
                    <a:pt x="715304" y="206192"/>
                  </a:cubicBezTo>
                  <a:lnTo>
                    <a:pt x="22514" y="206192"/>
                  </a:lnTo>
                  <a:cubicBezTo>
                    <a:pt x="16543" y="206192"/>
                    <a:pt x="10817" y="203820"/>
                    <a:pt x="6594" y="199598"/>
                  </a:cubicBezTo>
                  <a:cubicBezTo>
                    <a:pt x="2372" y="195376"/>
                    <a:pt x="0" y="189649"/>
                    <a:pt x="0" y="183678"/>
                  </a:cubicBezTo>
                  <a:lnTo>
                    <a:pt x="0" y="22514"/>
                  </a:lnTo>
                  <a:cubicBezTo>
                    <a:pt x="0" y="16543"/>
                    <a:pt x="2372" y="10817"/>
                    <a:pt x="6594" y="6594"/>
                  </a:cubicBezTo>
                  <a:cubicBezTo>
                    <a:pt x="10817" y="2372"/>
                    <a:pt x="16543" y="0"/>
                    <a:pt x="22514" y="0"/>
                  </a:cubicBezTo>
                  <a:close/>
                </a:path>
              </a:pathLst>
            </a:custGeom>
            <a:solidFill>
              <a:srgbClr val="81C0F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p15"/>
            <p:cNvSpPr txBox="1"/>
            <p:nvPr/>
          </p:nvSpPr>
          <p:spPr>
            <a:xfrm>
              <a:off x="0" y="-47625"/>
              <a:ext cx="737819" cy="25381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7" name="Google Shape;197;p15"/>
          <p:cNvGrpSpPr/>
          <p:nvPr/>
        </p:nvGrpSpPr>
        <p:grpSpPr>
          <a:xfrm>
            <a:off x="1565943" y="5891239"/>
            <a:ext cx="1566653" cy="1658449"/>
            <a:chOff x="0" y="-47625"/>
            <a:chExt cx="812800" cy="860425"/>
          </a:xfrm>
        </p:grpSpPr>
        <p:sp>
          <p:nvSpPr>
            <p:cNvPr id="198" name="Google Shape;198;p15"/>
            <p:cNvSpPr/>
            <p:nvPr/>
          </p:nvSpPr>
          <p:spPr>
            <a:xfrm>
              <a:off x="0" y="0"/>
              <a:ext cx="812800" cy="812800"/>
            </a:xfrm>
            <a:custGeom>
              <a:rect b="b" l="l" r="r" t="t"/>
              <a:pathLst>
                <a:path extrusionOk="0" h="812800" w="812800">
                  <a:moveTo>
                    <a:pt x="98834" y="0"/>
                  </a:moveTo>
                  <a:lnTo>
                    <a:pt x="713966" y="0"/>
                  </a:lnTo>
                  <a:cubicBezTo>
                    <a:pt x="740179" y="0"/>
                    <a:pt x="765317" y="10413"/>
                    <a:pt x="783852" y="28948"/>
                  </a:cubicBezTo>
                  <a:cubicBezTo>
                    <a:pt x="802387" y="47483"/>
                    <a:pt x="812800" y="72622"/>
                    <a:pt x="812800" y="98834"/>
                  </a:cubicBezTo>
                  <a:lnTo>
                    <a:pt x="812800" y="713966"/>
                  </a:lnTo>
                  <a:cubicBezTo>
                    <a:pt x="812800" y="740179"/>
                    <a:pt x="802387" y="765317"/>
                    <a:pt x="783852" y="783852"/>
                  </a:cubicBezTo>
                  <a:cubicBezTo>
                    <a:pt x="765317" y="802387"/>
                    <a:pt x="740179" y="812800"/>
                    <a:pt x="713966" y="812800"/>
                  </a:cubicBezTo>
                  <a:lnTo>
                    <a:pt x="98834" y="812800"/>
                  </a:lnTo>
                  <a:cubicBezTo>
                    <a:pt x="72622" y="812800"/>
                    <a:pt x="47483" y="802387"/>
                    <a:pt x="28948" y="783852"/>
                  </a:cubicBezTo>
                  <a:cubicBezTo>
                    <a:pt x="10413" y="765317"/>
                    <a:pt x="0" y="740179"/>
                    <a:pt x="0" y="713966"/>
                  </a:cubicBezTo>
                  <a:lnTo>
                    <a:pt x="0" y="98834"/>
                  </a:lnTo>
                  <a:cubicBezTo>
                    <a:pt x="0" y="72622"/>
                    <a:pt x="10413" y="47483"/>
                    <a:pt x="28948" y="28948"/>
                  </a:cubicBezTo>
                  <a:cubicBezTo>
                    <a:pt x="47483" y="10413"/>
                    <a:pt x="72622" y="0"/>
                    <a:pt x="98834" y="0"/>
                  </a:cubicBezTo>
                  <a:close/>
                </a:path>
              </a:pathLst>
            </a:custGeom>
            <a:solidFill>
              <a:srgbClr val="FFBD2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 name="Google Shape;199;p15"/>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0" name="Google Shape;200;p15"/>
          <p:cNvGrpSpPr/>
          <p:nvPr/>
        </p:nvGrpSpPr>
        <p:grpSpPr>
          <a:xfrm>
            <a:off x="2803907" y="3007562"/>
            <a:ext cx="6877337" cy="2365874"/>
            <a:chOff x="0" y="-47625"/>
            <a:chExt cx="737819" cy="253817"/>
          </a:xfrm>
        </p:grpSpPr>
        <p:sp>
          <p:nvSpPr>
            <p:cNvPr id="201" name="Google Shape;201;p15"/>
            <p:cNvSpPr/>
            <p:nvPr/>
          </p:nvSpPr>
          <p:spPr>
            <a:xfrm>
              <a:off x="0" y="0"/>
              <a:ext cx="737819" cy="206192"/>
            </a:xfrm>
            <a:custGeom>
              <a:rect b="b" l="l" r="r" t="t"/>
              <a:pathLst>
                <a:path extrusionOk="0" h="206192" w="737819">
                  <a:moveTo>
                    <a:pt x="22514" y="0"/>
                  </a:moveTo>
                  <a:lnTo>
                    <a:pt x="715304" y="0"/>
                  </a:lnTo>
                  <a:cubicBezTo>
                    <a:pt x="727739" y="0"/>
                    <a:pt x="737819" y="10080"/>
                    <a:pt x="737819" y="22514"/>
                  </a:cubicBezTo>
                  <a:lnTo>
                    <a:pt x="737819" y="183678"/>
                  </a:lnTo>
                  <a:cubicBezTo>
                    <a:pt x="737819" y="189649"/>
                    <a:pt x="735447" y="195376"/>
                    <a:pt x="731224" y="199598"/>
                  </a:cubicBezTo>
                  <a:cubicBezTo>
                    <a:pt x="727002" y="203820"/>
                    <a:pt x="721276" y="206192"/>
                    <a:pt x="715304" y="206192"/>
                  </a:cubicBezTo>
                  <a:lnTo>
                    <a:pt x="22514" y="206192"/>
                  </a:lnTo>
                  <a:cubicBezTo>
                    <a:pt x="16543" y="206192"/>
                    <a:pt x="10817" y="203820"/>
                    <a:pt x="6594" y="199598"/>
                  </a:cubicBezTo>
                  <a:cubicBezTo>
                    <a:pt x="2372" y="195376"/>
                    <a:pt x="0" y="189649"/>
                    <a:pt x="0" y="183678"/>
                  </a:cubicBezTo>
                  <a:lnTo>
                    <a:pt x="0" y="22514"/>
                  </a:lnTo>
                  <a:cubicBezTo>
                    <a:pt x="0" y="16543"/>
                    <a:pt x="2372" y="10817"/>
                    <a:pt x="6594" y="6594"/>
                  </a:cubicBezTo>
                  <a:cubicBezTo>
                    <a:pt x="10817" y="2372"/>
                    <a:pt x="16543" y="0"/>
                    <a:pt x="22514" y="0"/>
                  </a:cubicBezTo>
                  <a:close/>
                </a:path>
              </a:pathLst>
            </a:custGeom>
            <a:solidFill>
              <a:srgbClr val="81C0F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p15"/>
            <p:cNvSpPr txBox="1"/>
            <p:nvPr/>
          </p:nvSpPr>
          <p:spPr>
            <a:xfrm>
              <a:off x="0" y="-47625"/>
              <a:ext cx="737819" cy="25381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3" name="Google Shape;203;p15"/>
          <p:cNvGrpSpPr/>
          <p:nvPr/>
        </p:nvGrpSpPr>
        <p:grpSpPr>
          <a:xfrm>
            <a:off x="1565943" y="2921949"/>
            <a:ext cx="1566653" cy="1658449"/>
            <a:chOff x="0" y="-47625"/>
            <a:chExt cx="812800" cy="860425"/>
          </a:xfrm>
        </p:grpSpPr>
        <p:sp>
          <p:nvSpPr>
            <p:cNvPr id="204" name="Google Shape;204;p15"/>
            <p:cNvSpPr/>
            <p:nvPr/>
          </p:nvSpPr>
          <p:spPr>
            <a:xfrm>
              <a:off x="0" y="0"/>
              <a:ext cx="812800" cy="812800"/>
            </a:xfrm>
            <a:custGeom>
              <a:rect b="b" l="l" r="r" t="t"/>
              <a:pathLst>
                <a:path extrusionOk="0" h="812800" w="812800">
                  <a:moveTo>
                    <a:pt x="98834" y="0"/>
                  </a:moveTo>
                  <a:lnTo>
                    <a:pt x="713966" y="0"/>
                  </a:lnTo>
                  <a:cubicBezTo>
                    <a:pt x="740179" y="0"/>
                    <a:pt x="765317" y="10413"/>
                    <a:pt x="783852" y="28948"/>
                  </a:cubicBezTo>
                  <a:cubicBezTo>
                    <a:pt x="802387" y="47483"/>
                    <a:pt x="812800" y="72622"/>
                    <a:pt x="812800" y="98834"/>
                  </a:cubicBezTo>
                  <a:lnTo>
                    <a:pt x="812800" y="713966"/>
                  </a:lnTo>
                  <a:cubicBezTo>
                    <a:pt x="812800" y="740179"/>
                    <a:pt x="802387" y="765317"/>
                    <a:pt x="783852" y="783852"/>
                  </a:cubicBezTo>
                  <a:cubicBezTo>
                    <a:pt x="765317" y="802387"/>
                    <a:pt x="740179" y="812800"/>
                    <a:pt x="713966" y="812800"/>
                  </a:cubicBezTo>
                  <a:lnTo>
                    <a:pt x="98834" y="812800"/>
                  </a:lnTo>
                  <a:cubicBezTo>
                    <a:pt x="72622" y="812800"/>
                    <a:pt x="47483" y="802387"/>
                    <a:pt x="28948" y="783852"/>
                  </a:cubicBezTo>
                  <a:cubicBezTo>
                    <a:pt x="10413" y="765317"/>
                    <a:pt x="0" y="740179"/>
                    <a:pt x="0" y="713966"/>
                  </a:cubicBezTo>
                  <a:lnTo>
                    <a:pt x="0" y="98834"/>
                  </a:lnTo>
                  <a:cubicBezTo>
                    <a:pt x="0" y="72622"/>
                    <a:pt x="10413" y="47483"/>
                    <a:pt x="28948" y="28948"/>
                  </a:cubicBezTo>
                  <a:cubicBezTo>
                    <a:pt x="47483" y="10413"/>
                    <a:pt x="72622" y="0"/>
                    <a:pt x="98834" y="0"/>
                  </a:cubicBezTo>
                  <a:close/>
                </a:path>
              </a:pathLst>
            </a:custGeom>
            <a:solidFill>
              <a:srgbClr val="FFBD2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p15"/>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6" name="Google Shape;206;p15"/>
          <p:cNvGrpSpPr/>
          <p:nvPr/>
        </p:nvGrpSpPr>
        <p:grpSpPr>
          <a:xfrm>
            <a:off x="14770583" y="7624470"/>
            <a:ext cx="4977433" cy="1300133"/>
            <a:chOff x="0" y="-47625"/>
            <a:chExt cx="1738191" cy="454025"/>
          </a:xfrm>
        </p:grpSpPr>
        <p:sp>
          <p:nvSpPr>
            <p:cNvPr id="207" name="Google Shape;207;p15"/>
            <p:cNvSpPr/>
            <p:nvPr/>
          </p:nvSpPr>
          <p:spPr>
            <a:xfrm>
              <a:off x="0" y="0"/>
              <a:ext cx="1738191" cy="406400"/>
            </a:xfrm>
            <a:custGeom>
              <a:rect b="b" l="l" r="r" t="t"/>
              <a:pathLst>
                <a:path extrusionOk="0" h="406400" w="1738191">
                  <a:moveTo>
                    <a:pt x="1534991" y="0"/>
                  </a:moveTo>
                  <a:cubicBezTo>
                    <a:pt x="1647215" y="0"/>
                    <a:pt x="1738191" y="90976"/>
                    <a:pt x="1738191" y="203200"/>
                  </a:cubicBezTo>
                  <a:cubicBezTo>
                    <a:pt x="1738191" y="315424"/>
                    <a:pt x="1647215" y="406400"/>
                    <a:pt x="1534991" y="406400"/>
                  </a:cubicBezTo>
                  <a:lnTo>
                    <a:pt x="203200" y="406400"/>
                  </a:lnTo>
                  <a:cubicBezTo>
                    <a:pt x="90976" y="406400"/>
                    <a:pt x="0" y="315424"/>
                    <a:pt x="0" y="203200"/>
                  </a:cubicBezTo>
                  <a:cubicBezTo>
                    <a:pt x="0" y="90976"/>
                    <a:pt x="90976" y="0"/>
                    <a:pt x="203200" y="0"/>
                  </a:cubicBezTo>
                  <a:close/>
                </a:path>
              </a:pathLst>
            </a:custGeom>
            <a:solidFill>
              <a:srgbClr val="000000">
                <a:alpha val="0"/>
              </a:srgbClr>
            </a:solidFill>
            <a:ln cap="sq" cmpd="sng" w="57150">
              <a:solidFill>
                <a:srgbClr val="FFBD2B"/>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 name="Google Shape;208;p15"/>
            <p:cNvSpPr txBox="1"/>
            <p:nvPr/>
          </p:nvSpPr>
          <p:spPr>
            <a:xfrm>
              <a:off x="0" y="-47625"/>
              <a:ext cx="1738191" cy="454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9" name="Google Shape;209;p15"/>
          <p:cNvGrpSpPr/>
          <p:nvPr/>
        </p:nvGrpSpPr>
        <p:grpSpPr>
          <a:xfrm>
            <a:off x="15778009" y="7040714"/>
            <a:ext cx="1302012" cy="1302012"/>
            <a:chOff x="0" y="0"/>
            <a:chExt cx="812800" cy="812800"/>
          </a:xfrm>
        </p:grpSpPr>
        <p:sp>
          <p:nvSpPr>
            <p:cNvPr id="210" name="Google Shape;210;p15"/>
            <p:cNvSpPr/>
            <p:nvPr/>
          </p:nvSpPr>
          <p:spPr>
            <a:xfrm>
              <a:off x="0" y="0"/>
              <a:ext cx="812800" cy="812800"/>
            </a:xfrm>
            <a:custGeom>
              <a:rect b="b" l="l" r="r" t="t"/>
              <a:pathLst>
                <a:path extrusionOk="0" h="812800" w="812800">
                  <a:moveTo>
                    <a:pt x="406400" y="0"/>
                  </a:moveTo>
                  <a:lnTo>
                    <a:pt x="445826" y="33348"/>
                  </a:lnTo>
                  <a:lnTo>
                    <a:pt x="491360" y="8881"/>
                  </a:lnTo>
                  <a:lnTo>
                    <a:pt x="522953" y="49652"/>
                  </a:lnTo>
                  <a:lnTo>
                    <a:pt x="572609" y="35135"/>
                  </a:lnTo>
                  <a:lnTo>
                    <a:pt x="594986" y="81548"/>
                  </a:lnTo>
                  <a:lnTo>
                    <a:pt x="646591" y="77616"/>
                  </a:lnTo>
                  <a:lnTo>
                    <a:pt x="658778" y="127641"/>
                  </a:lnTo>
                  <a:lnTo>
                    <a:pt x="710077" y="134465"/>
                  </a:lnTo>
                  <a:lnTo>
                    <a:pt x="711539" y="185918"/>
                  </a:lnTo>
                  <a:lnTo>
                    <a:pt x="760292" y="203200"/>
                  </a:lnTo>
                  <a:lnTo>
                    <a:pt x="750965" y="253830"/>
                  </a:lnTo>
                  <a:lnTo>
                    <a:pt x="795038" y="280816"/>
                  </a:lnTo>
                  <a:lnTo>
                    <a:pt x="775331" y="328411"/>
                  </a:lnTo>
                  <a:lnTo>
                    <a:pt x="812800" y="363920"/>
                  </a:lnTo>
                  <a:lnTo>
                    <a:pt x="783573" y="406400"/>
                  </a:lnTo>
                  <a:lnTo>
                    <a:pt x="812800" y="448880"/>
                  </a:lnTo>
                  <a:lnTo>
                    <a:pt x="775331" y="484389"/>
                  </a:lnTo>
                  <a:lnTo>
                    <a:pt x="795038" y="531984"/>
                  </a:lnTo>
                  <a:lnTo>
                    <a:pt x="750965" y="558970"/>
                  </a:lnTo>
                  <a:lnTo>
                    <a:pt x="760292" y="609600"/>
                  </a:lnTo>
                  <a:lnTo>
                    <a:pt x="711539" y="626882"/>
                  </a:lnTo>
                  <a:lnTo>
                    <a:pt x="710077" y="678335"/>
                  </a:lnTo>
                  <a:lnTo>
                    <a:pt x="658778" y="685159"/>
                  </a:lnTo>
                  <a:lnTo>
                    <a:pt x="646591" y="735184"/>
                  </a:lnTo>
                  <a:lnTo>
                    <a:pt x="594986" y="731252"/>
                  </a:lnTo>
                  <a:lnTo>
                    <a:pt x="572609" y="777665"/>
                  </a:lnTo>
                  <a:lnTo>
                    <a:pt x="522953" y="763148"/>
                  </a:lnTo>
                  <a:lnTo>
                    <a:pt x="491360" y="803919"/>
                  </a:lnTo>
                  <a:lnTo>
                    <a:pt x="445826" y="779452"/>
                  </a:lnTo>
                  <a:lnTo>
                    <a:pt x="406400" y="812800"/>
                  </a:lnTo>
                  <a:lnTo>
                    <a:pt x="366974" y="779452"/>
                  </a:lnTo>
                  <a:lnTo>
                    <a:pt x="321440" y="803919"/>
                  </a:lnTo>
                  <a:lnTo>
                    <a:pt x="289847" y="763148"/>
                  </a:lnTo>
                  <a:lnTo>
                    <a:pt x="240191" y="777665"/>
                  </a:lnTo>
                  <a:lnTo>
                    <a:pt x="217814" y="731252"/>
                  </a:lnTo>
                  <a:lnTo>
                    <a:pt x="166209" y="735184"/>
                  </a:lnTo>
                  <a:lnTo>
                    <a:pt x="154022" y="685159"/>
                  </a:lnTo>
                  <a:lnTo>
                    <a:pt x="102722" y="678335"/>
                  </a:lnTo>
                  <a:lnTo>
                    <a:pt x="101260" y="626882"/>
                  </a:lnTo>
                  <a:lnTo>
                    <a:pt x="52509" y="609600"/>
                  </a:lnTo>
                  <a:lnTo>
                    <a:pt x="61835" y="558970"/>
                  </a:lnTo>
                  <a:lnTo>
                    <a:pt x="17762" y="531984"/>
                  </a:lnTo>
                  <a:lnTo>
                    <a:pt x="37469" y="484389"/>
                  </a:lnTo>
                  <a:lnTo>
                    <a:pt x="0" y="448880"/>
                  </a:lnTo>
                  <a:lnTo>
                    <a:pt x="29227" y="406400"/>
                  </a:lnTo>
                  <a:lnTo>
                    <a:pt x="0" y="363920"/>
                  </a:lnTo>
                  <a:lnTo>
                    <a:pt x="37469" y="328411"/>
                  </a:lnTo>
                  <a:lnTo>
                    <a:pt x="17762" y="280816"/>
                  </a:lnTo>
                  <a:lnTo>
                    <a:pt x="61835" y="253830"/>
                  </a:lnTo>
                  <a:lnTo>
                    <a:pt x="52509" y="203200"/>
                  </a:lnTo>
                  <a:lnTo>
                    <a:pt x="101260" y="185918"/>
                  </a:lnTo>
                  <a:lnTo>
                    <a:pt x="102722" y="134465"/>
                  </a:lnTo>
                  <a:lnTo>
                    <a:pt x="154022" y="127641"/>
                  </a:lnTo>
                  <a:lnTo>
                    <a:pt x="166209" y="77616"/>
                  </a:lnTo>
                  <a:lnTo>
                    <a:pt x="217814" y="81548"/>
                  </a:lnTo>
                  <a:lnTo>
                    <a:pt x="240191" y="35135"/>
                  </a:lnTo>
                  <a:lnTo>
                    <a:pt x="289847" y="49652"/>
                  </a:lnTo>
                  <a:lnTo>
                    <a:pt x="321440" y="8881"/>
                  </a:lnTo>
                  <a:lnTo>
                    <a:pt x="366974" y="33348"/>
                  </a:lnTo>
                  <a:lnTo>
                    <a:pt x="406400" y="0"/>
                  </a:lnTo>
                  <a:close/>
                </a:path>
              </a:pathLst>
            </a:custGeom>
            <a:solidFill>
              <a:srgbClr val="FF772B"/>
            </a:solidFill>
            <a:ln>
              <a:noFill/>
            </a:ln>
          </p:spPr>
        </p:sp>
        <p:sp>
          <p:nvSpPr>
            <p:cNvPr id="211" name="Google Shape;211;p15"/>
            <p:cNvSpPr txBox="1"/>
            <p:nvPr/>
          </p:nvSpPr>
          <p:spPr>
            <a:xfrm>
              <a:off x="152400" y="104775"/>
              <a:ext cx="508000" cy="5556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2" name="Google Shape;212;p15"/>
          <p:cNvGrpSpPr/>
          <p:nvPr/>
        </p:nvGrpSpPr>
        <p:grpSpPr>
          <a:xfrm rot="5400000">
            <a:off x="144122" y="9123426"/>
            <a:ext cx="1879270" cy="1049748"/>
            <a:chOff x="0" y="-47625"/>
            <a:chExt cx="812800" cy="454025"/>
          </a:xfrm>
        </p:grpSpPr>
        <p:sp>
          <p:nvSpPr>
            <p:cNvPr id="213" name="Google Shape;213;p15"/>
            <p:cNvSpPr/>
            <p:nvPr/>
          </p:nvSpPr>
          <p:spPr>
            <a:xfrm>
              <a:off x="0" y="0"/>
              <a:ext cx="812800" cy="406400"/>
            </a:xfrm>
            <a:custGeom>
              <a:rect b="b" l="l" r="r" t="t"/>
              <a:pathLst>
                <a:path extrusionOk="0" h="406400" w="812800">
                  <a:moveTo>
                    <a:pt x="609600" y="0"/>
                  </a:moveTo>
                  <a:cubicBezTo>
                    <a:pt x="721824" y="0"/>
                    <a:pt x="812800" y="90976"/>
                    <a:pt x="812800" y="203200"/>
                  </a:cubicBezTo>
                  <a:cubicBezTo>
                    <a:pt x="812800" y="315424"/>
                    <a:pt x="721824" y="406400"/>
                    <a:pt x="609600" y="406400"/>
                  </a:cubicBezTo>
                  <a:lnTo>
                    <a:pt x="203200" y="406400"/>
                  </a:lnTo>
                  <a:cubicBezTo>
                    <a:pt x="90976" y="406400"/>
                    <a:pt x="0" y="315424"/>
                    <a:pt x="0" y="203200"/>
                  </a:cubicBezTo>
                  <a:cubicBezTo>
                    <a:pt x="0" y="90976"/>
                    <a:pt x="90976" y="0"/>
                    <a:pt x="203200" y="0"/>
                  </a:cubicBezTo>
                  <a:close/>
                </a:path>
              </a:pathLst>
            </a:custGeom>
            <a:solidFill>
              <a:srgbClr val="FF772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 name="Google Shape;214;p15"/>
            <p:cNvSpPr txBox="1"/>
            <p:nvPr/>
          </p:nvSpPr>
          <p:spPr>
            <a:xfrm>
              <a:off x="0" y="-47625"/>
              <a:ext cx="812800" cy="454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5" name="Google Shape;215;p15"/>
          <p:cNvGrpSpPr/>
          <p:nvPr/>
        </p:nvGrpSpPr>
        <p:grpSpPr>
          <a:xfrm rot="5400000">
            <a:off x="682894" y="8956689"/>
            <a:ext cx="691611" cy="691611"/>
            <a:chOff x="0" y="0"/>
            <a:chExt cx="812800" cy="812800"/>
          </a:xfrm>
        </p:grpSpPr>
        <p:sp>
          <p:nvSpPr>
            <p:cNvPr id="216" name="Google Shape;216;p15"/>
            <p:cNvSpPr/>
            <p:nvPr/>
          </p:nvSpPr>
          <p:spPr>
            <a:xfrm>
              <a:off x="0" y="0"/>
              <a:ext cx="812800" cy="812800"/>
            </a:xfrm>
            <a:custGeom>
              <a:rect b="b" l="l" r="r" t="t"/>
              <a:pathLst>
                <a:path extrusionOk="0" h="812800" w="812800">
                  <a:moveTo>
                    <a:pt x="406400" y="0"/>
                  </a:moveTo>
                  <a:lnTo>
                    <a:pt x="445826" y="33348"/>
                  </a:lnTo>
                  <a:lnTo>
                    <a:pt x="491360" y="8881"/>
                  </a:lnTo>
                  <a:lnTo>
                    <a:pt x="522953" y="49652"/>
                  </a:lnTo>
                  <a:lnTo>
                    <a:pt x="572609" y="35135"/>
                  </a:lnTo>
                  <a:lnTo>
                    <a:pt x="594986" y="81548"/>
                  </a:lnTo>
                  <a:lnTo>
                    <a:pt x="646591" y="77616"/>
                  </a:lnTo>
                  <a:lnTo>
                    <a:pt x="658778" y="127641"/>
                  </a:lnTo>
                  <a:lnTo>
                    <a:pt x="710077" y="134465"/>
                  </a:lnTo>
                  <a:lnTo>
                    <a:pt x="711539" y="185918"/>
                  </a:lnTo>
                  <a:lnTo>
                    <a:pt x="760292" y="203200"/>
                  </a:lnTo>
                  <a:lnTo>
                    <a:pt x="750965" y="253830"/>
                  </a:lnTo>
                  <a:lnTo>
                    <a:pt x="795038" y="280816"/>
                  </a:lnTo>
                  <a:lnTo>
                    <a:pt x="775331" y="328411"/>
                  </a:lnTo>
                  <a:lnTo>
                    <a:pt x="812800" y="363920"/>
                  </a:lnTo>
                  <a:lnTo>
                    <a:pt x="783573" y="406400"/>
                  </a:lnTo>
                  <a:lnTo>
                    <a:pt x="812800" y="448880"/>
                  </a:lnTo>
                  <a:lnTo>
                    <a:pt x="775331" y="484389"/>
                  </a:lnTo>
                  <a:lnTo>
                    <a:pt x="795038" y="531984"/>
                  </a:lnTo>
                  <a:lnTo>
                    <a:pt x="750965" y="558970"/>
                  </a:lnTo>
                  <a:lnTo>
                    <a:pt x="760292" y="609600"/>
                  </a:lnTo>
                  <a:lnTo>
                    <a:pt x="711539" y="626882"/>
                  </a:lnTo>
                  <a:lnTo>
                    <a:pt x="710077" y="678335"/>
                  </a:lnTo>
                  <a:lnTo>
                    <a:pt x="658778" y="685159"/>
                  </a:lnTo>
                  <a:lnTo>
                    <a:pt x="646591" y="735184"/>
                  </a:lnTo>
                  <a:lnTo>
                    <a:pt x="594986" y="731252"/>
                  </a:lnTo>
                  <a:lnTo>
                    <a:pt x="572609" y="777665"/>
                  </a:lnTo>
                  <a:lnTo>
                    <a:pt x="522953" y="763148"/>
                  </a:lnTo>
                  <a:lnTo>
                    <a:pt x="491360" y="803919"/>
                  </a:lnTo>
                  <a:lnTo>
                    <a:pt x="445826" y="779452"/>
                  </a:lnTo>
                  <a:lnTo>
                    <a:pt x="406400" y="812800"/>
                  </a:lnTo>
                  <a:lnTo>
                    <a:pt x="366974" y="779452"/>
                  </a:lnTo>
                  <a:lnTo>
                    <a:pt x="321440" y="803919"/>
                  </a:lnTo>
                  <a:lnTo>
                    <a:pt x="289847" y="763148"/>
                  </a:lnTo>
                  <a:lnTo>
                    <a:pt x="240191" y="777665"/>
                  </a:lnTo>
                  <a:lnTo>
                    <a:pt x="217814" y="731252"/>
                  </a:lnTo>
                  <a:lnTo>
                    <a:pt x="166209" y="735184"/>
                  </a:lnTo>
                  <a:lnTo>
                    <a:pt x="154022" y="685159"/>
                  </a:lnTo>
                  <a:lnTo>
                    <a:pt x="102722" y="678335"/>
                  </a:lnTo>
                  <a:lnTo>
                    <a:pt x="101260" y="626882"/>
                  </a:lnTo>
                  <a:lnTo>
                    <a:pt x="52509" y="609600"/>
                  </a:lnTo>
                  <a:lnTo>
                    <a:pt x="61835" y="558970"/>
                  </a:lnTo>
                  <a:lnTo>
                    <a:pt x="17762" y="531984"/>
                  </a:lnTo>
                  <a:lnTo>
                    <a:pt x="37469" y="484389"/>
                  </a:lnTo>
                  <a:lnTo>
                    <a:pt x="0" y="448880"/>
                  </a:lnTo>
                  <a:lnTo>
                    <a:pt x="29227" y="406400"/>
                  </a:lnTo>
                  <a:lnTo>
                    <a:pt x="0" y="363920"/>
                  </a:lnTo>
                  <a:lnTo>
                    <a:pt x="37469" y="328411"/>
                  </a:lnTo>
                  <a:lnTo>
                    <a:pt x="17762" y="280816"/>
                  </a:lnTo>
                  <a:lnTo>
                    <a:pt x="61835" y="253830"/>
                  </a:lnTo>
                  <a:lnTo>
                    <a:pt x="52509" y="203200"/>
                  </a:lnTo>
                  <a:lnTo>
                    <a:pt x="101260" y="185918"/>
                  </a:lnTo>
                  <a:lnTo>
                    <a:pt x="102722" y="134465"/>
                  </a:lnTo>
                  <a:lnTo>
                    <a:pt x="154022" y="127641"/>
                  </a:lnTo>
                  <a:lnTo>
                    <a:pt x="166209" y="77616"/>
                  </a:lnTo>
                  <a:lnTo>
                    <a:pt x="217814" y="81548"/>
                  </a:lnTo>
                  <a:lnTo>
                    <a:pt x="240191" y="35135"/>
                  </a:lnTo>
                  <a:lnTo>
                    <a:pt x="289847" y="49652"/>
                  </a:lnTo>
                  <a:lnTo>
                    <a:pt x="321440" y="8881"/>
                  </a:lnTo>
                  <a:lnTo>
                    <a:pt x="366974" y="33348"/>
                  </a:lnTo>
                  <a:lnTo>
                    <a:pt x="406400" y="0"/>
                  </a:lnTo>
                  <a:close/>
                </a:path>
              </a:pathLst>
            </a:custGeom>
            <a:solidFill>
              <a:srgbClr val="1B2E69"/>
            </a:solidFill>
            <a:ln>
              <a:noFill/>
            </a:ln>
          </p:spPr>
        </p:sp>
        <p:sp>
          <p:nvSpPr>
            <p:cNvPr id="217" name="Google Shape;217;p15"/>
            <p:cNvSpPr txBox="1"/>
            <p:nvPr/>
          </p:nvSpPr>
          <p:spPr>
            <a:xfrm>
              <a:off x="152400" y="104775"/>
              <a:ext cx="508000" cy="5556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18" name="Google Shape;218;p15"/>
          <p:cNvSpPr txBox="1"/>
          <p:nvPr/>
        </p:nvSpPr>
        <p:spPr>
          <a:xfrm>
            <a:off x="1691152" y="942975"/>
            <a:ext cx="8360535" cy="14573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9000" u="none" cap="none" strike="noStrike">
                <a:solidFill>
                  <a:srgbClr val="FFBD2B"/>
                </a:solidFill>
                <a:latin typeface="Poppins"/>
                <a:ea typeface="Poppins"/>
                <a:cs typeface="Poppins"/>
                <a:sym typeface="Poppins"/>
              </a:rPr>
              <a:t>Our Company</a:t>
            </a:r>
            <a:endParaRPr/>
          </a:p>
        </p:txBody>
      </p:sp>
      <p:sp>
        <p:nvSpPr>
          <p:cNvPr id="219" name="Google Shape;219;p15"/>
          <p:cNvSpPr txBox="1"/>
          <p:nvPr/>
        </p:nvSpPr>
        <p:spPr>
          <a:xfrm>
            <a:off x="4056763" y="6636916"/>
            <a:ext cx="4584125" cy="523875"/>
          </a:xfrm>
          <a:prstGeom prst="rect">
            <a:avLst/>
          </a:prstGeom>
          <a:noFill/>
          <a:ln>
            <a:noFill/>
          </a:ln>
        </p:spPr>
        <p:txBody>
          <a:bodyPr anchorCtr="0" anchor="t" bIns="0" lIns="0" spcFirstLastPara="1" rIns="0" wrap="square" tIns="0">
            <a:spAutoFit/>
          </a:bodyPr>
          <a:lstStyle/>
          <a:p>
            <a:pPr indent="0" lvl="0" marL="0" marR="0" rtl="0" algn="l">
              <a:lnSpc>
                <a:spcPct val="120005"/>
              </a:lnSpc>
              <a:spcBef>
                <a:spcPts val="0"/>
              </a:spcBef>
              <a:spcAft>
                <a:spcPts val="0"/>
              </a:spcAft>
              <a:buNone/>
            </a:pPr>
            <a:r>
              <a:rPr b="1" i="0" lang="en-US" sz="3499" u="none" cap="none" strike="noStrike">
                <a:solidFill>
                  <a:srgbClr val="1B2E69"/>
                </a:solidFill>
                <a:latin typeface="Inter"/>
                <a:ea typeface="Inter"/>
                <a:cs typeface="Inter"/>
                <a:sym typeface="Inter"/>
              </a:rPr>
              <a:t>What we do? </a:t>
            </a:r>
            <a:endParaRPr/>
          </a:p>
        </p:txBody>
      </p:sp>
      <p:sp>
        <p:nvSpPr>
          <p:cNvPr id="220" name="Google Shape;220;p15"/>
          <p:cNvSpPr txBox="1"/>
          <p:nvPr/>
        </p:nvSpPr>
        <p:spPr>
          <a:xfrm>
            <a:off x="4056763" y="3629315"/>
            <a:ext cx="4584125" cy="523875"/>
          </a:xfrm>
          <a:prstGeom prst="rect">
            <a:avLst/>
          </a:prstGeom>
          <a:noFill/>
          <a:ln>
            <a:noFill/>
          </a:ln>
        </p:spPr>
        <p:txBody>
          <a:bodyPr anchorCtr="0" anchor="t" bIns="0" lIns="0" spcFirstLastPara="1" rIns="0" wrap="square" tIns="0">
            <a:spAutoFit/>
          </a:bodyPr>
          <a:lstStyle/>
          <a:p>
            <a:pPr indent="0" lvl="0" marL="0" marR="0" rtl="0" algn="l">
              <a:lnSpc>
                <a:spcPct val="120005"/>
              </a:lnSpc>
              <a:spcBef>
                <a:spcPts val="0"/>
              </a:spcBef>
              <a:spcAft>
                <a:spcPts val="0"/>
              </a:spcAft>
              <a:buNone/>
            </a:pPr>
            <a:r>
              <a:rPr b="1" i="0" lang="en-US" sz="3499" u="none" cap="none" strike="noStrike">
                <a:solidFill>
                  <a:srgbClr val="1B2E69"/>
                </a:solidFill>
                <a:latin typeface="Inter"/>
                <a:ea typeface="Inter"/>
                <a:cs typeface="Inter"/>
                <a:sym typeface="Inter"/>
              </a:rPr>
              <a:t>Who we are?</a:t>
            </a:r>
            <a:endParaRPr/>
          </a:p>
        </p:txBody>
      </p:sp>
      <p:sp>
        <p:nvSpPr>
          <p:cNvPr id="221" name="Google Shape;221;p15"/>
          <p:cNvSpPr txBox="1"/>
          <p:nvPr/>
        </p:nvSpPr>
        <p:spPr>
          <a:xfrm>
            <a:off x="4056763" y="4278216"/>
            <a:ext cx="3953218" cy="824865"/>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399" u="none" cap="none" strike="noStrike">
                <a:solidFill>
                  <a:srgbClr val="000000"/>
                </a:solidFill>
                <a:latin typeface="Inter"/>
                <a:ea typeface="Inter"/>
                <a:cs typeface="Inter"/>
                <a:sym typeface="Inter"/>
              </a:rPr>
              <a:t>Briefly elaborate on what you want to discuss. </a:t>
            </a:r>
            <a:endParaRPr/>
          </a:p>
        </p:txBody>
      </p:sp>
      <p:sp>
        <p:nvSpPr>
          <p:cNvPr id="222" name="Google Shape;222;p15"/>
          <p:cNvSpPr txBox="1"/>
          <p:nvPr/>
        </p:nvSpPr>
        <p:spPr>
          <a:xfrm>
            <a:off x="4056763" y="7316310"/>
            <a:ext cx="3693084" cy="824865"/>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399" u="none" cap="none" strike="noStrike">
                <a:solidFill>
                  <a:srgbClr val="000000"/>
                </a:solidFill>
                <a:latin typeface="Inter"/>
                <a:ea typeface="Inter"/>
                <a:cs typeface="Inter"/>
                <a:sym typeface="Inter"/>
              </a:rPr>
              <a:t>Briefly elaborate on what you want to discuss. </a:t>
            </a:r>
            <a:endParaRPr/>
          </a:p>
        </p:txBody>
      </p:sp>
      <p:pic>
        <p:nvPicPr>
          <p:cNvPr id="223" name="Google Shape;223;p15"/>
          <p:cNvPicPr preferRelativeResize="0"/>
          <p:nvPr/>
        </p:nvPicPr>
        <p:blipFill>
          <a:blip r:embed="rId5">
            <a:alphaModFix/>
          </a:blip>
          <a:stretch>
            <a:fillRect/>
          </a:stretch>
        </p:blipFill>
        <p:spPr>
          <a:xfrm>
            <a:off x="16083200" y="7351767"/>
            <a:ext cx="691600" cy="679878"/>
          </a:xfrm>
          <a:prstGeom prst="rect">
            <a:avLst/>
          </a:prstGeom>
          <a:noFill/>
          <a:ln>
            <a:noFill/>
          </a:ln>
        </p:spPr>
      </p:pic>
      <p:pic>
        <p:nvPicPr>
          <p:cNvPr id="224" name="Google Shape;224;p15"/>
          <p:cNvPicPr preferRelativeResize="0"/>
          <p:nvPr/>
        </p:nvPicPr>
        <p:blipFill>
          <a:blip r:embed="rId6">
            <a:alphaModFix/>
          </a:blip>
          <a:stretch>
            <a:fillRect/>
          </a:stretch>
        </p:blipFill>
        <p:spPr>
          <a:xfrm>
            <a:off x="1848045" y="3281850"/>
            <a:ext cx="1002450" cy="996375"/>
          </a:xfrm>
          <a:prstGeom prst="rect">
            <a:avLst/>
          </a:prstGeom>
          <a:noFill/>
          <a:ln>
            <a:noFill/>
          </a:ln>
        </p:spPr>
      </p:pic>
      <p:pic>
        <p:nvPicPr>
          <p:cNvPr id="225" name="Google Shape;225;p15"/>
          <p:cNvPicPr preferRelativeResize="0"/>
          <p:nvPr/>
        </p:nvPicPr>
        <p:blipFill>
          <a:blip r:embed="rId7">
            <a:alphaModFix/>
          </a:blip>
          <a:stretch>
            <a:fillRect/>
          </a:stretch>
        </p:blipFill>
        <p:spPr>
          <a:xfrm>
            <a:off x="1824412" y="6266550"/>
            <a:ext cx="1049750" cy="10497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B2E69"/>
        </a:solidFill>
      </p:bgPr>
    </p:bg>
    <p:spTree>
      <p:nvGrpSpPr>
        <p:cNvPr id="229" name="Shape 229"/>
        <p:cNvGrpSpPr/>
        <p:nvPr/>
      </p:nvGrpSpPr>
      <p:grpSpPr>
        <a:xfrm>
          <a:off x="0" y="0"/>
          <a:ext cx="0" cy="0"/>
          <a:chOff x="0" y="0"/>
          <a:chExt cx="0" cy="0"/>
        </a:xfrm>
      </p:grpSpPr>
      <p:pic>
        <p:nvPicPr>
          <p:cNvPr id="230" name="Google Shape;230;p16"/>
          <p:cNvPicPr preferRelativeResize="0"/>
          <p:nvPr/>
        </p:nvPicPr>
        <p:blipFill>
          <a:blip r:embed="rId3">
            <a:alphaModFix/>
          </a:blip>
          <a:stretch>
            <a:fillRect/>
          </a:stretch>
        </p:blipFill>
        <p:spPr>
          <a:xfrm>
            <a:off x="-15122850" y="-2524587"/>
            <a:ext cx="20739849" cy="20800799"/>
          </a:xfrm>
          <a:prstGeom prst="rect">
            <a:avLst/>
          </a:prstGeom>
          <a:noFill/>
          <a:ln>
            <a:noFill/>
          </a:ln>
        </p:spPr>
      </p:pic>
      <p:grpSp>
        <p:nvGrpSpPr>
          <p:cNvPr id="231" name="Google Shape;231;p16"/>
          <p:cNvGrpSpPr/>
          <p:nvPr/>
        </p:nvGrpSpPr>
        <p:grpSpPr>
          <a:xfrm>
            <a:off x="3038883" y="4490492"/>
            <a:ext cx="5292493" cy="4667678"/>
            <a:chOff x="0" y="-47625"/>
            <a:chExt cx="605555" cy="534065"/>
          </a:xfrm>
        </p:grpSpPr>
        <p:sp>
          <p:nvSpPr>
            <p:cNvPr id="232" name="Google Shape;232;p16"/>
            <p:cNvSpPr/>
            <p:nvPr/>
          </p:nvSpPr>
          <p:spPr>
            <a:xfrm>
              <a:off x="0" y="0"/>
              <a:ext cx="605555" cy="486440"/>
            </a:xfrm>
            <a:custGeom>
              <a:rect b="b" l="l" r="r" t="t"/>
              <a:pathLst>
                <a:path extrusionOk="0" h="486440" w="605555">
                  <a:moveTo>
                    <a:pt x="29256" y="0"/>
                  </a:moveTo>
                  <a:lnTo>
                    <a:pt x="576299" y="0"/>
                  </a:lnTo>
                  <a:cubicBezTo>
                    <a:pt x="592456" y="0"/>
                    <a:pt x="605555" y="13098"/>
                    <a:pt x="605555" y="29256"/>
                  </a:cubicBezTo>
                  <a:lnTo>
                    <a:pt x="605555" y="457184"/>
                  </a:lnTo>
                  <a:cubicBezTo>
                    <a:pt x="605555" y="473342"/>
                    <a:pt x="592456" y="486440"/>
                    <a:pt x="576299" y="486440"/>
                  </a:cubicBezTo>
                  <a:lnTo>
                    <a:pt x="29256" y="486440"/>
                  </a:lnTo>
                  <a:cubicBezTo>
                    <a:pt x="13098" y="486440"/>
                    <a:pt x="0" y="473342"/>
                    <a:pt x="0" y="457184"/>
                  </a:cubicBezTo>
                  <a:lnTo>
                    <a:pt x="0" y="29256"/>
                  </a:lnTo>
                  <a:cubicBezTo>
                    <a:pt x="0" y="13098"/>
                    <a:pt x="13098" y="0"/>
                    <a:pt x="29256" y="0"/>
                  </a:cubicBezTo>
                  <a:close/>
                </a:path>
              </a:pathLst>
            </a:custGeom>
            <a:solidFill>
              <a:srgbClr val="81C0F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 name="Google Shape;233;p16"/>
            <p:cNvSpPr txBox="1"/>
            <p:nvPr/>
          </p:nvSpPr>
          <p:spPr>
            <a:xfrm>
              <a:off x="0" y="-47625"/>
              <a:ext cx="605555" cy="53406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4" name="Google Shape;234;p16"/>
          <p:cNvGrpSpPr/>
          <p:nvPr/>
        </p:nvGrpSpPr>
        <p:grpSpPr>
          <a:xfrm>
            <a:off x="9897947" y="4490492"/>
            <a:ext cx="5292493" cy="4667678"/>
            <a:chOff x="0" y="-47625"/>
            <a:chExt cx="605555" cy="534065"/>
          </a:xfrm>
        </p:grpSpPr>
        <p:sp>
          <p:nvSpPr>
            <p:cNvPr id="235" name="Google Shape;235;p16"/>
            <p:cNvSpPr/>
            <p:nvPr/>
          </p:nvSpPr>
          <p:spPr>
            <a:xfrm>
              <a:off x="0" y="0"/>
              <a:ext cx="605555" cy="486440"/>
            </a:xfrm>
            <a:custGeom>
              <a:rect b="b" l="l" r="r" t="t"/>
              <a:pathLst>
                <a:path extrusionOk="0" h="486440" w="605555">
                  <a:moveTo>
                    <a:pt x="29256" y="0"/>
                  </a:moveTo>
                  <a:lnTo>
                    <a:pt x="576299" y="0"/>
                  </a:lnTo>
                  <a:cubicBezTo>
                    <a:pt x="592456" y="0"/>
                    <a:pt x="605555" y="13098"/>
                    <a:pt x="605555" y="29256"/>
                  </a:cubicBezTo>
                  <a:lnTo>
                    <a:pt x="605555" y="457184"/>
                  </a:lnTo>
                  <a:cubicBezTo>
                    <a:pt x="605555" y="473342"/>
                    <a:pt x="592456" y="486440"/>
                    <a:pt x="576299" y="486440"/>
                  </a:cubicBezTo>
                  <a:lnTo>
                    <a:pt x="29256" y="486440"/>
                  </a:lnTo>
                  <a:cubicBezTo>
                    <a:pt x="13098" y="486440"/>
                    <a:pt x="0" y="473342"/>
                    <a:pt x="0" y="457184"/>
                  </a:cubicBezTo>
                  <a:lnTo>
                    <a:pt x="0" y="29256"/>
                  </a:lnTo>
                  <a:cubicBezTo>
                    <a:pt x="0" y="13098"/>
                    <a:pt x="13098" y="0"/>
                    <a:pt x="29256" y="0"/>
                  </a:cubicBezTo>
                  <a:close/>
                </a:path>
              </a:pathLst>
            </a:custGeom>
            <a:solidFill>
              <a:srgbClr val="81C0F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p16"/>
            <p:cNvSpPr txBox="1"/>
            <p:nvPr/>
          </p:nvSpPr>
          <p:spPr>
            <a:xfrm>
              <a:off x="0" y="-47625"/>
              <a:ext cx="605555" cy="53406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7" name="Google Shape;237;p16"/>
          <p:cNvGrpSpPr/>
          <p:nvPr/>
        </p:nvGrpSpPr>
        <p:grpSpPr>
          <a:xfrm>
            <a:off x="10997329" y="3035512"/>
            <a:ext cx="3093730" cy="2855584"/>
            <a:chOff x="0" y="-47625"/>
            <a:chExt cx="1711816" cy="1580046"/>
          </a:xfrm>
        </p:grpSpPr>
        <p:sp>
          <p:nvSpPr>
            <p:cNvPr id="238" name="Google Shape;238;p16"/>
            <p:cNvSpPr/>
            <p:nvPr/>
          </p:nvSpPr>
          <p:spPr>
            <a:xfrm>
              <a:off x="0" y="0"/>
              <a:ext cx="1711816" cy="1532421"/>
            </a:xfrm>
            <a:custGeom>
              <a:rect b="b" l="l" r="r" t="t"/>
              <a:pathLst>
                <a:path extrusionOk="0" h="1532421" w="1711816">
                  <a:moveTo>
                    <a:pt x="50049" y="0"/>
                  </a:moveTo>
                  <a:lnTo>
                    <a:pt x="1661767" y="0"/>
                  </a:lnTo>
                  <a:cubicBezTo>
                    <a:pt x="1689409" y="0"/>
                    <a:pt x="1711816" y="22408"/>
                    <a:pt x="1711816" y="50049"/>
                  </a:cubicBezTo>
                  <a:lnTo>
                    <a:pt x="1711816" y="1482371"/>
                  </a:lnTo>
                  <a:cubicBezTo>
                    <a:pt x="1711816" y="1510013"/>
                    <a:pt x="1689409" y="1532421"/>
                    <a:pt x="1661767" y="1532421"/>
                  </a:cubicBezTo>
                  <a:lnTo>
                    <a:pt x="50049" y="1532421"/>
                  </a:lnTo>
                  <a:cubicBezTo>
                    <a:pt x="22408" y="1532421"/>
                    <a:pt x="0" y="1510013"/>
                    <a:pt x="0" y="1482371"/>
                  </a:cubicBezTo>
                  <a:lnTo>
                    <a:pt x="0" y="50049"/>
                  </a:lnTo>
                  <a:cubicBezTo>
                    <a:pt x="0" y="22408"/>
                    <a:pt x="22408" y="0"/>
                    <a:pt x="50049" y="0"/>
                  </a:cubicBezTo>
                  <a:close/>
                </a:path>
              </a:pathLst>
            </a:custGeom>
            <a:solidFill>
              <a:srgbClr val="FFBD2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 name="Google Shape;239;p16"/>
            <p:cNvSpPr txBox="1"/>
            <p:nvPr/>
          </p:nvSpPr>
          <p:spPr>
            <a:xfrm>
              <a:off x="0" y="-47625"/>
              <a:ext cx="1711816" cy="1580046"/>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0" name="Google Shape;240;p16"/>
          <p:cNvGrpSpPr/>
          <p:nvPr/>
        </p:nvGrpSpPr>
        <p:grpSpPr>
          <a:xfrm>
            <a:off x="4138264" y="3035512"/>
            <a:ext cx="3093730" cy="2855584"/>
            <a:chOff x="0" y="-47625"/>
            <a:chExt cx="1711816" cy="1580046"/>
          </a:xfrm>
        </p:grpSpPr>
        <p:sp>
          <p:nvSpPr>
            <p:cNvPr id="241" name="Google Shape;241;p16"/>
            <p:cNvSpPr/>
            <p:nvPr/>
          </p:nvSpPr>
          <p:spPr>
            <a:xfrm>
              <a:off x="0" y="0"/>
              <a:ext cx="1711816" cy="1532421"/>
            </a:xfrm>
            <a:custGeom>
              <a:rect b="b" l="l" r="r" t="t"/>
              <a:pathLst>
                <a:path extrusionOk="0" h="1532421" w="1711816">
                  <a:moveTo>
                    <a:pt x="50049" y="0"/>
                  </a:moveTo>
                  <a:lnTo>
                    <a:pt x="1661767" y="0"/>
                  </a:lnTo>
                  <a:cubicBezTo>
                    <a:pt x="1689409" y="0"/>
                    <a:pt x="1711816" y="22408"/>
                    <a:pt x="1711816" y="50049"/>
                  </a:cubicBezTo>
                  <a:lnTo>
                    <a:pt x="1711816" y="1482371"/>
                  </a:lnTo>
                  <a:cubicBezTo>
                    <a:pt x="1711816" y="1510013"/>
                    <a:pt x="1689409" y="1532421"/>
                    <a:pt x="1661767" y="1532421"/>
                  </a:cubicBezTo>
                  <a:lnTo>
                    <a:pt x="50049" y="1532421"/>
                  </a:lnTo>
                  <a:cubicBezTo>
                    <a:pt x="22408" y="1532421"/>
                    <a:pt x="0" y="1510013"/>
                    <a:pt x="0" y="1482371"/>
                  </a:cubicBezTo>
                  <a:lnTo>
                    <a:pt x="0" y="50049"/>
                  </a:lnTo>
                  <a:cubicBezTo>
                    <a:pt x="0" y="22408"/>
                    <a:pt x="22408" y="0"/>
                    <a:pt x="50049" y="0"/>
                  </a:cubicBezTo>
                  <a:close/>
                </a:path>
              </a:pathLst>
            </a:custGeom>
            <a:solidFill>
              <a:srgbClr val="FFBD2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p16"/>
            <p:cNvSpPr txBox="1"/>
            <p:nvPr/>
          </p:nvSpPr>
          <p:spPr>
            <a:xfrm>
              <a:off x="0" y="-47625"/>
              <a:ext cx="1711816" cy="1580046"/>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43" name="Google Shape;243;p16"/>
          <p:cNvSpPr txBox="1"/>
          <p:nvPr/>
        </p:nvSpPr>
        <p:spPr>
          <a:xfrm>
            <a:off x="3393067" y="6525773"/>
            <a:ext cx="4584125" cy="523875"/>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1" i="0" lang="en-US" sz="3499" u="none" cap="none" strike="noStrike">
                <a:solidFill>
                  <a:srgbClr val="1B2E69"/>
                </a:solidFill>
                <a:latin typeface="Inter"/>
                <a:ea typeface="Inter"/>
                <a:cs typeface="Inter"/>
                <a:sym typeface="Inter"/>
              </a:rPr>
              <a:t>Mission</a:t>
            </a:r>
            <a:endParaRPr/>
          </a:p>
        </p:txBody>
      </p:sp>
      <p:sp>
        <p:nvSpPr>
          <p:cNvPr id="244" name="Google Shape;244;p16"/>
          <p:cNvSpPr txBox="1"/>
          <p:nvPr/>
        </p:nvSpPr>
        <p:spPr>
          <a:xfrm>
            <a:off x="3897838" y="7283428"/>
            <a:ext cx="3574582" cy="1243965"/>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000000"/>
                </a:solidFill>
                <a:latin typeface="Inter"/>
                <a:ea typeface="Inter"/>
                <a:cs typeface="Inter"/>
                <a:sym typeface="Inter"/>
              </a:rPr>
              <a:t>Enter your grand vision statement! Enter your grand vision statement!</a:t>
            </a:r>
            <a:endParaRPr/>
          </a:p>
        </p:txBody>
      </p:sp>
      <p:sp>
        <p:nvSpPr>
          <p:cNvPr id="245" name="Google Shape;245;p16"/>
          <p:cNvSpPr txBox="1"/>
          <p:nvPr/>
        </p:nvSpPr>
        <p:spPr>
          <a:xfrm>
            <a:off x="10252132" y="6525773"/>
            <a:ext cx="4584125" cy="523875"/>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1" i="0" lang="en-US" sz="3499" u="none" cap="none" strike="noStrike">
                <a:solidFill>
                  <a:srgbClr val="1B2E69"/>
                </a:solidFill>
                <a:latin typeface="Inter"/>
                <a:ea typeface="Inter"/>
                <a:cs typeface="Inter"/>
                <a:sym typeface="Inter"/>
              </a:rPr>
              <a:t>Vision</a:t>
            </a:r>
            <a:endParaRPr/>
          </a:p>
        </p:txBody>
      </p:sp>
      <p:sp>
        <p:nvSpPr>
          <p:cNvPr id="246" name="Google Shape;246;p16"/>
          <p:cNvSpPr txBox="1"/>
          <p:nvPr/>
        </p:nvSpPr>
        <p:spPr>
          <a:xfrm>
            <a:off x="10805266" y="7283428"/>
            <a:ext cx="3477856" cy="1243965"/>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000000"/>
                </a:solidFill>
                <a:latin typeface="Inter"/>
                <a:ea typeface="Inter"/>
                <a:cs typeface="Inter"/>
                <a:sym typeface="Inter"/>
              </a:rPr>
              <a:t>Enter your grand vision statement! Enter your grand vision statement!</a:t>
            </a:r>
            <a:endParaRPr/>
          </a:p>
        </p:txBody>
      </p:sp>
      <p:sp>
        <p:nvSpPr>
          <p:cNvPr id="247" name="Google Shape;247;p16"/>
          <p:cNvSpPr txBox="1"/>
          <p:nvPr/>
        </p:nvSpPr>
        <p:spPr>
          <a:xfrm>
            <a:off x="2843571" y="942975"/>
            <a:ext cx="12600857" cy="14573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9000" u="none" cap="none" strike="noStrike">
                <a:solidFill>
                  <a:srgbClr val="FFBD2B"/>
                </a:solidFill>
                <a:latin typeface="Poppins"/>
                <a:ea typeface="Poppins"/>
                <a:cs typeface="Poppins"/>
                <a:sym typeface="Poppins"/>
              </a:rPr>
              <a:t>Mission And Vision</a:t>
            </a:r>
            <a:endParaRPr/>
          </a:p>
        </p:txBody>
      </p:sp>
      <p:grpSp>
        <p:nvGrpSpPr>
          <p:cNvPr id="248" name="Google Shape;248;p16"/>
          <p:cNvGrpSpPr/>
          <p:nvPr/>
        </p:nvGrpSpPr>
        <p:grpSpPr>
          <a:xfrm>
            <a:off x="15670241" y="2774660"/>
            <a:ext cx="3667960" cy="1300133"/>
            <a:chOff x="0" y="-47625"/>
            <a:chExt cx="1280904" cy="454025"/>
          </a:xfrm>
        </p:grpSpPr>
        <p:sp>
          <p:nvSpPr>
            <p:cNvPr id="249" name="Google Shape;249;p16"/>
            <p:cNvSpPr/>
            <p:nvPr/>
          </p:nvSpPr>
          <p:spPr>
            <a:xfrm>
              <a:off x="0" y="0"/>
              <a:ext cx="1280904" cy="406400"/>
            </a:xfrm>
            <a:custGeom>
              <a:rect b="b" l="l" r="r" t="t"/>
              <a:pathLst>
                <a:path extrusionOk="0" h="406400" w="1280904">
                  <a:moveTo>
                    <a:pt x="1077704" y="0"/>
                  </a:moveTo>
                  <a:cubicBezTo>
                    <a:pt x="1189929" y="0"/>
                    <a:pt x="1280904" y="90976"/>
                    <a:pt x="1280904" y="203200"/>
                  </a:cubicBezTo>
                  <a:cubicBezTo>
                    <a:pt x="1280904" y="315424"/>
                    <a:pt x="1189929" y="406400"/>
                    <a:pt x="1077704" y="406400"/>
                  </a:cubicBezTo>
                  <a:lnTo>
                    <a:pt x="203200" y="406400"/>
                  </a:lnTo>
                  <a:cubicBezTo>
                    <a:pt x="90976" y="406400"/>
                    <a:pt x="0" y="315424"/>
                    <a:pt x="0" y="203200"/>
                  </a:cubicBezTo>
                  <a:cubicBezTo>
                    <a:pt x="0" y="90976"/>
                    <a:pt x="90976" y="0"/>
                    <a:pt x="203200" y="0"/>
                  </a:cubicBezTo>
                  <a:close/>
                </a:path>
              </a:pathLst>
            </a:custGeom>
            <a:solidFill>
              <a:srgbClr val="000000">
                <a:alpha val="0"/>
              </a:srgbClr>
            </a:solidFill>
            <a:ln cap="sq" cmpd="sng" w="57150">
              <a:solidFill>
                <a:srgbClr val="FFBD2B"/>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p16"/>
            <p:cNvSpPr txBox="1"/>
            <p:nvPr/>
          </p:nvSpPr>
          <p:spPr>
            <a:xfrm>
              <a:off x="0" y="-47625"/>
              <a:ext cx="1280904" cy="454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1" name="Google Shape;251;p16"/>
          <p:cNvGrpSpPr/>
          <p:nvPr/>
        </p:nvGrpSpPr>
        <p:grpSpPr>
          <a:xfrm>
            <a:off x="16482620" y="2168375"/>
            <a:ext cx="1168327" cy="1168327"/>
            <a:chOff x="0" y="0"/>
            <a:chExt cx="812800" cy="812800"/>
          </a:xfrm>
        </p:grpSpPr>
        <p:sp>
          <p:nvSpPr>
            <p:cNvPr id="252" name="Google Shape;252;p16"/>
            <p:cNvSpPr/>
            <p:nvPr/>
          </p:nvSpPr>
          <p:spPr>
            <a:xfrm>
              <a:off x="0" y="0"/>
              <a:ext cx="812800" cy="812800"/>
            </a:xfrm>
            <a:custGeom>
              <a:rect b="b" l="l" r="r" t="t"/>
              <a:pathLst>
                <a:path extrusionOk="0" h="812800" w="812800">
                  <a:moveTo>
                    <a:pt x="406400" y="0"/>
                  </a:moveTo>
                  <a:lnTo>
                    <a:pt x="445826" y="33348"/>
                  </a:lnTo>
                  <a:lnTo>
                    <a:pt x="491360" y="8881"/>
                  </a:lnTo>
                  <a:lnTo>
                    <a:pt x="522953" y="49652"/>
                  </a:lnTo>
                  <a:lnTo>
                    <a:pt x="572609" y="35135"/>
                  </a:lnTo>
                  <a:lnTo>
                    <a:pt x="594986" y="81548"/>
                  </a:lnTo>
                  <a:lnTo>
                    <a:pt x="646591" y="77616"/>
                  </a:lnTo>
                  <a:lnTo>
                    <a:pt x="658778" y="127641"/>
                  </a:lnTo>
                  <a:lnTo>
                    <a:pt x="710077" y="134465"/>
                  </a:lnTo>
                  <a:lnTo>
                    <a:pt x="711539" y="185918"/>
                  </a:lnTo>
                  <a:lnTo>
                    <a:pt x="760292" y="203200"/>
                  </a:lnTo>
                  <a:lnTo>
                    <a:pt x="750965" y="253830"/>
                  </a:lnTo>
                  <a:lnTo>
                    <a:pt x="795038" y="280816"/>
                  </a:lnTo>
                  <a:lnTo>
                    <a:pt x="775331" y="328411"/>
                  </a:lnTo>
                  <a:lnTo>
                    <a:pt x="812800" y="363920"/>
                  </a:lnTo>
                  <a:lnTo>
                    <a:pt x="783573" y="406400"/>
                  </a:lnTo>
                  <a:lnTo>
                    <a:pt x="812800" y="448880"/>
                  </a:lnTo>
                  <a:lnTo>
                    <a:pt x="775331" y="484389"/>
                  </a:lnTo>
                  <a:lnTo>
                    <a:pt x="795038" y="531984"/>
                  </a:lnTo>
                  <a:lnTo>
                    <a:pt x="750965" y="558970"/>
                  </a:lnTo>
                  <a:lnTo>
                    <a:pt x="760292" y="609600"/>
                  </a:lnTo>
                  <a:lnTo>
                    <a:pt x="711539" y="626882"/>
                  </a:lnTo>
                  <a:lnTo>
                    <a:pt x="710077" y="678335"/>
                  </a:lnTo>
                  <a:lnTo>
                    <a:pt x="658778" y="685159"/>
                  </a:lnTo>
                  <a:lnTo>
                    <a:pt x="646591" y="735184"/>
                  </a:lnTo>
                  <a:lnTo>
                    <a:pt x="594986" y="731252"/>
                  </a:lnTo>
                  <a:lnTo>
                    <a:pt x="572609" y="777665"/>
                  </a:lnTo>
                  <a:lnTo>
                    <a:pt x="522953" y="763148"/>
                  </a:lnTo>
                  <a:lnTo>
                    <a:pt x="491360" y="803919"/>
                  </a:lnTo>
                  <a:lnTo>
                    <a:pt x="445826" y="779452"/>
                  </a:lnTo>
                  <a:lnTo>
                    <a:pt x="406400" y="812800"/>
                  </a:lnTo>
                  <a:lnTo>
                    <a:pt x="366974" y="779452"/>
                  </a:lnTo>
                  <a:lnTo>
                    <a:pt x="321440" y="803919"/>
                  </a:lnTo>
                  <a:lnTo>
                    <a:pt x="289847" y="763148"/>
                  </a:lnTo>
                  <a:lnTo>
                    <a:pt x="240191" y="777665"/>
                  </a:lnTo>
                  <a:lnTo>
                    <a:pt x="217814" y="731252"/>
                  </a:lnTo>
                  <a:lnTo>
                    <a:pt x="166209" y="735184"/>
                  </a:lnTo>
                  <a:lnTo>
                    <a:pt x="154022" y="685159"/>
                  </a:lnTo>
                  <a:lnTo>
                    <a:pt x="102722" y="678335"/>
                  </a:lnTo>
                  <a:lnTo>
                    <a:pt x="101260" y="626882"/>
                  </a:lnTo>
                  <a:lnTo>
                    <a:pt x="52509" y="609600"/>
                  </a:lnTo>
                  <a:lnTo>
                    <a:pt x="61835" y="558970"/>
                  </a:lnTo>
                  <a:lnTo>
                    <a:pt x="17762" y="531984"/>
                  </a:lnTo>
                  <a:lnTo>
                    <a:pt x="37469" y="484389"/>
                  </a:lnTo>
                  <a:lnTo>
                    <a:pt x="0" y="448880"/>
                  </a:lnTo>
                  <a:lnTo>
                    <a:pt x="29227" y="406400"/>
                  </a:lnTo>
                  <a:lnTo>
                    <a:pt x="0" y="363920"/>
                  </a:lnTo>
                  <a:lnTo>
                    <a:pt x="37469" y="328411"/>
                  </a:lnTo>
                  <a:lnTo>
                    <a:pt x="17762" y="280816"/>
                  </a:lnTo>
                  <a:lnTo>
                    <a:pt x="61835" y="253830"/>
                  </a:lnTo>
                  <a:lnTo>
                    <a:pt x="52509" y="203200"/>
                  </a:lnTo>
                  <a:lnTo>
                    <a:pt x="101260" y="185918"/>
                  </a:lnTo>
                  <a:lnTo>
                    <a:pt x="102722" y="134465"/>
                  </a:lnTo>
                  <a:lnTo>
                    <a:pt x="154022" y="127641"/>
                  </a:lnTo>
                  <a:lnTo>
                    <a:pt x="166209" y="77616"/>
                  </a:lnTo>
                  <a:lnTo>
                    <a:pt x="217814" y="81548"/>
                  </a:lnTo>
                  <a:lnTo>
                    <a:pt x="240191" y="35135"/>
                  </a:lnTo>
                  <a:lnTo>
                    <a:pt x="289847" y="49652"/>
                  </a:lnTo>
                  <a:lnTo>
                    <a:pt x="321440" y="8881"/>
                  </a:lnTo>
                  <a:lnTo>
                    <a:pt x="366974" y="33348"/>
                  </a:lnTo>
                  <a:lnTo>
                    <a:pt x="406400" y="0"/>
                  </a:lnTo>
                  <a:close/>
                </a:path>
              </a:pathLst>
            </a:custGeom>
            <a:solidFill>
              <a:srgbClr val="FF772B"/>
            </a:solidFill>
            <a:ln>
              <a:noFill/>
            </a:ln>
          </p:spPr>
        </p:sp>
        <p:sp>
          <p:nvSpPr>
            <p:cNvPr id="253" name="Google Shape;253;p16"/>
            <p:cNvSpPr txBox="1"/>
            <p:nvPr/>
          </p:nvSpPr>
          <p:spPr>
            <a:xfrm>
              <a:off x="152400" y="104775"/>
              <a:ext cx="508000" cy="5556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4" name="Google Shape;254;p16"/>
          <p:cNvGrpSpPr/>
          <p:nvPr/>
        </p:nvGrpSpPr>
        <p:grpSpPr>
          <a:xfrm>
            <a:off x="8958313" y="8678370"/>
            <a:ext cx="1879270" cy="1049748"/>
            <a:chOff x="0" y="-47625"/>
            <a:chExt cx="812800" cy="454025"/>
          </a:xfrm>
        </p:grpSpPr>
        <p:sp>
          <p:nvSpPr>
            <p:cNvPr id="255" name="Google Shape;255;p16"/>
            <p:cNvSpPr/>
            <p:nvPr/>
          </p:nvSpPr>
          <p:spPr>
            <a:xfrm>
              <a:off x="0" y="0"/>
              <a:ext cx="812800" cy="406400"/>
            </a:xfrm>
            <a:custGeom>
              <a:rect b="b" l="l" r="r" t="t"/>
              <a:pathLst>
                <a:path extrusionOk="0" h="406400" w="812800">
                  <a:moveTo>
                    <a:pt x="609600" y="0"/>
                  </a:moveTo>
                  <a:cubicBezTo>
                    <a:pt x="721824" y="0"/>
                    <a:pt x="812800" y="90976"/>
                    <a:pt x="812800" y="203200"/>
                  </a:cubicBezTo>
                  <a:cubicBezTo>
                    <a:pt x="812800" y="315424"/>
                    <a:pt x="721824" y="406400"/>
                    <a:pt x="609600" y="406400"/>
                  </a:cubicBezTo>
                  <a:lnTo>
                    <a:pt x="203200" y="406400"/>
                  </a:lnTo>
                  <a:cubicBezTo>
                    <a:pt x="90976" y="406400"/>
                    <a:pt x="0" y="315424"/>
                    <a:pt x="0" y="203200"/>
                  </a:cubicBezTo>
                  <a:cubicBezTo>
                    <a:pt x="0" y="90976"/>
                    <a:pt x="90976" y="0"/>
                    <a:pt x="203200" y="0"/>
                  </a:cubicBezTo>
                  <a:close/>
                </a:path>
              </a:pathLst>
            </a:custGeom>
            <a:solidFill>
              <a:srgbClr val="FF772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p16"/>
            <p:cNvSpPr txBox="1"/>
            <p:nvPr/>
          </p:nvSpPr>
          <p:spPr>
            <a:xfrm>
              <a:off x="0" y="-47625"/>
              <a:ext cx="812800" cy="454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7" name="Google Shape;257;p16"/>
          <p:cNvGrpSpPr/>
          <p:nvPr/>
        </p:nvGrpSpPr>
        <p:grpSpPr>
          <a:xfrm>
            <a:off x="9206336" y="8912494"/>
            <a:ext cx="691611" cy="691611"/>
            <a:chOff x="0" y="0"/>
            <a:chExt cx="812800" cy="812800"/>
          </a:xfrm>
        </p:grpSpPr>
        <p:sp>
          <p:nvSpPr>
            <p:cNvPr id="258" name="Google Shape;258;p16"/>
            <p:cNvSpPr/>
            <p:nvPr/>
          </p:nvSpPr>
          <p:spPr>
            <a:xfrm>
              <a:off x="0" y="0"/>
              <a:ext cx="812800" cy="812800"/>
            </a:xfrm>
            <a:custGeom>
              <a:rect b="b" l="l" r="r" t="t"/>
              <a:pathLst>
                <a:path extrusionOk="0" h="812800" w="812800">
                  <a:moveTo>
                    <a:pt x="406400" y="0"/>
                  </a:moveTo>
                  <a:lnTo>
                    <a:pt x="445826" y="33348"/>
                  </a:lnTo>
                  <a:lnTo>
                    <a:pt x="491360" y="8881"/>
                  </a:lnTo>
                  <a:lnTo>
                    <a:pt x="522953" y="49652"/>
                  </a:lnTo>
                  <a:lnTo>
                    <a:pt x="572609" y="35135"/>
                  </a:lnTo>
                  <a:lnTo>
                    <a:pt x="594986" y="81548"/>
                  </a:lnTo>
                  <a:lnTo>
                    <a:pt x="646591" y="77616"/>
                  </a:lnTo>
                  <a:lnTo>
                    <a:pt x="658778" y="127641"/>
                  </a:lnTo>
                  <a:lnTo>
                    <a:pt x="710077" y="134465"/>
                  </a:lnTo>
                  <a:lnTo>
                    <a:pt x="711539" y="185918"/>
                  </a:lnTo>
                  <a:lnTo>
                    <a:pt x="760292" y="203200"/>
                  </a:lnTo>
                  <a:lnTo>
                    <a:pt x="750965" y="253830"/>
                  </a:lnTo>
                  <a:lnTo>
                    <a:pt x="795038" y="280816"/>
                  </a:lnTo>
                  <a:lnTo>
                    <a:pt x="775331" y="328411"/>
                  </a:lnTo>
                  <a:lnTo>
                    <a:pt x="812800" y="363920"/>
                  </a:lnTo>
                  <a:lnTo>
                    <a:pt x="783573" y="406400"/>
                  </a:lnTo>
                  <a:lnTo>
                    <a:pt x="812800" y="448880"/>
                  </a:lnTo>
                  <a:lnTo>
                    <a:pt x="775331" y="484389"/>
                  </a:lnTo>
                  <a:lnTo>
                    <a:pt x="795038" y="531984"/>
                  </a:lnTo>
                  <a:lnTo>
                    <a:pt x="750965" y="558970"/>
                  </a:lnTo>
                  <a:lnTo>
                    <a:pt x="760292" y="609600"/>
                  </a:lnTo>
                  <a:lnTo>
                    <a:pt x="711539" y="626882"/>
                  </a:lnTo>
                  <a:lnTo>
                    <a:pt x="710077" y="678335"/>
                  </a:lnTo>
                  <a:lnTo>
                    <a:pt x="658778" y="685159"/>
                  </a:lnTo>
                  <a:lnTo>
                    <a:pt x="646591" y="735184"/>
                  </a:lnTo>
                  <a:lnTo>
                    <a:pt x="594986" y="731252"/>
                  </a:lnTo>
                  <a:lnTo>
                    <a:pt x="572609" y="777665"/>
                  </a:lnTo>
                  <a:lnTo>
                    <a:pt x="522953" y="763148"/>
                  </a:lnTo>
                  <a:lnTo>
                    <a:pt x="491360" y="803919"/>
                  </a:lnTo>
                  <a:lnTo>
                    <a:pt x="445826" y="779452"/>
                  </a:lnTo>
                  <a:lnTo>
                    <a:pt x="406400" y="812800"/>
                  </a:lnTo>
                  <a:lnTo>
                    <a:pt x="366974" y="779452"/>
                  </a:lnTo>
                  <a:lnTo>
                    <a:pt x="321440" y="803919"/>
                  </a:lnTo>
                  <a:lnTo>
                    <a:pt x="289847" y="763148"/>
                  </a:lnTo>
                  <a:lnTo>
                    <a:pt x="240191" y="777665"/>
                  </a:lnTo>
                  <a:lnTo>
                    <a:pt x="217814" y="731252"/>
                  </a:lnTo>
                  <a:lnTo>
                    <a:pt x="166209" y="735184"/>
                  </a:lnTo>
                  <a:lnTo>
                    <a:pt x="154022" y="685159"/>
                  </a:lnTo>
                  <a:lnTo>
                    <a:pt x="102722" y="678335"/>
                  </a:lnTo>
                  <a:lnTo>
                    <a:pt x="101260" y="626882"/>
                  </a:lnTo>
                  <a:lnTo>
                    <a:pt x="52509" y="609600"/>
                  </a:lnTo>
                  <a:lnTo>
                    <a:pt x="61835" y="558970"/>
                  </a:lnTo>
                  <a:lnTo>
                    <a:pt x="17762" y="531984"/>
                  </a:lnTo>
                  <a:lnTo>
                    <a:pt x="37469" y="484389"/>
                  </a:lnTo>
                  <a:lnTo>
                    <a:pt x="0" y="448880"/>
                  </a:lnTo>
                  <a:lnTo>
                    <a:pt x="29227" y="406400"/>
                  </a:lnTo>
                  <a:lnTo>
                    <a:pt x="0" y="363920"/>
                  </a:lnTo>
                  <a:lnTo>
                    <a:pt x="37469" y="328411"/>
                  </a:lnTo>
                  <a:lnTo>
                    <a:pt x="17762" y="280816"/>
                  </a:lnTo>
                  <a:lnTo>
                    <a:pt x="61835" y="253830"/>
                  </a:lnTo>
                  <a:lnTo>
                    <a:pt x="52509" y="203200"/>
                  </a:lnTo>
                  <a:lnTo>
                    <a:pt x="101260" y="185918"/>
                  </a:lnTo>
                  <a:lnTo>
                    <a:pt x="102722" y="134465"/>
                  </a:lnTo>
                  <a:lnTo>
                    <a:pt x="154022" y="127641"/>
                  </a:lnTo>
                  <a:lnTo>
                    <a:pt x="166209" y="77616"/>
                  </a:lnTo>
                  <a:lnTo>
                    <a:pt x="217814" y="81548"/>
                  </a:lnTo>
                  <a:lnTo>
                    <a:pt x="240191" y="35135"/>
                  </a:lnTo>
                  <a:lnTo>
                    <a:pt x="289847" y="49652"/>
                  </a:lnTo>
                  <a:lnTo>
                    <a:pt x="321440" y="8881"/>
                  </a:lnTo>
                  <a:lnTo>
                    <a:pt x="366974" y="33348"/>
                  </a:lnTo>
                  <a:lnTo>
                    <a:pt x="406400" y="0"/>
                  </a:lnTo>
                  <a:close/>
                </a:path>
              </a:pathLst>
            </a:custGeom>
            <a:solidFill>
              <a:srgbClr val="1B2E69"/>
            </a:solidFill>
            <a:ln>
              <a:noFill/>
            </a:ln>
          </p:spPr>
        </p:sp>
        <p:sp>
          <p:nvSpPr>
            <p:cNvPr id="259" name="Google Shape;259;p16"/>
            <p:cNvSpPr txBox="1"/>
            <p:nvPr/>
          </p:nvSpPr>
          <p:spPr>
            <a:xfrm>
              <a:off x="152400" y="104775"/>
              <a:ext cx="508000" cy="5556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0" name="Google Shape;260;p16"/>
          <p:cNvGrpSpPr/>
          <p:nvPr/>
        </p:nvGrpSpPr>
        <p:grpSpPr>
          <a:xfrm>
            <a:off x="17114490" y="6147463"/>
            <a:ext cx="3456643" cy="3456643"/>
            <a:chOff x="0" y="0"/>
            <a:chExt cx="812800" cy="812800"/>
          </a:xfrm>
        </p:grpSpPr>
        <p:sp>
          <p:nvSpPr>
            <p:cNvPr id="261" name="Google Shape;261;p16"/>
            <p:cNvSpPr/>
            <p:nvPr/>
          </p:nvSpPr>
          <p:spPr>
            <a:xfrm>
              <a:off x="0" y="0"/>
              <a:ext cx="812800" cy="812800"/>
            </a:xfrm>
            <a:custGeom>
              <a:rect b="b" l="l" r="r" t="t"/>
              <a:pathLst>
                <a:path extrusionOk="0" h="812800" w="812800">
                  <a:moveTo>
                    <a:pt x="406400" y="0"/>
                  </a:moveTo>
                  <a:lnTo>
                    <a:pt x="445826" y="33348"/>
                  </a:lnTo>
                  <a:lnTo>
                    <a:pt x="491360" y="8881"/>
                  </a:lnTo>
                  <a:lnTo>
                    <a:pt x="522953" y="49652"/>
                  </a:lnTo>
                  <a:lnTo>
                    <a:pt x="572609" y="35135"/>
                  </a:lnTo>
                  <a:lnTo>
                    <a:pt x="594986" y="81548"/>
                  </a:lnTo>
                  <a:lnTo>
                    <a:pt x="646591" y="77616"/>
                  </a:lnTo>
                  <a:lnTo>
                    <a:pt x="658778" y="127641"/>
                  </a:lnTo>
                  <a:lnTo>
                    <a:pt x="710077" y="134465"/>
                  </a:lnTo>
                  <a:lnTo>
                    <a:pt x="711539" y="185918"/>
                  </a:lnTo>
                  <a:lnTo>
                    <a:pt x="760292" y="203200"/>
                  </a:lnTo>
                  <a:lnTo>
                    <a:pt x="750965" y="253830"/>
                  </a:lnTo>
                  <a:lnTo>
                    <a:pt x="795038" y="280816"/>
                  </a:lnTo>
                  <a:lnTo>
                    <a:pt x="775331" y="328411"/>
                  </a:lnTo>
                  <a:lnTo>
                    <a:pt x="812800" y="363920"/>
                  </a:lnTo>
                  <a:lnTo>
                    <a:pt x="783573" y="406400"/>
                  </a:lnTo>
                  <a:lnTo>
                    <a:pt x="812800" y="448880"/>
                  </a:lnTo>
                  <a:lnTo>
                    <a:pt x="775331" y="484389"/>
                  </a:lnTo>
                  <a:lnTo>
                    <a:pt x="795038" y="531984"/>
                  </a:lnTo>
                  <a:lnTo>
                    <a:pt x="750965" y="558970"/>
                  </a:lnTo>
                  <a:lnTo>
                    <a:pt x="760292" y="609600"/>
                  </a:lnTo>
                  <a:lnTo>
                    <a:pt x="711539" y="626882"/>
                  </a:lnTo>
                  <a:lnTo>
                    <a:pt x="710077" y="678335"/>
                  </a:lnTo>
                  <a:lnTo>
                    <a:pt x="658778" y="685159"/>
                  </a:lnTo>
                  <a:lnTo>
                    <a:pt x="646591" y="735184"/>
                  </a:lnTo>
                  <a:lnTo>
                    <a:pt x="594986" y="731252"/>
                  </a:lnTo>
                  <a:lnTo>
                    <a:pt x="572609" y="777665"/>
                  </a:lnTo>
                  <a:lnTo>
                    <a:pt x="522953" y="763148"/>
                  </a:lnTo>
                  <a:lnTo>
                    <a:pt x="491360" y="803919"/>
                  </a:lnTo>
                  <a:lnTo>
                    <a:pt x="445826" y="779452"/>
                  </a:lnTo>
                  <a:lnTo>
                    <a:pt x="406400" y="812800"/>
                  </a:lnTo>
                  <a:lnTo>
                    <a:pt x="366974" y="779452"/>
                  </a:lnTo>
                  <a:lnTo>
                    <a:pt x="321440" y="803919"/>
                  </a:lnTo>
                  <a:lnTo>
                    <a:pt x="289847" y="763148"/>
                  </a:lnTo>
                  <a:lnTo>
                    <a:pt x="240191" y="777665"/>
                  </a:lnTo>
                  <a:lnTo>
                    <a:pt x="217814" y="731252"/>
                  </a:lnTo>
                  <a:lnTo>
                    <a:pt x="166209" y="735184"/>
                  </a:lnTo>
                  <a:lnTo>
                    <a:pt x="154022" y="685159"/>
                  </a:lnTo>
                  <a:lnTo>
                    <a:pt x="102722" y="678335"/>
                  </a:lnTo>
                  <a:lnTo>
                    <a:pt x="101260" y="626882"/>
                  </a:lnTo>
                  <a:lnTo>
                    <a:pt x="52509" y="609600"/>
                  </a:lnTo>
                  <a:lnTo>
                    <a:pt x="61835" y="558970"/>
                  </a:lnTo>
                  <a:lnTo>
                    <a:pt x="17762" y="531984"/>
                  </a:lnTo>
                  <a:lnTo>
                    <a:pt x="37469" y="484389"/>
                  </a:lnTo>
                  <a:lnTo>
                    <a:pt x="0" y="448880"/>
                  </a:lnTo>
                  <a:lnTo>
                    <a:pt x="29227" y="406400"/>
                  </a:lnTo>
                  <a:lnTo>
                    <a:pt x="0" y="363920"/>
                  </a:lnTo>
                  <a:lnTo>
                    <a:pt x="37469" y="328411"/>
                  </a:lnTo>
                  <a:lnTo>
                    <a:pt x="17762" y="280816"/>
                  </a:lnTo>
                  <a:lnTo>
                    <a:pt x="61835" y="253830"/>
                  </a:lnTo>
                  <a:lnTo>
                    <a:pt x="52509" y="203200"/>
                  </a:lnTo>
                  <a:lnTo>
                    <a:pt x="101260" y="185918"/>
                  </a:lnTo>
                  <a:lnTo>
                    <a:pt x="102722" y="134465"/>
                  </a:lnTo>
                  <a:lnTo>
                    <a:pt x="154022" y="127641"/>
                  </a:lnTo>
                  <a:lnTo>
                    <a:pt x="166209" y="77616"/>
                  </a:lnTo>
                  <a:lnTo>
                    <a:pt x="217814" y="81548"/>
                  </a:lnTo>
                  <a:lnTo>
                    <a:pt x="240191" y="35135"/>
                  </a:lnTo>
                  <a:lnTo>
                    <a:pt x="289847" y="49652"/>
                  </a:lnTo>
                  <a:lnTo>
                    <a:pt x="321440" y="8881"/>
                  </a:lnTo>
                  <a:lnTo>
                    <a:pt x="366974" y="33348"/>
                  </a:lnTo>
                  <a:lnTo>
                    <a:pt x="406400" y="0"/>
                  </a:lnTo>
                  <a:close/>
                </a:path>
              </a:pathLst>
            </a:custGeom>
            <a:solidFill>
              <a:srgbClr val="000000">
                <a:alpha val="0"/>
              </a:srgbClr>
            </a:solidFill>
            <a:ln cap="sq" cmpd="sng" w="38100">
              <a:solidFill>
                <a:srgbClr val="FF772B"/>
              </a:solidFill>
              <a:prstDash val="solid"/>
              <a:miter lim="8000"/>
              <a:headEnd len="sm" w="sm" type="none"/>
              <a:tailEnd len="sm" w="sm" type="none"/>
            </a:ln>
          </p:spPr>
        </p:sp>
        <p:sp>
          <p:nvSpPr>
            <p:cNvPr id="262" name="Google Shape;262;p16"/>
            <p:cNvSpPr txBox="1"/>
            <p:nvPr/>
          </p:nvSpPr>
          <p:spPr>
            <a:xfrm>
              <a:off x="152400" y="104775"/>
              <a:ext cx="508000" cy="5556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263" name="Google Shape;263;p16"/>
          <p:cNvPicPr preferRelativeResize="0"/>
          <p:nvPr/>
        </p:nvPicPr>
        <p:blipFill>
          <a:blip r:embed="rId4">
            <a:alphaModFix/>
          </a:blip>
          <a:stretch>
            <a:fillRect/>
          </a:stretch>
        </p:blipFill>
        <p:spPr>
          <a:xfrm>
            <a:off x="4904750" y="3770850"/>
            <a:ext cx="1560725" cy="1560725"/>
          </a:xfrm>
          <a:prstGeom prst="rect">
            <a:avLst/>
          </a:prstGeom>
          <a:noFill/>
          <a:ln>
            <a:noFill/>
          </a:ln>
        </p:spPr>
      </p:pic>
      <p:pic>
        <p:nvPicPr>
          <p:cNvPr id="264" name="Google Shape;264;p16"/>
          <p:cNvPicPr preferRelativeResize="0"/>
          <p:nvPr/>
        </p:nvPicPr>
        <p:blipFill>
          <a:blip r:embed="rId5">
            <a:alphaModFix/>
          </a:blip>
          <a:stretch>
            <a:fillRect/>
          </a:stretch>
        </p:blipFill>
        <p:spPr>
          <a:xfrm>
            <a:off x="11675688" y="3594513"/>
            <a:ext cx="1737050" cy="1737050"/>
          </a:xfrm>
          <a:prstGeom prst="rect">
            <a:avLst/>
          </a:prstGeom>
          <a:noFill/>
          <a:ln>
            <a:noFill/>
          </a:ln>
        </p:spPr>
      </p:pic>
      <p:pic>
        <p:nvPicPr>
          <p:cNvPr id="265" name="Google Shape;265;p16"/>
          <p:cNvPicPr preferRelativeResize="0"/>
          <p:nvPr/>
        </p:nvPicPr>
        <p:blipFill>
          <a:blip r:embed="rId6">
            <a:alphaModFix/>
          </a:blip>
          <a:stretch>
            <a:fillRect/>
          </a:stretch>
        </p:blipFill>
        <p:spPr>
          <a:xfrm>
            <a:off x="16742346" y="2434174"/>
            <a:ext cx="648875" cy="636747"/>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B2E69"/>
        </a:solidFill>
      </p:bgPr>
    </p:bg>
    <p:spTree>
      <p:nvGrpSpPr>
        <p:cNvPr id="269" name="Shape 269"/>
        <p:cNvGrpSpPr/>
        <p:nvPr/>
      </p:nvGrpSpPr>
      <p:grpSpPr>
        <a:xfrm>
          <a:off x="0" y="0"/>
          <a:ext cx="0" cy="0"/>
          <a:chOff x="0" y="0"/>
          <a:chExt cx="0" cy="0"/>
        </a:xfrm>
      </p:grpSpPr>
      <p:pic>
        <p:nvPicPr>
          <p:cNvPr id="270" name="Google Shape;270;p17"/>
          <p:cNvPicPr preferRelativeResize="0"/>
          <p:nvPr/>
        </p:nvPicPr>
        <p:blipFill>
          <a:blip r:embed="rId3">
            <a:alphaModFix/>
          </a:blip>
          <a:stretch>
            <a:fillRect/>
          </a:stretch>
        </p:blipFill>
        <p:spPr>
          <a:xfrm>
            <a:off x="-10835425" y="-3338400"/>
            <a:ext cx="20117977" cy="20226601"/>
          </a:xfrm>
          <a:prstGeom prst="rect">
            <a:avLst/>
          </a:prstGeom>
          <a:noFill/>
          <a:ln>
            <a:noFill/>
          </a:ln>
        </p:spPr>
      </p:pic>
      <p:grpSp>
        <p:nvGrpSpPr>
          <p:cNvPr id="271" name="Google Shape;271;p17"/>
          <p:cNvGrpSpPr/>
          <p:nvPr/>
        </p:nvGrpSpPr>
        <p:grpSpPr>
          <a:xfrm>
            <a:off x="-756210" y="6364715"/>
            <a:ext cx="8097178" cy="4684560"/>
            <a:chOff x="0" y="-47625"/>
            <a:chExt cx="868687" cy="502572"/>
          </a:xfrm>
        </p:grpSpPr>
        <p:sp>
          <p:nvSpPr>
            <p:cNvPr id="272" name="Google Shape;272;p17"/>
            <p:cNvSpPr/>
            <p:nvPr/>
          </p:nvSpPr>
          <p:spPr>
            <a:xfrm>
              <a:off x="0" y="0"/>
              <a:ext cx="868687" cy="454947"/>
            </a:xfrm>
            <a:custGeom>
              <a:rect b="b" l="l" r="r" t="t"/>
              <a:pathLst>
                <a:path extrusionOk="0" h="454947" w="868687">
                  <a:moveTo>
                    <a:pt x="19123" y="0"/>
                  </a:moveTo>
                  <a:lnTo>
                    <a:pt x="849564" y="0"/>
                  </a:lnTo>
                  <a:cubicBezTo>
                    <a:pt x="860125" y="0"/>
                    <a:pt x="868687" y="8561"/>
                    <a:pt x="868687" y="19123"/>
                  </a:cubicBezTo>
                  <a:lnTo>
                    <a:pt x="868687" y="435824"/>
                  </a:lnTo>
                  <a:cubicBezTo>
                    <a:pt x="868687" y="440896"/>
                    <a:pt x="866672" y="445760"/>
                    <a:pt x="863086" y="449346"/>
                  </a:cubicBezTo>
                  <a:cubicBezTo>
                    <a:pt x="859500" y="452932"/>
                    <a:pt x="854636" y="454947"/>
                    <a:pt x="849564" y="454947"/>
                  </a:cubicBezTo>
                  <a:lnTo>
                    <a:pt x="19123" y="454947"/>
                  </a:lnTo>
                  <a:cubicBezTo>
                    <a:pt x="14051" y="454947"/>
                    <a:pt x="9187" y="452932"/>
                    <a:pt x="5601" y="449346"/>
                  </a:cubicBezTo>
                  <a:cubicBezTo>
                    <a:pt x="2015" y="445760"/>
                    <a:pt x="0" y="440896"/>
                    <a:pt x="0" y="435824"/>
                  </a:cubicBezTo>
                  <a:lnTo>
                    <a:pt x="0" y="19123"/>
                  </a:lnTo>
                  <a:cubicBezTo>
                    <a:pt x="0" y="14051"/>
                    <a:pt x="2015" y="9187"/>
                    <a:pt x="5601" y="5601"/>
                  </a:cubicBezTo>
                  <a:cubicBezTo>
                    <a:pt x="9187" y="2015"/>
                    <a:pt x="14051" y="0"/>
                    <a:pt x="19123" y="0"/>
                  </a:cubicBezTo>
                  <a:close/>
                </a:path>
              </a:pathLst>
            </a:custGeom>
            <a:solidFill>
              <a:srgbClr val="81C0F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p17"/>
            <p:cNvSpPr txBox="1"/>
            <p:nvPr/>
          </p:nvSpPr>
          <p:spPr>
            <a:xfrm>
              <a:off x="0" y="-47625"/>
              <a:ext cx="868687" cy="50257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4" name="Google Shape;274;p17"/>
          <p:cNvGrpSpPr/>
          <p:nvPr/>
        </p:nvGrpSpPr>
        <p:grpSpPr>
          <a:xfrm>
            <a:off x="11262502" y="1923282"/>
            <a:ext cx="3007959" cy="3081953"/>
            <a:chOff x="0" y="-47625"/>
            <a:chExt cx="1936016" cy="1983641"/>
          </a:xfrm>
        </p:grpSpPr>
        <p:sp>
          <p:nvSpPr>
            <p:cNvPr id="275" name="Google Shape;275;p17"/>
            <p:cNvSpPr/>
            <p:nvPr/>
          </p:nvSpPr>
          <p:spPr>
            <a:xfrm>
              <a:off x="0" y="0"/>
              <a:ext cx="1936016" cy="1936016"/>
            </a:xfrm>
            <a:custGeom>
              <a:rect b="b" l="l" r="r" t="t"/>
              <a:pathLst>
                <a:path extrusionOk="0" h="1936016" w="1936016">
                  <a:moveTo>
                    <a:pt x="51476" y="0"/>
                  </a:moveTo>
                  <a:lnTo>
                    <a:pt x="1884540" y="0"/>
                  </a:lnTo>
                  <a:cubicBezTo>
                    <a:pt x="1898192" y="0"/>
                    <a:pt x="1911285" y="5423"/>
                    <a:pt x="1920939" y="15077"/>
                  </a:cubicBezTo>
                  <a:cubicBezTo>
                    <a:pt x="1930593" y="24731"/>
                    <a:pt x="1936016" y="37824"/>
                    <a:pt x="1936016" y="51476"/>
                  </a:cubicBezTo>
                  <a:lnTo>
                    <a:pt x="1936016" y="1884540"/>
                  </a:lnTo>
                  <a:cubicBezTo>
                    <a:pt x="1936016" y="1912969"/>
                    <a:pt x="1912969" y="1936016"/>
                    <a:pt x="1884540" y="1936016"/>
                  </a:cubicBezTo>
                  <a:lnTo>
                    <a:pt x="51476" y="1936016"/>
                  </a:lnTo>
                  <a:cubicBezTo>
                    <a:pt x="23047" y="1936016"/>
                    <a:pt x="0" y="1912969"/>
                    <a:pt x="0" y="1884540"/>
                  </a:cubicBezTo>
                  <a:lnTo>
                    <a:pt x="0" y="51476"/>
                  </a:lnTo>
                  <a:cubicBezTo>
                    <a:pt x="0" y="23047"/>
                    <a:pt x="23047" y="0"/>
                    <a:pt x="51476" y="0"/>
                  </a:cubicBezTo>
                  <a:close/>
                </a:path>
              </a:pathLst>
            </a:custGeom>
            <a:solidFill>
              <a:srgbClr val="FFBD2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p17"/>
            <p:cNvSpPr txBox="1"/>
            <p:nvPr/>
          </p:nvSpPr>
          <p:spPr>
            <a:xfrm>
              <a:off x="0" y="-47625"/>
              <a:ext cx="1936016" cy="198364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7" name="Google Shape;277;p17"/>
          <p:cNvGrpSpPr/>
          <p:nvPr/>
        </p:nvGrpSpPr>
        <p:grpSpPr>
          <a:xfrm rot="5400000">
            <a:off x="17011366" y="106691"/>
            <a:ext cx="2121986" cy="1185328"/>
            <a:chOff x="0" y="-47625"/>
            <a:chExt cx="812800" cy="454025"/>
          </a:xfrm>
        </p:grpSpPr>
        <p:sp>
          <p:nvSpPr>
            <p:cNvPr id="278" name="Google Shape;278;p17"/>
            <p:cNvSpPr/>
            <p:nvPr/>
          </p:nvSpPr>
          <p:spPr>
            <a:xfrm>
              <a:off x="0" y="0"/>
              <a:ext cx="812800" cy="406400"/>
            </a:xfrm>
            <a:custGeom>
              <a:rect b="b" l="l" r="r" t="t"/>
              <a:pathLst>
                <a:path extrusionOk="0" h="406400" w="812800">
                  <a:moveTo>
                    <a:pt x="609600" y="0"/>
                  </a:moveTo>
                  <a:cubicBezTo>
                    <a:pt x="721824" y="0"/>
                    <a:pt x="812800" y="90976"/>
                    <a:pt x="812800" y="203200"/>
                  </a:cubicBezTo>
                  <a:cubicBezTo>
                    <a:pt x="812800" y="315424"/>
                    <a:pt x="721824" y="406400"/>
                    <a:pt x="609600" y="406400"/>
                  </a:cubicBezTo>
                  <a:lnTo>
                    <a:pt x="203200" y="406400"/>
                  </a:lnTo>
                  <a:cubicBezTo>
                    <a:pt x="90976" y="406400"/>
                    <a:pt x="0" y="315424"/>
                    <a:pt x="0" y="203200"/>
                  </a:cubicBezTo>
                  <a:cubicBezTo>
                    <a:pt x="0" y="90976"/>
                    <a:pt x="90976" y="0"/>
                    <a:pt x="203200" y="0"/>
                  </a:cubicBezTo>
                  <a:close/>
                </a:path>
              </a:pathLst>
            </a:custGeom>
            <a:solidFill>
              <a:srgbClr val="FF772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p17"/>
            <p:cNvSpPr txBox="1"/>
            <p:nvPr/>
          </p:nvSpPr>
          <p:spPr>
            <a:xfrm>
              <a:off x="0" y="-47625"/>
              <a:ext cx="812800" cy="454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0" name="Google Shape;280;p17"/>
          <p:cNvGrpSpPr/>
          <p:nvPr/>
        </p:nvGrpSpPr>
        <p:grpSpPr>
          <a:xfrm>
            <a:off x="15780960" y="697143"/>
            <a:ext cx="3667960" cy="1300133"/>
            <a:chOff x="0" y="-47625"/>
            <a:chExt cx="1280904" cy="454025"/>
          </a:xfrm>
        </p:grpSpPr>
        <p:sp>
          <p:nvSpPr>
            <p:cNvPr id="281" name="Google Shape;281;p17"/>
            <p:cNvSpPr/>
            <p:nvPr/>
          </p:nvSpPr>
          <p:spPr>
            <a:xfrm>
              <a:off x="0" y="0"/>
              <a:ext cx="1280904" cy="406400"/>
            </a:xfrm>
            <a:custGeom>
              <a:rect b="b" l="l" r="r" t="t"/>
              <a:pathLst>
                <a:path extrusionOk="0" h="406400" w="1280904">
                  <a:moveTo>
                    <a:pt x="1077704" y="0"/>
                  </a:moveTo>
                  <a:cubicBezTo>
                    <a:pt x="1189929" y="0"/>
                    <a:pt x="1280904" y="90976"/>
                    <a:pt x="1280904" y="203200"/>
                  </a:cubicBezTo>
                  <a:cubicBezTo>
                    <a:pt x="1280904" y="315424"/>
                    <a:pt x="1189929" y="406400"/>
                    <a:pt x="1077704" y="406400"/>
                  </a:cubicBezTo>
                  <a:lnTo>
                    <a:pt x="203200" y="406400"/>
                  </a:lnTo>
                  <a:cubicBezTo>
                    <a:pt x="90976" y="406400"/>
                    <a:pt x="0" y="315424"/>
                    <a:pt x="0" y="203200"/>
                  </a:cubicBezTo>
                  <a:cubicBezTo>
                    <a:pt x="0" y="90976"/>
                    <a:pt x="90976" y="0"/>
                    <a:pt x="203200" y="0"/>
                  </a:cubicBezTo>
                  <a:close/>
                </a:path>
              </a:pathLst>
            </a:custGeom>
            <a:solidFill>
              <a:srgbClr val="000000">
                <a:alpha val="0"/>
              </a:srgbClr>
            </a:solidFill>
            <a:ln cap="sq" cmpd="sng" w="57150">
              <a:solidFill>
                <a:srgbClr val="FFBD2B"/>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p17"/>
            <p:cNvSpPr txBox="1"/>
            <p:nvPr/>
          </p:nvSpPr>
          <p:spPr>
            <a:xfrm>
              <a:off x="0" y="-47625"/>
              <a:ext cx="1280904" cy="454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83" name="Google Shape;283;p17"/>
          <p:cNvSpPr txBox="1"/>
          <p:nvPr/>
        </p:nvSpPr>
        <p:spPr>
          <a:xfrm>
            <a:off x="8761991" y="5466806"/>
            <a:ext cx="8008981" cy="14573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9000" u="none" cap="none" strike="noStrike">
                <a:solidFill>
                  <a:srgbClr val="FFFFFF"/>
                </a:solidFill>
                <a:latin typeface="Poppins"/>
                <a:ea typeface="Poppins"/>
                <a:cs typeface="Poppins"/>
                <a:sym typeface="Poppins"/>
              </a:rPr>
              <a:t>Our Projects</a:t>
            </a:r>
            <a:endParaRPr/>
          </a:p>
        </p:txBody>
      </p:sp>
      <p:sp>
        <p:nvSpPr>
          <p:cNvPr id="284" name="Google Shape;284;p17"/>
          <p:cNvSpPr txBox="1"/>
          <p:nvPr/>
        </p:nvSpPr>
        <p:spPr>
          <a:xfrm>
            <a:off x="9829685" y="6895556"/>
            <a:ext cx="6073695" cy="38862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400" u="none" cap="none" strike="noStrike">
                <a:solidFill>
                  <a:srgbClr val="FFFFFF"/>
                </a:solidFill>
                <a:latin typeface="Inter"/>
                <a:ea typeface="Inter"/>
                <a:cs typeface="Inter"/>
                <a:sym typeface="Inter"/>
              </a:rPr>
              <a:t>Elaborate on what you want to discuss. </a:t>
            </a:r>
            <a:endParaRPr/>
          </a:p>
        </p:txBody>
      </p:sp>
      <p:sp>
        <p:nvSpPr>
          <p:cNvPr id="285" name="Google Shape;285;p17"/>
          <p:cNvSpPr txBox="1"/>
          <p:nvPr/>
        </p:nvSpPr>
        <p:spPr>
          <a:xfrm>
            <a:off x="12042522" y="1882976"/>
            <a:ext cx="1447800" cy="30732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9965" u="none" cap="none" strike="noStrike">
                <a:solidFill>
                  <a:srgbClr val="FFFFFF"/>
                </a:solidFill>
                <a:latin typeface="Poppins"/>
                <a:ea typeface="Poppins"/>
                <a:cs typeface="Poppins"/>
                <a:sym typeface="Poppins"/>
              </a:rPr>
              <a:t>2</a:t>
            </a:r>
            <a:endParaRPr/>
          </a:p>
        </p:txBody>
      </p:sp>
      <p:pic>
        <p:nvPicPr>
          <p:cNvPr id="286" name="Google Shape;286;p17"/>
          <p:cNvPicPr preferRelativeResize="0"/>
          <p:nvPr/>
        </p:nvPicPr>
        <p:blipFill>
          <a:blip r:embed="rId4">
            <a:alphaModFix/>
          </a:blip>
          <a:stretch>
            <a:fillRect/>
          </a:stretch>
        </p:blipFill>
        <p:spPr>
          <a:xfrm>
            <a:off x="1293465" y="697169"/>
            <a:ext cx="5342675" cy="8224217"/>
          </a:xfrm>
          <a:prstGeom prst="rect">
            <a:avLst/>
          </a:prstGeom>
          <a:noFill/>
          <a:ln>
            <a:noFill/>
          </a:ln>
        </p:spPr>
      </p:pic>
      <p:grpSp>
        <p:nvGrpSpPr>
          <p:cNvPr id="287" name="Google Shape;287;p17"/>
          <p:cNvGrpSpPr/>
          <p:nvPr/>
        </p:nvGrpSpPr>
        <p:grpSpPr>
          <a:xfrm>
            <a:off x="738221" y="1997276"/>
            <a:ext cx="1110443" cy="1110443"/>
            <a:chOff x="0" y="0"/>
            <a:chExt cx="812800" cy="812800"/>
          </a:xfrm>
        </p:grpSpPr>
        <p:sp>
          <p:nvSpPr>
            <p:cNvPr id="288" name="Google Shape;288;p17"/>
            <p:cNvSpPr/>
            <p:nvPr/>
          </p:nvSpPr>
          <p:spPr>
            <a:xfrm>
              <a:off x="0" y="0"/>
              <a:ext cx="812800" cy="812800"/>
            </a:xfrm>
            <a:custGeom>
              <a:rect b="b" l="l" r="r" t="t"/>
              <a:pathLst>
                <a:path extrusionOk="0" h="812800" w="812800">
                  <a:moveTo>
                    <a:pt x="406400" y="0"/>
                  </a:moveTo>
                  <a:lnTo>
                    <a:pt x="445826" y="33348"/>
                  </a:lnTo>
                  <a:lnTo>
                    <a:pt x="491360" y="8881"/>
                  </a:lnTo>
                  <a:lnTo>
                    <a:pt x="522953" y="49652"/>
                  </a:lnTo>
                  <a:lnTo>
                    <a:pt x="572609" y="35135"/>
                  </a:lnTo>
                  <a:lnTo>
                    <a:pt x="594986" y="81548"/>
                  </a:lnTo>
                  <a:lnTo>
                    <a:pt x="646591" y="77616"/>
                  </a:lnTo>
                  <a:lnTo>
                    <a:pt x="658778" y="127641"/>
                  </a:lnTo>
                  <a:lnTo>
                    <a:pt x="710077" y="134465"/>
                  </a:lnTo>
                  <a:lnTo>
                    <a:pt x="711539" y="185918"/>
                  </a:lnTo>
                  <a:lnTo>
                    <a:pt x="760292" y="203200"/>
                  </a:lnTo>
                  <a:lnTo>
                    <a:pt x="750965" y="253830"/>
                  </a:lnTo>
                  <a:lnTo>
                    <a:pt x="795038" y="280816"/>
                  </a:lnTo>
                  <a:lnTo>
                    <a:pt x="775331" y="328411"/>
                  </a:lnTo>
                  <a:lnTo>
                    <a:pt x="812800" y="363920"/>
                  </a:lnTo>
                  <a:lnTo>
                    <a:pt x="783573" y="406400"/>
                  </a:lnTo>
                  <a:lnTo>
                    <a:pt x="812800" y="448880"/>
                  </a:lnTo>
                  <a:lnTo>
                    <a:pt x="775331" y="484389"/>
                  </a:lnTo>
                  <a:lnTo>
                    <a:pt x="795038" y="531984"/>
                  </a:lnTo>
                  <a:lnTo>
                    <a:pt x="750965" y="558970"/>
                  </a:lnTo>
                  <a:lnTo>
                    <a:pt x="760292" y="609600"/>
                  </a:lnTo>
                  <a:lnTo>
                    <a:pt x="711539" y="626882"/>
                  </a:lnTo>
                  <a:lnTo>
                    <a:pt x="710077" y="678335"/>
                  </a:lnTo>
                  <a:lnTo>
                    <a:pt x="658778" y="685159"/>
                  </a:lnTo>
                  <a:lnTo>
                    <a:pt x="646591" y="735184"/>
                  </a:lnTo>
                  <a:lnTo>
                    <a:pt x="594986" y="731252"/>
                  </a:lnTo>
                  <a:lnTo>
                    <a:pt x="572609" y="777665"/>
                  </a:lnTo>
                  <a:lnTo>
                    <a:pt x="522953" y="763148"/>
                  </a:lnTo>
                  <a:lnTo>
                    <a:pt x="491360" y="803919"/>
                  </a:lnTo>
                  <a:lnTo>
                    <a:pt x="445826" y="779452"/>
                  </a:lnTo>
                  <a:lnTo>
                    <a:pt x="406400" y="812800"/>
                  </a:lnTo>
                  <a:lnTo>
                    <a:pt x="366974" y="779452"/>
                  </a:lnTo>
                  <a:lnTo>
                    <a:pt x="321440" y="803919"/>
                  </a:lnTo>
                  <a:lnTo>
                    <a:pt x="289847" y="763148"/>
                  </a:lnTo>
                  <a:lnTo>
                    <a:pt x="240191" y="777665"/>
                  </a:lnTo>
                  <a:lnTo>
                    <a:pt x="217814" y="731252"/>
                  </a:lnTo>
                  <a:lnTo>
                    <a:pt x="166209" y="735184"/>
                  </a:lnTo>
                  <a:lnTo>
                    <a:pt x="154022" y="685159"/>
                  </a:lnTo>
                  <a:lnTo>
                    <a:pt x="102722" y="678335"/>
                  </a:lnTo>
                  <a:lnTo>
                    <a:pt x="101260" y="626882"/>
                  </a:lnTo>
                  <a:lnTo>
                    <a:pt x="52509" y="609600"/>
                  </a:lnTo>
                  <a:lnTo>
                    <a:pt x="61835" y="558970"/>
                  </a:lnTo>
                  <a:lnTo>
                    <a:pt x="17762" y="531984"/>
                  </a:lnTo>
                  <a:lnTo>
                    <a:pt x="37469" y="484389"/>
                  </a:lnTo>
                  <a:lnTo>
                    <a:pt x="0" y="448880"/>
                  </a:lnTo>
                  <a:lnTo>
                    <a:pt x="29227" y="406400"/>
                  </a:lnTo>
                  <a:lnTo>
                    <a:pt x="0" y="363920"/>
                  </a:lnTo>
                  <a:lnTo>
                    <a:pt x="37469" y="328411"/>
                  </a:lnTo>
                  <a:lnTo>
                    <a:pt x="17762" y="280816"/>
                  </a:lnTo>
                  <a:lnTo>
                    <a:pt x="61835" y="253830"/>
                  </a:lnTo>
                  <a:lnTo>
                    <a:pt x="52509" y="203200"/>
                  </a:lnTo>
                  <a:lnTo>
                    <a:pt x="101260" y="185918"/>
                  </a:lnTo>
                  <a:lnTo>
                    <a:pt x="102722" y="134465"/>
                  </a:lnTo>
                  <a:lnTo>
                    <a:pt x="154022" y="127641"/>
                  </a:lnTo>
                  <a:lnTo>
                    <a:pt x="166209" y="77616"/>
                  </a:lnTo>
                  <a:lnTo>
                    <a:pt x="217814" y="81548"/>
                  </a:lnTo>
                  <a:lnTo>
                    <a:pt x="240191" y="35135"/>
                  </a:lnTo>
                  <a:lnTo>
                    <a:pt x="289847" y="49652"/>
                  </a:lnTo>
                  <a:lnTo>
                    <a:pt x="321440" y="8881"/>
                  </a:lnTo>
                  <a:lnTo>
                    <a:pt x="366974" y="33348"/>
                  </a:lnTo>
                  <a:lnTo>
                    <a:pt x="406400" y="0"/>
                  </a:lnTo>
                  <a:close/>
                </a:path>
              </a:pathLst>
            </a:custGeom>
            <a:solidFill>
              <a:srgbClr val="FF772B"/>
            </a:solidFill>
            <a:ln>
              <a:noFill/>
            </a:ln>
          </p:spPr>
        </p:sp>
        <p:sp>
          <p:nvSpPr>
            <p:cNvPr id="289" name="Google Shape;289;p17"/>
            <p:cNvSpPr txBox="1"/>
            <p:nvPr/>
          </p:nvSpPr>
          <p:spPr>
            <a:xfrm>
              <a:off x="152400" y="104775"/>
              <a:ext cx="508000" cy="5556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90" name="Google Shape;290;p17"/>
          <p:cNvGrpSpPr/>
          <p:nvPr/>
        </p:nvGrpSpPr>
        <p:grpSpPr>
          <a:xfrm>
            <a:off x="4663801" y="7976255"/>
            <a:ext cx="4977484" cy="1300146"/>
            <a:chOff x="0" y="-47625"/>
            <a:chExt cx="1738191" cy="454025"/>
          </a:xfrm>
        </p:grpSpPr>
        <p:sp>
          <p:nvSpPr>
            <p:cNvPr id="291" name="Google Shape;291;p17"/>
            <p:cNvSpPr/>
            <p:nvPr/>
          </p:nvSpPr>
          <p:spPr>
            <a:xfrm>
              <a:off x="0" y="0"/>
              <a:ext cx="1738191" cy="406400"/>
            </a:xfrm>
            <a:custGeom>
              <a:rect b="b" l="l" r="r" t="t"/>
              <a:pathLst>
                <a:path extrusionOk="0" h="406400" w="1738191">
                  <a:moveTo>
                    <a:pt x="1534991" y="0"/>
                  </a:moveTo>
                  <a:cubicBezTo>
                    <a:pt x="1647215" y="0"/>
                    <a:pt x="1738191" y="90976"/>
                    <a:pt x="1738191" y="203200"/>
                  </a:cubicBezTo>
                  <a:cubicBezTo>
                    <a:pt x="1738191" y="315424"/>
                    <a:pt x="1647215" y="406400"/>
                    <a:pt x="1534991" y="406400"/>
                  </a:cubicBezTo>
                  <a:lnTo>
                    <a:pt x="203200" y="406400"/>
                  </a:lnTo>
                  <a:cubicBezTo>
                    <a:pt x="90976" y="406400"/>
                    <a:pt x="0" y="315424"/>
                    <a:pt x="0" y="203200"/>
                  </a:cubicBezTo>
                  <a:cubicBezTo>
                    <a:pt x="0" y="90976"/>
                    <a:pt x="90976" y="0"/>
                    <a:pt x="203200" y="0"/>
                  </a:cubicBezTo>
                  <a:close/>
                </a:path>
              </a:pathLst>
            </a:custGeom>
            <a:solidFill>
              <a:srgbClr val="000000">
                <a:alpha val="0"/>
              </a:srgbClr>
            </a:solidFill>
            <a:ln cap="sq" cmpd="sng" w="57150">
              <a:solidFill>
                <a:srgbClr val="FFBD2B"/>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p17"/>
            <p:cNvSpPr txBox="1"/>
            <p:nvPr/>
          </p:nvSpPr>
          <p:spPr>
            <a:xfrm>
              <a:off x="0" y="-47625"/>
              <a:ext cx="1738191" cy="454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93" name="Google Shape;293;p17"/>
          <p:cNvGrpSpPr/>
          <p:nvPr/>
        </p:nvGrpSpPr>
        <p:grpSpPr>
          <a:xfrm>
            <a:off x="7975673" y="8674137"/>
            <a:ext cx="1168327" cy="1168327"/>
            <a:chOff x="0" y="0"/>
            <a:chExt cx="812800" cy="812800"/>
          </a:xfrm>
        </p:grpSpPr>
        <p:sp>
          <p:nvSpPr>
            <p:cNvPr id="294" name="Google Shape;294;p17"/>
            <p:cNvSpPr/>
            <p:nvPr/>
          </p:nvSpPr>
          <p:spPr>
            <a:xfrm>
              <a:off x="0" y="0"/>
              <a:ext cx="812800" cy="812800"/>
            </a:xfrm>
            <a:custGeom>
              <a:rect b="b" l="l" r="r" t="t"/>
              <a:pathLst>
                <a:path extrusionOk="0" h="812800" w="812800">
                  <a:moveTo>
                    <a:pt x="406400" y="0"/>
                  </a:moveTo>
                  <a:lnTo>
                    <a:pt x="445826" y="33348"/>
                  </a:lnTo>
                  <a:lnTo>
                    <a:pt x="491360" y="8881"/>
                  </a:lnTo>
                  <a:lnTo>
                    <a:pt x="522953" y="49652"/>
                  </a:lnTo>
                  <a:lnTo>
                    <a:pt x="572609" y="35135"/>
                  </a:lnTo>
                  <a:lnTo>
                    <a:pt x="594986" y="81548"/>
                  </a:lnTo>
                  <a:lnTo>
                    <a:pt x="646591" y="77616"/>
                  </a:lnTo>
                  <a:lnTo>
                    <a:pt x="658778" y="127641"/>
                  </a:lnTo>
                  <a:lnTo>
                    <a:pt x="710077" y="134465"/>
                  </a:lnTo>
                  <a:lnTo>
                    <a:pt x="711539" y="185918"/>
                  </a:lnTo>
                  <a:lnTo>
                    <a:pt x="760292" y="203200"/>
                  </a:lnTo>
                  <a:lnTo>
                    <a:pt x="750965" y="253830"/>
                  </a:lnTo>
                  <a:lnTo>
                    <a:pt x="795038" y="280816"/>
                  </a:lnTo>
                  <a:lnTo>
                    <a:pt x="775331" y="328411"/>
                  </a:lnTo>
                  <a:lnTo>
                    <a:pt x="812800" y="363920"/>
                  </a:lnTo>
                  <a:lnTo>
                    <a:pt x="783573" y="406400"/>
                  </a:lnTo>
                  <a:lnTo>
                    <a:pt x="812800" y="448880"/>
                  </a:lnTo>
                  <a:lnTo>
                    <a:pt x="775331" y="484389"/>
                  </a:lnTo>
                  <a:lnTo>
                    <a:pt x="795038" y="531984"/>
                  </a:lnTo>
                  <a:lnTo>
                    <a:pt x="750965" y="558970"/>
                  </a:lnTo>
                  <a:lnTo>
                    <a:pt x="760292" y="609600"/>
                  </a:lnTo>
                  <a:lnTo>
                    <a:pt x="711539" y="626882"/>
                  </a:lnTo>
                  <a:lnTo>
                    <a:pt x="710077" y="678335"/>
                  </a:lnTo>
                  <a:lnTo>
                    <a:pt x="658778" y="685159"/>
                  </a:lnTo>
                  <a:lnTo>
                    <a:pt x="646591" y="735184"/>
                  </a:lnTo>
                  <a:lnTo>
                    <a:pt x="594986" y="731252"/>
                  </a:lnTo>
                  <a:lnTo>
                    <a:pt x="572609" y="777665"/>
                  </a:lnTo>
                  <a:lnTo>
                    <a:pt x="522953" y="763148"/>
                  </a:lnTo>
                  <a:lnTo>
                    <a:pt x="491360" y="803919"/>
                  </a:lnTo>
                  <a:lnTo>
                    <a:pt x="445826" y="779452"/>
                  </a:lnTo>
                  <a:lnTo>
                    <a:pt x="406400" y="812800"/>
                  </a:lnTo>
                  <a:lnTo>
                    <a:pt x="366974" y="779452"/>
                  </a:lnTo>
                  <a:lnTo>
                    <a:pt x="321440" y="803919"/>
                  </a:lnTo>
                  <a:lnTo>
                    <a:pt x="289847" y="763148"/>
                  </a:lnTo>
                  <a:lnTo>
                    <a:pt x="240191" y="777665"/>
                  </a:lnTo>
                  <a:lnTo>
                    <a:pt x="217814" y="731252"/>
                  </a:lnTo>
                  <a:lnTo>
                    <a:pt x="166209" y="735184"/>
                  </a:lnTo>
                  <a:lnTo>
                    <a:pt x="154022" y="685159"/>
                  </a:lnTo>
                  <a:lnTo>
                    <a:pt x="102722" y="678335"/>
                  </a:lnTo>
                  <a:lnTo>
                    <a:pt x="101260" y="626882"/>
                  </a:lnTo>
                  <a:lnTo>
                    <a:pt x="52509" y="609600"/>
                  </a:lnTo>
                  <a:lnTo>
                    <a:pt x="61835" y="558970"/>
                  </a:lnTo>
                  <a:lnTo>
                    <a:pt x="17762" y="531984"/>
                  </a:lnTo>
                  <a:lnTo>
                    <a:pt x="37469" y="484389"/>
                  </a:lnTo>
                  <a:lnTo>
                    <a:pt x="0" y="448880"/>
                  </a:lnTo>
                  <a:lnTo>
                    <a:pt x="29227" y="406400"/>
                  </a:lnTo>
                  <a:lnTo>
                    <a:pt x="0" y="363920"/>
                  </a:lnTo>
                  <a:lnTo>
                    <a:pt x="37469" y="328411"/>
                  </a:lnTo>
                  <a:lnTo>
                    <a:pt x="17762" y="280816"/>
                  </a:lnTo>
                  <a:lnTo>
                    <a:pt x="61835" y="253830"/>
                  </a:lnTo>
                  <a:lnTo>
                    <a:pt x="52509" y="203200"/>
                  </a:lnTo>
                  <a:lnTo>
                    <a:pt x="101260" y="185918"/>
                  </a:lnTo>
                  <a:lnTo>
                    <a:pt x="102722" y="134465"/>
                  </a:lnTo>
                  <a:lnTo>
                    <a:pt x="154022" y="127641"/>
                  </a:lnTo>
                  <a:lnTo>
                    <a:pt x="166209" y="77616"/>
                  </a:lnTo>
                  <a:lnTo>
                    <a:pt x="217814" y="81548"/>
                  </a:lnTo>
                  <a:lnTo>
                    <a:pt x="240191" y="35135"/>
                  </a:lnTo>
                  <a:lnTo>
                    <a:pt x="289847" y="49652"/>
                  </a:lnTo>
                  <a:lnTo>
                    <a:pt x="321440" y="8881"/>
                  </a:lnTo>
                  <a:lnTo>
                    <a:pt x="366974" y="33348"/>
                  </a:lnTo>
                  <a:lnTo>
                    <a:pt x="406400" y="0"/>
                  </a:lnTo>
                  <a:close/>
                </a:path>
              </a:pathLst>
            </a:custGeom>
            <a:solidFill>
              <a:srgbClr val="FF772B"/>
            </a:solidFill>
            <a:ln>
              <a:noFill/>
            </a:ln>
          </p:spPr>
        </p:sp>
        <p:sp>
          <p:nvSpPr>
            <p:cNvPr id="295" name="Google Shape;295;p17"/>
            <p:cNvSpPr txBox="1"/>
            <p:nvPr/>
          </p:nvSpPr>
          <p:spPr>
            <a:xfrm>
              <a:off x="152400" y="104775"/>
              <a:ext cx="508000" cy="5556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296" name="Google Shape;296;p17"/>
          <p:cNvPicPr preferRelativeResize="0"/>
          <p:nvPr/>
        </p:nvPicPr>
        <p:blipFill>
          <a:blip r:embed="rId5">
            <a:alphaModFix/>
          </a:blip>
          <a:stretch>
            <a:fillRect/>
          </a:stretch>
        </p:blipFill>
        <p:spPr>
          <a:xfrm>
            <a:off x="8232149" y="8945650"/>
            <a:ext cx="643925" cy="631775"/>
          </a:xfrm>
          <a:prstGeom prst="rect">
            <a:avLst/>
          </a:prstGeom>
          <a:noFill/>
          <a:ln>
            <a:noFill/>
          </a:ln>
        </p:spPr>
      </p:pic>
      <p:pic>
        <p:nvPicPr>
          <p:cNvPr id="297" name="Google Shape;297;p17"/>
          <p:cNvPicPr preferRelativeResize="0"/>
          <p:nvPr/>
        </p:nvPicPr>
        <p:blipFill>
          <a:blip r:embed="rId6">
            <a:alphaModFix/>
          </a:blip>
          <a:stretch>
            <a:fillRect/>
          </a:stretch>
        </p:blipFill>
        <p:spPr>
          <a:xfrm>
            <a:off x="16306003" y="1029263"/>
            <a:ext cx="790500" cy="772258"/>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B2E69"/>
        </a:solidFill>
      </p:bgPr>
    </p:bg>
    <p:spTree>
      <p:nvGrpSpPr>
        <p:cNvPr id="301" name="Shape 301"/>
        <p:cNvGrpSpPr/>
        <p:nvPr/>
      </p:nvGrpSpPr>
      <p:grpSpPr>
        <a:xfrm>
          <a:off x="0" y="0"/>
          <a:ext cx="0" cy="0"/>
          <a:chOff x="0" y="0"/>
          <a:chExt cx="0" cy="0"/>
        </a:xfrm>
      </p:grpSpPr>
      <p:grpSp>
        <p:nvGrpSpPr>
          <p:cNvPr id="302" name="Google Shape;302;p18"/>
          <p:cNvGrpSpPr/>
          <p:nvPr/>
        </p:nvGrpSpPr>
        <p:grpSpPr>
          <a:xfrm>
            <a:off x="13268018" y="-262164"/>
            <a:ext cx="5228847" cy="6793114"/>
            <a:chOff x="0" y="-47625"/>
            <a:chExt cx="1377145" cy="1789133"/>
          </a:xfrm>
        </p:grpSpPr>
        <p:sp>
          <p:nvSpPr>
            <p:cNvPr id="303" name="Google Shape;303;p18"/>
            <p:cNvSpPr/>
            <p:nvPr/>
          </p:nvSpPr>
          <p:spPr>
            <a:xfrm>
              <a:off x="0" y="0"/>
              <a:ext cx="1377145" cy="1741508"/>
            </a:xfrm>
            <a:custGeom>
              <a:rect b="b" l="l" r="r" t="t"/>
              <a:pathLst>
                <a:path extrusionOk="0" h="1741508" w="1377145">
                  <a:moveTo>
                    <a:pt x="29612" y="0"/>
                  </a:moveTo>
                  <a:lnTo>
                    <a:pt x="1347533" y="0"/>
                  </a:lnTo>
                  <a:cubicBezTo>
                    <a:pt x="1355386" y="0"/>
                    <a:pt x="1362918" y="3120"/>
                    <a:pt x="1368472" y="8673"/>
                  </a:cubicBezTo>
                  <a:cubicBezTo>
                    <a:pt x="1374025" y="14227"/>
                    <a:pt x="1377145" y="21759"/>
                    <a:pt x="1377145" y="29612"/>
                  </a:cubicBezTo>
                  <a:lnTo>
                    <a:pt x="1377145" y="1711896"/>
                  </a:lnTo>
                  <a:cubicBezTo>
                    <a:pt x="1377145" y="1719749"/>
                    <a:pt x="1374025" y="1727281"/>
                    <a:pt x="1368472" y="1732835"/>
                  </a:cubicBezTo>
                  <a:cubicBezTo>
                    <a:pt x="1362918" y="1738388"/>
                    <a:pt x="1355386" y="1741508"/>
                    <a:pt x="1347533" y="1741508"/>
                  </a:cubicBezTo>
                  <a:lnTo>
                    <a:pt x="29612" y="1741508"/>
                  </a:lnTo>
                  <a:cubicBezTo>
                    <a:pt x="21759" y="1741508"/>
                    <a:pt x="14227" y="1738388"/>
                    <a:pt x="8673" y="1732835"/>
                  </a:cubicBezTo>
                  <a:cubicBezTo>
                    <a:pt x="3120" y="1727281"/>
                    <a:pt x="0" y="1719749"/>
                    <a:pt x="0" y="1711896"/>
                  </a:cubicBezTo>
                  <a:lnTo>
                    <a:pt x="0" y="29612"/>
                  </a:lnTo>
                  <a:cubicBezTo>
                    <a:pt x="0" y="21759"/>
                    <a:pt x="3120" y="14227"/>
                    <a:pt x="8673" y="8673"/>
                  </a:cubicBezTo>
                  <a:cubicBezTo>
                    <a:pt x="14227" y="3120"/>
                    <a:pt x="21759" y="0"/>
                    <a:pt x="29612" y="0"/>
                  </a:cubicBezTo>
                  <a:close/>
                </a:path>
              </a:pathLst>
            </a:custGeom>
            <a:solidFill>
              <a:srgbClr val="81C0F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p18"/>
            <p:cNvSpPr txBox="1"/>
            <p:nvPr/>
          </p:nvSpPr>
          <p:spPr>
            <a:xfrm>
              <a:off x="0" y="-47625"/>
              <a:ext cx="1377145" cy="1789133"/>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305" name="Google Shape;305;p18"/>
          <p:cNvPicPr preferRelativeResize="0"/>
          <p:nvPr/>
        </p:nvPicPr>
        <p:blipFill>
          <a:blip r:embed="rId3">
            <a:alphaModFix/>
          </a:blip>
          <a:stretch>
            <a:fillRect/>
          </a:stretch>
        </p:blipFill>
        <p:spPr>
          <a:xfrm>
            <a:off x="8923025" y="-4015224"/>
            <a:ext cx="19561324" cy="19437150"/>
          </a:xfrm>
          <a:prstGeom prst="rect">
            <a:avLst/>
          </a:prstGeom>
          <a:noFill/>
          <a:ln>
            <a:noFill/>
          </a:ln>
        </p:spPr>
      </p:pic>
      <p:pic>
        <p:nvPicPr>
          <p:cNvPr id="306" name="Google Shape;306;p18"/>
          <p:cNvPicPr preferRelativeResize="0"/>
          <p:nvPr/>
        </p:nvPicPr>
        <p:blipFill>
          <a:blip r:embed="rId4">
            <a:alphaModFix/>
          </a:blip>
          <a:stretch>
            <a:fillRect/>
          </a:stretch>
        </p:blipFill>
        <p:spPr>
          <a:xfrm>
            <a:off x="12177775" y="715850"/>
            <a:ext cx="5072700" cy="8712627"/>
          </a:xfrm>
          <a:prstGeom prst="rect">
            <a:avLst/>
          </a:prstGeom>
          <a:noFill/>
          <a:ln>
            <a:noFill/>
          </a:ln>
        </p:spPr>
      </p:pic>
      <p:grpSp>
        <p:nvGrpSpPr>
          <p:cNvPr id="307" name="Google Shape;307;p18"/>
          <p:cNvGrpSpPr/>
          <p:nvPr/>
        </p:nvGrpSpPr>
        <p:grpSpPr>
          <a:xfrm>
            <a:off x="2793235" y="2916796"/>
            <a:ext cx="7995063" cy="1619083"/>
            <a:chOff x="0" y="-47625"/>
            <a:chExt cx="857731" cy="173699"/>
          </a:xfrm>
        </p:grpSpPr>
        <p:sp>
          <p:nvSpPr>
            <p:cNvPr id="308" name="Google Shape;308;p18"/>
            <p:cNvSpPr/>
            <p:nvPr/>
          </p:nvSpPr>
          <p:spPr>
            <a:xfrm>
              <a:off x="0" y="0"/>
              <a:ext cx="857731" cy="126074"/>
            </a:xfrm>
            <a:custGeom>
              <a:rect b="b" l="l" r="r" t="t"/>
              <a:pathLst>
                <a:path extrusionOk="0" h="126074" w="857731">
                  <a:moveTo>
                    <a:pt x="19367" y="0"/>
                  </a:moveTo>
                  <a:lnTo>
                    <a:pt x="838365" y="0"/>
                  </a:lnTo>
                  <a:cubicBezTo>
                    <a:pt x="843501" y="0"/>
                    <a:pt x="848427" y="2040"/>
                    <a:pt x="852059" y="5672"/>
                  </a:cubicBezTo>
                  <a:cubicBezTo>
                    <a:pt x="855691" y="9304"/>
                    <a:pt x="857731" y="14230"/>
                    <a:pt x="857731" y="19367"/>
                  </a:cubicBezTo>
                  <a:lnTo>
                    <a:pt x="857731" y="106708"/>
                  </a:lnTo>
                  <a:cubicBezTo>
                    <a:pt x="857731" y="111844"/>
                    <a:pt x="855691" y="116770"/>
                    <a:pt x="852059" y="120402"/>
                  </a:cubicBezTo>
                  <a:cubicBezTo>
                    <a:pt x="848427" y="124034"/>
                    <a:pt x="843501" y="126074"/>
                    <a:pt x="838365" y="126074"/>
                  </a:cubicBezTo>
                  <a:lnTo>
                    <a:pt x="19367" y="126074"/>
                  </a:lnTo>
                  <a:cubicBezTo>
                    <a:pt x="14230" y="126074"/>
                    <a:pt x="9304" y="124034"/>
                    <a:pt x="5672" y="120402"/>
                  </a:cubicBezTo>
                  <a:cubicBezTo>
                    <a:pt x="2040" y="116770"/>
                    <a:pt x="0" y="111844"/>
                    <a:pt x="0" y="106708"/>
                  </a:cubicBezTo>
                  <a:lnTo>
                    <a:pt x="0" y="19367"/>
                  </a:lnTo>
                  <a:cubicBezTo>
                    <a:pt x="0" y="14230"/>
                    <a:pt x="2040" y="9304"/>
                    <a:pt x="5672" y="5672"/>
                  </a:cubicBezTo>
                  <a:cubicBezTo>
                    <a:pt x="9304" y="2040"/>
                    <a:pt x="14230" y="0"/>
                    <a:pt x="19367" y="0"/>
                  </a:cubicBezTo>
                  <a:close/>
                </a:path>
              </a:pathLst>
            </a:custGeom>
            <a:solidFill>
              <a:srgbClr val="81C0F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p18"/>
            <p:cNvSpPr txBox="1"/>
            <p:nvPr/>
          </p:nvSpPr>
          <p:spPr>
            <a:xfrm>
              <a:off x="0" y="-47625"/>
              <a:ext cx="857731" cy="17369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10" name="Google Shape;310;p18"/>
          <p:cNvGrpSpPr/>
          <p:nvPr/>
        </p:nvGrpSpPr>
        <p:grpSpPr>
          <a:xfrm>
            <a:off x="1555271" y="2984242"/>
            <a:ext cx="1829889" cy="1189686"/>
            <a:chOff x="0" y="-47625"/>
            <a:chExt cx="949370" cy="617225"/>
          </a:xfrm>
        </p:grpSpPr>
        <p:sp>
          <p:nvSpPr>
            <p:cNvPr id="311" name="Google Shape;311;p18"/>
            <p:cNvSpPr/>
            <p:nvPr/>
          </p:nvSpPr>
          <p:spPr>
            <a:xfrm>
              <a:off x="0" y="0"/>
              <a:ext cx="949370" cy="569600"/>
            </a:xfrm>
            <a:custGeom>
              <a:rect b="b" l="l" r="r" t="t"/>
              <a:pathLst>
                <a:path extrusionOk="0" h="569600" w="949370">
                  <a:moveTo>
                    <a:pt x="84616" y="0"/>
                  </a:moveTo>
                  <a:lnTo>
                    <a:pt x="864754" y="0"/>
                  </a:lnTo>
                  <a:cubicBezTo>
                    <a:pt x="911486" y="0"/>
                    <a:pt x="949370" y="37884"/>
                    <a:pt x="949370" y="84616"/>
                  </a:cubicBezTo>
                  <a:lnTo>
                    <a:pt x="949370" y="484984"/>
                  </a:lnTo>
                  <a:cubicBezTo>
                    <a:pt x="949370" y="531716"/>
                    <a:pt x="911486" y="569600"/>
                    <a:pt x="864754" y="569600"/>
                  </a:cubicBezTo>
                  <a:lnTo>
                    <a:pt x="84616" y="569600"/>
                  </a:lnTo>
                  <a:cubicBezTo>
                    <a:pt x="37884" y="569600"/>
                    <a:pt x="0" y="531716"/>
                    <a:pt x="0" y="484984"/>
                  </a:cubicBezTo>
                  <a:lnTo>
                    <a:pt x="0" y="84616"/>
                  </a:lnTo>
                  <a:cubicBezTo>
                    <a:pt x="0" y="37884"/>
                    <a:pt x="37884" y="0"/>
                    <a:pt x="84616" y="0"/>
                  </a:cubicBezTo>
                  <a:close/>
                </a:path>
              </a:pathLst>
            </a:custGeom>
            <a:solidFill>
              <a:srgbClr val="FFBD2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 name="Google Shape;312;p18"/>
            <p:cNvSpPr txBox="1"/>
            <p:nvPr/>
          </p:nvSpPr>
          <p:spPr>
            <a:xfrm>
              <a:off x="0" y="-47625"/>
              <a:ext cx="949370" cy="6172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13" name="Google Shape;313;p18"/>
          <p:cNvGrpSpPr/>
          <p:nvPr/>
        </p:nvGrpSpPr>
        <p:grpSpPr>
          <a:xfrm>
            <a:off x="2793235" y="4490936"/>
            <a:ext cx="7995063" cy="1619083"/>
            <a:chOff x="0" y="-47625"/>
            <a:chExt cx="857731" cy="173699"/>
          </a:xfrm>
        </p:grpSpPr>
        <p:sp>
          <p:nvSpPr>
            <p:cNvPr id="314" name="Google Shape;314;p18"/>
            <p:cNvSpPr/>
            <p:nvPr/>
          </p:nvSpPr>
          <p:spPr>
            <a:xfrm>
              <a:off x="0" y="0"/>
              <a:ext cx="857731" cy="126074"/>
            </a:xfrm>
            <a:custGeom>
              <a:rect b="b" l="l" r="r" t="t"/>
              <a:pathLst>
                <a:path extrusionOk="0" h="126074" w="857731">
                  <a:moveTo>
                    <a:pt x="19367" y="0"/>
                  </a:moveTo>
                  <a:lnTo>
                    <a:pt x="838365" y="0"/>
                  </a:lnTo>
                  <a:cubicBezTo>
                    <a:pt x="843501" y="0"/>
                    <a:pt x="848427" y="2040"/>
                    <a:pt x="852059" y="5672"/>
                  </a:cubicBezTo>
                  <a:cubicBezTo>
                    <a:pt x="855691" y="9304"/>
                    <a:pt x="857731" y="14230"/>
                    <a:pt x="857731" y="19367"/>
                  </a:cubicBezTo>
                  <a:lnTo>
                    <a:pt x="857731" y="106708"/>
                  </a:lnTo>
                  <a:cubicBezTo>
                    <a:pt x="857731" y="111844"/>
                    <a:pt x="855691" y="116770"/>
                    <a:pt x="852059" y="120402"/>
                  </a:cubicBezTo>
                  <a:cubicBezTo>
                    <a:pt x="848427" y="124034"/>
                    <a:pt x="843501" y="126074"/>
                    <a:pt x="838365" y="126074"/>
                  </a:cubicBezTo>
                  <a:lnTo>
                    <a:pt x="19367" y="126074"/>
                  </a:lnTo>
                  <a:cubicBezTo>
                    <a:pt x="14230" y="126074"/>
                    <a:pt x="9304" y="124034"/>
                    <a:pt x="5672" y="120402"/>
                  </a:cubicBezTo>
                  <a:cubicBezTo>
                    <a:pt x="2040" y="116770"/>
                    <a:pt x="0" y="111844"/>
                    <a:pt x="0" y="106708"/>
                  </a:cubicBezTo>
                  <a:lnTo>
                    <a:pt x="0" y="19367"/>
                  </a:lnTo>
                  <a:cubicBezTo>
                    <a:pt x="0" y="14230"/>
                    <a:pt x="2040" y="9304"/>
                    <a:pt x="5672" y="5672"/>
                  </a:cubicBezTo>
                  <a:cubicBezTo>
                    <a:pt x="9304" y="2040"/>
                    <a:pt x="14230" y="0"/>
                    <a:pt x="19367" y="0"/>
                  </a:cubicBezTo>
                  <a:close/>
                </a:path>
              </a:pathLst>
            </a:custGeom>
            <a:solidFill>
              <a:srgbClr val="81C0F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 name="Google Shape;315;p18"/>
            <p:cNvSpPr txBox="1"/>
            <p:nvPr/>
          </p:nvSpPr>
          <p:spPr>
            <a:xfrm>
              <a:off x="0" y="-47625"/>
              <a:ext cx="857731" cy="17369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16" name="Google Shape;316;p18"/>
          <p:cNvGrpSpPr/>
          <p:nvPr/>
        </p:nvGrpSpPr>
        <p:grpSpPr>
          <a:xfrm>
            <a:off x="1555271" y="4558383"/>
            <a:ext cx="1829889" cy="1189686"/>
            <a:chOff x="0" y="-47625"/>
            <a:chExt cx="949370" cy="617225"/>
          </a:xfrm>
        </p:grpSpPr>
        <p:sp>
          <p:nvSpPr>
            <p:cNvPr id="317" name="Google Shape;317;p18"/>
            <p:cNvSpPr/>
            <p:nvPr/>
          </p:nvSpPr>
          <p:spPr>
            <a:xfrm>
              <a:off x="0" y="0"/>
              <a:ext cx="949370" cy="569600"/>
            </a:xfrm>
            <a:custGeom>
              <a:rect b="b" l="l" r="r" t="t"/>
              <a:pathLst>
                <a:path extrusionOk="0" h="569600" w="949370">
                  <a:moveTo>
                    <a:pt x="84616" y="0"/>
                  </a:moveTo>
                  <a:lnTo>
                    <a:pt x="864754" y="0"/>
                  </a:lnTo>
                  <a:cubicBezTo>
                    <a:pt x="911486" y="0"/>
                    <a:pt x="949370" y="37884"/>
                    <a:pt x="949370" y="84616"/>
                  </a:cubicBezTo>
                  <a:lnTo>
                    <a:pt x="949370" y="484984"/>
                  </a:lnTo>
                  <a:cubicBezTo>
                    <a:pt x="949370" y="531716"/>
                    <a:pt x="911486" y="569600"/>
                    <a:pt x="864754" y="569600"/>
                  </a:cubicBezTo>
                  <a:lnTo>
                    <a:pt x="84616" y="569600"/>
                  </a:lnTo>
                  <a:cubicBezTo>
                    <a:pt x="37884" y="569600"/>
                    <a:pt x="0" y="531716"/>
                    <a:pt x="0" y="484984"/>
                  </a:cubicBezTo>
                  <a:lnTo>
                    <a:pt x="0" y="84616"/>
                  </a:lnTo>
                  <a:cubicBezTo>
                    <a:pt x="0" y="37884"/>
                    <a:pt x="37884" y="0"/>
                    <a:pt x="84616" y="0"/>
                  </a:cubicBezTo>
                  <a:close/>
                </a:path>
              </a:pathLst>
            </a:custGeom>
            <a:solidFill>
              <a:srgbClr val="FFBD2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 name="Google Shape;318;p18"/>
            <p:cNvSpPr txBox="1"/>
            <p:nvPr/>
          </p:nvSpPr>
          <p:spPr>
            <a:xfrm>
              <a:off x="0" y="-47625"/>
              <a:ext cx="949370" cy="6172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19" name="Google Shape;319;p18"/>
          <p:cNvGrpSpPr/>
          <p:nvPr/>
        </p:nvGrpSpPr>
        <p:grpSpPr>
          <a:xfrm>
            <a:off x="2793235" y="6065077"/>
            <a:ext cx="7995063" cy="1619083"/>
            <a:chOff x="0" y="-47625"/>
            <a:chExt cx="857731" cy="173699"/>
          </a:xfrm>
        </p:grpSpPr>
        <p:sp>
          <p:nvSpPr>
            <p:cNvPr id="320" name="Google Shape;320;p18"/>
            <p:cNvSpPr/>
            <p:nvPr/>
          </p:nvSpPr>
          <p:spPr>
            <a:xfrm>
              <a:off x="0" y="0"/>
              <a:ext cx="857731" cy="126074"/>
            </a:xfrm>
            <a:custGeom>
              <a:rect b="b" l="l" r="r" t="t"/>
              <a:pathLst>
                <a:path extrusionOk="0" h="126074" w="857731">
                  <a:moveTo>
                    <a:pt x="19367" y="0"/>
                  </a:moveTo>
                  <a:lnTo>
                    <a:pt x="838365" y="0"/>
                  </a:lnTo>
                  <a:cubicBezTo>
                    <a:pt x="843501" y="0"/>
                    <a:pt x="848427" y="2040"/>
                    <a:pt x="852059" y="5672"/>
                  </a:cubicBezTo>
                  <a:cubicBezTo>
                    <a:pt x="855691" y="9304"/>
                    <a:pt x="857731" y="14230"/>
                    <a:pt x="857731" y="19367"/>
                  </a:cubicBezTo>
                  <a:lnTo>
                    <a:pt x="857731" y="106708"/>
                  </a:lnTo>
                  <a:cubicBezTo>
                    <a:pt x="857731" y="111844"/>
                    <a:pt x="855691" y="116770"/>
                    <a:pt x="852059" y="120402"/>
                  </a:cubicBezTo>
                  <a:cubicBezTo>
                    <a:pt x="848427" y="124034"/>
                    <a:pt x="843501" y="126074"/>
                    <a:pt x="838365" y="126074"/>
                  </a:cubicBezTo>
                  <a:lnTo>
                    <a:pt x="19367" y="126074"/>
                  </a:lnTo>
                  <a:cubicBezTo>
                    <a:pt x="14230" y="126074"/>
                    <a:pt x="9304" y="124034"/>
                    <a:pt x="5672" y="120402"/>
                  </a:cubicBezTo>
                  <a:cubicBezTo>
                    <a:pt x="2040" y="116770"/>
                    <a:pt x="0" y="111844"/>
                    <a:pt x="0" y="106708"/>
                  </a:cubicBezTo>
                  <a:lnTo>
                    <a:pt x="0" y="19367"/>
                  </a:lnTo>
                  <a:cubicBezTo>
                    <a:pt x="0" y="14230"/>
                    <a:pt x="2040" y="9304"/>
                    <a:pt x="5672" y="5672"/>
                  </a:cubicBezTo>
                  <a:cubicBezTo>
                    <a:pt x="9304" y="2040"/>
                    <a:pt x="14230" y="0"/>
                    <a:pt x="19367" y="0"/>
                  </a:cubicBezTo>
                  <a:close/>
                </a:path>
              </a:pathLst>
            </a:custGeom>
            <a:solidFill>
              <a:srgbClr val="81C0F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 name="Google Shape;321;p18"/>
            <p:cNvSpPr txBox="1"/>
            <p:nvPr/>
          </p:nvSpPr>
          <p:spPr>
            <a:xfrm>
              <a:off x="0" y="-47625"/>
              <a:ext cx="857731" cy="17369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22" name="Google Shape;322;p18"/>
          <p:cNvGrpSpPr/>
          <p:nvPr/>
        </p:nvGrpSpPr>
        <p:grpSpPr>
          <a:xfrm>
            <a:off x="1555271" y="6132523"/>
            <a:ext cx="1829889" cy="1189686"/>
            <a:chOff x="0" y="-47625"/>
            <a:chExt cx="949370" cy="617225"/>
          </a:xfrm>
        </p:grpSpPr>
        <p:sp>
          <p:nvSpPr>
            <p:cNvPr id="323" name="Google Shape;323;p18"/>
            <p:cNvSpPr/>
            <p:nvPr/>
          </p:nvSpPr>
          <p:spPr>
            <a:xfrm>
              <a:off x="0" y="0"/>
              <a:ext cx="949370" cy="569600"/>
            </a:xfrm>
            <a:custGeom>
              <a:rect b="b" l="l" r="r" t="t"/>
              <a:pathLst>
                <a:path extrusionOk="0" h="569600" w="949370">
                  <a:moveTo>
                    <a:pt x="84616" y="0"/>
                  </a:moveTo>
                  <a:lnTo>
                    <a:pt x="864754" y="0"/>
                  </a:lnTo>
                  <a:cubicBezTo>
                    <a:pt x="911486" y="0"/>
                    <a:pt x="949370" y="37884"/>
                    <a:pt x="949370" y="84616"/>
                  </a:cubicBezTo>
                  <a:lnTo>
                    <a:pt x="949370" y="484984"/>
                  </a:lnTo>
                  <a:cubicBezTo>
                    <a:pt x="949370" y="531716"/>
                    <a:pt x="911486" y="569600"/>
                    <a:pt x="864754" y="569600"/>
                  </a:cubicBezTo>
                  <a:lnTo>
                    <a:pt x="84616" y="569600"/>
                  </a:lnTo>
                  <a:cubicBezTo>
                    <a:pt x="37884" y="569600"/>
                    <a:pt x="0" y="531716"/>
                    <a:pt x="0" y="484984"/>
                  </a:cubicBezTo>
                  <a:lnTo>
                    <a:pt x="0" y="84616"/>
                  </a:lnTo>
                  <a:cubicBezTo>
                    <a:pt x="0" y="37884"/>
                    <a:pt x="37884" y="0"/>
                    <a:pt x="84616" y="0"/>
                  </a:cubicBezTo>
                  <a:close/>
                </a:path>
              </a:pathLst>
            </a:custGeom>
            <a:solidFill>
              <a:srgbClr val="FFBD2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 name="Google Shape;324;p18"/>
            <p:cNvSpPr txBox="1"/>
            <p:nvPr/>
          </p:nvSpPr>
          <p:spPr>
            <a:xfrm>
              <a:off x="0" y="-47625"/>
              <a:ext cx="949370" cy="6172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25" name="Google Shape;325;p18"/>
          <p:cNvGrpSpPr/>
          <p:nvPr/>
        </p:nvGrpSpPr>
        <p:grpSpPr>
          <a:xfrm>
            <a:off x="2793235" y="7639217"/>
            <a:ext cx="7995063" cy="1619083"/>
            <a:chOff x="0" y="-47625"/>
            <a:chExt cx="857731" cy="173699"/>
          </a:xfrm>
        </p:grpSpPr>
        <p:sp>
          <p:nvSpPr>
            <p:cNvPr id="326" name="Google Shape;326;p18"/>
            <p:cNvSpPr/>
            <p:nvPr/>
          </p:nvSpPr>
          <p:spPr>
            <a:xfrm>
              <a:off x="0" y="0"/>
              <a:ext cx="857731" cy="126074"/>
            </a:xfrm>
            <a:custGeom>
              <a:rect b="b" l="l" r="r" t="t"/>
              <a:pathLst>
                <a:path extrusionOk="0" h="126074" w="857731">
                  <a:moveTo>
                    <a:pt x="19367" y="0"/>
                  </a:moveTo>
                  <a:lnTo>
                    <a:pt x="838365" y="0"/>
                  </a:lnTo>
                  <a:cubicBezTo>
                    <a:pt x="843501" y="0"/>
                    <a:pt x="848427" y="2040"/>
                    <a:pt x="852059" y="5672"/>
                  </a:cubicBezTo>
                  <a:cubicBezTo>
                    <a:pt x="855691" y="9304"/>
                    <a:pt x="857731" y="14230"/>
                    <a:pt x="857731" y="19367"/>
                  </a:cubicBezTo>
                  <a:lnTo>
                    <a:pt x="857731" y="106708"/>
                  </a:lnTo>
                  <a:cubicBezTo>
                    <a:pt x="857731" y="111844"/>
                    <a:pt x="855691" y="116770"/>
                    <a:pt x="852059" y="120402"/>
                  </a:cubicBezTo>
                  <a:cubicBezTo>
                    <a:pt x="848427" y="124034"/>
                    <a:pt x="843501" y="126074"/>
                    <a:pt x="838365" y="126074"/>
                  </a:cubicBezTo>
                  <a:lnTo>
                    <a:pt x="19367" y="126074"/>
                  </a:lnTo>
                  <a:cubicBezTo>
                    <a:pt x="14230" y="126074"/>
                    <a:pt x="9304" y="124034"/>
                    <a:pt x="5672" y="120402"/>
                  </a:cubicBezTo>
                  <a:cubicBezTo>
                    <a:pt x="2040" y="116770"/>
                    <a:pt x="0" y="111844"/>
                    <a:pt x="0" y="106708"/>
                  </a:cubicBezTo>
                  <a:lnTo>
                    <a:pt x="0" y="19367"/>
                  </a:lnTo>
                  <a:cubicBezTo>
                    <a:pt x="0" y="14230"/>
                    <a:pt x="2040" y="9304"/>
                    <a:pt x="5672" y="5672"/>
                  </a:cubicBezTo>
                  <a:cubicBezTo>
                    <a:pt x="9304" y="2040"/>
                    <a:pt x="14230" y="0"/>
                    <a:pt x="19367" y="0"/>
                  </a:cubicBezTo>
                  <a:close/>
                </a:path>
              </a:pathLst>
            </a:custGeom>
            <a:solidFill>
              <a:srgbClr val="81C0F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 name="Google Shape;327;p18"/>
            <p:cNvSpPr txBox="1"/>
            <p:nvPr/>
          </p:nvSpPr>
          <p:spPr>
            <a:xfrm>
              <a:off x="0" y="-47625"/>
              <a:ext cx="857731" cy="17369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28" name="Google Shape;328;p18"/>
          <p:cNvGrpSpPr/>
          <p:nvPr/>
        </p:nvGrpSpPr>
        <p:grpSpPr>
          <a:xfrm>
            <a:off x="1555271" y="7706664"/>
            <a:ext cx="1829889" cy="1189686"/>
            <a:chOff x="0" y="-47625"/>
            <a:chExt cx="949370" cy="617225"/>
          </a:xfrm>
        </p:grpSpPr>
        <p:sp>
          <p:nvSpPr>
            <p:cNvPr id="329" name="Google Shape;329;p18"/>
            <p:cNvSpPr/>
            <p:nvPr/>
          </p:nvSpPr>
          <p:spPr>
            <a:xfrm>
              <a:off x="0" y="0"/>
              <a:ext cx="949370" cy="569600"/>
            </a:xfrm>
            <a:custGeom>
              <a:rect b="b" l="l" r="r" t="t"/>
              <a:pathLst>
                <a:path extrusionOk="0" h="569600" w="949370">
                  <a:moveTo>
                    <a:pt x="84616" y="0"/>
                  </a:moveTo>
                  <a:lnTo>
                    <a:pt x="864754" y="0"/>
                  </a:lnTo>
                  <a:cubicBezTo>
                    <a:pt x="911486" y="0"/>
                    <a:pt x="949370" y="37884"/>
                    <a:pt x="949370" y="84616"/>
                  </a:cubicBezTo>
                  <a:lnTo>
                    <a:pt x="949370" y="484984"/>
                  </a:lnTo>
                  <a:cubicBezTo>
                    <a:pt x="949370" y="531716"/>
                    <a:pt x="911486" y="569600"/>
                    <a:pt x="864754" y="569600"/>
                  </a:cubicBezTo>
                  <a:lnTo>
                    <a:pt x="84616" y="569600"/>
                  </a:lnTo>
                  <a:cubicBezTo>
                    <a:pt x="37884" y="569600"/>
                    <a:pt x="0" y="531716"/>
                    <a:pt x="0" y="484984"/>
                  </a:cubicBezTo>
                  <a:lnTo>
                    <a:pt x="0" y="84616"/>
                  </a:lnTo>
                  <a:cubicBezTo>
                    <a:pt x="0" y="37884"/>
                    <a:pt x="37884" y="0"/>
                    <a:pt x="84616" y="0"/>
                  </a:cubicBezTo>
                  <a:close/>
                </a:path>
              </a:pathLst>
            </a:custGeom>
            <a:solidFill>
              <a:srgbClr val="FFBD2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p18"/>
            <p:cNvSpPr txBox="1"/>
            <p:nvPr/>
          </p:nvSpPr>
          <p:spPr>
            <a:xfrm>
              <a:off x="0" y="-47625"/>
              <a:ext cx="949370" cy="6172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31" name="Google Shape;331;p18"/>
          <p:cNvGrpSpPr/>
          <p:nvPr/>
        </p:nvGrpSpPr>
        <p:grpSpPr>
          <a:xfrm>
            <a:off x="16675137" y="5928252"/>
            <a:ext cx="1168327" cy="1168327"/>
            <a:chOff x="0" y="0"/>
            <a:chExt cx="812800" cy="812800"/>
          </a:xfrm>
        </p:grpSpPr>
        <p:sp>
          <p:nvSpPr>
            <p:cNvPr id="332" name="Google Shape;332;p18"/>
            <p:cNvSpPr/>
            <p:nvPr/>
          </p:nvSpPr>
          <p:spPr>
            <a:xfrm>
              <a:off x="0" y="0"/>
              <a:ext cx="812800" cy="812800"/>
            </a:xfrm>
            <a:custGeom>
              <a:rect b="b" l="l" r="r" t="t"/>
              <a:pathLst>
                <a:path extrusionOk="0" h="812800" w="812800">
                  <a:moveTo>
                    <a:pt x="406400" y="0"/>
                  </a:moveTo>
                  <a:lnTo>
                    <a:pt x="445826" y="33348"/>
                  </a:lnTo>
                  <a:lnTo>
                    <a:pt x="491360" y="8881"/>
                  </a:lnTo>
                  <a:lnTo>
                    <a:pt x="522953" y="49652"/>
                  </a:lnTo>
                  <a:lnTo>
                    <a:pt x="572609" y="35135"/>
                  </a:lnTo>
                  <a:lnTo>
                    <a:pt x="594986" y="81548"/>
                  </a:lnTo>
                  <a:lnTo>
                    <a:pt x="646591" y="77616"/>
                  </a:lnTo>
                  <a:lnTo>
                    <a:pt x="658778" y="127641"/>
                  </a:lnTo>
                  <a:lnTo>
                    <a:pt x="710077" y="134465"/>
                  </a:lnTo>
                  <a:lnTo>
                    <a:pt x="711539" y="185918"/>
                  </a:lnTo>
                  <a:lnTo>
                    <a:pt x="760292" y="203200"/>
                  </a:lnTo>
                  <a:lnTo>
                    <a:pt x="750965" y="253830"/>
                  </a:lnTo>
                  <a:lnTo>
                    <a:pt x="795038" y="280816"/>
                  </a:lnTo>
                  <a:lnTo>
                    <a:pt x="775331" y="328411"/>
                  </a:lnTo>
                  <a:lnTo>
                    <a:pt x="812800" y="363920"/>
                  </a:lnTo>
                  <a:lnTo>
                    <a:pt x="783573" y="406400"/>
                  </a:lnTo>
                  <a:lnTo>
                    <a:pt x="812800" y="448880"/>
                  </a:lnTo>
                  <a:lnTo>
                    <a:pt x="775331" y="484389"/>
                  </a:lnTo>
                  <a:lnTo>
                    <a:pt x="795038" y="531984"/>
                  </a:lnTo>
                  <a:lnTo>
                    <a:pt x="750965" y="558970"/>
                  </a:lnTo>
                  <a:lnTo>
                    <a:pt x="760292" y="609600"/>
                  </a:lnTo>
                  <a:lnTo>
                    <a:pt x="711539" y="626882"/>
                  </a:lnTo>
                  <a:lnTo>
                    <a:pt x="710077" y="678335"/>
                  </a:lnTo>
                  <a:lnTo>
                    <a:pt x="658778" y="685159"/>
                  </a:lnTo>
                  <a:lnTo>
                    <a:pt x="646591" y="735184"/>
                  </a:lnTo>
                  <a:lnTo>
                    <a:pt x="594986" y="731252"/>
                  </a:lnTo>
                  <a:lnTo>
                    <a:pt x="572609" y="777665"/>
                  </a:lnTo>
                  <a:lnTo>
                    <a:pt x="522953" y="763148"/>
                  </a:lnTo>
                  <a:lnTo>
                    <a:pt x="491360" y="803919"/>
                  </a:lnTo>
                  <a:lnTo>
                    <a:pt x="445826" y="779452"/>
                  </a:lnTo>
                  <a:lnTo>
                    <a:pt x="406400" y="812800"/>
                  </a:lnTo>
                  <a:lnTo>
                    <a:pt x="366974" y="779452"/>
                  </a:lnTo>
                  <a:lnTo>
                    <a:pt x="321440" y="803919"/>
                  </a:lnTo>
                  <a:lnTo>
                    <a:pt x="289847" y="763148"/>
                  </a:lnTo>
                  <a:lnTo>
                    <a:pt x="240191" y="777665"/>
                  </a:lnTo>
                  <a:lnTo>
                    <a:pt x="217814" y="731252"/>
                  </a:lnTo>
                  <a:lnTo>
                    <a:pt x="166209" y="735184"/>
                  </a:lnTo>
                  <a:lnTo>
                    <a:pt x="154022" y="685159"/>
                  </a:lnTo>
                  <a:lnTo>
                    <a:pt x="102722" y="678335"/>
                  </a:lnTo>
                  <a:lnTo>
                    <a:pt x="101260" y="626882"/>
                  </a:lnTo>
                  <a:lnTo>
                    <a:pt x="52509" y="609600"/>
                  </a:lnTo>
                  <a:lnTo>
                    <a:pt x="61835" y="558970"/>
                  </a:lnTo>
                  <a:lnTo>
                    <a:pt x="17762" y="531984"/>
                  </a:lnTo>
                  <a:lnTo>
                    <a:pt x="37469" y="484389"/>
                  </a:lnTo>
                  <a:lnTo>
                    <a:pt x="0" y="448880"/>
                  </a:lnTo>
                  <a:lnTo>
                    <a:pt x="29227" y="406400"/>
                  </a:lnTo>
                  <a:lnTo>
                    <a:pt x="0" y="363920"/>
                  </a:lnTo>
                  <a:lnTo>
                    <a:pt x="37469" y="328411"/>
                  </a:lnTo>
                  <a:lnTo>
                    <a:pt x="17762" y="280816"/>
                  </a:lnTo>
                  <a:lnTo>
                    <a:pt x="61835" y="253830"/>
                  </a:lnTo>
                  <a:lnTo>
                    <a:pt x="52509" y="203200"/>
                  </a:lnTo>
                  <a:lnTo>
                    <a:pt x="101260" y="185918"/>
                  </a:lnTo>
                  <a:lnTo>
                    <a:pt x="102722" y="134465"/>
                  </a:lnTo>
                  <a:lnTo>
                    <a:pt x="154022" y="127641"/>
                  </a:lnTo>
                  <a:lnTo>
                    <a:pt x="166209" y="77616"/>
                  </a:lnTo>
                  <a:lnTo>
                    <a:pt x="217814" y="81548"/>
                  </a:lnTo>
                  <a:lnTo>
                    <a:pt x="240191" y="35135"/>
                  </a:lnTo>
                  <a:lnTo>
                    <a:pt x="289847" y="49652"/>
                  </a:lnTo>
                  <a:lnTo>
                    <a:pt x="321440" y="8881"/>
                  </a:lnTo>
                  <a:lnTo>
                    <a:pt x="366974" y="33348"/>
                  </a:lnTo>
                  <a:lnTo>
                    <a:pt x="406400" y="0"/>
                  </a:lnTo>
                  <a:close/>
                </a:path>
              </a:pathLst>
            </a:custGeom>
            <a:solidFill>
              <a:srgbClr val="FF772B"/>
            </a:solidFill>
            <a:ln>
              <a:noFill/>
            </a:ln>
          </p:spPr>
        </p:sp>
        <p:sp>
          <p:nvSpPr>
            <p:cNvPr id="333" name="Google Shape;333;p18"/>
            <p:cNvSpPr txBox="1"/>
            <p:nvPr/>
          </p:nvSpPr>
          <p:spPr>
            <a:xfrm>
              <a:off x="152400" y="104775"/>
              <a:ext cx="508000" cy="5556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34" name="Google Shape;334;p18"/>
          <p:cNvGrpSpPr/>
          <p:nvPr/>
        </p:nvGrpSpPr>
        <p:grpSpPr>
          <a:xfrm>
            <a:off x="-332838" y="845151"/>
            <a:ext cx="1361538" cy="1361538"/>
            <a:chOff x="0" y="0"/>
            <a:chExt cx="812800" cy="812800"/>
          </a:xfrm>
        </p:grpSpPr>
        <p:sp>
          <p:nvSpPr>
            <p:cNvPr id="335" name="Google Shape;335;p18"/>
            <p:cNvSpPr/>
            <p:nvPr/>
          </p:nvSpPr>
          <p:spPr>
            <a:xfrm>
              <a:off x="0" y="0"/>
              <a:ext cx="812800" cy="812800"/>
            </a:xfrm>
            <a:custGeom>
              <a:rect b="b" l="l" r="r" t="t"/>
              <a:pathLst>
                <a:path extrusionOk="0" h="812800" w="812800">
                  <a:moveTo>
                    <a:pt x="406400" y="0"/>
                  </a:moveTo>
                  <a:lnTo>
                    <a:pt x="445826" y="33348"/>
                  </a:lnTo>
                  <a:lnTo>
                    <a:pt x="491360" y="8881"/>
                  </a:lnTo>
                  <a:lnTo>
                    <a:pt x="522953" y="49652"/>
                  </a:lnTo>
                  <a:lnTo>
                    <a:pt x="572609" y="35135"/>
                  </a:lnTo>
                  <a:lnTo>
                    <a:pt x="594986" y="81548"/>
                  </a:lnTo>
                  <a:lnTo>
                    <a:pt x="646591" y="77616"/>
                  </a:lnTo>
                  <a:lnTo>
                    <a:pt x="658778" y="127641"/>
                  </a:lnTo>
                  <a:lnTo>
                    <a:pt x="710077" y="134465"/>
                  </a:lnTo>
                  <a:lnTo>
                    <a:pt x="711539" y="185918"/>
                  </a:lnTo>
                  <a:lnTo>
                    <a:pt x="760292" y="203200"/>
                  </a:lnTo>
                  <a:lnTo>
                    <a:pt x="750965" y="253830"/>
                  </a:lnTo>
                  <a:lnTo>
                    <a:pt x="795038" y="280816"/>
                  </a:lnTo>
                  <a:lnTo>
                    <a:pt x="775331" y="328411"/>
                  </a:lnTo>
                  <a:lnTo>
                    <a:pt x="812800" y="363920"/>
                  </a:lnTo>
                  <a:lnTo>
                    <a:pt x="783573" y="406400"/>
                  </a:lnTo>
                  <a:lnTo>
                    <a:pt x="812800" y="448880"/>
                  </a:lnTo>
                  <a:lnTo>
                    <a:pt x="775331" y="484389"/>
                  </a:lnTo>
                  <a:lnTo>
                    <a:pt x="795038" y="531984"/>
                  </a:lnTo>
                  <a:lnTo>
                    <a:pt x="750965" y="558970"/>
                  </a:lnTo>
                  <a:lnTo>
                    <a:pt x="760292" y="609600"/>
                  </a:lnTo>
                  <a:lnTo>
                    <a:pt x="711539" y="626882"/>
                  </a:lnTo>
                  <a:lnTo>
                    <a:pt x="710077" y="678335"/>
                  </a:lnTo>
                  <a:lnTo>
                    <a:pt x="658778" y="685159"/>
                  </a:lnTo>
                  <a:lnTo>
                    <a:pt x="646591" y="735184"/>
                  </a:lnTo>
                  <a:lnTo>
                    <a:pt x="594986" y="731252"/>
                  </a:lnTo>
                  <a:lnTo>
                    <a:pt x="572609" y="777665"/>
                  </a:lnTo>
                  <a:lnTo>
                    <a:pt x="522953" y="763148"/>
                  </a:lnTo>
                  <a:lnTo>
                    <a:pt x="491360" y="803919"/>
                  </a:lnTo>
                  <a:lnTo>
                    <a:pt x="445826" y="779452"/>
                  </a:lnTo>
                  <a:lnTo>
                    <a:pt x="406400" y="812800"/>
                  </a:lnTo>
                  <a:lnTo>
                    <a:pt x="366974" y="779452"/>
                  </a:lnTo>
                  <a:lnTo>
                    <a:pt x="321440" y="803919"/>
                  </a:lnTo>
                  <a:lnTo>
                    <a:pt x="289847" y="763148"/>
                  </a:lnTo>
                  <a:lnTo>
                    <a:pt x="240191" y="777665"/>
                  </a:lnTo>
                  <a:lnTo>
                    <a:pt x="217814" y="731252"/>
                  </a:lnTo>
                  <a:lnTo>
                    <a:pt x="166209" y="735184"/>
                  </a:lnTo>
                  <a:lnTo>
                    <a:pt x="154022" y="685159"/>
                  </a:lnTo>
                  <a:lnTo>
                    <a:pt x="102722" y="678335"/>
                  </a:lnTo>
                  <a:lnTo>
                    <a:pt x="101260" y="626882"/>
                  </a:lnTo>
                  <a:lnTo>
                    <a:pt x="52509" y="609600"/>
                  </a:lnTo>
                  <a:lnTo>
                    <a:pt x="61835" y="558970"/>
                  </a:lnTo>
                  <a:lnTo>
                    <a:pt x="17762" y="531984"/>
                  </a:lnTo>
                  <a:lnTo>
                    <a:pt x="37469" y="484389"/>
                  </a:lnTo>
                  <a:lnTo>
                    <a:pt x="0" y="448880"/>
                  </a:lnTo>
                  <a:lnTo>
                    <a:pt x="29227" y="406400"/>
                  </a:lnTo>
                  <a:lnTo>
                    <a:pt x="0" y="363920"/>
                  </a:lnTo>
                  <a:lnTo>
                    <a:pt x="37469" y="328411"/>
                  </a:lnTo>
                  <a:lnTo>
                    <a:pt x="17762" y="280816"/>
                  </a:lnTo>
                  <a:lnTo>
                    <a:pt x="61835" y="253830"/>
                  </a:lnTo>
                  <a:lnTo>
                    <a:pt x="52509" y="203200"/>
                  </a:lnTo>
                  <a:lnTo>
                    <a:pt x="101260" y="185918"/>
                  </a:lnTo>
                  <a:lnTo>
                    <a:pt x="102722" y="134465"/>
                  </a:lnTo>
                  <a:lnTo>
                    <a:pt x="154022" y="127641"/>
                  </a:lnTo>
                  <a:lnTo>
                    <a:pt x="166209" y="77616"/>
                  </a:lnTo>
                  <a:lnTo>
                    <a:pt x="217814" y="81548"/>
                  </a:lnTo>
                  <a:lnTo>
                    <a:pt x="240191" y="35135"/>
                  </a:lnTo>
                  <a:lnTo>
                    <a:pt x="289847" y="49652"/>
                  </a:lnTo>
                  <a:lnTo>
                    <a:pt x="321440" y="8881"/>
                  </a:lnTo>
                  <a:lnTo>
                    <a:pt x="366974" y="33348"/>
                  </a:lnTo>
                  <a:lnTo>
                    <a:pt x="406400" y="0"/>
                  </a:lnTo>
                  <a:close/>
                </a:path>
              </a:pathLst>
            </a:custGeom>
            <a:solidFill>
              <a:srgbClr val="000000">
                <a:alpha val="0"/>
              </a:srgbClr>
            </a:solidFill>
            <a:ln cap="sq" cmpd="sng" w="38100">
              <a:solidFill>
                <a:srgbClr val="FF772B"/>
              </a:solidFill>
              <a:prstDash val="solid"/>
              <a:miter lim="8000"/>
              <a:headEnd len="sm" w="sm" type="none"/>
              <a:tailEnd len="sm" w="sm" type="none"/>
            </a:ln>
          </p:spPr>
        </p:sp>
        <p:sp>
          <p:nvSpPr>
            <p:cNvPr id="336" name="Google Shape;336;p18"/>
            <p:cNvSpPr txBox="1"/>
            <p:nvPr/>
          </p:nvSpPr>
          <p:spPr>
            <a:xfrm>
              <a:off x="152400" y="104775"/>
              <a:ext cx="508000" cy="5556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37" name="Google Shape;337;p18"/>
          <p:cNvSpPr txBox="1"/>
          <p:nvPr/>
        </p:nvSpPr>
        <p:spPr>
          <a:xfrm>
            <a:off x="1261176" y="942975"/>
            <a:ext cx="9821217" cy="14573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9000" u="none" cap="none" strike="noStrike">
                <a:solidFill>
                  <a:srgbClr val="FFBD2B"/>
                </a:solidFill>
                <a:latin typeface="Poppins"/>
                <a:ea typeface="Poppins"/>
                <a:cs typeface="Poppins"/>
                <a:sym typeface="Poppins"/>
              </a:rPr>
              <a:t>Our Benefits</a:t>
            </a:r>
            <a:endParaRPr/>
          </a:p>
        </p:txBody>
      </p:sp>
      <p:sp>
        <p:nvSpPr>
          <p:cNvPr id="338" name="Google Shape;338;p18"/>
          <p:cNvSpPr txBox="1"/>
          <p:nvPr/>
        </p:nvSpPr>
        <p:spPr>
          <a:xfrm>
            <a:off x="2025398" y="3363046"/>
            <a:ext cx="889635" cy="523875"/>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1" i="0" lang="en-US" sz="3499" u="none" cap="none" strike="noStrike">
                <a:solidFill>
                  <a:srgbClr val="FFFFFF"/>
                </a:solidFill>
                <a:latin typeface="Inter"/>
                <a:ea typeface="Inter"/>
                <a:cs typeface="Inter"/>
                <a:sym typeface="Inter"/>
              </a:rPr>
              <a:t>One</a:t>
            </a:r>
            <a:endParaRPr/>
          </a:p>
        </p:txBody>
      </p:sp>
      <p:sp>
        <p:nvSpPr>
          <p:cNvPr id="339" name="Google Shape;339;p18"/>
          <p:cNvSpPr txBox="1"/>
          <p:nvPr/>
        </p:nvSpPr>
        <p:spPr>
          <a:xfrm>
            <a:off x="3636701" y="3714301"/>
            <a:ext cx="6308131" cy="424815"/>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0" i="0" lang="en-US" sz="2399" u="none" cap="none" strike="noStrike">
                <a:solidFill>
                  <a:srgbClr val="000000"/>
                </a:solidFill>
                <a:latin typeface="Poppins"/>
                <a:ea typeface="Poppins"/>
                <a:cs typeface="Poppins"/>
                <a:sym typeface="Poppins"/>
              </a:rPr>
              <a:t>Elaborate on what you want to discuss. </a:t>
            </a:r>
            <a:endParaRPr/>
          </a:p>
        </p:txBody>
      </p:sp>
      <p:sp>
        <p:nvSpPr>
          <p:cNvPr id="340" name="Google Shape;340;p18"/>
          <p:cNvSpPr txBox="1"/>
          <p:nvPr/>
        </p:nvSpPr>
        <p:spPr>
          <a:xfrm>
            <a:off x="1996347" y="4937186"/>
            <a:ext cx="947738" cy="523875"/>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1" i="0" lang="en-US" sz="3499" u="none" cap="none" strike="noStrike">
                <a:solidFill>
                  <a:srgbClr val="FFFFFF"/>
                </a:solidFill>
                <a:latin typeface="Inter"/>
                <a:ea typeface="Inter"/>
                <a:cs typeface="Inter"/>
                <a:sym typeface="Inter"/>
              </a:rPr>
              <a:t>Two</a:t>
            </a:r>
            <a:endParaRPr/>
          </a:p>
        </p:txBody>
      </p:sp>
      <p:sp>
        <p:nvSpPr>
          <p:cNvPr id="341" name="Google Shape;341;p18"/>
          <p:cNvSpPr txBox="1"/>
          <p:nvPr/>
        </p:nvSpPr>
        <p:spPr>
          <a:xfrm>
            <a:off x="3636701" y="5288441"/>
            <a:ext cx="6308131" cy="424815"/>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0" i="0" lang="en-US" sz="2399" u="none" cap="none" strike="noStrike">
                <a:solidFill>
                  <a:srgbClr val="000000"/>
                </a:solidFill>
                <a:latin typeface="Poppins"/>
                <a:ea typeface="Poppins"/>
                <a:cs typeface="Poppins"/>
                <a:sym typeface="Poppins"/>
              </a:rPr>
              <a:t>Elaborate on what you want to discuss. </a:t>
            </a:r>
            <a:endParaRPr/>
          </a:p>
        </p:txBody>
      </p:sp>
      <p:sp>
        <p:nvSpPr>
          <p:cNvPr id="342" name="Google Shape;342;p18"/>
          <p:cNvSpPr txBox="1"/>
          <p:nvPr/>
        </p:nvSpPr>
        <p:spPr>
          <a:xfrm>
            <a:off x="1822039" y="6511327"/>
            <a:ext cx="1296353" cy="523875"/>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1" i="0" lang="en-US" sz="3499" u="none" cap="none" strike="noStrike">
                <a:solidFill>
                  <a:srgbClr val="FFFFFF"/>
                </a:solidFill>
                <a:latin typeface="Inter"/>
                <a:ea typeface="Inter"/>
                <a:cs typeface="Inter"/>
                <a:sym typeface="Inter"/>
              </a:rPr>
              <a:t>Three</a:t>
            </a:r>
            <a:endParaRPr/>
          </a:p>
        </p:txBody>
      </p:sp>
      <p:sp>
        <p:nvSpPr>
          <p:cNvPr id="343" name="Google Shape;343;p18"/>
          <p:cNvSpPr txBox="1"/>
          <p:nvPr/>
        </p:nvSpPr>
        <p:spPr>
          <a:xfrm>
            <a:off x="3636701" y="6862582"/>
            <a:ext cx="6308131" cy="424815"/>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0" i="0" lang="en-US" sz="2399" u="none" cap="none" strike="noStrike">
                <a:solidFill>
                  <a:srgbClr val="000000"/>
                </a:solidFill>
                <a:latin typeface="Poppins"/>
                <a:ea typeface="Poppins"/>
                <a:cs typeface="Poppins"/>
                <a:sym typeface="Poppins"/>
              </a:rPr>
              <a:t>Elaborate on what you want to discuss. </a:t>
            </a:r>
            <a:endParaRPr/>
          </a:p>
        </p:txBody>
      </p:sp>
      <p:sp>
        <p:nvSpPr>
          <p:cNvPr id="344" name="Google Shape;344;p18"/>
          <p:cNvSpPr txBox="1"/>
          <p:nvPr/>
        </p:nvSpPr>
        <p:spPr>
          <a:xfrm>
            <a:off x="1970391" y="8085467"/>
            <a:ext cx="999649" cy="523875"/>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1" i="0" lang="en-US" sz="3499" u="none" cap="none" strike="noStrike">
                <a:solidFill>
                  <a:srgbClr val="FFFFFF"/>
                </a:solidFill>
                <a:latin typeface="Inter"/>
                <a:ea typeface="Inter"/>
                <a:cs typeface="Inter"/>
                <a:sym typeface="Inter"/>
              </a:rPr>
              <a:t>Four</a:t>
            </a:r>
            <a:endParaRPr/>
          </a:p>
        </p:txBody>
      </p:sp>
      <p:sp>
        <p:nvSpPr>
          <p:cNvPr id="345" name="Google Shape;345;p18"/>
          <p:cNvSpPr txBox="1"/>
          <p:nvPr/>
        </p:nvSpPr>
        <p:spPr>
          <a:xfrm>
            <a:off x="3636701" y="8436722"/>
            <a:ext cx="6308131" cy="424815"/>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0" i="0" lang="en-US" sz="2399" u="none" cap="none" strike="noStrike">
                <a:solidFill>
                  <a:srgbClr val="000000"/>
                </a:solidFill>
                <a:latin typeface="Poppins"/>
                <a:ea typeface="Poppins"/>
                <a:cs typeface="Poppins"/>
                <a:sym typeface="Poppins"/>
              </a:rPr>
              <a:t>Elaborate on what you want to discuss. </a:t>
            </a:r>
            <a:endParaRPr/>
          </a:p>
        </p:txBody>
      </p:sp>
      <p:pic>
        <p:nvPicPr>
          <p:cNvPr id="346" name="Google Shape;346;p18"/>
          <p:cNvPicPr preferRelativeResize="0"/>
          <p:nvPr/>
        </p:nvPicPr>
        <p:blipFill>
          <a:blip r:embed="rId5">
            <a:alphaModFix/>
          </a:blip>
          <a:stretch>
            <a:fillRect/>
          </a:stretch>
        </p:blipFill>
        <p:spPr>
          <a:xfrm>
            <a:off x="-47322" y="1190147"/>
            <a:ext cx="732725" cy="715850"/>
          </a:xfrm>
          <a:prstGeom prst="rect">
            <a:avLst/>
          </a:prstGeom>
          <a:noFill/>
          <a:ln>
            <a:noFill/>
          </a:ln>
        </p:spPr>
      </p:pic>
      <p:pic>
        <p:nvPicPr>
          <p:cNvPr id="347" name="Google Shape;347;p18"/>
          <p:cNvPicPr preferRelativeResize="0"/>
          <p:nvPr/>
        </p:nvPicPr>
        <p:blipFill>
          <a:blip r:embed="rId6">
            <a:alphaModFix/>
          </a:blip>
          <a:stretch>
            <a:fillRect/>
          </a:stretch>
        </p:blipFill>
        <p:spPr>
          <a:xfrm>
            <a:off x="16962650" y="6221375"/>
            <a:ext cx="593250" cy="58205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B2E69"/>
        </a:solidFill>
      </p:bgPr>
    </p:bg>
    <p:spTree>
      <p:nvGrpSpPr>
        <p:cNvPr id="351" name="Shape 351"/>
        <p:cNvGrpSpPr/>
        <p:nvPr/>
      </p:nvGrpSpPr>
      <p:grpSpPr>
        <a:xfrm>
          <a:off x="0" y="0"/>
          <a:ext cx="0" cy="0"/>
          <a:chOff x="0" y="0"/>
          <a:chExt cx="0" cy="0"/>
        </a:xfrm>
      </p:grpSpPr>
      <p:pic>
        <p:nvPicPr>
          <p:cNvPr id="352" name="Google Shape;352;p19"/>
          <p:cNvPicPr preferRelativeResize="0"/>
          <p:nvPr/>
        </p:nvPicPr>
        <p:blipFill>
          <a:blip r:embed="rId3">
            <a:alphaModFix/>
          </a:blip>
          <a:stretch>
            <a:fillRect/>
          </a:stretch>
        </p:blipFill>
        <p:spPr>
          <a:xfrm>
            <a:off x="-13755150" y="-3955088"/>
            <a:ext cx="19299200" cy="19280415"/>
          </a:xfrm>
          <a:prstGeom prst="rect">
            <a:avLst/>
          </a:prstGeom>
          <a:noFill/>
          <a:ln>
            <a:noFill/>
          </a:ln>
        </p:spPr>
      </p:pic>
      <p:pic>
        <p:nvPicPr>
          <p:cNvPr id="353" name="Google Shape;353;p19"/>
          <p:cNvPicPr preferRelativeResize="0"/>
          <p:nvPr/>
        </p:nvPicPr>
        <p:blipFill>
          <a:blip r:embed="rId4">
            <a:alphaModFix/>
          </a:blip>
          <a:stretch>
            <a:fillRect/>
          </a:stretch>
        </p:blipFill>
        <p:spPr>
          <a:xfrm>
            <a:off x="8254625" y="953225"/>
            <a:ext cx="900975" cy="900975"/>
          </a:xfrm>
          <a:prstGeom prst="rect">
            <a:avLst/>
          </a:prstGeom>
          <a:noFill/>
          <a:ln>
            <a:noFill/>
          </a:ln>
        </p:spPr>
      </p:pic>
      <p:pic>
        <p:nvPicPr>
          <p:cNvPr id="354" name="Google Shape;354;p19"/>
          <p:cNvPicPr preferRelativeResize="0"/>
          <p:nvPr/>
        </p:nvPicPr>
        <p:blipFill>
          <a:blip r:embed="rId5">
            <a:alphaModFix/>
          </a:blip>
          <a:stretch>
            <a:fillRect/>
          </a:stretch>
        </p:blipFill>
        <p:spPr>
          <a:xfrm>
            <a:off x="4946326" y="5788302"/>
            <a:ext cx="4611525" cy="3070292"/>
          </a:xfrm>
          <a:prstGeom prst="rect">
            <a:avLst/>
          </a:prstGeom>
          <a:noFill/>
          <a:ln>
            <a:noFill/>
          </a:ln>
        </p:spPr>
      </p:pic>
      <p:pic>
        <p:nvPicPr>
          <p:cNvPr id="355" name="Google Shape;355;p19"/>
          <p:cNvPicPr preferRelativeResize="0"/>
          <p:nvPr/>
        </p:nvPicPr>
        <p:blipFill>
          <a:blip r:embed="rId6">
            <a:alphaModFix/>
          </a:blip>
          <a:stretch>
            <a:fillRect/>
          </a:stretch>
        </p:blipFill>
        <p:spPr>
          <a:xfrm>
            <a:off x="6195550" y="2985676"/>
            <a:ext cx="3354750" cy="2321595"/>
          </a:xfrm>
          <a:prstGeom prst="rect">
            <a:avLst/>
          </a:prstGeom>
          <a:noFill/>
          <a:ln>
            <a:noFill/>
          </a:ln>
        </p:spPr>
      </p:pic>
      <p:pic>
        <p:nvPicPr>
          <p:cNvPr id="356" name="Google Shape;356;p19"/>
          <p:cNvPicPr preferRelativeResize="0"/>
          <p:nvPr/>
        </p:nvPicPr>
        <p:blipFill>
          <a:blip r:embed="rId7">
            <a:alphaModFix/>
          </a:blip>
          <a:stretch>
            <a:fillRect/>
          </a:stretch>
        </p:blipFill>
        <p:spPr>
          <a:xfrm>
            <a:off x="1028700" y="5316726"/>
            <a:ext cx="3354750" cy="2331906"/>
          </a:xfrm>
          <a:prstGeom prst="rect">
            <a:avLst/>
          </a:prstGeom>
          <a:noFill/>
          <a:ln>
            <a:noFill/>
          </a:ln>
        </p:spPr>
      </p:pic>
      <p:pic>
        <p:nvPicPr>
          <p:cNvPr id="357" name="Google Shape;357;p19"/>
          <p:cNvPicPr preferRelativeResize="0"/>
          <p:nvPr/>
        </p:nvPicPr>
        <p:blipFill>
          <a:blip r:embed="rId8">
            <a:alphaModFix/>
          </a:blip>
          <a:stretch>
            <a:fillRect/>
          </a:stretch>
        </p:blipFill>
        <p:spPr>
          <a:xfrm>
            <a:off x="1028701" y="1943602"/>
            <a:ext cx="4611524" cy="3074362"/>
          </a:xfrm>
          <a:prstGeom prst="rect">
            <a:avLst/>
          </a:prstGeom>
          <a:noFill/>
          <a:ln>
            <a:noFill/>
          </a:ln>
        </p:spPr>
      </p:pic>
      <p:grpSp>
        <p:nvGrpSpPr>
          <p:cNvPr id="358" name="Google Shape;358;p19"/>
          <p:cNvGrpSpPr/>
          <p:nvPr/>
        </p:nvGrpSpPr>
        <p:grpSpPr>
          <a:xfrm>
            <a:off x="11158715" y="8695665"/>
            <a:ext cx="7914255" cy="1847776"/>
            <a:chOff x="0" y="-47625"/>
            <a:chExt cx="2084413" cy="486657"/>
          </a:xfrm>
        </p:grpSpPr>
        <p:sp>
          <p:nvSpPr>
            <p:cNvPr id="359" name="Google Shape;359;p19"/>
            <p:cNvSpPr/>
            <p:nvPr/>
          </p:nvSpPr>
          <p:spPr>
            <a:xfrm>
              <a:off x="0" y="0"/>
              <a:ext cx="2084413" cy="439032"/>
            </a:xfrm>
            <a:custGeom>
              <a:rect b="b" l="l" r="r" t="t"/>
              <a:pathLst>
                <a:path extrusionOk="0" h="439032" w="2084413">
                  <a:moveTo>
                    <a:pt x="19564" y="0"/>
                  </a:moveTo>
                  <a:lnTo>
                    <a:pt x="2064848" y="0"/>
                  </a:lnTo>
                  <a:cubicBezTo>
                    <a:pt x="2070037" y="0"/>
                    <a:pt x="2075013" y="2061"/>
                    <a:pt x="2078683" y="5730"/>
                  </a:cubicBezTo>
                  <a:cubicBezTo>
                    <a:pt x="2082352" y="9399"/>
                    <a:pt x="2084413" y="14376"/>
                    <a:pt x="2084413" y="19564"/>
                  </a:cubicBezTo>
                  <a:lnTo>
                    <a:pt x="2084413" y="419468"/>
                  </a:lnTo>
                  <a:cubicBezTo>
                    <a:pt x="2084413" y="424656"/>
                    <a:pt x="2082352" y="429633"/>
                    <a:pt x="2078683" y="433302"/>
                  </a:cubicBezTo>
                  <a:cubicBezTo>
                    <a:pt x="2075013" y="436971"/>
                    <a:pt x="2070037" y="439032"/>
                    <a:pt x="2064848" y="439032"/>
                  </a:cubicBezTo>
                  <a:lnTo>
                    <a:pt x="19564" y="439032"/>
                  </a:lnTo>
                  <a:cubicBezTo>
                    <a:pt x="14376" y="439032"/>
                    <a:pt x="9399" y="436971"/>
                    <a:pt x="5730" y="433302"/>
                  </a:cubicBezTo>
                  <a:cubicBezTo>
                    <a:pt x="2061" y="429633"/>
                    <a:pt x="0" y="424656"/>
                    <a:pt x="0" y="419468"/>
                  </a:cubicBezTo>
                  <a:lnTo>
                    <a:pt x="0" y="19564"/>
                  </a:lnTo>
                  <a:cubicBezTo>
                    <a:pt x="0" y="14376"/>
                    <a:pt x="2061" y="9399"/>
                    <a:pt x="5730" y="5730"/>
                  </a:cubicBezTo>
                  <a:cubicBezTo>
                    <a:pt x="9399" y="2061"/>
                    <a:pt x="14376" y="0"/>
                    <a:pt x="19564" y="0"/>
                  </a:cubicBezTo>
                  <a:close/>
                </a:path>
              </a:pathLst>
            </a:custGeom>
            <a:solidFill>
              <a:srgbClr val="81C0F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 name="Google Shape;360;p19"/>
            <p:cNvSpPr txBox="1"/>
            <p:nvPr/>
          </p:nvSpPr>
          <p:spPr>
            <a:xfrm>
              <a:off x="0" y="-47625"/>
              <a:ext cx="2084413" cy="48665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61" name="Google Shape;361;p19"/>
          <p:cNvSpPr txBox="1"/>
          <p:nvPr/>
        </p:nvSpPr>
        <p:spPr>
          <a:xfrm>
            <a:off x="9557849" y="2035834"/>
            <a:ext cx="6867699" cy="28289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9000" u="none" cap="none" strike="noStrike">
                <a:solidFill>
                  <a:srgbClr val="FFBD2B"/>
                </a:solidFill>
                <a:latin typeface="Poppins"/>
                <a:ea typeface="Poppins"/>
                <a:cs typeface="Poppins"/>
                <a:sym typeface="Poppins"/>
              </a:rPr>
              <a:t>Photo Showcase</a:t>
            </a:r>
            <a:endParaRPr/>
          </a:p>
        </p:txBody>
      </p:sp>
      <p:sp>
        <p:nvSpPr>
          <p:cNvPr id="362" name="Google Shape;362;p19"/>
          <p:cNvSpPr txBox="1"/>
          <p:nvPr/>
        </p:nvSpPr>
        <p:spPr>
          <a:xfrm>
            <a:off x="10867555" y="5600351"/>
            <a:ext cx="4248287" cy="77914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400" u="none" cap="none" strike="noStrike">
                <a:solidFill>
                  <a:srgbClr val="FFFFFF"/>
                </a:solidFill>
                <a:latin typeface="Inter"/>
                <a:ea typeface="Inter"/>
                <a:cs typeface="Inter"/>
                <a:sym typeface="Inter"/>
              </a:rPr>
              <a:t>What can you say about your projects? Share it here!</a:t>
            </a:r>
            <a:endParaRPr/>
          </a:p>
        </p:txBody>
      </p:sp>
      <p:grpSp>
        <p:nvGrpSpPr>
          <p:cNvPr id="363" name="Google Shape;363;p19"/>
          <p:cNvGrpSpPr/>
          <p:nvPr/>
        </p:nvGrpSpPr>
        <p:grpSpPr>
          <a:xfrm>
            <a:off x="15425320" y="8254056"/>
            <a:ext cx="3667960" cy="1300133"/>
            <a:chOff x="0" y="-47625"/>
            <a:chExt cx="1280904" cy="454025"/>
          </a:xfrm>
        </p:grpSpPr>
        <p:sp>
          <p:nvSpPr>
            <p:cNvPr id="364" name="Google Shape;364;p19"/>
            <p:cNvSpPr/>
            <p:nvPr/>
          </p:nvSpPr>
          <p:spPr>
            <a:xfrm>
              <a:off x="0" y="0"/>
              <a:ext cx="1280904" cy="406400"/>
            </a:xfrm>
            <a:custGeom>
              <a:rect b="b" l="l" r="r" t="t"/>
              <a:pathLst>
                <a:path extrusionOk="0" h="406400" w="1280904">
                  <a:moveTo>
                    <a:pt x="1077704" y="0"/>
                  </a:moveTo>
                  <a:cubicBezTo>
                    <a:pt x="1189929" y="0"/>
                    <a:pt x="1280904" y="90976"/>
                    <a:pt x="1280904" y="203200"/>
                  </a:cubicBezTo>
                  <a:cubicBezTo>
                    <a:pt x="1280904" y="315424"/>
                    <a:pt x="1189929" y="406400"/>
                    <a:pt x="1077704" y="406400"/>
                  </a:cubicBezTo>
                  <a:lnTo>
                    <a:pt x="203200" y="406400"/>
                  </a:lnTo>
                  <a:cubicBezTo>
                    <a:pt x="90976" y="406400"/>
                    <a:pt x="0" y="315424"/>
                    <a:pt x="0" y="203200"/>
                  </a:cubicBezTo>
                  <a:cubicBezTo>
                    <a:pt x="0" y="90976"/>
                    <a:pt x="90976" y="0"/>
                    <a:pt x="203200" y="0"/>
                  </a:cubicBezTo>
                  <a:close/>
                </a:path>
              </a:pathLst>
            </a:custGeom>
            <a:solidFill>
              <a:srgbClr val="000000">
                <a:alpha val="0"/>
              </a:srgbClr>
            </a:solidFill>
            <a:ln cap="sq" cmpd="sng" w="57150">
              <a:solidFill>
                <a:srgbClr val="FFBD2B"/>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 name="Google Shape;365;p19"/>
            <p:cNvSpPr txBox="1"/>
            <p:nvPr/>
          </p:nvSpPr>
          <p:spPr>
            <a:xfrm>
              <a:off x="0" y="-47625"/>
              <a:ext cx="1280904" cy="454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66" name="Google Shape;366;p19"/>
          <p:cNvGrpSpPr/>
          <p:nvPr/>
        </p:nvGrpSpPr>
        <p:grpSpPr>
          <a:xfrm>
            <a:off x="16237699" y="7647770"/>
            <a:ext cx="1168327" cy="1168327"/>
            <a:chOff x="0" y="0"/>
            <a:chExt cx="812800" cy="812800"/>
          </a:xfrm>
        </p:grpSpPr>
        <p:sp>
          <p:nvSpPr>
            <p:cNvPr id="367" name="Google Shape;367;p19"/>
            <p:cNvSpPr/>
            <p:nvPr/>
          </p:nvSpPr>
          <p:spPr>
            <a:xfrm>
              <a:off x="0" y="0"/>
              <a:ext cx="812800" cy="812800"/>
            </a:xfrm>
            <a:custGeom>
              <a:rect b="b" l="l" r="r" t="t"/>
              <a:pathLst>
                <a:path extrusionOk="0" h="812800" w="812800">
                  <a:moveTo>
                    <a:pt x="406400" y="0"/>
                  </a:moveTo>
                  <a:lnTo>
                    <a:pt x="445826" y="33348"/>
                  </a:lnTo>
                  <a:lnTo>
                    <a:pt x="491360" y="8881"/>
                  </a:lnTo>
                  <a:lnTo>
                    <a:pt x="522953" y="49652"/>
                  </a:lnTo>
                  <a:lnTo>
                    <a:pt x="572609" y="35135"/>
                  </a:lnTo>
                  <a:lnTo>
                    <a:pt x="594986" y="81548"/>
                  </a:lnTo>
                  <a:lnTo>
                    <a:pt x="646591" y="77616"/>
                  </a:lnTo>
                  <a:lnTo>
                    <a:pt x="658778" y="127641"/>
                  </a:lnTo>
                  <a:lnTo>
                    <a:pt x="710077" y="134465"/>
                  </a:lnTo>
                  <a:lnTo>
                    <a:pt x="711539" y="185918"/>
                  </a:lnTo>
                  <a:lnTo>
                    <a:pt x="760292" y="203200"/>
                  </a:lnTo>
                  <a:lnTo>
                    <a:pt x="750965" y="253830"/>
                  </a:lnTo>
                  <a:lnTo>
                    <a:pt x="795038" y="280816"/>
                  </a:lnTo>
                  <a:lnTo>
                    <a:pt x="775331" y="328411"/>
                  </a:lnTo>
                  <a:lnTo>
                    <a:pt x="812800" y="363920"/>
                  </a:lnTo>
                  <a:lnTo>
                    <a:pt x="783573" y="406400"/>
                  </a:lnTo>
                  <a:lnTo>
                    <a:pt x="812800" y="448880"/>
                  </a:lnTo>
                  <a:lnTo>
                    <a:pt x="775331" y="484389"/>
                  </a:lnTo>
                  <a:lnTo>
                    <a:pt x="795038" y="531984"/>
                  </a:lnTo>
                  <a:lnTo>
                    <a:pt x="750965" y="558970"/>
                  </a:lnTo>
                  <a:lnTo>
                    <a:pt x="760292" y="609600"/>
                  </a:lnTo>
                  <a:lnTo>
                    <a:pt x="711539" y="626882"/>
                  </a:lnTo>
                  <a:lnTo>
                    <a:pt x="710077" y="678335"/>
                  </a:lnTo>
                  <a:lnTo>
                    <a:pt x="658778" y="685159"/>
                  </a:lnTo>
                  <a:lnTo>
                    <a:pt x="646591" y="735184"/>
                  </a:lnTo>
                  <a:lnTo>
                    <a:pt x="594986" y="731252"/>
                  </a:lnTo>
                  <a:lnTo>
                    <a:pt x="572609" y="777665"/>
                  </a:lnTo>
                  <a:lnTo>
                    <a:pt x="522953" y="763148"/>
                  </a:lnTo>
                  <a:lnTo>
                    <a:pt x="491360" y="803919"/>
                  </a:lnTo>
                  <a:lnTo>
                    <a:pt x="445826" y="779452"/>
                  </a:lnTo>
                  <a:lnTo>
                    <a:pt x="406400" y="812800"/>
                  </a:lnTo>
                  <a:lnTo>
                    <a:pt x="366974" y="779452"/>
                  </a:lnTo>
                  <a:lnTo>
                    <a:pt x="321440" y="803919"/>
                  </a:lnTo>
                  <a:lnTo>
                    <a:pt x="289847" y="763148"/>
                  </a:lnTo>
                  <a:lnTo>
                    <a:pt x="240191" y="777665"/>
                  </a:lnTo>
                  <a:lnTo>
                    <a:pt x="217814" y="731252"/>
                  </a:lnTo>
                  <a:lnTo>
                    <a:pt x="166209" y="735184"/>
                  </a:lnTo>
                  <a:lnTo>
                    <a:pt x="154022" y="685159"/>
                  </a:lnTo>
                  <a:lnTo>
                    <a:pt x="102722" y="678335"/>
                  </a:lnTo>
                  <a:lnTo>
                    <a:pt x="101260" y="626882"/>
                  </a:lnTo>
                  <a:lnTo>
                    <a:pt x="52509" y="609600"/>
                  </a:lnTo>
                  <a:lnTo>
                    <a:pt x="61835" y="558970"/>
                  </a:lnTo>
                  <a:lnTo>
                    <a:pt x="17762" y="531984"/>
                  </a:lnTo>
                  <a:lnTo>
                    <a:pt x="37469" y="484389"/>
                  </a:lnTo>
                  <a:lnTo>
                    <a:pt x="0" y="448880"/>
                  </a:lnTo>
                  <a:lnTo>
                    <a:pt x="29227" y="406400"/>
                  </a:lnTo>
                  <a:lnTo>
                    <a:pt x="0" y="363920"/>
                  </a:lnTo>
                  <a:lnTo>
                    <a:pt x="37469" y="328411"/>
                  </a:lnTo>
                  <a:lnTo>
                    <a:pt x="17762" y="280816"/>
                  </a:lnTo>
                  <a:lnTo>
                    <a:pt x="61835" y="253830"/>
                  </a:lnTo>
                  <a:lnTo>
                    <a:pt x="52509" y="203200"/>
                  </a:lnTo>
                  <a:lnTo>
                    <a:pt x="101260" y="185918"/>
                  </a:lnTo>
                  <a:lnTo>
                    <a:pt x="102722" y="134465"/>
                  </a:lnTo>
                  <a:lnTo>
                    <a:pt x="154022" y="127641"/>
                  </a:lnTo>
                  <a:lnTo>
                    <a:pt x="166209" y="77616"/>
                  </a:lnTo>
                  <a:lnTo>
                    <a:pt x="217814" y="81548"/>
                  </a:lnTo>
                  <a:lnTo>
                    <a:pt x="240191" y="35135"/>
                  </a:lnTo>
                  <a:lnTo>
                    <a:pt x="289847" y="49652"/>
                  </a:lnTo>
                  <a:lnTo>
                    <a:pt x="321440" y="8881"/>
                  </a:lnTo>
                  <a:lnTo>
                    <a:pt x="366974" y="33348"/>
                  </a:lnTo>
                  <a:lnTo>
                    <a:pt x="406400" y="0"/>
                  </a:lnTo>
                  <a:close/>
                </a:path>
              </a:pathLst>
            </a:custGeom>
            <a:solidFill>
              <a:srgbClr val="FF772B"/>
            </a:solidFill>
            <a:ln>
              <a:noFill/>
            </a:ln>
          </p:spPr>
        </p:sp>
        <p:sp>
          <p:nvSpPr>
            <p:cNvPr id="368" name="Google Shape;368;p19"/>
            <p:cNvSpPr txBox="1"/>
            <p:nvPr/>
          </p:nvSpPr>
          <p:spPr>
            <a:xfrm>
              <a:off x="152400" y="104775"/>
              <a:ext cx="508000" cy="5556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69" name="Google Shape;369;p19"/>
          <p:cNvGrpSpPr/>
          <p:nvPr/>
        </p:nvGrpSpPr>
        <p:grpSpPr>
          <a:xfrm rot="5400000">
            <a:off x="4061751" y="8447437"/>
            <a:ext cx="1879270" cy="1049748"/>
            <a:chOff x="0" y="-47625"/>
            <a:chExt cx="812800" cy="454025"/>
          </a:xfrm>
        </p:grpSpPr>
        <p:sp>
          <p:nvSpPr>
            <p:cNvPr id="370" name="Google Shape;370;p19"/>
            <p:cNvSpPr/>
            <p:nvPr/>
          </p:nvSpPr>
          <p:spPr>
            <a:xfrm>
              <a:off x="0" y="0"/>
              <a:ext cx="812800" cy="406400"/>
            </a:xfrm>
            <a:custGeom>
              <a:rect b="b" l="l" r="r" t="t"/>
              <a:pathLst>
                <a:path extrusionOk="0" h="406400" w="812800">
                  <a:moveTo>
                    <a:pt x="609600" y="0"/>
                  </a:moveTo>
                  <a:cubicBezTo>
                    <a:pt x="721824" y="0"/>
                    <a:pt x="812800" y="90976"/>
                    <a:pt x="812800" y="203200"/>
                  </a:cubicBezTo>
                  <a:cubicBezTo>
                    <a:pt x="812800" y="315424"/>
                    <a:pt x="721824" y="406400"/>
                    <a:pt x="609600" y="406400"/>
                  </a:cubicBezTo>
                  <a:lnTo>
                    <a:pt x="203200" y="406400"/>
                  </a:lnTo>
                  <a:cubicBezTo>
                    <a:pt x="90976" y="406400"/>
                    <a:pt x="0" y="315424"/>
                    <a:pt x="0" y="203200"/>
                  </a:cubicBezTo>
                  <a:cubicBezTo>
                    <a:pt x="0" y="90976"/>
                    <a:pt x="90976" y="0"/>
                    <a:pt x="203200" y="0"/>
                  </a:cubicBezTo>
                  <a:close/>
                </a:path>
              </a:pathLst>
            </a:custGeom>
            <a:solidFill>
              <a:srgbClr val="FF772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 name="Google Shape;371;p19"/>
            <p:cNvSpPr txBox="1"/>
            <p:nvPr/>
          </p:nvSpPr>
          <p:spPr>
            <a:xfrm>
              <a:off x="0" y="-47625"/>
              <a:ext cx="812800" cy="454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72" name="Google Shape;372;p19"/>
          <p:cNvGrpSpPr/>
          <p:nvPr/>
        </p:nvGrpSpPr>
        <p:grpSpPr>
          <a:xfrm rot="5400000">
            <a:off x="4600523" y="8280700"/>
            <a:ext cx="691611" cy="691611"/>
            <a:chOff x="0" y="0"/>
            <a:chExt cx="812800" cy="812800"/>
          </a:xfrm>
        </p:grpSpPr>
        <p:sp>
          <p:nvSpPr>
            <p:cNvPr id="373" name="Google Shape;373;p19"/>
            <p:cNvSpPr/>
            <p:nvPr/>
          </p:nvSpPr>
          <p:spPr>
            <a:xfrm>
              <a:off x="0" y="0"/>
              <a:ext cx="812800" cy="812800"/>
            </a:xfrm>
            <a:custGeom>
              <a:rect b="b" l="l" r="r" t="t"/>
              <a:pathLst>
                <a:path extrusionOk="0" h="812800" w="812800">
                  <a:moveTo>
                    <a:pt x="406400" y="0"/>
                  </a:moveTo>
                  <a:lnTo>
                    <a:pt x="445826" y="33348"/>
                  </a:lnTo>
                  <a:lnTo>
                    <a:pt x="491360" y="8881"/>
                  </a:lnTo>
                  <a:lnTo>
                    <a:pt x="522953" y="49652"/>
                  </a:lnTo>
                  <a:lnTo>
                    <a:pt x="572609" y="35135"/>
                  </a:lnTo>
                  <a:lnTo>
                    <a:pt x="594986" y="81548"/>
                  </a:lnTo>
                  <a:lnTo>
                    <a:pt x="646591" y="77616"/>
                  </a:lnTo>
                  <a:lnTo>
                    <a:pt x="658778" y="127641"/>
                  </a:lnTo>
                  <a:lnTo>
                    <a:pt x="710077" y="134465"/>
                  </a:lnTo>
                  <a:lnTo>
                    <a:pt x="711539" y="185918"/>
                  </a:lnTo>
                  <a:lnTo>
                    <a:pt x="760292" y="203200"/>
                  </a:lnTo>
                  <a:lnTo>
                    <a:pt x="750965" y="253830"/>
                  </a:lnTo>
                  <a:lnTo>
                    <a:pt x="795038" y="280816"/>
                  </a:lnTo>
                  <a:lnTo>
                    <a:pt x="775331" y="328411"/>
                  </a:lnTo>
                  <a:lnTo>
                    <a:pt x="812800" y="363920"/>
                  </a:lnTo>
                  <a:lnTo>
                    <a:pt x="783573" y="406400"/>
                  </a:lnTo>
                  <a:lnTo>
                    <a:pt x="812800" y="448880"/>
                  </a:lnTo>
                  <a:lnTo>
                    <a:pt x="775331" y="484389"/>
                  </a:lnTo>
                  <a:lnTo>
                    <a:pt x="795038" y="531984"/>
                  </a:lnTo>
                  <a:lnTo>
                    <a:pt x="750965" y="558970"/>
                  </a:lnTo>
                  <a:lnTo>
                    <a:pt x="760292" y="609600"/>
                  </a:lnTo>
                  <a:lnTo>
                    <a:pt x="711539" y="626882"/>
                  </a:lnTo>
                  <a:lnTo>
                    <a:pt x="710077" y="678335"/>
                  </a:lnTo>
                  <a:lnTo>
                    <a:pt x="658778" y="685159"/>
                  </a:lnTo>
                  <a:lnTo>
                    <a:pt x="646591" y="735184"/>
                  </a:lnTo>
                  <a:lnTo>
                    <a:pt x="594986" y="731252"/>
                  </a:lnTo>
                  <a:lnTo>
                    <a:pt x="572609" y="777665"/>
                  </a:lnTo>
                  <a:lnTo>
                    <a:pt x="522953" y="763148"/>
                  </a:lnTo>
                  <a:lnTo>
                    <a:pt x="491360" y="803919"/>
                  </a:lnTo>
                  <a:lnTo>
                    <a:pt x="445826" y="779452"/>
                  </a:lnTo>
                  <a:lnTo>
                    <a:pt x="406400" y="812800"/>
                  </a:lnTo>
                  <a:lnTo>
                    <a:pt x="366974" y="779452"/>
                  </a:lnTo>
                  <a:lnTo>
                    <a:pt x="321440" y="803919"/>
                  </a:lnTo>
                  <a:lnTo>
                    <a:pt x="289847" y="763148"/>
                  </a:lnTo>
                  <a:lnTo>
                    <a:pt x="240191" y="777665"/>
                  </a:lnTo>
                  <a:lnTo>
                    <a:pt x="217814" y="731252"/>
                  </a:lnTo>
                  <a:lnTo>
                    <a:pt x="166209" y="735184"/>
                  </a:lnTo>
                  <a:lnTo>
                    <a:pt x="154022" y="685159"/>
                  </a:lnTo>
                  <a:lnTo>
                    <a:pt x="102722" y="678335"/>
                  </a:lnTo>
                  <a:lnTo>
                    <a:pt x="101260" y="626882"/>
                  </a:lnTo>
                  <a:lnTo>
                    <a:pt x="52509" y="609600"/>
                  </a:lnTo>
                  <a:lnTo>
                    <a:pt x="61835" y="558970"/>
                  </a:lnTo>
                  <a:lnTo>
                    <a:pt x="17762" y="531984"/>
                  </a:lnTo>
                  <a:lnTo>
                    <a:pt x="37469" y="484389"/>
                  </a:lnTo>
                  <a:lnTo>
                    <a:pt x="0" y="448880"/>
                  </a:lnTo>
                  <a:lnTo>
                    <a:pt x="29227" y="406400"/>
                  </a:lnTo>
                  <a:lnTo>
                    <a:pt x="0" y="363920"/>
                  </a:lnTo>
                  <a:lnTo>
                    <a:pt x="37469" y="328411"/>
                  </a:lnTo>
                  <a:lnTo>
                    <a:pt x="17762" y="280816"/>
                  </a:lnTo>
                  <a:lnTo>
                    <a:pt x="61835" y="253830"/>
                  </a:lnTo>
                  <a:lnTo>
                    <a:pt x="52509" y="203200"/>
                  </a:lnTo>
                  <a:lnTo>
                    <a:pt x="101260" y="185918"/>
                  </a:lnTo>
                  <a:lnTo>
                    <a:pt x="102722" y="134465"/>
                  </a:lnTo>
                  <a:lnTo>
                    <a:pt x="154022" y="127641"/>
                  </a:lnTo>
                  <a:lnTo>
                    <a:pt x="166209" y="77616"/>
                  </a:lnTo>
                  <a:lnTo>
                    <a:pt x="217814" y="81548"/>
                  </a:lnTo>
                  <a:lnTo>
                    <a:pt x="240191" y="35135"/>
                  </a:lnTo>
                  <a:lnTo>
                    <a:pt x="289847" y="49652"/>
                  </a:lnTo>
                  <a:lnTo>
                    <a:pt x="321440" y="8881"/>
                  </a:lnTo>
                  <a:lnTo>
                    <a:pt x="366974" y="33348"/>
                  </a:lnTo>
                  <a:lnTo>
                    <a:pt x="406400" y="0"/>
                  </a:lnTo>
                  <a:close/>
                </a:path>
              </a:pathLst>
            </a:custGeom>
            <a:solidFill>
              <a:srgbClr val="1B2E69"/>
            </a:solidFill>
            <a:ln>
              <a:noFill/>
            </a:ln>
          </p:spPr>
        </p:sp>
        <p:sp>
          <p:nvSpPr>
            <p:cNvPr id="374" name="Google Shape;374;p19"/>
            <p:cNvSpPr txBox="1"/>
            <p:nvPr/>
          </p:nvSpPr>
          <p:spPr>
            <a:xfrm>
              <a:off x="152400" y="104775"/>
              <a:ext cx="508000" cy="5556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75" name="Google Shape;375;p19"/>
          <p:cNvGrpSpPr/>
          <p:nvPr/>
        </p:nvGrpSpPr>
        <p:grpSpPr>
          <a:xfrm rot="-8603241">
            <a:off x="17300333" y="-754736"/>
            <a:ext cx="2397824" cy="2397824"/>
            <a:chOff x="0" y="0"/>
            <a:chExt cx="812800" cy="812800"/>
          </a:xfrm>
        </p:grpSpPr>
        <p:sp>
          <p:nvSpPr>
            <p:cNvPr id="376" name="Google Shape;376;p19"/>
            <p:cNvSpPr/>
            <p:nvPr/>
          </p:nvSpPr>
          <p:spPr>
            <a:xfrm>
              <a:off x="0" y="0"/>
              <a:ext cx="812800" cy="812800"/>
            </a:xfrm>
            <a:custGeom>
              <a:rect b="b" l="l" r="r" t="t"/>
              <a:pathLst>
                <a:path extrusionOk="0" h="812800" w="812800">
                  <a:moveTo>
                    <a:pt x="406400" y="0"/>
                  </a:moveTo>
                  <a:lnTo>
                    <a:pt x="445826" y="33348"/>
                  </a:lnTo>
                  <a:lnTo>
                    <a:pt x="491360" y="8881"/>
                  </a:lnTo>
                  <a:lnTo>
                    <a:pt x="522953" y="49652"/>
                  </a:lnTo>
                  <a:lnTo>
                    <a:pt x="572609" y="35135"/>
                  </a:lnTo>
                  <a:lnTo>
                    <a:pt x="594986" y="81548"/>
                  </a:lnTo>
                  <a:lnTo>
                    <a:pt x="646591" y="77616"/>
                  </a:lnTo>
                  <a:lnTo>
                    <a:pt x="658778" y="127641"/>
                  </a:lnTo>
                  <a:lnTo>
                    <a:pt x="710077" y="134465"/>
                  </a:lnTo>
                  <a:lnTo>
                    <a:pt x="711539" y="185918"/>
                  </a:lnTo>
                  <a:lnTo>
                    <a:pt x="760292" y="203200"/>
                  </a:lnTo>
                  <a:lnTo>
                    <a:pt x="750965" y="253830"/>
                  </a:lnTo>
                  <a:lnTo>
                    <a:pt x="795038" y="280816"/>
                  </a:lnTo>
                  <a:lnTo>
                    <a:pt x="775331" y="328411"/>
                  </a:lnTo>
                  <a:lnTo>
                    <a:pt x="812800" y="363920"/>
                  </a:lnTo>
                  <a:lnTo>
                    <a:pt x="783573" y="406400"/>
                  </a:lnTo>
                  <a:lnTo>
                    <a:pt x="812800" y="448880"/>
                  </a:lnTo>
                  <a:lnTo>
                    <a:pt x="775331" y="484389"/>
                  </a:lnTo>
                  <a:lnTo>
                    <a:pt x="795038" y="531984"/>
                  </a:lnTo>
                  <a:lnTo>
                    <a:pt x="750965" y="558970"/>
                  </a:lnTo>
                  <a:lnTo>
                    <a:pt x="760292" y="609600"/>
                  </a:lnTo>
                  <a:lnTo>
                    <a:pt x="711539" y="626882"/>
                  </a:lnTo>
                  <a:lnTo>
                    <a:pt x="710077" y="678335"/>
                  </a:lnTo>
                  <a:lnTo>
                    <a:pt x="658778" y="685159"/>
                  </a:lnTo>
                  <a:lnTo>
                    <a:pt x="646591" y="735184"/>
                  </a:lnTo>
                  <a:lnTo>
                    <a:pt x="594986" y="731252"/>
                  </a:lnTo>
                  <a:lnTo>
                    <a:pt x="572609" y="777665"/>
                  </a:lnTo>
                  <a:lnTo>
                    <a:pt x="522953" y="763148"/>
                  </a:lnTo>
                  <a:lnTo>
                    <a:pt x="491360" y="803919"/>
                  </a:lnTo>
                  <a:lnTo>
                    <a:pt x="445826" y="779452"/>
                  </a:lnTo>
                  <a:lnTo>
                    <a:pt x="406400" y="812800"/>
                  </a:lnTo>
                  <a:lnTo>
                    <a:pt x="366974" y="779452"/>
                  </a:lnTo>
                  <a:lnTo>
                    <a:pt x="321440" y="803919"/>
                  </a:lnTo>
                  <a:lnTo>
                    <a:pt x="289847" y="763148"/>
                  </a:lnTo>
                  <a:lnTo>
                    <a:pt x="240191" y="777665"/>
                  </a:lnTo>
                  <a:lnTo>
                    <a:pt x="217814" y="731252"/>
                  </a:lnTo>
                  <a:lnTo>
                    <a:pt x="166209" y="735184"/>
                  </a:lnTo>
                  <a:lnTo>
                    <a:pt x="154022" y="685159"/>
                  </a:lnTo>
                  <a:lnTo>
                    <a:pt x="102722" y="678335"/>
                  </a:lnTo>
                  <a:lnTo>
                    <a:pt x="101260" y="626882"/>
                  </a:lnTo>
                  <a:lnTo>
                    <a:pt x="52509" y="609600"/>
                  </a:lnTo>
                  <a:lnTo>
                    <a:pt x="61835" y="558970"/>
                  </a:lnTo>
                  <a:lnTo>
                    <a:pt x="17762" y="531984"/>
                  </a:lnTo>
                  <a:lnTo>
                    <a:pt x="37469" y="484389"/>
                  </a:lnTo>
                  <a:lnTo>
                    <a:pt x="0" y="448880"/>
                  </a:lnTo>
                  <a:lnTo>
                    <a:pt x="29227" y="406400"/>
                  </a:lnTo>
                  <a:lnTo>
                    <a:pt x="0" y="363920"/>
                  </a:lnTo>
                  <a:lnTo>
                    <a:pt x="37469" y="328411"/>
                  </a:lnTo>
                  <a:lnTo>
                    <a:pt x="17762" y="280816"/>
                  </a:lnTo>
                  <a:lnTo>
                    <a:pt x="61835" y="253830"/>
                  </a:lnTo>
                  <a:lnTo>
                    <a:pt x="52509" y="203200"/>
                  </a:lnTo>
                  <a:lnTo>
                    <a:pt x="101260" y="185918"/>
                  </a:lnTo>
                  <a:lnTo>
                    <a:pt x="102722" y="134465"/>
                  </a:lnTo>
                  <a:lnTo>
                    <a:pt x="154022" y="127641"/>
                  </a:lnTo>
                  <a:lnTo>
                    <a:pt x="166209" y="77616"/>
                  </a:lnTo>
                  <a:lnTo>
                    <a:pt x="217814" y="81548"/>
                  </a:lnTo>
                  <a:lnTo>
                    <a:pt x="240191" y="35135"/>
                  </a:lnTo>
                  <a:lnTo>
                    <a:pt x="289847" y="49652"/>
                  </a:lnTo>
                  <a:lnTo>
                    <a:pt x="321440" y="8881"/>
                  </a:lnTo>
                  <a:lnTo>
                    <a:pt x="366974" y="33348"/>
                  </a:lnTo>
                  <a:lnTo>
                    <a:pt x="406400" y="0"/>
                  </a:lnTo>
                  <a:close/>
                </a:path>
              </a:pathLst>
            </a:custGeom>
            <a:solidFill>
              <a:srgbClr val="000000">
                <a:alpha val="0"/>
              </a:srgbClr>
            </a:solidFill>
            <a:ln cap="sq" cmpd="sng" w="38100">
              <a:solidFill>
                <a:srgbClr val="FF772B"/>
              </a:solidFill>
              <a:prstDash val="solid"/>
              <a:miter lim="8000"/>
              <a:headEnd len="sm" w="sm" type="none"/>
              <a:tailEnd len="sm" w="sm" type="none"/>
            </a:ln>
          </p:spPr>
        </p:sp>
        <p:sp>
          <p:nvSpPr>
            <p:cNvPr id="377" name="Google Shape;377;p19"/>
            <p:cNvSpPr txBox="1"/>
            <p:nvPr/>
          </p:nvSpPr>
          <p:spPr>
            <a:xfrm>
              <a:off x="152400" y="104775"/>
              <a:ext cx="508000" cy="5556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378" name="Google Shape;378;p19"/>
          <p:cNvPicPr preferRelativeResize="0"/>
          <p:nvPr/>
        </p:nvPicPr>
        <p:blipFill>
          <a:blip r:embed="rId9">
            <a:alphaModFix/>
          </a:blip>
          <a:stretch>
            <a:fillRect/>
          </a:stretch>
        </p:blipFill>
        <p:spPr>
          <a:xfrm>
            <a:off x="16497425" y="7916588"/>
            <a:ext cx="648875" cy="630682"/>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Business Strategies and Framework">
  <a:themeElements>
    <a:clrScheme name="Office">
      <a:dk1>
        <a:srgbClr val="000000"/>
      </a:dk1>
      <a:lt1>
        <a:srgbClr val="FFFFFF"/>
      </a:lt1>
      <a:dk2>
        <a:srgbClr val="1B2E69"/>
      </a:dk2>
      <a:lt2>
        <a:srgbClr val="81C0FB"/>
      </a:lt2>
      <a:accent1>
        <a:srgbClr val="FFBD2B"/>
      </a:accent1>
      <a:accent2>
        <a:srgbClr val="FF772B"/>
      </a:accent2>
      <a:accent3>
        <a:srgbClr val="888888"/>
      </a:accent3>
      <a:accent4>
        <a:srgbClr val="FFFFFF"/>
      </a:accent4>
      <a:accent5>
        <a:srgbClr val="1B2E69"/>
      </a:accent5>
      <a:accent6>
        <a:srgbClr val="81C0FB"/>
      </a:accent6>
      <a:hlink>
        <a:srgbClr val="FFBD2B"/>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