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6"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Lst>
  <p:sldSz cy="5143500" cx="9144000"/>
  <p:notesSz cx="6858000" cy="9144000"/>
  <p:embeddedFontLst>
    <p:embeddedFont>
      <p:font typeface="Mansalva"/>
      <p:regular r:id="rId23"/>
    </p:embeddedFont>
    <p:embeddedFont>
      <p:font typeface="Londrina Solid"/>
      <p:regular r:id="rId24"/>
    </p:embeddedFont>
    <p:embeddedFont>
      <p:font typeface="Londrina Solid Black"/>
      <p:bold r:id="rId2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font" Target="fonts/LondrinaSolid-regular.fntdata"/><Relationship Id="rId23" Type="http://schemas.openxmlformats.org/officeDocument/2006/relationships/font" Target="fonts/Mansalva-regular.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5" Type="http://schemas.openxmlformats.org/officeDocument/2006/relationships/font" Target="fonts/LondrinaSolidBlack-bold.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 name="Shape 90"/>
        <p:cNvGrpSpPr/>
        <p:nvPr/>
      </p:nvGrpSpPr>
      <p:grpSpPr>
        <a:xfrm>
          <a:off x="0" y="0"/>
          <a:ext cx="0" cy="0"/>
          <a:chOff x="0" y="0"/>
          <a:chExt cx="0" cy="0"/>
        </a:xfrm>
      </p:grpSpPr>
      <p:sp>
        <p:nvSpPr>
          <p:cNvPr id="91" name="Google Shape;91;g3060075dd55_2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2" name="Google Shape;92;g3060075dd55_2_7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g3060075dd55_2_2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g3060075dd55_2_25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 name="Shape 285"/>
        <p:cNvGrpSpPr/>
        <p:nvPr/>
      </p:nvGrpSpPr>
      <p:grpSpPr>
        <a:xfrm>
          <a:off x="0" y="0"/>
          <a:ext cx="0" cy="0"/>
          <a:chOff x="0" y="0"/>
          <a:chExt cx="0" cy="0"/>
        </a:xfrm>
      </p:grpSpPr>
      <p:sp>
        <p:nvSpPr>
          <p:cNvPr id="286" name="Google Shape;286;g3060075dd55_2_2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g3060075dd55_2_27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g3060075dd55_2_2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g3060075dd55_2_28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g3060075dd55_2_3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8" name="Google Shape;318;g3060075dd55_2_30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2" name="Shape 332"/>
        <p:cNvGrpSpPr/>
        <p:nvPr/>
      </p:nvGrpSpPr>
      <p:grpSpPr>
        <a:xfrm>
          <a:off x="0" y="0"/>
          <a:ext cx="0" cy="0"/>
          <a:chOff x="0" y="0"/>
          <a:chExt cx="0" cy="0"/>
        </a:xfrm>
      </p:grpSpPr>
      <p:sp>
        <p:nvSpPr>
          <p:cNvPr id="333" name="Google Shape;333;g3060075dd55_2_3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g3060075dd55_2_3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6" name="Shape 346"/>
        <p:cNvGrpSpPr/>
        <p:nvPr/>
      </p:nvGrpSpPr>
      <p:grpSpPr>
        <a:xfrm>
          <a:off x="0" y="0"/>
          <a:ext cx="0" cy="0"/>
          <a:chOff x="0" y="0"/>
          <a:chExt cx="0" cy="0"/>
        </a:xfrm>
      </p:grpSpPr>
      <p:sp>
        <p:nvSpPr>
          <p:cNvPr id="347" name="Google Shape;347;g3060075dd55_2_3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8" name="Google Shape;348;g3060075dd55_2_33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5" name="Shape 415"/>
        <p:cNvGrpSpPr/>
        <p:nvPr/>
      </p:nvGrpSpPr>
      <p:grpSpPr>
        <a:xfrm>
          <a:off x="0" y="0"/>
          <a:ext cx="0" cy="0"/>
          <a:chOff x="0" y="0"/>
          <a:chExt cx="0" cy="0"/>
        </a:xfrm>
      </p:grpSpPr>
      <p:sp>
        <p:nvSpPr>
          <p:cNvPr id="416" name="Google Shape;416;g3060075dd55_2_4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7" name="Google Shape;417;g3060075dd55_2_40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0" name="Shape 480"/>
        <p:cNvGrpSpPr/>
        <p:nvPr/>
      </p:nvGrpSpPr>
      <p:grpSpPr>
        <a:xfrm>
          <a:off x="0" y="0"/>
          <a:ext cx="0" cy="0"/>
          <a:chOff x="0" y="0"/>
          <a:chExt cx="0" cy="0"/>
        </a:xfrm>
      </p:grpSpPr>
      <p:sp>
        <p:nvSpPr>
          <p:cNvPr id="481" name="Google Shape;481;g3060075dd55_2_4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82" name="Google Shape;482;g3060075dd55_2_46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g3060075dd55_2_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5" name="Google Shape;115;g3060075dd55_2_9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g3060075dd55_2_1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1" name="Google Shape;131;g3060075dd55_2_1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g3060075dd55_2_1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g3060075dd55_2_14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g3060075dd55_2_1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g3060075dd55_2_19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g3060075dd55_2_1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g3060075dd55_2_16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g3060075dd55_2_1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g3060075dd55_2_17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g3060075dd55_2_2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g3060075dd55_2_2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g3060075dd55_2_2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g3060075dd55_2_23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7.jpg"/><Relationship Id="rId3" Type="http://schemas.openxmlformats.org/officeDocument/2006/relationships/image" Target="../media/image3.png"/><Relationship Id="rId4" Type="http://schemas.openxmlformats.org/officeDocument/2006/relationships/image" Target="../media/image1.png"/><Relationship Id="rId11" Type="http://schemas.openxmlformats.org/officeDocument/2006/relationships/image" Target="../media/image2.png"/><Relationship Id="rId10" Type="http://schemas.openxmlformats.org/officeDocument/2006/relationships/image" Target="../media/image21.png"/><Relationship Id="rId9" Type="http://schemas.openxmlformats.org/officeDocument/2006/relationships/image" Target="../media/image17.png"/><Relationship Id="rId5" Type="http://schemas.openxmlformats.org/officeDocument/2006/relationships/image" Target="../media/image5.png"/><Relationship Id="rId6" Type="http://schemas.openxmlformats.org/officeDocument/2006/relationships/image" Target="../media/image8.png"/><Relationship Id="rId7" Type="http://schemas.openxmlformats.org/officeDocument/2006/relationships/image" Target="../media/image10.png"/><Relationship Id="rId8"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7.jpg"/><Relationship Id="rId3" Type="http://schemas.openxmlformats.org/officeDocument/2006/relationships/image" Target="../media/image24.png"/><Relationship Id="rId4" Type="http://schemas.openxmlformats.org/officeDocument/2006/relationships/image" Target="../media/image8.png"/><Relationship Id="rId5" Type="http://schemas.openxmlformats.org/officeDocument/2006/relationships/image" Target="../media/image9.png"/><Relationship Id="rId6" Type="http://schemas.openxmlformats.org/officeDocument/2006/relationships/image" Target="../media/image5.png"/><Relationship Id="rId7" Type="http://schemas.openxmlformats.org/officeDocument/2006/relationships/image" Target="../media/image1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7.jpg"/><Relationship Id="rId3" Type="http://schemas.openxmlformats.org/officeDocument/2006/relationships/image" Target="../media/image19.png"/><Relationship Id="rId4" Type="http://schemas.openxmlformats.org/officeDocument/2006/relationships/image" Target="../media/image6.png"/><Relationship Id="rId5" Type="http://schemas.openxmlformats.org/officeDocument/2006/relationships/image" Target="../media/image14.png"/><Relationship Id="rId6" Type="http://schemas.openxmlformats.org/officeDocument/2006/relationships/image" Target="../media/image3.png"/><Relationship Id="rId7" Type="http://schemas.openxmlformats.org/officeDocument/2006/relationships/image" Target="../media/image16.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7.jpg"/><Relationship Id="rId3"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3.png"/><Relationship Id="rId5" Type="http://schemas.openxmlformats.org/officeDocument/2006/relationships/image" Target="../media/image22.png"/><Relationship Id="rId6" Type="http://schemas.openxmlformats.org/officeDocument/2006/relationships/image" Target="../media/image4.png"/><Relationship Id="rId7" Type="http://schemas.openxmlformats.org/officeDocument/2006/relationships/image" Target="../media/image15.png"/><Relationship Id="rId8" Type="http://schemas.openxmlformats.org/officeDocument/2006/relationships/image" Target="../media/image25.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7.jpg"/><Relationship Id="rId3" Type="http://schemas.openxmlformats.org/officeDocument/2006/relationships/image" Target="../media/image30.png"/><Relationship Id="rId4" Type="http://schemas.openxmlformats.org/officeDocument/2006/relationships/image" Target="../media/image8.png"/><Relationship Id="rId5" Type="http://schemas.openxmlformats.org/officeDocument/2006/relationships/image" Target="../media/image28.png"/><Relationship Id="rId6" Type="http://schemas.openxmlformats.org/officeDocument/2006/relationships/image" Target="../media/image20.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7.jpg"/><Relationship Id="rId3" Type="http://schemas.openxmlformats.org/officeDocument/2006/relationships/image" Target="../media/image8.png"/><Relationship Id="rId4" Type="http://schemas.openxmlformats.org/officeDocument/2006/relationships/image" Target="../media/image1.png"/><Relationship Id="rId9" Type="http://schemas.openxmlformats.org/officeDocument/2006/relationships/image" Target="../media/image23.png"/><Relationship Id="rId5" Type="http://schemas.openxmlformats.org/officeDocument/2006/relationships/image" Target="../media/image36.png"/><Relationship Id="rId6" Type="http://schemas.openxmlformats.org/officeDocument/2006/relationships/image" Target="../media/image33.png"/><Relationship Id="rId7" Type="http://schemas.openxmlformats.org/officeDocument/2006/relationships/image" Target="../media/image29.png"/><Relationship Id="rId8"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7.jpg"/><Relationship Id="rId3" Type="http://schemas.openxmlformats.org/officeDocument/2006/relationships/image" Target="../media/image10.png"/><Relationship Id="rId4" Type="http://schemas.openxmlformats.org/officeDocument/2006/relationships/image" Target="../media/image35.png"/><Relationship Id="rId5" Type="http://schemas.openxmlformats.org/officeDocument/2006/relationships/image" Target="../media/image34.png"/><Relationship Id="rId6" Type="http://schemas.openxmlformats.org/officeDocument/2006/relationships/image" Target="../media/image40.png"/><Relationship Id="rId7" Type="http://schemas.openxmlformats.org/officeDocument/2006/relationships/image" Target="../media/image39.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7.jp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p:nvPr/>
        </p:nvSpPr>
        <p:spPr>
          <a:xfrm>
            <a:off x="0" y="0"/>
            <a:ext cx="9418320" cy="51435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2">
              <a:alphaModFix/>
            </a:blip>
            <a:stretch>
              <a:fillRect b="-9259" l="0" r="0" t="-9259"/>
            </a:stretch>
          </a:blipFill>
          <a:ln>
            <a:noFill/>
          </a:ln>
        </p:spPr>
      </p:sp>
      <p:sp>
        <p:nvSpPr>
          <p:cNvPr id="11" name="Google Shape;11;p2"/>
          <p:cNvSpPr/>
          <p:nvPr>
            <p:ph idx="2" type="pic"/>
          </p:nvPr>
        </p:nvSpPr>
        <p:spPr>
          <a:xfrm rot="1258972">
            <a:off x="6594423" y="1946012"/>
            <a:ext cx="2281277" cy="2304625"/>
          </a:xfrm>
          <a:prstGeom prst="rect">
            <a:avLst/>
          </a:prstGeom>
          <a:noFill/>
          <a:ln>
            <a:noFill/>
          </a:ln>
        </p:spPr>
      </p:sp>
      <p:sp>
        <p:nvSpPr>
          <p:cNvPr id="12" name="Google Shape;12;p2"/>
          <p:cNvSpPr/>
          <p:nvPr/>
        </p:nvSpPr>
        <p:spPr>
          <a:xfrm rot="1263482">
            <a:off x="6346656" y="1722171"/>
            <a:ext cx="2611822" cy="3142042"/>
          </a:xfrm>
          <a:custGeom>
            <a:rect b="b" l="l" r="r" t="t"/>
            <a:pathLst>
              <a:path extrusionOk="0" h="6272100" w="5213683">
                <a:moveTo>
                  <a:pt x="0" y="0"/>
                </a:moveTo>
                <a:lnTo>
                  <a:pt x="5213683" y="0"/>
                </a:lnTo>
                <a:lnTo>
                  <a:pt x="5213683" y="6272099"/>
                </a:lnTo>
                <a:lnTo>
                  <a:pt x="0" y="6272099"/>
                </a:lnTo>
                <a:lnTo>
                  <a:pt x="0" y="0"/>
                </a:lnTo>
                <a:close/>
              </a:path>
            </a:pathLst>
          </a:custGeom>
          <a:blipFill rotWithShape="1">
            <a:blip r:embed="rId3">
              <a:alphaModFix/>
            </a:blip>
            <a:stretch>
              <a:fillRect b="0" l="0" r="0" t="0"/>
            </a:stretch>
          </a:blipFill>
          <a:ln>
            <a:noFill/>
          </a:ln>
        </p:spPr>
      </p:sp>
      <p:sp>
        <p:nvSpPr>
          <p:cNvPr id="13" name="Google Shape;13;p2"/>
          <p:cNvSpPr/>
          <p:nvPr/>
        </p:nvSpPr>
        <p:spPr>
          <a:xfrm>
            <a:off x="382047" y="684874"/>
            <a:ext cx="4607608" cy="4114800"/>
          </a:xfrm>
          <a:custGeom>
            <a:rect b="b" l="l" r="r" t="t"/>
            <a:pathLst>
              <a:path extrusionOk="0" h="8229600" w="9215215">
                <a:moveTo>
                  <a:pt x="0" y="0"/>
                </a:moveTo>
                <a:lnTo>
                  <a:pt x="9215215" y="0"/>
                </a:lnTo>
                <a:lnTo>
                  <a:pt x="9215215" y="8229600"/>
                </a:lnTo>
                <a:lnTo>
                  <a:pt x="0" y="8229600"/>
                </a:lnTo>
                <a:lnTo>
                  <a:pt x="0" y="0"/>
                </a:lnTo>
                <a:close/>
              </a:path>
            </a:pathLst>
          </a:custGeom>
          <a:blipFill rotWithShape="1">
            <a:blip r:embed="rId4">
              <a:alphaModFix/>
            </a:blip>
            <a:stretch>
              <a:fillRect b="0" l="0" r="-73397" t="0"/>
            </a:stretch>
          </a:blipFill>
          <a:ln>
            <a:noFill/>
          </a:ln>
        </p:spPr>
      </p:sp>
      <p:sp>
        <p:nvSpPr>
          <p:cNvPr id="14" name="Google Shape;14;p2"/>
          <p:cNvSpPr/>
          <p:nvPr/>
        </p:nvSpPr>
        <p:spPr>
          <a:xfrm>
            <a:off x="-234677" y="3723115"/>
            <a:ext cx="2990443" cy="1076560"/>
          </a:xfrm>
          <a:custGeom>
            <a:rect b="b" l="l" r="r" t="t"/>
            <a:pathLst>
              <a:path extrusionOk="0" h="2153119" w="5980885">
                <a:moveTo>
                  <a:pt x="0" y="0"/>
                </a:moveTo>
                <a:lnTo>
                  <a:pt x="5980885" y="0"/>
                </a:lnTo>
                <a:lnTo>
                  <a:pt x="5980885" y="2153119"/>
                </a:lnTo>
                <a:lnTo>
                  <a:pt x="0" y="2153119"/>
                </a:lnTo>
                <a:lnTo>
                  <a:pt x="0" y="0"/>
                </a:lnTo>
                <a:close/>
              </a:path>
            </a:pathLst>
          </a:custGeom>
          <a:blipFill rotWithShape="1">
            <a:blip r:embed="rId5">
              <a:alphaModFix/>
            </a:blip>
            <a:stretch>
              <a:fillRect b="0" l="0" r="0" t="0"/>
            </a:stretch>
          </a:blipFill>
          <a:ln>
            <a:noFill/>
          </a:ln>
        </p:spPr>
      </p:sp>
      <p:sp>
        <p:nvSpPr>
          <p:cNvPr id="15" name="Google Shape;15;p2"/>
          <p:cNvSpPr/>
          <p:nvPr/>
        </p:nvSpPr>
        <p:spPr>
          <a:xfrm>
            <a:off x="1773147" y="4414708"/>
            <a:ext cx="8115300" cy="3408426"/>
          </a:xfrm>
          <a:custGeom>
            <a:rect b="b" l="l" r="r" t="t"/>
            <a:pathLst>
              <a:path extrusionOk="0" h="6816852" w="16230600">
                <a:moveTo>
                  <a:pt x="0" y="0"/>
                </a:moveTo>
                <a:lnTo>
                  <a:pt x="16230600" y="0"/>
                </a:lnTo>
                <a:lnTo>
                  <a:pt x="16230600" y="6816852"/>
                </a:lnTo>
                <a:lnTo>
                  <a:pt x="0" y="6816852"/>
                </a:lnTo>
                <a:lnTo>
                  <a:pt x="0" y="0"/>
                </a:lnTo>
                <a:close/>
              </a:path>
            </a:pathLst>
          </a:custGeom>
          <a:blipFill rotWithShape="1">
            <a:blip r:embed="rId6">
              <a:alphaModFix/>
            </a:blip>
            <a:stretch>
              <a:fillRect b="0" l="0" r="0" t="0"/>
            </a:stretch>
          </a:blipFill>
          <a:ln>
            <a:noFill/>
          </a:ln>
        </p:spPr>
      </p:sp>
      <p:sp>
        <p:nvSpPr>
          <p:cNvPr id="16" name="Google Shape;16;p2"/>
          <p:cNvSpPr/>
          <p:nvPr/>
        </p:nvSpPr>
        <p:spPr>
          <a:xfrm rot="5038560">
            <a:off x="3111997" y="-2612727"/>
            <a:ext cx="2574518" cy="4116960"/>
          </a:xfrm>
          <a:custGeom>
            <a:rect b="b" l="l" r="r" t="t"/>
            <a:pathLst>
              <a:path extrusionOk="0" h="8229600" w="5146334">
                <a:moveTo>
                  <a:pt x="0" y="0"/>
                </a:moveTo>
                <a:lnTo>
                  <a:pt x="5146334" y="0"/>
                </a:lnTo>
                <a:lnTo>
                  <a:pt x="5146334" y="8229600"/>
                </a:lnTo>
                <a:lnTo>
                  <a:pt x="0" y="8229600"/>
                </a:lnTo>
                <a:lnTo>
                  <a:pt x="0" y="0"/>
                </a:lnTo>
                <a:close/>
              </a:path>
            </a:pathLst>
          </a:custGeom>
          <a:blipFill rotWithShape="1">
            <a:blip r:embed="rId7">
              <a:alphaModFix/>
            </a:blip>
            <a:stretch>
              <a:fillRect b="0" l="0" r="0" t="0"/>
            </a:stretch>
          </a:blipFill>
          <a:ln>
            <a:noFill/>
          </a:ln>
        </p:spPr>
      </p:sp>
      <p:sp>
        <p:nvSpPr>
          <p:cNvPr id="17" name="Google Shape;17;p2"/>
          <p:cNvSpPr/>
          <p:nvPr/>
        </p:nvSpPr>
        <p:spPr>
          <a:xfrm>
            <a:off x="8537020" y="1378095"/>
            <a:ext cx="461946" cy="749469"/>
          </a:xfrm>
          <a:custGeom>
            <a:rect b="b" l="l" r="r" t="t"/>
            <a:pathLst>
              <a:path extrusionOk="0" h="1498938" w="923891">
                <a:moveTo>
                  <a:pt x="0" y="0"/>
                </a:moveTo>
                <a:lnTo>
                  <a:pt x="923891" y="0"/>
                </a:lnTo>
                <a:lnTo>
                  <a:pt x="923891" y="1498938"/>
                </a:lnTo>
                <a:lnTo>
                  <a:pt x="0" y="1498938"/>
                </a:lnTo>
                <a:lnTo>
                  <a:pt x="0" y="0"/>
                </a:lnTo>
                <a:close/>
              </a:path>
            </a:pathLst>
          </a:custGeom>
          <a:blipFill rotWithShape="1">
            <a:blip r:embed="rId8">
              <a:alphaModFix/>
            </a:blip>
            <a:stretch>
              <a:fillRect b="0" l="0" r="0" t="0"/>
            </a:stretch>
          </a:blipFill>
          <a:ln>
            <a:noFill/>
          </a:ln>
        </p:spPr>
      </p:sp>
      <p:pic>
        <p:nvPicPr>
          <p:cNvPr id="18" name="Google Shape;18;p2"/>
          <p:cNvPicPr preferRelativeResize="0"/>
          <p:nvPr/>
        </p:nvPicPr>
        <p:blipFill>
          <a:blip r:embed="rId9">
            <a:alphaModFix/>
          </a:blip>
          <a:stretch>
            <a:fillRect/>
          </a:stretch>
        </p:blipFill>
        <p:spPr>
          <a:xfrm>
            <a:off x="5532450" y="3721766"/>
            <a:ext cx="1006100" cy="1079259"/>
          </a:xfrm>
          <a:prstGeom prst="rect">
            <a:avLst/>
          </a:prstGeom>
          <a:noFill/>
          <a:ln>
            <a:noFill/>
          </a:ln>
        </p:spPr>
      </p:pic>
      <p:sp>
        <p:nvSpPr>
          <p:cNvPr id="19" name="Google Shape;19;p2"/>
          <p:cNvSpPr/>
          <p:nvPr/>
        </p:nvSpPr>
        <p:spPr>
          <a:xfrm rot="-1100666">
            <a:off x="3404096" y="159378"/>
            <a:ext cx="1705055" cy="1360944"/>
          </a:xfrm>
          <a:custGeom>
            <a:rect b="b" l="l" r="r" t="t"/>
            <a:pathLst>
              <a:path extrusionOk="0" h="2719543" w="3407173">
                <a:moveTo>
                  <a:pt x="0" y="0"/>
                </a:moveTo>
                <a:lnTo>
                  <a:pt x="3407173" y="0"/>
                </a:lnTo>
                <a:lnTo>
                  <a:pt x="3407173" y="2719543"/>
                </a:lnTo>
                <a:lnTo>
                  <a:pt x="0" y="2719543"/>
                </a:lnTo>
                <a:lnTo>
                  <a:pt x="0" y="0"/>
                </a:lnTo>
                <a:close/>
              </a:path>
            </a:pathLst>
          </a:custGeom>
          <a:blipFill rotWithShape="1">
            <a:blip r:embed="rId10">
              <a:alphaModFix/>
            </a:blip>
            <a:stretch>
              <a:fillRect b="0" l="0" r="0" t="0"/>
            </a:stretch>
          </a:blipFill>
          <a:ln>
            <a:noFill/>
          </a:ln>
        </p:spPr>
      </p:sp>
      <p:sp>
        <p:nvSpPr>
          <p:cNvPr id="20" name="Google Shape;20;p2"/>
          <p:cNvSpPr/>
          <p:nvPr/>
        </p:nvSpPr>
        <p:spPr>
          <a:xfrm rot="1394170">
            <a:off x="5247329" y="2594616"/>
            <a:ext cx="865176" cy="858884"/>
          </a:xfrm>
          <a:custGeom>
            <a:rect b="b" l="l" r="r" t="t"/>
            <a:pathLst>
              <a:path extrusionOk="0" h="1715688" w="1728257">
                <a:moveTo>
                  <a:pt x="0" y="0"/>
                </a:moveTo>
                <a:lnTo>
                  <a:pt x="1728257" y="0"/>
                </a:lnTo>
                <a:lnTo>
                  <a:pt x="1728257" y="1715688"/>
                </a:lnTo>
                <a:lnTo>
                  <a:pt x="0" y="1715688"/>
                </a:lnTo>
                <a:lnTo>
                  <a:pt x="0" y="0"/>
                </a:lnTo>
                <a:close/>
              </a:path>
            </a:pathLst>
          </a:custGeom>
          <a:blipFill rotWithShape="1">
            <a:blip r:embed="rId11">
              <a:alphaModFix/>
            </a:blip>
            <a:stretch>
              <a:fillRect b="0" l="0" r="0" t="0"/>
            </a:stretch>
          </a:blipFill>
          <a:ln>
            <a:noFill/>
          </a:ln>
        </p:spPr>
      </p:sp>
      <p:sp>
        <p:nvSpPr>
          <p:cNvPr id="21" name="Google Shape;21;p2"/>
          <p:cNvSpPr txBox="1"/>
          <p:nvPr>
            <p:ph type="ctrTitle"/>
          </p:nvPr>
        </p:nvSpPr>
        <p:spPr>
          <a:xfrm>
            <a:off x="311704" y="744575"/>
            <a:ext cx="46779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22" name="Google Shape;22;p2"/>
          <p:cNvSpPr txBox="1"/>
          <p:nvPr>
            <p:ph idx="1" type="subTitle"/>
          </p:nvPr>
        </p:nvSpPr>
        <p:spPr>
          <a:xfrm>
            <a:off x="816000" y="2880200"/>
            <a:ext cx="3669300" cy="7599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Clr>
                <a:srgbClr val="E54C5E"/>
              </a:buClr>
              <a:buSzPts val="2800"/>
              <a:buNone/>
              <a:defRPr sz="2800">
                <a:solidFill>
                  <a:srgbClr val="E54C5E"/>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23" name="Google Shape;23;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4" name="Shape 24"/>
        <p:cNvGrpSpPr/>
        <p:nvPr/>
      </p:nvGrpSpPr>
      <p:grpSpPr>
        <a:xfrm>
          <a:off x="0" y="0"/>
          <a:ext cx="0" cy="0"/>
          <a:chOff x="0" y="0"/>
          <a:chExt cx="0" cy="0"/>
        </a:xfrm>
      </p:grpSpPr>
      <p:sp>
        <p:nvSpPr>
          <p:cNvPr id="25" name="Google Shape;25;p3"/>
          <p:cNvSpPr/>
          <p:nvPr/>
        </p:nvSpPr>
        <p:spPr>
          <a:xfrm>
            <a:off x="0" y="0"/>
            <a:ext cx="9418320" cy="51435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2">
              <a:alphaModFix/>
            </a:blip>
            <a:stretch>
              <a:fillRect b="-9259" l="0" r="0" t="-9259"/>
            </a:stretch>
          </a:blipFill>
          <a:ln>
            <a:noFill/>
          </a:ln>
        </p:spPr>
      </p:sp>
      <p:sp>
        <p:nvSpPr>
          <p:cNvPr id="26" name="Google Shape;26;p3"/>
          <p:cNvSpPr/>
          <p:nvPr/>
        </p:nvSpPr>
        <p:spPr>
          <a:xfrm rot="-10662563">
            <a:off x="-4759294" y="-738443"/>
            <a:ext cx="8121790" cy="3898459"/>
          </a:xfrm>
          <a:custGeom>
            <a:rect b="b" l="l" r="r" t="t"/>
            <a:pathLst>
              <a:path extrusionOk="0" h="7790688" w="16230600">
                <a:moveTo>
                  <a:pt x="0" y="0"/>
                </a:moveTo>
                <a:lnTo>
                  <a:pt x="16230600" y="0"/>
                </a:lnTo>
                <a:lnTo>
                  <a:pt x="16230600" y="7790688"/>
                </a:lnTo>
                <a:lnTo>
                  <a:pt x="0" y="7790688"/>
                </a:lnTo>
                <a:lnTo>
                  <a:pt x="0" y="0"/>
                </a:lnTo>
                <a:close/>
              </a:path>
            </a:pathLst>
          </a:custGeom>
          <a:blipFill rotWithShape="1">
            <a:blip r:embed="rId3">
              <a:alphaModFix/>
            </a:blip>
            <a:stretch>
              <a:fillRect b="0" l="0" r="0" t="0"/>
            </a:stretch>
          </a:blipFill>
          <a:ln>
            <a:noFill/>
          </a:ln>
        </p:spPr>
      </p:sp>
      <p:sp>
        <p:nvSpPr>
          <p:cNvPr id="27" name="Google Shape;27;p3"/>
          <p:cNvSpPr/>
          <p:nvPr/>
        </p:nvSpPr>
        <p:spPr>
          <a:xfrm>
            <a:off x="3372716" y="3328641"/>
            <a:ext cx="8115300" cy="3408426"/>
          </a:xfrm>
          <a:custGeom>
            <a:rect b="b" l="l" r="r" t="t"/>
            <a:pathLst>
              <a:path extrusionOk="0" h="6816852" w="16230600">
                <a:moveTo>
                  <a:pt x="0" y="0"/>
                </a:moveTo>
                <a:lnTo>
                  <a:pt x="16230600" y="0"/>
                </a:lnTo>
                <a:lnTo>
                  <a:pt x="16230600" y="6816852"/>
                </a:lnTo>
                <a:lnTo>
                  <a:pt x="0" y="6816852"/>
                </a:lnTo>
                <a:lnTo>
                  <a:pt x="0" y="0"/>
                </a:lnTo>
                <a:close/>
              </a:path>
            </a:pathLst>
          </a:custGeom>
          <a:blipFill rotWithShape="1">
            <a:blip r:embed="rId4">
              <a:alphaModFix/>
            </a:blip>
            <a:stretch>
              <a:fillRect b="0" l="0" r="0" t="0"/>
            </a:stretch>
          </a:blipFill>
          <a:ln>
            <a:noFill/>
          </a:ln>
        </p:spPr>
      </p:sp>
      <p:sp>
        <p:nvSpPr>
          <p:cNvPr id="28" name="Google Shape;28;p3"/>
          <p:cNvSpPr/>
          <p:nvPr/>
        </p:nvSpPr>
        <p:spPr>
          <a:xfrm rot="-5623140">
            <a:off x="3071039" y="687012"/>
            <a:ext cx="3154231" cy="4805615"/>
          </a:xfrm>
          <a:custGeom>
            <a:rect b="b" l="l" r="r" t="t"/>
            <a:pathLst>
              <a:path extrusionOk="0" h="9590991" w="6295178">
                <a:moveTo>
                  <a:pt x="0" y="0"/>
                </a:moveTo>
                <a:lnTo>
                  <a:pt x="6295178" y="0"/>
                </a:lnTo>
                <a:lnTo>
                  <a:pt x="6295178" y="9590991"/>
                </a:lnTo>
                <a:lnTo>
                  <a:pt x="0" y="9590991"/>
                </a:lnTo>
                <a:lnTo>
                  <a:pt x="0" y="0"/>
                </a:lnTo>
                <a:close/>
              </a:path>
            </a:pathLst>
          </a:custGeom>
          <a:blipFill rotWithShape="1">
            <a:blip r:embed="rId5">
              <a:alphaModFix/>
            </a:blip>
            <a:stretch>
              <a:fillRect b="0" l="0" r="0" t="0"/>
            </a:stretch>
          </a:blipFill>
          <a:ln>
            <a:noFill/>
          </a:ln>
        </p:spPr>
      </p:sp>
      <p:sp>
        <p:nvSpPr>
          <p:cNvPr id="29" name="Google Shape;29;p3"/>
          <p:cNvSpPr/>
          <p:nvPr/>
        </p:nvSpPr>
        <p:spPr>
          <a:xfrm>
            <a:off x="-561716" y="3798223"/>
            <a:ext cx="2990443" cy="1076560"/>
          </a:xfrm>
          <a:custGeom>
            <a:rect b="b" l="l" r="r" t="t"/>
            <a:pathLst>
              <a:path extrusionOk="0" h="2153119" w="5980885">
                <a:moveTo>
                  <a:pt x="0" y="0"/>
                </a:moveTo>
                <a:lnTo>
                  <a:pt x="5980886" y="0"/>
                </a:lnTo>
                <a:lnTo>
                  <a:pt x="5980886" y="2153119"/>
                </a:lnTo>
                <a:lnTo>
                  <a:pt x="0" y="2153119"/>
                </a:lnTo>
                <a:lnTo>
                  <a:pt x="0" y="0"/>
                </a:lnTo>
                <a:close/>
              </a:path>
            </a:pathLst>
          </a:custGeom>
          <a:blipFill rotWithShape="1">
            <a:blip r:embed="rId6">
              <a:alphaModFix/>
            </a:blip>
            <a:stretch>
              <a:fillRect b="0" l="0" r="0" t="0"/>
            </a:stretch>
          </a:blipFill>
          <a:ln>
            <a:noFill/>
          </a:ln>
        </p:spPr>
      </p:sp>
      <p:sp>
        <p:nvSpPr>
          <p:cNvPr id="30" name="Google Shape;30;p3"/>
          <p:cNvSpPr/>
          <p:nvPr/>
        </p:nvSpPr>
        <p:spPr>
          <a:xfrm>
            <a:off x="5917986" y="1206832"/>
            <a:ext cx="1795100" cy="1569896"/>
          </a:xfrm>
          <a:custGeom>
            <a:rect b="b" l="l" r="r" t="t"/>
            <a:pathLst>
              <a:path extrusionOk="0" h="3139793" w="3590200">
                <a:moveTo>
                  <a:pt x="0" y="0"/>
                </a:moveTo>
                <a:lnTo>
                  <a:pt x="3590201" y="0"/>
                </a:lnTo>
                <a:lnTo>
                  <a:pt x="3590201" y="3139793"/>
                </a:lnTo>
                <a:lnTo>
                  <a:pt x="0" y="3139793"/>
                </a:lnTo>
                <a:lnTo>
                  <a:pt x="0" y="0"/>
                </a:lnTo>
                <a:close/>
              </a:path>
            </a:pathLst>
          </a:custGeom>
          <a:blipFill rotWithShape="1">
            <a:blip r:embed="rId7">
              <a:alphaModFix/>
            </a:blip>
            <a:stretch>
              <a:fillRect b="0" l="0" r="0" t="0"/>
            </a:stretch>
          </a:blipFill>
          <a:ln>
            <a:noFill/>
          </a:ln>
        </p:spPr>
      </p:sp>
      <p:sp>
        <p:nvSpPr>
          <p:cNvPr id="31" name="Google Shape;31;p3"/>
          <p:cNvSpPr txBox="1"/>
          <p:nvPr>
            <p:ph type="title"/>
          </p:nvPr>
        </p:nvSpPr>
        <p:spPr>
          <a:xfrm>
            <a:off x="2640000" y="2531850"/>
            <a:ext cx="40953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32" name="Google Shape;32;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33" name="Shape 33"/>
        <p:cNvGrpSpPr/>
        <p:nvPr/>
      </p:nvGrpSpPr>
      <p:grpSpPr>
        <a:xfrm>
          <a:off x="0" y="0"/>
          <a:ext cx="0" cy="0"/>
          <a:chOff x="0" y="0"/>
          <a:chExt cx="0" cy="0"/>
        </a:xfrm>
      </p:grpSpPr>
      <p:sp>
        <p:nvSpPr>
          <p:cNvPr id="34" name="Google Shape;34;p4"/>
          <p:cNvSpPr/>
          <p:nvPr/>
        </p:nvSpPr>
        <p:spPr>
          <a:xfrm>
            <a:off x="0" y="0"/>
            <a:ext cx="9418320" cy="51435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2">
              <a:alphaModFix/>
            </a:blip>
            <a:stretch>
              <a:fillRect b="-9259" l="0" r="0" t="-9259"/>
            </a:stretch>
          </a:blipFill>
          <a:ln>
            <a:noFill/>
          </a:ln>
        </p:spPr>
      </p:sp>
      <p:pic>
        <p:nvPicPr>
          <p:cNvPr id="35" name="Google Shape;35;p4"/>
          <p:cNvPicPr preferRelativeResize="0"/>
          <p:nvPr/>
        </p:nvPicPr>
        <p:blipFill>
          <a:blip r:embed="rId3">
            <a:alphaModFix/>
          </a:blip>
          <a:stretch>
            <a:fillRect/>
          </a:stretch>
        </p:blipFill>
        <p:spPr>
          <a:xfrm>
            <a:off x="2669354" y="-35400"/>
            <a:ext cx="4957551" cy="5876025"/>
          </a:xfrm>
          <a:prstGeom prst="rect">
            <a:avLst/>
          </a:prstGeom>
          <a:noFill/>
          <a:ln>
            <a:noFill/>
          </a:ln>
        </p:spPr>
      </p:pic>
      <p:sp>
        <p:nvSpPr>
          <p:cNvPr id="36" name="Google Shape;36;p4"/>
          <p:cNvSpPr/>
          <p:nvPr/>
        </p:nvSpPr>
        <p:spPr>
          <a:xfrm rot="5245406">
            <a:off x="6885755" y="25669"/>
            <a:ext cx="1705311" cy="1361148"/>
          </a:xfrm>
          <a:custGeom>
            <a:rect b="b" l="l" r="r" t="t"/>
            <a:pathLst>
              <a:path extrusionOk="0" h="2719543" w="3407173">
                <a:moveTo>
                  <a:pt x="0" y="0"/>
                </a:moveTo>
                <a:lnTo>
                  <a:pt x="3407172" y="0"/>
                </a:lnTo>
                <a:lnTo>
                  <a:pt x="3407172" y="2719543"/>
                </a:lnTo>
                <a:lnTo>
                  <a:pt x="0" y="2719543"/>
                </a:lnTo>
                <a:lnTo>
                  <a:pt x="0" y="0"/>
                </a:lnTo>
                <a:close/>
              </a:path>
            </a:pathLst>
          </a:custGeom>
          <a:blipFill rotWithShape="1">
            <a:blip r:embed="rId4">
              <a:alphaModFix/>
            </a:blip>
            <a:stretch>
              <a:fillRect b="0" l="0" r="0" t="0"/>
            </a:stretch>
          </a:blipFill>
          <a:ln>
            <a:noFill/>
          </a:ln>
        </p:spPr>
      </p:sp>
      <p:sp>
        <p:nvSpPr>
          <p:cNvPr id="37" name="Google Shape;37;p4"/>
          <p:cNvSpPr/>
          <p:nvPr/>
        </p:nvSpPr>
        <p:spPr>
          <a:xfrm rot="-8759550">
            <a:off x="-215608" y="4238382"/>
            <a:ext cx="4336779" cy="4119940"/>
          </a:xfrm>
          <a:custGeom>
            <a:rect b="b" l="l" r="r" t="t"/>
            <a:pathLst>
              <a:path extrusionOk="0" h="8229600" w="8662737">
                <a:moveTo>
                  <a:pt x="0" y="0"/>
                </a:moveTo>
                <a:lnTo>
                  <a:pt x="8662737" y="0"/>
                </a:lnTo>
                <a:lnTo>
                  <a:pt x="8662737" y="8229600"/>
                </a:lnTo>
                <a:lnTo>
                  <a:pt x="0" y="8229600"/>
                </a:lnTo>
                <a:lnTo>
                  <a:pt x="0" y="0"/>
                </a:lnTo>
                <a:close/>
              </a:path>
            </a:pathLst>
          </a:custGeom>
          <a:blipFill rotWithShape="1">
            <a:blip r:embed="rId5">
              <a:alphaModFix/>
            </a:blip>
            <a:stretch>
              <a:fillRect b="0" l="0" r="0" t="0"/>
            </a:stretch>
          </a:blipFill>
          <a:ln>
            <a:noFill/>
          </a:ln>
        </p:spPr>
      </p:sp>
      <p:sp>
        <p:nvSpPr>
          <p:cNvPr id="38" name="Google Shape;38;p4"/>
          <p:cNvSpPr txBox="1"/>
          <p:nvPr>
            <p:ph type="title"/>
          </p:nvPr>
        </p:nvSpPr>
        <p:spPr>
          <a:xfrm>
            <a:off x="2789354" y="978425"/>
            <a:ext cx="41499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9" name="Google Shape;39;p4"/>
          <p:cNvSpPr txBox="1"/>
          <p:nvPr>
            <p:ph idx="1" type="body"/>
          </p:nvPr>
        </p:nvSpPr>
        <p:spPr>
          <a:xfrm>
            <a:off x="2840679" y="1640475"/>
            <a:ext cx="4149900" cy="29283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41" name="Google Shape;41;p4"/>
          <p:cNvSpPr/>
          <p:nvPr>
            <p:ph idx="2" type="pic"/>
          </p:nvPr>
        </p:nvSpPr>
        <p:spPr>
          <a:xfrm rot="-244783">
            <a:off x="347930" y="415664"/>
            <a:ext cx="2281281" cy="2304771"/>
          </a:xfrm>
          <a:prstGeom prst="rect">
            <a:avLst/>
          </a:prstGeom>
          <a:noFill/>
          <a:ln>
            <a:noFill/>
          </a:ln>
        </p:spPr>
      </p:sp>
      <p:sp>
        <p:nvSpPr>
          <p:cNvPr id="42" name="Google Shape;42;p4"/>
          <p:cNvSpPr/>
          <p:nvPr/>
        </p:nvSpPr>
        <p:spPr>
          <a:xfrm rot="-240250">
            <a:off x="190432" y="208397"/>
            <a:ext cx="2613220" cy="3143724"/>
          </a:xfrm>
          <a:custGeom>
            <a:rect b="b" l="l" r="r" t="t"/>
            <a:pathLst>
              <a:path extrusionOk="0" h="6272100" w="5213683">
                <a:moveTo>
                  <a:pt x="0" y="0"/>
                </a:moveTo>
                <a:lnTo>
                  <a:pt x="5213683" y="0"/>
                </a:lnTo>
                <a:lnTo>
                  <a:pt x="5213683" y="6272099"/>
                </a:lnTo>
                <a:lnTo>
                  <a:pt x="0" y="6272099"/>
                </a:lnTo>
                <a:lnTo>
                  <a:pt x="0" y="0"/>
                </a:lnTo>
                <a:close/>
              </a:path>
            </a:pathLst>
          </a:custGeom>
          <a:blipFill rotWithShape="1">
            <a:blip r:embed="rId6">
              <a:alphaModFix/>
            </a:blip>
            <a:stretch>
              <a:fillRect b="0" l="0" r="0" t="0"/>
            </a:stretch>
          </a:blipFill>
          <a:ln>
            <a:noFill/>
          </a:ln>
        </p:spPr>
      </p:sp>
      <p:sp>
        <p:nvSpPr>
          <p:cNvPr id="43" name="Google Shape;43;p4"/>
          <p:cNvSpPr/>
          <p:nvPr/>
        </p:nvSpPr>
        <p:spPr>
          <a:xfrm>
            <a:off x="-707306" y="2586868"/>
            <a:ext cx="2099388" cy="2057400"/>
          </a:xfrm>
          <a:custGeom>
            <a:rect b="b" l="l" r="r" t="t"/>
            <a:pathLst>
              <a:path extrusionOk="0" h="4114800" w="4198776">
                <a:moveTo>
                  <a:pt x="0" y="0"/>
                </a:moveTo>
                <a:lnTo>
                  <a:pt x="4198776" y="0"/>
                </a:lnTo>
                <a:lnTo>
                  <a:pt x="4198776" y="4114800"/>
                </a:lnTo>
                <a:lnTo>
                  <a:pt x="0" y="4114800"/>
                </a:lnTo>
                <a:lnTo>
                  <a:pt x="0" y="0"/>
                </a:lnTo>
                <a:close/>
              </a:path>
            </a:pathLst>
          </a:custGeom>
          <a:blipFill rotWithShape="1">
            <a:blip r:embed="rId7">
              <a:alphaModFix/>
            </a:blip>
            <a:stretch>
              <a:fillRect b="0" l="0" r="0" t="0"/>
            </a:stretch>
          </a:blipFill>
          <a:ln>
            <a:no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4" name="Shape 44"/>
        <p:cNvGrpSpPr/>
        <p:nvPr/>
      </p:nvGrpSpPr>
      <p:grpSpPr>
        <a:xfrm>
          <a:off x="0" y="0"/>
          <a:ext cx="0" cy="0"/>
          <a:chOff x="0" y="0"/>
          <a:chExt cx="0" cy="0"/>
        </a:xfrm>
      </p:grpSpPr>
      <p:sp>
        <p:nvSpPr>
          <p:cNvPr id="45" name="Google Shape;45;p5"/>
          <p:cNvSpPr/>
          <p:nvPr/>
        </p:nvSpPr>
        <p:spPr>
          <a:xfrm>
            <a:off x="0" y="0"/>
            <a:ext cx="9418320" cy="51435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2">
              <a:alphaModFix/>
            </a:blip>
            <a:stretch>
              <a:fillRect b="-9259" l="0" r="0" t="-9259"/>
            </a:stretch>
          </a:blipFill>
          <a:ln>
            <a:noFill/>
          </a:ln>
        </p:spPr>
      </p:sp>
      <p:sp>
        <p:nvSpPr>
          <p:cNvPr id="46" name="Google Shape;46;p5"/>
          <p:cNvSpPr/>
          <p:nvPr/>
        </p:nvSpPr>
        <p:spPr>
          <a:xfrm>
            <a:off x="-2089918" y="3865637"/>
            <a:ext cx="8115300" cy="3895344"/>
          </a:xfrm>
          <a:custGeom>
            <a:rect b="b" l="l" r="r" t="t"/>
            <a:pathLst>
              <a:path extrusionOk="0" h="7790688" w="16230600">
                <a:moveTo>
                  <a:pt x="0" y="0"/>
                </a:moveTo>
                <a:lnTo>
                  <a:pt x="16230600" y="0"/>
                </a:lnTo>
                <a:lnTo>
                  <a:pt x="16230600" y="7790688"/>
                </a:lnTo>
                <a:lnTo>
                  <a:pt x="0" y="7790688"/>
                </a:lnTo>
                <a:lnTo>
                  <a:pt x="0" y="0"/>
                </a:lnTo>
                <a:close/>
              </a:path>
            </a:pathLst>
          </a:custGeom>
          <a:blipFill rotWithShape="1">
            <a:blip r:embed="rId3">
              <a:alphaModFix/>
            </a:blip>
            <a:stretch>
              <a:fillRect b="0" l="0" r="0" t="0"/>
            </a:stretch>
          </a:blipFill>
          <a:ln>
            <a:noFill/>
          </a:ln>
        </p:spPr>
      </p:sp>
      <p:sp>
        <p:nvSpPr>
          <p:cNvPr id="47" name="Google Shape;47;p5"/>
          <p:cNvSpPr/>
          <p:nvPr/>
        </p:nvSpPr>
        <p:spPr>
          <a:xfrm rot="817112">
            <a:off x="6038637" y="-987127"/>
            <a:ext cx="3563429" cy="3414953"/>
          </a:xfrm>
          <a:custGeom>
            <a:rect b="b" l="l" r="r" t="t"/>
            <a:pathLst>
              <a:path extrusionOk="0" h="6843177" w="7140707">
                <a:moveTo>
                  <a:pt x="0" y="0"/>
                </a:moveTo>
                <a:lnTo>
                  <a:pt x="7140706" y="0"/>
                </a:lnTo>
                <a:lnTo>
                  <a:pt x="7140706" y="6843177"/>
                </a:lnTo>
                <a:lnTo>
                  <a:pt x="0" y="6843177"/>
                </a:lnTo>
                <a:lnTo>
                  <a:pt x="0" y="0"/>
                </a:lnTo>
                <a:close/>
              </a:path>
            </a:pathLst>
          </a:custGeom>
          <a:blipFill rotWithShape="1">
            <a:blip r:embed="rId4">
              <a:alphaModFix/>
            </a:blip>
            <a:stretch>
              <a:fillRect b="0" l="0" r="0" t="0"/>
            </a:stretch>
          </a:blipFill>
          <a:ln>
            <a:noFill/>
          </a:ln>
        </p:spPr>
      </p:sp>
      <p:sp>
        <p:nvSpPr>
          <p:cNvPr id="48" name="Google Shape;48;p5"/>
          <p:cNvSpPr/>
          <p:nvPr/>
        </p:nvSpPr>
        <p:spPr>
          <a:xfrm rot="-154594">
            <a:off x="939954" y="673279"/>
            <a:ext cx="2375709" cy="3795900"/>
          </a:xfrm>
          <a:custGeom>
            <a:rect b="b" l="l" r="r" t="t"/>
            <a:pathLst>
              <a:path extrusionOk="0" h="7584125" w="4746614">
                <a:moveTo>
                  <a:pt x="0" y="0"/>
                </a:moveTo>
                <a:lnTo>
                  <a:pt x="4746614" y="0"/>
                </a:lnTo>
                <a:lnTo>
                  <a:pt x="4746614" y="7584126"/>
                </a:lnTo>
                <a:lnTo>
                  <a:pt x="0" y="7584126"/>
                </a:lnTo>
                <a:lnTo>
                  <a:pt x="0" y="0"/>
                </a:lnTo>
                <a:close/>
              </a:path>
            </a:pathLst>
          </a:custGeom>
          <a:blipFill rotWithShape="1">
            <a:blip r:embed="rId5">
              <a:alphaModFix/>
            </a:blip>
            <a:stretch>
              <a:fillRect b="0" l="-16458" r="-26758" t="0"/>
            </a:stretch>
          </a:blipFill>
          <a:ln>
            <a:noFill/>
          </a:ln>
        </p:spPr>
      </p:sp>
      <p:sp>
        <p:nvSpPr>
          <p:cNvPr id="49" name="Google Shape;49;p5"/>
          <p:cNvSpPr/>
          <p:nvPr/>
        </p:nvSpPr>
        <p:spPr>
          <a:xfrm>
            <a:off x="2871187" y="349557"/>
            <a:ext cx="461945" cy="749469"/>
          </a:xfrm>
          <a:custGeom>
            <a:rect b="b" l="l" r="r" t="t"/>
            <a:pathLst>
              <a:path extrusionOk="0" h="1498938" w="923891">
                <a:moveTo>
                  <a:pt x="0" y="0"/>
                </a:moveTo>
                <a:lnTo>
                  <a:pt x="923890" y="0"/>
                </a:lnTo>
                <a:lnTo>
                  <a:pt x="923890" y="1498938"/>
                </a:lnTo>
                <a:lnTo>
                  <a:pt x="0" y="1498938"/>
                </a:lnTo>
                <a:lnTo>
                  <a:pt x="0" y="0"/>
                </a:lnTo>
                <a:close/>
              </a:path>
            </a:pathLst>
          </a:custGeom>
          <a:blipFill rotWithShape="1">
            <a:blip r:embed="rId6">
              <a:alphaModFix/>
            </a:blip>
            <a:stretch>
              <a:fillRect b="0" l="0" r="0" t="0"/>
            </a:stretch>
          </a:blipFill>
          <a:ln>
            <a:noFill/>
          </a:ln>
        </p:spPr>
      </p:sp>
      <p:sp>
        <p:nvSpPr>
          <p:cNvPr id="50" name="Google Shape;50;p5"/>
          <p:cNvSpPr/>
          <p:nvPr/>
        </p:nvSpPr>
        <p:spPr>
          <a:xfrm>
            <a:off x="-154092" y="0"/>
            <a:ext cx="1844178" cy="2057400"/>
          </a:xfrm>
          <a:custGeom>
            <a:rect b="b" l="l" r="r" t="t"/>
            <a:pathLst>
              <a:path extrusionOk="0" h="4114800" w="3688357">
                <a:moveTo>
                  <a:pt x="0" y="0"/>
                </a:moveTo>
                <a:lnTo>
                  <a:pt x="3688357" y="0"/>
                </a:lnTo>
                <a:lnTo>
                  <a:pt x="3688357" y="4114800"/>
                </a:lnTo>
                <a:lnTo>
                  <a:pt x="0" y="4114800"/>
                </a:lnTo>
                <a:lnTo>
                  <a:pt x="0" y="0"/>
                </a:lnTo>
                <a:close/>
              </a:path>
            </a:pathLst>
          </a:custGeom>
          <a:blipFill rotWithShape="1">
            <a:blip r:embed="rId7">
              <a:alphaModFix/>
            </a:blip>
            <a:stretch>
              <a:fillRect b="0" l="0" r="0" t="0"/>
            </a:stretch>
          </a:blipFill>
          <a:ln>
            <a:noFill/>
          </a:ln>
        </p:spPr>
      </p:sp>
      <p:sp>
        <p:nvSpPr>
          <p:cNvPr id="51" name="Google Shape;51;p5"/>
          <p:cNvSpPr/>
          <p:nvPr/>
        </p:nvSpPr>
        <p:spPr>
          <a:xfrm rot="1416777">
            <a:off x="3110865" y="2396984"/>
            <a:ext cx="1258277" cy="1267496"/>
          </a:xfrm>
          <a:custGeom>
            <a:rect b="b" l="l" r="r" t="t"/>
            <a:pathLst>
              <a:path extrusionOk="0" h="2538516" w="2520054">
                <a:moveTo>
                  <a:pt x="0" y="0"/>
                </a:moveTo>
                <a:lnTo>
                  <a:pt x="2520054" y="0"/>
                </a:lnTo>
                <a:lnTo>
                  <a:pt x="2520054" y="2538516"/>
                </a:lnTo>
                <a:lnTo>
                  <a:pt x="0" y="2538516"/>
                </a:lnTo>
                <a:lnTo>
                  <a:pt x="0" y="0"/>
                </a:lnTo>
                <a:close/>
              </a:path>
            </a:pathLst>
          </a:custGeom>
          <a:blipFill rotWithShape="1">
            <a:blip r:embed="rId8">
              <a:alphaModFix/>
            </a:blip>
            <a:stretch>
              <a:fillRect b="0" l="0" r="0" t="0"/>
            </a:stretch>
          </a:blipFill>
          <a:ln>
            <a:noFill/>
          </a:ln>
        </p:spPr>
      </p:sp>
      <p:sp>
        <p:nvSpPr>
          <p:cNvPr id="52" name="Google Shape;52;p5"/>
          <p:cNvSpPr txBox="1"/>
          <p:nvPr>
            <p:ph type="title"/>
          </p:nvPr>
        </p:nvSpPr>
        <p:spPr>
          <a:xfrm>
            <a:off x="1016450" y="1637100"/>
            <a:ext cx="2222700" cy="572700"/>
          </a:xfrm>
          <a:prstGeom prst="rect">
            <a:avLst/>
          </a:prstGeom>
        </p:spPr>
        <p:txBody>
          <a:bodyPr anchorCtr="0" anchor="t" bIns="91425" lIns="91425" spcFirstLastPara="1" rIns="91425" wrap="square" tIns="91425">
            <a:normAutofit/>
          </a:bodyPr>
          <a:lstStyle>
            <a:lvl1pPr lvl="0" algn="ctr">
              <a:spcBef>
                <a:spcPts val="0"/>
              </a:spcBef>
              <a:spcAft>
                <a:spcPts val="0"/>
              </a:spcAft>
              <a:buClr>
                <a:schemeClr val="lt1"/>
              </a:buClr>
              <a:buSzPts val="2800"/>
              <a:buNone/>
              <a:defRPr>
                <a:solidFill>
                  <a:schemeClr val="lt1"/>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53" name="Google Shape;53;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54" name="Google Shape;54;p5"/>
          <p:cNvSpPr/>
          <p:nvPr>
            <p:ph idx="2" type="pic"/>
          </p:nvPr>
        </p:nvSpPr>
        <p:spPr>
          <a:xfrm rot="1258972">
            <a:off x="6594423" y="1946012"/>
            <a:ext cx="2281277" cy="2304625"/>
          </a:xfrm>
          <a:prstGeom prst="rect">
            <a:avLst/>
          </a:prstGeom>
          <a:noFill/>
          <a:ln>
            <a:noFill/>
          </a:ln>
        </p:spPr>
      </p:sp>
      <p:sp>
        <p:nvSpPr>
          <p:cNvPr id="55" name="Google Shape;55;p5"/>
          <p:cNvSpPr/>
          <p:nvPr/>
        </p:nvSpPr>
        <p:spPr>
          <a:xfrm rot="1263482">
            <a:off x="6346656" y="1722171"/>
            <a:ext cx="2611822" cy="3142042"/>
          </a:xfrm>
          <a:custGeom>
            <a:rect b="b" l="l" r="r" t="t"/>
            <a:pathLst>
              <a:path extrusionOk="0" h="6272100" w="5213683">
                <a:moveTo>
                  <a:pt x="0" y="0"/>
                </a:moveTo>
                <a:lnTo>
                  <a:pt x="5213683" y="0"/>
                </a:lnTo>
                <a:lnTo>
                  <a:pt x="5213683" y="6272099"/>
                </a:lnTo>
                <a:lnTo>
                  <a:pt x="0" y="6272099"/>
                </a:lnTo>
                <a:lnTo>
                  <a:pt x="0" y="0"/>
                </a:lnTo>
                <a:close/>
              </a:path>
            </a:pathLst>
          </a:custGeom>
          <a:blipFill rotWithShape="1">
            <a:blip r:embed="rId9">
              <a:alphaModFix/>
            </a:blip>
            <a:stretch>
              <a:fillRect b="0" l="0" r="0" t="0"/>
            </a:stretch>
          </a:blipFill>
          <a:ln>
            <a:noFill/>
          </a:ln>
        </p:spPr>
      </p:sp>
      <p:sp>
        <p:nvSpPr>
          <p:cNvPr id="56" name="Google Shape;56;p5"/>
          <p:cNvSpPr/>
          <p:nvPr/>
        </p:nvSpPr>
        <p:spPr>
          <a:xfrm>
            <a:off x="8537020" y="1378095"/>
            <a:ext cx="461946" cy="749469"/>
          </a:xfrm>
          <a:custGeom>
            <a:rect b="b" l="l" r="r" t="t"/>
            <a:pathLst>
              <a:path extrusionOk="0" h="1498938" w="923891">
                <a:moveTo>
                  <a:pt x="0" y="0"/>
                </a:moveTo>
                <a:lnTo>
                  <a:pt x="923891" y="0"/>
                </a:lnTo>
                <a:lnTo>
                  <a:pt x="923891" y="1498938"/>
                </a:lnTo>
                <a:lnTo>
                  <a:pt x="0" y="1498938"/>
                </a:lnTo>
                <a:lnTo>
                  <a:pt x="0" y="0"/>
                </a:lnTo>
                <a:close/>
              </a:path>
            </a:pathLst>
          </a:custGeom>
          <a:blipFill rotWithShape="1">
            <a:blip r:embed="rId6">
              <a:alphaModFix/>
            </a:blip>
            <a:stretch>
              <a:fillRect b="0" l="0" r="0" t="0"/>
            </a:stretch>
          </a:blipFill>
          <a:ln>
            <a:no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57" name="Shape 57"/>
        <p:cNvGrpSpPr/>
        <p:nvPr/>
      </p:nvGrpSpPr>
      <p:grpSpPr>
        <a:xfrm>
          <a:off x="0" y="0"/>
          <a:ext cx="0" cy="0"/>
          <a:chOff x="0" y="0"/>
          <a:chExt cx="0" cy="0"/>
        </a:xfrm>
      </p:grpSpPr>
      <p:sp>
        <p:nvSpPr>
          <p:cNvPr id="58" name="Google Shape;58;p6"/>
          <p:cNvSpPr/>
          <p:nvPr/>
        </p:nvSpPr>
        <p:spPr>
          <a:xfrm>
            <a:off x="0" y="0"/>
            <a:ext cx="9418320" cy="51435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2">
              <a:alphaModFix/>
            </a:blip>
            <a:stretch>
              <a:fillRect b="-9259" l="0" r="0" t="-9259"/>
            </a:stretch>
          </a:blipFill>
          <a:ln>
            <a:noFill/>
          </a:ln>
        </p:spPr>
      </p:sp>
      <p:sp>
        <p:nvSpPr>
          <p:cNvPr id="59" name="Google Shape;59;p6"/>
          <p:cNvSpPr txBox="1"/>
          <p:nvPr>
            <p:ph type="title"/>
          </p:nvPr>
        </p:nvSpPr>
        <p:spPr>
          <a:xfrm>
            <a:off x="490250" y="450150"/>
            <a:ext cx="41304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60" name="Google Shape;60;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61" name="Google Shape;61;p6"/>
          <p:cNvSpPr/>
          <p:nvPr/>
        </p:nvSpPr>
        <p:spPr>
          <a:xfrm rot="-499954">
            <a:off x="6389624" y="155224"/>
            <a:ext cx="3064141" cy="3418413"/>
          </a:xfrm>
          <a:custGeom>
            <a:rect b="b" l="l" r="r" t="t"/>
            <a:pathLst>
              <a:path extrusionOk="0" h="6832983" w="6124838">
                <a:moveTo>
                  <a:pt x="0" y="0"/>
                </a:moveTo>
                <a:lnTo>
                  <a:pt x="6124838" y="0"/>
                </a:lnTo>
                <a:lnTo>
                  <a:pt x="6124838" y="6832983"/>
                </a:lnTo>
                <a:lnTo>
                  <a:pt x="0" y="6832983"/>
                </a:lnTo>
                <a:lnTo>
                  <a:pt x="0" y="0"/>
                </a:lnTo>
                <a:close/>
              </a:path>
            </a:pathLst>
          </a:custGeom>
          <a:blipFill rotWithShape="1">
            <a:blip r:embed="rId3">
              <a:alphaModFix/>
            </a:blip>
            <a:stretch>
              <a:fillRect b="0" l="0" r="0" t="0"/>
            </a:stretch>
          </a:blipFill>
          <a:ln>
            <a:noFill/>
          </a:ln>
        </p:spPr>
      </p:sp>
      <p:sp>
        <p:nvSpPr>
          <p:cNvPr id="62" name="Google Shape;62;p6"/>
          <p:cNvSpPr/>
          <p:nvPr/>
        </p:nvSpPr>
        <p:spPr>
          <a:xfrm rot="10559750">
            <a:off x="-2586392" y="-1817602"/>
            <a:ext cx="8135158" cy="3416766"/>
          </a:xfrm>
          <a:custGeom>
            <a:rect b="b" l="l" r="r" t="t"/>
            <a:pathLst>
              <a:path extrusionOk="0" h="6816852" w="16230600">
                <a:moveTo>
                  <a:pt x="0" y="0"/>
                </a:moveTo>
                <a:lnTo>
                  <a:pt x="16230600" y="0"/>
                </a:lnTo>
                <a:lnTo>
                  <a:pt x="16230600" y="6816852"/>
                </a:lnTo>
                <a:lnTo>
                  <a:pt x="0" y="6816852"/>
                </a:lnTo>
                <a:lnTo>
                  <a:pt x="0" y="0"/>
                </a:lnTo>
                <a:close/>
              </a:path>
            </a:pathLst>
          </a:custGeom>
          <a:blipFill rotWithShape="1">
            <a:blip r:embed="rId4">
              <a:alphaModFix/>
            </a:blip>
            <a:stretch>
              <a:fillRect b="0" l="0" r="0" t="0"/>
            </a:stretch>
          </a:blipFill>
          <a:ln>
            <a:noFill/>
          </a:ln>
        </p:spPr>
      </p:sp>
      <p:sp>
        <p:nvSpPr>
          <p:cNvPr id="63" name="Google Shape;63;p6"/>
          <p:cNvSpPr/>
          <p:nvPr/>
        </p:nvSpPr>
        <p:spPr>
          <a:xfrm>
            <a:off x="62916" y="3426035"/>
            <a:ext cx="2613326" cy="2057400"/>
          </a:xfrm>
          <a:custGeom>
            <a:rect b="b" l="l" r="r" t="t"/>
            <a:pathLst>
              <a:path extrusionOk="0" h="4114800" w="5226651">
                <a:moveTo>
                  <a:pt x="0" y="0"/>
                </a:moveTo>
                <a:lnTo>
                  <a:pt x="5226652" y="0"/>
                </a:lnTo>
                <a:lnTo>
                  <a:pt x="5226652" y="4114800"/>
                </a:lnTo>
                <a:lnTo>
                  <a:pt x="0" y="4114800"/>
                </a:lnTo>
                <a:lnTo>
                  <a:pt x="0" y="0"/>
                </a:lnTo>
                <a:close/>
              </a:path>
            </a:pathLst>
          </a:custGeom>
          <a:blipFill rotWithShape="1">
            <a:blip r:embed="rId5">
              <a:alphaModFix/>
            </a:blip>
            <a:stretch>
              <a:fillRect b="0" l="0" r="0" t="0"/>
            </a:stretch>
          </a:blipFill>
          <a:ln>
            <a:noFill/>
          </a:ln>
        </p:spPr>
      </p:sp>
      <p:sp>
        <p:nvSpPr>
          <p:cNvPr id="64" name="Google Shape;64;p6"/>
          <p:cNvSpPr/>
          <p:nvPr/>
        </p:nvSpPr>
        <p:spPr>
          <a:xfrm>
            <a:off x="4389435" y="86726"/>
            <a:ext cx="1703587" cy="1359772"/>
          </a:xfrm>
          <a:custGeom>
            <a:rect b="b" l="l" r="r" t="t"/>
            <a:pathLst>
              <a:path extrusionOk="0" h="2719543" w="3407173">
                <a:moveTo>
                  <a:pt x="0" y="0"/>
                </a:moveTo>
                <a:lnTo>
                  <a:pt x="3407173" y="0"/>
                </a:lnTo>
                <a:lnTo>
                  <a:pt x="3407173" y="2719543"/>
                </a:lnTo>
                <a:lnTo>
                  <a:pt x="0" y="2719543"/>
                </a:lnTo>
                <a:lnTo>
                  <a:pt x="0" y="0"/>
                </a:lnTo>
                <a:close/>
              </a:path>
            </a:pathLst>
          </a:custGeom>
          <a:blipFill rotWithShape="1">
            <a:blip r:embed="rId6">
              <a:alphaModFix/>
            </a:blip>
            <a:stretch>
              <a:fillRect b="0" l="0" r="0" t="0"/>
            </a:stretch>
          </a:blipFill>
          <a:ln>
            <a:no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65" name="Shape 65"/>
        <p:cNvGrpSpPr/>
        <p:nvPr/>
      </p:nvGrpSpPr>
      <p:grpSpPr>
        <a:xfrm>
          <a:off x="0" y="0"/>
          <a:ext cx="0" cy="0"/>
          <a:chOff x="0" y="0"/>
          <a:chExt cx="0" cy="0"/>
        </a:xfrm>
      </p:grpSpPr>
      <p:sp>
        <p:nvSpPr>
          <p:cNvPr id="66" name="Google Shape;66;p7"/>
          <p:cNvSpPr/>
          <p:nvPr/>
        </p:nvSpPr>
        <p:spPr>
          <a:xfrm>
            <a:off x="0" y="0"/>
            <a:ext cx="9418320" cy="51435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2">
              <a:alphaModFix/>
            </a:blip>
            <a:stretch>
              <a:fillRect b="-9259" l="0" r="0" t="-9259"/>
            </a:stretch>
          </a:blipFill>
          <a:ln>
            <a:noFill/>
          </a:ln>
        </p:spPr>
      </p:sp>
      <p:sp>
        <p:nvSpPr>
          <p:cNvPr id="67" name="Google Shape;67;p7"/>
          <p:cNvSpPr/>
          <p:nvPr/>
        </p:nvSpPr>
        <p:spPr>
          <a:xfrm rot="10593982">
            <a:off x="-924298" y="-2488493"/>
            <a:ext cx="8129894" cy="3414556"/>
          </a:xfrm>
          <a:custGeom>
            <a:rect b="b" l="l" r="r" t="t"/>
            <a:pathLst>
              <a:path extrusionOk="0" h="6816852" w="16230600">
                <a:moveTo>
                  <a:pt x="0" y="0"/>
                </a:moveTo>
                <a:lnTo>
                  <a:pt x="16230600" y="0"/>
                </a:lnTo>
                <a:lnTo>
                  <a:pt x="16230600" y="6816852"/>
                </a:lnTo>
                <a:lnTo>
                  <a:pt x="0" y="6816852"/>
                </a:lnTo>
                <a:lnTo>
                  <a:pt x="0" y="0"/>
                </a:lnTo>
                <a:close/>
              </a:path>
            </a:pathLst>
          </a:custGeom>
          <a:blipFill rotWithShape="1">
            <a:blip r:embed="rId3">
              <a:alphaModFix/>
            </a:blip>
            <a:stretch>
              <a:fillRect b="0" l="0" r="0" t="0"/>
            </a:stretch>
          </a:blipFill>
          <a:ln>
            <a:noFill/>
          </a:ln>
        </p:spPr>
      </p:sp>
      <p:sp>
        <p:nvSpPr>
          <p:cNvPr id="68" name="Google Shape;68;p7"/>
          <p:cNvSpPr/>
          <p:nvPr/>
        </p:nvSpPr>
        <p:spPr>
          <a:xfrm rot="347953">
            <a:off x="-52566" y="956656"/>
            <a:ext cx="4448039" cy="3972298"/>
          </a:xfrm>
          <a:custGeom>
            <a:rect b="b" l="l" r="r" t="t"/>
            <a:pathLst>
              <a:path extrusionOk="0" h="6174950" w="6914491">
                <a:moveTo>
                  <a:pt x="0" y="0"/>
                </a:moveTo>
                <a:lnTo>
                  <a:pt x="6914490" y="0"/>
                </a:lnTo>
                <a:lnTo>
                  <a:pt x="6914490" y="6174950"/>
                </a:lnTo>
                <a:lnTo>
                  <a:pt x="0" y="6174950"/>
                </a:lnTo>
                <a:lnTo>
                  <a:pt x="0" y="0"/>
                </a:lnTo>
                <a:close/>
              </a:path>
            </a:pathLst>
          </a:custGeom>
          <a:blipFill rotWithShape="1">
            <a:blip r:embed="rId4">
              <a:alphaModFix/>
            </a:blip>
            <a:stretch>
              <a:fillRect b="0" l="0" r="-73397" t="0"/>
            </a:stretch>
          </a:blipFill>
          <a:ln>
            <a:noFill/>
          </a:ln>
        </p:spPr>
      </p:sp>
      <p:pic>
        <p:nvPicPr>
          <p:cNvPr id="69" name="Google Shape;69;p7"/>
          <p:cNvPicPr preferRelativeResize="0"/>
          <p:nvPr/>
        </p:nvPicPr>
        <p:blipFill>
          <a:blip r:embed="rId5">
            <a:alphaModFix/>
          </a:blip>
          <a:stretch>
            <a:fillRect/>
          </a:stretch>
        </p:blipFill>
        <p:spPr>
          <a:xfrm rot="516512">
            <a:off x="4035998" y="-383798"/>
            <a:ext cx="5796000" cy="7381996"/>
          </a:xfrm>
          <a:prstGeom prst="rect">
            <a:avLst/>
          </a:prstGeom>
          <a:noFill/>
          <a:ln>
            <a:noFill/>
          </a:ln>
        </p:spPr>
      </p:pic>
      <p:sp>
        <p:nvSpPr>
          <p:cNvPr id="70" name="Google Shape;70;p7"/>
          <p:cNvSpPr txBox="1"/>
          <p:nvPr>
            <p:ph type="title"/>
          </p:nvPr>
        </p:nvSpPr>
        <p:spPr>
          <a:xfrm>
            <a:off x="265500" y="15379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71" name="Google Shape;71;p7"/>
          <p:cNvSpPr txBox="1"/>
          <p:nvPr>
            <p:ph idx="1" type="subTitle"/>
          </p:nvPr>
        </p:nvSpPr>
        <p:spPr>
          <a:xfrm>
            <a:off x="265500" y="31078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72" name="Google Shape;72;p7"/>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73" name="Google Shape;73;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74" name="Google Shape;74;p7"/>
          <p:cNvSpPr/>
          <p:nvPr/>
        </p:nvSpPr>
        <p:spPr>
          <a:xfrm rot="1394170">
            <a:off x="7807911" y="2801114"/>
            <a:ext cx="3618605" cy="4172395"/>
          </a:xfrm>
          <a:custGeom>
            <a:rect b="b" l="l" r="r" t="t"/>
            <a:pathLst>
              <a:path extrusionOk="0" h="8334691" w="7228450">
                <a:moveTo>
                  <a:pt x="0" y="0"/>
                </a:moveTo>
                <a:lnTo>
                  <a:pt x="7228450" y="0"/>
                </a:lnTo>
                <a:lnTo>
                  <a:pt x="7228450" y="8334691"/>
                </a:lnTo>
                <a:lnTo>
                  <a:pt x="0" y="8334691"/>
                </a:lnTo>
                <a:lnTo>
                  <a:pt x="0" y="0"/>
                </a:lnTo>
                <a:close/>
              </a:path>
            </a:pathLst>
          </a:custGeom>
          <a:blipFill rotWithShape="1">
            <a:blip r:embed="rId6">
              <a:alphaModFix/>
            </a:blip>
            <a:stretch>
              <a:fillRect b="0" l="0" r="0" t="0"/>
            </a:stretch>
          </a:blipFill>
          <a:ln>
            <a:noFill/>
          </a:ln>
        </p:spPr>
      </p:sp>
      <p:sp>
        <p:nvSpPr>
          <p:cNvPr id="75" name="Google Shape;75;p7"/>
          <p:cNvSpPr/>
          <p:nvPr/>
        </p:nvSpPr>
        <p:spPr>
          <a:xfrm>
            <a:off x="157439" y="3543736"/>
            <a:ext cx="461946" cy="749469"/>
          </a:xfrm>
          <a:custGeom>
            <a:rect b="b" l="l" r="r" t="t"/>
            <a:pathLst>
              <a:path extrusionOk="0" h="1498938" w="923891">
                <a:moveTo>
                  <a:pt x="0" y="0"/>
                </a:moveTo>
                <a:lnTo>
                  <a:pt x="923890" y="0"/>
                </a:lnTo>
                <a:lnTo>
                  <a:pt x="923890" y="1498938"/>
                </a:lnTo>
                <a:lnTo>
                  <a:pt x="0" y="1498938"/>
                </a:lnTo>
                <a:lnTo>
                  <a:pt x="0" y="0"/>
                </a:lnTo>
                <a:close/>
              </a:path>
            </a:pathLst>
          </a:custGeom>
          <a:blipFill rotWithShape="1">
            <a:blip r:embed="rId7">
              <a:alphaModFix/>
            </a:blip>
            <a:stretch>
              <a:fillRect b="0" l="0" r="0" t="0"/>
            </a:stretch>
          </a:blipFill>
          <a:ln>
            <a:noFill/>
          </a:ln>
        </p:spPr>
      </p:sp>
      <p:sp>
        <p:nvSpPr>
          <p:cNvPr id="76" name="Google Shape;76;p7"/>
          <p:cNvSpPr/>
          <p:nvPr/>
        </p:nvSpPr>
        <p:spPr>
          <a:xfrm>
            <a:off x="4122841" y="742112"/>
            <a:ext cx="461946" cy="749469"/>
          </a:xfrm>
          <a:custGeom>
            <a:rect b="b" l="l" r="r" t="t"/>
            <a:pathLst>
              <a:path extrusionOk="0" h="1498938" w="923891">
                <a:moveTo>
                  <a:pt x="0" y="0"/>
                </a:moveTo>
                <a:lnTo>
                  <a:pt x="923891" y="0"/>
                </a:lnTo>
                <a:lnTo>
                  <a:pt x="923891" y="1498937"/>
                </a:lnTo>
                <a:lnTo>
                  <a:pt x="0" y="1498937"/>
                </a:lnTo>
                <a:lnTo>
                  <a:pt x="0" y="0"/>
                </a:lnTo>
                <a:close/>
              </a:path>
            </a:pathLst>
          </a:custGeom>
          <a:blipFill rotWithShape="1">
            <a:blip r:embed="rId8">
              <a:alphaModFix/>
            </a:blip>
            <a:stretch>
              <a:fillRect b="0" l="0" r="0" t="0"/>
            </a:stretch>
          </a:blipFill>
          <a:ln>
            <a:noFill/>
          </a:ln>
        </p:spPr>
      </p:sp>
      <p:sp>
        <p:nvSpPr>
          <p:cNvPr id="77" name="Google Shape;77;p7"/>
          <p:cNvSpPr/>
          <p:nvPr/>
        </p:nvSpPr>
        <p:spPr>
          <a:xfrm>
            <a:off x="3540076" y="4484833"/>
            <a:ext cx="2063848" cy="1977855"/>
          </a:xfrm>
          <a:custGeom>
            <a:rect b="b" l="l" r="r" t="t"/>
            <a:pathLst>
              <a:path extrusionOk="0" h="3955709" w="4127696">
                <a:moveTo>
                  <a:pt x="0" y="0"/>
                </a:moveTo>
                <a:lnTo>
                  <a:pt x="4127696" y="0"/>
                </a:lnTo>
                <a:lnTo>
                  <a:pt x="4127696" y="3955709"/>
                </a:lnTo>
                <a:lnTo>
                  <a:pt x="0" y="3955709"/>
                </a:lnTo>
                <a:lnTo>
                  <a:pt x="0" y="0"/>
                </a:lnTo>
                <a:close/>
              </a:path>
            </a:pathLst>
          </a:custGeom>
          <a:blipFill rotWithShape="1">
            <a:blip r:embed="rId9">
              <a:alphaModFix/>
            </a:blip>
            <a:stretch>
              <a:fillRect b="0" l="0" r="0" t="0"/>
            </a:stretch>
          </a:blipFill>
          <a:ln>
            <a:no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78" name="Shape 78"/>
        <p:cNvGrpSpPr/>
        <p:nvPr/>
      </p:nvGrpSpPr>
      <p:grpSpPr>
        <a:xfrm>
          <a:off x="0" y="0"/>
          <a:ext cx="0" cy="0"/>
          <a:chOff x="0" y="0"/>
          <a:chExt cx="0" cy="0"/>
        </a:xfrm>
      </p:grpSpPr>
      <p:sp>
        <p:nvSpPr>
          <p:cNvPr id="79" name="Google Shape;79;p8"/>
          <p:cNvSpPr/>
          <p:nvPr/>
        </p:nvSpPr>
        <p:spPr>
          <a:xfrm>
            <a:off x="0" y="0"/>
            <a:ext cx="9418320" cy="51435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2">
              <a:alphaModFix/>
            </a:blip>
            <a:stretch>
              <a:fillRect b="-9259" l="0" r="0" t="-9259"/>
            </a:stretch>
          </a:blipFill>
          <a:ln>
            <a:noFill/>
          </a:ln>
        </p:spPr>
      </p:sp>
      <p:sp>
        <p:nvSpPr>
          <p:cNvPr id="80" name="Google Shape;80;p8"/>
          <p:cNvSpPr/>
          <p:nvPr/>
        </p:nvSpPr>
        <p:spPr>
          <a:xfrm>
            <a:off x="-1260008" y="-920658"/>
            <a:ext cx="2573167" cy="4114800"/>
          </a:xfrm>
          <a:custGeom>
            <a:rect b="b" l="l" r="r" t="t"/>
            <a:pathLst>
              <a:path extrusionOk="0" h="8229600" w="5146334">
                <a:moveTo>
                  <a:pt x="0" y="0"/>
                </a:moveTo>
                <a:lnTo>
                  <a:pt x="5146334" y="0"/>
                </a:lnTo>
                <a:lnTo>
                  <a:pt x="5146334" y="8229600"/>
                </a:lnTo>
                <a:lnTo>
                  <a:pt x="0" y="8229600"/>
                </a:lnTo>
                <a:lnTo>
                  <a:pt x="0" y="0"/>
                </a:lnTo>
                <a:close/>
              </a:path>
            </a:pathLst>
          </a:custGeom>
          <a:blipFill rotWithShape="1">
            <a:blip r:embed="rId3">
              <a:alphaModFix/>
            </a:blip>
            <a:stretch>
              <a:fillRect b="0" l="0" r="0" t="0"/>
            </a:stretch>
          </a:blipFill>
          <a:ln>
            <a:noFill/>
          </a:ln>
        </p:spPr>
      </p:sp>
      <p:sp>
        <p:nvSpPr>
          <p:cNvPr id="81" name="Google Shape;81;p8"/>
          <p:cNvSpPr/>
          <p:nvPr/>
        </p:nvSpPr>
        <p:spPr>
          <a:xfrm rot="-621362">
            <a:off x="-285227" y="1694245"/>
            <a:ext cx="3602088" cy="4120197"/>
          </a:xfrm>
          <a:custGeom>
            <a:rect b="b" l="l" r="r" t="t"/>
            <a:pathLst>
              <a:path extrusionOk="0" h="8229600" w="7194740">
                <a:moveTo>
                  <a:pt x="0" y="0"/>
                </a:moveTo>
                <a:lnTo>
                  <a:pt x="7194740" y="0"/>
                </a:lnTo>
                <a:lnTo>
                  <a:pt x="7194740" y="8229600"/>
                </a:lnTo>
                <a:lnTo>
                  <a:pt x="0" y="8229600"/>
                </a:lnTo>
                <a:lnTo>
                  <a:pt x="0" y="0"/>
                </a:lnTo>
                <a:close/>
              </a:path>
            </a:pathLst>
          </a:custGeom>
          <a:blipFill rotWithShape="1">
            <a:blip r:embed="rId4">
              <a:alphaModFix/>
            </a:blip>
            <a:stretch>
              <a:fillRect b="0" l="0" r="0" t="0"/>
            </a:stretch>
          </a:blipFill>
          <a:ln>
            <a:noFill/>
          </a:ln>
        </p:spPr>
      </p:sp>
      <p:sp>
        <p:nvSpPr>
          <p:cNvPr id="82" name="Google Shape;82;p8"/>
          <p:cNvSpPr/>
          <p:nvPr/>
        </p:nvSpPr>
        <p:spPr>
          <a:xfrm rot="137437">
            <a:off x="6370558" y="193579"/>
            <a:ext cx="3359116" cy="4237416"/>
          </a:xfrm>
          <a:custGeom>
            <a:rect b="b" l="l" r="r" t="t"/>
            <a:pathLst>
              <a:path extrusionOk="0" h="8468061" w="6712863">
                <a:moveTo>
                  <a:pt x="0" y="0"/>
                </a:moveTo>
                <a:lnTo>
                  <a:pt x="6712863" y="0"/>
                </a:lnTo>
                <a:lnTo>
                  <a:pt x="6712863" y="8468062"/>
                </a:lnTo>
                <a:lnTo>
                  <a:pt x="0" y="8468062"/>
                </a:lnTo>
                <a:lnTo>
                  <a:pt x="0" y="0"/>
                </a:lnTo>
                <a:close/>
              </a:path>
            </a:pathLst>
          </a:custGeom>
          <a:blipFill rotWithShape="1">
            <a:blip r:embed="rId5">
              <a:alphaModFix/>
            </a:blip>
            <a:stretch>
              <a:fillRect b="0" l="0" r="0" t="0"/>
            </a:stretch>
          </a:blipFill>
          <a:ln>
            <a:noFill/>
          </a:ln>
        </p:spPr>
      </p:sp>
      <p:sp>
        <p:nvSpPr>
          <p:cNvPr id="83" name="Google Shape;83;p8"/>
          <p:cNvSpPr/>
          <p:nvPr/>
        </p:nvSpPr>
        <p:spPr>
          <a:xfrm rot="-621362">
            <a:off x="189618" y="1597670"/>
            <a:ext cx="2907202" cy="3047257"/>
          </a:xfrm>
          <a:custGeom>
            <a:rect b="b" l="l" r="r" t="t"/>
            <a:pathLst>
              <a:path extrusionOk="0" h="6086531" w="5806788">
                <a:moveTo>
                  <a:pt x="0" y="0"/>
                </a:moveTo>
                <a:lnTo>
                  <a:pt x="5806788" y="0"/>
                </a:lnTo>
                <a:lnTo>
                  <a:pt x="5806788" y="6086532"/>
                </a:lnTo>
                <a:lnTo>
                  <a:pt x="0" y="6086532"/>
                </a:lnTo>
                <a:lnTo>
                  <a:pt x="0" y="0"/>
                </a:lnTo>
                <a:close/>
              </a:path>
            </a:pathLst>
          </a:custGeom>
          <a:blipFill rotWithShape="1">
            <a:blip r:embed="rId6">
              <a:alphaModFix/>
            </a:blip>
            <a:stretch>
              <a:fillRect b="0" l="0" r="0" t="0"/>
            </a:stretch>
          </a:blipFill>
          <a:ln>
            <a:noFill/>
          </a:ln>
        </p:spPr>
      </p:sp>
      <p:sp>
        <p:nvSpPr>
          <p:cNvPr id="84" name="Google Shape;84;p8"/>
          <p:cNvSpPr/>
          <p:nvPr/>
        </p:nvSpPr>
        <p:spPr>
          <a:xfrm>
            <a:off x="3345607" y="1807401"/>
            <a:ext cx="2342795" cy="2057400"/>
          </a:xfrm>
          <a:custGeom>
            <a:rect b="b" l="l" r="r" t="t"/>
            <a:pathLst>
              <a:path extrusionOk="0" h="4114800" w="4685590">
                <a:moveTo>
                  <a:pt x="0" y="0"/>
                </a:moveTo>
                <a:lnTo>
                  <a:pt x="4685590" y="0"/>
                </a:lnTo>
                <a:lnTo>
                  <a:pt x="4685590" y="4114800"/>
                </a:lnTo>
                <a:lnTo>
                  <a:pt x="0" y="4114800"/>
                </a:lnTo>
                <a:lnTo>
                  <a:pt x="0" y="0"/>
                </a:lnTo>
                <a:close/>
              </a:path>
            </a:pathLst>
          </a:custGeom>
          <a:blipFill rotWithShape="1">
            <a:blip r:embed="rId7">
              <a:alphaModFix/>
            </a:blip>
            <a:stretch>
              <a:fillRect b="0" l="0" r="0" t="0"/>
            </a:stretch>
          </a:blipFill>
          <a:ln>
            <a:noFill/>
          </a:ln>
        </p:spPr>
      </p:sp>
      <p:sp>
        <p:nvSpPr>
          <p:cNvPr id="85" name="Google Shape;85;p8"/>
          <p:cNvSpPr txBox="1"/>
          <p:nvPr>
            <p:ph idx="1" type="body"/>
          </p:nvPr>
        </p:nvSpPr>
        <p:spPr>
          <a:xfrm rot="-583350">
            <a:off x="785260" y="2533589"/>
            <a:ext cx="1716047" cy="605110"/>
          </a:xfrm>
          <a:prstGeom prst="rect">
            <a:avLst/>
          </a:prstGeom>
        </p:spPr>
        <p:txBody>
          <a:bodyPr anchorCtr="0" anchor="ctr" bIns="91425" lIns="91425" spcFirstLastPara="1" rIns="91425" wrap="square" tIns="91425">
            <a:normAutofit/>
          </a:bodyPr>
          <a:lstStyle>
            <a:lvl1pPr indent="-228600" lvl="0" marL="457200" algn="ctr">
              <a:lnSpc>
                <a:spcPct val="100000"/>
              </a:lnSpc>
              <a:spcBef>
                <a:spcPts val="0"/>
              </a:spcBef>
              <a:spcAft>
                <a:spcPts val="0"/>
              </a:spcAft>
              <a:buSzPts val="1800"/>
              <a:buNone/>
              <a:defRPr/>
            </a:lvl1pPr>
          </a:lstStyle>
          <a:p/>
        </p:txBody>
      </p:sp>
      <p:sp>
        <p:nvSpPr>
          <p:cNvPr id="86" name="Google Shape;86;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7" name="Shape 87"/>
        <p:cNvGrpSpPr/>
        <p:nvPr/>
      </p:nvGrpSpPr>
      <p:grpSpPr>
        <a:xfrm>
          <a:off x="0" y="0"/>
          <a:ext cx="0" cy="0"/>
          <a:chOff x="0" y="0"/>
          <a:chExt cx="0" cy="0"/>
        </a:xfrm>
      </p:grpSpPr>
      <p:sp>
        <p:nvSpPr>
          <p:cNvPr id="88" name="Google Shape;88;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89" name="Google Shape;89;p9"/>
          <p:cNvSpPr/>
          <p:nvPr/>
        </p:nvSpPr>
        <p:spPr>
          <a:xfrm>
            <a:off x="0" y="0"/>
            <a:ext cx="9418320" cy="51435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2">
              <a:alphaModFix/>
            </a:blip>
            <a:stretch>
              <a:fillRect b="-9259" l="0" r="0" t="-9259"/>
            </a:stretch>
          </a:blipFill>
          <a:ln>
            <a:noFill/>
          </a:ln>
        </p:spPr>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theme" Target="../theme/theme2.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Font typeface="Londrina Solid"/>
              <a:buNone/>
              <a:defRPr b="1" sz="2800">
                <a:solidFill>
                  <a:schemeClr val="dk1"/>
                </a:solidFill>
                <a:latin typeface="Londrina Solid"/>
                <a:ea typeface="Londrina Solid"/>
                <a:cs typeface="Londrina Solid"/>
                <a:sym typeface="Londrina Solid"/>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Font typeface="Londrina Solid"/>
              <a:buChar char="●"/>
              <a:defRPr b="1" sz="1800">
                <a:solidFill>
                  <a:schemeClr val="dk2"/>
                </a:solidFill>
                <a:latin typeface="Londrina Solid"/>
                <a:ea typeface="Londrina Solid"/>
                <a:cs typeface="Londrina Solid"/>
                <a:sym typeface="Londrina Solid"/>
              </a:defRPr>
            </a:lvl1pPr>
            <a:lvl2pPr indent="-317500" lvl="1" marL="914400">
              <a:lnSpc>
                <a:spcPct val="115000"/>
              </a:lnSpc>
              <a:spcBef>
                <a:spcPts val="0"/>
              </a:spcBef>
              <a:spcAft>
                <a:spcPts val="0"/>
              </a:spcAft>
              <a:buClr>
                <a:schemeClr val="dk2"/>
              </a:buClr>
              <a:buSzPts val="1400"/>
              <a:buFont typeface="Mansalva"/>
              <a:buChar char="○"/>
              <a:defRPr>
                <a:solidFill>
                  <a:schemeClr val="dk2"/>
                </a:solidFill>
                <a:latin typeface="Mansalva"/>
                <a:ea typeface="Mansalva"/>
                <a:cs typeface="Mansalva"/>
                <a:sym typeface="Mansalva"/>
              </a:defRPr>
            </a:lvl2pPr>
            <a:lvl3pPr indent="-317500" lvl="2" marL="1371600">
              <a:lnSpc>
                <a:spcPct val="115000"/>
              </a:lnSpc>
              <a:spcBef>
                <a:spcPts val="0"/>
              </a:spcBef>
              <a:spcAft>
                <a:spcPts val="0"/>
              </a:spcAft>
              <a:buClr>
                <a:schemeClr val="dk2"/>
              </a:buClr>
              <a:buSzPts val="1400"/>
              <a:buFont typeface="Mansalva"/>
              <a:buChar char="■"/>
              <a:defRPr>
                <a:solidFill>
                  <a:schemeClr val="dk2"/>
                </a:solidFill>
                <a:latin typeface="Mansalva"/>
                <a:ea typeface="Mansalva"/>
                <a:cs typeface="Mansalva"/>
                <a:sym typeface="Mansalva"/>
              </a:defRPr>
            </a:lvl3pPr>
            <a:lvl4pPr indent="-317500" lvl="3" marL="1828800">
              <a:lnSpc>
                <a:spcPct val="115000"/>
              </a:lnSpc>
              <a:spcBef>
                <a:spcPts val="0"/>
              </a:spcBef>
              <a:spcAft>
                <a:spcPts val="0"/>
              </a:spcAft>
              <a:buClr>
                <a:schemeClr val="dk2"/>
              </a:buClr>
              <a:buSzPts val="1400"/>
              <a:buFont typeface="Mansalva"/>
              <a:buChar char="●"/>
              <a:defRPr>
                <a:solidFill>
                  <a:schemeClr val="dk2"/>
                </a:solidFill>
                <a:latin typeface="Mansalva"/>
                <a:ea typeface="Mansalva"/>
                <a:cs typeface="Mansalva"/>
                <a:sym typeface="Mansalva"/>
              </a:defRPr>
            </a:lvl4pPr>
            <a:lvl5pPr indent="-317500" lvl="4" marL="2286000">
              <a:lnSpc>
                <a:spcPct val="115000"/>
              </a:lnSpc>
              <a:spcBef>
                <a:spcPts val="0"/>
              </a:spcBef>
              <a:spcAft>
                <a:spcPts val="0"/>
              </a:spcAft>
              <a:buClr>
                <a:schemeClr val="dk2"/>
              </a:buClr>
              <a:buSzPts val="1400"/>
              <a:buFont typeface="Mansalva"/>
              <a:buChar char="○"/>
              <a:defRPr>
                <a:solidFill>
                  <a:schemeClr val="dk2"/>
                </a:solidFill>
                <a:latin typeface="Mansalva"/>
                <a:ea typeface="Mansalva"/>
                <a:cs typeface="Mansalva"/>
                <a:sym typeface="Mansalva"/>
              </a:defRPr>
            </a:lvl5pPr>
            <a:lvl6pPr indent="-317500" lvl="5" marL="2743200">
              <a:lnSpc>
                <a:spcPct val="115000"/>
              </a:lnSpc>
              <a:spcBef>
                <a:spcPts val="0"/>
              </a:spcBef>
              <a:spcAft>
                <a:spcPts val="0"/>
              </a:spcAft>
              <a:buClr>
                <a:schemeClr val="dk2"/>
              </a:buClr>
              <a:buSzPts val="1400"/>
              <a:buFont typeface="Mansalva"/>
              <a:buChar char="■"/>
              <a:defRPr>
                <a:solidFill>
                  <a:schemeClr val="dk2"/>
                </a:solidFill>
                <a:latin typeface="Mansalva"/>
                <a:ea typeface="Mansalva"/>
                <a:cs typeface="Mansalva"/>
                <a:sym typeface="Mansalva"/>
              </a:defRPr>
            </a:lvl6pPr>
            <a:lvl7pPr indent="-317500" lvl="6" marL="3200400">
              <a:lnSpc>
                <a:spcPct val="115000"/>
              </a:lnSpc>
              <a:spcBef>
                <a:spcPts val="0"/>
              </a:spcBef>
              <a:spcAft>
                <a:spcPts val="0"/>
              </a:spcAft>
              <a:buClr>
                <a:schemeClr val="dk2"/>
              </a:buClr>
              <a:buSzPts val="1400"/>
              <a:buFont typeface="Mansalva"/>
              <a:buChar char="●"/>
              <a:defRPr>
                <a:solidFill>
                  <a:schemeClr val="dk2"/>
                </a:solidFill>
                <a:latin typeface="Mansalva"/>
                <a:ea typeface="Mansalva"/>
                <a:cs typeface="Mansalva"/>
                <a:sym typeface="Mansalva"/>
              </a:defRPr>
            </a:lvl7pPr>
            <a:lvl8pPr indent="-317500" lvl="7" marL="3657600">
              <a:lnSpc>
                <a:spcPct val="115000"/>
              </a:lnSpc>
              <a:spcBef>
                <a:spcPts val="0"/>
              </a:spcBef>
              <a:spcAft>
                <a:spcPts val="0"/>
              </a:spcAft>
              <a:buClr>
                <a:schemeClr val="dk2"/>
              </a:buClr>
              <a:buSzPts val="1400"/>
              <a:buFont typeface="Mansalva"/>
              <a:buChar char="○"/>
              <a:defRPr>
                <a:solidFill>
                  <a:schemeClr val="dk2"/>
                </a:solidFill>
                <a:latin typeface="Mansalva"/>
                <a:ea typeface="Mansalva"/>
                <a:cs typeface="Mansalva"/>
                <a:sym typeface="Mansalva"/>
              </a:defRPr>
            </a:lvl8pPr>
            <a:lvl9pPr indent="-317500" lvl="8" marL="4114800">
              <a:lnSpc>
                <a:spcPct val="115000"/>
              </a:lnSpc>
              <a:spcBef>
                <a:spcPts val="0"/>
              </a:spcBef>
              <a:spcAft>
                <a:spcPts val="0"/>
              </a:spcAft>
              <a:buClr>
                <a:schemeClr val="dk2"/>
              </a:buClr>
              <a:buSzPts val="1400"/>
              <a:buFont typeface="Mansalva"/>
              <a:buChar char="■"/>
              <a:defRPr>
                <a:solidFill>
                  <a:schemeClr val="dk2"/>
                </a:solidFill>
                <a:latin typeface="Mansalva"/>
                <a:ea typeface="Mansalva"/>
                <a:cs typeface="Mansalva"/>
                <a:sym typeface="Mansalva"/>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1" Type="http://schemas.openxmlformats.org/officeDocument/2006/relationships/image" Target="../media/image4.png"/><Relationship Id="rId10" Type="http://schemas.openxmlformats.org/officeDocument/2006/relationships/image" Target="../media/image29.png"/><Relationship Id="rId13" Type="http://schemas.openxmlformats.org/officeDocument/2006/relationships/image" Target="../media/image44.png"/><Relationship Id="rId12" Type="http://schemas.openxmlformats.org/officeDocument/2006/relationships/image" Target="../media/image17.png"/><Relationship Id="rId1" Type="http://schemas.openxmlformats.org/officeDocument/2006/relationships/slideLayout" Target="../slideLayouts/slideLayout8.xml"/><Relationship Id="rId2" Type="http://schemas.openxmlformats.org/officeDocument/2006/relationships/notesSlide" Target="../notesSlides/notesSlide1.xml"/><Relationship Id="rId3" Type="http://schemas.openxmlformats.org/officeDocument/2006/relationships/image" Target="../media/image3.png"/><Relationship Id="rId4" Type="http://schemas.openxmlformats.org/officeDocument/2006/relationships/image" Target="../media/image54.png"/><Relationship Id="rId9" Type="http://schemas.openxmlformats.org/officeDocument/2006/relationships/image" Target="../media/image10.png"/><Relationship Id="rId15" Type="http://schemas.openxmlformats.org/officeDocument/2006/relationships/image" Target="../media/image2.png"/><Relationship Id="rId14" Type="http://schemas.openxmlformats.org/officeDocument/2006/relationships/image" Target="../media/image21.png"/><Relationship Id="rId5" Type="http://schemas.openxmlformats.org/officeDocument/2006/relationships/image" Target="../media/image37.png"/><Relationship Id="rId6" Type="http://schemas.openxmlformats.org/officeDocument/2006/relationships/image" Target="../media/image1.png"/><Relationship Id="rId7" Type="http://schemas.openxmlformats.org/officeDocument/2006/relationships/image" Target="../media/image5.png"/><Relationship Id="rId8" Type="http://schemas.openxmlformats.org/officeDocument/2006/relationships/image" Target="../media/image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0.xml"/><Relationship Id="rId3" Type="http://schemas.openxmlformats.org/officeDocument/2006/relationships/image" Target="../media/image30.png"/><Relationship Id="rId4" Type="http://schemas.openxmlformats.org/officeDocument/2006/relationships/image" Target="../media/image72.png"/><Relationship Id="rId5" Type="http://schemas.openxmlformats.org/officeDocument/2006/relationships/image" Target="../media/image82.png"/><Relationship Id="rId6" Type="http://schemas.openxmlformats.org/officeDocument/2006/relationships/image" Target="../media/image8.png"/><Relationship Id="rId7" Type="http://schemas.openxmlformats.org/officeDocument/2006/relationships/image" Target="../media/image28.png"/><Relationship Id="rId8" Type="http://schemas.openxmlformats.org/officeDocument/2006/relationships/image" Target="../media/image20.png"/></Relationships>
</file>

<file path=ppt/slides/_rels/slide11.xml.rels><?xml version="1.0" encoding="UTF-8" standalone="yes"?><Relationships xmlns="http://schemas.openxmlformats.org/package/2006/relationships"><Relationship Id="rId11" Type="http://schemas.openxmlformats.org/officeDocument/2006/relationships/image" Target="../media/image87.png"/><Relationship Id="rId10" Type="http://schemas.openxmlformats.org/officeDocument/2006/relationships/image" Target="../media/image59.png"/><Relationship Id="rId1" Type="http://schemas.openxmlformats.org/officeDocument/2006/relationships/slideLayout" Target="../slideLayouts/slideLayout8.xml"/><Relationship Id="rId2" Type="http://schemas.openxmlformats.org/officeDocument/2006/relationships/notesSlide" Target="../notesSlides/notesSlide11.xml"/><Relationship Id="rId3" Type="http://schemas.openxmlformats.org/officeDocument/2006/relationships/image" Target="../media/image24.png"/><Relationship Id="rId4" Type="http://schemas.openxmlformats.org/officeDocument/2006/relationships/image" Target="../media/image74.png"/><Relationship Id="rId9" Type="http://schemas.openxmlformats.org/officeDocument/2006/relationships/image" Target="../media/image5.png"/><Relationship Id="rId5" Type="http://schemas.openxmlformats.org/officeDocument/2006/relationships/image" Target="../media/image3.png"/><Relationship Id="rId6" Type="http://schemas.openxmlformats.org/officeDocument/2006/relationships/image" Target="../media/image107.png"/><Relationship Id="rId7" Type="http://schemas.openxmlformats.org/officeDocument/2006/relationships/image" Target="../media/image1.png"/><Relationship Id="rId8" Type="http://schemas.openxmlformats.org/officeDocument/2006/relationships/image" Target="../media/image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2.xml"/><Relationship Id="rId3" Type="http://schemas.openxmlformats.org/officeDocument/2006/relationships/image" Target="../media/image10.png"/><Relationship Id="rId4" Type="http://schemas.openxmlformats.org/officeDocument/2006/relationships/image" Target="../media/image35.png"/><Relationship Id="rId5" Type="http://schemas.openxmlformats.org/officeDocument/2006/relationships/image" Target="../media/image22.png"/><Relationship Id="rId6" Type="http://schemas.openxmlformats.org/officeDocument/2006/relationships/image" Target="../media/image34.png"/><Relationship Id="rId7" Type="http://schemas.openxmlformats.org/officeDocument/2006/relationships/image" Target="../media/image40.png"/><Relationship Id="rId8" Type="http://schemas.openxmlformats.org/officeDocument/2006/relationships/image" Target="../media/image39.png"/></Relationships>
</file>

<file path=ppt/slides/_rels/slide13.xml.rels><?xml version="1.0" encoding="UTF-8" standalone="yes"?><Relationships xmlns="http://schemas.openxmlformats.org/package/2006/relationships"><Relationship Id="rId11" Type="http://schemas.openxmlformats.org/officeDocument/2006/relationships/image" Target="../media/image29.png"/><Relationship Id="rId10" Type="http://schemas.openxmlformats.org/officeDocument/2006/relationships/image" Target="../media/image111.png"/><Relationship Id="rId12" Type="http://schemas.openxmlformats.org/officeDocument/2006/relationships/image" Target="../media/image109.png"/><Relationship Id="rId1" Type="http://schemas.openxmlformats.org/officeDocument/2006/relationships/slideLayout" Target="../slideLayouts/slideLayout8.xml"/><Relationship Id="rId2" Type="http://schemas.openxmlformats.org/officeDocument/2006/relationships/notesSlide" Target="../notesSlides/notesSlide13.xml"/><Relationship Id="rId3" Type="http://schemas.openxmlformats.org/officeDocument/2006/relationships/image" Target="../media/image8.png"/><Relationship Id="rId4" Type="http://schemas.openxmlformats.org/officeDocument/2006/relationships/image" Target="../media/image120.png"/><Relationship Id="rId9" Type="http://schemas.openxmlformats.org/officeDocument/2006/relationships/image" Target="../media/image106.png"/><Relationship Id="rId5" Type="http://schemas.openxmlformats.org/officeDocument/2006/relationships/image" Target="../media/image3.png"/><Relationship Id="rId6" Type="http://schemas.openxmlformats.org/officeDocument/2006/relationships/image" Target="../media/image14.png"/><Relationship Id="rId7" Type="http://schemas.openxmlformats.org/officeDocument/2006/relationships/image" Target="../media/image35.png"/><Relationship Id="rId8" Type="http://schemas.openxmlformats.org/officeDocument/2006/relationships/image" Target="../media/image1.png"/></Relationships>
</file>

<file path=ppt/slides/_rels/slide14.xml.rels><?xml version="1.0" encoding="UTF-8" standalone="yes"?><Relationships xmlns="http://schemas.openxmlformats.org/package/2006/relationships"><Relationship Id="rId10" Type="http://schemas.openxmlformats.org/officeDocument/2006/relationships/image" Target="../media/image108.png"/><Relationship Id="rId1" Type="http://schemas.openxmlformats.org/officeDocument/2006/relationships/slideLayout" Target="../slideLayouts/slideLayout8.xml"/><Relationship Id="rId2" Type="http://schemas.openxmlformats.org/officeDocument/2006/relationships/notesSlide" Target="../notesSlides/notesSlide14.xml"/><Relationship Id="rId3" Type="http://schemas.openxmlformats.org/officeDocument/2006/relationships/image" Target="../media/image36.png"/><Relationship Id="rId4" Type="http://schemas.openxmlformats.org/officeDocument/2006/relationships/image" Target="../media/image73.png"/><Relationship Id="rId9" Type="http://schemas.openxmlformats.org/officeDocument/2006/relationships/image" Target="../media/image23.png"/><Relationship Id="rId5" Type="http://schemas.openxmlformats.org/officeDocument/2006/relationships/image" Target="../media/image48.png"/><Relationship Id="rId6" Type="http://schemas.openxmlformats.org/officeDocument/2006/relationships/image" Target="../media/image119.png"/><Relationship Id="rId7" Type="http://schemas.openxmlformats.org/officeDocument/2006/relationships/image" Target="../media/image3.png"/><Relationship Id="rId8" Type="http://schemas.openxmlformats.org/officeDocument/2006/relationships/image" Target="../media/image24.png"/></Relationships>
</file>

<file path=ppt/slides/_rels/slide15.xml.rels><?xml version="1.0" encoding="UTF-8" standalone="yes"?><Relationships xmlns="http://schemas.openxmlformats.org/package/2006/relationships"><Relationship Id="rId20" Type="http://schemas.openxmlformats.org/officeDocument/2006/relationships/image" Target="../media/image22.png"/><Relationship Id="rId11" Type="http://schemas.openxmlformats.org/officeDocument/2006/relationships/image" Target="../media/image51.png"/><Relationship Id="rId22" Type="http://schemas.openxmlformats.org/officeDocument/2006/relationships/image" Target="../media/image81.png"/><Relationship Id="rId10" Type="http://schemas.openxmlformats.org/officeDocument/2006/relationships/image" Target="../media/image46.png"/><Relationship Id="rId21" Type="http://schemas.openxmlformats.org/officeDocument/2006/relationships/image" Target="../media/image79.png"/><Relationship Id="rId13" Type="http://schemas.openxmlformats.org/officeDocument/2006/relationships/image" Target="../media/image78.png"/><Relationship Id="rId12" Type="http://schemas.openxmlformats.org/officeDocument/2006/relationships/image" Target="../media/image49.png"/><Relationship Id="rId23" Type="http://schemas.openxmlformats.org/officeDocument/2006/relationships/image" Target="../media/image77.png"/><Relationship Id="rId1" Type="http://schemas.openxmlformats.org/officeDocument/2006/relationships/slideLayout" Target="../slideLayouts/slideLayout8.xml"/><Relationship Id="rId2" Type="http://schemas.openxmlformats.org/officeDocument/2006/relationships/notesSlide" Target="../notesSlides/notesSlide15.xml"/><Relationship Id="rId3" Type="http://schemas.openxmlformats.org/officeDocument/2006/relationships/image" Target="../media/image17.png"/><Relationship Id="rId4" Type="http://schemas.openxmlformats.org/officeDocument/2006/relationships/image" Target="../media/image29.png"/><Relationship Id="rId9" Type="http://schemas.openxmlformats.org/officeDocument/2006/relationships/image" Target="../media/image34.png"/><Relationship Id="rId15" Type="http://schemas.openxmlformats.org/officeDocument/2006/relationships/image" Target="../media/image12.png"/><Relationship Id="rId14" Type="http://schemas.openxmlformats.org/officeDocument/2006/relationships/image" Target="../media/image56.png"/><Relationship Id="rId17" Type="http://schemas.openxmlformats.org/officeDocument/2006/relationships/image" Target="../media/image64.png"/><Relationship Id="rId16" Type="http://schemas.openxmlformats.org/officeDocument/2006/relationships/image" Target="../media/image16.png"/><Relationship Id="rId5" Type="http://schemas.openxmlformats.org/officeDocument/2006/relationships/image" Target="../media/image44.png"/><Relationship Id="rId19" Type="http://schemas.openxmlformats.org/officeDocument/2006/relationships/image" Target="../media/image25.png"/><Relationship Id="rId6" Type="http://schemas.openxmlformats.org/officeDocument/2006/relationships/image" Target="../media/image21.png"/><Relationship Id="rId18" Type="http://schemas.openxmlformats.org/officeDocument/2006/relationships/image" Target="../media/image15.png"/><Relationship Id="rId7" Type="http://schemas.openxmlformats.org/officeDocument/2006/relationships/image" Target="../media/image2.png"/><Relationship Id="rId8" Type="http://schemas.openxmlformats.org/officeDocument/2006/relationships/image" Target="../media/image38.png"/></Relationships>
</file>

<file path=ppt/slides/_rels/slide16.xml.rels><?xml version="1.0" encoding="UTF-8" standalone="yes"?><Relationships xmlns="http://schemas.openxmlformats.org/package/2006/relationships"><Relationship Id="rId11" Type="http://schemas.openxmlformats.org/officeDocument/2006/relationships/image" Target="../media/image108.png"/><Relationship Id="rId10" Type="http://schemas.openxmlformats.org/officeDocument/2006/relationships/image" Target="../media/image3.png"/><Relationship Id="rId13" Type="http://schemas.openxmlformats.org/officeDocument/2006/relationships/image" Target="../media/image24.png"/><Relationship Id="rId12" Type="http://schemas.openxmlformats.org/officeDocument/2006/relationships/image" Target="../media/image73.png"/><Relationship Id="rId1" Type="http://schemas.openxmlformats.org/officeDocument/2006/relationships/slideLayout" Target="../slideLayouts/slideLayout8.xml"/><Relationship Id="rId2" Type="http://schemas.openxmlformats.org/officeDocument/2006/relationships/notesSlide" Target="../notesSlides/notesSlide16.xml"/><Relationship Id="rId3" Type="http://schemas.openxmlformats.org/officeDocument/2006/relationships/image" Target="../media/image72.png"/><Relationship Id="rId4" Type="http://schemas.openxmlformats.org/officeDocument/2006/relationships/image" Target="../media/image28.png"/><Relationship Id="rId9" Type="http://schemas.openxmlformats.org/officeDocument/2006/relationships/image" Target="../media/image106.png"/><Relationship Id="rId15" Type="http://schemas.openxmlformats.org/officeDocument/2006/relationships/image" Target="../media/image23.png"/><Relationship Id="rId14" Type="http://schemas.openxmlformats.org/officeDocument/2006/relationships/image" Target="../media/image48.png"/><Relationship Id="rId17" Type="http://schemas.openxmlformats.org/officeDocument/2006/relationships/image" Target="../media/image35.png"/><Relationship Id="rId16" Type="http://schemas.openxmlformats.org/officeDocument/2006/relationships/image" Target="../media/image14.png"/><Relationship Id="rId5" Type="http://schemas.openxmlformats.org/officeDocument/2006/relationships/image" Target="../media/image74.png"/><Relationship Id="rId19" Type="http://schemas.openxmlformats.org/officeDocument/2006/relationships/image" Target="../media/image5.png"/><Relationship Id="rId6" Type="http://schemas.openxmlformats.org/officeDocument/2006/relationships/image" Target="../media/image87.png"/><Relationship Id="rId18" Type="http://schemas.openxmlformats.org/officeDocument/2006/relationships/image" Target="../media/image8.png"/><Relationship Id="rId7" Type="http://schemas.openxmlformats.org/officeDocument/2006/relationships/image" Target="../media/image40.png"/><Relationship Id="rId8" Type="http://schemas.openxmlformats.org/officeDocument/2006/relationships/image" Target="../media/image3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7.xml"/><Relationship Id="rId3" Type="http://schemas.openxmlformats.org/officeDocument/2006/relationships/image" Target="../media/image118.png"/></Relationships>
</file>

<file path=ppt/slides/_rels/slide2.xml.rels><?xml version="1.0" encoding="UTF-8" standalone="yes"?><Relationships xmlns="http://schemas.openxmlformats.org/package/2006/relationships"><Relationship Id="rId11" Type="http://schemas.openxmlformats.org/officeDocument/2006/relationships/image" Target="../media/image3.png"/><Relationship Id="rId10" Type="http://schemas.openxmlformats.org/officeDocument/2006/relationships/image" Target="../media/image48.png"/><Relationship Id="rId12" Type="http://schemas.openxmlformats.org/officeDocument/2006/relationships/image" Target="../media/image23.png"/><Relationship Id="rId1" Type="http://schemas.openxmlformats.org/officeDocument/2006/relationships/slideLayout" Target="../slideLayouts/slideLayout8.xml"/><Relationship Id="rId2" Type="http://schemas.openxmlformats.org/officeDocument/2006/relationships/notesSlide" Target="../notesSlides/notesSlide2.xml"/><Relationship Id="rId3" Type="http://schemas.openxmlformats.org/officeDocument/2006/relationships/image" Target="../media/image38.png"/><Relationship Id="rId4" Type="http://schemas.openxmlformats.org/officeDocument/2006/relationships/image" Target="../media/image41.png"/><Relationship Id="rId9" Type="http://schemas.openxmlformats.org/officeDocument/2006/relationships/image" Target="../media/image46.png"/><Relationship Id="rId5" Type="http://schemas.openxmlformats.org/officeDocument/2006/relationships/image" Target="../media/image53.png"/><Relationship Id="rId6" Type="http://schemas.openxmlformats.org/officeDocument/2006/relationships/image" Target="../media/image42.png"/><Relationship Id="rId7" Type="http://schemas.openxmlformats.org/officeDocument/2006/relationships/image" Target="../media/image50.png"/><Relationship Id="rId8" Type="http://schemas.openxmlformats.org/officeDocument/2006/relationships/image" Target="../media/image29.png"/></Relationships>
</file>

<file path=ppt/slides/_rels/slide3.xml.rels><?xml version="1.0" encoding="UTF-8" standalone="yes"?><Relationships xmlns="http://schemas.openxmlformats.org/package/2006/relationships"><Relationship Id="rId11" Type="http://schemas.openxmlformats.org/officeDocument/2006/relationships/image" Target="../media/image29.png"/><Relationship Id="rId10" Type="http://schemas.openxmlformats.org/officeDocument/2006/relationships/image" Target="../media/image1.png"/><Relationship Id="rId13" Type="http://schemas.openxmlformats.org/officeDocument/2006/relationships/image" Target="../media/image51.png"/><Relationship Id="rId12" Type="http://schemas.openxmlformats.org/officeDocument/2006/relationships/image" Target="../media/image4.png"/><Relationship Id="rId1" Type="http://schemas.openxmlformats.org/officeDocument/2006/relationships/slideLayout" Target="../slideLayouts/slideLayout8.xml"/><Relationship Id="rId2" Type="http://schemas.openxmlformats.org/officeDocument/2006/relationships/notesSlide" Target="../notesSlides/notesSlide3.xml"/><Relationship Id="rId3" Type="http://schemas.openxmlformats.org/officeDocument/2006/relationships/image" Target="../media/image35.png"/><Relationship Id="rId4" Type="http://schemas.openxmlformats.org/officeDocument/2006/relationships/image" Target="../media/image52.png"/><Relationship Id="rId9" Type="http://schemas.openxmlformats.org/officeDocument/2006/relationships/image" Target="../media/image73.png"/><Relationship Id="rId15" Type="http://schemas.openxmlformats.org/officeDocument/2006/relationships/image" Target="../media/image78.png"/><Relationship Id="rId14" Type="http://schemas.openxmlformats.org/officeDocument/2006/relationships/image" Target="../media/image49.png"/><Relationship Id="rId16" Type="http://schemas.openxmlformats.org/officeDocument/2006/relationships/image" Target="../media/image56.png"/><Relationship Id="rId5" Type="http://schemas.openxmlformats.org/officeDocument/2006/relationships/image" Target="../media/image65.png"/><Relationship Id="rId6" Type="http://schemas.openxmlformats.org/officeDocument/2006/relationships/image" Target="../media/image55.png"/><Relationship Id="rId7" Type="http://schemas.openxmlformats.org/officeDocument/2006/relationships/image" Target="../media/image3.png"/><Relationship Id="rId8" Type="http://schemas.openxmlformats.org/officeDocument/2006/relationships/image" Target="../media/image10.png"/></Relationships>
</file>

<file path=ppt/slides/_rels/slide4.xml.rels><?xml version="1.0" encoding="UTF-8" standalone="yes"?><Relationships xmlns="http://schemas.openxmlformats.org/package/2006/relationships"><Relationship Id="rId11" Type="http://schemas.openxmlformats.org/officeDocument/2006/relationships/image" Target="../media/image59.png"/><Relationship Id="rId10" Type="http://schemas.openxmlformats.org/officeDocument/2006/relationships/image" Target="../media/image63.png"/><Relationship Id="rId13" Type="http://schemas.openxmlformats.org/officeDocument/2006/relationships/image" Target="../media/image60.png"/><Relationship Id="rId12" Type="http://schemas.openxmlformats.org/officeDocument/2006/relationships/image" Target="../media/image12.png"/><Relationship Id="rId1" Type="http://schemas.openxmlformats.org/officeDocument/2006/relationships/slideLayout" Target="../slideLayouts/slideLayout8.xml"/><Relationship Id="rId2" Type="http://schemas.openxmlformats.org/officeDocument/2006/relationships/notesSlide" Target="../notesSlides/notesSlide4.xml"/><Relationship Id="rId3" Type="http://schemas.openxmlformats.org/officeDocument/2006/relationships/image" Target="../media/image24.png"/><Relationship Id="rId4" Type="http://schemas.openxmlformats.org/officeDocument/2006/relationships/image" Target="../media/image83.png"/><Relationship Id="rId9" Type="http://schemas.openxmlformats.org/officeDocument/2006/relationships/image" Target="../media/image5.png"/><Relationship Id="rId5" Type="http://schemas.openxmlformats.org/officeDocument/2006/relationships/image" Target="../media/image66.png"/><Relationship Id="rId6" Type="http://schemas.openxmlformats.org/officeDocument/2006/relationships/image" Target="../media/image3.png"/><Relationship Id="rId7" Type="http://schemas.openxmlformats.org/officeDocument/2006/relationships/image" Target="../media/image8.png"/><Relationship Id="rId8" Type="http://schemas.openxmlformats.org/officeDocument/2006/relationships/image" Target="../media/image9.png"/></Relationships>
</file>

<file path=ppt/slides/_rels/slide5.xml.rels><?xml version="1.0" encoding="UTF-8" standalone="yes"?><Relationships xmlns="http://schemas.openxmlformats.org/package/2006/relationships"><Relationship Id="rId11" Type="http://schemas.openxmlformats.org/officeDocument/2006/relationships/image" Target="../media/image4.png"/><Relationship Id="rId10" Type="http://schemas.openxmlformats.org/officeDocument/2006/relationships/image" Target="../media/image22.png"/><Relationship Id="rId13" Type="http://schemas.openxmlformats.org/officeDocument/2006/relationships/image" Target="../media/image59.png"/><Relationship Id="rId12" Type="http://schemas.openxmlformats.org/officeDocument/2006/relationships/image" Target="../media/image15.png"/><Relationship Id="rId1" Type="http://schemas.openxmlformats.org/officeDocument/2006/relationships/slideLayout" Target="../slideLayouts/slideLayout8.xml"/><Relationship Id="rId2" Type="http://schemas.openxmlformats.org/officeDocument/2006/relationships/notesSlide" Target="../notesSlides/notesSlide5.xml"/><Relationship Id="rId3"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3.png"/><Relationship Id="rId15" Type="http://schemas.openxmlformats.org/officeDocument/2006/relationships/image" Target="../media/image25.png"/><Relationship Id="rId14" Type="http://schemas.openxmlformats.org/officeDocument/2006/relationships/image" Target="../media/image63.png"/><Relationship Id="rId5" Type="http://schemas.openxmlformats.org/officeDocument/2006/relationships/image" Target="../media/image75.png"/><Relationship Id="rId6" Type="http://schemas.openxmlformats.org/officeDocument/2006/relationships/image" Target="../media/image67.png"/><Relationship Id="rId7" Type="http://schemas.openxmlformats.org/officeDocument/2006/relationships/image" Target="../media/image69.png"/><Relationship Id="rId8" Type="http://schemas.openxmlformats.org/officeDocument/2006/relationships/image" Target="../media/image76.png"/></Relationships>
</file>

<file path=ppt/slides/_rels/slide6.xml.rels><?xml version="1.0" encoding="UTF-8" standalone="yes"?><Relationships xmlns="http://schemas.openxmlformats.org/package/2006/relationships"><Relationship Id="rId10" Type="http://schemas.openxmlformats.org/officeDocument/2006/relationships/image" Target="../media/image14.png"/><Relationship Id="rId1" Type="http://schemas.openxmlformats.org/officeDocument/2006/relationships/slideLayout" Target="../slideLayouts/slideLayout8.xml"/><Relationship Id="rId2" Type="http://schemas.openxmlformats.org/officeDocument/2006/relationships/notesSlide" Target="../notesSlides/notesSlide6.xml"/><Relationship Id="rId3" Type="http://schemas.openxmlformats.org/officeDocument/2006/relationships/image" Target="../media/image62.png"/><Relationship Id="rId4" Type="http://schemas.openxmlformats.org/officeDocument/2006/relationships/image" Target="../media/image19.png"/><Relationship Id="rId9" Type="http://schemas.openxmlformats.org/officeDocument/2006/relationships/image" Target="../media/image6.png"/><Relationship Id="rId5" Type="http://schemas.openxmlformats.org/officeDocument/2006/relationships/image" Target="../media/image48.png"/><Relationship Id="rId6" Type="http://schemas.openxmlformats.org/officeDocument/2006/relationships/image" Target="../media/image121.png"/><Relationship Id="rId7" Type="http://schemas.openxmlformats.org/officeDocument/2006/relationships/image" Target="../media/image3.png"/><Relationship Id="rId8" Type="http://schemas.openxmlformats.org/officeDocument/2006/relationships/image" Target="../media/image16.png"/></Relationships>
</file>

<file path=ppt/slides/_rels/slide7.xml.rels><?xml version="1.0" encoding="UTF-8" standalone="yes"?><Relationships xmlns="http://schemas.openxmlformats.org/package/2006/relationships"><Relationship Id="rId10" Type="http://schemas.openxmlformats.org/officeDocument/2006/relationships/image" Target="../media/image8.png"/><Relationship Id="rId1" Type="http://schemas.openxmlformats.org/officeDocument/2006/relationships/slideLayout" Target="../slideLayouts/slideLayout8.xml"/><Relationship Id="rId2" Type="http://schemas.openxmlformats.org/officeDocument/2006/relationships/notesSlide" Target="../notesSlides/notesSlide7.xml"/><Relationship Id="rId3" Type="http://schemas.openxmlformats.org/officeDocument/2006/relationships/image" Target="../media/image64.png"/><Relationship Id="rId4" Type="http://schemas.openxmlformats.org/officeDocument/2006/relationships/image" Target="../media/image33.png"/><Relationship Id="rId9" Type="http://schemas.openxmlformats.org/officeDocument/2006/relationships/image" Target="../media/image23.png"/><Relationship Id="rId5" Type="http://schemas.openxmlformats.org/officeDocument/2006/relationships/image" Target="../media/image70.png"/><Relationship Id="rId6" Type="http://schemas.openxmlformats.org/officeDocument/2006/relationships/image" Target="../media/image1.png"/><Relationship Id="rId7" Type="http://schemas.openxmlformats.org/officeDocument/2006/relationships/image" Target="../media/image29.png"/><Relationship Id="rId8" Type="http://schemas.openxmlformats.org/officeDocument/2006/relationships/image" Target="../media/image4.png"/></Relationships>
</file>

<file path=ppt/slides/_rels/slide8.xml.rels><?xml version="1.0" encoding="UTF-8" standalone="yes"?><Relationships xmlns="http://schemas.openxmlformats.org/package/2006/relationships"><Relationship Id="rId11" Type="http://schemas.openxmlformats.org/officeDocument/2006/relationships/image" Target="../media/image29.png"/><Relationship Id="rId10" Type="http://schemas.openxmlformats.org/officeDocument/2006/relationships/image" Target="../media/image81.png"/><Relationship Id="rId1" Type="http://schemas.openxmlformats.org/officeDocument/2006/relationships/slideLayout" Target="../slideLayouts/slideLayout8.xml"/><Relationship Id="rId2" Type="http://schemas.openxmlformats.org/officeDocument/2006/relationships/notesSlide" Target="../notesSlides/notesSlide8.xml"/><Relationship Id="rId3" Type="http://schemas.openxmlformats.org/officeDocument/2006/relationships/image" Target="../media/image24.png"/><Relationship Id="rId4" Type="http://schemas.openxmlformats.org/officeDocument/2006/relationships/image" Target="../media/image48.png"/><Relationship Id="rId9" Type="http://schemas.openxmlformats.org/officeDocument/2006/relationships/image" Target="../media/image23.png"/><Relationship Id="rId5" Type="http://schemas.openxmlformats.org/officeDocument/2006/relationships/image" Target="../media/image91.png"/><Relationship Id="rId6" Type="http://schemas.openxmlformats.org/officeDocument/2006/relationships/image" Target="../media/image3.png"/><Relationship Id="rId7" Type="http://schemas.openxmlformats.org/officeDocument/2006/relationships/image" Target="../media/image1.png"/><Relationship Id="rId8" Type="http://schemas.openxmlformats.org/officeDocument/2006/relationships/image" Target="../media/image7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9.xml"/><Relationship Id="rId3" Type="http://schemas.openxmlformats.org/officeDocument/2006/relationships/image" Target="../media/image33.png"/><Relationship Id="rId4" Type="http://schemas.openxmlformats.org/officeDocument/2006/relationships/image" Target="../media/image85.png"/><Relationship Id="rId9" Type="http://schemas.openxmlformats.org/officeDocument/2006/relationships/image" Target="../media/image4.png"/><Relationship Id="rId5" Type="http://schemas.openxmlformats.org/officeDocument/2006/relationships/image" Target="../media/image77.png"/><Relationship Id="rId6" Type="http://schemas.openxmlformats.org/officeDocument/2006/relationships/image" Target="../media/image73.png"/><Relationship Id="rId7" Type="http://schemas.openxmlformats.org/officeDocument/2006/relationships/image" Target="../media/image23.png"/><Relationship Id="rId8"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 name="Shape 93"/>
        <p:cNvGrpSpPr/>
        <p:nvPr/>
      </p:nvGrpSpPr>
      <p:grpSpPr>
        <a:xfrm>
          <a:off x="0" y="0"/>
          <a:ext cx="0" cy="0"/>
          <a:chOff x="0" y="0"/>
          <a:chExt cx="0" cy="0"/>
        </a:xfrm>
      </p:grpSpPr>
      <p:sp>
        <p:nvSpPr>
          <p:cNvPr id="94" name="Google Shape;94;p10"/>
          <p:cNvSpPr/>
          <p:nvPr/>
        </p:nvSpPr>
        <p:spPr>
          <a:xfrm rot="-554566">
            <a:off x="5094156" y="333561"/>
            <a:ext cx="2164863" cy="2604347"/>
          </a:xfrm>
          <a:custGeom>
            <a:rect b="b" l="l" r="r" t="t"/>
            <a:pathLst>
              <a:path extrusionOk="0" h="5208694" w="4329727">
                <a:moveTo>
                  <a:pt x="0" y="0"/>
                </a:moveTo>
                <a:lnTo>
                  <a:pt x="4329727" y="0"/>
                </a:lnTo>
                <a:lnTo>
                  <a:pt x="4329727" y="5208694"/>
                </a:lnTo>
                <a:lnTo>
                  <a:pt x="0" y="5208694"/>
                </a:lnTo>
                <a:lnTo>
                  <a:pt x="0" y="0"/>
                </a:lnTo>
                <a:close/>
              </a:path>
            </a:pathLst>
          </a:custGeom>
          <a:blipFill rotWithShape="1">
            <a:blip r:embed="rId3">
              <a:alphaModFix/>
            </a:blip>
            <a:stretch>
              <a:fillRect b="0" l="0" r="0" t="0"/>
            </a:stretch>
          </a:blipFill>
          <a:ln>
            <a:noFill/>
          </a:ln>
        </p:spPr>
      </p:sp>
      <p:pic>
        <p:nvPicPr>
          <p:cNvPr id="95" name="Google Shape;95;p10"/>
          <p:cNvPicPr preferRelativeResize="0"/>
          <p:nvPr/>
        </p:nvPicPr>
        <p:blipFill>
          <a:blip r:embed="rId4">
            <a:alphaModFix/>
          </a:blip>
          <a:stretch>
            <a:fillRect/>
          </a:stretch>
        </p:blipFill>
        <p:spPr>
          <a:xfrm>
            <a:off x="5079049" y="376690"/>
            <a:ext cx="2142001" cy="2308372"/>
          </a:xfrm>
          <a:prstGeom prst="rect">
            <a:avLst/>
          </a:prstGeom>
          <a:noFill/>
          <a:ln>
            <a:noFill/>
          </a:ln>
        </p:spPr>
      </p:pic>
      <p:sp>
        <p:nvSpPr>
          <p:cNvPr id="96" name="Google Shape;96;p10"/>
          <p:cNvSpPr/>
          <p:nvPr/>
        </p:nvSpPr>
        <p:spPr>
          <a:xfrm rot="1260006">
            <a:off x="6335292" y="1713535"/>
            <a:ext cx="2606841" cy="3136050"/>
          </a:xfrm>
          <a:custGeom>
            <a:rect b="b" l="l" r="r" t="t"/>
            <a:pathLst>
              <a:path extrusionOk="0" h="6272100" w="5213683">
                <a:moveTo>
                  <a:pt x="0" y="0"/>
                </a:moveTo>
                <a:lnTo>
                  <a:pt x="5213683" y="0"/>
                </a:lnTo>
                <a:lnTo>
                  <a:pt x="5213683" y="6272099"/>
                </a:lnTo>
                <a:lnTo>
                  <a:pt x="0" y="6272099"/>
                </a:lnTo>
                <a:lnTo>
                  <a:pt x="0" y="0"/>
                </a:lnTo>
                <a:close/>
              </a:path>
            </a:pathLst>
          </a:custGeom>
          <a:blipFill rotWithShape="1">
            <a:blip r:embed="rId3">
              <a:alphaModFix/>
            </a:blip>
            <a:stretch>
              <a:fillRect b="0" l="0" r="0" t="0"/>
            </a:stretch>
          </a:blipFill>
          <a:ln>
            <a:noFill/>
          </a:ln>
        </p:spPr>
      </p:sp>
      <p:pic>
        <p:nvPicPr>
          <p:cNvPr id="97" name="Google Shape;97;p10"/>
          <p:cNvPicPr preferRelativeResize="0"/>
          <p:nvPr/>
        </p:nvPicPr>
        <p:blipFill>
          <a:blip r:embed="rId5">
            <a:alphaModFix/>
          </a:blip>
          <a:stretch>
            <a:fillRect/>
          </a:stretch>
        </p:blipFill>
        <p:spPr>
          <a:xfrm>
            <a:off x="6245850" y="1605644"/>
            <a:ext cx="2969499" cy="2978431"/>
          </a:xfrm>
          <a:prstGeom prst="rect">
            <a:avLst/>
          </a:prstGeom>
          <a:noFill/>
          <a:ln>
            <a:noFill/>
          </a:ln>
        </p:spPr>
      </p:pic>
      <p:sp>
        <p:nvSpPr>
          <p:cNvPr id="98" name="Google Shape;98;p10"/>
          <p:cNvSpPr/>
          <p:nvPr/>
        </p:nvSpPr>
        <p:spPr>
          <a:xfrm>
            <a:off x="382047" y="684874"/>
            <a:ext cx="4607608" cy="4114800"/>
          </a:xfrm>
          <a:custGeom>
            <a:rect b="b" l="l" r="r" t="t"/>
            <a:pathLst>
              <a:path extrusionOk="0" h="8229600" w="9215215">
                <a:moveTo>
                  <a:pt x="0" y="0"/>
                </a:moveTo>
                <a:lnTo>
                  <a:pt x="9215215" y="0"/>
                </a:lnTo>
                <a:lnTo>
                  <a:pt x="9215215" y="8229600"/>
                </a:lnTo>
                <a:lnTo>
                  <a:pt x="0" y="8229600"/>
                </a:lnTo>
                <a:lnTo>
                  <a:pt x="0" y="0"/>
                </a:lnTo>
                <a:close/>
              </a:path>
            </a:pathLst>
          </a:custGeom>
          <a:blipFill rotWithShape="1">
            <a:blip r:embed="rId6">
              <a:alphaModFix/>
            </a:blip>
            <a:stretch>
              <a:fillRect b="0" l="0" r="-73403" t="0"/>
            </a:stretch>
          </a:blipFill>
          <a:ln>
            <a:noFill/>
          </a:ln>
        </p:spPr>
      </p:sp>
      <p:sp>
        <p:nvSpPr>
          <p:cNvPr id="99" name="Google Shape;99;p10"/>
          <p:cNvSpPr/>
          <p:nvPr/>
        </p:nvSpPr>
        <p:spPr>
          <a:xfrm>
            <a:off x="-234677" y="3723115"/>
            <a:ext cx="2990443" cy="1076560"/>
          </a:xfrm>
          <a:custGeom>
            <a:rect b="b" l="l" r="r" t="t"/>
            <a:pathLst>
              <a:path extrusionOk="0" h="2153119" w="5980885">
                <a:moveTo>
                  <a:pt x="0" y="0"/>
                </a:moveTo>
                <a:lnTo>
                  <a:pt x="5980885" y="0"/>
                </a:lnTo>
                <a:lnTo>
                  <a:pt x="5980885" y="2153119"/>
                </a:lnTo>
                <a:lnTo>
                  <a:pt x="0" y="2153119"/>
                </a:lnTo>
                <a:lnTo>
                  <a:pt x="0" y="0"/>
                </a:lnTo>
                <a:close/>
              </a:path>
            </a:pathLst>
          </a:custGeom>
          <a:blipFill rotWithShape="1">
            <a:blip r:embed="rId7">
              <a:alphaModFix/>
            </a:blip>
            <a:stretch>
              <a:fillRect b="0" l="0" r="0" t="0"/>
            </a:stretch>
          </a:blipFill>
          <a:ln>
            <a:noFill/>
          </a:ln>
        </p:spPr>
      </p:sp>
      <p:sp>
        <p:nvSpPr>
          <p:cNvPr id="100" name="Google Shape;100;p10"/>
          <p:cNvSpPr/>
          <p:nvPr/>
        </p:nvSpPr>
        <p:spPr>
          <a:xfrm>
            <a:off x="1816822" y="4392883"/>
            <a:ext cx="8115300" cy="3408426"/>
          </a:xfrm>
          <a:custGeom>
            <a:rect b="b" l="l" r="r" t="t"/>
            <a:pathLst>
              <a:path extrusionOk="0" h="6816852" w="16230600">
                <a:moveTo>
                  <a:pt x="0" y="0"/>
                </a:moveTo>
                <a:lnTo>
                  <a:pt x="16230600" y="0"/>
                </a:lnTo>
                <a:lnTo>
                  <a:pt x="16230600" y="6816852"/>
                </a:lnTo>
                <a:lnTo>
                  <a:pt x="0" y="6816852"/>
                </a:lnTo>
                <a:lnTo>
                  <a:pt x="0" y="0"/>
                </a:lnTo>
                <a:close/>
              </a:path>
            </a:pathLst>
          </a:custGeom>
          <a:blipFill rotWithShape="1">
            <a:blip r:embed="rId8">
              <a:alphaModFix/>
            </a:blip>
            <a:stretch>
              <a:fillRect b="0" l="0" r="0" t="0"/>
            </a:stretch>
          </a:blipFill>
          <a:ln>
            <a:noFill/>
          </a:ln>
        </p:spPr>
      </p:sp>
      <p:sp>
        <p:nvSpPr>
          <p:cNvPr id="101" name="Google Shape;101;p10"/>
          <p:cNvSpPr/>
          <p:nvPr/>
        </p:nvSpPr>
        <p:spPr>
          <a:xfrm rot="5039404">
            <a:off x="3113308" y="-2612902"/>
            <a:ext cx="2573167" cy="4114800"/>
          </a:xfrm>
          <a:custGeom>
            <a:rect b="b" l="l" r="r" t="t"/>
            <a:pathLst>
              <a:path extrusionOk="0" h="8229600" w="5146334">
                <a:moveTo>
                  <a:pt x="0" y="0"/>
                </a:moveTo>
                <a:lnTo>
                  <a:pt x="5146334" y="0"/>
                </a:lnTo>
                <a:lnTo>
                  <a:pt x="5146334" y="8229600"/>
                </a:lnTo>
                <a:lnTo>
                  <a:pt x="0" y="8229600"/>
                </a:lnTo>
                <a:lnTo>
                  <a:pt x="0" y="0"/>
                </a:lnTo>
                <a:close/>
              </a:path>
            </a:pathLst>
          </a:custGeom>
          <a:blipFill rotWithShape="1">
            <a:blip r:embed="rId9">
              <a:alphaModFix/>
            </a:blip>
            <a:stretch>
              <a:fillRect b="0" l="0" r="0" t="0"/>
            </a:stretch>
          </a:blipFill>
          <a:ln>
            <a:noFill/>
          </a:ln>
        </p:spPr>
      </p:sp>
      <p:sp>
        <p:nvSpPr>
          <p:cNvPr id="102" name="Google Shape;102;p10"/>
          <p:cNvSpPr/>
          <p:nvPr/>
        </p:nvSpPr>
        <p:spPr>
          <a:xfrm>
            <a:off x="514350" y="684874"/>
            <a:ext cx="461946" cy="749469"/>
          </a:xfrm>
          <a:custGeom>
            <a:rect b="b" l="l" r="r" t="t"/>
            <a:pathLst>
              <a:path extrusionOk="0" h="1498938" w="923891">
                <a:moveTo>
                  <a:pt x="0" y="0"/>
                </a:moveTo>
                <a:lnTo>
                  <a:pt x="923891" y="0"/>
                </a:lnTo>
                <a:lnTo>
                  <a:pt x="923891" y="1498938"/>
                </a:lnTo>
                <a:lnTo>
                  <a:pt x="0" y="1498938"/>
                </a:lnTo>
                <a:lnTo>
                  <a:pt x="0" y="0"/>
                </a:lnTo>
                <a:close/>
              </a:path>
            </a:pathLst>
          </a:custGeom>
          <a:blipFill rotWithShape="1">
            <a:blip r:embed="rId10">
              <a:alphaModFix/>
            </a:blip>
            <a:stretch>
              <a:fillRect b="0" l="0" r="0" t="0"/>
            </a:stretch>
          </a:blipFill>
          <a:ln>
            <a:noFill/>
          </a:ln>
        </p:spPr>
      </p:sp>
      <p:sp>
        <p:nvSpPr>
          <p:cNvPr id="103" name="Google Shape;103;p10"/>
          <p:cNvSpPr txBox="1"/>
          <p:nvPr/>
        </p:nvSpPr>
        <p:spPr>
          <a:xfrm>
            <a:off x="163190" y="1254393"/>
            <a:ext cx="5045324" cy="1445887"/>
          </a:xfrm>
          <a:prstGeom prst="rect">
            <a:avLst/>
          </a:prstGeom>
          <a:noFill/>
          <a:ln>
            <a:noFill/>
          </a:ln>
        </p:spPr>
        <p:txBody>
          <a:bodyPr anchorCtr="0" anchor="t" bIns="0" lIns="0" spcFirstLastPara="1" rIns="0" wrap="square" tIns="0">
            <a:spAutoFit/>
          </a:bodyPr>
          <a:lstStyle/>
          <a:p>
            <a:pPr indent="0" lvl="0" marL="0" marR="0" rtl="0" algn="ctr">
              <a:lnSpc>
                <a:spcPct val="140001"/>
              </a:lnSpc>
              <a:spcBef>
                <a:spcPts val="0"/>
              </a:spcBef>
              <a:spcAft>
                <a:spcPts val="0"/>
              </a:spcAft>
              <a:buNone/>
            </a:pPr>
            <a:r>
              <a:rPr b="1" i="0" lang="en" sz="8400" u="none" cap="none" strike="noStrike">
                <a:solidFill>
                  <a:srgbClr val="000000"/>
                </a:solidFill>
                <a:latin typeface="Londrina Solid Black"/>
                <a:ea typeface="Londrina Solid Black"/>
                <a:cs typeface="Londrina Solid Black"/>
                <a:sym typeface="Londrina Solid Black"/>
              </a:rPr>
              <a:t>DISASTER</a:t>
            </a:r>
            <a:endParaRPr sz="700"/>
          </a:p>
        </p:txBody>
      </p:sp>
      <p:sp>
        <p:nvSpPr>
          <p:cNvPr id="104" name="Google Shape;104;p10"/>
          <p:cNvSpPr/>
          <p:nvPr/>
        </p:nvSpPr>
        <p:spPr>
          <a:xfrm>
            <a:off x="8537020" y="1378095"/>
            <a:ext cx="461946" cy="749469"/>
          </a:xfrm>
          <a:custGeom>
            <a:rect b="b" l="l" r="r" t="t"/>
            <a:pathLst>
              <a:path extrusionOk="0" h="1498938" w="923891">
                <a:moveTo>
                  <a:pt x="0" y="0"/>
                </a:moveTo>
                <a:lnTo>
                  <a:pt x="923891" y="0"/>
                </a:lnTo>
                <a:lnTo>
                  <a:pt x="923891" y="1498938"/>
                </a:lnTo>
                <a:lnTo>
                  <a:pt x="0" y="1498938"/>
                </a:lnTo>
                <a:lnTo>
                  <a:pt x="0" y="0"/>
                </a:lnTo>
                <a:close/>
              </a:path>
            </a:pathLst>
          </a:custGeom>
          <a:blipFill rotWithShape="1">
            <a:blip r:embed="rId11">
              <a:alphaModFix/>
            </a:blip>
            <a:stretch>
              <a:fillRect b="0" l="0" r="0" t="0"/>
            </a:stretch>
          </a:blipFill>
          <a:ln>
            <a:noFill/>
          </a:ln>
        </p:spPr>
      </p:sp>
      <p:pic>
        <p:nvPicPr>
          <p:cNvPr id="105" name="Google Shape;105;p10"/>
          <p:cNvPicPr preferRelativeResize="0"/>
          <p:nvPr/>
        </p:nvPicPr>
        <p:blipFill>
          <a:blip r:embed="rId12">
            <a:alphaModFix/>
          </a:blip>
          <a:stretch>
            <a:fillRect/>
          </a:stretch>
        </p:blipFill>
        <p:spPr>
          <a:xfrm>
            <a:off x="5532450" y="3721766"/>
            <a:ext cx="1006100" cy="1079259"/>
          </a:xfrm>
          <a:prstGeom prst="rect">
            <a:avLst/>
          </a:prstGeom>
          <a:noFill/>
          <a:ln>
            <a:noFill/>
          </a:ln>
        </p:spPr>
      </p:pic>
      <p:sp>
        <p:nvSpPr>
          <p:cNvPr id="106" name="Google Shape;106;p10"/>
          <p:cNvSpPr/>
          <p:nvPr/>
        </p:nvSpPr>
        <p:spPr>
          <a:xfrm>
            <a:off x="6840653" y="0"/>
            <a:ext cx="1873802" cy="1325289"/>
          </a:xfrm>
          <a:custGeom>
            <a:rect b="b" l="l" r="r" t="t"/>
            <a:pathLst>
              <a:path extrusionOk="0" h="2650578" w="3747605">
                <a:moveTo>
                  <a:pt x="0" y="0"/>
                </a:moveTo>
                <a:lnTo>
                  <a:pt x="3747604" y="0"/>
                </a:lnTo>
                <a:lnTo>
                  <a:pt x="3747604" y="2650578"/>
                </a:lnTo>
                <a:lnTo>
                  <a:pt x="0" y="2650578"/>
                </a:lnTo>
                <a:lnTo>
                  <a:pt x="0" y="0"/>
                </a:lnTo>
                <a:close/>
              </a:path>
            </a:pathLst>
          </a:custGeom>
          <a:blipFill rotWithShape="1">
            <a:blip r:embed="rId13">
              <a:alphaModFix/>
            </a:blip>
            <a:stretch>
              <a:fillRect b="0" l="0" r="0" t="0"/>
            </a:stretch>
          </a:blipFill>
          <a:ln>
            <a:noFill/>
          </a:ln>
        </p:spPr>
      </p:sp>
      <p:sp>
        <p:nvSpPr>
          <p:cNvPr id="107" name="Google Shape;107;p10"/>
          <p:cNvSpPr txBox="1"/>
          <p:nvPr/>
        </p:nvSpPr>
        <p:spPr>
          <a:xfrm rot="-597540">
            <a:off x="7057747" y="423549"/>
            <a:ext cx="1444557" cy="527336"/>
          </a:xfrm>
          <a:prstGeom prst="rect">
            <a:avLst/>
          </a:prstGeom>
          <a:noFill/>
          <a:ln>
            <a:noFill/>
          </a:ln>
        </p:spPr>
        <p:txBody>
          <a:bodyPr anchorCtr="0" anchor="t" bIns="0" lIns="0" spcFirstLastPara="1" rIns="0" wrap="square" tIns="0">
            <a:spAutoFit/>
          </a:bodyPr>
          <a:lstStyle/>
          <a:p>
            <a:pPr indent="0" lvl="0" marL="0" marR="0" rtl="0" algn="ctr">
              <a:lnSpc>
                <a:spcPct val="102029"/>
              </a:lnSpc>
              <a:spcBef>
                <a:spcPts val="0"/>
              </a:spcBef>
              <a:spcAft>
                <a:spcPts val="0"/>
              </a:spcAft>
              <a:buNone/>
            </a:pPr>
            <a:r>
              <a:rPr b="0" i="0" lang="en" sz="2000" u="none" cap="none" strike="noStrike">
                <a:solidFill>
                  <a:srgbClr val="000000"/>
                </a:solidFill>
                <a:latin typeface="Mansalva"/>
                <a:ea typeface="Mansalva"/>
                <a:cs typeface="Mansalva"/>
                <a:sym typeface="Mansalva"/>
              </a:rPr>
              <a:t>Name Surname</a:t>
            </a:r>
            <a:endParaRPr sz="700"/>
          </a:p>
        </p:txBody>
      </p:sp>
      <p:sp>
        <p:nvSpPr>
          <p:cNvPr id="108" name="Google Shape;108;p10"/>
          <p:cNvSpPr/>
          <p:nvPr/>
        </p:nvSpPr>
        <p:spPr>
          <a:xfrm rot="-1101574">
            <a:off x="3404048" y="159368"/>
            <a:ext cx="1703587" cy="1359772"/>
          </a:xfrm>
          <a:custGeom>
            <a:rect b="b" l="l" r="r" t="t"/>
            <a:pathLst>
              <a:path extrusionOk="0" h="2719543" w="3407173">
                <a:moveTo>
                  <a:pt x="0" y="0"/>
                </a:moveTo>
                <a:lnTo>
                  <a:pt x="3407173" y="0"/>
                </a:lnTo>
                <a:lnTo>
                  <a:pt x="3407173" y="2719543"/>
                </a:lnTo>
                <a:lnTo>
                  <a:pt x="0" y="2719543"/>
                </a:lnTo>
                <a:lnTo>
                  <a:pt x="0" y="0"/>
                </a:lnTo>
                <a:close/>
              </a:path>
            </a:pathLst>
          </a:custGeom>
          <a:blipFill rotWithShape="1">
            <a:blip r:embed="rId14">
              <a:alphaModFix/>
            </a:blip>
            <a:stretch>
              <a:fillRect b="0" l="0" r="0" t="0"/>
            </a:stretch>
          </a:blipFill>
          <a:ln>
            <a:noFill/>
          </a:ln>
        </p:spPr>
      </p:sp>
      <p:sp>
        <p:nvSpPr>
          <p:cNvPr id="109" name="Google Shape;109;p10"/>
          <p:cNvSpPr/>
          <p:nvPr/>
        </p:nvSpPr>
        <p:spPr>
          <a:xfrm rot="1394494">
            <a:off x="5247523" y="2594473"/>
            <a:ext cx="864128" cy="857844"/>
          </a:xfrm>
          <a:custGeom>
            <a:rect b="b" l="l" r="r" t="t"/>
            <a:pathLst>
              <a:path extrusionOk="0" h="1715688" w="1728257">
                <a:moveTo>
                  <a:pt x="0" y="0"/>
                </a:moveTo>
                <a:lnTo>
                  <a:pt x="1728257" y="0"/>
                </a:lnTo>
                <a:lnTo>
                  <a:pt x="1728257" y="1715688"/>
                </a:lnTo>
                <a:lnTo>
                  <a:pt x="0" y="1715688"/>
                </a:lnTo>
                <a:lnTo>
                  <a:pt x="0" y="0"/>
                </a:lnTo>
                <a:close/>
              </a:path>
            </a:pathLst>
          </a:custGeom>
          <a:blipFill rotWithShape="1">
            <a:blip r:embed="rId15">
              <a:alphaModFix/>
            </a:blip>
            <a:stretch>
              <a:fillRect b="0" l="0" r="0" t="0"/>
            </a:stretch>
          </a:blipFill>
          <a:ln>
            <a:noFill/>
          </a:ln>
        </p:spPr>
      </p:sp>
      <p:sp>
        <p:nvSpPr>
          <p:cNvPr id="110" name="Google Shape;110;p10"/>
          <p:cNvSpPr txBox="1"/>
          <p:nvPr/>
        </p:nvSpPr>
        <p:spPr>
          <a:xfrm>
            <a:off x="596053" y="2470441"/>
            <a:ext cx="4179596" cy="81111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 sz="4700" u="none" cap="none" strike="noStrike">
                <a:solidFill>
                  <a:srgbClr val="E54C5E"/>
                </a:solidFill>
                <a:latin typeface="Londrina Solid Black"/>
                <a:ea typeface="Londrina Solid Black"/>
                <a:cs typeface="Londrina Solid Black"/>
                <a:sym typeface="Londrina Solid Black"/>
              </a:rPr>
              <a:t>TEAM MEMBERS</a:t>
            </a:r>
            <a:endParaRPr sz="700"/>
          </a:p>
        </p:txBody>
      </p:sp>
      <p:sp>
        <p:nvSpPr>
          <p:cNvPr id="111" name="Google Shape;111;p10"/>
          <p:cNvSpPr txBox="1"/>
          <p:nvPr/>
        </p:nvSpPr>
        <p:spPr>
          <a:xfrm>
            <a:off x="1614863" y="3410475"/>
            <a:ext cx="2142000" cy="292500"/>
          </a:xfrm>
          <a:prstGeom prst="rect">
            <a:avLst/>
          </a:prstGeom>
          <a:noFill/>
          <a:ln>
            <a:noFill/>
          </a:ln>
        </p:spPr>
        <p:txBody>
          <a:bodyPr anchorCtr="0" anchor="t" bIns="0" lIns="0" spcFirstLastPara="1" rIns="0" wrap="square" tIns="0">
            <a:spAutoFit/>
          </a:bodyPr>
          <a:lstStyle/>
          <a:p>
            <a:pPr indent="0" lvl="0" marL="0" marR="0" rtl="0" algn="ctr">
              <a:lnSpc>
                <a:spcPct val="140026"/>
              </a:lnSpc>
              <a:spcBef>
                <a:spcPts val="0"/>
              </a:spcBef>
              <a:spcAft>
                <a:spcPts val="0"/>
              </a:spcAft>
              <a:buNone/>
            </a:pPr>
            <a:r>
              <a:rPr b="0" i="0" lang="en" sz="1900" u="none" cap="none" strike="noStrike">
                <a:solidFill>
                  <a:srgbClr val="000000"/>
                </a:solidFill>
                <a:latin typeface="Mansalva"/>
                <a:ea typeface="Mansalva"/>
                <a:cs typeface="Mansalva"/>
                <a:sym typeface="Mansalva"/>
              </a:rPr>
              <a:t>Presentation slides</a:t>
            </a:r>
            <a:endParaRPr sz="700"/>
          </a:p>
        </p:txBody>
      </p:sp>
      <p:sp>
        <p:nvSpPr>
          <p:cNvPr id="112" name="Google Shape;112;p10"/>
          <p:cNvSpPr txBox="1"/>
          <p:nvPr/>
        </p:nvSpPr>
        <p:spPr>
          <a:xfrm rot="292983">
            <a:off x="5450387" y="4202478"/>
            <a:ext cx="1113079" cy="404535"/>
          </a:xfrm>
          <a:prstGeom prst="rect">
            <a:avLst/>
          </a:prstGeom>
          <a:noFill/>
          <a:ln>
            <a:noFill/>
          </a:ln>
        </p:spPr>
        <p:txBody>
          <a:bodyPr anchorCtr="0" anchor="t" bIns="0" lIns="0" spcFirstLastPara="1" rIns="0" wrap="square" tIns="0">
            <a:spAutoFit/>
          </a:bodyPr>
          <a:lstStyle/>
          <a:p>
            <a:pPr indent="0" lvl="0" marL="0" marR="0" rtl="0" algn="ctr">
              <a:lnSpc>
                <a:spcPct val="102015"/>
              </a:lnSpc>
              <a:spcBef>
                <a:spcPts val="0"/>
              </a:spcBef>
              <a:spcAft>
                <a:spcPts val="0"/>
              </a:spcAft>
              <a:buNone/>
            </a:pPr>
            <a:r>
              <a:rPr b="0" i="0" lang="en" sz="1500" u="none" cap="none" strike="noStrike">
                <a:solidFill>
                  <a:srgbClr val="000000"/>
                </a:solidFill>
                <a:latin typeface="Mansalva"/>
                <a:ea typeface="Mansalva"/>
                <a:cs typeface="Mansalva"/>
                <a:sym typeface="Mansalva"/>
              </a:rPr>
              <a:t>Name Surname</a:t>
            </a:r>
            <a:endParaRPr sz="7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5" name="Shape 275"/>
        <p:cNvGrpSpPr/>
        <p:nvPr/>
      </p:nvGrpSpPr>
      <p:grpSpPr>
        <a:xfrm>
          <a:off x="0" y="0"/>
          <a:ext cx="0" cy="0"/>
          <a:chOff x="0" y="0"/>
          <a:chExt cx="0" cy="0"/>
        </a:xfrm>
      </p:grpSpPr>
      <p:sp>
        <p:nvSpPr>
          <p:cNvPr id="276" name="Google Shape;276;p19"/>
          <p:cNvSpPr/>
          <p:nvPr/>
        </p:nvSpPr>
        <p:spPr>
          <a:xfrm rot="-499470">
            <a:off x="6389287" y="155607"/>
            <a:ext cx="3062419" cy="3416492"/>
          </a:xfrm>
          <a:custGeom>
            <a:rect b="b" l="l" r="r" t="t"/>
            <a:pathLst>
              <a:path extrusionOk="0" h="6832983" w="6124838">
                <a:moveTo>
                  <a:pt x="0" y="0"/>
                </a:moveTo>
                <a:lnTo>
                  <a:pt x="6124838" y="0"/>
                </a:lnTo>
                <a:lnTo>
                  <a:pt x="6124838" y="6832983"/>
                </a:lnTo>
                <a:lnTo>
                  <a:pt x="0" y="6832983"/>
                </a:lnTo>
                <a:lnTo>
                  <a:pt x="0" y="0"/>
                </a:lnTo>
                <a:close/>
              </a:path>
            </a:pathLst>
          </a:custGeom>
          <a:blipFill rotWithShape="1">
            <a:blip r:embed="rId3">
              <a:alphaModFix/>
            </a:blip>
            <a:stretch>
              <a:fillRect b="0" l="0" r="0" t="0"/>
            </a:stretch>
          </a:blipFill>
          <a:ln>
            <a:noFill/>
          </a:ln>
        </p:spPr>
      </p:sp>
      <p:sp>
        <p:nvSpPr>
          <p:cNvPr id="277" name="Google Shape;277;p19"/>
          <p:cNvSpPr/>
          <p:nvPr/>
        </p:nvSpPr>
        <p:spPr>
          <a:xfrm>
            <a:off x="5484811" y="684221"/>
            <a:ext cx="3144839" cy="3727718"/>
          </a:xfrm>
          <a:custGeom>
            <a:rect b="b" l="l" r="r" t="t"/>
            <a:pathLst>
              <a:path extrusionOk="0" h="7455436" w="6289677">
                <a:moveTo>
                  <a:pt x="0" y="0"/>
                </a:moveTo>
                <a:lnTo>
                  <a:pt x="6289677" y="0"/>
                </a:lnTo>
                <a:lnTo>
                  <a:pt x="6289677" y="7455436"/>
                </a:lnTo>
                <a:lnTo>
                  <a:pt x="0" y="7455436"/>
                </a:lnTo>
                <a:lnTo>
                  <a:pt x="0" y="0"/>
                </a:lnTo>
                <a:close/>
              </a:path>
            </a:pathLst>
          </a:custGeom>
          <a:blipFill rotWithShape="1">
            <a:blip r:embed="rId4">
              <a:alphaModFix/>
            </a:blip>
            <a:stretch>
              <a:fillRect b="0" l="0" r="0" t="0"/>
            </a:stretch>
          </a:blipFill>
          <a:ln>
            <a:noFill/>
          </a:ln>
        </p:spPr>
      </p:sp>
      <p:sp>
        <p:nvSpPr>
          <p:cNvPr id="278" name="Google Shape;278;p19"/>
          <p:cNvSpPr/>
          <p:nvPr/>
        </p:nvSpPr>
        <p:spPr>
          <a:xfrm>
            <a:off x="3569546" y="4049925"/>
            <a:ext cx="2995930" cy="708129"/>
          </a:xfrm>
          <a:custGeom>
            <a:rect b="b" l="l" r="r" t="t"/>
            <a:pathLst>
              <a:path extrusionOk="0" h="1416258" w="5991859">
                <a:moveTo>
                  <a:pt x="0" y="0"/>
                </a:moveTo>
                <a:lnTo>
                  <a:pt x="5991860" y="0"/>
                </a:lnTo>
                <a:lnTo>
                  <a:pt x="5991860" y="1416257"/>
                </a:lnTo>
                <a:lnTo>
                  <a:pt x="0" y="1416257"/>
                </a:lnTo>
                <a:lnTo>
                  <a:pt x="0" y="0"/>
                </a:lnTo>
                <a:close/>
              </a:path>
            </a:pathLst>
          </a:custGeom>
          <a:blipFill rotWithShape="1">
            <a:blip r:embed="rId5">
              <a:alphaModFix/>
            </a:blip>
            <a:stretch>
              <a:fillRect b="0" l="0" r="0" t="0"/>
            </a:stretch>
          </a:blipFill>
          <a:ln>
            <a:noFill/>
          </a:ln>
        </p:spPr>
      </p:sp>
      <p:sp>
        <p:nvSpPr>
          <p:cNvPr id="279" name="Google Shape;279;p19"/>
          <p:cNvSpPr/>
          <p:nvPr/>
        </p:nvSpPr>
        <p:spPr>
          <a:xfrm rot="10565605">
            <a:off x="-2563848" y="-1817060"/>
            <a:ext cx="8115300" cy="3408426"/>
          </a:xfrm>
          <a:custGeom>
            <a:rect b="b" l="l" r="r" t="t"/>
            <a:pathLst>
              <a:path extrusionOk="0" h="6816852" w="16230600">
                <a:moveTo>
                  <a:pt x="0" y="0"/>
                </a:moveTo>
                <a:lnTo>
                  <a:pt x="16230600" y="0"/>
                </a:lnTo>
                <a:lnTo>
                  <a:pt x="16230600" y="6816852"/>
                </a:lnTo>
                <a:lnTo>
                  <a:pt x="0" y="6816852"/>
                </a:lnTo>
                <a:lnTo>
                  <a:pt x="0" y="0"/>
                </a:lnTo>
                <a:close/>
              </a:path>
            </a:pathLst>
          </a:custGeom>
          <a:blipFill rotWithShape="1">
            <a:blip r:embed="rId6">
              <a:alphaModFix/>
            </a:blip>
            <a:stretch>
              <a:fillRect b="0" l="0" r="0" t="0"/>
            </a:stretch>
          </a:blipFill>
          <a:ln>
            <a:noFill/>
          </a:ln>
        </p:spPr>
      </p:sp>
      <p:sp>
        <p:nvSpPr>
          <p:cNvPr id="280" name="Google Shape;280;p19"/>
          <p:cNvSpPr/>
          <p:nvPr/>
        </p:nvSpPr>
        <p:spPr>
          <a:xfrm>
            <a:off x="62916" y="3426035"/>
            <a:ext cx="2613326" cy="2057400"/>
          </a:xfrm>
          <a:custGeom>
            <a:rect b="b" l="l" r="r" t="t"/>
            <a:pathLst>
              <a:path extrusionOk="0" h="4114800" w="5226651">
                <a:moveTo>
                  <a:pt x="0" y="0"/>
                </a:moveTo>
                <a:lnTo>
                  <a:pt x="5226652" y="0"/>
                </a:lnTo>
                <a:lnTo>
                  <a:pt x="5226652" y="4114800"/>
                </a:lnTo>
                <a:lnTo>
                  <a:pt x="0" y="4114800"/>
                </a:lnTo>
                <a:lnTo>
                  <a:pt x="0" y="0"/>
                </a:lnTo>
                <a:close/>
              </a:path>
            </a:pathLst>
          </a:custGeom>
          <a:blipFill rotWithShape="1">
            <a:blip r:embed="rId7">
              <a:alphaModFix/>
            </a:blip>
            <a:stretch>
              <a:fillRect b="0" l="0" r="0" t="0"/>
            </a:stretch>
          </a:blipFill>
          <a:ln>
            <a:noFill/>
          </a:ln>
        </p:spPr>
      </p:sp>
      <p:sp>
        <p:nvSpPr>
          <p:cNvPr id="281" name="Google Shape;281;p19"/>
          <p:cNvSpPr txBox="1"/>
          <p:nvPr/>
        </p:nvSpPr>
        <p:spPr>
          <a:xfrm>
            <a:off x="763439" y="1625047"/>
            <a:ext cx="4477789" cy="1589507"/>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 sz="6100" u="none" cap="none" strike="noStrike">
                <a:solidFill>
                  <a:srgbClr val="000001"/>
                </a:solidFill>
                <a:latin typeface="Londrina Solid Black"/>
                <a:ea typeface="Londrina Solid Black"/>
                <a:cs typeface="Londrina Solid Black"/>
                <a:sym typeface="Londrina Solid Black"/>
              </a:rPr>
              <a:t>WRITE YOUR</a:t>
            </a:r>
            <a:endParaRPr sz="700"/>
          </a:p>
          <a:p>
            <a:pPr indent="0" lvl="0" marL="0" marR="0" rtl="0" algn="l">
              <a:lnSpc>
                <a:spcPct val="100000"/>
              </a:lnSpc>
              <a:spcBef>
                <a:spcPts val="0"/>
              </a:spcBef>
              <a:spcAft>
                <a:spcPts val="0"/>
              </a:spcAft>
              <a:buNone/>
            </a:pPr>
            <a:r>
              <a:rPr b="1" i="0" lang="en" sz="6100" u="none" cap="none" strike="noStrike">
                <a:solidFill>
                  <a:srgbClr val="000001"/>
                </a:solidFill>
                <a:latin typeface="Londrina Solid Black"/>
                <a:ea typeface="Londrina Solid Black"/>
                <a:cs typeface="Londrina Solid Black"/>
                <a:sym typeface="Londrina Solid Black"/>
              </a:rPr>
              <a:t>TOPIC OR IDEA</a:t>
            </a:r>
            <a:endParaRPr sz="700"/>
          </a:p>
        </p:txBody>
      </p:sp>
      <p:sp>
        <p:nvSpPr>
          <p:cNvPr id="282" name="Google Shape;282;p19"/>
          <p:cNvSpPr/>
          <p:nvPr/>
        </p:nvSpPr>
        <p:spPr>
          <a:xfrm>
            <a:off x="4389435" y="86726"/>
            <a:ext cx="1703587" cy="1359772"/>
          </a:xfrm>
          <a:custGeom>
            <a:rect b="b" l="l" r="r" t="t"/>
            <a:pathLst>
              <a:path extrusionOk="0" h="2719543" w="3407173">
                <a:moveTo>
                  <a:pt x="0" y="0"/>
                </a:moveTo>
                <a:lnTo>
                  <a:pt x="3407173" y="0"/>
                </a:lnTo>
                <a:lnTo>
                  <a:pt x="3407173" y="2719543"/>
                </a:lnTo>
                <a:lnTo>
                  <a:pt x="0" y="2719543"/>
                </a:lnTo>
                <a:lnTo>
                  <a:pt x="0" y="0"/>
                </a:lnTo>
                <a:close/>
              </a:path>
            </a:pathLst>
          </a:custGeom>
          <a:blipFill rotWithShape="1">
            <a:blip r:embed="rId8">
              <a:alphaModFix/>
            </a:blip>
            <a:stretch>
              <a:fillRect b="0" l="0" r="0" t="0"/>
            </a:stretch>
          </a:blipFill>
          <a:ln>
            <a:noFill/>
          </a:ln>
        </p:spPr>
      </p:sp>
      <p:sp>
        <p:nvSpPr>
          <p:cNvPr id="283" name="Google Shape;283;p19"/>
          <p:cNvSpPr txBox="1"/>
          <p:nvPr/>
        </p:nvSpPr>
        <p:spPr>
          <a:xfrm>
            <a:off x="3915314" y="4216607"/>
            <a:ext cx="3045557" cy="331903"/>
          </a:xfrm>
          <a:prstGeom prst="rect">
            <a:avLst/>
          </a:prstGeom>
          <a:noFill/>
          <a:ln>
            <a:noFill/>
          </a:ln>
        </p:spPr>
        <p:txBody>
          <a:bodyPr anchorCtr="0" anchor="t" bIns="0" lIns="0" spcFirstLastPara="1" rIns="0" wrap="square" tIns="0">
            <a:spAutoFit/>
          </a:bodyPr>
          <a:lstStyle/>
          <a:p>
            <a:pPr indent="0" lvl="0" marL="0" marR="0" rtl="0" algn="l">
              <a:lnSpc>
                <a:spcPct val="140026"/>
              </a:lnSpc>
              <a:spcBef>
                <a:spcPts val="0"/>
              </a:spcBef>
              <a:spcAft>
                <a:spcPts val="0"/>
              </a:spcAft>
              <a:buNone/>
            </a:pPr>
            <a:r>
              <a:rPr b="0" i="0" lang="en" sz="1900" u="none" cap="none" strike="noStrike">
                <a:solidFill>
                  <a:srgbClr val="FFFFFF"/>
                </a:solidFill>
                <a:latin typeface="Mansalva"/>
                <a:ea typeface="Mansalva"/>
                <a:cs typeface="Mansalva"/>
                <a:sym typeface="Mansalva"/>
              </a:rPr>
              <a:t>Add Yout Main Point</a:t>
            </a:r>
            <a:endParaRPr sz="700"/>
          </a:p>
        </p:txBody>
      </p:sp>
      <p:sp>
        <p:nvSpPr>
          <p:cNvPr id="284" name="Google Shape;284;p19"/>
          <p:cNvSpPr txBox="1"/>
          <p:nvPr/>
        </p:nvSpPr>
        <p:spPr>
          <a:xfrm>
            <a:off x="6001246" y="1661257"/>
            <a:ext cx="1919400" cy="2031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1200" u="none" cap="none" strike="noStrike">
                <a:solidFill>
                  <a:srgbClr val="000000"/>
                </a:solidFill>
                <a:latin typeface="Mansalva"/>
                <a:ea typeface="Mansalva"/>
                <a:cs typeface="Mansalva"/>
                <a:sym typeface="Mansalva"/>
              </a:rPr>
              <a:t>Presentations are communication tools that can be used as demonstrations, lectures, speeches, reports, and more. It is mostly presented before an audience. It serves a variety of purposes, making presentations powerful tools for convincing and teaching.</a:t>
            </a:r>
            <a:endParaRPr sz="700"/>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8" name="Shape 288"/>
        <p:cNvGrpSpPr/>
        <p:nvPr/>
      </p:nvGrpSpPr>
      <p:grpSpPr>
        <a:xfrm>
          <a:off x="0" y="0"/>
          <a:ext cx="0" cy="0"/>
          <a:chOff x="0" y="0"/>
          <a:chExt cx="0" cy="0"/>
        </a:xfrm>
      </p:grpSpPr>
      <p:sp>
        <p:nvSpPr>
          <p:cNvPr id="289" name="Google Shape;289;p20"/>
          <p:cNvSpPr/>
          <p:nvPr/>
        </p:nvSpPr>
        <p:spPr>
          <a:xfrm rot="-10667813">
            <a:off x="-4756084" y="-729125"/>
            <a:ext cx="8115300" cy="3895344"/>
          </a:xfrm>
          <a:custGeom>
            <a:rect b="b" l="l" r="r" t="t"/>
            <a:pathLst>
              <a:path extrusionOk="0" h="7790688" w="16230600">
                <a:moveTo>
                  <a:pt x="0" y="0"/>
                </a:moveTo>
                <a:lnTo>
                  <a:pt x="16230600" y="0"/>
                </a:lnTo>
                <a:lnTo>
                  <a:pt x="16230600" y="7790688"/>
                </a:lnTo>
                <a:lnTo>
                  <a:pt x="0" y="7790688"/>
                </a:lnTo>
                <a:lnTo>
                  <a:pt x="0" y="0"/>
                </a:lnTo>
                <a:close/>
              </a:path>
            </a:pathLst>
          </a:custGeom>
          <a:blipFill rotWithShape="1">
            <a:blip r:embed="rId3">
              <a:alphaModFix/>
            </a:blip>
            <a:stretch>
              <a:fillRect b="0" l="0" r="0" t="0"/>
            </a:stretch>
          </a:blipFill>
          <a:ln>
            <a:noFill/>
          </a:ln>
        </p:spPr>
      </p:sp>
      <p:sp>
        <p:nvSpPr>
          <p:cNvPr id="290" name="Google Shape;290;p20"/>
          <p:cNvSpPr/>
          <p:nvPr/>
        </p:nvSpPr>
        <p:spPr>
          <a:xfrm>
            <a:off x="-84589" y="306516"/>
            <a:ext cx="1465251" cy="1118919"/>
          </a:xfrm>
          <a:custGeom>
            <a:rect b="b" l="l" r="r" t="t"/>
            <a:pathLst>
              <a:path extrusionOk="0" h="2237838" w="2930502">
                <a:moveTo>
                  <a:pt x="0" y="0"/>
                </a:moveTo>
                <a:lnTo>
                  <a:pt x="2930501" y="0"/>
                </a:lnTo>
                <a:lnTo>
                  <a:pt x="2930501" y="2237838"/>
                </a:lnTo>
                <a:lnTo>
                  <a:pt x="0" y="2237838"/>
                </a:lnTo>
                <a:lnTo>
                  <a:pt x="0" y="0"/>
                </a:lnTo>
                <a:close/>
              </a:path>
            </a:pathLst>
          </a:custGeom>
          <a:blipFill rotWithShape="1">
            <a:blip r:embed="rId4">
              <a:alphaModFix/>
            </a:blip>
            <a:stretch>
              <a:fillRect b="0" l="0" r="0" t="0"/>
            </a:stretch>
          </a:blipFill>
          <a:ln>
            <a:noFill/>
          </a:ln>
        </p:spPr>
      </p:sp>
      <p:sp>
        <p:nvSpPr>
          <p:cNvPr id="291" name="Google Shape;291;p20"/>
          <p:cNvSpPr/>
          <p:nvPr/>
        </p:nvSpPr>
        <p:spPr>
          <a:xfrm rot="-665333">
            <a:off x="446254" y="1347959"/>
            <a:ext cx="2931868" cy="3527060"/>
          </a:xfrm>
          <a:custGeom>
            <a:rect b="b" l="l" r="r" t="t"/>
            <a:pathLst>
              <a:path extrusionOk="0" h="7054120" w="5863737">
                <a:moveTo>
                  <a:pt x="0" y="0"/>
                </a:moveTo>
                <a:lnTo>
                  <a:pt x="5863737" y="0"/>
                </a:lnTo>
                <a:lnTo>
                  <a:pt x="5863737" y="7054120"/>
                </a:lnTo>
                <a:lnTo>
                  <a:pt x="0" y="7054120"/>
                </a:lnTo>
                <a:lnTo>
                  <a:pt x="0" y="0"/>
                </a:lnTo>
                <a:close/>
              </a:path>
            </a:pathLst>
          </a:custGeom>
          <a:blipFill rotWithShape="1">
            <a:blip r:embed="rId5">
              <a:alphaModFix/>
            </a:blip>
            <a:stretch>
              <a:fillRect b="0" l="0" r="0" t="0"/>
            </a:stretch>
          </a:blipFill>
          <a:ln>
            <a:noFill/>
          </a:ln>
        </p:spPr>
      </p:sp>
      <p:pic>
        <p:nvPicPr>
          <p:cNvPr id="292" name="Google Shape;292;p20"/>
          <p:cNvPicPr preferRelativeResize="0"/>
          <p:nvPr/>
        </p:nvPicPr>
        <p:blipFill>
          <a:blip r:embed="rId6">
            <a:alphaModFix/>
          </a:blip>
          <a:stretch>
            <a:fillRect/>
          </a:stretch>
        </p:blipFill>
        <p:spPr>
          <a:xfrm>
            <a:off x="301984" y="1341193"/>
            <a:ext cx="3084724" cy="3099955"/>
          </a:xfrm>
          <a:prstGeom prst="rect">
            <a:avLst/>
          </a:prstGeom>
          <a:noFill/>
          <a:ln>
            <a:noFill/>
          </a:ln>
        </p:spPr>
      </p:pic>
      <p:sp>
        <p:nvSpPr>
          <p:cNvPr id="293" name="Google Shape;293;p20"/>
          <p:cNvSpPr/>
          <p:nvPr/>
        </p:nvSpPr>
        <p:spPr>
          <a:xfrm rot="-226027">
            <a:off x="4318274" y="570250"/>
            <a:ext cx="4504757" cy="4176421"/>
          </a:xfrm>
          <a:custGeom>
            <a:rect b="b" l="l" r="r" t="t"/>
            <a:pathLst>
              <a:path extrusionOk="0" h="8352842" w="9009513">
                <a:moveTo>
                  <a:pt x="0" y="0"/>
                </a:moveTo>
                <a:lnTo>
                  <a:pt x="9009513" y="0"/>
                </a:lnTo>
                <a:lnTo>
                  <a:pt x="9009513" y="8352843"/>
                </a:lnTo>
                <a:lnTo>
                  <a:pt x="0" y="8352843"/>
                </a:lnTo>
                <a:lnTo>
                  <a:pt x="0" y="0"/>
                </a:lnTo>
                <a:close/>
              </a:path>
            </a:pathLst>
          </a:custGeom>
          <a:blipFill rotWithShape="1">
            <a:blip r:embed="rId7">
              <a:alphaModFix/>
            </a:blip>
            <a:stretch>
              <a:fillRect b="0" l="0" r="-80018" t="0"/>
            </a:stretch>
          </a:blipFill>
          <a:ln>
            <a:noFill/>
          </a:ln>
        </p:spPr>
      </p:sp>
      <p:sp>
        <p:nvSpPr>
          <p:cNvPr id="294" name="Google Shape;294;p20"/>
          <p:cNvSpPr txBox="1"/>
          <p:nvPr/>
        </p:nvSpPr>
        <p:spPr>
          <a:xfrm>
            <a:off x="5114403" y="1133302"/>
            <a:ext cx="3124895" cy="1589507"/>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 sz="6100" u="none" cap="none" strike="noStrike">
                <a:solidFill>
                  <a:srgbClr val="000000"/>
                </a:solidFill>
                <a:latin typeface="Londrina Solid Black"/>
                <a:ea typeface="Londrina Solid Black"/>
                <a:cs typeface="Londrina Solid Black"/>
                <a:sym typeface="Londrina Solid Black"/>
              </a:rPr>
              <a:t>OUR</a:t>
            </a:r>
            <a:endParaRPr sz="700"/>
          </a:p>
          <a:p>
            <a:pPr indent="0" lvl="0" marL="0" marR="0" rtl="0" algn="ctr">
              <a:lnSpc>
                <a:spcPct val="100000"/>
              </a:lnSpc>
              <a:spcBef>
                <a:spcPts val="0"/>
              </a:spcBef>
              <a:spcAft>
                <a:spcPts val="0"/>
              </a:spcAft>
              <a:buNone/>
            </a:pPr>
            <a:r>
              <a:rPr b="1" i="0" lang="en" sz="6100" u="none" cap="none" strike="noStrike">
                <a:solidFill>
                  <a:srgbClr val="E54C5E"/>
                </a:solidFill>
                <a:latin typeface="Londrina Solid Black"/>
                <a:ea typeface="Londrina Solid Black"/>
                <a:cs typeface="Londrina Solid Black"/>
                <a:sym typeface="Londrina Solid Black"/>
              </a:rPr>
              <a:t>HISTORY</a:t>
            </a:r>
            <a:endParaRPr sz="700"/>
          </a:p>
        </p:txBody>
      </p:sp>
      <p:sp>
        <p:nvSpPr>
          <p:cNvPr id="295" name="Google Shape;295;p20"/>
          <p:cNvSpPr/>
          <p:nvPr/>
        </p:nvSpPr>
        <p:spPr>
          <a:xfrm>
            <a:off x="3689936" y="3938233"/>
            <a:ext cx="8115300" cy="3408426"/>
          </a:xfrm>
          <a:custGeom>
            <a:rect b="b" l="l" r="r" t="t"/>
            <a:pathLst>
              <a:path extrusionOk="0" h="6816852" w="16230600">
                <a:moveTo>
                  <a:pt x="0" y="0"/>
                </a:moveTo>
                <a:lnTo>
                  <a:pt x="16230600" y="0"/>
                </a:lnTo>
                <a:lnTo>
                  <a:pt x="16230600" y="6816852"/>
                </a:lnTo>
                <a:lnTo>
                  <a:pt x="0" y="6816852"/>
                </a:lnTo>
                <a:lnTo>
                  <a:pt x="0" y="0"/>
                </a:lnTo>
                <a:close/>
              </a:path>
            </a:pathLst>
          </a:custGeom>
          <a:blipFill rotWithShape="1">
            <a:blip r:embed="rId8">
              <a:alphaModFix/>
            </a:blip>
            <a:stretch>
              <a:fillRect b="0" l="0" r="0" t="0"/>
            </a:stretch>
          </a:blipFill>
          <a:ln>
            <a:noFill/>
          </a:ln>
        </p:spPr>
      </p:sp>
      <p:sp>
        <p:nvSpPr>
          <p:cNvPr id="296" name="Google Shape;296;p20"/>
          <p:cNvSpPr/>
          <p:nvPr/>
        </p:nvSpPr>
        <p:spPr>
          <a:xfrm rot="4043536">
            <a:off x="2921545" y="1257785"/>
            <a:ext cx="2990443" cy="1076560"/>
          </a:xfrm>
          <a:custGeom>
            <a:rect b="b" l="l" r="r" t="t"/>
            <a:pathLst>
              <a:path extrusionOk="0" h="2153119" w="5980885">
                <a:moveTo>
                  <a:pt x="0" y="0"/>
                </a:moveTo>
                <a:lnTo>
                  <a:pt x="5980886" y="0"/>
                </a:lnTo>
                <a:lnTo>
                  <a:pt x="5980886" y="2153119"/>
                </a:lnTo>
                <a:lnTo>
                  <a:pt x="0" y="2153119"/>
                </a:lnTo>
                <a:lnTo>
                  <a:pt x="0" y="0"/>
                </a:lnTo>
                <a:close/>
              </a:path>
            </a:pathLst>
          </a:custGeom>
          <a:blipFill rotWithShape="1">
            <a:blip r:embed="rId9">
              <a:alphaModFix/>
            </a:blip>
            <a:stretch>
              <a:fillRect b="0" l="0" r="0" t="0"/>
            </a:stretch>
          </a:blipFill>
          <a:ln>
            <a:noFill/>
          </a:ln>
        </p:spPr>
      </p:sp>
      <p:sp>
        <p:nvSpPr>
          <p:cNvPr id="297" name="Google Shape;297;p20"/>
          <p:cNvSpPr/>
          <p:nvPr/>
        </p:nvSpPr>
        <p:spPr>
          <a:xfrm rot="-1384212">
            <a:off x="8039334" y="204231"/>
            <a:ext cx="461945" cy="749469"/>
          </a:xfrm>
          <a:custGeom>
            <a:rect b="b" l="l" r="r" t="t"/>
            <a:pathLst>
              <a:path extrusionOk="0" h="1498938" w="923891">
                <a:moveTo>
                  <a:pt x="0" y="0"/>
                </a:moveTo>
                <a:lnTo>
                  <a:pt x="923891" y="0"/>
                </a:lnTo>
                <a:lnTo>
                  <a:pt x="923891" y="1498938"/>
                </a:lnTo>
                <a:lnTo>
                  <a:pt x="0" y="1498938"/>
                </a:lnTo>
                <a:lnTo>
                  <a:pt x="0" y="0"/>
                </a:lnTo>
                <a:close/>
              </a:path>
            </a:pathLst>
          </a:custGeom>
          <a:blipFill rotWithShape="1">
            <a:blip r:embed="rId10">
              <a:alphaModFix/>
            </a:blip>
            <a:stretch>
              <a:fillRect b="0" l="0" r="0" t="0"/>
            </a:stretch>
          </a:blipFill>
          <a:ln>
            <a:noFill/>
          </a:ln>
        </p:spPr>
      </p:sp>
      <p:sp>
        <p:nvSpPr>
          <p:cNvPr id="298" name="Google Shape;298;p20"/>
          <p:cNvSpPr/>
          <p:nvPr/>
        </p:nvSpPr>
        <p:spPr>
          <a:xfrm>
            <a:off x="1967178" y="70239"/>
            <a:ext cx="2218764" cy="2057400"/>
          </a:xfrm>
          <a:custGeom>
            <a:rect b="b" l="l" r="r" t="t"/>
            <a:pathLst>
              <a:path extrusionOk="0" h="4114800" w="4437529">
                <a:moveTo>
                  <a:pt x="0" y="0"/>
                </a:moveTo>
                <a:lnTo>
                  <a:pt x="4437530" y="0"/>
                </a:lnTo>
                <a:lnTo>
                  <a:pt x="4437530" y="4114800"/>
                </a:lnTo>
                <a:lnTo>
                  <a:pt x="0" y="4114800"/>
                </a:lnTo>
                <a:lnTo>
                  <a:pt x="0" y="0"/>
                </a:lnTo>
                <a:close/>
              </a:path>
            </a:pathLst>
          </a:custGeom>
          <a:blipFill rotWithShape="1">
            <a:blip r:embed="rId11">
              <a:alphaModFix/>
            </a:blip>
            <a:stretch>
              <a:fillRect b="0" l="0" r="0" t="0"/>
            </a:stretch>
          </a:blipFill>
          <a:ln>
            <a:noFill/>
          </a:ln>
        </p:spPr>
      </p:sp>
      <p:sp>
        <p:nvSpPr>
          <p:cNvPr id="299" name="Google Shape;299;p20"/>
          <p:cNvSpPr txBox="1"/>
          <p:nvPr/>
        </p:nvSpPr>
        <p:spPr>
          <a:xfrm>
            <a:off x="5274317" y="2950881"/>
            <a:ext cx="2805000" cy="738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1200" u="none" cap="none" strike="noStrike">
                <a:solidFill>
                  <a:srgbClr val="000000"/>
                </a:solidFill>
                <a:latin typeface="Mansalva"/>
                <a:ea typeface="Mansalva"/>
                <a:cs typeface="Mansalva"/>
                <a:sym typeface="Mansalva"/>
              </a:rPr>
              <a:t>Presentations are communication tools that can be used as demonstrations, lectures, speeches, reports, and more. It is mostly presented before an audience. </a:t>
            </a:r>
            <a:endParaRPr sz="700"/>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3" name="Shape 303"/>
        <p:cNvGrpSpPr/>
        <p:nvPr/>
      </p:nvGrpSpPr>
      <p:grpSpPr>
        <a:xfrm>
          <a:off x="0" y="0"/>
          <a:ext cx="0" cy="0"/>
          <a:chOff x="0" y="0"/>
          <a:chExt cx="0" cy="0"/>
        </a:xfrm>
      </p:grpSpPr>
      <p:sp>
        <p:nvSpPr>
          <p:cNvPr id="304" name="Google Shape;304;p21"/>
          <p:cNvSpPr/>
          <p:nvPr/>
        </p:nvSpPr>
        <p:spPr>
          <a:xfrm>
            <a:off x="-1260008" y="-920658"/>
            <a:ext cx="2573167" cy="4114800"/>
          </a:xfrm>
          <a:custGeom>
            <a:rect b="b" l="l" r="r" t="t"/>
            <a:pathLst>
              <a:path extrusionOk="0" h="8229600" w="5146334">
                <a:moveTo>
                  <a:pt x="0" y="0"/>
                </a:moveTo>
                <a:lnTo>
                  <a:pt x="5146334" y="0"/>
                </a:lnTo>
                <a:lnTo>
                  <a:pt x="5146334" y="8229600"/>
                </a:lnTo>
                <a:lnTo>
                  <a:pt x="0" y="8229600"/>
                </a:lnTo>
                <a:lnTo>
                  <a:pt x="0" y="0"/>
                </a:lnTo>
                <a:close/>
              </a:path>
            </a:pathLst>
          </a:custGeom>
          <a:blipFill rotWithShape="1">
            <a:blip r:embed="rId3">
              <a:alphaModFix/>
            </a:blip>
            <a:stretch>
              <a:fillRect b="0" l="0" r="0" t="0"/>
            </a:stretch>
          </a:blipFill>
          <a:ln>
            <a:noFill/>
          </a:ln>
        </p:spPr>
      </p:sp>
      <p:sp>
        <p:nvSpPr>
          <p:cNvPr id="305" name="Google Shape;305;p21"/>
          <p:cNvSpPr/>
          <p:nvPr/>
        </p:nvSpPr>
        <p:spPr>
          <a:xfrm rot="-625588">
            <a:off x="-283584" y="1692082"/>
            <a:ext cx="3597370" cy="4114800"/>
          </a:xfrm>
          <a:custGeom>
            <a:rect b="b" l="l" r="r" t="t"/>
            <a:pathLst>
              <a:path extrusionOk="0" h="8229600" w="7194740">
                <a:moveTo>
                  <a:pt x="0" y="0"/>
                </a:moveTo>
                <a:lnTo>
                  <a:pt x="7194740" y="0"/>
                </a:lnTo>
                <a:lnTo>
                  <a:pt x="7194740" y="8229600"/>
                </a:lnTo>
                <a:lnTo>
                  <a:pt x="0" y="8229600"/>
                </a:lnTo>
                <a:lnTo>
                  <a:pt x="0" y="0"/>
                </a:lnTo>
                <a:close/>
              </a:path>
            </a:pathLst>
          </a:custGeom>
          <a:blipFill rotWithShape="1">
            <a:blip r:embed="rId4">
              <a:alphaModFix/>
            </a:blip>
            <a:stretch>
              <a:fillRect b="0" l="0" r="0" t="0"/>
            </a:stretch>
          </a:blipFill>
          <a:ln>
            <a:noFill/>
          </a:ln>
        </p:spPr>
      </p:sp>
      <p:sp>
        <p:nvSpPr>
          <p:cNvPr id="306" name="Google Shape;306;p21"/>
          <p:cNvSpPr/>
          <p:nvPr/>
        </p:nvSpPr>
        <p:spPr>
          <a:xfrm rot="-499470">
            <a:off x="5620418" y="1256630"/>
            <a:ext cx="3062419" cy="3416492"/>
          </a:xfrm>
          <a:custGeom>
            <a:rect b="b" l="l" r="r" t="t"/>
            <a:pathLst>
              <a:path extrusionOk="0" h="6832983" w="6124838">
                <a:moveTo>
                  <a:pt x="0" y="0"/>
                </a:moveTo>
                <a:lnTo>
                  <a:pt x="6124837" y="0"/>
                </a:lnTo>
                <a:lnTo>
                  <a:pt x="6124837" y="6832983"/>
                </a:lnTo>
                <a:lnTo>
                  <a:pt x="0" y="6832983"/>
                </a:lnTo>
                <a:lnTo>
                  <a:pt x="0" y="0"/>
                </a:lnTo>
                <a:close/>
              </a:path>
            </a:pathLst>
          </a:custGeom>
          <a:blipFill rotWithShape="1">
            <a:blip r:embed="rId5">
              <a:alphaModFix/>
            </a:blip>
            <a:stretch>
              <a:fillRect b="0" l="0" r="0" t="0"/>
            </a:stretch>
          </a:blipFill>
          <a:ln>
            <a:noFill/>
          </a:ln>
        </p:spPr>
      </p:sp>
      <p:sp>
        <p:nvSpPr>
          <p:cNvPr id="307" name="Google Shape;307;p21"/>
          <p:cNvSpPr/>
          <p:nvPr/>
        </p:nvSpPr>
        <p:spPr>
          <a:xfrm rot="137437">
            <a:off x="6370558" y="193579"/>
            <a:ext cx="3359116" cy="4237416"/>
          </a:xfrm>
          <a:custGeom>
            <a:rect b="b" l="l" r="r" t="t"/>
            <a:pathLst>
              <a:path extrusionOk="0" h="8468061" w="6712863">
                <a:moveTo>
                  <a:pt x="0" y="0"/>
                </a:moveTo>
                <a:lnTo>
                  <a:pt x="6712863" y="0"/>
                </a:lnTo>
                <a:lnTo>
                  <a:pt x="6712863" y="8468062"/>
                </a:lnTo>
                <a:lnTo>
                  <a:pt x="0" y="8468062"/>
                </a:lnTo>
                <a:lnTo>
                  <a:pt x="0" y="0"/>
                </a:lnTo>
                <a:close/>
              </a:path>
            </a:pathLst>
          </a:custGeom>
          <a:blipFill rotWithShape="1">
            <a:blip r:embed="rId6">
              <a:alphaModFix/>
            </a:blip>
            <a:stretch>
              <a:fillRect b="0" l="0" r="0" t="0"/>
            </a:stretch>
          </a:blipFill>
          <a:ln>
            <a:noFill/>
          </a:ln>
        </p:spPr>
      </p:sp>
      <p:sp>
        <p:nvSpPr>
          <p:cNvPr id="308" name="Google Shape;308;p21"/>
          <p:cNvSpPr txBox="1"/>
          <p:nvPr/>
        </p:nvSpPr>
        <p:spPr>
          <a:xfrm>
            <a:off x="1577534" y="416075"/>
            <a:ext cx="4157774" cy="999208"/>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 sz="7500" u="none" cap="none" strike="noStrike">
                <a:solidFill>
                  <a:srgbClr val="000000"/>
                </a:solidFill>
                <a:latin typeface="Londrina Solid Black"/>
                <a:ea typeface="Londrina Solid Black"/>
                <a:cs typeface="Londrina Solid Black"/>
                <a:sym typeface="Londrina Solid Black"/>
              </a:rPr>
              <a:t>YOUR TITLE</a:t>
            </a:r>
            <a:endParaRPr sz="700"/>
          </a:p>
        </p:txBody>
      </p:sp>
      <p:sp>
        <p:nvSpPr>
          <p:cNvPr id="309" name="Google Shape;309;p21"/>
          <p:cNvSpPr/>
          <p:nvPr/>
        </p:nvSpPr>
        <p:spPr>
          <a:xfrm rot="-621362">
            <a:off x="189618" y="1597670"/>
            <a:ext cx="2907202" cy="3047257"/>
          </a:xfrm>
          <a:custGeom>
            <a:rect b="b" l="l" r="r" t="t"/>
            <a:pathLst>
              <a:path extrusionOk="0" h="6086531" w="5806788">
                <a:moveTo>
                  <a:pt x="0" y="0"/>
                </a:moveTo>
                <a:lnTo>
                  <a:pt x="5806788" y="0"/>
                </a:lnTo>
                <a:lnTo>
                  <a:pt x="5806788" y="6086532"/>
                </a:lnTo>
                <a:lnTo>
                  <a:pt x="0" y="6086532"/>
                </a:lnTo>
                <a:lnTo>
                  <a:pt x="0" y="0"/>
                </a:lnTo>
                <a:close/>
              </a:path>
            </a:pathLst>
          </a:custGeom>
          <a:blipFill rotWithShape="1">
            <a:blip r:embed="rId7">
              <a:alphaModFix/>
            </a:blip>
            <a:stretch>
              <a:fillRect b="0" l="0" r="0" t="0"/>
            </a:stretch>
          </a:blipFill>
          <a:ln>
            <a:noFill/>
          </a:ln>
        </p:spPr>
      </p:sp>
      <p:sp>
        <p:nvSpPr>
          <p:cNvPr id="310" name="Google Shape;310;p21"/>
          <p:cNvSpPr/>
          <p:nvPr/>
        </p:nvSpPr>
        <p:spPr>
          <a:xfrm rot="647176">
            <a:off x="5301071" y="1588751"/>
            <a:ext cx="2903394" cy="3043266"/>
          </a:xfrm>
          <a:custGeom>
            <a:rect b="b" l="l" r="r" t="t"/>
            <a:pathLst>
              <a:path extrusionOk="0" h="6086531" w="5806788">
                <a:moveTo>
                  <a:pt x="0" y="0"/>
                </a:moveTo>
                <a:lnTo>
                  <a:pt x="5806788" y="0"/>
                </a:lnTo>
                <a:lnTo>
                  <a:pt x="5806788" y="6086531"/>
                </a:lnTo>
                <a:lnTo>
                  <a:pt x="0" y="6086531"/>
                </a:lnTo>
                <a:lnTo>
                  <a:pt x="0" y="0"/>
                </a:lnTo>
                <a:close/>
              </a:path>
            </a:pathLst>
          </a:custGeom>
          <a:blipFill rotWithShape="1">
            <a:blip r:embed="rId7">
              <a:alphaModFix/>
            </a:blip>
            <a:stretch>
              <a:fillRect b="0" l="0" r="0" t="0"/>
            </a:stretch>
          </a:blipFill>
          <a:ln>
            <a:noFill/>
          </a:ln>
        </p:spPr>
      </p:sp>
      <p:sp>
        <p:nvSpPr>
          <p:cNvPr id="311" name="Google Shape;311;p21"/>
          <p:cNvSpPr txBox="1"/>
          <p:nvPr/>
        </p:nvSpPr>
        <p:spPr>
          <a:xfrm rot="647176">
            <a:off x="5768929" y="2123849"/>
            <a:ext cx="2449069" cy="327966"/>
          </a:xfrm>
          <a:prstGeom prst="rect">
            <a:avLst/>
          </a:prstGeom>
          <a:noFill/>
          <a:ln>
            <a:noFill/>
          </a:ln>
        </p:spPr>
        <p:txBody>
          <a:bodyPr anchorCtr="0" anchor="t" bIns="0" lIns="0" spcFirstLastPara="1" rIns="0" wrap="square" tIns="0">
            <a:spAutoFit/>
          </a:bodyPr>
          <a:lstStyle/>
          <a:p>
            <a:pPr indent="0" lvl="0" marL="0" marR="0" rtl="0" algn="ctr">
              <a:lnSpc>
                <a:spcPct val="140026"/>
              </a:lnSpc>
              <a:spcBef>
                <a:spcPts val="0"/>
              </a:spcBef>
              <a:spcAft>
                <a:spcPts val="0"/>
              </a:spcAft>
              <a:buNone/>
            </a:pPr>
            <a:r>
              <a:rPr b="0" i="0" lang="en" sz="1900" u="none" cap="none" strike="noStrike">
                <a:solidFill>
                  <a:srgbClr val="000001"/>
                </a:solidFill>
                <a:latin typeface="Mansalva"/>
                <a:ea typeface="Mansalva"/>
                <a:cs typeface="Mansalva"/>
                <a:sym typeface="Mansalva"/>
              </a:rPr>
              <a:t>Main Point</a:t>
            </a:r>
            <a:endParaRPr sz="700"/>
          </a:p>
        </p:txBody>
      </p:sp>
      <p:sp>
        <p:nvSpPr>
          <p:cNvPr id="312" name="Google Shape;312;p21"/>
          <p:cNvSpPr/>
          <p:nvPr/>
        </p:nvSpPr>
        <p:spPr>
          <a:xfrm>
            <a:off x="3345607" y="1807401"/>
            <a:ext cx="2342795" cy="2057400"/>
          </a:xfrm>
          <a:custGeom>
            <a:rect b="b" l="l" r="r" t="t"/>
            <a:pathLst>
              <a:path extrusionOk="0" h="4114800" w="4685590">
                <a:moveTo>
                  <a:pt x="0" y="0"/>
                </a:moveTo>
                <a:lnTo>
                  <a:pt x="4685590" y="0"/>
                </a:lnTo>
                <a:lnTo>
                  <a:pt x="4685590" y="4114800"/>
                </a:lnTo>
                <a:lnTo>
                  <a:pt x="0" y="4114800"/>
                </a:lnTo>
                <a:lnTo>
                  <a:pt x="0" y="0"/>
                </a:lnTo>
                <a:close/>
              </a:path>
            </a:pathLst>
          </a:custGeom>
          <a:blipFill rotWithShape="1">
            <a:blip r:embed="rId8">
              <a:alphaModFix/>
            </a:blip>
            <a:stretch>
              <a:fillRect b="0" l="0" r="0" t="0"/>
            </a:stretch>
          </a:blipFill>
          <a:ln>
            <a:noFill/>
          </a:ln>
        </p:spPr>
      </p:sp>
      <p:sp>
        <p:nvSpPr>
          <p:cNvPr id="313" name="Google Shape;313;p21"/>
          <p:cNvSpPr txBox="1"/>
          <p:nvPr/>
        </p:nvSpPr>
        <p:spPr>
          <a:xfrm rot="-625588">
            <a:off x="319979" y="2049006"/>
            <a:ext cx="2517696" cy="327965"/>
          </a:xfrm>
          <a:prstGeom prst="rect">
            <a:avLst/>
          </a:prstGeom>
          <a:noFill/>
          <a:ln>
            <a:noFill/>
          </a:ln>
        </p:spPr>
        <p:txBody>
          <a:bodyPr anchorCtr="0" anchor="t" bIns="0" lIns="0" spcFirstLastPara="1" rIns="0" wrap="square" tIns="0">
            <a:spAutoFit/>
          </a:bodyPr>
          <a:lstStyle/>
          <a:p>
            <a:pPr indent="0" lvl="0" marL="0" marR="0" rtl="0" algn="ctr">
              <a:lnSpc>
                <a:spcPct val="140026"/>
              </a:lnSpc>
              <a:spcBef>
                <a:spcPts val="0"/>
              </a:spcBef>
              <a:spcAft>
                <a:spcPts val="0"/>
              </a:spcAft>
              <a:buNone/>
            </a:pPr>
            <a:r>
              <a:rPr b="0" i="0" lang="en" sz="1900" u="none" cap="none" strike="noStrike">
                <a:solidFill>
                  <a:srgbClr val="000001"/>
                </a:solidFill>
                <a:latin typeface="Mansalva"/>
                <a:ea typeface="Mansalva"/>
                <a:cs typeface="Mansalva"/>
                <a:sym typeface="Mansalva"/>
              </a:rPr>
              <a:t>Main Point</a:t>
            </a:r>
            <a:endParaRPr sz="700"/>
          </a:p>
        </p:txBody>
      </p:sp>
      <p:sp>
        <p:nvSpPr>
          <p:cNvPr id="314" name="Google Shape;314;p21"/>
          <p:cNvSpPr txBox="1"/>
          <p:nvPr/>
        </p:nvSpPr>
        <p:spPr>
          <a:xfrm rot="-625599">
            <a:off x="844657" y="2626971"/>
            <a:ext cx="2095299" cy="1671581"/>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1200" u="none" cap="none" strike="noStrike">
                <a:solidFill>
                  <a:srgbClr val="000000"/>
                </a:solidFill>
                <a:latin typeface="Mansalva"/>
                <a:ea typeface="Mansalva"/>
                <a:cs typeface="Mansalva"/>
                <a:sym typeface="Mansalva"/>
              </a:rPr>
              <a:t>Lorem ipsum dolor sit amet, consectetur adipiscing elit. Sed non orci hendrerit augue interdum lacinia at egestas dolor. Vivamus elementum pulvinar tempus. Donec tristique</a:t>
            </a:r>
            <a:endParaRPr sz="700"/>
          </a:p>
          <a:p>
            <a:pPr indent="0" lvl="0" marL="0" marR="0" rtl="0" algn="l">
              <a:lnSpc>
                <a:spcPct val="115000"/>
              </a:lnSpc>
              <a:spcBef>
                <a:spcPts val="0"/>
              </a:spcBef>
              <a:spcAft>
                <a:spcPts val="0"/>
              </a:spcAft>
              <a:buNone/>
            </a:pPr>
            <a:r>
              <a:rPr b="0" i="0" lang="en" sz="1200" u="none" cap="none" strike="noStrike">
                <a:solidFill>
                  <a:srgbClr val="000000"/>
                </a:solidFill>
                <a:latin typeface="Mansalva"/>
                <a:ea typeface="Mansalva"/>
                <a:cs typeface="Mansalva"/>
                <a:sym typeface="Mansalva"/>
              </a:rPr>
              <a:t>rhoncus sapien. </a:t>
            </a:r>
            <a:endParaRPr sz="700"/>
          </a:p>
        </p:txBody>
      </p:sp>
      <p:sp>
        <p:nvSpPr>
          <p:cNvPr id="315" name="Google Shape;315;p21"/>
          <p:cNvSpPr txBox="1"/>
          <p:nvPr/>
        </p:nvSpPr>
        <p:spPr>
          <a:xfrm rot="647127">
            <a:off x="5887907" y="2701010"/>
            <a:ext cx="2095314" cy="1671744"/>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1200" u="none" cap="none" strike="noStrike">
                <a:solidFill>
                  <a:srgbClr val="000000"/>
                </a:solidFill>
                <a:latin typeface="Mansalva"/>
                <a:ea typeface="Mansalva"/>
                <a:cs typeface="Mansalva"/>
                <a:sym typeface="Mansalva"/>
              </a:rPr>
              <a:t>Lorem ipsum dolor sit amet, consectetur adipiscing elit. Sed non orci hendrerit augue interdum lacinia at egestas dolor. Vivamus elementum pulvinar tempus. Donec tristique</a:t>
            </a:r>
            <a:endParaRPr sz="700"/>
          </a:p>
          <a:p>
            <a:pPr indent="0" lvl="0" marL="0" marR="0" rtl="0" algn="l">
              <a:lnSpc>
                <a:spcPct val="115000"/>
              </a:lnSpc>
              <a:spcBef>
                <a:spcPts val="0"/>
              </a:spcBef>
              <a:spcAft>
                <a:spcPts val="0"/>
              </a:spcAft>
              <a:buNone/>
            </a:pPr>
            <a:r>
              <a:rPr b="0" i="0" lang="en" sz="1200" u="none" cap="none" strike="noStrike">
                <a:solidFill>
                  <a:srgbClr val="000000"/>
                </a:solidFill>
                <a:latin typeface="Mansalva"/>
                <a:ea typeface="Mansalva"/>
                <a:cs typeface="Mansalva"/>
                <a:sym typeface="Mansalva"/>
              </a:rPr>
              <a:t>rhoncus sapien. </a:t>
            </a:r>
            <a:endParaRPr sz="700"/>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9" name="Shape 319"/>
        <p:cNvGrpSpPr/>
        <p:nvPr/>
      </p:nvGrpSpPr>
      <p:grpSpPr>
        <a:xfrm>
          <a:off x="0" y="0"/>
          <a:ext cx="0" cy="0"/>
          <a:chOff x="0" y="0"/>
          <a:chExt cx="0" cy="0"/>
        </a:xfrm>
      </p:grpSpPr>
      <p:sp>
        <p:nvSpPr>
          <p:cNvPr id="320" name="Google Shape;320;p22"/>
          <p:cNvSpPr/>
          <p:nvPr/>
        </p:nvSpPr>
        <p:spPr>
          <a:xfrm rot="6035347">
            <a:off x="-4105192" y="276249"/>
            <a:ext cx="8115300" cy="3408426"/>
          </a:xfrm>
          <a:custGeom>
            <a:rect b="b" l="l" r="r" t="t"/>
            <a:pathLst>
              <a:path extrusionOk="0" h="6816852" w="16230600">
                <a:moveTo>
                  <a:pt x="0" y="0"/>
                </a:moveTo>
                <a:lnTo>
                  <a:pt x="16230600" y="0"/>
                </a:lnTo>
                <a:lnTo>
                  <a:pt x="16230600" y="6816852"/>
                </a:lnTo>
                <a:lnTo>
                  <a:pt x="0" y="6816852"/>
                </a:lnTo>
                <a:lnTo>
                  <a:pt x="0" y="0"/>
                </a:lnTo>
                <a:close/>
              </a:path>
            </a:pathLst>
          </a:custGeom>
          <a:blipFill rotWithShape="1">
            <a:blip r:embed="rId3">
              <a:alphaModFix/>
            </a:blip>
            <a:stretch>
              <a:fillRect b="0" l="0" r="0" t="0"/>
            </a:stretch>
          </a:blipFill>
          <a:ln>
            <a:noFill/>
          </a:ln>
        </p:spPr>
      </p:sp>
      <p:pic>
        <p:nvPicPr>
          <p:cNvPr id="321" name="Google Shape;321;p22"/>
          <p:cNvPicPr preferRelativeResize="0"/>
          <p:nvPr/>
        </p:nvPicPr>
        <p:blipFill>
          <a:blip r:embed="rId4">
            <a:alphaModFix/>
          </a:blip>
          <a:stretch>
            <a:fillRect/>
          </a:stretch>
        </p:blipFill>
        <p:spPr>
          <a:xfrm>
            <a:off x="813500" y="727157"/>
            <a:ext cx="2604975" cy="2617143"/>
          </a:xfrm>
          <a:prstGeom prst="rect">
            <a:avLst/>
          </a:prstGeom>
          <a:noFill/>
          <a:ln>
            <a:noFill/>
          </a:ln>
        </p:spPr>
      </p:pic>
      <p:sp>
        <p:nvSpPr>
          <p:cNvPr id="322" name="Google Shape;322;p22"/>
          <p:cNvSpPr/>
          <p:nvPr/>
        </p:nvSpPr>
        <p:spPr>
          <a:xfrm rot="-558499">
            <a:off x="891919" y="698978"/>
            <a:ext cx="2530781" cy="3044548"/>
          </a:xfrm>
          <a:custGeom>
            <a:rect b="b" l="l" r="r" t="t"/>
            <a:pathLst>
              <a:path extrusionOk="0" h="6089096" w="5061561">
                <a:moveTo>
                  <a:pt x="0" y="0"/>
                </a:moveTo>
                <a:lnTo>
                  <a:pt x="5061561" y="0"/>
                </a:lnTo>
                <a:lnTo>
                  <a:pt x="5061561" y="6089096"/>
                </a:lnTo>
                <a:lnTo>
                  <a:pt x="0" y="6089096"/>
                </a:lnTo>
                <a:lnTo>
                  <a:pt x="0" y="0"/>
                </a:lnTo>
                <a:close/>
              </a:path>
            </a:pathLst>
          </a:custGeom>
          <a:blipFill rotWithShape="1">
            <a:blip r:embed="rId5">
              <a:alphaModFix/>
            </a:blip>
            <a:stretch>
              <a:fillRect b="0" l="0" r="0" t="0"/>
            </a:stretch>
          </a:blipFill>
          <a:ln>
            <a:noFill/>
          </a:ln>
        </p:spPr>
      </p:sp>
      <p:sp>
        <p:nvSpPr>
          <p:cNvPr id="323" name="Google Shape;323;p22"/>
          <p:cNvSpPr/>
          <p:nvPr/>
        </p:nvSpPr>
        <p:spPr>
          <a:xfrm rot="-6109141">
            <a:off x="6015085" y="1372417"/>
            <a:ext cx="2175095" cy="2066340"/>
          </a:xfrm>
          <a:custGeom>
            <a:rect b="b" l="l" r="r" t="t"/>
            <a:pathLst>
              <a:path extrusionOk="0" h="4132680" w="4350190">
                <a:moveTo>
                  <a:pt x="0" y="0"/>
                </a:moveTo>
                <a:lnTo>
                  <a:pt x="4350189" y="0"/>
                </a:lnTo>
                <a:lnTo>
                  <a:pt x="4350189" y="4132680"/>
                </a:lnTo>
                <a:lnTo>
                  <a:pt x="0" y="4132680"/>
                </a:lnTo>
                <a:lnTo>
                  <a:pt x="0" y="0"/>
                </a:lnTo>
                <a:close/>
              </a:path>
            </a:pathLst>
          </a:custGeom>
          <a:blipFill rotWithShape="1">
            <a:blip r:embed="rId6">
              <a:alphaModFix/>
            </a:blip>
            <a:stretch>
              <a:fillRect b="0" l="0" r="0" t="0"/>
            </a:stretch>
          </a:blipFill>
          <a:ln>
            <a:noFill/>
          </a:ln>
        </p:spPr>
      </p:sp>
      <p:sp>
        <p:nvSpPr>
          <p:cNvPr id="324" name="Google Shape;324;p22"/>
          <p:cNvSpPr/>
          <p:nvPr/>
        </p:nvSpPr>
        <p:spPr>
          <a:xfrm>
            <a:off x="3984839" y="298871"/>
            <a:ext cx="3597370" cy="4114800"/>
          </a:xfrm>
          <a:custGeom>
            <a:rect b="b" l="l" r="r" t="t"/>
            <a:pathLst>
              <a:path extrusionOk="0" h="8229600" w="7194740">
                <a:moveTo>
                  <a:pt x="0" y="0"/>
                </a:moveTo>
                <a:lnTo>
                  <a:pt x="7194740" y="0"/>
                </a:lnTo>
                <a:lnTo>
                  <a:pt x="7194740" y="8229600"/>
                </a:lnTo>
                <a:lnTo>
                  <a:pt x="0" y="8229600"/>
                </a:lnTo>
                <a:lnTo>
                  <a:pt x="0" y="0"/>
                </a:lnTo>
                <a:close/>
              </a:path>
            </a:pathLst>
          </a:custGeom>
          <a:blipFill rotWithShape="1">
            <a:blip r:embed="rId7">
              <a:alphaModFix/>
            </a:blip>
            <a:stretch>
              <a:fillRect b="0" l="0" r="0" t="0"/>
            </a:stretch>
          </a:blipFill>
          <a:ln>
            <a:noFill/>
          </a:ln>
        </p:spPr>
      </p:sp>
      <p:sp>
        <p:nvSpPr>
          <p:cNvPr id="325" name="Google Shape;325;p22"/>
          <p:cNvSpPr/>
          <p:nvPr/>
        </p:nvSpPr>
        <p:spPr>
          <a:xfrm>
            <a:off x="4830923" y="806944"/>
            <a:ext cx="2751286" cy="2457022"/>
          </a:xfrm>
          <a:custGeom>
            <a:rect b="b" l="l" r="r" t="t"/>
            <a:pathLst>
              <a:path extrusionOk="0" h="4914043" w="5502572">
                <a:moveTo>
                  <a:pt x="0" y="0"/>
                </a:moveTo>
                <a:lnTo>
                  <a:pt x="5502572" y="0"/>
                </a:lnTo>
                <a:lnTo>
                  <a:pt x="5502572" y="4914043"/>
                </a:lnTo>
                <a:lnTo>
                  <a:pt x="0" y="4914043"/>
                </a:lnTo>
                <a:lnTo>
                  <a:pt x="0" y="0"/>
                </a:lnTo>
                <a:close/>
              </a:path>
            </a:pathLst>
          </a:custGeom>
          <a:blipFill rotWithShape="1">
            <a:blip r:embed="rId8">
              <a:alphaModFix/>
            </a:blip>
            <a:stretch>
              <a:fillRect b="0" l="0" r="-73403" t="0"/>
            </a:stretch>
          </a:blipFill>
          <a:ln>
            <a:noFill/>
          </a:ln>
        </p:spPr>
      </p:sp>
      <p:sp>
        <p:nvSpPr>
          <p:cNvPr id="326" name="Google Shape;326;p22"/>
          <p:cNvSpPr/>
          <p:nvPr/>
        </p:nvSpPr>
        <p:spPr>
          <a:xfrm rot="-1428766">
            <a:off x="6693010" y="2611675"/>
            <a:ext cx="2037761" cy="1507943"/>
          </a:xfrm>
          <a:custGeom>
            <a:rect b="b" l="l" r="r" t="t"/>
            <a:pathLst>
              <a:path extrusionOk="0" h="3015886" w="4075521">
                <a:moveTo>
                  <a:pt x="0" y="0"/>
                </a:moveTo>
                <a:lnTo>
                  <a:pt x="4075521" y="0"/>
                </a:lnTo>
                <a:lnTo>
                  <a:pt x="4075521" y="3015886"/>
                </a:lnTo>
                <a:lnTo>
                  <a:pt x="0" y="3015886"/>
                </a:lnTo>
                <a:lnTo>
                  <a:pt x="0" y="0"/>
                </a:lnTo>
                <a:close/>
              </a:path>
            </a:pathLst>
          </a:custGeom>
          <a:blipFill rotWithShape="1">
            <a:blip r:embed="rId9">
              <a:alphaModFix/>
            </a:blip>
            <a:stretch>
              <a:fillRect b="0" l="0" r="0" t="0"/>
            </a:stretch>
          </a:blipFill>
          <a:ln>
            <a:noFill/>
          </a:ln>
        </p:spPr>
      </p:sp>
      <p:sp>
        <p:nvSpPr>
          <p:cNvPr id="327" name="Google Shape;327;p22"/>
          <p:cNvSpPr/>
          <p:nvPr/>
        </p:nvSpPr>
        <p:spPr>
          <a:xfrm>
            <a:off x="4295765" y="-95624"/>
            <a:ext cx="1572849" cy="1438442"/>
          </a:xfrm>
          <a:custGeom>
            <a:rect b="b" l="l" r="r" t="t"/>
            <a:pathLst>
              <a:path extrusionOk="0" h="2876884" w="3145698">
                <a:moveTo>
                  <a:pt x="0" y="0"/>
                </a:moveTo>
                <a:lnTo>
                  <a:pt x="3145698" y="0"/>
                </a:lnTo>
                <a:lnTo>
                  <a:pt x="3145698" y="2876884"/>
                </a:lnTo>
                <a:lnTo>
                  <a:pt x="0" y="2876884"/>
                </a:lnTo>
                <a:lnTo>
                  <a:pt x="0" y="0"/>
                </a:lnTo>
                <a:close/>
              </a:path>
            </a:pathLst>
          </a:custGeom>
          <a:blipFill rotWithShape="1">
            <a:blip r:embed="rId10">
              <a:alphaModFix/>
            </a:blip>
            <a:stretch>
              <a:fillRect b="0" l="0" r="0" t="0"/>
            </a:stretch>
          </a:blipFill>
          <a:ln>
            <a:noFill/>
          </a:ln>
        </p:spPr>
      </p:sp>
      <p:sp>
        <p:nvSpPr>
          <p:cNvPr id="328" name="Google Shape;328;p22"/>
          <p:cNvSpPr txBox="1"/>
          <p:nvPr/>
        </p:nvSpPr>
        <p:spPr>
          <a:xfrm>
            <a:off x="390858" y="3629943"/>
            <a:ext cx="4743772" cy="999207"/>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 sz="7500" u="none" cap="none" strike="noStrike">
                <a:solidFill>
                  <a:srgbClr val="000000"/>
                </a:solidFill>
                <a:latin typeface="Londrina Solid Black"/>
                <a:ea typeface="Londrina Solid Black"/>
                <a:cs typeface="Londrina Solid Black"/>
                <a:sym typeface="Londrina Solid Black"/>
              </a:rPr>
              <a:t>CONTACT US</a:t>
            </a:r>
            <a:endParaRPr sz="700"/>
          </a:p>
        </p:txBody>
      </p:sp>
      <p:sp>
        <p:nvSpPr>
          <p:cNvPr id="329" name="Google Shape;329;p22"/>
          <p:cNvSpPr txBox="1"/>
          <p:nvPr/>
        </p:nvSpPr>
        <p:spPr>
          <a:xfrm>
            <a:off x="5135046" y="1393470"/>
            <a:ext cx="2142900" cy="12468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200" u="none" cap="none" strike="noStrike">
                <a:solidFill>
                  <a:srgbClr val="000000"/>
                </a:solidFill>
                <a:latin typeface="Mansalva"/>
                <a:ea typeface="Mansalva"/>
                <a:cs typeface="Mansalva"/>
                <a:sym typeface="Mansalva"/>
              </a:rPr>
              <a:t>123 Anywhere St., Any City,ST 12345</a:t>
            </a:r>
            <a:endParaRPr sz="700"/>
          </a:p>
          <a:p>
            <a:pPr indent="0" lvl="0" marL="0" marR="0" rtl="0" algn="ctr">
              <a:lnSpc>
                <a:spcPct val="115000"/>
              </a:lnSpc>
              <a:spcBef>
                <a:spcPts val="0"/>
              </a:spcBef>
              <a:spcAft>
                <a:spcPts val="0"/>
              </a:spcAft>
              <a:buNone/>
            </a:pPr>
            <a:r>
              <a:rPr b="0" i="0" lang="en" sz="1200" u="none" cap="none" strike="noStrike">
                <a:solidFill>
                  <a:srgbClr val="000000"/>
                </a:solidFill>
                <a:latin typeface="Mansalva"/>
                <a:ea typeface="Mansalva"/>
                <a:cs typeface="Mansalva"/>
                <a:sym typeface="Mansalva"/>
              </a:rPr>
              <a:t>123-456-7890</a:t>
            </a:r>
            <a:endParaRPr sz="700"/>
          </a:p>
          <a:p>
            <a:pPr indent="0" lvl="0" marL="0" marR="0" rtl="0" algn="ctr">
              <a:lnSpc>
                <a:spcPct val="115000"/>
              </a:lnSpc>
              <a:spcBef>
                <a:spcPts val="0"/>
              </a:spcBef>
              <a:spcAft>
                <a:spcPts val="0"/>
              </a:spcAft>
              <a:buNone/>
            </a:pPr>
            <a:r>
              <a:rPr b="0" i="0" lang="en" sz="1200" u="none" cap="none" strike="noStrike">
                <a:solidFill>
                  <a:srgbClr val="000000"/>
                </a:solidFill>
                <a:latin typeface="Mansalva"/>
                <a:ea typeface="Mansalva"/>
                <a:cs typeface="Mansalva"/>
                <a:sym typeface="Mansalva"/>
              </a:rPr>
              <a:t>hello@reallygreatsite.com</a:t>
            </a:r>
            <a:endParaRPr sz="700"/>
          </a:p>
          <a:p>
            <a:pPr indent="0" lvl="0" marL="0" marR="0" rtl="0" algn="ctr">
              <a:lnSpc>
                <a:spcPct val="115000"/>
              </a:lnSpc>
              <a:spcBef>
                <a:spcPts val="0"/>
              </a:spcBef>
              <a:spcAft>
                <a:spcPts val="0"/>
              </a:spcAft>
              <a:buNone/>
            </a:pPr>
            <a:r>
              <a:rPr b="0" i="0" lang="en" sz="1200" u="none" cap="none" strike="noStrike">
                <a:solidFill>
                  <a:srgbClr val="000000"/>
                </a:solidFill>
                <a:latin typeface="Mansalva"/>
                <a:ea typeface="Mansalva"/>
                <a:cs typeface="Mansalva"/>
                <a:sym typeface="Mansalva"/>
              </a:rPr>
              <a:t>@reallygreatsite</a:t>
            </a:r>
            <a:endParaRPr sz="700"/>
          </a:p>
          <a:p>
            <a:pPr indent="0" lvl="0" marL="0" marR="0" rtl="0" algn="ctr">
              <a:lnSpc>
                <a:spcPct val="115000"/>
              </a:lnSpc>
              <a:spcBef>
                <a:spcPts val="0"/>
              </a:spcBef>
              <a:spcAft>
                <a:spcPts val="0"/>
              </a:spcAft>
              <a:buNone/>
            </a:pPr>
            <a:r>
              <a:rPr b="0" i="0" lang="en" sz="1200" u="none" cap="none" strike="noStrike">
                <a:solidFill>
                  <a:srgbClr val="000000"/>
                </a:solidFill>
                <a:latin typeface="Mansalva"/>
                <a:ea typeface="Mansalva"/>
                <a:cs typeface="Mansalva"/>
                <a:sym typeface="Mansalva"/>
              </a:rPr>
              <a:t>reallygreatsite.com</a:t>
            </a:r>
            <a:endParaRPr sz="700"/>
          </a:p>
        </p:txBody>
      </p:sp>
      <p:sp>
        <p:nvSpPr>
          <p:cNvPr id="330" name="Google Shape;330;p22"/>
          <p:cNvSpPr/>
          <p:nvPr/>
        </p:nvSpPr>
        <p:spPr>
          <a:xfrm>
            <a:off x="2531771" y="298871"/>
            <a:ext cx="461946" cy="749469"/>
          </a:xfrm>
          <a:custGeom>
            <a:rect b="b" l="l" r="r" t="t"/>
            <a:pathLst>
              <a:path extrusionOk="0" h="1498938" w="923891">
                <a:moveTo>
                  <a:pt x="0" y="0"/>
                </a:moveTo>
                <a:lnTo>
                  <a:pt x="923891" y="0"/>
                </a:lnTo>
                <a:lnTo>
                  <a:pt x="923891" y="1498937"/>
                </a:lnTo>
                <a:lnTo>
                  <a:pt x="0" y="1498937"/>
                </a:lnTo>
                <a:lnTo>
                  <a:pt x="0" y="0"/>
                </a:lnTo>
                <a:close/>
              </a:path>
            </a:pathLst>
          </a:custGeom>
          <a:blipFill rotWithShape="1">
            <a:blip r:embed="rId11">
              <a:alphaModFix/>
            </a:blip>
            <a:stretch>
              <a:fillRect b="0" l="0" r="0" t="0"/>
            </a:stretch>
          </a:blipFill>
          <a:ln>
            <a:noFill/>
          </a:ln>
        </p:spPr>
      </p:sp>
      <p:sp>
        <p:nvSpPr>
          <p:cNvPr id="331" name="Google Shape;331;p22"/>
          <p:cNvSpPr/>
          <p:nvPr/>
        </p:nvSpPr>
        <p:spPr>
          <a:xfrm>
            <a:off x="7278085" y="514350"/>
            <a:ext cx="461946" cy="749469"/>
          </a:xfrm>
          <a:custGeom>
            <a:rect b="b" l="l" r="r" t="t"/>
            <a:pathLst>
              <a:path extrusionOk="0" h="1498938" w="923891">
                <a:moveTo>
                  <a:pt x="0" y="0"/>
                </a:moveTo>
                <a:lnTo>
                  <a:pt x="923891" y="0"/>
                </a:lnTo>
                <a:lnTo>
                  <a:pt x="923891" y="1498938"/>
                </a:lnTo>
                <a:lnTo>
                  <a:pt x="0" y="1498938"/>
                </a:lnTo>
                <a:lnTo>
                  <a:pt x="0" y="0"/>
                </a:lnTo>
                <a:close/>
              </a:path>
            </a:pathLst>
          </a:custGeom>
          <a:blipFill rotWithShape="1">
            <a:blip r:embed="rId12">
              <a:alphaModFix/>
            </a:blip>
            <a:stretch>
              <a:fillRect b="0" l="0" r="0" t="0"/>
            </a:stretch>
          </a:blipFill>
          <a:ln>
            <a:noFill/>
          </a:ln>
        </p:spPr>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5" name="Shape 335"/>
        <p:cNvGrpSpPr/>
        <p:nvPr/>
      </p:nvGrpSpPr>
      <p:grpSpPr>
        <a:xfrm>
          <a:off x="0" y="0"/>
          <a:ext cx="0" cy="0"/>
          <a:chOff x="0" y="0"/>
          <a:chExt cx="0" cy="0"/>
        </a:xfrm>
      </p:grpSpPr>
      <p:pic>
        <p:nvPicPr>
          <p:cNvPr id="336" name="Google Shape;336;p23"/>
          <p:cNvPicPr preferRelativeResize="0"/>
          <p:nvPr/>
        </p:nvPicPr>
        <p:blipFill>
          <a:blip r:embed="rId3">
            <a:alphaModFix/>
          </a:blip>
          <a:stretch>
            <a:fillRect/>
          </a:stretch>
        </p:blipFill>
        <p:spPr>
          <a:xfrm>
            <a:off x="-476224" y="-500073"/>
            <a:ext cx="5796000" cy="7381996"/>
          </a:xfrm>
          <a:prstGeom prst="rect">
            <a:avLst/>
          </a:prstGeom>
          <a:noFill/>
          <a:ln>
            <a:noFill/>
          </a:ln>
        </p:spPr>
      </p:pic>
      <p:sp>
        <p:nvSpPr>
          <p:cNvPr id="337" name="Google Shape;337;p23"/>
          <p:cNvSpPr/>
          <p:nvPr/>
        </p:nvSpPr>
        <p:spPr>
          <a:xfrm flipH="1" rot="10800000">
            <a:off x="2527658" y="-764271"/>
            <a:ext cx="6806898" cy="3233277"/>
          </a:xfrm>
          <a:custGeom>
            <a:rect b="b" l="l" r="r" t="t"/>
            <a:pathLst>
              <a:path extrusionOk="0" h="6466553" w="13613796">
                <a:moveTo>
                  <a:pt x="0" y="6466553"/>
                </a:moveTo>
                <a:lnTo>
                  <a:pt x="13613796" y="6466553"/>
                </a:lnTo>
                <a:lnTo>
                  <a:pt x="13613796" y="0"/>
                </a:lnTo>
                <a:lnTo>
                  <a:pt x="0" y="0"/>
                </a:lnTo>
                <a:lnTo>
                  <a:pt x="0" y="6466553"/>
                </a:lnTo>
                <a:close/>
              </a:path>
            </a:pathLst>
          </a:custGeom>
          <a:blipFill rotWithShape="1">
            <a:blip r:embed="rId4">
              <a:alphaModFix/>
            </a:blip>
            <a:stretch>
              <a:fillRect b="0" l="0" r="0" t="0"/>
            </a:stretch>
          </a:blipFill>
          <a:ln>
            <a:noFill/>
          </a:ln>
        </p:spPr>
      </p:sp>
      <p:sp>
        <p:nvSpPr>
          <p:cNvPr id="338" name="Google Shape;338;p23"/>
          <p:cNvSpPr/>
          <p:nvPr/>
        </p:nvSpPr>
        <p:spPr>
          <a:xfrm rot="-327929">
            <a:off x="5143487" y="465612"/>
            <a:ext cx="3449468" cy="935165"/>
          </a:xfrm>
          <a:custGeom>
            <a:rect b="b" l="l" r="r" t="t"/>
            <a:pathLst>
              <a:path extrusionOk="0" h="1870329" w="6898937">
                <a:moveTo>
                  <a:pt x="0" y="0"/>
                </a:moveTo>
                <a:lnTo>
                  <a:pt x="6898937" y="0"/>
                </a:lnTo>
                <a:lnTo>
                  <a:pt x="6898937" y="1870329"/>
                </a:lnTo>
                <a:lnTo>
                  <a:pt x="0" y="1870329"/>
                </a:lnTo>
                <a:lnTo>
                  <a:pt x="0" y="0"/>
                </a:lnTo>
                <a:close/>
              </a:path>
            </a:pathLst>
          </a:custGeom>
          <a:blipFill rotWithShape="1">
            <a:blip r:embed="rId5">
              <a:alphaModFix/>
            </a:blip>
            <a:stretch>
              <a:fillRect b="0" l="0" r="0" t="0"/>
            </a:stretch>
          </a:blipFill>
          <a:ln>
            <a:noFill/>
          </a:ln>
        </p:spPr>
      </p:sp>
      <p:pic>
        <p:nvPicPr>
          <p:cNvPr id="339" name="Google Shape;339;p23"/>
          <p:cNvPicPr preferRelativeResize="0"/>
          <p:nvPr/>
        </p:nvPicPr>
        <p:blipFill>
          <a:blip r:embed="rId6">
            <a:alphaModFix/>
          </a:blip>
          <a:stretch>
            <a:fillRect/>
          </a:stretch>
        </p:blipFill>
        <p:spPr>
          <a:xfrm>
            <a:off x="5543414" y="963750"/>
            <a:ext cx="2841599" cy="2853771"/>
          </a:xfrm>
          <a:prstGeom prst="rect">
            <a:avLst/>
          </a:prstGeom>
          <a:noFill/>
          <a:ln>
            <a:noFill/>
          </a:ln>
        </p:spPr>
      </p:pic>
      <p:sp>
        <p:nvSpPr>
          <p:cNvPr id="340" name="Google Shape;340;p23"/>
          <p:cNvSpPr/>
          <p:nvPr/>
        </p:nvSpPr>
        <p:spPr>
          <a:xfrm rot="-379424">
            <a:off x="5560928" y="876906"/>
            <a:ext cx="2873624" cy="3456991"/>
          </a:xfrm>
          <a:custGeom>
            <a:rect b="b" l="l" r="r" t="t"/>
            <a:pathLst>
              <a:path extrusionOk="0" h="6913982" w="5747248">
                <a:moveTo>
                  <a:pt x="0" y="0"/>
                </a:moveTo>
                <a:lnTo>
                  <a:pt x="5747248" y="0"/>
                </a:lnTo>
                <a:lnTo>
                  <a:pt x="5747248" y="6913982"/>
                </a:lnTo>
                <a:lnTo>
                  <a:pt x="0" y="6913982"/>
                </a:lnTo>
                <a:lnTo>
                  <a:pt x="0" y="0"/>
                </a:lnTo>
                <a:close/>
              </a:path>
            </a:pathLst>
          </a:custGeom>
          <a:blipFill rotWithShape="1">
            <a:blip r:embed="rId7">
              <a:alphaModFix/>
            </a:blip>
            <a:stretch>
              <a:fillRect b="0" l="0" r="0" t="0"/>
            </a:stretch>
          </a:blipFill>
          <a:ln>
            <a:noFill/>
          </a:ln>
        </p:spPr>
      </p:sp>
      <p:sp>
        <p:nvSpPr>
          <p:cNvPr id="341" name="Google Shape;341;p23"/>
          <p:cNvSpPr txBox="1"/>
          <p:nvPr/>
        </p:nvSpPr>
        <p:spPr>
          <a:xfrm>
            <a:off x="535148" y="1730831"/>
            <a:ext cx="3421130" cy="813219"/>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 sz="6100" u="none" cap="none" strike="noStrike">
                <a:solidFill>
                  <a:srgbClr val="000000"/>
                </a:solidFill>
                <a:latin typeface="Londrina Solid Black"/>
                <a:ea typeface="Londrina Solid Black"/>
                <a:cs typeface="Londrina Solid Black"/>
                <a:sym typeface="Londrina Solid Black"/>
              </a:rPr>
              <a:t>THANK YOU!</a:t>
            </a:r>
            <a:endParaRPr sz="700"/>
          </a:p>
        </p:txBody>
      </p:sp>
      <p:sp>
        <p:nvSpPr>
          <p:cNvPr id="342" name="Google Shape;342;p23"/>
          <p:cNvSpPr/>
          <p:nvPr/>
        </p:nvSpPr>
        <p:spPr>
          <a:xfrm rot="-6469763">
            <a:off x="-2902438" y="-4505412"/>
            <a:ext cx="8115300" cy="3895344"/>
          </a:xfrm>
          <a:custGeom>
            <a:rect b="b" l="l" r="r" t="t"/>
            <a:pathLst>
              <a:path extrusionOk="0" h="7790688" w="16230600">
                <a:moveTo>
                  <a:pt x="0" y="0"/>
                </a:moveTo>
                <a:lnTo>
                  <a:pt x="16230600" y="0"/>
                </a:lnTo>
                <a:lnTo>
                  <a:pt x="16230600" y="7790688"/>
                </a:lnTo>
                <a:lnTo>
                  <a:pt x="0" y="7790688"/>
                </a:lnTo>
                <a:lnTo>
                  <a:pt x="0" y="0"/>
                </a:lnTo>
                <a:close/>
              </a:path>
            </a:pathLst>
          </a:custGeom>
          <a:blipFill rotWithShape="1">
            <a:blip r:embed="rId8">
              <a:alphaModFix/>
            </a:blip>
            <a:stretch>
              <a:fillRect b="0" l="0" r="0" t="0"/>
            </a:stretch>
          </a:blipFill>
          <a:ln>
            <a:noFill/>
          </a:ln>
        </p:spPr>
      </p:sp>
      <p:sp>
        <p:nvSpPr>
          <p:cNvPr id="343" name="Google Shape;343;p23"/>
          <p:cNvSpPr/>
          <p:nvPr/>
        </p:nvSpPr>
        <p:spPr>
          <a:xfrm>
            <a:off x="3613704" y="4529265"/>
            <a:ext cx="2063848" cy="1977855"/>
          </a:xfrm>
          <a:custGeom>
            <a:rect b="b" l="l" r="r" t="t"/>
            <a:pathLst>
              <a:path extrusionOk="0" h="3955709" w="4127696">
                <a:moveTo>
                  <a:pt x="0" y="0"/>
                </a:moveTo>
                <a:lnTo>
                  <a:pt x="4127696" y="0"/>
                </a:lnTo>
                <a:lnTo>
                  <a:pt x="4127696" y="3955709"/>
                </a:lnTo>
                <a:lnTo>
                  <a:pt x="0" y="3955709"/>
                </a:lnTo>
                <a:lnTo>
                  <a:pt x="0" y="0"/>
                </a:lnTo>
                <a:close/>
              </a:path>
            </a:pathLst>
          </a:custGeom>
          <a:blipFill rotWithShape="1">
            <a:blip r:embed="rId9">
              <a:alphaModFix/>
            </a:blip>
            <a:stretch>
              <a:fillRect b="0" l="0" r="0" t="0"/>
            </a:stretch>
          </a:blipFill>
          <a:ln>
            <a:noFill/>
          </a:ln>
        </p:spPr>
      </p:sp>
      <p:sp>
        <p:nvSpPr>
          <p:cNvPr id="344" name="Google Shape;344;p23"/>
          <p:cNvSpPr/>
          <p:nvPr/>
        </p:nvSpPr>
        <p:spPr>
          <a:xfrm>
            <a:off x="7226227" y="3340767"/>
            <a:ext cx="1667774" cy="1604096"/>
          </a:xfrm>
          <a:custGeom>
            <a:rect b="b" l="l" r="r" t="t"/>
            <a:pathLst>
              <a:path extrusionOk="0" h="3208191" w="3335549">
                <a:moveTo>
                  <a:pt x="0" y="0"/>
                </a:moveTo>
                <a:lnTo>
                  <a:pt x="3335549" y="0"/>
                </a:lnTo>
                <a:lnTo>
                  <a:pt x="3335549" y="3208191"/>
                </a:lnTo>
                <a:lnTo>
                  <a:pt x="0" y="3208191"/>
                </a:lnTo>
                <a:lnTo>
                  <a:pt x="0" y="0"/>
                </a:lnTo>
                <a:close/>
              </a:path>
            </a:pathLst>
          </a:custGeom>
          <a:blipFill rotWithShape="1">
            <a:blip r:embed="rId10">
              <a:alphaModFix/>
            </a:blip>
            <a:stretch>
              <a:fillRect b="0" l="0" r="0" t="0"/>
            </a:stretch>
          </a:blipFill>
          <a:ln>
            <a:noFill/>
          </a:ln>
        </p:spPr>
      </p:sp>
      <p:sp>
        <p:nvSpPr>
          <p:cNvPr id="345" name="Google Shape;345;p23"/>
          <p:cNvSpPr txBox="1"/>
          <p:nvPr/>
        </p:nvSpPr>
        <p:spPr>
          <a:xfrm>
            <a:off x="675558" y="2733691"/>
            <a:ext cx="3375062" cy="1045845"/>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 sz="1200" u="none" cap="none" strike="noStrike">
                <a:solidFill>
                  <a:srgbClr val="000000"/>
                </a:solidFill>
                <a:latin typeface="Mansalva"/>
                <a:ea typeface="Mansalva"/>
                <a:cs typeface="Mansalva"/>
                <a:sym typeface="Mansalva"/>
              </a:rPr>
              <a:t>Lorem ipsum dolor sit amet, consectetur adipiscing elit. Proin molestie turpis mauris, ut auctor sapien bibendum in. Phasellus luctus sollicitudin neque sit amet luctus. Mauris vehicula vestibulum neque et pharetra. Cras in hendrerit justo. </a:t>
            </a:r>
            <a:endParaRPr sz="700"/>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9" name="Shape 349"/>
        <p:cNvGrpSpPr/>
        <p:nvPr/>
      </p:nvGrpSpPr>
      <p:grpSpPr>
        <a:xfrm>
          <a:off x="0" y="0"/>
          <a:ext cx="0" cy="0"/>
          <a:chOff x="0" y="0"/>
          <a:chExt cx="0" cy="0"/>
        </a:xfrm>
      </p:grpSpPr>
      <p:grpSp>
        <p:nvGrpSpPr>
          <p:cNvPr id="350" name="Google Shape;350;p24"/>
          <p:cNvGrpSpPr/>
          <p:nvPr/>
        </p:nvGrpSpPr>
        <p:grpSpPr>
          <a:xfrm>
            <a:off x="3054992" y="1059158"/>
            <a:ext cx="5756490" cy="3736326"/>
            <a:chOff x="0" y="-19050"/>
            <a:chExt cx="3032225" cy="1968106"/>
          </a:xfrm>
        </p:grpSpPr>
        <p:sp>
          <p:nvSpPr>
            <p:cNvPr id="351" name="Google Shape;351;p24"/>
            <p:cNvSpPr/>
            <p:nvPr/>
          </p:nvSpPr>
          <p:spPr>
            <a:xfrm>
              <a:off x="0" y="0"/>
              <a:ext cx="3032225" cy="1949056"/>
            </a:xfrm>
            <a:custGeom>
              <a:rect b="b" l="l" r="r" t="t"/>
              <a:pathLst>
                <a:path extrusionOk="0" h="1949056" w="3032225">
                  <a:moveTo>
                    <a:pt x="16139" y="0"/>
                  </a:moveTo>
                  <a:lnTo>
                    <a:pt x="3016086" y="0"/>
                  </a:lnTo>
                  <a:cubicBezTo>
                    <a:pt x="3020366" y="0"/>
                    <a:pt x="3024471" y="1700"/>
                    <a:pt x="3027498" y="4727"/>
                  </a:cubicBezTo>
                  <a:cubicBezTo>
                    <a:pt x="3030525" y="7754"/>
                    <a:pt x="3032225" y="11859"/>
                    <a:pt x="3032225" y="16139"/>
                  </a:cubicBezTo>
                  <a:lnTo>
                    <a:pt x="3032225" y="1932917"/>
                  </a:lnTo>
                  <a:cubicBezTo>
                    <a:pt x="3032225" y="1937197"/>
                    <a:pt x="3030525" y="1941302"/>
                    <a:pt x="3027498" y="1944329"/>
                  </a:cubicBezTo>
                  <a:cubicBezTo>
                    <a:pt x="3024471" y="1947356"/>
                    <a:pt x="3020366" y="1949056"/>
                    <a:pt x="3016086" y="1949056"/>
                  </a:cubicBezTo>
                  <a:lnTo>
                    <a:pt x="16139" y="1949056"/>
                  </a:lnTo>
                  <a:cubicBezTo>
                    <a:pt x="11859" y="1949056"/>
                    <a:pt x="7754" y="1947356"/>
                    <a:pt x="4727" y="1944329"/>
                  </a:cubicBezTo>
                  <a:cubicBezTo>
                    <a:pt x="1700" y="1941302"/>
                    <a:pt x="0" y="1937197"/>
                    <a:pt x="0" y="1932917"/>
                  </a:cubicBezTo>
                  <a:lnTo>
                    <a:pt x="0" y="16139"/>
                  </a:lnTo>
                  <a:cubicBezTo>
                    <a:pt x="0" y="11859"/>
                    <a:pt x="1700" y="7754"/>
                    <a:pt x="4727" y="4727"/>
                  </a:cubicBezTo>
                  <a:cubicBezTo>
                    <a:pt x="7754" y="1700"/>
                    <a:pt x="11859" y="0"/>
                    <a:pt x="16139" y="0"/>
                  </a:cubicBezTo>
                  <a:close/>
                </a:path>
              </a:pathLst>
            </a:custGeom>
            <a:solidFill>
              <a:srgbClr val="FFFFF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52" name="Google Shape;352;p24"/>
            <p:cNvSpPr txBox="1"/>
            <p:nvPr/>
          </p:nvSpPr>
          <p:spPr>
            <a:xfrm>
              <a:off x="0" y="-19050"/>
              <a:ext cx="3032225" cy="196810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353" name="Google Shape;353;p24"/>
          <p:cNvPicPr preferRelativeResize="0"/>
          <p:nvPr/>
        </p:nvPicPr>
        <p:blipFill>
          <a:blip r:embed="rId3">
            <a:alphaModFix/>
          </a:blip>
          <a:stretch>
            <a:fillRect/>
          </a:stretch>
        </p:blipFill>
        <p:spPr>
          <a:xfrm>
            <a:off x="4597650" y="2389076"/>
            <a:ext cx="606050" cy="650125"/>
          </a:xfrm>
          <a:prstGeom prst="rect">
            <a:avLst/>
          </a:prstGeom>
          <a:noFill/>
          <a:ln>
            <a:noFill/>
          </a:ln>
        </p:spPr>
      </p:pic>
      <p:grpSp>
        <p:nvGrpSpPr>
          <p:cNvPr id="354" name="Google Shape;354;p24"/>
          <p:cNvGrpSpPr/>
          <p:nvPr/>
        </p:nvGrpSpPr>
        <p:grpSpPr>
          <a:xfrm>
            <a:off x="387109" y="1059158"/>
            <a:ext cx="2548821" cy="3736326"/>
            <a:chOff x="0" y="-19050"/>
            <a:chExt cx="1342589" cy="1968106"/>
          </a:xfrm>
        </p:grpSpPr>
        <p:sp>
          <p:nvSpPr>
            <p:cNvPr id="355" name="Google Shape;355;p24"/>
            <p:cNvSpPr/>
            <p:nvPr/>
          </p:nvSpPr>
          <p:spPr>
            <a:xfrm>
              <a:off x="0" y="0"/>
              <a:ext cx="1342589" cy="1949056"/>
            </a:xfrm>
            <a:custGeom>
              <a:rect b="b" l="l" r="r" t="t"/>
              <a:pathLst>
                <a:path extrusionOk="0" h="1949056" w="1342589">
                  <a:moveTo>
                    <a:pt x="36449" y="0"/>
                  </a:moveTo>
                  <a:lnTo>
                    <a:pt x="1306139" y="0"/>
                  </a:lnTo>
                  <a:cubicBezTo>
                    <a:pt x="1315806" y="0"/>
                    <a:pt x="1325077" y="3840"/>
                    <a:pt x="1331913" y="10676"/>
                  </a:cubicBezTo>
                  <a:cubicBezTo>
                    <a:pt x="1338748" y="17511"/>
                    <a:pt x="1342589" y="26782"/>
                    <a:pt x="1342589" y="36449"/>
                  </a:cubicBezTo>
                  <a:lnTo>
                    <a:pt x="1342589" y="1912607"/>
                  </a:lnTo>
                  <a:cubicBezTo>
                    <a:pt x="1342589" y="1932737"/>
                    <a:pt x="1326270" y="1949056"/>
                    <a:pt x="1306139" y="1949056"/>
                  </a:cubicBezTo>
                  <a:lnTo>
                    <a:pt x="36449" y="1949056"/>
                  </a:lnTo>
                  <a:cubicBezTo>
                    <a:pt x="16319" y="1949056"/>
                    <a:pt x="0" y="1932737"/>
                    <a:pt x="0" y="1912607"/>
                  </a:cubicBezTo>
                  <a:lnTo>
                    <a:pt x="0" y="36449"/>
                  </a:lnTo>
                  <a:cubicBezTo>
                    <a:pt x="0" y="16319"/>
                    <a:pt x="16319" y="0"/>
                    <a:pt x="36449" y="0"/>
                  </a:cubicBezTo>
                  <a:close/>
                </a:path>
              </a:pathLst>
            </a:custGeom>
            <a:solidFill>
              <a:srgbClr val="FFFFF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56" name="Google Shape;356;p24"/>
            <p:cNvSpPr txBox="1"/>
            <p:nvPr/>
          </p:nvSpPr>
          <p:spPr>
            <a:xfrm>
              <a:off x="0" y="-19050"/>
              <a:ext cx="1342589" cy="196810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57" name="Google Shape;357;p24"/>
          <p:cNvGrpSpPr/>
          <p:nvPr/>
        </p:nvGrpSpPr>
        <p:grpSpPr>
          <a:xfrm>
            <a:off x="569502" y="1199517"/>
            <a:ext cx="2184034" cy="359784"/>
            <a:chOff x="0" y="-19050"/>
            <a:chExt cx="1150437" cy="189516"/>
          </a:xfrm>
        </p:grpSpPr>
        <p:sp>
          <p:nvSpPr>
            <p:cNvPr id="358" name="Google Shape;358;p24"/>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59" name="Google Shape;359;p24"/>
            <p:cNvSpPr txBox="1"/>
            <p:nvPr/>
          </p:nvSpPr>
          <p:spPr>
            <a:xfrm>
              <a:off x="0" y="-19050"/>
              <a:ext cx="1150437" cy="18951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60" name="Google Shape;360;p24"/>
          <p:cNvGrpSpPr/>
          <p:nvPr/>
        </p:nvGrpSpPr>
        <p:grpSpPr>
          <a:xfrm>
            <a:off x="4841220" y="1199517"/>
            <a:ext cx="2184034" cy="359784"/>
            <a:chOff x="0" y="-19050"/>
            <a:chExt cx="1150437" cy="189516"/>
          </a:xfrm>
        </p:grpSpPr>
        <p:sp>
          <p:nvSpPr>
            <p:cNvPr id="361" name="Google Shape;361;p24"/>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62" name="Google Shape;362;p24"/>
            <p:cNvSpPr txBox="1"/>
            <p:nvPr/>
          </p:nvSpPr>
          <p:spPr>
            <a:xfrm>
              <a:off x="0" y="-19050"/>
              <a:ext cx="1150437" cy="18951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63" name="Google Shape;363;p24"/>
          <p:cNvGrpSpPr/>
          <p:nvPr/>
        </p:nvGrpSpPr>
        <p:grpSpPr>
          <a:xfrm>
            <a:off x="569502" y="3516716"/>
            <a:ext cx="2184034" cy="359784"/>
            <a:chOff x="0" y="-19050"/>
            <a:chExt cx="1150437" cy="189516"/>
          </a:xfrm>
        </p:grpSpPr>
        <p:sp>
          <p:nvSpPr>
            <p:cNvPr id="364" name="Google Shape;364;p24"/>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65" name="Google Shape;365;p24"/>
            <p:cNvSpPr txBox="1"/>
            <p:nvPr/>
          </p:nvSpPr>
          <p:spPr>
            <a:xfrm>
              <a:off x="0" y="-19050"/>
              <a:ext cx="1150437" cy="18951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66" name="Google Shape;366;p24"/>
          <p:cNvGrpSpPr/>
          <p:nvPr/>
        </p:nvGrpSpPr>
        <p:grpSpPr>
          <a:xfrm>
            <a:off x="1100581" y="4001012"/>
            <a:ext cx="610687" cy="537898"/>
            <a:chOff x="0" y="-23569"/>
            <a:chExt cx="1628498" cy="1434394"/>
          </a:xfrm>
        </p:grpSpPr>
        <p:grpSp>
          <p:nvGrpSpPr>
            <p:cNvPr id="367" name="Google Shape;367;p24"/>
            <p:cNvGrpSpPr/>
            <p:nvPr/>
          </p:nvGrpSpPr>
          <p:grpSpPr>
            <a:xfrm>
              <a:off x="311446" y="-23569"/>
              <a:ext cx="1005606" cy="1029175"/>
              <a:chOff x="0" y="-19050"/>
              <a:chExt cx="812800" cy="831850"/>
            </a:xfrm>
          </p:grpSpPr>
          <p:sp>
            <p:nvSpPr>
              <p:cNvPr id="368" name="Google Shape;368;p24"/>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FEBF0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69" name="Google Shape;369;p24"/>
              <p:cNvSpPr txBox="1"/>
              <p:nvPr/>
            </p:nvSpPr>
            <p:spPr>
              <a:xfrm>
                <a:off x="0" y="-19050"/>
                <a:ext cx="812800" cy="831850"/>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70" name="Google Shape;370;p24"/>
            <p:cNvSpPr txBox="1"/>
            <p:nvPr/>
          </p:nvSpPr>
          <p:spPr>
            <a:xfrm>
              <a:off x="0" y="1167027"/>
              <a:ext cx="1628498" cy="243798"/>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1" i="0" lang="en" sz="700" u="none" cap="none" strike="noStrike">
                  <a:solidFill>
                    <a:srgbClr val="000000"/>
                  </a:solidFill>
                  <a:latin typeface="Arial"/>
                  <a:ea typeface="Arial"/>
                  <a:cs typeface="Arial"/>
                  <a:sym typeface="Arial"/>
                </a:rPr>
                <a:t>#FEBF00</a:t>
              </a:r>
              <a:endParaRPr sz="700"/>
            </a:p>
          </p:txBody>
        </p:sp>
      </p:grpSp>
      <p:grpSp>
        <p:nvGrpSpPr>
          <p:cNvPr id="371" name="Google Shape;371;p24"/>
          <p:cNvGrpSpPr/>
          <p:nvPr/>
        </p:nvGrpSpPr>
        <p:grpSpPr>
          <a:xfrm>
            <a:off x="2069347" y="4001012"/>
            <a:ext cx="610687" cy="537898"/>
            <a:chOff x="0" y="-23569"/>
            <a:chExt cx="1628498" cy="1434394"/>
          </a:xfrm>
        </p:grpSpPr>
        <p:grpSp>
          <p:nvGrpSpPr>
            <p:cNvPr id="372" name="Google Shape;372;p24"/>
            <p:cNvGrpSpPr/>
            <p:nvPr/>
          </p:nvGrpSpPr>
          <p:grpSpPr>
            <a:xfrm>
              <a:off x="311446" y="-23569"/>
              <a:ext cx="1005606" cy="1029175"/>
              <a:chOff x="0" y="-19050"/>
              <a:chExt cx="812800" cy="831850"/>
            </a:xfrm>
          </p:grpSpPr>
          <p:sp>
            <p:nvSpPr>
              <p:cNvPr id="373" name="Google Shape;373;p24"/>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00000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74" name="Google Shape;374;p24"/>
              <p:cNvSpPr txBox="1"/>
              <p:nvPr/>
            </p:nvSpPr>
            <p:spPr>
              <a:xfrm>
                <a:off x="0" y="-19050"/>
                <a:ext cx="812800" cy="831850"/>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75" name="Google Shape;375;p24"/>
            <p:cNvSpPr txBox="1"/>
            <p:nvPr/>
          </p:nvSpPr>
          <p:spPr>
            <a:xfrm>
              <a:off x="0" y="1167027"/>
              <a:ext cx="1628498" cy="243798"/>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1" i="0" lang="en" sz="700" u="none" cap="none" strike="noStrike">
                  <a:solidFill>
                    <a:srgbClr val="000000"/>
                  </a:solidFill>
                  <a:latin typeface="Arial"/>
                  <a:ea typeface="Arial"/>
                  <a:cs typeface="Arial"/>
                  <a:sym typeface="Arial"/>
                </a:rPr>
                <a:t>#000000</a:t>
              </a:r>
              <a:endParaRPr sz="700"/>
            </a:p>
          </p:txBody>
        </p:sp>
      </p:grpSp>
      <p:grpSp>
        <p:nvGrpSpPr>
          <p:cNvPr id="376" name="Google Shape;376;p24"/>
          <p:cNvGrpSpPr/>
          <p:nvPr/>
        </p:nvGrpSpPr>
        <p:grpSpPr>
          <a:xfrm>
            <a:off x="616198" y="4001012"/>
            <a:ext cx="610687" cy="537898"/>
            <a:chOff x="0" y="-23569"/>
            <a:chExt cx="1628498" cy="1434394"/>
          </a:xfrm>
        </p:grpSpPr>
        <p:grpSp>
          <p:nvGrpSpPr>
            <p:cNvPr id="377" name="Google Shape;377;p24"/>
            <p:cNvGrpSpPr/>
            <p:nvPr/>
          </p:nvGrpSpPr>
          <p:grpSpPr>
            <a:xfrm>
              <a:off x="311446" y="-23569"/>
              <a:ext cx="1005606" cy="1029175"/>
              <a:chOff x="0" y="-19050"/>
              <a:chExt cx="812800" cy="831850"/>
            </a:xfrm>
          </p:grpSpPr>
          <p:sp>
            <p:nvSpPr>
              <p:cNvPr id="378" name="Google Shape;378;p24"/>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E54C5E"/>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79" name="Google Shape;379;p24"/>
              <p:cNvSpPr txBox="1"/>
              <p:nvPr/>
            </p:nvSpPr>
            <p:spPr>
              <a:xfrm>
                <a:off x="0" y="-19050"/>
                <a:ext cx="812800" cy="831850"/>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80" name="Google Shape;380;p24"/>
            <p:cNvSpPr txBox="1"/>
            <p:nvPr/>
          </p:nvSpPr>
          <p:spPr>
            <a:xfrm>
              <a:off x="0" y="1167027"/>
              <a:ext cx="1628498" cy="243798"/>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1" i="0" lang="en" sz="700" u="none" cap="none" strike="noStrike">
                  <a:solidFill>
                    <a:srgbClr val="000000"/>
                  </a:solidFill>
                  <a:latin typeface="Arial"/>
                  <a:ea typeface="Arial"/>
                  <a:cs typeface="Arial"/>
                  <a:sym typeface="Arial"/>
                </a:rPr>
                <a:t>#E54C5E</a:t>
              </a:r>
              <a:endParaRPr sz="700"/>
            </a:p>
          </p:txBody>
        </p:sp>
      </p:grpSp>
      <p:grpSp>
        <p:nvGrpSpPr>
          <p:cNvPr id="381" name="Google Shape;381;p24"/>
          <p:cNvGrpSpPr/>
          <p:nvPr/>
        </p:nvGrpSpPr>
        <p:grpSpPr>
          <a:xfrm>
            <a:off x="1584963" y="4001012"/>
            <a:ext cx="610687" cy="537898"/>
            <a:chOff x="0" y="-23569"/>
            <a:chExt cx="1628498" cy="1434394"/>
          </a:xfrm>
        </p:grpSpPr>
        <p:grpSp>
          <p:nvGrpSpPr>
            <p:cNvPr id="382" name="Google Shape;382;p24"/>
            <p:cNvGrpSpPr/>
            <p:nvPr/>
          </p:nvGrpSpPr>
          <p:grpSpPr>
            <a:xfrm>
              <a:off x="311446" y="-23569"/>
              <a:ext cx="1005606" cy="1029175"/>
              <a:chOff x="0" y="-19050"/>
              <a:chExt cx="812800" cy="831850"/>
            </a:xfrm>
          </p:grpSpPr>
          <p:sp>
            <p:nvSpPr>
              <p:cNvPr id="383" name="Google Shape;383;p24"/>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4A71F6"/>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84" name="Google Shape;384;p24"/>
              <p:cNvSpPr txBox="1"/>
              <p:nvPr/>
            </p:nvSpPr>
            <p:spPr>
              <a:xfrm>
                <a:off x="0" y="-19050"/>
                <a:ext cx="812800" cy="831850"/>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85" name="Google Shape;385;p24"/>
            <p:cNvSpPr txBox="1"/>
            <p:nvPr/>
          </p:nvSpPr>
          <p:spPr>
            <a:xfrm>
              <a:off x="0" y="1167027"/>
              <a:ext cx="1628498" cy="243798"/>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1" i="0" lang="en" sz="700" u="none" cap="none" strike="noStrike">
                  <a:solidFill>
                    <a:srgbClr val="000000"/>
                  </a:solidFill>
                  <a:latin typeface="Arial"/>
                  <a:ea typeface="Arial"/>
                  <a:cs typeface="Arial"/>
                  <a:sym typeface="Arial"/>
                </a:rPr>
                <a:t>#4A71F6</a:t>
              </a:r>
              <a:endParaRPr sz="700"/>
            </a:p>
          </p:txBody>
        </p:sp>
      </p:grpSp>
      <p:sp>
        <p:nvSpPr>
          <p:cNvPr id="386" name="Google Shape;386;p24"/>
          <p:cNvSpPr txBox="1"/>
          <p:nvPr/>
        </p:nvSpPr>
        <p:spPr>
          <a:xfrm>
            <a:off x="616198" y="1683198"/>
            <a:ext cx="2090643" cy="251841"/>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 sz="900" u="none" cap="none" strike="noStrike">
                <a:solidFill>
                  <a:srgbClr val="000000"/>
                </a:solidFill>
                <a:latin typeface="Arial"/>
                <a:ea typeface="Arial"/>
                <a:cs typeface="Arial"/>
                <a:sym typeface="Arial"/>
              </a:rPr>
              <a:t>This presentation template</a:t>
            </a:r>
            <a:endParaRPr sz="700"/>
          </a:p>
          <a:p>
            <a:pPr indent="0" lvl="0" marL="0" marR="0" rtl="0" algn="ctr">
              <a:lnSpc>
                <a:spcPct val="122000"/>
              </a:lnSpc>
              <a:spcBef>
                <a:spcPts val="0"/>
              </a:spcBef>
              <a:spcAft>
                <a:spcPts val="0"/>
              </a:spcAft>
              <a:buNone/>
            </a:pPr>
            <a:r>
              <a:rPr b="0" i="0" lang="en" sz="900" u="none" cap="none" strike="noStrike">
                <a:solidFill>
                  <a:srgbClr val="000000"/>
                </a:solidFill>
                <a:latin typeface="Arial"/>
                <a:ea typeface="Arial"/>
                <a:cs typeface="Arial"/>
                <a:sym typeface="Arial"/>
              </a:rPr>
              <a:t>uses the following free fonts:</a:t>
            </a:r>
            <a:endParaRPr sz="700"/>
          </a:p>
        </p:txBody>
      </p:sp>
      <p:sp>
        <p:nvSpPr>
          <p:cNvPr id="387" name="Google Shape;387;p24"/>
          <p:cNvSpPr txBox="1"/>
          <p:nvPr/>
        </p:nvSpPr>
        <p:spPr>
          <a:xfrm>
            <a:off x="587727" y="3228016"/>
            <a:ext cx="2184034" cy="124841"/>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 sz="900" u="none" cap="none" strike="noStrike">
                <a:solidFill>
                  <a:srgbClr val="000000"/>
                </a:solidFill>
                <a:latin typeface="Arial"/>
                <a:ea typeface="Arial"/>
                <a:cs typeface="Arial"/>
                <a:sym typeface="Arial"/>
              </a:rPr>
              <a:t>You can find these fonts online too.</a:t>
            </a:r>
            <a:endParaRPr sz="700"/>
          </a:p>
        </p:txBody>
      </p:sp>
      <p:sp>
        <p:nvSpPr>
          <p:cNvPr id="388" name="Google Shape;388;p24"/>
          <p:cNvSpPr txBox="1"/>
          <p:nvPr/>
        </p:nvSpPr>
        <p:spPr>
          <a:xfrm>
            <a:off x="873885" y="2133592"/>
            <a:ext cx="1575268" cy="962450"/>
          </a:xfrm>
          <a:prstGeom prst="rect">
            <a:avLst/>
          </a:prstGeom>
          <a:noFill/>
          <a:ln>
            <a:noFill/>
          </a:ln>
        </p:spPr>
        <p:txBody>
          <a:bodyPr anchorCtr="0" anchor="t" bIns="0" lIns="0" spcFirstLastPara="1" rIns="0" wrap="square" tIns="0">
            <a:spAutoFit/>
          </a:bodyPr>
          <a:lstStyle/>
          <a:p>
            <a:pPr indent="0" lvl="0" marL="0" marR="0" rtl="0" algn="ctr">
              <a:lnSpc>
                <a:spcPct val="103006"/>
              </a:lnSpc>
              <a:spcBef>
                <a:spcPts val="0"/>
              </a:spcBef>
              <a:spcAft>
                <a:spcPts val="0"/>
              </a:spcAft>
              <a:buNone/>
            </a:pPr>
            <a:r>
              <a:rPr b="1" i="0" lang="en" sz="700" u="none" cap="none" strike="noStrike">
                <a:solidFill>
                  <a:srgbClr val="000000"/>
                </a:solidFill>
                <a:latin typeface="Arial"/>
                <a:ea typeface="Arial"/>
                <a:cs typeface="Arial"/>
                <a:sym typeface="Arial"/>
              </a:rPr>
              <a:t>TITLES:</a:t>
            </a:r>
            <a:endParaRPr sz="700"/>
          </a:p>
          <a:p>
            <a:pPr indent="0" lvl="0" marL="0" marR="0" rtl="0" algn="ctr">
              <a:lnSpc>
                <a:spcPct val="102985"/>
              </a:lnSpc>
              <a:spcBef>
                <a:spcPts val="0"/>
              </a:spcBef>
              <a:spcAft>
                <a:spcPts val="0"/>
              </a:spcAft>
              <a:buNone/>
            </a:pPr>
            <a:r>
              <a:rPr b="0" i="0" lang="en" sz="1100" u="none" cap="none" strike="noStrike">
                <a:solidFill>
                  <a:srgbClr val="000000"/>
                </a:solidFill>
                <a:latin typeface="Arial"/>
                <a:ea typeface="Arial"/>
                <a:cs typeface="Arial"/>
                <a:sym typeface="Arial"/>
              </a:rPr>
              <a:t>LONDRINA SOLID</a:t>
            </a:r>
            <a:endParaRPr sz="700"/>
          </a:p>
          <a:p>
            <a:pPr indent="0" lvl="0" marL="0" marR="0" rtl="0" algn="ctr">
              <a:lnSpc>
                <a:spcPct val="102985"/>
              </a:lnSpc>
              <a:spcBef>
                <a:spcPts val="0"/>
              </a:spcBef>
              <a:spcAft>
                <a:spcPts val="0"/>
              </a:spcAft>
              <a:buNone/>
            </a:pPr>
            <a:r>
              <a:t/>
            </a:r>
            <a:endParaRPr b="0" i="0" sz="1100" u="none" cap="none" strike="noStrike">
              <a:solidFill>
                <a:srgbClr val="000000"/>
              </a:solidFill>
              <a:latin typeface="Arial"/>
              <a:ea typeface="Arial"/>
              <a:cs typeface="Arial"/>
              <a:sym typeface="Arial"/>
            </a:endParaRPr>
          </a:p>
          <a:p>
            <a:pPr indent="0" lvl="0" marL="0" marR="0" rtl="0" algn="ctr">
              <a:lnSpc>
                <a:spcPct val="103006"/>
              </a:lnSpc>
              <a:spcBef>
                <a:spcPts val="0"/>
              </a:spcBef>
              <a:spcAft>
                <a:spcPts val="0"/>
              </a:spcAft>
              <a:buNone/>
            </a:pPr>
            <a:r>
              <a:rPr b="1" i="0" lang="en" sz="700" u="none" cap="none" strike="noStrike">
                <a:solidFill>
                  <a:srgbClr val="000000"/>
                </a:solidFill>
                <a:latin typeface="Arial"/>
                <a:ea typeface="Arial"/>
                <a:cs typeface="Arial"/>
                <a:sym typeface="Arial"/>
              </a:rPr>
              <a:t>HEADERS:</a:t>
            </a:r>
            <a:endParaRPr sz="700"/>
          </a:p>
          <a:p>
            <a:pPr indent="0" lvl="0" marL="0" marR="0" rtl="0" algn="ctr">
              <a:lnSpc>
                <a:spcPct val="102985"/>
              </a:lnSpc>
              <a:spcBef>
                <a:spcPts val="0"/>
              </a:spcBef>
              <a:spcAft>
                <a:spcPts val="0"/>
              </a:spcAft>
              <a:buNone/>
            </a:pPr>
            <a:r>
              <a:rPr b="0" i="0" lang="en" sz="1100" u="none" cap="none" strike="noStrike">
                <a:solidFill>
                  <a:srgbClr val="000000"/>
                </a:solidFill>
                <a:latin typeface="Arial"/>
                <a:ea typeface="Arial"/>
                <a:cs typeface="Arial"/>
                <a:sym typeface="Arial"/>
              </a:rPr>
              <a:t>MANSLAVA</a:t>
            </a:r>
            <a:endParaRPr sz="700"/>
          </a:p>
          <a:p>
            <a:pPr indent="0" lvl="0" marL="0" marR="0" rtl="0" algn="ctr">
              <a:lnSpc>
                <a:spcPct val="102985"/>
              </a:lnSpc>
              <a:spcBef>
                <a:spcPts val="0"/>
              </a:spcBef>
              <a:spcAft>
                <a:spcPts val="0"/>
              </a:spcAft>
              <a:buNone/>
            </a:pPr>
            <a:r>
              <a:t/>
            </a:r>
            <a:endParaRPr b="0" i="0" sz="1100" u="none" cap="none" strike="noStrike">
              <a:solidFill>
                <a:srgbClr val="000000"/>
              </a:solidFill>
              <a:latin typeface="Arial"/>
              <a:ea typeface="Arial"/>
              <a:cs typeface="Arial"/>
              <a:sym typeface="Arial"/>
            </a:endParaRPr>
          </a:p>
          <a:p>
            <a:pPr indent="0" lvl="0" marL="0" marR="0" rtl="0" algn="ctr">
              <a:lnSpc>
                <a:spcPct val="103006"/>
              </a:lnSpc>
              <a:spcBef>
                <a:spcPts val="0"/>
              </a:spcBef>
              <a:spcAft>
                <a:spcPts val="0"/>
              </a:spcAft>
              <a:buNone/>
            </a:pPr>
            <a:r>
              <a:rPr b="1" i="0" lang="en" sz="700" u="none" cap="none" strike="noStrike">
                <a:solidFill>
                  <a:srgbClr val="000000"/>
                </a:solidFill>
                <a:latin typeface="Arial"/>
                <a:ea typeface="Arial"/>
                <a:cs typeface="Arial"/>
                <a:sym typeface="Arial"/>
              </a:rPr>
              <a:t>BODY COPY:</a:t>
            </a:r>
            <a:endParaRPr sz="700"/>
          </a:p>
          <a:p>
            <a:pPr indent="0" lvl="0" marL="0" marR="0" rtl="0" algn="ctr">
              <a:lnSpc>
                <a:spcPct val="102985"/>
              </a:lnSpc>
              <a:spcBef>
                <a:spcPts val="0"/>
              </a:spcBef>
              <a:spcAft>
                <a:spcPts val="0"/>
              </a:spcAft>
              <a:buNone/>
            </a:pPr>
            <a:r>
              <a:rPr b="0" i="0" lang="en" sz="1100" u="none" cap="none" strike="noStrike">
                <a:solidFill>
                  <a:srgbClr val="000000"/>
                </a:solidFill>
                <a:latin typeface="Arial"/>
                <a:ea typeface="Arial"/>
                <a:cs typeface="Arial"/>
                <a:sym typeface="Arial"/>
              </a:rPr>
              <a:t> MANSLAVA</a:t>
            </a:r>
            <a:endParaRPr sz="700"/>
          </a:p>
        </p:txBody>
      </p:sp>
      <p:sp>
        <p:nvSpPr>
          <p:cNvPr id="389" name="Google Shape;389;p24"/>
          <p:cNvSpPr txBox="1"/>
          <p:nvPr/>
        </p:nvSpPr>
        <p:spPr>
          <a:xfrm>
            <a:off x="2105002" y="762265"/>
            <a:ext cx="4933995" cy="207645"/>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 sz="1200" u="none" cap="none" strike="noStrike">
                <a:solidFill>
                  <a:srgbClr val="000000"/>
                </a:solidFill>
                <a:latin typeface="Mansalva"/>
                <a:ea typeface="Mansalva"/>
                <a:cs typeface="Mansalva"/>
                <a:sym typeface="Mansalva"/>
              </a:rPr>
              <a:t>Use these design resources in your Canva Presentation.</a:t>
            </a:r>
            <a:endParaRPr sz="700"/>
          </a:p>
        </p:txBody>
      </p:sp>
      <p:sp>
        <p:nvSpPr>
          <p:cNvPr id="390" name="Google Shape;390;p24"/>
          <p:cNvSpPr txBox="1"/>
          <p:nvPr/>
        </p:nvSpPr>
        <p:spPr>
          <a:xfrm>
            <a:off x="2423130" y="284837"/>
            <a:ext cx="4297741" cy="506004"/>
          </a:xfrm>
          <a:prstGeom prst="rect">
            <a:avLst/>
          </a:prstGeom>
          <a:noFill/>
          <a:ln>
            <a:noFill/>
          </a:ln>
        </p:spPr>
        <p:txBody>
          <a:bodyPr anchorCtr="0" anchor="t" bIns="0" lIns="0" spcFirstLastPara="1" rIns="0" wrap="square" tIns="0">
            <a:spAutoFit/>
          </a:bodyPr>
          <a:lstStyle/>
          <a:p>
            <a:pPr indent="0" lvl="0" marL="0" marR="0" rtl="0" algn="ctr">
              <a:lnSpc>
                <a:spcPct val="100013"/>
              </a:lnSpc>
              <a:spcBef>
                <a:spcPts val="0"/>
              </a:spcBef>
              <a:spcAft>
                <a:spcPts val="0"/>
              </a:spcAft>
              <a:buNone/>
            </a:pPr>
            <a:r>
              <a:rPr b="1" i="0" lang="en" sz="3800" u="none" cap="none" strike="noStrike">
                <a:solidFill>
                  <a:srgbClr val="000000"/>
                </a:solidFill>
                <a:latin typeface="Londrina Solid Black"/>
                <a:ea typeface="Londrina Solid Black"/>
                <a:cs typeface="Londrina Solid Black"/>
                <a:sym typeface="Londrina Solid Black"/>
              </a:rPr>
              <a:t>RESOURCE PAGE</a:t>
            </a:r>
            <a:endParaRPr sz="700"/>
          </a:p>
        </p:txBody>
      </p:sp>
      <p:sp>
        <p:nvSpPr>
          <p:cNvPr id="391" name="Google Shape;391;p24"/>
          <p:cNvSpPr txBox="1"/>
          <p:nvPr/>
        </p:nvSpPr>
        <p:spPr>
          <a:xfrm>
            <a:off x="873885" y="1299067"/>
            <a:ext cx="1575268" cy="192088"/>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1" i="0" lang="en" sz="1200" u="none" cap="none" strike="noStrike">
                <a:solidFill>
                  <a:srgbClr val="0F1A38"/>
                </a:solidFill>
                <a:latin typeface="Arial"/>
                <a:ea typeface="Arial"/>
                <a:cs typeface="Arial"/>
                <a:sym typeface="Arial"/>
              </a:rPr>
              <a:t>Fonts</a:t>
            </a:r>
            <a:endParaRPr sz="700"/>
          </a:p>
        </p:txBody>
      </p:sp>
      <p:sp>
        <p:nvSpPr>
          <p:cNvPr id="392" name="Google Shape;392;p24"/>
          <p:cNvSpPr txBox="1"/>
          <p:nvPr/>
        </p:nvSpPr>
        <p:spPr>
          <a:xfrm>
            <a:off x="5145603" y="1299067"/>
            <a:ext cx="1575268" cy="192088"/>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1" i="0" lang="en" sz="1200" u="none" cap="none" strike="noStrike">
                <a:solidFill>
                  <a:srgbClr val="0F1A38"/>
                </a:solidFill>
                <a:latin typeface="Arial"/>
                <a:ea typeface="Arial"/>
                <a:cs typeface="Arial"/>
                <a:sym typeface="Arial"/>
              </a:rPr>
              <a:t>Design Elements</a:t>
            </a:r>
            <a:endParaRPr sz="700"/>
          </a:p>
        </p:txBody>
      </p:sp>
      <p:sp>
        <p:nvSpPr>
          <p:cNvPr id="393" name="Google Shape;393;p24"/>
          <p:cNvSpPr txBox="1"/>
          <p:nvPr/>
        </p:nvSpPr>
        <p:spPr>
          <a:xfrm>
            <a:off x="873885" y="3600636"/>
            <a:ext cx="1575268" cy="192088"/>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1" i="0" lang="en" sz="1200" u="none" cap="none" strike="noStrike">
                <a:solidFill>
                  <a:srgbClr val="0F1A38"/>
                </a:solidFill>
                <a:latin typeface="Arial"/>
                <a:ea typeface="Arial"/>
                <a:cs typeface="Arial"/>
                <a:sym typeface="Arial"/>
              </a:rPr>
              <a:t>Colors</a:t>
            </a:r>
            <a:endParaRPr sz="700"/>
          </a:p>
        </p:txBody>
      </p:sp>
      <p:sp>
        <p:nvSpPr>
          <p:cNvPr id="394" name="Google Shape;394;p24"/>
          <p:cNvSpPr txBox="1"/>
          <p:nvPr/>
        </p:nvSpPr>
        <p:spPr>
          <a:xfrm>
            <a:off x="5241936" y="4857397"/>
            <a:ext cx="3569546" cy="207645"/>
          </a:xfrm>
          <a:prstGeom prst="rect">
            <a:avLst/>
          </a:prstGeom>
          <a:noFill/>
          <a:ln>
            <a:noFill/>
          </a:ln>
        </p:spPr>
        <p:txBody>
          <a:bodyPr anchorCtr="0" anchor="t" bIns="0" lIns="0" spcFirstLastPara="1" rIns="0" wrap="square" tIns="0">
            <a:spAutoFit/>
          </a:bodyPr>
          <a:lstStyle/>
          <a:p>
            <a:pPr indent="0" lvl="0" marL="0" marR="0" rtl="0" algn="r">
              <a:lnSpc>
                <a:spcPct val="139958"/>
              </a:lnSpc>
              <a:spcBef>
                <a:spcPts val="0"/>
              </a:spcBef>
              <a:spcAft>
                <a:spcPts val="0"/>
              </a:spcAft>
              <a:buNone/>
            </a:pPr>
            <a:r>
              <a:rPr b="0" i="0" lang="en" sz="1200" u="none" cap="none" strike="noStrike">
                <a:solidFill>
                  <a:srgbClr val="000000"/>
                </a:solidFill>
                <a:latin typeface="Mansalva"/>
                <a:ea typeface="Mansalva"/>
                <a:cs typeface="Mansalva"/>
                <a:sym typeface="Mansalva"/>
              </a:rPr>
              <a:t>Don't forget to delete this page before presenting. </a:t>
            </a:r>
            <a:endParaRPr sz="700"/>
          </a:p>
        </p:txBody>
      </p:sp>
      <p:sp>
        <p:nvSpPr>
          <p:cNvPr id="395" name="Google Shape;395;p24"/>
          <p:cNvSpPr/>
          <p:nvPr/>
        </p:nvSpPr>
        <p:spPr>
          <a:xfrm>
            <a:off x="4572000" y="1709638"/>
            <a:ext cx="308314" cy="500215"/>
          </a:xfrm>
          <a:custGeom>
            <a:rect b="b" l="l" r="r" t="t"/>
            <a:pathLst>
              <a:path extrusionOk="0" h="1000431" w="616629">
                <a:moveTo>
                  <a:pt x="0" y="0"/>
                </a:moveTo>
                <a:lnTo>
                  <a:pt x="616629" y="0"/>
                </a:lnTo>
                <a:lnTo>
                  <a:pt x="616629" y="1000432"/>
                </a:lnTo>
                <a:lnTo>
                  <a:pt x="0" y="1000432"/>
                </a:lnTo>
                <a:lnTo>
                  <a:pt x="0" y="0"/>
                </a:lnTo>
                <a:close/>
              </a:path>
            </a:pathLst>
          </a:custGeom>
          <a:blipFill rotWithShape="1">
            <a:blip r:embed="rId4">
              <a:alphaModFix/>
            </a:blip>
            <a:stretch>
              <a:fillRect b="0" l="0" r="0" t="0"/>
            </a:stretch>
          </a:blipFill>
          <a:ln>
            <a:noFill/>
          </a:ln>
        </p:spPr>
      </p:sp>
      <p:sp>
        <p:nvSpPr>
          <p:cNvPr id="396" name="Google Shape;396;p24"/>
          <p:cNvSpPr/>
          <p:nvPr/>
        </p:nvSpPr>
        <p:spPr>
          <a:xfrm>
            <a:off x="3364107" y="1935039"/>
            <a:ext cx="1097127" cy="775967"/>
          </a:xfrm>
          <a:custGeom>
            <a:rect b="b" l="l" r="r" t="t"/>
            <a:pathLst>
              <a:path extrusionOk="0" h="1551935" w="2194253">
                <a:moveTo>
                  <a:pt x="0" y="0"/>
                </a:moveTo>
                <a:lnTo>
                  <a:pt x="2194252" y="0"/>
                </a:lnTo>
                <a:lnTo>
                  <a:pt x="2194252" y="1551935"/>
                </a:lnTo>
                <a:lnTo>
                  <a:pt x="0" y="1551935"/>
                </a:lnTo>
                <a:lnTo>
                  <a:pt x="0" y="0"/>
                </a:lnTo>
                <a:close/>
              </a:path>
            </a:pathLst>
          </a:custGeom>
          <a:blipFill rotWithShape="1">
            <a:blip r:embed="rId5">
              <a:alphaModFix/>
            </a:blip>
            <a:stretch>
              <a:fillRect b="0" l="0" r="0" t="0"/>
            </a:stretch>
          </a:blipFill>
          <a:ln>
            <a:noFill/>
          </a:ln>
        </p:spPr>
      </p:sp>
      <p:sp>
        <p:nvSpPr>
          <p:cNvPr id="397" name="Google Shape;397;p24"/>
          <p:cNvSpPr/>
          <p:nvPr/>
        </p:nvSpPr>
        <p:spPr>
          <a:xfrm rot="-2132821">
            <a:off x="3277799" y="1187263"/>
            <a:ext cx="1039158" cy="829437"/>
          </a:xfrm>
          <a:custGeom>
            <a:rect b="b" l="l" r="r" t="t"/>
            <a:pathLst>
              <a:path extrusionOk="0" h="1658874" w="2078316">
                <a:moveTo>
                  <a:pt x="0" y="0"/>
                </a:moveTo>
                <a:lnTo>
                  <a:pt x="2078316" y="0"/>
                </a:lnTo>
                <a:lnTo>
                  <a:pt x="2078316" y="1658874"/>
                </a:lnTo>
                <a:lnTo>
                  <a:pt x="0" y="1658874"/>
                </a:lnTo>
                <a:lnTo>
                  <a:pt x="0" y="0"/>
                </a:lnTo>
                <a:close/>
              </a:path>
            </a:pathLst>
          </a:custGeom>
          <a:blipFill rotWithShape="1">
            <a:blip r:embed="rId6">
              <a:alphaModFix/>
            </a:blip>
            <a:stretch>
              <a:fillRect b="0" l="0" r="0" t="0"/>
            </a:stretch>
          </a:blipFill>
          <a:ln>
            <a:noFill/>
          </a:ln>
        </p:spPr>
      </p:sp>
      <p:sp>
        <p:nvSpPr>
          <p:cNvPr id="398" name="Google Shape;398;p24"/>
          <p:cNvSpPr/>
          <p:nvPr/>
        </p:nvSpPr>
        <p:spPr>
          <a:xfrm rot="1394494">
            <a:off x="5119940" y="1749488"/>
            <a:ext cx="561680" cy="557595"/>
          </a:xfrm>
          <a:custGeom>
            <a:rect b="b" l="l" r="r" t="t"/>
            <a:pathLst>
              <a:path extrusionOk="0" h="1115189" w="1123359">
                <a:moveTo>
                  <a:pt x="0" y="0"/>
                </a:moveTo>
                <a:lnTo>
                  <a:pt x="1123359" y="0"/>
                </a:lnTo>
                <a:lnTo>
                  <a:pt x="1123359" y="1115189"/>
                </a:lnTo>
                <a:lnTo>
                  <a:pt x="0" y="1115189"/>
                </a:lnTo>
                <a:lnTo>
                  <a:pt x="0" y="0"/>
                </a:lnTo>
                <a:close/>
              </a:path>
            </a:pathLst>
          </a:custGeom>
          <a:blipFill rotWithShape="1">
            <a:blip r:embed="rId7">
              <a:alphaModFix/>
            </a:blip>
            <a:stretch>
              <a:fillRect b="0" l="0" r="0" t="0"/>
            </a:stretch>
          </a:blipFill>
          <a:ln>
            <a:noFill/>
          </a:ln>
        </p:spPr>
      </p:sp>
      <p:sp>
        <p:nvSpPr>
          <p:cNvPr id="399" name="Google Shape;399;p24"/>
          <p:cNvSpPr/>
          <p:nvPr/>
        </p:nvSpPr>
        <p:spPr>
          <a:xfrm rot="-499470">
            <a:off x="5795964" y="1659181"/>
            <a:ext cx="859985" cy="959416"/>
          </a:xfrm>
          <a:custGeom>
            <a:rect b="b" l="l" r="r" t="t"/>
            <a:pathLst>
              <a:path extrusionOk="0" h="1918831" w="1719971">
                <a:moveTo>
                  <a:pt x="0" y="0"/>
                </a:moveTo>
                <a:lnTo>
                  <a:pt x="1719971" y="0"/>
                </a:lnTo>
                <a:lnTo>
                  <a:pt x="1719971" y="1918831"/>
                </a:lnTo>
                <a:lnTo>
                  <a:pt x="0" y="1918831"/>
                </a:lnTo>
                <a:lnTo>
                  <a:pt x="0" y="0"/>
                </a:lnTo>
                <a:close/>
              </a:path>
            </a:pathLst>
          </a:custGeom>
          <a:blipFill rotWithShape="1">
            <a:blip r:embed="rId8">
              <a:alphaModFix/>
            </a:blip>
            <a:stretch>
              <a:fillRect b="0" l="0" r="0" t="0"/>
            </a:stretch>
          </a:blipFill>
          <a:ln>
            <a:noFill/>
          </a:ln>
        </p:spPr>
      </p:sp>
      <p:sp>
        <p:nvSpPr>
          <p:cNvPr id="400" name="Google Shape;400;p24"/>
          <p:cNvSpPr/>
          <p:nvPr/>
        </p:nvSpPr>
        <p:spPr>
          <a:xfrm rot="133861">
            <a:off x="3285335" y="2802959"/>
            <a:ext cx="942550" cy="1188996"/>
          </a:xfrm>
          <a:custGeom>
            <a:rect b="b" l="l" r="r" t="t"/>
            <a:pathLst>
              <a:path extrusionOk="0" h="2377992" w="1885099">
                <a:moveTo>
                  <a:pt x="0" y="0"/>
                </a:moveTo>
                <a:lnTo>
                  <a:pt x="1885100" y="0"/>
                </a:lnTo>
                <a:lnTo>
                  <a:pt x="1885100" y="2377992"/>
                </a:lnTo>
                <a:lnTo>
                  <a:pt x="0" y="2377992"/>
                </a:lnTo>
                <a:lnTo>
                  <a:pt x="0" y="0"/>
                </a:lnTo>
                <a:close/>
              </a:path>
            </a:pathLst>
          </a:custGeom>
          <a:blipFill rotWithShape="1">
            <a:blip r:embed="rId9">
              <a:alphaModFix/>
            </a:blip>
            <a:stretch>
              <a:fillRect b="0" l="0" r="0" t="0"/>
            </a:stretch>
          </a:blipFill>
          <a:ln>
            <a:noFill/>
          </a:ln>
        </p:spPr>
      </p:sp>
      <p:sp>
        <p:nvSpPr>
          <p:cNvPr id="401" name="Google Shape;401;p24"/>
          <p:cNvSpPr/>
          <p:nvPr/>
        </p:nvSpPr>
        <p:spPr>
          <a:xfrm flipH="1">
            <a:off x="3293117" y="4086050"/>
            <a:ext cx="547293" cy="577757"/>
          </a:xfrm>
          <a:custGeom>
            <a:rect b="b" l="l" r="r" t="t"/>
            <a:pathLst>
              <a:path extrusionOk="0" h="1155514" w="1094587">
                <a:moveTo>
                  <a:pt x="1094587" y="0"/>
                </a:moveTo>
                <a:lnTo>
                  <a:pt x="0" y="0"/>
                </a:lnTo>
                <a:lnTo>
                  <a:pt x="0" y="1155514"/>
                </a:lnTo>
                <a:lnTo>
                  <a:pt x="1094587" y="1155514"/>
                </a:lnTo>
                <a:lnTo>
                  <a:pt x="1094587" y="0"/>
                </a:lnTo>
                <a:close/>
              </a:path>
            </a:pathLst>
          </a:custGeom>
          <a:blipFill rotWithShape="1">
            <a:blip r:embed="rId10">
              <a:alphaModFix/>
            </a:blip>
            <a:stretch>
              <a:fillRect b="0" l="0" r="0" t="0"/>
            </a:stretch>
          </a:blipFill>
          <a:ln>
            <a:noFill/>
          </a:ln>
        </p:spPr>
      </p:sp>
      <p:sp>
        <p:nvSpPr>
          <p:cNvPr id="402" name="Google Shape;402;p24"/>
          <p:cNvSpPr/>
          <p:nvPr/>
        </p:nvSpPr>
        <p:spPr>
          <a:xfrm>
            <a:off x="3977639" y="4143186"/>
            <a:ext cx="413766" cy="463485"/>
          </a:xfrm>
          <a:custGeom>
            <a:rect b="b" l="l" r="r" t="t"/>
            <a:pathLst>
              <a:path extrusionOk="0" h="926971" w="827532">
                <a:moveTo>
                  <a:pt x="0" y="0"/>
                </a:moveTo>
                <a:lnTo>
                  <a:pt x="827532" y="0"/>
                </a:lnTo>
                <a:lnTo>
                  <a:pt x="827532" y="926971"/>
                </a:lnTo>
                <a:lnTo>
                  <a:pt x="0" y="926971"/>
                </a:lnTo>
                <a:lnTo>
                  <a:pt x="0" y="0"/>
                </a:lnTo>
                <a:close/>
              </a:path>
            </a:pathLst>
          </a:custGeom>
          <a:blipFill rotWithShape="1">
            <a:blip r:embed="rId11">
              <a:alphaModFix/>
            </a:blip>
            <a:stretch>
              <a:fillRect b="0" l="0" r="0" t="0"/>
            </a:stretch>
          </a:blipFill>
          <a:ln>
            <a:noFill/>
          </a:ln>
        </p:spPr>
      </p:sp>
      <p:sp>
        <p:nvSpPr>
          <p:cNvPr id="403" name="Google Shape;403;p24"/>
          <p:cNvSpPr/>
          <p:nvPr/>
        </p:nvSpPr>
        <p:spPr>
          <a:xfrm>
            <a:off x="4461233" y="3096042"/>
            <a:ext cx="416469" cy="450015"/>
          </a:xfrm>
          <a:custGeom>
            <a:rect b="b" l="l" r="r" t="t"/>
            <a:pathLst>
              <a:path extrusionOk="0" h="900031" w="832938">
                <a:moveTo>
                  <a:pt x="0" y="0"/>
                </a:moveTo>
                <a:lnTo>
                  <a:pt x="832938" y="0"/>
                </a:lnTo>
                <a:lnTo>
                  <a:pt x="832938" y="900031"/>
                </a:lnTo>
                <a:lnTo>
                  <a:pt x="0" y="900031"/>
                </a:lnTo>
                <a:lnTo>
                  <a:pt x="0" y="0"/>
                </a:lnTo>
                <a:close/>
              </a:path>
            </a:pathLst>
          </a:custGeom>
          <a:blipFill rotWithShape="1">
            <a:blip r:embed="rId12">
              <a:alphaModFix/>
            </a:blip>
            <a:stretch>
              <a:fillRect b="0" l="0" r="0" t="0"/>
            </a:stretch>
          </a:blipFill>
          <a:ln>
            <a:noFill/>
          </a:ln>
        </p:spPr>
      </p:sp>
      <p:sp>
        <p:nvSpPr>
          <p:cNvPr id="404" name="Google Shape;404;p24"/>
          <p:cNvSpPr/>
          <p:nvPr/>
        </p:nvSpPr>
        <p:spPr>
          <a:xfrm>
            <a:off x="5283695" y="2418732"/>
            <a:ext cx="485150" cy="514129"/>
          </a:xfrm>
          <a:custGeom>
            <a:rect b="b" l="l" r="r" t="t"/>
            <a:pathLst>
              <a:path extrusionOk="0" h="1028257" w="970300">
                <a:moveTo>
                  <a:pt x="0" y="0"/>
                </a:moveTo>
                <a:lnTo>
                  <a:pt x="970300" y="0"/>
                </a:lnTo>
                <a:lnTo>
                  <a:pt x="970300" y="1028256"/>
                </a:lnTo>
                <a:lnTo>
                  <a:pt x="0" y="1028256"/>
                </a:lnTo>
                <a:lnTo>
                  <a:pt x="0" y="0"/>
                </a:lnTo>
                <a:close/>
              </a:path>
            </a:pathLst>
          </a:custGeom>
          <a:blipFill rotWithShape="1">
            <a:blip r:embed="rId13">
              <a:alphaModFix/>
            </a:blip>
            <a:stretch>
              <a:fillRect b="0" l="0" r="0" t="0"/>
            </a:stretch>
          </a:blipFill>
          <a:ln>
            <a:noFill/>
          </a:ln>
        </p:spPr>
      </p:sp>
      <p:sp>
        <p:nvSpPr>
          <p:cNvPr id="405" name="Google Shape;405;p24"/>
          <p:cNvSpPr/>
          <p:nvPr/>
        </p:nvSpPr>
        <p:spPr>
          <a:xfrm rot="-679476">
            <a:off x="4448667" y="3338212"/>
            <a:ext cx="1375891" cy="1243305"/>
          </a:xfrm>
          <a:custGeom>
            <a:rect b="b" l="l" r="r" t="t"/>
            <a:pathLst>
              <a:path extrusionOk="0" h="2486611" w="2751783">
                <a:moveTo>
                  <a:pt x="0" y="0"/>
                </a:moveTo>
                <a:lnTo>
                  <a:pt x="2751783" y="0"/>
                </a:lnTo>
                <a:lnTo>
                  <a:pt x="2751783" y="2486612"/>
                </a:lnTo>
                <a:lnTo>
                  <a:pt x="0" y="2486612"/>
                </a:lnTo>
                <a:lnTo>
                  <a:pt x="0" y="0"/>
                </a:lnTo>
                <a:close/>
              </a:path>
            </a:pathLst>
          </a:custGeom>
          <a:blipFill rotWithShape="1">
            <a:blip r:embed="rId14">
              <a:alphaModFix/>
            </a:blip>
            <a:stretch>
              <a:fillRect b="0" l="0" r="0" t="0"/>
            </a:stretch>
          </a:blipFill>
          <a:ln>
            <a:noFill/>
          </a:ln>
        </p:spPr>
      </p:sp>
      <p:sp>
        <p:nvSpPr>
          <p:cNvPr id="406" name="Google Shape;406;p24"/>
          <p:cNvSpPr/>
          <p:nvPr/>
        </p:nvSpPr>
        <p:spPr>
          <a:xfrm>
            <a:off x="5848859" y="2785334"/>
            <a:ext cx="754195" cy="659578"/>
          </a:xfrm>
          <a:custGeom>
            <a:rect b="b" l="l" r="r" t="t"/>
            <a:pathLst>
              <a:path extrusionOk="0" h="1319156" w="1508390">
                <a:moveTo>
                  <a:pt x="0" y="0"/>
                </a:moveTo>
                <a:lnTo>
                  <a:pt x="1508390" y="0"/>
                </a:lnTo>
                <a:lnTo>
                  <a:pt x="1508390" y="1319156"/>
                </a:lnTo>
                <a:lnTo>
                  <a:pt x="0" y="1319156"/>
                </a:lnTo>
                <a:lnTo>
                  <a:pt x="0" y="0"/>
                </a:lnTo>
                <a:close/>
              </a:path>
            </a:pathLst>
          </a:custGeom>
          <a:blipFill rotWithShape="1">
            <a:blip r:embed="rId15">
              <a:alphaModFix/>
            </a:blip>
            <a:stretch>
              <a:fillRect b="0" l="0" r="0" t="0"/>
            </a:stretch>
          </a:blipFill>
          <a:ln>
            <a:noFill/>
          </a:ln>
        </p:spPr>
      </p:sp>
      <p:sp>
        <p:nvSpPr>
          <p:cNvPr id="407" name="Google Shape;407;p24"/>
          <p:cNvSpPr/>
          <p:nvPr/>
        </p:nvSpPr>
        <p:spPr>
          <a:xfrm rot="2338288">
            <a:off x="5435134" y="3804215"/>
            <a:ext cx="1164723" cy="1141428"/>
          </a:xfrm>
          <a:custGeom>
            <a:rect b="b" l="l" r="r" t="t"/>
            <a:pathLst>
              <a:path extrusionOk="0" h="2282857" w="2329446">
                <a:moveTo>
                  <a:pt x="0" y="0"/>
                </a:moveTo>
                <a:lnTo>
                  <a:pt x="2329446" y="0"/>
                </a:lnTo>
                <a:lnTo>
                  <a:pt x="2329446" y="2282857"/>
                </a:lnTo>
                <a:lnTo>
                  <a:pt x="0" y="2282857"/>
                </a:lnTo>
                <a:lnTo>
                  <a:pt x="0" y="0"/>
                </a:lnTo>
                <a:close/>
              </a:path>
            </a:pathLst>
          </a:custGeom>
          <a:blipFill rotWithShape="1">
            <a:blip r:embed="rId16">
              <a:alphaModFix/>
            </a:blip>
            <a:stretch>
              <a:fillRect b="0" l="0" r="0" t="0"/>
            </a:stretch>
          </a:blipFill>
          <a:ln>
            <a:noFill/>
          </a:ln>
        </p:spPr>
      </p:sp>
      <p:sp>
        <p:nvSpPr>
          <p:cNvPr id="408" name="Google Shape;408;p24"/>
          <p:cNvSpPr/>
          <p:nvPr/>
        </p:nvSpPr>
        <p:spPr>
          <a:xfrm rot="463191">
            <a:off x="6853428" y="3596880"/>
            <a:ext cx="673648" cy="1026333"/>
          </a:xfrm>
          <a:custGeom>
            <a:rect b="b" l="l" r="r" t="t"/>
            <a:pathLst>
              <a:path extrusionOk="0" h="2052666" w="1347296">
                <a:moveTo>
                  <a:pt x="0" y="0"/>
                </a:moveTo>
                <a:lnTo>
                  <a:pt x="1347296" y="0"/>
                </a:lnTo>
                <a:lnTo>
                  <a:pt x="1347296" y="2052666"/>
                </a:lnTo>
                <a:lnTo>
                  <a:pt x="0" y="2052666"/>
                </a:lnTo>
                <a:lnTo>
                  <a:pt x="0" y="0"/>
                </a:lnTo>
                <a:close/>
              </a:path>
            </a:pathLst>
          </a:custGeom>
          <a:blipFill rotWithShape="1">
            <a:blip r:embed="rId17">
              <a:alphaModFix/>
            </a:blip>
            <a:stretch>
              <a:fillRect b="0" l="0" r="0" t="0"/>
            </a:stretch>
          </a:blipFill>
          <a:ln>
            <a:noFill/>
          </a:ln>
        </p:spPr>
      </p:sp>
      <p:sp>
        <p:nvSpPr>
          <p:cNvPr id="409" name="Google Shape;409;p24"/>
          <p:cNvSpPr/>
          <p:nvPr/>
        </p:nvSpPr>
        <p:spPr>
          <a:xfrm>
            <a:off x="6861292" y="1661291"/>
            <a:ext cx="657921" cy="733989"/>
          </a:xfrm>
          <a:custGeom>
            <a:rect b="b" l="l" r="r" t="t"/>
            <a:pathLst>
              <a:path extrusionOk="0" h="1467978" w="1315842">
                <a:moveTo>
                  <a:pt x="0" y="0"/>
                </a:moveTo>
                <a:lnTo>
                  <a:pt x="1315842" y="0"/>
                </a:lnTo>
                <a:lnTo>
                  <a:pt x="1315842" y="1467978"/>
                </a:lnTo>
                <a:lnTo>
                  <a:pt x="0" y="1467978"/>
                </a:lnTo>
                <a:lnTo>
                  <a:pt x="0" y="0"/>
                </a:lnTo>
                <a:close/>
              </a:path>
            </a:pathLst>
          </a:custGeom>
          <a:blipFill rotWithShape="1">
            <a:blip r:embed="rId18">
              <a:alphaModFix/>
            </a:blip>
            <a:stretch>
              <a:fillRect b="0" l="0" r="0" t="0"/>
            </a:stretch>
          </a:blipFill>
          <a:ln>
            <a:noFill/>
          </a:ln>
        </p:spPr>
      </p:sp>
      <p:sp>
        <p:nvSpPr>
          <p:cNvPr id="410" name="Google Shape;410;p24"/>
          <p:cNvSpPr/>
          <p:nvPr/>
        </p:nvSpPr>
        <p:spPr>
          <a:xfrm>
            <a:off x="6808370" y="2628095"/>
            <a:ext cx="763766" cy="769362"/>
          </a:xfrm>
          <a:custGeom>
            <a:rect b="b" l="l" r="r" t="t"/>
            <a:pathLst>
              <a:path extrusionOk="0" h="1538723" w="1527532">
                <a:moveTo>
                  <a:pt x="0" y="0"/>
                </a:moveTo>
                <a:lnTo>
                  <a:pt x="1527532" y="0"/>
                </a:lnTo>
                <a:lnTo>
                  <a:pt x="1527532" y="1538723"/>
                </a:lnTo>
                <a:lnTo>
                  <a:pt x="0" y="1538723"/>
                </a:lnTo>
                <a:lnTo>
                  <a:pt x="0" y="0"/>
                </a:lnTo>
                <a:close/>
              </a:path>
            </a:pathLst>
          </a:custGeom>
          <a:blipFill rotWithShape="1">
            <a:blip r:embed="rId19">
              <a:alphaModFix/>
            </a:blip>
            <a:stretch>
              <a:fillRect b="0" l="0" r="0" t="0"/>
            </a:stretch>
          </a:blipFill>
          <a:ln>
            <a:noFill/>
          </a:ln>
        </p:spPr>
      </p:sp>
      <p:sp>
        <p:nvSpPr>
          <p:cNvPr id="411" name="Google Shape;411;p24"/>
          <p:cNvSpPr/>
          <p:nvPr/>
        </p:nvSpPr>
        <p:spPr>
          <a:xfrm rot="-148137">
            <a:off x="7700844" y="3247284"/>
            <a:ext cx="926448" cy="1480276"/>
          </a:xfrm>
          <a:custGeom>
            <a:rect b="b" l="l" r="r" t="t"/>
            <a:pathLst>
              <a:path extrusionOk="0" h="2960551" w="1852896">
                <a:moveTo>
                  <a:pt x="0" y="0"/>
                </a:moveTo>
                <a:lnTo>
                  <a:pt x="1852896" y="0"/>
                </a:lnTo>
                <a:lnTo>
                  <a:pt x="1852896" y="2960552"/>
                </a:lnTo>
                <a:lnTo>
                  <a:pt x="0" y="2960552"/>
                </a:lnTo>
                <a:lnTo>
                  <a:pt x="0" y="0"/>
                </a:lnTo>
                <a:close/>
              </a:path>
            </a:pathLst>
          </a:custGeom>
          <a:blipFill rotWithShape="1">
            <a:blip r:embed="rId20">
              <a:alphaModFix/>
            </a:blip>
            <a:stretch>
              <a:fillRect b="0" l="-16459" r="-26755" t="0"/>
            </a:stretch>
          </a:blipFill>
          <a:ln>
            <a:noFill/>
          </a:ln>
        </p:spPr>
      </p:sp>
      <p:sp>
        <p:nvSpPr>
          <p:cNvPr id="412" name="Google Shape;412;p24"/>
          <p:cNvSpPr/>
          <p:nvPr/>
        </p:nvSpPr>
        <p:spPr>
          <a:xfrm>
            <a:off x="7761198" y="2293368"/>
            <a:ext cx="796532" cy="852320"/>
          </a:xfrm>
          <a:custGeom>
            <a:rect b="b" l="l" r="r" t="t"/>
            <a:pathLst>
              <a:path extrusionOk="0" h="1704639" w="1593063">
                <a:moveTo>
                  <a:pt x="0" y="0"/>
                </a:moveTo>
                <a:lnTo>
                  <a:pt x="1593063" y="0"/>
                </a:lnTo>
                <a:lnTo>
                  <a:pt x="1593063" y="1704640"/>
                </a:lnTo>
                <a:lnTo>
                  <a:pt x="0" y="1704640"/>
                </a:lnTo>
                <a:lnTo>
                  <a:pt x="0" y="0"/>
                </a:lnTo>
                <a:close/>
              </a:path>
            </a:pathLst>
          </a:custGeom>
          <a:blipFill rotWithShape="1">
            <a:blip r:embed="rId21">
              <a:alphaModFix/>
            </a:blip>
            <a:stretch>
              <a:fillRect b="0" l="0" r="0" t="0"/>
            </a:stretch>
          </a:blipFill>
          <a:ln>
            <a:noFill/>
          </a:ln>
        </p:spPr>
      </p:sp>
      <p:sp>
        <p:nvSpPr>
          <p:cNvPr id="413" name="Google Shape;413;p24"/>
          <p:cNvSpPr/>
          <p:nvPr/>
        </p:nvSpPr>
        <p:spPr>
          <a:xfrm>
            <a:off x="5848859" y="3619789"/>
            <a:ext cx="759092" cy="513422"/>
          </a:xfrm>
          <a:custGeom>
            <a:rect b="b" l="l" r="r" t="t"/>
            <a:pathLst>
              <a:path extrusionOk="0" h="1026845" w="1518184">
                <a:moveTo>
                  <a:pt x="0" y="0"/>
                </a:moveTo>
                <a:lnTo>
                  <a:pt x="1518184" y="0"/>
                </a:lnTo>
                <a:lnTo>
                  <a:pt x="1518184" y="1026845"/>
                </a:lnTo>
                <a:lnTo>
                  <a:pt x="0" y="1026845"/>
                </a:lnTo>
                <a:lnTo>
                  <a:pt x="0" y="0"/>
                </a:lnTo>
                <a:close/>
              </a:path>
            </a:pathLst>
          </a:custGeom>
          <a:blipFill rotWithShape="1">
            <a:blip r:embed="rId22">
              <a:alphaModFix/>
            </a:blip>
            <a:stretch>
              <a:fillRect b="0" l="0" r="0" t="0"/>
            </a:stretch>
          </a:blipFill>
          <a:ln>
            <a:noFill/>
          </a:ln>
        </p:spPr>
      </p:sp>
      <p:sp>
        <p:nvSpPr>
          <p:cNvPr id="414" name="Google Shape;414;p24"/>
          <p:cNvSpPr/>
          <p:nvPr/>
        </p:nvSpPr>
        <p:spPr>
          <a:xfrm>
            <a:off x="7592958" y="1235682"/>
            <a:ext cx="1008082" cy="1002584"/>
          </a:xfrm>
          <a:custGeom>
            <a:rect b="b" l="l" r="r" t="t"/>
            <a:pathLst>
              <a:path extrusionOk="0" h="2005168" w="2016165">
                <a:moveTo>
                  <a:pt x="0" y="0"/>
                </a:moveTo>
                <a:lnTo>
                  <a:pt x="2016165" y="0"/>
                </a:lnTo>
                <a:lnTo>
                  <a:pt x="2016165" y="2005168"/>
                </a:lnTo>
                <a:lnTo>
                  <a:pt x="0" y="2005168"/>
                </a:lnTo>
                <a:lnTo>
                  <a:pt x="0" y="0"/>
                </a:lnTo>
                <a:close/>
              </a:path>
            </a:pathLst>
          </a:custGeom>
          <a:blipFill rotWithShape="1">
            <a:blip r:embed="rId23">
              <a:alphaModFix/>
            </a:blip>
            <a:stretch>
              <a:fillRect b="0" l="0" r="0" t="0"/>
            </a:stretch>
          </a:blipFill>
          <a:ln>
            <a:noFill/>
          </a:ln>
        </p:spPr>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8" name="Shape 418"/>
        <p:cNvGrpSpPr/>
        <p:nvPr/>
      </p:nvGrpSpPr>
      <p:grpSpPr>
        <a:xfrm>
          <a:off x="0" y="0"/>
          <a:ext cx="0" cy="0"/>
          <a:chOff x="0" y="0"/>
          <a:chExt cx="0" cy="0"/>
        </a:xfrm>
      </p:grpSpPr>
      <p:grpSp>
        <p:nvGrpSpPr>
          <p:cNvPr id="419" name="Google Shape;419;p25"/>
          <p:cNvGrpSpPr/>
          <p:nvPr/>
        </p:nvGrpSpPr>
        <p:grpSpPr>
          <a:xfrm>
            <a:off x="387109" y="1059158"/>
            <a:ext cx="2548821" cy="3736326"/>
            <a:chOff x="0" y="-19050"/>
            <a:chExt cx="1342589" cy="1968106"/>
          </a:xfrm>
        </p:grpSpPr>
        <p:sp>
          <p:nvSpPr>
            <p:cNvPr id="420" name="Google Shape;420;p25"/>
            <p:cNvSpPr/>
            <p:nvPr/>
          </p:nvSpPr>
          <p:spPr>
            <a:xfrm>
              <a:off x="0" y="0"/>
              <a:ext cx="1342589" cy="1949056"/>
            </a:xfrm>
            <a:custGeom>
              <a:rect b="b" l="l" r="r" t="t"/>
              <a:pathLst>
                <a:path extrusionOk="0" h="1949056" w="1342589">
                  <a:moveTo>
                    <a:pt x="36449" y="0"/>
                  </a:moveTo>
                  <a:lnTo>
                    <a:pt x="1306139" y="0"/>
                  </a:lnTo>
                  <a:cubicBezTo>
                    <a:pt x="1315806" y="0"/>
                    <a:pt x="1325077" y="3840"/>
                    <a:pt x="1331913" y="10676"/>
                  </a:cubicBezTo>
                  <a:cubicBezTo>
                    <a:pt x="1338748" y="17511"/>
                    <a:pt x="1342589" y="26782"/>
                    <a:pt x="1342589" y="36449"/>
                  </a:cubicBezTo>
                  <a:lnTo>
                    <a:pt x="1342589" y="1912607"/>
                  </a:lnTo>
                  <a:cubicBezTo>
                    <a:pt x="1342589" y="1932737"/>
                    <a:pt x="1326270" y="1949056"/>
                    <a:pt x="1306139" y="1949056"/>
                  </a:cubicBezTo>
                  <a:lnTo>
                    <a:pt x="36449" y="1949056"/>
                  </a:lnTo>
                  <a:cubicBezTo>
                    <a:pt x="16319" y="1949056"/>
                    <a:pt x="0" y="1932737"/>
                    <a:pt x="0" y="1912607"/>
                  </a:cubicBezTo>
                  <a:lnTo>
                    <a:pt x="0" y="36449"/>
                  </a:lnTo>
                  <a:cubicBezTo>
                    <a:pt x="0" y="16319"/>
                    <a:pt x="16319" y="0"/>
                    <a:pt x="36449" y="0"/>
                  </a:cubicBezTo>
                  <a:close/>
                </a:path>
              </a:pathLst>
            </a:custGeom>
            <a:solidFill>
              <a:srgbClr val="FFFFF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21" name="Google Shape;421;p25"/>
            <p:cNvSpPr txBox="1"/>
            <p:nvPr/>
          </p:nvSpPr>
          <p:spPr>
            <a:xfrm>
              <a:off x="0" y="-19050"/>
              <a:ext cx="1342589" cy="196810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22" name="Google Shape;422;p25"/>
          <p:cNvGrpSpPr/>
          <p:nvPr/>
        </p:nvGrpSpPr>
        <p:grpSpPr>
          <a:xfrm>
            <a:off x="3054992" y="1059158"/>
            <a:ext cx="5756490" cy="3736326"/>
            <a:chOff x="0" y="-19050"/>
            <a:chExt cx="3032225" cy="1968106"/>
          </a:xfrm>
        </p:grpSpPr>
        <p:sp>
          <p:nvSpPr>
            <p:cNvPr id="423" name="Google Shape;423;p25"/>
            <p:cNvSpPr/>
            <p:nvPr/>
          </p:nvSpPr>
          <p:spPr>
            <a:xfrm>
              <a:off x="0" y="0"/>
              <a:ext cx="3032225" cy="1949056"/>
            </a:xfrm>
            <a:custGeom>
              <a:rect b="b" l="l" r="r" t="t"/>
              <a:pathLst>
                <a:path extrusionOk="0" h="1949056" w="3032225">
                  <a:moveTo>
                    <a:pt x="16139" y="0"/>
                  </a:moveTo>
                  <a:lnTo>
                    <a:pt x="3016086" y="0"/>
                  </a:lnTo>
                  <a:cubicBezTo>
                    <a:pt x="3020366" y="0"/>
                    <a:pt x="3024471" y="1700"/>
                    <a:pt x="3027498" y="4727"/>
                  </a:cubicBezTo>
                  <a:cubicBezTo>
                    <a:pt x="3030525" y="7754"/>
                    <a:pt x="3032225" y="11859"/>
                    <a:pt x="3032225" y="16139"/>
                  </a:cubicBezTo>
                  <a:lnTo>
                    <a:pt x="3032225" y="1932917"/>
                  </a:lnTo>
                  <a:cubicBezTo>
                    <a:pt x="3032225" y="1937197"/>
                    <a:pt x="3030525" y="1941302"/>
                    <a:pt x="3027498" y="1944329"/>
                  </a:cubicBezTo>
                  <a:cubicBezTo>
                    <a:pt x="3024471" y="1947356"/>
                    <a:pt x="3020366" y="1949056"/>
                    <a:pt x="3016086" y="1949056"/>
                  </a:cubicBezTo>
                  <a:lnTo>
                    <a:pt x="16139" y="1949056"/>
                  </a:lnTo>
                  <a:cubicBezTo>
                    <a:pt x="11859" y="1949056"/>
                    <a:pt x="7754" y="1947356"/>
                    <a:pt x="4727" y="1944329"/>
                  </a:cubicBezTo>
                  <a:cubicBezTo>
                    <a:pt x="1700" y="1941302"/>
                    <a:pt x="0" y="1937197"/>
                    <a:pt x="0" y="1932917"/>
                  </a:cubicBezTo>
                  <a:lnTo>
                    <a:pt x="0" y="16139"/>
                  </a:lnTo>
                  <a:cubicBezTo>
                    <a:pt x="0" y="11859"/>
                    <a:pt x="1700" y="7754"/>
                    <a:pt x="4727" y="4727"/>
                  </a:cubicBezTo>
                  <a:cubicBezTo>
                    <a:pt x="7754" y="1700"/>
                    <a:pt x="11859" y="0"/>
                    <a:pt x="16139" y="0"/>
                  </a:cubicBezTo>
                  <a:close/>
                </a:path>
              </a:pathLst>
            </a:custGeom>
            <a:solidFill>
              <a:srgbClr val="FFFFF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24" name="Google Shape;424;p25"/>
            <p:cNvSpPr txBox="1"/>
            <p:nvPr/>
          </p:nvSpPr>
          <p:spPr>
            <a:xfrm>
              <a:off x="0" y="-19050"/>
              <a:ext cx="3032225" cy="196810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25" name="Google Shape;425;p25"/>
          <p:cNvGrpSpPr/>
          <p:nvPr/>
        </p:nvGrpSpPr>
        <p:grpSpPr>
          <a:xfrm>
            <a:off x="569502" y="1199517"/>
            <a:ext cx="2184034" cy="359784"/>
            <a:chOff x="0" y="-19050"/>
            <a:chExt cx="1150437" cy="189516"/>
          </a:xfrm>
        </p:grpSpPr>
        <p:sp>
          <p:nvSpPr>
            <p:cNvPr id="426" name="Google Shape;426;p25"/>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27" name="Google Shape;427;p25"/>
            <p:cNvSpPr txBox="1"/>
            <p:nvPr/>
          </p:nvSpPr>
          <p:spPr>
            <a:xfrm>
              <a:off x="0" y="-19050"/>
              <a:ext cx="1150437" cy="18951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28" name="Google Shape;428;p25"/>
          <p:cNvGrpSpPr/>
          <p:nvPr/>
        </p:nvGrpSpPr>
        <p:grpSpPr>
          <a:xfrm>
            <a:off x="4841220" y="1199517"/>
            <a:ext cx="2184034" cy="359784"/>
            <a:chOff x="0" y="-19050"/>
            <a:chExt cx="1150437" cy="189516"/>
          </a:xfrm>
        </p:grpSpPr>
        <p:sp>
          <p:nvSpPr>
            <p:cNvPr id="429" name="Google Shape;429;p25"/>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30" name="Google Shape;430;p25"/>
            <p:cNvSpPr txBox="1"/>
            <p:nvPr/>
          </p:nvSpPr>
          <p:spPr>
            <a:xfrm>
              <a:off x="0" y="-19050"/>
              <a:ext cx="1150437" cy="18951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31" name="Google Shape;431;p25"/>
          <p:cNvGrpSpPr/>
          <p:nvPr/>
        </p:nvGrpSpPr>
        <p:grpSpPr>
          <a:xfrm>
            <a:off x="569502" y="3516716"/>
            <a:ext cx="2184034" cy="359784"/>
            <a:chOff x="0" y="-19050"/>
            <a:chExt cx="1150437" cy="189516"/>
          </a:xfrm>
        </p:grpSpPr>
        <p:sp>
          <p:nvSpPr>
            <p:cNvPr id="432" name="Google Shape;432;p25"/>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33" name="Google Shape;433;p25"/>
            <p:cNvSpPr txBox="1"/>
            <p:nvPr/>
          </p:nvSpPr>
          <p:spPr>
            <a:xfrm>
              <a:off x="0" y="-19050"/>
              <a:ext cx="1150437" cy="18951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34" name="Google Shape;434;p25"/>
          <p:cNvGrpSpPr/>
          <p:nvPr/>
        </p:nvGrpSpPr>
        <p:grpSpPr>
          <a:xfrm>
            <a:off x="1100581" y="4001012"/>
            <a:ext cx="610687" cy="537898"/>
            <a:chOff x="0" y="-23569"/>
            <a:chExt cx="1628498" cy="1434394"/>
          </a:xfrm>
        </p:grpSpPr>
        <p:grpSp>
          <p:nvGrpSpPr>
            <p:cNvPr id="435" name="Google Shape;435;p25"/>
            <p:cNvGrpSpPr/>
            <p:nvPr/>
          </p:nvGrpSpPr>
          <p:grpSpPr>
            <a:xfrm>
              <a:off x="311446" y="-23569"/>
              <a:ext cx="1005606" cy="1029175"/>
              <a:chOff x="0" y="-19050"/>
              <a:chExt cx="812800" cy="831850"/>
            </a:xfrm>
          </p:grpSpPr>
          <p:sp>
            <p:nvSpPr>
              <p:cNvPr id="436" name="Google Shape;436;p25"/>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FEBF0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37" name="Google Shape;437;p25"/>
              <p:cNvSpPr txBox="1"/>
              <p:nvPr/>
            </p:nvSpPr>
            <p:spPr>
              <a:xfrm>
                <a:off x="0" y="-19050"/>
                <a:ext cx="812800" cy="831850"/>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38" name="Google Shape;438;p25"/>
            <p:cNvSpPr txBox="1"/>
            <p:nvPr/>
          </p:nvSpPr>
          <p:spPr>
            <a:xfrm>
              <a:off x="0" y="1167027"/>
              <a:ext cx="1628498" cy="243798"/>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1" i="0" lang="en" sz="700" u="none" cap="none" strike="noStrike">
                  <a:solidFill>
                    <a:srgbClr val="000000"/>
                  </a:solidFill>
                  <a:latin typeface="Arial"/>
                  <a:ea typeface="Arial"/>
                  <a:cs typeface="Arial"/>
                  <a:sym typeface="Arial"/>
                </a:rPr>
                <a:t>#FEBF00</a:t>
              </a:r>
              <a:endParaRPr sz="700"/>
            </a:p>
          </p:txBody>
        </p:sp>
      </p:grpSp>
      <p:grpSp>
        <p:nvGrpSpPr>
          <p:cNvPr id="439" name="Google Shape;439;p25"/>
          <p:cNvGrpSpPr/>
          <p:nvPr/>
        </p:nvGrpSpPr>
        <p:grpSpPr>
          <a:xfrm>
            <a:off x="2069347" y="4001012"/>
            <a:ext cx="610687" cy="537898"/>
            <a:chOff x="0" y="-23569"/>
            <a:chExt cx="1628498" cy="1434394"/>
          </a:xfrm>
        </p:grpSpPr>
        <p:grpSp>
          <p:nvGrpSpPr>
            <p:cNvPr id="440" name="Google Shape;440;p25"/>
            <p:cNvGrpSpPr/>
            <p:nvPr/>
          </p:nvGrpSpPr>
          <p:grpSpPr>
            <a:xfrm>
              <a:off x="311446" y="-23569"/>
              <a:ext cx="1005606" cy="1029175"/>
              <a:chOff x="0" y="-19050"/>
              <a:chExt cx="812800" cy="831850"/>
            </a:xfrm>
          </p:grpSpPr>
          <p:sp>
            <p:nvSpPr>
              <p:cNvPr id="441" name="Google Shape;441;p25"/>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00000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42" name="Google Shape;442;p25"/>
              <p:cNvSpPr txBox="1"/>
              <p:nvPr/>
            </p:nvSpPr>
            <p:spPr>
              <a:xfrm>
                <a:off x="0" y="-19050"/>
                <a:ext cx="812800" cy="831850"/>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43" name="Google Shape;443;p25"/>
            <p:cNvSpPr txBox="1"/>
            <p:nvPr/>
          </p:nvSpPr>
          <p:spPr>
            <a:xfrm>
              <a:off x="0" y="1167027"/>
              <a:ext cx="1628498" cy="243798"/>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1" i="0" lang="en" sz="700" u="none" cap="none" strike="noStrike">
                  <a:solidFill>
                    <a:srgbClr val="000000"/>
                  </a:solidFill>
                  <a:latin typeface="Arial"/>
                  <a:ea typeface="Arial"/>
                  <a:cs typeface="Arial"/>
                  <a:sym typeface="Arial"/>
                </a:rPr>
                <a:t>#000000</a:t>
              </a:r>
              <a:endParaRPr sz="700"/>
            </a:p>
          </p:txBody>
        </p:sp>
      </p:grpSp>
      <p:grpSp>
        <p:nvGrpSpPr>
          <p:cNvPr id="444" name="Google Shape;444;p25"/>
          <p:cNvGrpSpPr/>
          <p:nvPr/>
        </p:nvGrpSpPr>
        <p:grpSpPr>
          <a:xfrm>
            <a:off x="616198" y="4001012"/>
            <a:ext cx="610687" cy="537898"/>
            <a:chOff x="0" y="-23569"/>
            <a:chExt cx="1628498" cy="1434394"/>
          </a:xfrm>
        </p:grpSpPr>
        <p:grpSp>
          <p:nvGrpSpPr>
            <p:cNvPr id="445" name="Google Shape;445;p25"/>
            <p:cNvGrpSpPr/>
            <p:nvPr/>
          </p:nvGrpSpPr>
          <p:grpSpPr>
            <a:xfrm>
              <a:off x="311446" y="-23569"/>
              <a:ext cx="1005606" cy="1029175"/>
              <a:chOff x="0" y="-19050"/>
              <a:chExt cx="812800" cy="831850"/>
            </a:xfrm>
          </p:grpSpPr>
          <p:sp>
            <p:nvSpPr>
              <p:cNvPr id="446" name="Google Shape;446;p25"/>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E54C5E"/>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47" name="Google Shape;447;p25"/>
              <p:cNvSpPr txBox="1"/>
              <p:nvPr/>
            </p:nvSpPr>
            <p:spPr>
              <a:xfrm>
                <a:off x="0" y="-19050"/>
                <a:ext cx="812800" cy="831850"/>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48" name="Google Shape;448;p25"/>
            <p:cNvSpPr txBox="1"/>
            <p:nvPr/>
          </p:nvSpPr>
          <p:spPr>
            <a:xfrm>
              <a:off x="0" y="1167027"/>
              <a:ext cx="1628498" cy="243798"/>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1" i="0" lang="en" sz="700" u="none" cap="none" strike="noStrike">
                  <a:solidFill>
                    <a:srgbClr val="000000"/>
                  </a:solidFill>
                  <a:latin typeface="Arial"/>
                  <a:ea typeface="Arial"/>
                  <a:cs typeface="Arial"/>
                  <a:sym typeface="Arial"/>
                </a:rPr>
                <a:t>#E54C5E</a:t>
              </a:r>
              <a:endParaRPr sz="700"/>
            </a:p>
          </p:txBody>
        </p:sp>
      </p:grpSp>
      <p:grpSp>
        <p:nvGrpSpPr>
          <p:cNvPr id="449" name="Google Shape;449;p25"/>
          <p:cNvGrpSpPr/>
          <p:nvPr/>
        </p:nvGrpSpPr>
        <p:grpSpPr>
          <a:xfrm>
            <a:off x="1584963" y="4001012"/>
            <a:ext cx="610687" cy="537898"/>
            <a:chOff x="0" y="-23569"/>
            <a:chExt cx="1628498" cy="1434394"/>
          </a:xfrm>
        </p:grpSpPr>
        <p:grpSp>
          <p:nvGrpSpPr>
            <p:cNvPr id="450" name="Google Shape;450;p25"/>
            <p:cNvGrpSpPr/>
            <p:nvPr/>
          </p:nvGrpSpPr>
          <p:grpSpPr>
            <a:xfrm>
              <a:off x="311446" y="-23569"/>
              <a:ext cx="1005606" cy="1029175"/>
              <a:chOff x="0" y="-19050"/>
              <a:chExt cx="812800" cy="831850"/>
            </a:xfrm>
          </p:grpSpPr>
          <p:sp>
            <p:nvSpPr>
              <p:cNvPr id="451" name="Google Shape;451;p25"/>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4A71F6"/>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52" name="Google Shape;452;p25"/>
              <p:cNvSpPr txBox="1"/>
              <p:nvPr/>
            </p:nvSpPr>
            <p:spPr>
              <a:xfrm>
                <a:off x="0" y="-19050"/>
                <a:ext cx="812800" cy="831850"/>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53" name="Google Shape;453;p25"/>
            <p:cNvSpPr txBox="1"/>
            <p:nvPr/>
          </p:nvSpPr>
          <p:spPr>
            <a:xfrm>
              <a:off x="0" y="1167027"/>
              <a:ext cx="1628498" cy="243798"/>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1" i="0" lang="en" sz="700" u="none" cap="none" strike="noStrike">
                  <a:solidFill>
                    <a:srgbClr val="000000"/>
                  </a:solidFill>
                  <a:latin typeface="Arial"/>
                  <a:ea typeface="Arial"/>
                  <a:cs typeface="Arial"/>
                  <a:sym typeface="Arial"/>
                </a:rPr>
                <a:t>#4A71F6</a:t>
              </a:r>
              <a:endParaRPr sz="700"/>
            </a:p>
          </p:txBody>
        </p:sp>
      </p:grpSp>
      <p:sp>
        <p:nvSpPr>
          <p:cNvPr id="454" name="Google Shape;454;p25"/>
          <p:cNvSpPr txBox="1"/>
          <p:nvPr/>
        </p:nvSpPr>
        <p:spPr>
          <a:xfrm>
            <a:off x="616198" y="1683198"/>
            <a:ext cx="2090643" cy="251841"/>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 sz="900" u="none" cap="none" strike="noStrike">
                <a:solidFill>
                  <a:srgbClr val="000000"/>
                </a:solidFill>
                <a:latin typeface="Arial"/>
                <a:ea typeface="Arial"/>
                <a:cs typeface="Arial"/>
                <a:sym typeface="Arial"/>
              </a:rPr>
              <a:t>This presentation template</a:t>
            </a:r>
            <a:endParaRPr sz="700"/>
          </a:p>
          <a:p>
            <a:pPr indent="0" lvl="0" marL="0" marR="0" rtl="0" algn="ctr">
              <a:lnSpc>
                <a:spcPct val="122000"/>
              </a:lnSpc>
              <a:spcBef>
                <a:spcPts val="0"/>
              </a:spcBef>
              <a:spcAft>
                <a:spcPts val="0"/>
              </a:spcAft>
              <a:buNone/>
            </a:pPr>
            <a:r>
              <a:rPr b="0" i="0" lang="en" sz="900" u="none" cap="none" strike="noStrike">
                <a:solidFill>
                  <a:srgbClr val="000000"/>
                </a:solidFill>
                <a:latin typeface="Arial"/>
                <a:ea typeface="Arial"/>
                <a:cs typeface="Arial"/>
                <a:sym typeface="Arial"/>
              </a:rPr>
              <a:t>uses the following free fonts:</a:t>
            </a:r>
            <a:endParaRPr sz="700"/>
          </a:p>
        </p:txBody>
      </p:sp>
      <p:sp>
        <p:nvSpPr>
          <p:cNvPr id="455" name="Google Shape;455;p25"/>
          <p:cNvSpPr txBox="1"/>
          <p:nvPr/>
        </p:nvSpPr>
        <p:spPr>
          <a:xfrm>
            <a:off x="587727" y="3228016"/>
            <a:ext cx="2184034" cy="124841"/>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 sz="900" u="none" cap="none" strike="noStrike">
                <a:solidFill>
                  <a:srgbClr val="000000"/>
                </a:solidFill>
                <a:latin typeface="Arial"/>
                <a:ea typeface="Arial"/>
                <a:cs typeface="Arial"/>
                <a:sym typeface="Arial"/>
              </a:rPr>
              <a:t>You can find these fonts online too.</a:t>
            </a:r>
            <a:endParaRPr sz="700"/>
          </a:p>
        </p:txBody>
      </p:sp>
      <p:sp>
        <p:nvSpPr>
          <p:cNvPr id="456" name="Google Shape;456;p25"/>
          <p:cNvSpPr txBox="1"/>
          <p:nvPr/>
        </p:nvSpPr>
        <p:spPr>
          <a:xfrm>
            <a:off x="873885" y="2133592"/>
            <a:ext cx="1575268" cy="962450"/>
          </a:xfrm>
          <a:prstGeom prst="rect">
            <a:avLst/>
          </a:prstGeom>
          <a:noFill/>
          <a:ln>
            <a:noFill/>
          </a:ln>
        </p:spPr>
        <p:txBody>
          <a:bodyPr anchorCtr="0" anchor="t" bIns="0" lIns="0" spcFirstLastPara="1" rIns="0" wrap="square" tIns="0">
            <a:spAutoFit/>
          </a:bodyPr>
          <a:lstStyle/>
          <a:p>
            <a:pPr indent="0" lvl="0" marL="0" marR="0" rtl="0" algn="ctr">
              <a:lnSpc>
                <a:spcPct val="103006"/>
              </a:lnSpc>
              <a:spcBef>
                <a:spcPts val="0"/>
              </a:spcBef>
              <a:spcAft>
                <a:spcPts val="0"/>
              </a:spcAft>
              <a:buNone/>
            </a:pPr>
            <a:r>
              <a:rPr b="1" i="0" lang="en" sz="700" u="none" cap="none" strike="noStrike">
                <a:solidFill>
                  <a:srgbClr val="000000"/>
                </a:solidFill>
                <a:latin typeface="Arial"/>
                <a:ea typeface="Arial"/>
                <a:cs typeface="Arial"/>
                <a:sym typeface="Arial"/>
              </a:rPr>
              <a:t>TITLES:</a:t>
            </a:r>
            <a:endParaRPr sz="700"/>
          </a:p>
          <a:p>
            <a:pPr indent="0" lvl="0" marL="0" marR="0" rtl="0" algn="ctr">
              <a:lnSpc>
                <a:spcPct val="102985"/>
              </a:lnSpc>
              <a:spcBef>
                <a:spcPts val="0"/>
              </a:spcBef>
              <a:spcAft>
                <a:spcPts val="0"/>
              </a:spcAft>
              <a:buNone/>
            </a:pPr>
            <a:r>
              <a:rPr b="0" i="0" lang="en" sz="1100" u="none" cap="none" strike="noStrike">
                <a:solidFill>
                  <a:srgbClr val="000000"/>
                </a:solidFill>
                <a:latin typeface="Arial"/>
                <a:ea typeface="Arial"/>
                <a:cs typeface="Arial"/>
                <a:sym typeface="Arial"/>
              </a:rPr>
              <a:t>LONDRINA SOLID</a:t>
            </a:r>
            <a:endParaRPr sz="700"/>
          </a:p>
          <a:p>
            <a:pPr indent="0" lvl="0" marL="0" marR="0" rtl="0" algn="ctr">
              <a:lnSpc>
                <a:spcPct val="102985"/>
              </a:lnSpc>
              <a:spcBef>
                <a:spcPts val="0"/>
              </a:spcBef>
              <a:spcAft>
                <a:spcPts val="0"/>
              </a:spcAft>
              <a:buNone/>
            </a:pPr>
            <a:r>
              <a:t/>
            </a:r>
            <a:endParaRPr b="0" i="0" sz="1100" u="none" cap="none" strike="noStrike">
              <a:solidFill>
                <a:srgbClr val="000000"/>
              </a:solidFill>
              <a:latin typeface="Arial"/>
              <a:ea typeface="Arial"/>
              <a:cs typeface="Arial"/>
              <a:sym typeface="Arial"/>
            </a:endParaRPr>
          </a:p>
          <a:p>
            <a:pPr indent="0" lvl="0" marL="0" marR="0" rtl="0" algn="ctr">
              <a:lnSpc>
                <a:spcPct val="103006"/>
              </a:lnSpc>
              <a:spcBef>
                <a:spcPts val="0"/>
              </a:spcBef>
              <a:spcAft>
                <a:spcPts val="0"/>
              </a:spcAft>
              <a:buNone/>
            </a:pPr>
            <a:r>
              <a:rPr b="1" i="0" lang="en" sz="700" u="none" cap="none" strike="noStrike">
                <a:solidFill>
                  <a:srgbClr val="000000"/>
                </a:solidFill>
                <a:latin typeface="Arial"/>
                <a:ea typeface="Arial"/>
                <a:cs typeface="Arial"/>
                <a:sym typeface="Arial"/>
              </a:rPr>
              <a:t>HEADERS:</a:t>
            </a:r>
            <a:endParaRPr sz="700"/>
          </a:p>
          <a:p>
            <a:pPr indent="0" lvl="0" marL="0" marR="0" rtl="0" algn="ctr">
              <a:lnSpc>
                <a:spcPct val="102985"/>
              </a:lnSpc>
              <a:spcBef>
                <a:spcPts val="0"/>
              </a:spcBef>
              <a:spcAft>
                <a:spcPts val="0"/>
              </a:spcAft>
              <a:buNone/>
            </a:pPr>
            <a:r>
              <a:rPr b="0" i="0" lang="en" sz="1100" u="none" cap="none" strike="noStrike">
                <a:solidFill>
                  <a:srgbClr val="000000"/>
                </a:solidFill>
                <a:latin typeface="Arial"/>
                <a:ea typeface="Arial"/>
                <a:cs typeface="Arial"/>
                <a:sym typeface="Arial"/>
              </a:rPr>
              <a:t>MANSLAVA</a:t>
            </a:r>
            <a:endParaRPr sz="700"/>
          </a:p>
          <a:p>
            <a:pPr indent="0" lvl="0" marL="0" marR="0" rtl="0" algn="ctr">
              <a:lnSpc>
                <a:spcPct val="102985"/>
              </a:lnSpc>
              <a:spcBef>
                <a:spcPts val="0"/>
              </a:spcBef>
              <a:spcAft>
                <a:spcPts val="0"/>
              </a:spcAft>
              <a:buNone/>
            </a:pPr>
            <a:r>
              <a:t/>
            </a:r>
            <a:endParaRPr b="0" i="0" sz="1100" u="none" cap="none" strike="noStrike">
              <a:solidFill>
                <a:srgbClr val="000000"/>
              </a:solidFill>
              <a:latin typeface="Arial"/>
              <a:ea typeface="Arial"/>
              <a:cs typeface="Arial"/>
              <a:sym typeface="Arial"/>
            </a:endParaRPr>
          </a:p>
          <a:p>
            <a:pPr indent="0" lvl="0" marL="0" marR="0" rtl="0" algn="ctr">
              <a:lnSpc>
                <a:spcPct val="103006"/>
              </a:lnSpc>
              <a:spcBef>
                <a:spcPts val="0"/>
              </a:spcBef>
              <a:spcAft>
                <a:spcPts val="0"/>
              </a:spcAft>
              <a:buNone/>
            </a:pPr>
            <a:r>
              <a:rPr b="1" i="0" lang="en" sz="700" u="none" cap="none" strike="noStrike">
                <a:solidFill>
                  <a:srgbClr val="000000"/>
                </a:solidFill>
                <a:latin typeface="Arial"/>
                <a:ea typeface="Arial"/>
                <a:cs typeface="Arial"/>
                <a:sym typeface="Arial"/>
              </a:rPr>
              <a:t>BODY COPY:</a:t>
            </a:r>
            <a:endParaRPr sz="700"/>
          </a:p>
          <a:p>
            <a:pPr indent="0" lvl="0" marL="0" marR="0" rtl="0" algn="ctr">
              <a:lnSpc>
                <a:spcPct val="102985"/>
              </a:lnSpc>
              <a:spcBef>
                <a:spcPts val="0"/>
              </a:spcBef>
              <a:spcAft>
                <a:spcPts val="0"/>
              </a:spcAft>
              <a:buNone/>
            </a:pPr>
            <a:r>
              <a:rPr b="0" i="0" lang="en" sz="1100" u="none" cap="none" strike="noStrike">
                <a:solidFill>
                  <a:srgbClr val="000000"/>
                </a:solidFill>
                <a:latin typeface="Arial"/>
                <a:ea typeface="Arial"/>
                <a:cs typeface="Arial"/>
                <a:sym typeface="Arial"/>
              </a:rPr>
              <a:t> MANSLAVA</a:t>
            </a:r>
            <a:endParaRPr sz="700"/>
          </a:p>
        </p:txBody>
      </p:sp>
      <p:sp>
        <p:nvSpPr>
          <p:cNvPr id="457" name="Google Shape;457;p25"/>
          <p:cNvSpPr txBox="1"/>
          <p:nvPr/>
        </p:nvSpPr>
        <p:spPr>
          <a:xfrm>
            <a:off x="2105002" y="762265"/>
            <a:ext cx="4933995" cy="207645"/>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 sz="1200" u="none" cap="none" strike="noStrike">
                <a:solidFill>
                  <a:srgbClr val="000000"/>
                </a:solidFill>
                <a:latin typeface="Mansalva"/>
                <a:ea typeface="Mansalva"/>
                <a:cs typeface="Mansalva"/>
                <a:sym typeface="Mansalva"/>
              </a:rPr>
              <a:t>Use these design resources in your Canva Presentation.</a:t>
            </a:r>
            <a:endParaRPr sz="700"/>
          </a:p>
        </p:txBody>
      </p:sp>
      <p:sp>
        <p:nvSpPr>
          <p:cNvPr id="458" name="Google Shape;458;p25"/>
          <p:cNvSpPr txBox="1"/>
          <p:nvPr/>
        </p:nvSpPr>
        <p:spPr>
          <a:xfrm>
            <a:off x="2423130" y="284837"/>
            <a:ext cx="4297741" cy="506004"/>
          </a:xfrm>
          <a:prstGeom prst="rect">
            <a:avLst/>
          </a:prstGeom>
          <a:noFill/>
          <a:ln>
            <a:noFill/>
          </a:ln>
        </p:spPr>
        <p:txBody>
          <a:bodyPr anchorCtr="0" anchor="t" bIns="0" lIns="0" spcFirstLastPara="1" rIns="0" wrap="square" tIns="0">
            <a:spAutoFit/>
          </a:bodyPr>
          <a:lstStyle/>
          <a:p>
            <a:pPr indent="0" lvl="0" marL="0" marR="0" rtl="0" algn="ctr">
              <a:lnSpc>
                <a:spcPct val="100013"/>
              </a:lnSpc>
              <a:spcBef>
                <a:spcPts val="0"/>
              </a:spcBef>
              <a:spcAft>
                <a:spcPts val="0"/>
              </a:spcAft>
              <a:buNone/>
            </a:pPr>
            <a:r>
              <a:rPr b="1" i="0" lang="en" sz="3800" u="none" cap="none" strike="noStrike">
                <a:solidFill>
                  <a:srgbClr val="000000"/>
                </a:solidFill>
                <a:latin typeface="Londrina Solid Black"/>
                <a:ea typeface="Londrina Solid Black"/>
                <a:cs typeface="Londrina Solid Black"/>
                <a:sym typeface="Londrina Solid Black"/>
              </a:rPr>
              <a:t>RESOURCE PAGE</a:t>
            </a:r>
            <a:endParaRPr sz="700"/>
          </a:p>
        </p:txBody>
      </p:sp>
      <p:sp>
        <p:nvSpPr>
          <p:cNvPr id="459" name="Google Shape;459;p25"/>
          <p:cNvSpPr txBox="1"/>
          <p:nvPr/>
        </p:nvSpPr>
        <p:spPr>
          <a:xfrm>
            <a:off x="873885" y="1299067"/>
            <a:ext cx="1575268" cy="192088"/>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1" i="0" lang="en" sz="1200" u="none" cap="none" strike="noStrike">
                <a:solidFill>
                  <a:srgbClr val="0F1A38"/>
                </a:solidFill>
                <a:latin typeface="Arial"/>
                <a:ea typeface="Arial"/>
                <a:cs typeface="Arial"/>
                <a:sym typeface="Arial"/>
              </a:rPr>
              <a:t>Fonts</a:t>
            </a:r>
            <a:endParaRPr sz="700"/>
          </a:p>
        </p:txBody>
      </p:sp>
      <p:sp>
        <p:nvSpPr>
          <p:cNvPr id="460" name="Google Shape;460;p25"/>
          <p:cNvSpPr txBox="1"/>
          <p:nvPr/>
        </p:nvSpPr>
        <p:spPr>
          <a:xfrm>
            <a:off x="5145603" y="1299067"/>
            <a:ext cx="1575268" cy="192088"/>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1" i="0" lang="en" sz="1200" u="none" cap="none" strike="noStrike">
                <a:solidFill>
                  <a:srgbClr val="0F1A38"/>
                </a:solidFill>
                <a:latin typeface="Arial"/>
                <a:ea typeface="Arial"/>
                <a:cs typeface="Arial"/>
                <a:sym typeface="Arial"/>
              </a:rPr>
              <a:t>Design Elements</a:t>
            </a:r>
            <a:endParaRPr sz="700"/>
          </a:p>
        </p:txBody>
      </p:sp>
      <p:sp>
        <p:nvSpPr>
          <p:cNvPr id="461" name="Google Shape;461;p25"/>
          <p:cNvSpPr txBox="1"/>
          <p:nvPr/>
        </p:nvSpPr>
        <p:spPr>
          <a:xfrm>
            <a:off x="873885" y="3600636"/>
            <a:ext cx="1575268" cy="192088"/>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1" i="0" lang="en" sz="1200" u="none" cap="none" strike="noStrike">
                <a:solidFill>
                  <a:srgbClr val="0F1A38"/>
                </a:solidFill>
                <a:latin typeface="Arial"/>
                <a:ea typeface="Arial"/>
                <a:cs typeface="Arial"/>
                <a:sym typeface="Arial"/>
              </a:rPr>
              <a:t>Colors</a:t>
            </a:r>
            <a:endParaRPr sz="700"/>
          </a:p>
        </p:txBody>
      </p:sp>
      <p:sp>
        <p:nvSpPr>
          <p:cNvPr id="462" name="Google Shape;462;p25"/>
          <p:cNvSpPr txBox="1"/>
          <p:nvPr/>
        </p:nvSpPr>
        <p:spPr>
          <a:xfrm>
            <a:off x="5241936" y="4857397"/>
            <a:ext cx="3569546" cy="207645"/>
          </a:xfrm>
          <a:prstGeom prst="rect">
            <a:avLst/>
          </a:prstGeom>
          <a:noFill/>
          <a:ln>
            <a:noFill/>
          </a:ln>
        </p:spPr>
        <p:txBody>
          <a:bodyPr anchorCtr="0" anchor="t" bIns="0" lIns="0" spcFirstLastPara="1" rIns="0" wrap="square" tIns="0">
            <a:spAutoFit/>
          </a:bodyPr>
          <a:lstStyle/>
          <a:p>
            <a:pPr indent="0" lvl="0" marL="0" marR="0" rtl="0" algn="r">
              <a:lnSpc>
                <a:spcPct val="139958"/>
              </a:lnSpc>
              <a:spcBef>
                <a:spcPts val="0"/>
              </a:spcBef>
              <a:spcAft>
                <a:spcPts val="0"/>
              </a:spcAft>
              <a:buNone/>
            </a:pPr>
            <a:r>
              <a:rPr b="0" i="0" lang="en" sz="1200" u="none" cap="none" strike="noStrike">
                <a:solidFill>
                  <a:srgbClr val="000000"/>
                </a:solidFill>
                <a:latin typeface="Mansalva"/>
                <a:ea typeface="Mansalva"/>
                <a:cs typeface="Mansalva"/>
                <a:sym typeface="Mansalva"/>
              </a:rPr>
              <a:t>Don't forget to delete this page before presenting. </a:t>
            </a:r>
            <a:endParaRPr sz="700"/>
          </a:p>
        </p:txBody>
      </p:sp>
      <p:sp>
        <p:nvSpPr>
          <p:cNvPr id="463" name="Google Shape;463;p25"/>
          <p:cNvSpPr/>
          <p:nvPr/>
        </p:nvSpPr>
        <p:spPr>
          <a:xfrm>
            <a:off x="3257794" y="2331464"/>
            <a:ext cx="1030432" cy="1221417"/>
          </a:xfrm>
          <a:custGeom>
            <a:rect b="b" l="l" r="r" t="t"/>
            <a:pathLst>
              <a:path extrusionOk="0" h="2442834" w="2060864">
                <a:moveTo>
                  <a:pt x="0" y="0"/>
                </a:moveTo>
                <a:lnTo>
                  <a:pt x="2060863" y="0"/>
                </a:lnTo>
                <a:lnTo>
                  <a:pt x="2060863" y="2442834"/>
                </a:lnTo>
                <a:lnTo>
                  <a:pt x="0" y="2442834"/>
                </a:lnTo>
                <a:lnTo>
                  <a:pt x="0" y="0"/>
                </a:lnTo>
                <a:close/>
              </a:path>
            </a:pathLst>
          </a:custGeom>
          <a:blipFill rotWithShape="1">
            <a:blip r:embed="rId3">
              <a:alphaModFix/>
            </a:blip>
            <a:stretch>
              <a:fillRect b="0" l="0" r="0" t="0"/>
            </a:stretch>
          </a:blipFill>
          <a:ln>
            <a:noFill/>
          </a:ln>
        </p:spPr>
      </p:sp>
      <p:sp>
        <p:nvSpPr>
          <p:cNvPr id="464" name="Google Shape;464;p25"/>
          <p:cNvSpPr/>
          <p:nvPr/>
        </p:nvSpPr>
        <p:spPr>
          <a:xfrm>
            <a:off x="3346866" y="1303829"/>
            <a:ext cx="1225135" cy="964515"/>
          </a:xfrm>
          <a:custGeom>
            <a:rect b="b" l="l" r="r" t="t"/>
            <a:pathLst>
              <a:path extrusionOk="0" h="1929030" w="2450269">
                <a:moveTo>
                  <a:pt x="0" y="0"/>
                </a:moveTo>
                <a:lnTo>
                  <a:pt x="2450269" y="0"/>
                </a:lnTo>
                <a:lnTo>
                  <a:pt x="2450269" y="1929030"/>
                </a:lnTo>
                <a:lnTo>
                  <a:pt x="0" y="1929030"/>
                </a:lnTo>
                <a:lnTo>
                  <a:pt x="0" y="0"/>
                </a:lnTo>
                <a:close/>
              </a:path>
            </a:pathLst>
          </a:custGeom>
          <a:blipFill rotWithShape="1">
            <a:blip r:embed="rId4">
              <a:alphaModFix/>
            </a:blip>
            <a:stretch>
              <a:fillRect b="0" l="0" r="0" t="0"/>
            </a:stretch>
          </a:blipFill>
          <a:ln>
            <a:noFill/>
          </a:ln>
        </p:spPr>
      </p:sp>
      <p:sp>
        <p:nvSpPr>
          <p:cNvPr id="465" name="Google Shape;465;p25"/>
          <p:cNvSpPr/>
          <p:nvPr/>
        </p:nvSpPr>
        <p:spPr>
          <a:xfrm rot="1463367">
            <a:off x="4117911" y="2312871"/>
            <a:ext cx="778338" cy="594367"/>
          </a:xfrm>
          <a:custGeom>
            <a:rect b="b" l="l" r="r" t="t"/>
            <a:pathLst>
              <a:path extrusionOk="0" h="1188734" w="1556675">
                <a:moveTo>
                  <a:pt x="0" y="0"/>
                </a:moveTo>
                <a:lnTo>
                  <a:pt x="1556675" y="0"/>
                </a:lnTo>
                <a:lnTo>
                  <a:pt x="1556675" y="1188733"/>
                </a:lnTo>
                <a:lnTo>
                  <a:pt x="0" y="1188733"/>
                </a:lnTo>
                <a:lnTo>
                  <a:pt x="0" y="0"/>
                </a:lnTo>
                <a:close/>
              </a:path>
            </a:pathLst>
          </a:custGeom>
          <a:blipFill rotWithShape="1">
            <a:blip r:embed="rId5">
              <a:alphaModFix/>
            </a:blip>
            <a:stretch>
              <a:fillRect b="0" l="0" r="0" t="0"/>
            </a:stretch>
          </a:blipFill>
          <a:ln>
            <a:noFill/>
          </a:ln>
        </p:spPr>
      </p:sp>
      <p:sp>
        <p:nvSpPr>
          <p:cNvPr id="466" name="Google Shape;466;p25"/>
          <p:cNvSpPr/>
          <p:nvPr/>
        </p:nvSpPr>
        <p:spPr>
          <a:xfrm>
            <a:off x="3231221" y="3679802"/>
            <a:ext cx="1057004" cy="980132"/>
          </a:xfrm>
          <a:custGeom>
            <a:rect b="b" l="l" r="r" t="t"/>
            <a:pathLst>
              <a:path extrusionOk="0" h="1960263" w="2114009">
                <a:moveTo>
                  <a:pt x="0" y="0"/>
                </a:moveTo>
                <a:lnTo>
                  <a:pt x="2114009" y="0"/>
                </a:lnTo>
                <a:lnTo>
                  <a:pt x="2114009" y="1960263"/>
                </a:lnTo>
                <a:lnTo>
                  <a:pt x="0" y="1960263"/>
                </a:lnTo>
                <a:lnTo>
                  <a:pt x="0" y="0"/>
                </a:lnTo>
                <a:close/>
              </a:path>
            </a:pathLst>
          </a:custGeom>
          <a:blipFill rotWithShape="1">
            <a:blip r:embed="rId6">
              <a:alphaModFix/>
            </a:blip>
            <a:stretch>
              <a:fillRect b="0" l="0" r="0" t="0"/>
            </a:stretch>
          </a:blipFill>
          <a:ln>
            <a:noFill/>
          </a:ln>
        </p:spPr>
      </p:sp>
      <p:sp>
        <p:nvSpPr>
          <p:cNvPr id="467" name="Google Shape;467;p25"/>
          <p:cNvSpPr/>
          <p:nvPr/>
        </p:nvSpPr>
        <p:spPr>
          <a:xfrm rot="-625588">
            <a:off x="4866248" y="1730043"/>
            <a:ext cx="1116047" cy="1169813"/>
          </a:xfrm>
          <a:custGeom>
            <a:rect b="b" l="l" r="r" t="t"/>
            <a:pathLst>
              <a:path extrusionOk="0" h="2339625" w="2232093">
                <a:moveTo>
                  <a:pt x="0" y="0"/>
                </a:moveTo>
                <a:lnTo>
                  <a:pt x="2232093" y="0"/>
                </a:lnTo>
                <a:lnTo>
                  <a:pt x="2232093" y="2339625"/>
                </a:lnTo>
                <a:lnTo>
                  <a:pt x="0" y="2339625"/>
                </a:lnTo>
                <a:lnTo>
                  <a:pt x="0" y="0"/>
                </a:lnTo>
                <a:close/>
              </a:path>
            </a:pathLst>
          </a:custGeom>
          <a:blipFill rotWithShape="1">
            <a:blip r:embed="rId7">
              <a:alphaModFix/>
            </a:blip>
            <a:stretch>
              <a:fillRect b="0" l="0" r="0" t="0"/>
            </a:stretch>
          </a:blipFill>
          <a:ln>
            <a:noFill/>
          </a:ln>
        </p:spPr>
      </p:sp>
      <p:sp>
        <p:nvSpPr>
          <p:cNvPr id="468" name="Google Shape;468;p25"/>
          <p:cNvSpPr/>
          <p:nvPr/>
        </p:nvSpPr>
        <p:spPr>
          <a:xfrm>
            <a:off x="4411682" y="3070598"/>
            <a:ext cx="917694" cy="805902"/>
          </a:xfrm>
          <a:custGeom>
            <a:rect b="b" l="l" r="r" t="t"/>
            <a:pathLst>
              <a:path extrusionOk="0" h="1611804" w="1835388">
                <a:moveTo>
                  <a:pt x="0" y="0"/>
                </a:moveTo>
                <a:lnTo>
                  <a:pt x="1835387" y="0"/>
                </a:lnTo>
                <a:lnTo>
                  <a:pt x="1835387" y="1611804"/>
                </a:lnTo>
                <a:lnTo>
                  <a:pt x="0" y="1611804"/>
                </a:lnTo>
                <a:lnTo>
                  <a:pt x="0" y="0"/>
                </a:lnTo>
                <a:close/>
              </a:path>
            </a:pathLst>
          </a:custGeom>
          <a:blipFill rotWithShape="1">
            <a:blip r:embed="rId8">
              <a:alphaModFix/>
            </a:blip>
            <a:stretch>
              <a:fillRect b="0" l="0" r="0" t="0"/>
            </a:stretch>
          </a:blipFill>
          <a:ln>
            <a:noFill/>
          </a:ln>
        </p:spPr>
      </p:sp>
      <p:sp>
        <p:nvSpPr>
          <p:cNvPr id="469" name="Google Shape;469;p25"/>
          <p:cNvSpPr/>
          <p:nvPr/>
        </p:nvSpPr>
        <p:spPr>
          <a:xfrm rot="546870">
            <a:off x="4483465" y="4126604"/>
            <a:ext cx="685269" cy="507099"/>
          </a:xfrm>
          <a:custGeom>
            <a:rect b="b" l="l" r="r" t="t"/>
            <a:pathLst>
              <a:path extrusionOk="0" h="1014199" w="1370539">
                <a:moveTo>
                  <a:pt x="0" y="0"/>
                </a:moveTo>
                <a:lnTo>
                  <a:pt x="1370539" y="0"/>
                </a:lnTo>
                <a:lnTo>
                  <a:pt x="1370539" y="1014198"/>
                </a:lnTo>
                <a:lnTo>
                  <a:pt x="0" y="1014198"/>
                </a:lnTo>
                <a:lnTo>
                  <a:pt x="0" y="0"/>
                </a:lnTo>
                <a:close/>
              </a:path>
            </a:pathLst>
          </a:custGeom>
          <a:blipFill rotWithShape="1">
            <a:blip r:embed="rId9">
              <a:alphaModFix/>
            </a:blip>
            <a:stretch>
              <a:fillRect b="0" l="0" r="0" t="0"/>
            </a:stretch>
          </a:blipFill>
          <a:ln>
            <a:noFill/>
          </a:ln>
        </p:spPr>
      </p:sp>
      <p:sp>
        <p:nvSpPr>
          <p:cNvPr id="470" name="Google Shape;470;p25"/>
          <p:cNvSpPr/>
          <p:nvPr/>
        </p:nvSpPr>
        <p:spPr>
          <a:xfrm rot="123840">
            <a:off x="5406574" y="3614970"/>
            <a:ext cx="851065" cy="1023838"/>
          </a:xfrm>
          <a:custGeom>
            <a:rect b="b" l="l" r="r" t="t"/>
            <a:pathLst>
              <a:path extrusionOk="0" h="2047675" w="1702130">
                <a:moveTo>
                  <a:pt x="0" y="0"/>
                </a:moveTo>
                <a:lnTo>
                  <a:pt x="1702129" y="0"/>
                </a:lnTo>
                <a:lnTo>
                  <a:pt x="1702129" y="2047675"/>
                </a:lnTo>
                <a:lnTo>
                  <a:pt x="0" y="2047675"/>
                </a:lnTo>
                <a:lnTo>
                  <a:pt x="0" y="0"/>
                </a:lnTo>
                <a:close/>
              </a:path>
            </a:pathLst>
          </a:custGeom>
          <a:blipFill rotWithShape="1">
            <a:blip r:embed="rId10">
              <a:alphaModFix/>
            </a:blip>
            <a:stretch>
              <a:fillRect b="0" l="0" r="0" t="0"/>
            </a:stretch>
          </a:blipFill>
          <a:ln>
            <a:noFill/>
          </a:ln>
        </p:spPr>
      </p:sp>
      <p:sp>
        <p:nvSpPr>
          <p:cNvPr id="471" name="Google Shape;471;p25"/>
          <p:cNvSpPr/>
          <p:nvPr/>
        </p:nvSpPr>
        <p:spPr>
          <a:xfrm>
            <a:off x="6194020" y="1664195"/>
            <a:ext cx="693759" cy="667270"/>
          </a:xfrm>
          <a:custGeom>
            <a:rect b="b" l="l" r="r" t="t"/>
            <a:pathLst>
              <a:path extrusionOk="0" h="1334540" w="1387518">
                <a:moveTo>
                  <a:pt x="0" y="0"/>
                </a:moveTo>
                <a:lnTo>
                  <a:pt x="1387518" y="0"/>
                </a:lnTo>
                <a:lnTo>
                  <a:pt x="1387518" y="1334540"/>
                </a:lnTo>
                <a:lnTo>
                  <a:pt x="0" y="1334540"/>
                </a:lnTo>
                <a:lnTo>
                  <a:pt x="0" y="0"/>
                </a:lnTo>
                <a:close/>
              </a:path>
            </a:pathLst>
          </a:custGeom>
          <a:blipFill rotWithShape="1">
            <a:blip r:embed="rId11">
              <a:alphaModFix/>
            </a:blip>
            <a:stretch>
              <a:fillRect b="0" l="0" r="0" t="0"/>
            </a:stretch>
          </a:blipFill>
          <a:ln>
            <a:noFill/>
          </a:ln>
        </p:spPr>
      </p:sp>
      <p:sp>
        <p:nvSpPr>
          <p:cNvPr id="472" name="Google Shape;472;p25"/>
          <p:cNvSpPr/>
          <p:nvPr/>
        </p:nvSpPr>
        <p:spPr>
          <a:xfrm flipH="1" rot="10800000">
            <a:off x="7158481" y="1333796"/>
            <a:ext cx="1471169" cy="698805"/>
          </a:xfrm>
          <a:custGeom>
            <a:rect b="b" l="l" r="r" t="t"/>
            <a:pathLst>
              <a:path extrusionOk="0" h="1397610" w="2942338">
                <a:moveTo>
                  <a:pt x="0" y="1397610"/>
                </a:moveTo>
                <a:lnTo>
                  <a:pt x="2942338" y="1397610"/>
                </a:lnTo>
                <a:lnTo>
                  <a:pt x="2942338" y="0"/>
                </a:lnTo>
                <a:lnTo>
                  <a:pt x="0" y="0"/>
                </a:lnTo>
                <a:lnTo>
                  <a:pt x="0" y="1397610"/>
                </a:lnTo>
                <a:close/>
              </a:path>
            </a:pathLst>
          </a:custGeom>
          <a:blipFill rotWithShape="1">
            <a:blip r:embed="rId12">
              <a:alphaModFix/>
            </a:blip>
            <a:stretch>
              <a:fillRect b="0" l="0" r="0" t="0"/>
            </a:stretch>
          </a:blipFill>
          <a:ln>
            <a:noFill/>
          </a:ln>
        </p:spPr>
      </p:sp>
      <p:sp>
        <p:nvSpPr>
          <p:cNvPr id="473" name="Google Shape;473;p25"/>
          <p:cNvSpPr/>
          <p:nvPr/>
        </p:nvSpPr>
        <p:spPr>
          <a:xfrm rot="-5233713">
            <a:off x="5997065" y="2798674"/>
            <a:ext cx="1323600" cy="635328"/>
          </a:xfrm>
          <a:custGeom>
            <a:rect b="b" l="l" r="r" t="t"/>
            <a:pathLst>
              <a:path extrusionOk="0" h="1270656" w="2647200">
                <a:moveTo>
                  <a:pt x="0" y="0"/>
                </a:moveTo>
                <a:lnTo>
                  <a:pt x="2647200" y="0"/>
                </a:lnTo>
                <a:lnTo>
                  <a:pt x="2647200" y="1270656"/>
                </a:lnTo>
                <a:lnTo>
                  <a:pt x="0" y="1270656"/>
                </a:lnTo>
                <a:lnTo>
                  <a:pt x="0" y="0"/>
                </a:lnTo>
                <a:close/>
              </a:path>
            </a:pathLst>
          </a:custGeom>
          <a:blipFill rotWithShape="1">
            <a:blip r:embed="rId13">
              <a:alphaModFix/>
            </a:blip>
            <a:stretch>
              <a:fillRect b="0" l="0" r="0" t="0"/>
            </a:stretch>
          </a:blipFill>
          <a:ln>
            <a:noFill/>
          </a:ln>
        </p:spPr>
      </p:sp>
      <p:sp>
        <p:nvSpPr>
          <p:cNvPr id="474" name="Google Shape;474;p25"/>
          <p:cNvSpPr/>
          <p:nvPr/>
        </p:nvSpPr>
        <p:spPr>
          <a:xfrm rot="-327929">
            <a:off x="5461834" y="3134192"/>
            <a:ext cx="811586" cy="220024"/>
          </a:xfrm>
          <a:custGeom>
            <a:rect b="b" l="l" r="r" t="t"/>
            <a:pathLst>
              <a:path extrusionOk="0" h="440048" w="1623172">
                <a:moveTo>
                  <a:pt x="0" y="0"/>
                </a:moveTo>
                <a:lnTo>
                  <a:pt x="1623172" y="0"/>
                </a:lnTo>
                <a:lnTo>
                  <a:pt x="1623172" y="440048"/>
                </a:lnTo>
                <a:lnTo>
                  <a:pt x="0" y="440048"/>
                </a:lnTo>
                <a:lnTo>
                  <a:pt x="0" y="0"/>
                </a:lnTo>
                <a:close/>
              </a:path>
            </a:pathLst>
          </a:custGeom>
          <a:blipFill rotWithShape="1">
            <a:blip r:embed="rId14">
              <a:alphaModFix/>
            </a:blip>
            <a:stretch>
              <a:fillRect b="0" l="0" r="0" t="0"/>
            </a:stretch>
          </a:blipFill>
          <a:ln>
            <a:noFill/>
          </a:ln>
        </p:spPr>
      </p:sp>
      <p:sp>
        <p:nvSpPr>
          <p:cNvPr id="475" name="Google Shape;475;p25"/>
          <p:cNvSpPr/>
          <p:nvPr/>
        </p:nvSpPr>
        <p:spPr>
          <a:xfrm>
            <a:off x="6357387" y="3988101"/>
            <a:ext cx="726967" cy="696677"/>
          </a:xfrm>
          <a:custGeom>
            <a:rect b="b" l="l" r="r" t="t"/>
            <a:pathLst>
              <a:path extrusionOk="0" h="1393354" w="1453934">
                <a:moveTo>
                  <a:pt x="0" y="0"/>
                </a:moveTo>
                <a:lnTo>
                  <a:pt x="1453935" y="0"/>
                </a:lnTo>
                <a:lnTo>
                  <a:pt x="1453935" y="1393354"/>
                </a:lnTo>
                <a:lnTo>
                  <a:pt x="0" y="1393354"/>
                </a:lnTo>
                <a:lnTo>
                  <a:pt x="0" y="0"/>
                </a:lnTo>
                <a:close/>
              </a:path>
            </a:pathLst>
          </a:custGeom>
          <a:blipFill rotWithShape="1">
            <a:blip r:embed="rId15">
              <a:alphaModFix/>
            </a:blip>
            <a:stretch>
              <a:fillRect b="0" l="0" r="0" t="0"/>
            </a:stretch>
          </a:blipFill>
          <a:ln>
            <a:noFill/>
          </a:ln>
        </p:spPr>
      </p:sp>
      <p:sp>
        <p:nvSpPr>
          <p:cNvPr id="476" name="Google Shape;476;p25"/>
          <p:cNvSpPr/>
          <p:nvPr/>
        </p:nvSpPr>
        <p:spPr>
          <a:xfrm rot="-5324928">
            <a:off x="7260614" y="4033388"/>
            <a:ext cx="667672" cy="634289"/>
          </a:xfrm>
          <a:custGeom>
            <a:rect b="b" l="l" r="r" t="t"/>
            <a:pathLst>
              <a:path extrusionOk="0" h="1268577" w="1335344">
                <a:moveTo>
                  <a:pt x="0" y="0"/>
                </a:moveTo>
                <a:lnTo>
                  <a:pt x="1335344" y="0"/>
                </a:lnTo>
                <a:lnTo>
                  <a:pt x="1335344" y="1268577"/>
                </a:lnTo>
                <a:lnTo>
                  <a:pt x="0" y="1268577"/>
                </a:lnTo>
                <a:lnTo>
                  <a:pt x="0" y="0"/>
                </a:lnTo>
                <a:close/>
              </a:path>
            </a:pathLst>
          </a:custGeom>
          <a:blipFill rotWithShape="1">
            <a:blip r:embed="rId16">
              <a:alphaModFix/>
            </a:blip>
            <a:stretch>
              <a:fillRect b="0" l="0" r="0" t="0"/>
            </a:stretch>
          </a:blipFill>
          <a:ln>
            <a:noFill/>
          </a:ln>
        </p:spPr>
      </p:sp>
      <p:sp>
        <p:nvSpPr>
          <p:cNvPr id="477" name="Google Shape;477;p25"/>
          <p:cNvSpPr/>
          <p:nvPr/>
        </p:nvSpPr>
        <p:spPr>
          <a:xfrm>
            <a:off x="7203419" y="2942173"/>
            <a:ext cx="933418" cy="1067677"/>
          </a:xfrm>
          <a:custGeom>
            <a:rect b="b" l="l" r="r" t="t"/>
            <a:pathLst>
              <a:path extrusionOk="0" h="2135354" w="1866836">
                <a:moveTo>
                  <a:pt x="0" y="0"/>
                </a:moveTo>
                <a:lnTo>
                  <a:pt x="1866836" y="0"/>
                </a:lnTo>
                <a:lnTo>
                  <a:pt x="1866836" y="2135354"/>
                </a:lnTo>
                <a:lnTo>
                  <a:pt x="0" y="2135354"/>
                </a:lnTo>
                <a:lnTo>
                  <a:pt x="0" y="0"/>
                </a:lnTo>
                <a:close/>
              </a:path>
            </a:pathLst>
          </a:custGeom>
          <a:blipFill rotWithShape="1">
            <a:blip r:embed="rId17">
              <a:alphaModFix/>
            </a:blip>
            <a:stretch>
              <a:fillRect b="0" l="0" r="0" t="0"/>
            </a:stretch>
          </a:blipFill>
          <a:ln>
            <a:noFill/>
          </a:ln>
        </p:spPr>
      </p:sp>
      <p:sp>
        <p:nvSpPr>
          <p:cNvPr id="478" name="Google Shape;478;p25"/>
          <p:cNvSpPr/>
          <p:nvPr/>
        </p:nvSpPr>
        <p:spPr>
          <a:xfrm rot="10800000">
            <a:off x="7203419" y="2178689"/>
            <a:ext cx="1474840" cy="619433"/>
          </a:xfrm>
          <a:custGeom>
            <a:rect b="b" l="l" r="r" t="t"/>
            <a:pathLst>
              <a:path extrusionOk="0" h="1238866" w="2949680">
                <a:moveTo>
                  <a:pt x="0" y="0"/>
                </a:moveTo>
                <a:lnTo>
                  <a:pt x="2949680" y="0"/>
                </a:lnTo>
                <a:lnTo>
                  <a:pt x="2949680" y="1238866"/>
                </a:lnTo>
                <a:lnTo>
                  <a:pt x="0" y="1238866"/>
                </a:lnTo>
                <a:lnTo>
                  <a:pt x="0" y="0"/>
                </a:lnTo>
                <a:close/>
              </a:path>
            </a:pathLst>
          </a:custGeom>
          <a:blipFill rotWithShape="1">
            <a:blip r:embed="rId18">
              <a:alphaModFix/>
            </a:blip>
            <a:stretch>
              <a:fillRect b="0" l="0" r="0" t="0"/>
            </a:stretch>
          </a:blipFill>
          <a:ln>
            <a:noFill/>
          </a:ln>
        </p:spPr>
      </p:sp>
      <p:sp>
        <p:nvSpPr>
          <p:cNvPr id="479" name="Google Shape;479;p25"/>
          <p:cNvSpPr/>
          <p:nvPr/>
        </p:nvSpPr>
        <p:spPr>
          <a:xfrm rot="-5318184">
            <a:off x="7484376" y="3471947"/>
            <a:ext cx="1782183" cy="641586"/>
          </a:xfrm>
          <a:custGeom>
            <a:rect b="b" l="l" r="r" t="t"/>
            <a:pathLst>
              <a:path extrusionOk="0" h="1283172" w="3564366">
                <a:moveTo>
                  <a:pt x="0" y="0"/>
                </a:moveTo>
                <a:lnTo>
                  <a:pt x="3564366" y="0"/>
                </a:lnTo>
                <a:lnTo>
                  <a:pt x="3564366" y="1283172"/>
                </a:lnTo>
                <a:lnTo>
                  <a:pt x="0" y="1283172"/>
                </a:lnTo>
                <a:lnTo>
                  <a:pt x="0" y="0"/>
                </a:lnTo>
                <a:close/>
              </a:path>
            </a:pathLst>
          </a:custGeom>
          <a:blipFill rotWithShape="1">
            <a:blip r:embed="rId19">
              <a:alphaModFix/>
            </a:blip>
            <a:stretch>
              <a:fillRect b="0" l="0" r="0" t="0"/>
            </a:stretch>
          </a:blipFill>
          <a:ln>
            <a:noFill/>
          </a:ln>
        </p:spPr>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3" name="Shape 483"/>
        <p:cNvGrpSpPr/>
        <p:nvPr/>
      </p:nvGrpSpPr>
      <p:grpSpPr>
        <a:xfrm>
          <a:off x="0" y="0"/>
          <a:ext cx="0" cy="0"/>
          <a:chOff x="0" y="0"/>
          <a:chExt cx="0" cy="0"/>
        </a:xfrm>
      </p:grpSpPr>
      <p:grpSp>
        <p:nvGrpSpPr>
          <p:cNvPr id="484" name="Google Shape;484;p26"/>
          <p:cNvGrpSpPr/>
          <p:nvPr/>
        </p:nvGrpSpPr>
        <p:grpSpPr>
          <a:xfrm>
            <a:off x="2997636" y="1349414"/>
            <a:ext cx="3148728" cy="1287724"/>
            <a:chOff x="0" y="-19050"/>
            <a:chExt cx="1658589" cy="678307"/>
          </a:xfrm>
        </p:grpSpPr>
        <p:sp>
          <p:nvSpPr>
            <p:cNvPr id="485" name="Google Shape;485;p26"/>
            <p:cNvSpPr/>
            <p:nvPr/>
          </p:nvSpPr>
          <p:spPr>
            <a:xfrm>
              <a:off x="0" y="0"/>
              <a:ext cx="1658589" cy="659257"/>
            </a:xfrm>
            <a:custGeom>
              <a:rect b="b" l="l" r="r" t="t"/>
              <a:pathLst>
                <a:path extrusionOk="0" h="659257" w="1658589">
                  <a:moveTo>
                    <a:pt x="29505" y="0"/>
                  </a:moveTo>
                  <a:lnTo>
                    <a:pt x="1629084" y="0"/>
                  </a:lnTo>
                  <a:cubicBezTo>
                    <a:pt x="1636910" y="0"/>
                    <a:pt x="1644414" y="3109"/>
                    <a:pt x="1649948" y="8642"/>
                  </a:cubicBezTo>
                  <a:cubicBezTo>
                    <a:pt x="1655481" y="14175"/>
                    <a:pt x="1658589" y="21680"/>
                    <a:pt x="1658589" y="29505"/>
                  </a:cubicBezTo>
                  <a:lnTo>
                    <a:pt x="1658589" y="629752"/>
                  </a:lnTo>
                  <a:cubicBezTo>
                    <a:pt x="1658589" y="637577"/>
                    <a:pt x="1655481" y="645082"/>
                    <a:pt x="1649948" y="650615"/>
                  </a:cubicBezTo>
                  <a:cubicBezTo>
                    <a:pt x="1644414" y="656149"/>
                    <a:pt x="1636910" y="659257"/>
                    <a:pt x="1629084" y="659257"/>
                  </a:cubicBezTo>
                  <a:lnTo>
                    <a:pt x="29505" y="659257"/>
                  </a:lnTo>
                  <a:cubicBezTo>
                    <a:pt x="21680" y="659257"/>
                    <a:pt x="14175" y="656149"/>
                    <a:pt x="8642" y="650615"/>
                  </a:cubicBezTo>
                  <a:cubicBezTo>
                    <a:pt x="3109" y="645082"/>
                    <a:pt x="0" y="637577"/>
                    <a:pt x="0" y="629752"/>
                  </a:cubicBezTo>
                  <a:lnTo>
                    <a:pt x="0" y="29505"/>
                  </a:lnTo>
                  <a:cubicBezTo>
                    <a:pt x="0" y="21680"/>
                    <a:pt x="3109" y="14175"/>
                    <a:pt x="8642" y="8642"/>
                  </a:cubicBezTo>
                  <a:cubicBezTo>
                    <a:pt x="14175" y="3109"/>
                    <a:pt x="21680" y="0"/>
                    <a:pt x="29505" y="0"/>
                  </a:cubicBezTo>
                  <a:close/>
                </a:path>
              </a:pathLst>
            </a:custGeom>
            <a:solidFill>
              <a:srgbClr val="FFFFF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86" name="Google Shape;486;p26"/>
            <p:cNvSpPr txBox="1"/>
            <p:nvPr/>
          </p:nvSpPr>
          <p:spPr>
            <a:xfrm>
              <a:off x="0" y="-19050"/>
              <a:ext cx="1658589" cy="678307"/>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87" name="Google Shape;487;p26"/>
          <p:cNvSpPr/>
          <p:nvPr/>
        </p:nvSpPr>
        <p:spPr>
          <a:xfrm>
            <a:off x="3389498" y="1611095"/>
            <a:ext cx="2365004" cy="583719"/>
          </a:xfrm>
          <a:custGeom>
            <a:rect b="b" l="l" r="r" t="t"/>
            <a:pathLst>
              <a:path extrusionOk="0" h="1506372" w="6025487">
                <a:moveTo>
                  <a:pt x="0" y="0"/>
                </a:moveTo>
                <a:lnTo>
                  <a:pt x="6025488" y="0"/>
                </a:lnTo>
                <a:lnTo>
                  <a:pt x="6025488" y="1506372"/>
                </a:lnTo>
                <a:lnTo>
                  <a:pt x="0" y="1506372"/>
                </a:lnTo>
                <a:lnTo>
                  <a:pt x="0" y="0"/>
                </a:lnTo>
                <a:close/>
              </a:path>
            </a:pathLst>
          </a:custGeom>
          <a:blipFill rotWithShape="1">
            <a:blip r:embed="rId3">
              <a:alphaModFix/>
            </a:blip>
            <a:stretch>
              <a:fillRect b="0" l="0" r="0" t="0"/>
            </a:stretch>
          </a:blipFill>
          <a:ln>
            <a:noFill/>
          </a:ln>
        </p:spPr>
      </p:sp>
      <p:grpSp>
        <p:nvGrpSpPr>
          <p:cNvPr id="488" name="Google Shape;488;p26"/>
          <p:cNvGrpSpPr/>
          <p:nvPr/>
        </p:nvGrpSpPr>
        <p:grpSpPr>
          <a:xfrm>
            <a:off x="2997636" y="2886723"/>
            <a:ext cx="3148728" cy="1287724"/>
            <a:chOff x="0" y="-19050"/>
            <a:chExt cx="1658589" cy="678307"/>
          </a:xfrm>
        </p:grpSpPr>
        <p:sp>
          <p:nvSpPr>
            <p:cNvPr id="489" name="Google Shape;489;p26"/>
            <p:cNvSpPr/>
            <p:nvPr/>
          </p:nvSpPr>
          <p:spPr>
            <a:xfrm>
              <a:off x="0" y="0"/>
              <a:ext cx="1658589" cy="659257"/>
            </a:xfrm>
            <a:custGeom>
              <a:rect b="b" l="l" r="r" t="t"/>
              <a:pathLst>
                <a:path extrusionOk="0" h="659257" w="1658589">
                  <a:moveTo>
                    <a:pt x="29505" y="0"/>
                  </a:moveTo>
                  <a:lnTo>
                    <a:pt x="1629084" y="0"/>
                  </a:lnTo>
                  <a:cubicBezTo>
                    <a:pt x="1636910" y="0"/>
                    <a:pt x="1644414" y="3109"/>
                    <a:pt x="1649948" y="8642"/>
                  </a:cubicBezTo>
                  <a:cubicBezTo>
                    <a:pt x="1655481" y="14175"/>
                    <a:pt x="1658589" y="21680"/>
                    <a:pt x="1658589" y="29505"/>
                  </a:cubicBezTo>
                  <a:lnTo>
                    <a:pt x="1658589" y="629752"/>
                  </a:lnTo>
                  <a:cubicBezTo>
                    <a:pt x="1658589" y="637577"/>
                    <a:pt x="1655481" y="645082"/>
                    <a:pt x="1649948" y="650615"/>
                  </a:cubicBezTo>
                  <a:cubicBezTo>
                    <a:pt x="1644414" y="656149"/>
                    <a:pt x="1636910" y="659257"/>
                    <a:pt x="1629084" y="659257"/>
                  </a:cubicBezTo>
                  <a:lnTo>
                    <a:pt x="29505" y="659257"/>
                  </a:lnTo>
                  <a:cubicBezTo>
                    <a:pt x="21680" y="659257"/>
                    <a:pt x="14175" y="656149"/>
                    <a:pt x="8642" y="650615"/>
                  </a:cubicBezTo>
                  <a:cubicBezTo>
                    <a:pt x="3109" y="645082"/>
                    <a:pt x="0" y="637577"/>
                    <a:pt x="0" y="629752"/>
                  </a:cubicBezTo>
                  <a:lnTo>
                    <a:pt x="0" y="29505"/>
                  </a:lnTo>
                  <a:cubicBezTo>
                    <a:pt x="0" y="21680"/>
                    <a:pt x="3109" y="14175"/>
                    <a:pt x="8642" y="8642"/>
                  </a:cubicBezTo>
                  <a:cubicBezTo>
                    <a:pt x="14175" y="3109"/>
                    <a:pt x="21680" y="0"/>
                    <a:pt x="29505" y="0"/>
                  </a:cubicBezTo>
                  <a:close/>
                </a:path>
              </a:pathLst>
            </a:custGeom>
            <a:solidFill>
              <a:srgbClr val="FFFFF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90" name="Google Shape;490;p26"/>
            <p:cNvSpPr txBox="1"/>
            <p:nvPr/>
          </p:nvSpPr>
          <p:spPr>
            <a:xfrm>
              <a:off x="0" y="-19050"/>
              <a:ext cx="1658589" cy="678307"/>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91" name="Google Shape;491;p26"/>
          <p:cNvSpPr txBox="1"/>
          <p:nvPr/>
        </p:nvSpPr>
        <p:spPr>
          <a:xfrm>
            <a:off x="1688740" y="878217"/>
            <a:ext cx="5766520" cy="207645"/>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 sz="1200" u="none" cap="none" strike="noStrike">
                <a:solidFill>
                  <a:srgbClr val="000000"/>
                </a:solidFill>
                <a:latin typeface="Mansalva"/>
                <a:ea typeface="Mansalva"/>
                <a:cs typeface="Mansalva"/>
                <a:sym typeface="Mansalva"/>
              </a:rPr>
              <a:t>This presentation template is free for everyone to use thanks to the following:</a:t>
            </a:r>
            <a:endParaRPr sz="700"/>
          </a:p>
        </p:txBody>
      </p:sp>
      <p:sp>
        <p:nvSpPr>
          <p:cNvPr id="492" name="Google Shape;492;p26"/>
          <p:cNvSpPr txBox="1"/>
          <p:nvPr/>
        </p:nvSpPr>
        <p:spPr>
          <a:xfrm>
            <a:off x="2625342" y="4465651"/>
            <a:ext cx="3893317" cy="374624"/>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 sz="2800" u="none" cap="none" strike="noStrike">
                <a:solidFill>
                  <a:srgbClr val="000000"/>
                </a:solidFill>
                <a:latin typeface="Londrina Solid Black"/>
                <a:ea typeface="Londrina Solid Black"/>
                <a:cs typeface="Londrina Solid Black"/>
                <a:sym typeface="Londrina Solid Black"/>
              </a:rPr>
              <a:t>HAPPY DESIGNING!</a:t>
            </a:r>
            <a:endParaRPr sz="700"/>
          </a:p>
        </p:txBody>
      </p:sp>
      <p:sp>
        <p:nvSpPr>
          <p:cNvPr id="493" name="Google Shape;493;p26"/>
          <p:cNvSpPr txBox="1"/>
          <p:nvPr/>
        </p:nvSpPr>
        <p:spPr>
          <a:xfrm>
            <a:off x="2105002" y="2304760"/>
            <a:ext cx="4933995" cy="154622"/>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 sz="1000" u="none" cap="none" strike="noStrike">
                <a:solidFill>
                  <a:srgbClr val="000000"/>
                </a:solidFill>
                <a:latin typeface="Arial"/>
                <a:ea typeface="Arial"/>
                <a:cs typeface="Arial"/>
                <a:sym typeface="Arial"/>
              </a:rPr>
              <a:t>for the presentation template</a:t>
            </a:r>
            <a:endParaRPr sz="700"/>
          </a:p>
        </p:txBody>
      </p:sp>
      <p:sp>
        <p:nvSpPr>
          <p:cNvPr id="494" name="Google Shape;494;p26"/>
          <p:cNvSpPr txBox="1"/>
          <p:nvPr/>
        </p:nvSpPr>
        <p:spPr>
          <a:xfrm>
            <a:off x="2105002" y="3657014"/>
            <a:ext cx="4933995" cy="154622"/>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 sz="1000" u="none" cap="none" strike="noStrike">
                <a:solidFill>
                  <a:srgbClr val="000000"/>
                </a:solidFill>
                <a:latin typeface="Arial"/>
                <a:ea typeface="Arial"/>
                <a:cs typeface="Arial"/>
                <a:sym typeface="Arial"/>
              </a:rPr>
              <a:t>for the photos</a:t>
            </a:r>
            <a:endParaRPr sz="700"/>
          </a:p>
        </p:txBody>
      </p:sp>
      <p:sp>
        <p:nvSpPr>
          <p:cNvPr id="495" name="Google Shape;495;p26"/>
          <p:cNvSpPr txBox="1"/>
          <p:nvPr/>
        </p:nvSpPr>
        <p:spPr>
          <a:xfrm>
            <a:off x="2175245" y="339439"/>
            <a:ext cx="4793511" cy="507599"/>
          </a:xfrm>
          <a:prstGeom prst="rect">
            <a:avLst/>
          </a:prstGeom>
          <a:noFill/>
          <a:ln>
            <a:noFill/>
          </a:ln>
        </p:spPr>
        <p:txBody>
          <a:bodyPr anchorCtr="0" anchor="t" bIns="0" lIns="0" spcFirstLastPara="1" rIns="0" wrap="square" tIns="0">
            <a:spAutoFit/>
          </a:bodyPr>
          <a:lstStyle/>
          <a:p>
            <a:pPr indent="0" lvl="0" marL="0" marR="0" rtl="0" algn="ctr">
              <a:lnSpc>
                <a:spcPct val="100013"/>
              </a:lnSpc>
              <a:spcBef>
                <a:spcPts val="0"/>
              </a:spcBef>
              <a:spcAft>
                <a:spcPts val="0"/>
              </a:spcAft>
              <a:buNone/>
            </a:pPr>
            <a:r>
              <a:rPr b="1" i="0" lang="en" sz="3800" u="none" cap="none" strike="noStrike">
                <a:solidFill>
                  <a:srgbClr val="000000"/>
                </a:solidFill>
                <a:latin typeface="Londrina Solid Black"/>
                <a:ea typeface="Londrina Solid Black"/>
                <a:cs typeface="Londrina Solid Black"/>
                <a:sym typeface="Londrina Solid Black"/>
              </a:rPr>
              <a:t>CREDITS</a:t>
            </a:r>
            <a:endParaRPr sz="700"/>
          </a:p>
        </p:txBody>
      </p:sp>
      <p:sp>
        <p:nvSpPr>
          <p:cNvPr id="496" name="Google Shape;496;p26"/>
          <p:cNvSpPr txBox="1"/>
          <p:nvPr/>
        </p:nvSpPr>
        <p:spPr>
          <a:xfrm>
            <a:off x="3055013" y="3290780"/>
            <a:ext cx="3033973" cy="309083"/>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2400" u="none" cap="none" strike="noStrike">
                <a:solidFill>
                  <a:srgbClr val="0F1A38"/>
                </a:solidFill>
                <a:latin typeface="Arial"/>
                <a:ea typeface="Arial"/>
                <a:cs typeface="Arial"/>
                <a:sym typeface="Arial"/>
              </a:rPr>
              <a:t>Pexels, Pixabay</a:t>
            </a:r>
            <a:endParaRPr sz="70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 name="Shape 116"/>
        <p:cNvGrpSpPr/>
        <p:nvPr/>
      </p:nvGrpSpPr>
      <p:grpSpPr>
        <a:xfrm>
          <a:off x="0" y="0"/>
          <a:ext cx="0" cy="0"/>
          <a:chOff x="0" y="0"/>
          <a:chExt cx="0" cy="0"/>
        </a:xfrm>
      </p:grpSpPr>
      <p:sp>
        <p:nvSpPr>
          <p:cNvPr id="117" name="Google Shape;117;p11"/>
          <p:cNvSpPr/>
          <p:nvPr/>
        </p:nvSpPr>
        <p:spPr>
          <a:xfrm rot="-499470">
            <a:off x="-112218" y="2624312"/>
            <a:ext cx="3062419" cy="3416492"/>
          </a:xfrm>
          <a:custGeom>
            <a:rect b="b" l="l" r="r" t="t"/>
            <a:pathLst>
              <a:path extrusionOk="0" h="6832983" w="6124838">
                <a:moveTo>
                  <a:pt x="0" y="0"/>
                </a:moveTo>
                <a:lnTo>
                  <a:pt x="6124838" y="0"/>
                </a:lnTo>
                <a:lnTo>
                  <a:pt x="6124838" y="6832983"/>
                </a:lnTo>
                <a:lnTo>
                  <a:pt x="0" y="6832983"/>
                </a:lnTo>
                <a:lnTo>
                  <a:pt x="0" y="0"/>
                </a:lnTo>
                <a:close/>
              </a:path>
            </a:pathLst>
          </a:custGeom>
          <a:blipFill rotWithShape="1">
            <a:blip r:embed="rId3">
              <a:alphaModFix/>
            </a:blip>
            <a:stretch>
              <a:fillRect b="0" l="0" r="0" t="0"/>
            </a:stretch>
          </a:blipFill>
          <a:ln>
            <a:noFill/>
          </a:ln>
        </p:spPr>
      </p:sp>
      <p:pic>
        <p:nvPicPr>
          <p:cNvPr id="118" name="Google Shape;118;p11"/>
          <p:cNvPicPr preferRelativeResize="0"/>
          <p:nvPr/>
        </p:nvPicPr>
        <p:blipFill>
          <a:blip r:embed="rId4">
            <a:alphaModFix/>
          </a:blip>
          <a:stretch>
            <a:fillRect/>
          </a:stretch>
        </p:blipFill>
        <p:spPr>
          <a:xfrm>
            <a:off x="644893" y="520805"/>
            <a:ext cx="3518725" cy="4362617"/>
          </a:xfrm>
          <a:prstGeom prst="rect">
            <a:avLst/>
          </a:prstGeom>
          <a:noFill/>
          <a:ln>
            <a:noFill/>
          </a:ln>
        </p:spPr>
      </p:pic>
      <p:pic>
        <p:nvPicPr>
          <p:cNvPr id="119" name="Google Shape;119;p11"/>
          <p:cNvPicPr preferRelativeResize="0"/>
          <p:nvPr/>
        </p:nvPicPr>
        <p:blipFill>
          <a:blip r:embed="rId5">
            <a:alphaModFix/>
          </a:blip>
          <a:stretch>
            <a:fillRect/>
          </a:stretch>
        </p:blipFill>
        <p:spPr>
          <a:xfrm>
            <a:off x="662075" y="535436"/>
            <a:ext cx="3411825" cy="3424002"/>
          </a:xfrm>
          <a:prstGeom prst="rect">
            <a:avLst/>
          </a:prstGeom>
          <a:noFill/>
          <a:ln>
            <a:noFill/>
          </a:ln>
        </p:spPr>
      </p:pic>
      <p:sp>
        <p:nvSpPr>
          <p:cNvPr id="120" name="Google Shape;120;p11"/>
          <p:cNvSpPr/>
          <p:nvPr/>
        </p:nvSpPr>
        <p:spPr>
          <a:xfrm rot="-148137">
            <a:off x="4504292" y="377875"/>
            <a:ext cx="4072450" cy="4543302"/>
          </a:xfrm>
          <a:custGeom>
            <a:rect b="b" l="l" r="r" t="t"/>
            <a:pathLst>
              <a:path extrusionOk="0" h="9086603" w="8144900">
                <a:moveTo>
                  <a:pt x="0" y="0"/>
                </a:moveTo>
                <a:lnTo>
                  <a:pt x="8144900" y="0"/>
                </a:lnTo>
                <a:lnTo>
                  <a:pt x="8144900" y="9086603"/>
                </a:lnTo>
                <a:lnTo>
                  <a:pt x="0" y="9086603"/>
                </a:lnTo>
                <a:lnTo>
                  <a:pt x="0" y="0"/>
                </a:lnTo>
                <a:close/>
              </a:path>
            </a:pathLst>
          </a:custGeom>
          <a:blipFill rotWithShape="1">
            <a:blip r:embed="rId6">
              <a:alphaModFix/>
            </a:blip>
            <a:stretch>
              <a:fillRect b="0" l="0" r="0" t="0"/>
            </a:stretch>
          </a:blipFill>
          <a:ln>
            <a:noFill/>
          </a:ln>
        </p:spPr>
      </p:sp>
      <p:sp>
        <p:nvSpPr>
          <p:cNvPr id="121" name="Google Shape;121;p11"/>
          <p:cNvSpPr/>
          <p:nvPr/>
        </p:nvSpPr>
        <p:spPr>
          <a:xfrm rot="-1100967">
            <a:off x="3921570" y="470819"/>
            <a:ext cx="661333" cy="733795"/>
          </a:xfrm>
          <a:custGeom>
            <a:rect b="b" l="l" r="r" t="t"/>
            <a:pathLst>
              <a:path extrusionOk="0" h="1467591" w="1322666">
                <a:moveTo>
                  <a:pt x="0" y="0"/>
                </a:moveTo>
                <a:lnTo>
                  <a:pt x="1322666" y="0"/>
                </a:lnTo>
                <a:lnTo>
                  <a:pt x="1322666" y="1467591"/>
                </a:lnTo>
                <a:lnTo>
                  <a:pt x="0" y="1467591"/>
                </a:lnTo>
                <a:lnTo>
                  <a:pt x="0" y="0"/>
                </a:lnTo>
                <a:close/>
              </a:path>
            </a:pathLst>
          </a:custGeom>
          <a:blipFill rotWithShape="1">
            <a:blip r:embed="rId7">
              <a:alphaModFix/>
            </a:blip>
            <a:stretch>
              <a:fillRect b="0" l="0" r="0" t="0"/>
            </a:stretch>
          </a:blipFill>
          <a:ln>
            <a:noFill/>
          </a:ln>
        </p:spPr>
      </p:sp>
      <p:sp>
        <p:nvSpPr>
          <p:cNvPr id="122" name="Google Shape;122;p11"/>
          <p:cNvSpPr/>
          <p:nvPr/>
        </p:nvSpPr>
        <p:spPr>
          <a:xfrm>
            <a:off x="8093988" y="88248"/>
            <a:ext cx="461946" cy="749469"/>
          </a:xfrm>
          <a:custGeom>
            <a:rect b="b" l="l" r="r" t="t"/>
            <a:pathLst>
              <a:path extrusionOk="0" h="1498938" w="923891">
                <a:moveTo>
                  <a:pt x="0" y="0"/>
                </a:moveTo>
                <a:lnTo>
                  <a:pt x="923891" y="0"/>
                </a:lnTo>
                <a:lnTo>
                  <a:pt x="923891" y="1498937"/>
                </a:lnTo>
                <a:lnTo>
                  <a:pt x="0" y="1498937"/>
                </a:lnTo>
                <a:lnTo>
                  <a:pt x="0" y="0"/>
                </a:lnTo>
                <a:close/>
              </a:path>
            </a:pathLst>
          </a:custGeom>
          <a:blipFill rotWithShape="1">
            <a:blip r:embed="rId8">
              <a:alphaModFix/>
            </a:blip>
            <a:stretch>
              <a:fillRect b="0" l="0" r="0" t="0"/>
            </a:stretch>
          </a:blipFill>
          <a:ln>
            <a:noFill/>
          </a:ln>
        </p:spPr>
      </p:sp>
      <p:sp>
        <p:nvSpPr>
          <p:cNvPr id="123" name="Google Shape;123;p11"/>
          <p:cNvSpPr/>
          <p:nvPr/>
        </p:nvSpPr>
        <p:spPr>
          <a:xfrm flipH="1">
            <a:off x="3435230" y="2818434"/>
            <a:ext cx="1948919" cy="2057400"/>
          </a:xfrm>
          <a:custGeom>
            <a:rect b="b" l="l" r="r" t="t"/>
            <a:pathLst>
              <a:path extrusionOk="0" h="4114800" w="3897838">
                <a:moveTo>
                  <a:pt x="3897837" y="0"/>
                </a:moveTo>
                <a:lnTo>
                  <a:pt x="0" y="0"/>
                </a:lnTo>
                <a:lnTo>
                  <a:pt x="0" y="4114800"/>
                </a:lnTo>
                <a:lnTo>
                  <a:pt x="3897837" y="4114800"/>
                </a:lnTo>
                <a:lnTo>
                  <a:pt x="3897837" y="0"/>
                </a:lnTo>
                <a:close/>
              </a:path>
            </a:pathLst>
          </a:custGeom>
          <a:blipFill rotWithShape="1">
            <a:blip r:embed="rId9">
              <a:alphaModFix/>
            </a:blip>
            <a:stretch>
              <a:fillRect b="0" l="0" r="0" t="0"/>
            </a:stretch>
          </a:blipFill>
          <a:ln>
            <a:noFill/>
          </a:ln>
        </p:spPr>
      </p:sp>
      <p:sp>
        <p:nvSpPr>
          <p:cNvPr id="124" name="Google Shape;124;p11"/>
          <p:cNvSpPr/>
          <p:nvPr/>
        </p:nvSpPr>
        <p:spPr>
          <a:xfrm>
            <a:off x="7079002" y="4702801"/>
            <a:ext cx="2242568" cy="607969"/>
          </a:xfrm>
          <a:custGeom>
            <a:rect b="b" l="l" r="r" t="t"/>
            <a:pathLst>
              <a:path extrusionOk="0" h="1215938" w="4485137">
                <a:moveTo>
                  <a:pt x="0" y="0"/>
                </a:moveTo>
                <a:lnTo>
                  <a:pt x="4485136" y="0"/>
                </a:lnTo>
                <a:lnTo>
                  <a:pt x="4485136" y="1215938"/>
                </a:lnTo>
                <a:lnTo>
                  <a:pt x="0" y="1215938"/>
                </a:lnTo>
                <a:lnTo>
                  <a:pt x="0" y="0"/>
                </a:lnTo>
                <a:close/>
              </a:path>
            </a:pathLst>
          </a:custGeom>
          <a:blipFill rotWithShape="1">
            <a:blip r:embed="rId10">
              <a:alphaModFix/>
            </a:blip>
            <a:stretch>
              <a:fillRect b="0" l="0" r="0" t="0"/>
            </a:stretch>
          </a:blipFill>
          <a:ln>
            <a:noFill/>
          </a:ln>
        </p:spPr>
      </p:sp>
      <p:sp>
        <p:nvSpPr>
          <p:cNvPr id="125" name="Google Shape;125;p11"/>
          <p:cNvSpPr txBox="1"/>
          <p:nvPr/>
        </p:nvSpPr>
        <p:spPr>
          <a:xfrm>
            <a:off x="4883858" y="901035"/>
            <a:ext cx="3441000" cy="23088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 sz="7500" u="none" cap="none" strike="noStrike">
                <a:solidFill>
                  <a:srgbClr val="E54C5E"/>
                </a:solidFill>
                <a:latin typeface="Londrina Solid Black"/>
                <a:ea typeface="Londrina Solid Black"/>
                <a:cs typeface="Londrina Solid Black"/>
                <a:sym typeface="Londrina Solid Black"/>
              </a:rPr>
              <a:t>HELLO</a:t>
            </a:r>
            <a:r>
              <a:rPr b="1" i="0" lang="en" sz="7500" u="none" cap="none" strike="noStrike">
                <a:solidFill>
                  <a:srgbClr val="000000"/>
                </a:solidFill>
                <a:latin typeface="Londrina Solid Black"/>
                <a:ea typeface="Londrina Solid Black"/>
                <a:cs typeface="Londrina Solid Black"/>
                <a:sym typeface="Londrina Solid Black"/>
              </a:rPr>
              <a:t> THERE!</a:t>
            </a:r>
            <a:endParaRPr sz="700"/>
          </a:p>
        </p:txBody>
      </p:sp>
      <p:sp>
        <p:nvSpPr>
          <p:cNvPr id="126" name="Google Shape;126;p11"/>
          <p:cNvSpPr txBox="1"/>
          <p:nvPr/>
        </p:nvSpPr>
        <p:spPr>
          <a:xfrm>
            <a:off x="5004725" y="3145375"/>
            <a:ext cx="3221400" cy="11697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1900" u="none" cap="none" strike="noStrike">
                <a:solidFill>
                  <a:srgbClr val="000000"/>
                </a:solidFill>
                <a:latin typeface="Mansalva"/>
                <a:ea typeface="Mansalva"/>
                <a:cs typeface="Mansalva"/>
                <a:sym typeface="Mansalva"/>
              </a:rPr>
              <a:t>I'm Rain, and I'll be sharing with you my beautiful ideas. Follow me at @reallygreatsite to learn more. </a:t>
            </a:r>
            <a:endParaRPr sz="700"/>
          </a:p>
        </p:txBody>
      </p:sp>
      <p:sp>
        <p:nvSpPr>
          <p:cNvPr id="127" name="Google Shape;127;p11"/>
          <p:cNvSpPr/>
          <p:nvPr/>
        </p:nvSpPr>
        <p:spPr>
          <a:xfrm rot="1260006">
            <a:off x="834749" y="693878"/>
            <a:ext cx="2931869" cy="3527060"/>
          </a:xfrm>
          <a:custGeom>
            <a:rect b="b" l="l" r="r" t="t"/>
            <a:pathLst>
              <a:path extrusionOk="0" h="7054120" w="5863737">
                <a:moveTo>
                  <a:pt x="0" y="0"/>
                </a:moveTo>
                <a:lnTo>
                  <a:pt x="5863737" y="0"/>
                </a:lnTo>
                <a:lnTo>
                  <a:pt x="5863737" y="7054119"/>
                </a:lnTo>
                <a:lnTo>
                  <a:pt x="0" y="7054119"/>
                </a:lnTo>
                <a:lnTo>
                  <a:pt x="0" y="0"/>
                </a:lnTo>
                <a:close/>
              </a:path>
            </a:pathLst>
          </a:custGeom>
          <a:blipFill rotWithShape="1">
            <a:blip r:embed="rId11">
              <a:alphaModFix/>
            </a:blip>
            <a:stretch>
              <a:fillRect b="0" l="0" r="0" t="0"/>
            </a:stretch>
          </a:blipFill>
          <a:ln>
            <a:noFill/>
          </a:ln>
        </p:spPr>
      </p:sp>
      <p:sp>
        <p:nvSpPr>
          <p:cNvPr id="128" name="Google Shape;128;p11"/>
          <p:cNvSpPr/>
          <p:nvPr/>
        </p:nvSpPr>
        <p:spPr>
          <a:xfrm>
            <a:off x="-120173" y="-474577"/>
            <a:ext cx="2063848" cy="1977855"/>
          </a:xfrm>
          <a:custGeom>
            <a:rect b="b" l="l" r="r" t="t"/>
            <a:pathLst>
              <a:path extrusionOk="0" h="3955709" w="4127696">
                <a:moveTo>
                  <a:pt x="0" y="0"/>
                </a:moveTo>
                <a:lnTo>
                  <a:pt x="4127696" y="0"/>
                </a:lnTo>
                <a:lnTo>
                  <a:pt x="4127696" y="3955710"/>
                </a:lnTo>
                <a:lnTo>
                  <a:pt x="0" y="3955710"/>
                </a:lnTo>
                <a:lnTo>
                  <a:pt x="0" y="0"/>
                </a:lnTo>
                <a:close/>
              </a:path>
            </a:pathLst>
          </a:custGeom>
          <a:blipFill rotWithShape="1">
            <a:blip r:embed="rId12">
              <a:alphaModFix/>
            </a:blip>
            <a:stretch>
              <a:fillRect b="0" l="0" r="0" t="0"/>
            </a:stretch>
          </a:blipFill>
          <a:ln>
            <a:noFill/>
          </a:ln>
        </p:spPr>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 name="Shape 132"/>
        <p:cNvGrpSpPr/>
        <p:nvPr/>
      </p:nvGrpSpPr>
      <p:grpSpPr>
        <a:xfrm>
          <a:off x="0" y="0"/>
          <a:ext cx="0" cy="0"/>
          <a:chOff x="0" y="0"/>
          <a:chExt cx="0" cy="0"/>
        </a:xfrm>
      </p:grpSpPr>
      <p:sp>
        <p:nvSpPr>
          <p:cNvPr id="133" name="Google Shape;133;p12"/>
          <p:cNvSpPr/>
          <p:nvPr/>
        </p:nvSpPr>
        <p:spPr>
          <a:xfrm>
            <a:off x="5602174" y="612538"/>
            <a:ext cx="3597370" cy="4114800"/>
          </a:xfrm>
          <a:custGeom>
            <a:rect b="b" l="l" r="r" t="t"/>
            <a:pathLst>
              <a:path extrusionOk="0" h="8229600" w="7194740">
                <a:moveTo>
                  <a:pt x="0" y="0"/>
                </a:moveTo>
                <a:lnTo>
                  <a:pt x="7194740" y="0"/>
                </a:lnTo>
                <a:lnTo>
                  <a:pt x="7194740" y="8229600"/>
                </a:lnTo>
                <a:lnTo>
                  <a:pt x="0" y="8229600"/>
                </a:lnTo>
                <a:lnTo>
                  <a:pt x="0" y="0"/>
                </a:lnTo>
                <a:close/>
              </a:path>
            </a:pathLst>
          </a:custGeom>
          <a:blipFill rotWithShape="1">
            <a:blip r:embed="rId3">
              <a:alphaModFix/>
            </a:blip>
            <a:stretch>
              <a:fillRect b="0" l="0" r="0" t="0"/>
            </a:stretch>
          </a:blipFill>
          <a:ln>
            <a:noFill/>
          </a:ln>
        </p:spPr>
      </p:sp>
      <p:pic>
        <p:nvPicPr>
          <p:cNvPr id="134" name="Google Shape;134;p12"/>
          <p:cNvPicPr preferRelativeResize="0"/>
          <p:nvPr/>
        </p:nvPicPr>
        <p:blipFill>
          <a:blip r:embed="rId4">
            <a:alphaModFix/>
          </a:blip>
          <a:stretch>
            <a:fillRect/>
          </a:stretch>
        </p:blipFill>
        <p:spPr>
          <a:xfrm>
            <a:off x="6306875" y="543750"/>
            <a:ext cx="1840774" cy="1849493"/>
          </a:xfrm>
          <a:prstGeom prst="rect">
            <a:avLst/>
          </a:prstGeom>
          <a:noFill/>
          <a:ln>
            <a:noFill/>
          </a:ln>
        </p:spPr>
      </p:pic>
      <p:pic>
        <p:nvPicPr>
          <p:cNvPr id="135" name="Google Shape;135;p12"/>
          <p:cNvPicPr preferRelativeResize="0"/>
          <p:nvPr/>
        </p:nvPicPr>
        <p:blipFill>
          <a:blip r:embed="rId5">
            <a:alphaModFix/>
          </a:blip>
          <a:stretch>
            <a:fillRect/>
          </a:stretch>
        </p:blipFill>
        <p:spPr>
          <a:xfrm>
            <a:off x="3393275" y="1623666"/>
            <a:ext cx="2003101" cy="2012085"/>
          </a:xfrm>
          <a:prstGeom prst="rect">
            <a:avLst/>
          </a:prstGeom>
          <a:noFill/>
          <a:ln>
            <a:noFill/>
          </a:ln>
        </p:spPr>
      </p:pic>
      <p:pic>
        <p:nvPicPr>
          <p:cNvPr id="136" name="Google Shape;136;p12"/>
          <p:cNvPicPr preferRelativeResize="0"/>
          <p:nvPr/>
        </p:nvPicPr>
        <p:blipFill>
          <a:blip r:embed="rId6">
            <a:alphaModFix/>
          </a:blip>
          <a:stretch>
            <a:fillRect/>
          </a:stretch>
        </p:blipFill>
        <p:spPr>
          <a:xfrm>
            <a:off x="421575" y="1730100"/>
            <a:ext cx="1922975" cy="1931714"/>
          </a:xfrm>
          <a:prstGeom prst="rect">
            <a:avLst/>
          </a:prstGeom>
          <a:noFill/>
          <a:ln>
            <a:noFill/>
          </a:ln>
        </p:spPr>
      </p:pic>
      <p:sp>
        <p:nvSpPr>
          <p:cNvPr id="137" name="Google Shape;137;p12"/>
          <p:cNvSpPr/>
          <p:nvPr/>
        </p:nvSpPr>
        <p:spPr>
          <a:xfrm rot="-553581">
            <a:off x="6334557" y="533535"/>
            <a:ext cx="1864297" cy="2242763"/>
          </a:xfrm>
          <a:custGeom>
            <a:rect b="b" l="l" r="r" t="t"/>
            <a:pathLst>
              <a:path extrusionOk="0" h="4494918" w="3736401">
                <a:moveTo>
                  <a:pt x="0" y="0"/>
                </a:moveTo>
                <a:lnTo>
                  <a:pt x="3736401" y="0"/>
                </a:lnTo>
                <a:lnTo>
                  <a:pt x="3736401" y="4494918"/>
                </a:lnTo>
                <a:lnTo>
                  <a:pt x="0" y="4494918"/>
                </a:lnTo>
                <a:lnTo>
                  <a:pt x="0" y="0"/>
                </a:lnTo>
                <a:close/>
              </a:path>
            </a:pathLst>
          </a:custGeom>
          <a:blipFill rotWithShape="1">
            <a:blip r:embed="rId7">
              <a:alphaModFix/>
            </a:blip>
            <a:stretch>
              <a:fillRect b="0" l="0" r="0" t="0"/>
            </a:stretch>
          </a:blipFill>
          <a:ln>
            <a:noFill/>
          </a:ln>
        </p:spPr>
      </p:sp>
      <p:sp>
        <p:nvSpPr>
          <p:cNvPr id="138" name="Google Shape;138;p12"/>
          <p:cNvSpPr/>
          <p:nvPr/>
        </p:nvSpPr>
        <p:spPr>
          <a:xfrm rot="837261">
            <a:off x="3416637" y="1710283"/>
            <a:ext cx="1868201" cy="2247459"/>
          </a:xfrm>
          <a:custGeom>
            <a:rect b="b" l="l" r="r" t="t"/>
            <a:pathLst>
              <a:path extrusionOk="0" h="4494918" w="3736401">
                <a:moveTo>
                  <a:pt x="0" y="0"/>
                </a:moveTo>
                <a:lnTo>
                  <a:pt x="3736400" y="0"/>
                </a:lnTo>
                <a:lnTo>
                  <a:pt x="3736400" y="4494918"/>
                </a:lnTo>
                <a:lnTo>
                  <a:pt x="0" y="4494918"/>
                </a:lnTo>
                <a:lnTo>
                  <a:pt x="0" y="0"/>
                </a:lnTo>
                <a:close/>
              </a:path>
            </a:pathLst>
          </a:custGeom>
          <a:blipFill rotWithShape="1">
            <a:blip r:embed="rId7">
              <a:alphaModFix/>
            </a:blip>
            <a:stretch>
              <a:fillRect b="0" l="0" r="0" t="0"/>
            </a:stretch>
          </a:blipFill>
          <a:ln>
            <a:noFill/>
          </a:ln>
        </p:spPr>
      </p:sp>
      <p:sp>
        <p:nvSpPr>
          <p:cNvPr id="139" name="Google Shape;139;p12"/>
          <p:cNvSpPr/>
          <p:nvPr/>
        </p:nvSpPr>
        <p:spPr>
          <a:xfrm rot="-789414">
            <a:off x="493781" y="1736453"/>
            <a:ext cx="1868201" cy="2247459"/>
          </a:xfrm>
          <a:custGeom>
            <a:rect b="b" l="l" r="r" t="t"/>
            <a:pathLst>
              <a:path extrusionOk="0" h="4494918" w="3736401">
                <a:moveTo>
                  <a:pt x="0" y="0"/>
                </a:moveTo>
                <a:lnTo>
                  <a:pt x="3736401" y="0"/>
                </a:lnTo>
                <a:lnTo>
                  <a:pt x="3736401" y="4494918"/>
                </a:lnTo>
                <a:lnTo>
                  <a:pt x="0" y="4494918"/>
                </a:lnTo>
                <a:lnTo>
                  <a:pt x="0" y="0"/>
                </a:lnTo>
                <a:close/>
              </a:path>
            </a:pathLst>
          </a:custGeom>
          <a:blipFill rotWithShape="1">
            <a:blip r:embed="rId7">
              <a:alphaModFix/>
            </a:blip>
            <a:stretch>
              <a:fillRect b="0" l="0" r="0" t="0"/>
            </a:stretch>
          </a:blipFill>
          <a:ln>
            <a:noFill/>
          </a:ln>
        </p:spPr>
      </p:sp>
      <p:sp>
        <p:nvSpPr>
          <p:cNvPr id="140" name="Google Shape;140;p12"/>
          <p:cNvSpPr/>
          <p:nvPr/>
        </p:nvSpPr>
        <p:spPr>
          <a:xfrm>
            <a:off x="-1260008" y="-920658"/>
            <a:ext cx="2573167" cy="4114800"/>
          </a:xfrm>
          <a:custGeom>
            <a:rect b="b" l="l" r="r" t="t"/>
            <a:pathLst>
              <a:path extrusionOk="0" h="8229600" w="5146334">
                <a:moveTo>
                  <a:pt x="0" y="0"/>
                </a:moveTo>
                <a:lnTo>
                  <a:pt x="5146334" y="0"/>
                </a:lnTo>
                <a:lnTo>
                  <a:pt x="5146334" y="8229600"/>
                </a:lnTo>
                <a:lnTo>
                  <a:pt x="0" y="8229600"/>
                </a:lnTo>
                <a:lnTo>
                  <a:pt x="0" y="0"/>
                </a:lnTo>
                <a:close/>
              </a:path>
            </a:pathLst>
          </a:custGeom>
          <a:blipFill rotWithShape="1">
            <a:blip r:embed="rId8">
              <a:alphaModFix/>
            </a:blip>
            <a:stretch>
              <a:fillRect b="0" l="0" r="0" t="0"/>
            </a:stretch>
          </a:blipFill>
          <a:ln>
            <a:noFill/>
          </a:ln>
        </p:spPr>
      </p:sp>
      <p:sp>
        <p:nvSpPr>
          <p:cNvPr id="141" name="Google Shape;141;p12"/>
          <p:cNvSpPr/>
          <p:nvPr/>
        </p:nvSpPr>
        <p:spPr>
          <a:xfrm>
            <a:off x="-191379" y="4469875"/>
            <a:ext cx="6806898" cy="3233277"/>
          </a:xfrm>
          <a:custGeom>
            <a:rect b="b" l="l" r="r" t="t"/>
            <a:pathLst>
              <a:path extrusionOk="0" h="6466553" w="13613796">
                <a:moveTo>
                  <a:pt x="0" y="0"/>
                </a:moveTo>
                <a:lnTo>
                  <a:pt x="13613797" y="0"/>
                </a:lnTo>
                <a:lnTo>
                  <a:pt x="13613797" y="6466554"/>
                </a:lnTo>
                <a:lnTo>
                  <a:pt x="0" y="6466554"/>
                </a:lnTo>
                <a:lnTo>
                  <a:pt x="0" y="0"/>
                </a:lnTo>
                <a:close/>
              </a:path>
            </a:pathLst>
          </a:custGeom>
          <a:blipFill rotWithShape="1">
            <a:blip r:embed="rId9">
              <a:alphaModFix/>
            </a:blip>
            <a:stretch>
              <a:fillRect b="0" l="0" r="0" t="0"/>
            </a:stretch>
          </a:blipFill>
          <a:ln>
            <a:noFill/>
          </a:ln>
        </p:spPr>
      </p:sp>
      <p:sp>
        <p:nvSpPr>
          <p:cNvPr id="142" name="Google Shape;142;p12"/>
          <p:cNvSpPr/>
          <p:nvPr/>
        </p:nvSpPr>
        <p:spPr>
          <a:xfrm>
            <a:off x="6025216" y="2484368"/>
            <a:ext cx="2751286" cy="2457022"/>
          </a:xfrm>
          <a:custGeom>
            <a:rect b="b" l="l" r="r" t="t"/>
            <a:pathLst>
              <a:path extrusionOk="0" h="4914043" w="5502572">
                <a:moveTo>
                  <a:pt x="0" y="0"/>
                </a:moveTo>
                <a:lnTo>
                  <a:pt x="5502572" y="0"/>
                </a:lnTo>
                <a:lnTo>
                  <a:pt x="5502572" y="4914043"/>
                </a:lnTo>
                <a:lnTo>
                  <a:pt x="0" y="4914043"/>
                </a:lnTo>
                <a:lnTo>
                  <a:pt x="0" y="0"/>
                </a:lnTo>
                <a:close/>
              </a:path>
            </a:pathLst>
          </a:custGeom>
          <a:blipFill rotWithShape="1">
            <a:blip r:embed="rId10">
              <a:alphaModFix/>
            </a:blip>
            <a:stretch>
              <a:fillRect b="0" l="0" r="-73403" t="0"/>
            </a:stretch>
          </a:blipFill>
          <a:ln>
            <a:noFill/>
          </a:ln>
        </p:spPr>
      </p:sp>
      <p:sp>
        <p:nvSpPr>
          <p:cNvPr id="143" name="Google Shape;143;p12"/>
          <p:cNvSpPr txBox="1"/>
          <p:nvPr/>
        </p:nvSpPr>
        <p:spPr>
          <a:xfrm rot="-542788">
            <a:off x="6278452" y="2372535"/>
            <a:ext cx="2196812" cy="207645"/>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 sz="1200" u="none" cap="none" strike="noStrike">
                <a:solidFill>
                  <a:srgbClr val="000000"/>
                </a:solidFill>
                <a:latin typeface="Mansalva"/>
                <a:ea typeface="Mansalva"/>
                <a:cs typeface="Mansalva"/>
                <a:sym typeface="Mansalva"/>
              </a:rPr>
              <a:t>Name Surname</a:t>
            </a:r>
            <a:endParaRPr sz="700"/>
          </a:p>
        </p:txBody>
      </p:sp>
      <p:sp>
        <p:nvSpPr>
          <p:cNvPr id="144" name="Google Shape;144;p12"/>
          <p:cNvSpPr txBox="1"/>
          <p:nvPr/>
        </p:nvSpPr>
        <p:spPr>
          <a:xfrm>
            <a:off x="6299838" y="2886800"/>
            <a:ext cx="2202000" cy="14778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1200" u="none" cap="none" strike="noStrike">
                <a:solidFill>
                  <a:srgbClr val="000000"/>
                </a:solidFill>
                <a:latin typeface="Mansalva"/>
                <a:ea typeface="Mansalva"/>
                <a:cs typeface="Mansalva"/>
                <a:sym typeface="Mansalva"/>
              </a:rPr>
              <a:t>Lorem ipsum dolor sit amet, consectetur adipiscing elit. Proin molestie turpis mauris, ut auctor sapien bibendum in. Phasellus luctus sollicitudin neque sit amet luctus. Mauris vehicula vestibulum neque et pharetra. Cras in hendrerit justo. </a:t>
            </a:r>
            <a:endParaRPr sz="700"/>
          </a:p>
        </p:txBody>
      </p:sp>
      <p:sp>
        <p:nvSpPr>
          <p:cNvPr id="145" name="Google Shape;145;p12"/>
          <p:cNvSpPr/>
          <p:nvPr/>
        </p:nvSpPr>
        <p:spPr>
          <a:xfrm>
            <a:off x="456352" y="1784604"/>
            <a:ext cx="461946" cy="749469"/>
          </a:xfrm>
          <a:custGeom>
            <a:rect b="b" l="l" r="r" t="t"/>
            <a:pathLst>
              <a:path extrusionOk="0" h="1498938" w="923891">
                <a:moveTo>
                  <a:pt x="0" y="0"/>
                </a:moveTo>
                <a:lnTo>
                  <a:pt x="923891" y="0"/>
                </a:lnTo>
                <a:lnTo>
                  <a:pt x="923891" y="1498938"/>
                </a:lnTo>
                <a:lnTo>
                  <a:pt x="0" y="1498938"/>
                </a:lnTo>
                <a:lnTo>
                  <a:pt x="0" y="0"/>
                </a:lnTo>
                <a:close/>
              </a:path>
            </a:pathLst>
          </a:custGeom>
          <a:blipFill rotWithShape="1">
            <a:blip r:embed="rId11">
              <a:alphaModFix/>
            </a:blip>
            <a:stretch>
              <a:fillRect b="0" l="0" r="0" t="0"/>
            </a:stretch>
          </a:blipFill>
          <a:ln>
            <a:noFill/>
          </a:ln>
        </p:spPr>
      </p:sp>
      <p:sp>
        <p:nvSpPr>
          <p:cNvPr id="146" name="Google Shape;146;p12"/>
          <p:cNvSpPr/>
          <p:nvPr/>
        </p:nvSpPr>
        <p:spPr>
          <a:xfrm>
            <a:off x="8360423" y="2217690"/>
            <a:ext cx="461946" cy="749469"/>
          </a:xfrm>
          <a:custGeom>
            <a:rect b="b" l="l" r="r" t="t"/>
            <a:pathLst>
              <a:path extrusionOk="0" h="1498938" w="923891">
                <a:moveTo>
                  <a:pt x="0" y="0"/>
                </a:moveTo>
                <a:lnTo>
                  <a:pt x="923890" y="0"/>
                </a:lnTo>
                <a:lnTo>
                  <a:pt x="923890" y="1498938"/>
                </a:lnTo>
                <a:lnTo>
                  <a:pt x="0" y="1498938"/>
                </a:lnTo>
                <a:lnTo>
                  <a:pt x="0" y="0"/>
                </a:lnTo>
                <a:close/>
              </a:path>
            </a:pathLst>
          </a:custGeom>
          <a:blipFill rotWithShape="1">
            <a:blip r:embed="rId12">
              <a:alphaModFix/>
            </a:blip>
            <a:stretch>
              <a:fillRect b="0" l="0" r="0" t="0"/>
            </a:stretch>
          </a:blipFill>
          <a:ln>
            <a:noFill/>
          </a:ln>
        </p:spPr>
      </p:sp>
      <p:sp>
        <p:nvSpPr>
          <p:cNvPr id="147" name="Google Shape;147;p12"/>
          <p:cNvSpPr/>
          <p:nvPr/>
        </p:nvSpPr>
        <p:spPr>
          <a:xfrm>
            <a:off x="1613408" y="1518189"/>
            <a:ext cx="781195" cy="875065"/>
          </a:xfrm>
          <a:custGeom>
            <a:rect b="b" l="l" r="r" t="t"/>
            <a:pathLst>
              <a:path extrusionOk="0" h="1750131" w="1562390">
                <a:moveTo>
                  <a:pt x="0" y="0"/>
                </a:moveTo>
                <a:lnTo>
                  <a:pt x="1562390" y="0"/>
                </a:lnTo>
                <a:lnTo>
                  <a:pt x="1562390" y="1750131"/>
                </a:lnTo>
                <a:lnTo>
                  <a:pt x="0" y="1750131"/>
                </a:lnTo>
                <a:lnTo>
                  <a:pt x="0" y="0"/>
                </a:lnTo>
                <a:close/>
              </a:path>
            </a:pathLst>
          </a:custGeom>
          <a:blipFill rotWithShape="1">
            <a:blip r:embed="rId13">
              <a:alphaModFix/>
            </a:blip>
            <a:stretch>
              <a:fillRect b="0" l="0" r="0" t="0"/>
            </a:stretch>
          </a:blipFill>
          <a:ln>
            <a:noFill/>
          </a:ln>
        </p:spPr>
      </p:sp>
      <p:sp>
        <p:nvSpPr>
          <p:cNvPr id="148" name="Google Shape;148;p12"/>
          <p:cNvSpPr/>
          <p:nvPr/>
        </p:nvSpPr>
        <p:spPr>
          <a:xfrm>
            <a:off x="4610065" y="2967159"/>
            <a:ext cx="786298" cy="849634"/>
          </a:xfrm>
          <a:custGeom>
            <a:rect b="b" l="l" r="r" t="t"/>
            <a:pathLst>
              <a:path extrusionOk="0" h="1699269" w="1572596">
                <a:moveTo>
                  <a:pt x="0" y="0"/>
                </a:moveTo>
                <a:lnTo>
                  <a:pt x="1572596" y="0"/>
                </a:lnTo>
                <a:lnTo>
                  <a:pt x="1572596" y="1699269"/>
                </a:lnTo>
                <a:lnTo>
                  <a:pt x="0" y="1699269"/>
                </a:lnTo>
                <a:lnTo>
                  <a:pt x="0" y="0"/>
                </a:lnTo>
                <a:close/>
              </a:path>
            </a:pathLst>
          </a:custGeom>
          <a:blipFill rotWithShape="1">
            <a:blip r:embed="rId14">
              <a:alphaModFix/>
            </a:blip>
            <a:stretch>
              <a:fillRect b="0" l="0" r="0" t="0"/>
            </a:stretch>
          </a:blipFill>
          <a:ln>
            <a:noFill/>
          </a:ln>
        </p:spPr>
      </p:sp>
      <p:sp>
        <p:nvSpPr>
          <p:cNvPr id="149" name="Google Shape;149;p12"/>
          <p:cNvSpPr/>
          <p:nvPr/>
        </p:nvSpPr>
        <p:spPr>
          <a:xfrm>
            <a:off x="7702850" y="126757"/>
            <a:ext cx="1073652" cy="1137782"/>
          </a:xfrm>
          <a:custGeom>
            <a:rect b="b" l="l" r="r" t="t"/>
            <a:pathLst>
              <a:path extrusionOk="0" h="2275563" w="2147304">
                <a:moveTo>
                  <a:pt x="0" y="0"/>
                </a:moveTo>
                <a:lnTo>
                  <a:pt x="2147304" y="0"/>
                </a:lnTo>
                <a:lnTo>
                  <a:pt x="2147304" y="2275563"/>
                </a:lnTo>
                <a:lnTo>
                  <a:pt x="0" y="2275563"/>
                </a:lnTo>
                <a:lnTo>
                  <a:pt x="0" y="0"/>
                </a:lnTo>
                <a:close/>
              </a:path>
            </a:pathLst>
          </a:custGeom>
          <a:blipFill rotWithShape="1">
            <a:blip r:embed="rId15">
              <a:alphaModFix/>
            </a:blip>
            <a:stretch>
              <a:fillRect b="0" l="0" r="0" t="0"/>
            </a:stretch>
          </a:blipFill>
          <a:ln>
            <a:noFill/>
          </a:ln>
        </p:spPr>
      </p:sp>
      <p:sp>
        <p:nvSpPr>
          <p:cNvPr id="150" name="Google Shape;150;p12"/>
          <p:cNvSpPr/>
          <p:nvPr/>
        </p:nvSpPr>
        <p:spPr>
          <a:xfrm rot="-679476">
            <a:off x="1593431" y="3018648"/>
            <a:ext cx="2597699" cy="2347376"/>
          </a:xfrm>
          <a:custGeom>
            <a:rect b="b" l="l" r="r" t="t"/>
            <a:pathLst>
              <a:path extrusionOk="0" h="4694751" w="5195398">
                <a:moveTo>
                  <a:pt x="0" y="0"/>
                </a:moveTo>
                <a:lnTo>
                  <a:pt x="5195398" y="0"/>
                </a:lnTo>
                <a:lnTo>
                  <a:pt x="5195398" y="4694750"/>
                </a:lnTo>
                <a:lnTo>
                  <a:pt x="0" y="4694750"/>
                </a:lnTo>
                <a:lnTo>
                  <a:pt x="0" y="0"/>
                </a:lnTo>
                <a:close/>
              </a:path>
            </a:pathLst>
          </a:custGeom>
          <a:blipFill rotWithShape="1">
            <a:blip r:embed="rId16">
              <a:alphaModFix/>
            </a:blip>
            <a:stretch>
              <a:fillRect b="0" l="0" r="0" t="0"/>
            </a:stretch>
          </a:blipFill>
          <a:ln>
            <a:noFill/>
          </a:ln>
        </p:spPr>
      </p:sp>
      <p:sp>
        <p:nvSpPr>
          <p:cNvPr id="151" name="Google Shape;151;p12"/>
          <p:cNvSpPr txBox="1"/>
          <p:nvPr/>
        </p:nvSpPr>
        <p:spPr>
          <a:xfrm>
            <a:off x="1577534" y="416075"/>
            <a:ext cx="4157774" cy="999208"/>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 sz="7500" u="none" cap="none" strike="noStrike">
                <a:solidFill>
                  <a:srgbClr val="000000"/>
                </a:solidFill>
                <a:latin typeface="Londrina Solid Black"/>
                <a:ea typeface="Londrina Solid Black"/>
                <a:cs typeface="Londrina Solid Black"/>
                <a:sym typeface="Londrina Solid Black"/>
              </a:rPr>
              <a:t>YOUR TITLE</a:t>
            </a:r>
            <a:endParaRPr sz="700"/>
          </a:p>
        </p:txBody>
      </p:sp>
      <p:sp>
        <p:nvSpPr>
          <p:cNvPr id="152" name="Google Shape;152;p12"/>
          <p:cNvSpPr txBox="1"/>
          <p:nvPr/>
        </p:nvSpPr>
        <p:spPr>
          <a:xfrm rot="-864944">
            <a:off x="496208" y="3563477"/>
            <a:ext cx="2196813" cy="207645"/>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 sz="1200" u="none" cap="none" strike="noStrike">
                <a:solidFill>
                  <a:srgbClr val="000000"/>
                </a:solidFill>
                <a:latin typeface="Mansalva"/>
                <a:ea typeface="Mansalva"/>
                <a:cs typeface="Mansalva"/>
                <a:sym typeface="Mansalva"/>
              </a:rPr>
              <a:t>Name Surname</a:t>
            </a:r>
            <a:endParaRPr sz="700"/>
          </a:p>
        </p:txBody>
      </p:sp>
      <p:sp>
        <p:nvSpPr>
          <p:cNvPr id="153" name="Google Shape;153;p12"/>
          <p:cNvSpPr txBox="1"/>
          <p:nvPr/>
        </p:nvSpPr>
        <p:spPr>
          <a:xfrm rot="852972">
            <a:off x="3016271" y="3511114"/>
            <a:ext cx="2196812" cy="207645"/>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 sz="1200" u="none" cap="none" strike="noStrike">
                <a:solidFill>
                  <a:srgbClr val="000000"/>
                </a:solidFill>
                <a:latin typeface="Mansalva"/>
                <a:ea typeface="Mansalva"/>
                <a:cs typeface="Mansalva"/>
                <a:sym typeface="Mansalva"/>
              </a:rPr>
              <a:t>Name Surname</a:t>
            </a:r>
            <a:endParaRPr sz="70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 name="Shape 157"/>
        <p:cNvGrpSpPr/>
        <p:nvPr/>
      </p:nvGrpSpPr>
      <p:grpSpPr>
        <a:xfrm>
          <a:off x="0" y="0"/>
          <a:ext cx="0" cy="0"/>
          <a:chOff x="0" y="0"/>
          <a:chExt cx="0" cy="0"/>
        </a:xfrm>
      </p:grpSpPr>
      <p:sp>
        <p:nvSpPr>
          <p:cNvPr id="158" name="Google Shape;158;p13"/>
          <p:cNvSpPr/>
          <p:nvPr/>
        </p:nvSpPr>
        <p:spPr>
          <a:xfrm rot="-10667813">
            <a:off x="-4756084" y="-729125"/>
            <a:ext cx="8115300" cy="3895344"/>
          </a:xfrm>
          <a:custGeom>
            <a:rect b="b" l="l" r="r" t="t"/>
            <a:pathLst>
              <a:path extrusionOk="0" h="7790688" w="16230600">
                <a:moveTo>
                  <a:pt x="0" y="0"/>
                </a:moveTo>
                <a:lnTo>
                  <a:pt x="16230600" y="0"/>
                </a:lnTo>
                <a:lnTo>
                  <a:pt x="16230600" y="7790688"/>
                </a:lnTo>
                <a:lnTo>
                  <a:pt x="0" y="7790688"/>
                </a:lnTo>
                <a:lnTo>
                  <a:pt x="0" y="0"/>
                </a:lnTo>
                <a:close/>
              </a:path>
            </a:pathLst>
          </a:custGeom>
          <a:blipFill rotWithShape="1">
            <a:blip r:embed="rId3">
              <a:alphaModFix/>
            </a:blip>
            <a:stretch>
              <a:fillRect b="0" l="0" r="0" t="0"/>
            </a:stretch>
          </a:blipFill>
          <a:ln>
            <a:noFill/>
          </a:ln>
        </p:spPr>
      </p:sp>
      <p:pic>
        <p:nvPicPr>
          <p:cNvPr id="159" name="Google Shape;159;p13"/>
          <p:cNvPicPr preferRelativeResize="0"/>
          <p:nvPr/>
        </p:nvPicPr>
        <p:blipFill>
          <a:blip r:embed="rId4">
            <a:alphaModFix/>
          </a:blip>
          <a:stretch>
            <a:fillRect/>
          </a:stretch>
        </p:blipFill>
        <p:spPr>
          <a:xfrm>
            <a:off x="6370711" y="462700"/>
            <a:ext cx="2407624" cy="2416763"/>
          </a:xfrm>
          <a:prstGeom prst="rect">
            <a:avLst/>
          </a:prstGeom>
          <a:noFill/>
          <a:ln>
            <a:noFill/>
          </a:ln>
        </p:spPr>
      </p:pic>
      <p:pic>
        <p:nvPicPr>
          <p:cNvPr id="160" name="Google Shape;160;p13"/>
          <p:cNvPicPr preferRelativeResize="0"/>
          <p:nvPr/>
        </p:nvPicPr>
        <p:blipFill>
          <a:blip r:embed="rId5">
            <a:alphaModFix/>
          </a:blip>
          <a:stretch>
            <a:fillRect/>
          </a:stretch>
        </p:blipFill>
        <p:spPr>
          <a:xfrm>
            <a:off x="373850" y="1976561"/>
            <a:ext cx="2321176" cy="2327264"/>
          </a:xfrm>
          <a:prstGeom prst="rect">
            <a:avLst/>
          </a:prstGeom>
          <a:noFill/>
          <a:ln>
            <a:noFill/>
          </a:ln>
        </p:spPr>
      </p:pic>
      <p:sp>
        <p:nvSpPr>
          <p:cNvPr id="161" name="Google Shape;161;p13"/>
          <p:cNvSpPr/>
          <p:nvPr/>
        </p:nvSpPr>
        <p:spPr>
          <a:xfrm rot="-937874">
            <a:off x="536236" y="2059230"/>
            <a:ext cx="2102550" cy="2529383"/>
          </a:xfrm>
          <a:custGeom>
            <a:rect b="b" l="l" r="r" t="t"/>
            <a:pathLst>
              <a:path extrusionOk="0" h="5048365" w="4196453">
                <a:moveTo>
                  <a:pt x="0" y="0"/>
                </a:moveTo>
                <a:lnTo>
                  <a:pt x="4196453" y="0"/>
                </a:lnTo>
                <a:lnTo>
                  <a:pt x="4196453" y="5048365"/>
                </a:lnTo>
                <a:lnTo>
                  <a:pt x="0" y="5048365"/>
                </a:lnTo>
                <a:lnTo>
                  <a:pt x="0" y="0"/>
                </a:lnTo>
                <a:close/>
              </a:path>
            </a:pathLst>
          </a:custGeom>
          <a:blipFill rotWithShape="1">
            <a:blip r:embed="rId6">
              <a:alphaModFix/>
            </a:blip>
            <a:stretch>
              <a:fillRect b="0" l="0" r="0" t="0"/>
            </a:stretch>
          </a:blipFill>
          <a:ln>
            <a:noFill/>
          </a:ln>
        </p:spPr>
      </p:sp>
      <p:sp>
        <p:nvSpPr>
          <p:cNvPr id="162" name="Google Shape;162;p13"/>
          <p:cNvSpPr/>
          <p:nvPr/>
        </p:nvSpPr>
        <p:spPr>
          <a:xfrm rot="1155680">
            <a:off x="6481809" y="559967"/>
            <a:ext cx="2098227" cy="2524183"/>
          </a:xfrm>
          <a:custGeom>
            <a:rect b="b" l="l" r="r" t="t"/>
            <a:pathLst>
              <a:path extrusionOk="0" h="5048365" w="4196453">
                <a:moveTo>
                  <a:pt x="0" y="0"/>
                </a:moveTo>
                <a:lnTo>
                  <a:pt x="4196453" y="0"/>
                </a:lnTo>
                <a:lnTo>
                  <a:pt x="4196453" y="5048365"/>
                </a:lnTo>
                <a:lnTo>
                  <a:pt x="0" y="5048365"/>
                </a:lnTo>
                <a:lnTo>
                  <a:pt x="0" y="0"/>
                </a:lnTo>
                <a:close/>
              </a:path>
            </a:pathLst>
          </a:custGeom>
          <a:blipFill rotWithShape="1">
            <a:blip r:embed="rId6">
              <a:alphaModFix/>
            </a:blip>
            <a:stretch>
              <a:fillRect b="0" l="0" r="0" t="0"/>
            </a:stretch>
          </a:blipFill>
          <a:ln>
            <a:noFill/>
          </a:ln>
        </p:spPr>
      </p:sp>
      <p:sp>
        <p:nvSpPr>
          <p:cNvPr id="163" name="Google Shape;163;p13"/>
          <p:cNvSpPr/>
          <p:nvPr/>
        </p:nvSpPr>
        <p:spPr>
          <a:xfrm>
            <a:off x="3372716" y="3328641"/>
            <a:ext cx="8115300" cy="3408426"/>
          </a:xfrm>
          <a:custGeom>
            <a:rect b="b" l="l" r="r" t="t"/>
            <a:pathLst>
              <a:path extrusionOk="0" h="6816852" w="16230600">
                <a:moveTo>
                  <a:pt x="0" y="0"/>
                </a:moveTo>
                <a:lnTo>
                  <a:pt x="16230600" y="0"/>
                </a:lnTo>
                <a:lnTo>
                  <a:pt x="16230600" y="6816852"/>
                </a:lnTo>
                <a:lnTo>
                  <a:pt x="0" y="6816852"/>
                </a:lnTo>
                <a:lnTo>
                  <a:pt x="0" y="0"/>
                </a:lnTo>
                <a:close/>
              </a:path>
            </a:pathLst>
          </a:custGeom>
          <a:blipFill rotWithShape="1">
            <a:blip r:embed="rId7">
              <a:alphaModFix/>
            </a:blip>
            <a:stretch>
              <a:fillRect b="0" l="0" r="0" t="0"/>
            </a:stretch>
          </a:blipFill>
          <a:ln>
            <a:noFill/>
          </a:ln>
        </p:spPr>
      </p:sp>
      <p:sp>
        <p:nvSpPr>
          <p:cNvPr id="164" name="Google Shape;164;p13"/>
          <p:cNvSpPr/>
          <p:nvPr/>
        </p:nvSpPr>
        <p:spPr>
          <a:xfrm rot="-5621384">
            <a:off x="3070408" y="696885"/>
            <a:ext cx="3147589" cy="4795495"/>
          </a:xfrm>
          <a:custGeom>
            <a:rect b="b" l="l" r="r" t="t"/>
            <a:pathLst>
              <a:path extrusionOk="0" h="9590991" w="6295178">
                <a:moveTo>
                  <a:pt x="0" y="0"/>
                </a:moveTo>
                <a:lnTo>
                  <a:pt x="6295178" y="0"/>
                </a:lnTo>
                <a:lnTo>
                  <a:pt x="6295178" y="9590991"/>
                </a:lnTo>
                <a:lnTo>
                  <a:pt x="0" y="9590991"/>
                </a:lnTo>
                <a:lnTo>
                  <a:pt x="0" y="0"/>
                </a:lnTo>
                <a:close/>
              </a:path>
            </a:pathLst>
          </a:custGeom>
          <a:blipFill rotWithShape="1">
            <a:blip r:embed="rId8">
              <a:alphaModFix/>
            </a:blip>
            <a:stretch>
              <a:fillRect b="0" l="0" r="0" t="0"/>
            </a:stretch>
          </a:blipFill>
          <a:ln>
            <a:noFill/>
          </a:ln>
        </p:spPr>
      </p:sp>
      <p:sp>
        <p:nvSpPr>
          <p:cNvPr id="165" name="Google Shape;165;p13"/>
          <p:cNvSpPr/>
          <p:nvPr/>
        </p:nvSpPr>
        <p:spPr>
          <a:xfrm>
            <a:off x="-561716" y="3798223"/>
            <a:ext cx="2990443" cy="1076560"/>
          </a:xfrm>
          <a:custGeom>
            <a:rect b="b" l="l" r="r" t="t"/>
            <a:pathLst>
              <a:path extrusionOk="0" h="2153119" w="5980885">
                <a:moveTo>
                  <a:pt x="0" y="0"/>
                </a:moveTo>
                <a:lnTo>
                  <a:pt x="5980886" y="0"/>
                </a:lnTo>
                <a:lnTo>
                  <a:pt x="5980886" y="2153119"/>
                </a:lnTo>
                <a:lnTo>
                  <a:pt x="0" y="2153119"/>
                </a:lnTo>
                <a:lnTo>
                  <a:pt x="0" y="0"/>
                </a:lnTo>
                <a:close/>
              </a:path>
            </a:pathLst>
          </a:custGeom>
          <a:blipFill rotWithShape="1">
            <a:blip r:embed="rId9">
              <a:alphaModFix/>
            </a:blip>
            <a:stretch>
              <a:fillRect b="0" l="0" r="0" t="0"/>
            </a:stretch>
          </a:blipFill>
          <a:ln>
            <a:noFill/>
          </a:ln>
        </p:spPr>
      </p:sp>
      <p:sp>
        <p:nvSpPr>
          <p:cNvPr id="166" name="Google Shape;166;p13"/>
          <p:cNvSpPr/>
          <p:nvPr/>
        </p:nvSpPr>
        <p:spPr>
          <a:xfrm rot="1975">
            <a:off x="886504" y="1545434"/>
            <a:ext cx="461946" cy="749469"/>
          </a:xfrm>
          <a:custGeom>
            <a:rect b="b" l="l" r="r" t="t"/>
            <a:pathLst>
              <a:path extrusionOk="0" h="1498938" w="923891">
                <a:moveTo>
                  <a:pt x="0" y="0"/>
                </a:moveTo>
                <a:lnTo>
                  <a:pt x="923890" y="0"/>
                </a:lnTo>
                <a:lnTo>
                  <a:pt x="923890" y="1498938"/>
                </a:lnTo>
                <a:lnTo>
                  <a:pt x="0" y="1498938"/>
                </a:lnTo>
                <a:lnTo>
                  <a:pt x="0" y="0"/>
                </a:lnTo>
                <a:close/>
              </a:path>
            </a:pathLst>
          </a:custGeom>
          <a:blipFill rotWithShape="1">
            <a:blip r:embed="rId10">
              <a:alphaModFix/>
            </a:blip>
            <a:stretch>
              <a:fillRect b="0" l="0" r="0" t="0"/>
            </a:stretch>
          </a:blipFill>
          <a:ln>
            <a:noFill/>
          </a:ln>
        </p:spPr>
      </p:sp>
      <p:sp>
        <p:nvSpPr>
          <p:cNvPr id="167" name="Google Shape;167;p13"/>
          <p:cNvSpPr/>
          <p:nvPr/>
        </p:nvSpPr>
        <p:spPr>
          <a:xfrm rot="-1384212">
            <a:off x="8347330" y="523244"/>
            <a:ext cx="461945" cy="749469"/>
          </a:xfrm>
          <a:custGeom>
            <a:rect b="b" l="l" r="r" t="t"/>
            <a:pathLst>
              <a:path extrusionOk="0" h="1498938" w="923891">
                <a:moveTo>
                  <a:pt x="0" y="0"/>
                </a:moveTo>
                <a:lnTo>
                  <a:pt x="923890" y="0"/>
                </a:lnTo>
                <a:lnTo>
                  <a:pt x="923890" y="1498938"/>
                </a:lnTo>
                <a:lnTo>
                  <a:pt x="0" y="1498938"/>
                </a:lnTo>
                <a:lnTo>
                  <a:pt x="0" y="0"/>
                </a:lnTo>
                <a:close/>
              </a:path>
            </a:pathLst>
          </a:custGeom>
          <a:blipFill rotWithShape="1">
            <a:blip r:embed="rId11">
              <a:alphaModFix/>
            </a:blip>
            <a:stretch>
              <a:fillRect b="0" l="0" r="0" t="0"/>
            </a:stretch>
          </a:blipFill>
          <a:ln>
            <a:noFill/>
          </a:ln>
        </p:spPr>
      </p:sp>
      <p:sp>
        <p:nvSpPr>
          <p:cNvPr id="168" name="Google Shape;168;p13"/>
          <p:cNvSpPr/>
          <p:nvPr/>
        </p:nvSpPr>
        <p:spPr>
          <a:xfrm>
            <a:off x="5471762" y="1601582"/>
            <a:ext cx="1795100" cy="1569896"/>
          </a:xfrm>
          <a:custGeom>
            <a:rect b="b" l="l" r="r" t="t"/>
            <a:pathLst>
              <a:path extrusionOk="0" h="3139793" w="3590200">
                <a:moveTo>
                  <a:pt x="0" y="0"/>
                </a:moveTo>
                <a:lnTo>
                  <a:pt x="3590201" y="0"/>
                </a:lnTo>
                <a:lnTo>
                  <a:pt x="3590201" y="3139793"/>
                </a:lnTo>
                <a:lnTo>
                  <a:pt x="0" y="3139793"/>
                </a:lnTo>
                <a:lnTo>
                  <a:pt x="0" y="0"/>
                </a:lnTo>
                <a:close/>
              </a:path>
            </a:pathLst>
          </a:custGeom>
          <a:blipFill rotWithShape="1">
            <a:blip r:embed="rId12">
              <a:alphaModFix/>
            </a:blip>
            <a:stretch>
              <a:fillRect b="0" l="0" r="0" t="0"/>
            </a:stretch>
          </a:blipFill>
          <a:ln>
            <a:noFill/>
          </a:ln>
        </p:spPr>
      </p:sp>
      <p:sp>
        <p:nvSpPr>
          <p:cNvPr id="169" name="Google Shape;169;p13"/>
          <p:cNvSpPr/>
          <p:nvPr/>
        </p:nvSpPr>
        <p:spPr>
          <a:xfrm rot="2076138">
            <a:off x="2973574" y="3613628"/>
            <a:ext cx="568450" cy="564316"/>
          </a:xfrm>
          <a:custGeom>
            <a:rect b="b" l="l" r="r" t="t"/>
            <a:pathLst>
              <a:path extrusionOk="0" h="1128632" w="1136901">
                <a:moveTo>
                  <a:pt x="0" y="0"/>
                </a:moveTo>
                <a:lnTo>
                  <a:pt x="1136900" y="0"/>
                </a:lnTo>
                <a:lnTo>
                  <a:pt x="1136900" y="1128632"/>
                </a:lnTo>
                <a:lnTo>
                  <a:pt x="0" y="1128632"/>
                </a:lnTo>
                <a:lnTo>
                  <a:pt x="0" y="0"/>
                </a:lnTo>
                <a:close/>
              </a:path>
            </a:pathLst>
          </a:custGeom>
          <a:blipFill rotWithShape="1">
            <a:blip r:embed="rId13">
              <a:alphaModFix/>
            </a:blip>
            <a:stretch>
              <a:fillRect b="0" l="0" r="0" t="0"/>
            </a:stretch>
          </a:blipFill>
          <a:ln>
            <a:noFill/>
          </a:ln>
        </p:spPr>
      </p:sp>
      <p:sp>
        <p:nvSpPr>
          <p:cNvPr id="170" name="Google Shape;170;p13"/>
          <p:cNvSpPr txBox="1"/>
          <p:nvPr/>
        </p:nvSpPr>
        <p:spPr>
          <a:xfrm>
            <a:off x="1585581" y="518477"/>
            <a:ext cx="4769029" cy="813219"/>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 sz="6100" u="none" cap="none" strike="noStrike">
                <a:solidFill>
                  <a:srgbClr val="E54C5E"/>
                </a:solidFill>
                <a:latin typeface="Londrina Solid Black"/>
                <a:ea typeface="Londrina Solid Black"/>
                <a:cs typeface="Londrina Solid Black"/>
                <a:sym typeface="Londrina Solid Black"/>
              </a:rPr>
              <a:t>OUR</a:t>
            </a:r>
            <a:r>
              <a:rPr b="1" i="0" lang="en" sz="6100" u="none" cap="none" strike="noStrike">
                <a:solidFill>
                  <a:srgbClr val="000000"/>
                </a:solidFill>
                <a:latin typeface="Londrina Solid Black"/>
                <a:ea typeface="Londrina Solid Black"/>
                <a:cs typeface="Londrina Solid Black"/>
                <a:sym typeface="Londrina Solid Black"/>
              </a:rPr>
              <a:t> COMPANY</a:t>
            </a:r>
            <a:endParaRPr sz="700"/>
          </a:p>
        </p:txBody>
      </p:sp>
      <p:sp>
        <p:nvSpPr>
          <p:cNvPr id="171" name="Google Shape;171;p13"/>
          <p:cNvSpPr txBox="1"/>
          <p:nvPr/>
        </p:nvSpPr>
        <p:spPr>
          <a:xfrm>
            <a:off x="4127510" y="3316719"/>
            <a:ext cx="2292063" cy="327965"/>
          </a:xfrm>
          <a:prstGeom prst="rect">
            <a:avLst/>
          </a:prstGeom>
          <a:noFill/>
          <a:ln>
            <a:noFill/>
          </a:ln>
        </p:spPr>
        <p:txBody>
          <a:bodyPr anchorCtr="0" anchor="t" bIns="0" lIns="0" spcFirstLastPara="1" rIns="0" wrap="square" tIns="0">
            <a:spAutoFit/>
          </a:bodyPr>
          <a:lstStyle/>
          <a:p>
            <a:pPr indent="0" lvl="0" marL="0" marR="0" rtl="0" algn="r">
              <a:lnSpc>
                <a:spcPct val="140026"/>
              </a:lnSpc>
              <a:spcBef>
                <a:spcPts val="0"/>
              </a:spcBef>
              <a:spcAft>
                <a:spcPts val="0"/>
              </a:spcAft>
              <a:buNone/>
            </a:pPr>
            <a:r>
              <a:rPr b="0" i="0" lang="en" sz="1900" u="none" cap="none" strike="noStrike">
                <a:solidFill>
                  <a:srgbClr val="E54C5E"/>
                </a:solidFill>
                <a:latin typeface="Mansalva"/>
                <a:ea typeface="Mansalva"/>
                <a:cs typeface="Mansalva"/>
                <a:sym typeface="Mansalva"/>
              </a:rPr>
              <a:t>What we do? </a:t>
            </a:r>
            <a:endParaRPr sz="700"/>
          </a:p>
        </p:txBody>
      </p:sp>
      <p:sp>
        <p:nvSpPr>
          <p:cNvPr id="172" name="Google Shape;172;p13"/>
          <p:cNvSpPr txBox="1"/>
          <p:nvPr/>
        </p:nvSpPr>
        <p:spPr>
          <a:xfrm>
            <a:off x="2936812" y="1967070"/>
            <a:ext cx="2292062" cy="327965"/>
          </a:xfrm>
          <a:prstGeom prst="rect">
            <a:avLst/>
          </a:prstGeom>
          <a:noFill/>
          <a:ln>
            <a:noFill/>
          </a:ln>
        </p:spPr>
        <p:txBody>
          <a:bodyPr anchorCtr="0" anchor="t" bIns="0" lIns="0" spcFirstLastPara="1" rIns="0" wrap="square" tIns="0">
            <a:spAutoFit/>
          </a:bodyPr>
          <a:lstStyle/>
          <a:p>
            <a:pPr indent="0" lvl="0" marL="0" marR="0" rtl="0" algn="l">
              <a:lnSpc>
                <a:spcPct val="140026"/>
              </a:lnSpc>
              <a:spcBef>
                <a:spcPts val="0"/>
              </a:spcBef>
              <a:spcAft>
                <a:spcPts val="0"/>
              </a:spcAft>
              <a:buNone/>
            </a:pPr>
            <a:r>
              <a:rPr b="0" i="0" lang="en" sz="1900" u="none" cap="none" strike="noStrike">
                <a:solidFill>
                  <a:srgbClr val="E54C5E"/>
                </a:solidFill>
                <a:latin typeface="Mansalva"/>
                <a:ea typeface="Mansalva"/>
                <a:cs typeface="Mansalva"/>
                <a:sym typeface="Mansalva"/>
              </a:rPr>
              <a:t>Who we are?</a:t>
            </a:r>
            <a:endParaRPr sz="700"/>
          </a:p>
        </p:txBody>
      </p:sp>
      <p:sp>
        <p:nvSpPr>
          <p:cNvPr id="173" name="Google Shape;173;p13"/>
          <p:cNvSpPr txBox="1"/>
          <p:nvPr/>
        </p:nvSpPr>
        <p:spPr>
          <a:xfrm>
            <a:off x="2936812" y="2402172"/>
            <a:ext cx="2292062" cy="417195"/>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 sz="1200" u="none" cap="none" strike="noStrike">
                <a:solidFill>
                  <a:srgbClr val="000000"/>
                </a:solidFill>
                <a:latin typeface="Mansalva"/>
                <a:ea typeface="Mansalva"/>
                <a:cs typeface="Mansalva"/>
                <a:sym typeface="Mansalva"/>
              </a:rPr>
              <a:t>Briefly elaborate on what you want to discuss. </a:t>
            </a:r>
            <a:endParaRPr sz="700"/>
          </a:p>
        </p:txBody>
      </p:sp>
      <p:sp>
        <p:nvSpPr>
          <p:cNvPr id="174" name="Google Shape;174;p13"/>
          <p:cNvSpPr txBox="1"/>
          <p:nvPr/>
        </p:nvSpPr>
        <p:spPr>
          <a:xfrm>
            <a:off x="4127510" y="3751821"/>
            <a:ext cx="2292063" cy="417195"/>
          </a:xfrm>
          <a:prstGeom prst="rect">
            <a:avLst/>
          </a:prstGeom>
          <a:noFill/>
          <a:ln>
            <a:noFill/>
          </a:ln>
        </p:spPr>
        <p:txBody>
          <a:bodyPr anchorCtr="0" anchor="t" bIns="0" lIns="0" spcFirstLastPara="1" rIns="0" wrap="square" tIns="0">
            <a:spAutoFit/>
          </a:bodyPr>
          <a:lstStyle/>
          <a:p>
            <a:pPr indent="0" lvl="0" marL="0" marR="0" rtl="0" algn="r">
              <a:lnSpc>
                <a:spcPct val="139958"/>
              </a:lnSpc>
              <a:spcBef>
                <a:spcPts val="0"/>
              </a:spcBef>
              <a:spcAft>
                <a:spcPts val="0"/>
              </a:spcAft>
              <a:buNone/>
            </a:pPr>
            <a:r>
              <a:rPr b="0" i="0" lang="en" sz="1200" u="none" cap="none" strike="noStrike">
                <a:solidFill>
                  <a:srgbClr val="000000"/>
                </a:solidFill>
                <a:latin typeface="Mansalva"/>
                <a:ea typeface="Mansalva"/>
                <a:cs typeface="Mansalva"/>
                <a:sym typeface="Mansalva"/>
              </a:rPr>
              <a:t>Briefly elaborate on what you want to discuss. </a:t>
            </a:r>
            <a:endParaRPr sz="70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 name="Shape 178"/>
        <p:cNvGrpSpPr/>
        <p:nvPr/>
      </p:nvGrpSpPr>
      <p:grpSpPr>
        <a:xfrm>
          <a:off x="0" y="0"/>
          <a:ext cx="0" cy="0"/>
          <a:chOff x="0" y="0"/>
          <a:chExt cx="0" cy="0"/>
        </a:xfrm>
      </p:grpSpPr>
      <p:sp>
        <p:nvSpPr>
          <p:cNvPr id="179" name="Google Shape;179;p14"/>
          <p:cNvSpPr/>
          <p:nvPr/>
        </p:nvSpPr>
        <p:spPr>
          <a:xfrm>
            <a:off x="-2089918" y="3865637"/>
            <a:ext cx="8115300" cy="3895344"/>
          </a:xfrm>
          <a:custGeom>
            <a:rect b="b" l="l" r="r" t="t"/>
            <a:pathLst>
              <a:path extrusionOk="0" h="7790688" w="16230600">
                <a:moveTo>
                  <a:pt x="0" y="0"/>
                </a:moveTo>
                <a:lnTo>
                  <a:pt x="16230600" y="0"/>
                </a:lnTo>
                <a:lnTo>
                  <a:pt x="16230600" y="7790688"/>
                </a:lnTo>
                <a:lnTo>
                  <a:pt x="0" y="7790688"/>
                </a:lnTo>
                <a:lnTo>
                  <a:pt x="0" y="0"/>
                </a:lnTo>
                <a:close/>
              </a:path>
            </a:pathLst>
          </a:custGeom>
          <a:blipFill rotWithShape="1">
            <a:blip r:embed="rId3">
              <a:alphaModFix/>
            </a:blip>
            <a:stretch>
              <a:fillRect b="0" l="0" r="0" t="0"/>
            </a:stretch>
          </a:blipFill>
          <a:ln>
            <a:noFill/>
          </a:ln>
        </p:spPr>
      </p:sp>
      <p:sp>
        <p:nvSpPr>
          <p:cNvPr id="180" name="Google Shape;180;p14"/>
          <p:cNvSpPr/>
          <p:nvPr/>
        </p:nvSpPr>
        <p:spPr>
          <a:xfrm rot="816859">
            <a:off x="6037912" y="-986503"/>
            <a:ext cx="3570354" cy="3421589"/>
          </a:xfrm>
          <a:custGeom>
            <a:rect b="b" l="l" r="r" t="t"/>
            <a:pathLst>
              <a:path extrusionOk="0" h="6843177" w="7140707">
                <a:moveTo>
                  <a:pt x="0" y="0"/>
                </a:moveTo>
                <a:lnTo>
                  <a:pt x="7140706" y="0"/>
                </a:lnTo>
                <a:lnTo>
                  <a:pt x="7140706" y="6843177"/>
                </a:lnTo>
                <a:lnTo>
                  <a:pt x="0" y="6843177"/>
                </a:lnTo>
                <a:lnTo>
                  <a:pt x="0" y="0"/>
                </a:lnTo>
                <a:close/>
              </a:path>
            </a:pathLst>
          </a:custGeom>
          <a:blipFill rotWithShape="1">
            <a:blip r:embed="rId4">
              <a:alphaModFix/>
            </a:blip>
            <a:stretch>
              <a:fillRect b="0" l="0" r="0" t="0"/>
            </a:stretch>
          </a:blipFill>
          <a:ln>
            <a:noFill/>
          </a:ln>
        </p:spPr>
      </p:sp>
      <p:pic>
        <p:nvPicPr>
          <p:cNvPr id="181" name="Google Shape;181;p14"/>
          <p:cNvPicPr preferRelativeResize="0"/>
          <p:nvPr/>
        </p:nvPicPr>
        <p:blipFill>
          <a:blip r:embed="rId5">
            <a:alphaModFix/>
          </a:blip>
          <a:stretch>
            <a:fillRect/>
          </a:stretch>
        </p:blipFill>
        <p:spPr>
          <a:xfrm>
            <a:off x="6237975" y="2668531"/>
            <a:ext cx="2407624" cy="2416769"/>
          </a:xfrm>
          <a:prstGeom prst="rect">
            <a:avLst/>
          </a:prstGeom>
          <a:noFill/>
          <a:ln>
            <a:noFill/>
          </a:ln>
        </p:spPr>
      </p:pic>
      <p:pic>
        <p:nvPicPr>
          <p:cNvPr id="182" name="Google Shape;182;p14"/>
          <p:cNvPicPr preferRelativeResize="0"/>
          <p:nvPr/>
        </p:nvPicPr>
        <p:blipFill>
          <a:blip r:embed="rId6">
            <a:alphaModFix/>
          </a:blip>
          <a:stretch>
            <a:fillRect/>
          </a:stretch>
        </p:blipFill>
        <p:spPr>
          <a:xfrm>
            <a:off x="3837299" y="2668555"/>
            <a:ext cx="2407624" cy="2416757"/>
          </a:xfrm>
          <a:prstGeom prst="rect">
            <a:avLst/>
          </a:prstGeom>
          <a:noFill/>
          <a:ln>
            <a:noFill/>
          </a:ln>
        </p:spPr>
      </p:pic>
      <p:pic>
        <p:nvPicPr>
          <p:cNvPr id="183" name="Google Shape;183;p14"/>
          <p:cNvPicPr preferRelativeResize="0"/>
          <p:nvPr/>
        </p:nvPicPr>
        <p:blipFill>
          <a:blip r:embed="rId7">
            <a:alphaModFix/>
          </a:blip>
          <a:stretch>
            <a:fillRect/>
          </a:stretch>
        </p:blipFill>
        <p:spPr>
          <a:xfrm>
            <a:off x="7196500" y="-34750"/>
            <a:ext cx="2407626" cy="2416767"/>
          </a:xfrm>
          <a:prstGeom prst="rect">
            <a:avLst/>
          </a:prstGeom>
          <a:noFill/>
          <a:ln>
            <a:noFill/>
          </a:ln>
        </p:spPr>
      </p:pic>
      <p:pic>
        <p:nvPicPr>
          <p:cNvPr id="184" name="Google Shape;184;p14"/>
          <p:cNvPicPr preferRelativeResize="0"/>
          <p:nvPr/>
        </p:nvPicPr>
        <p:blipFill>
          <a:blip r:embed="rId8">
            <a:alphaModFix/>
          </a:blip>
          <a:stretch>
            <a:fillRect/>
          </a:stretch>
        </p:blipFill>
        <p:spPr>
          <a:xfrm>
            <a:off x="4761925" y="-34750"/>
            <a:ext cx="2407624" cy="2413718"/>
          </a:xfrm>
          <a:prstGeom prst="rect">
            <a:avLst/>
          </a:prstGeom>
          <a:noFill/>
          <a:ln>
            <a:noFill/>
          </a:ln>
        </p:spPr>
      </p:pic>
      <p:sp>
        <p:nvSpPr>
          <p:cNvPr id="185" name="Google Shape;185;p14"/>
          <p:cNvSpPr/>
          <p:nvPr/>
        </p:nvSpPr>
        <p:spPr>
          <a:xfrm rot="1155680">
            <a:off x="7307622" y="52013"/>
            <a:ext cx="2098227" cy="2524183"/>
          </a:xfrm>
          <a:custGeom>
            <a:rect b="b" l="l" r="r" t="t"/>
            <a:pathLst>
              <a:path extrusionOk="0" h="5048365" w="4196453">
                <a:moveTo>
                  <a:pt x="0" y="0"/>
                </a:moveTo>
                <a:lnTo>
                  <a:pt x="4196454" y="0"/>
                </a:lnTo>
                <a:lnTo>
                  <a:pt x="4196454" y="5048365"/>
                </a:lnTo>
                <a:lnTo>
                  <a:pt x="0" y="5048365"/>
                </a:lnTo>
                <a:lnTo>
                  <a:pt x="0" y="0"/>
                </a:lnTo>
                <a:close/>
              </a:path>
            </a:pathLst>
          </a:custGeom>
          <a:blipFill rotWithShape="1">
            <a:blip r:embed="rId9">
              <a:alphaModFix/>
            </a:blip>
            <a:stretch>
              <a:fillRect b="0" l="0" r="0" t="0"/>
            </a:stretch>
          </a:blipFill>
          <a:ln>
            <a:noFill/>
          </a:ln>
        </p:spPr>
      </p:sp>
      <p:sp>
        <p:nvSpPr>
          <p:cNvPr id="186" name="Google Shape;186;p14"/>
          <p:cNvSpPr/>
          <p:nvPr/>
        </p:nvSpPr>
        <p:spPr>
          <a:xfrm rot="1155680">
            <a:off x="3948416" y="2766524"/>
            <a:ext cx="2098227" cy="2524183"/>
          </a:xfrm>
          <a:custGeom>
            <a:rect b="b" l="l" r="r" t="t"/>
            <a:pathLst>
              <a:path extrusionOk="0" h="5048365" w="4196453">
                <a:moveTo>
                  <a:pt x="0" y="0"/>
                </a:moveTo>
                <a:lnTo>
                  <a:pt x="4196453" y="0"/>
                </a:lnTo>
                <a:lnTo>
                  <a:pt x="4196453" y="5048365"/>
                </a:lnTo>
                <a:lnTo>
                  <a:pt x="0" y="5048365"/>
                </a:lnTo>
                <a:lnTo>
                  <a:pt x="0" y="0"/>
                </a:lnTo>
                <a:close/>
              </a:path>
            </a:pathLst>
          </a:custGeom>
          <a:blipFill rotWithShape="1">
            <a:blip r:embed="rId9">
              <a:alphaModFix/>
            </a:blip>
            <a:stretch>
              <a:fillRect b="0" l="0" r="0" t="0"/>
            </a:stretch>
          </a:blipFill>
          <a:ln>
            <a:noFill/>
          </a:ln>
        </p:spPr>
      </p:sp>
      <p:sp>
        <p:nvSpPr>
          <p:cNvPr id="187" name="Google Shape;187;p14"/>
          <p:cNvSpPr/>
          <p:nvPr/>
        </p:nvSpPr>
        <p:spPr>
          <a:xfrm rot="1155680">
            <a:off x="4873046" y="52013"/>
            <a:ext cx="2098227" cy="2524183"/>
          </a:xfrm>
          <a:custGeom>
            <a:rect b="b" l="l" r="r" t="t"/>
            <a:pathLst>
              <a:path extrusionOk="0" h="5048365" w="4196453">
                <a:moveTo>
                  <a:pt x="0" y="0"/>
                </a:moveTo>
                <a:lnTo>
                  <a:pt x="4196454" y="0"/>
                </a:lnTo>
                <a:lnTo>
                  <a:pt x="4196454" y="5048365"/>
                </a:lnTo>
                <a:lnTo>
                  <a:pt x="0" y="5048365"/>
                </a:lnTo>
                <a:lnTo>
                  <a:pt x="0" y="0"/>
                </a:lnTo>
                <a:close/>
              </a:path>
            </a:pathLst>
          </a:custGeom>
          <a:blipFill rotWithShape="1">
            <a:blip r:embed="rId9">
              <a:alphaModFix/>
            </a:blip>
            <a:stretch>
              <a:fillRect b="0" l="0" r="0" t="0"/>
            </a:stretch>
          </a:blipFill>
          <a:ln>
            <a:noFill/>
          </a:ln>
        </p:spPr>
      </p:sp>
      <p:sp>
        <p:nvSpPr>
          <p:cNvPr id="188" name="Google Shape;188;p14"/>
          <p:cNvSpPr/>
          <p:nvPr/>
        </p:nvSpPr>
        <p:spPr>
          <a:xfrm rot="1155680">
            <a:off x="6382992" y="2766524"/>
            <a:ext cx="2098227" cy="2524183"/>
          </a:xfrm>
          <a:custGeom>
            <a:rect b="b" l="l" r="r" t="t"/>
            <a:pathLst>
              <a:path extrusionOk="0" h="5048365" w="4196453">
                <a:moveTo>
                  <a:pt x="0" y="0"/>
                </a:moveTo>
                <a:lnTo>
                  <a:pt x="4196453" y="0"/>
                </a:lnTo>
                <a:lnTo>
                  <a:pt x="4196453" y="5048365"/>
                </a:lnTo>
                <a:lnTo>
                  <a:pt x="0" y="5048365"/>
                </a:lnTo>
                <a:lnTo>
                  <a:pt x="0" y="0"/>
                </a:lnTo>
                <a:close/>
              </a:path>
            </a:pathLst>
          </a:custGeom>
          <a:blipFill rotWithShape="1">
            <a:blip r:embed="rId9">
              <a:alphaModFix/>
            </a:blip>
            <a:stretch>
              <a:fillRect b="0" l="0" r="0" t="0"/>
            </a:stretch>
          </a:blipFill>
          <a:ln>
            <a:noFill/>
          </a:ln>
        </p:spPr>
      </p:sp>
      <p:sp>
        <p:nvSpPr>
          <p:cNvPr id="189" name="Google Shape;189;p14"/>
          <p:cNvSpPr/>
          <p:nvPr/>
        </p:nvSpPr>
        <p:spPr>
          <a:xfrm rot="-148137">
            <a:off x="936409" y="675718"/>
            <a:ext cx="2373307" cy="3792063"/>
          </a:xfrm>
          <a:custGeom>
            <a:rect b="b" l="l" r="r" t="t"/>
            <a:pathLst>
              <a:path extrusionOk="0" h="7584125" w="4746614">
                <a:moveTo>
                  <a:pt x="0" y="0"/>
                </a:moveTo>
                <a:lnTo>
                  <a:pt x="4746614" y="0"/>
                </a:lnTo>
                <a:lnTo>
                  <a:pt x="4746614" y="7584126"/>
                </a:lnTo>
                <a:lnTo>
                  <a:pt x="0" y="7584126"/>
                </a:lnTo>
                <a:lnTo>
                  <a:pt x="0" y="0"/>
                </a:lnTo>
                <a:close/>
              </a:path>
            </a:pathLst>
          </a:custGeom>
          <a:blipFill rotWithShape="1">
            <a:blip r:embed="rId10">
              <a:alphaModFix/>
            </a:blip>
            <a:stretch>
              <a:fillRect b="0" l="-16459" r="-26755" t="0"/>
            </a:stretch>
          </a:blipFill>
          <a:ln>
            <a:noFill/>
          </a:ln>
        </p:spPr>
      </p:sp>
      <p:sp>
        <p:nvSpPr>
          <p:cNvPr id="190" name="Google Shape;190;p14"/>
          <p:cNvSpPr/>
          <p:nvPr/>
        </p:nvSpPr>
        <p:spPr>
          <a:xfrm>
            <a:off x="2871187" y="349557"/>
            <a:ext cx="461945" cy="749469"/>
          </a:xfrm>
          <a:custGeom>
            <a:rect b="b" l="l" r="r" t="t"/>
            <a:pathLst>
              <a:path extrusionOk="0" h="1498938" w="923891">
                <a:moveTo>
                  <a:pt x="0" y="0"/>
                </a:moveTo>
                <a:lnTo>
                  <a:pt x="923890" y="0"/>
                </a:lnTo>
                <a:lnTo>
                  <a:pt x="923890" y="1498938"/>
                </a:lnTo>
                <a:lnTo>
                  <a:pt x="0" y="1498938"/>
                </a:lnTo>
                <a:lnTo>
                  <a:pt x="0" y="0"/>
                </a:lnTo>
                <a:close/>
              </a:path>
            </a:pathLst>
          </a:custGeom>
          <a:blipFill rotWithShape="1">
            <a:blip r:embed="rId11">
              <a:alphaModFix/>
            </a:blip>
            <a:stretch>
              <a:fillRect b="0" l="0" r="0" t="0"/>
            </a:stretch>
          </a:blipFill>
          <a:ln>
            <a:noFill/>
          </a:ln>
        </p:spPr>
      </p:sp>
      <p:sp>
        <p:nvSpPr>
          <p:cNvPr id="191" name="Google Shape;191;p14"/>
          <p:cNvSpPr/>
          <p:nvPr/>
        </p:nvSpPr>
        <p:spPr>
          <a:xfrm>
            <a:off x="-154092" y="0"/>
            <a:ext cx="1844178" cy="2057400"/>
          </a:xfrm>
          <a:custGeom>
            <a:rect b="b" l="l" r="r" t="t"/>
            <a:pathLst>
              <a:path extrusionOk="0" h="4114800" w="3688357">
                <a:moveTo>
                  <a:pt x="0" y="0"/>
                </a:moveTo>
                <a:lnTo>
                  <a:pt x="3688357" y="0"/>
                </a:lnTo>
                <a:lnTo>
                  <a:pt x="3688357" y="4114800"/>
                </a:lnTo>
                <a:lnTo>
                  <a:pt x="0" y="4114800"/>
                </a:lnTo>
                <a:lnTo>
                  <a:pt x="0" y="0"/>
                </a:lnTo>
                <a:close/>
              </a:path>
            </a:pathLst>
          </a:custGeom>
          <a:blipFill rotWithShape="1">
            <a:blip r:embed="rId12">
              <a:alphaModFix/>
            </a:blip>
            <a:stretch>
              <a:fillRect b="0" l="0" r="0" t="0"/>
            </a:stretch>
          </a:blipFill>
          <a:ln>
            <a:noFill/>
          </a:ln>
        </p:spPr>
      </p:sp>
      <p:sp>
        <p:nvSpPr>
          <p:cNvPr id="192" name="Google Shape;192;p14"/>
          <p:cNvSpPr txBox="1"/>
          <p:nvPr/>
        </p:nvSpPr>
        <p:spPr>
          <a:xfrm>
            <a:off x="977031" y="1349300"/>
            <a:ext cx="2292063" cy="327966"/>
          </a:xfrm>
          <a:prstGeom prst="rect">
            <a:avLst/>
          </a:prstGeom>
          <a:noFill/>
          <a:ln>
            <a:noFill/>
          </a:ln>
        </p:spPr>
        <p:txBody>
          <a:bodyPr anchorCtr="0" anchor="t" bIns="0" lIns="0" spcFirstLastPara="1" rIns="0" wrap="square" tIns="0">
            <a:spAutoFit/>
          </a:bodyPr>
          <a:lstStyle/>
          <a:p>
            <a:pPr indent="0" lvl="0" marL="0" marR="0" rtl="0" algn="ctr">
              <a:lnSpc>
                <a:spcPct val="140026"/>
              </a:lnSpc>
              <a:spcBef>
                <a:spcPts val="0"/>
              </a:spcBef>
              <a:spcAft>
                <a:spcPts val="0"/>
              </a:spcAft>
              <a:buNone/>
            </a:pPr>
            <a:r>
              <a:rPr b="0" i="0" lang="en" sz="1900" u="none" cap="none" strike="noStrike">
                <a:solidFill>
                  <a:srgbClr val="FEBF00"/>
                </a:solidFill>
                <a:latin typeface="Mansalva"/>
                <a:ea typeface="Mansalva"/>
                <a:cs typeface="Mansalva"/>
                <a:sym typeface="Mansalva"/>
              </a:rPr>
              <a:t>Mission</a:t>
            </a:r>
            <a:endParaRPr sz="700"/>
          </a:p>
        </p:txBody>
      </p:sp>
      <p:sp>
        <p:nvSpPr>
          <p:cNvPr id="193" name="Google Shape;193;p14"/>
          <p:cNvSpPr txBox="1"/>
          <p:nvPr/>
        </p:nvSpPr>
        <p:spPr>
          <a:xfrm>
            <a:off x="977031" y="1805049"/>
            <a:ext cx="2292063" cy="417195"/>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 sz="1200" u="none" cap="none" strike="noStrike">
                <a:solidFill>
                  <a:srgbClr val="FFFFFF"/>
                </a:solidFill>
                <a:latin typeface="Mansalva"/>
                <a:ea typeface="Mansalva"/>
                <a:cs typeface="Mansalva"/>
                <a:sym typeface="Mansalva"/>
              </a:rPr>
              <a:t>Enter your grand</a:t>
            </a:r>
            <a:endParaRPr sz="700"/>
          </a:p>
          <a:p>
            <a:pPr indent="0" lvl="0" marL="0" marR="0" rtl="0" algn="ctr">
              <a:lnSpc>
                <a:spcPct val="139958"/>
              </a:lnSpc>
              <a:spcBef>
                <a:spcPts val="0"/>
              </a:spcBef>
              <a:spcAft>
                <a:spcPts val="0"/>
              </a:spcAft>
              <a:buNone/>
            </a:pPr>
            <a:r>
              <a:rPr b="0" i="0" lang="en" sz="1200" u="none" cap="none" strike="noStrike">
                <a:solidFill>
                  <a:srgbClr val="FFFFFF"/>
                </a:solidFill>
                <a:latin typeface="Mansalva"/>
                <a:ea typeface="Mansalva"/>
                <a:cs typeface="Mansalva"/>
                <a:sym typeface="Mansalva"/>
              </a:rPr>
              <a:t>vision statement!</a:t>
            </a:r>
            <a:endParaRPr sz="700"/>
          </a:p>
        </p:txBody>
      </p:sp>
      <p:sp>
        <p:nvSpPr>
          <p:cNvPr id="194" name="Google Shape;194;p14"/>
          <p:cNvSpPr txBox="1"/>
          <p:nvPr/>
        </p:nvSpPr>
        <p:spPr>
          <a:xfrm>
            <a:off x="977031" y="2878394"/>
            <a:ext cx="2292063" cy="327965"/>
          </a:xfrm>
          <a:prstGeom prst="rect">
            <a:avLst/>
          </a:prstGeom>
          <a:noFill/>
          <a:ln>
            <a:noFill/>
          </a:ln>
        </p:spPr>
        <p:txBody>
          <a:bodyPr anchorCtr="0" anchor="t" bIns="0" lIns="0" spcFirstLastPara="1" rIns="0" wrap="square" tIns="0">
            <a:spAutoFit/>
          </a:bodyPr>
          <a:lstStyle/>
          <a:p>
            <a:pPr indent="0" lvl="0" marL="0" marR="0" rtl="0" algn="ctr">
              <a:lnSpc>
                <a:spcPct val="140026"/>
              </a:lnSpc>
              <a:spcBef>
                <a:spcPts val="0"/>
              </a:spcBef>
              <a:spcAft>
                <a:spcPts val="0"/>
              </a:spcAft>
              <a:buNone/>
            </a:pPr>
            <a:r>
              <a:rPr b="0" i="0" lang="en" sz="1900" u="none" cap="none" strike="noStrike">
                <a:solidFill>
                  <a:srgbClr val="FEBF00"/>
                </a:solidFill>
                <a:latin typeface="Mansalva"/>
                <a:ea typeface="Mansalva"/>
                <a:cs typeface="Mansalva"/>
                <a:sym typeface="Mansalva"/>
              </a:rPr>
              <a:t>Vision</a:t>
            </a:r>
            <a:endParaRPr sz="700"/>
          </a:p>
        </p:txBody>
      </p:sp>
      <p:sp>
        <p:nvSpPr>
          <p:cNvPr id="195" name="Google Shape;195;p14"/>
          <p:cNvSpPr txBox="1"/>
          <p:nvPr/>
        </p:nvSpPr>
        <p:spPr>
          <a:xfrm>
            <a:off x="977031" y="3334142"/>
            <a:ext cx="2292063" cy="417195"/>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 sz="1200" u="none" cap="none" strike="noStrike">
                <a:solidFill>
                  <a:srgbClr val="FFFFFF"/>
                </a:solidFill>
                <a:latin typeface="Mansalva"/>
                <a:ea typeface="Mansalva"/>
                <a:cs typeface="Mansalva"/>
                <a:sym typeface="Mansalva"/>
              </a:rPr>
              <a:t>Enter your grand</a:t>
            </a:r>
            <a:endParaRPr sz="700"/>
          </a:p>
          <a:p>
            <a:pPr indent="0" lvl="0" marL="0" marR="0" rtl="0" algn="ctr">
              <a:lnSpc>
                <a:spcPct val="139958"/>
              </a:lnSpc>
              <a:spcBef>
                <a:spcPts val="0"/>
              </a:spcBef>
              <a:spcAft>
                <a:spcPts val="0"/>
              </a:spcAft>
              <a:buNone/>
            </a:pPr>
            <a:r>
              <a:rPr b="0" i="0" lang="en" sz="1200" u="none" cap="none" strike="noStrike">
                <a:solidFill>
                  <a:srgbClr val="FFFFFF"/>
                </a:solidFill>
                <a:latin typeface="Mansalva"/>
                <a:ea typeface="Mansalva"/>
                <a:cs typeface="Mansalva"/>
                <a:sym typeface="Mansalva"/>
              </a:rPr>
              <a:t>vision statement!</a:t>
            </a:r>
            <a:endParaRPr sz="700"/>
          </a:p>
        </p:txBody>
      </p:sp>
      <p:sp>
        <p:nvSpPr>
          <p:cNvPr id="196" name="Google Shape;196;p14"/>
          <p:cNvSpPr/>
          <p:nvPr/>
        </p:nvSpPr>
        <p:spPr>
          <a:xfrm rot="-1384212">
            <a:off x="4939180" y="-85717"/>
            <a:ext cx="461946" cy="749469"/>
          </a:xfrm>
          <a:custGeom>
            <a:rect b="b" l="l" r="r" t="t"/>
            <a:pathLst>
              <a:path extrusionOk="0" h="1498938" w="923891">
                <a:moveTo>
                  <a:pt x="0" y="0"/>
                </a:moveTo>
                <a:lnTo>
                  <a:pt x="923890" y="0"/>
                </a:lnTo>
                <a:lnTo>
                  <a:pt x="923890" y="1498938"/>
                </a:lnTo>
                <a:lnTo>
                  <a:pt x="0" y="1498938"/>
                </a:lnTo>
                <a:lnTo>
                  <a:pt x="0" y="0"/>
                </a:lnTo>
                <a:close/>
              </a:path>
            </a:pathLst>
          </a:custGeom>
          <a:blipFill rotWithShape="1">
            <a:blip r:embed="rId13">
              <a:alphaModFix/>
            </a:blip>
            <a:stretch>
              <a:fillRect b="0" l="0" r="0" t="0"/>
            </a:stretch>
          </a:blipFill>
          <a:ln>
            <a:noFill/>
          </a:ln>
        </p:spPr>
      </p:sp>
      <p:sp>
        <p:nvSpPr>
          <p:cNvPr id="197" name="Google Shape;197;p14"/>
          <p:cNvSpPr/>
          <p:nvPr/>
        </p:nvSpPr>
        <p:spPr>
          <a:xfrm rot="2098677">
            <a:off x="8448531" y="2937148"/>
            <a:ext cx="461945" cy="749469"/>
          </a:xfrm>
          <a:custGeom>
            <a:rect b="b" l="l" r="r" t="t"/>
            <a:pathLst>
              <a:path extrusionOk="0" h="1498938" w="923891">
                <a:moveTo>
                  <a:pt x="0" y="0"/>
                </a:moveTo>
                <a:lnTo>
                  <a:pt x="923891" y="0"/>
                </a:lnTo>
                <a:lnTo>
                  <a:pt x="923891" y="1498938"/>
                </a:lnTo>
                <a:lnTo>
                  <a:pt x="0" y="1498938"/>
                </a:lnTo>
                <a:lnTo>
                  <a:pt x="0" y="0"/>
                </a:lnTo>
                <a:close/>
              </a:path>
            </a:pathLst>
          </a:custGeom>
          <a:blipFill rotWithShape="1">
            <a:blip r:embed="rId14">
              <a:alphaModFix/>
            </a:blip>
            <a:stretch>
              <a:fillRect b="0" l="0" r="0" t="0"/>
            </a:stretch>
          </a:blipFill>
          <a:ln>
            <a:noFill/>
          </a:ln>
        </p:spPr>
      </p:sp>
      <p:sp>
        <p:nvSpPr>
          <p:cNvPr id="198" name="Google Shape;198;p14"/>
          <p:cNvSpPr/>
          <p:nvPr/>
        </p:nvSpPr>
        <p:spPr>
          <a:xfrm rot="1416235">
            <a:off x="3110570" y="2397210"/>
            <a:ext cx="1260027" cy="1269258"/>
          </a:xfrm>
          <a:custGeom>
            <a:rect b="b" l="l" r="r" t="t"/>
            <a:pathLst>
              <a:path extrusionOk="0" h="2538516" w="2520054">
                <a:moveTo>
                  <a:pt x="0" y="0"/>
                </a:moveTo>
                <a:lnTo>
                  <a:pt x="2520054" y="0"/>
                </a:lnTo>
                <a:lnTo>
                  <a:pt x="2520054" y="2538516"/>
                </a:lnTo>
                <a:lnTo>
                  <a:pt x="0" y="2538516"/>
                </a:lnTo>
                <a:lnTo>
                  <a:pt x="0" y="0"/>
                </a:lnTo>
                <a:close/>
              </a:path>
            </a:pathLst>
          </a:custGeom>
          <a:blipFill rotWithShape="1">
            <a:blip r:embed="rId15">
              <a:alphaModFix/>
            </a:blip>
            <a:stretch>
              <a:fillRect b="0" l="0" r="0" t="0"/>
            </a:stretch>
          </a:blipFill>
          <a:ln>
            <a:noFill/>
          </a:ln>
        </p:spPr>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 name="Shape 202"/>
        <p:cNvGrpSpPr/>
        <p:nvPr/>
      </p:nvGrpSpPr>
      <p:grpSpPr>
        <a:xfrm>
          <a:off x="0" y="0"/>
          <a:ext cx="0" cy="0"/>
          <a:chOff x="0" y="0"/>
          <a:chExt cx="0" cy="0"/>
        </a:xfrm>
      </p:grpSpPr>
      <p:sp>
        <p:nvSpPr>
          <p:cNvPr id="203" name="Google Shape;203;p15"/>
          <p:cNvSpPr/>
          <p:nvPr/>
        </p:nvSpPr>
        <p:spPr>
          <a:xfrm rot="-372184">
            <a:off x="4339440" y="2278535"/>
            <a:ext cx="4483713" cy="2812511"/>
          </a:xfrm>
          <a:custGeom>
            <a:rect b="b" l="l" r="r" t="t"/>
            <a:pathLst>
              <a:path extrusionOk="0" h="5625021" w="8967425">
                <a:moveTo>
                  <a:pt x="0" y="0"/>
                </a:moveTo>
                <a:lnTo>
                  <a:pt x="8967425" y="0"/>
                </a:lnTo>
                <a:lnTo>
                  <a:pt x="8967425" y="5625021"/>
                </a:lnTo>
                <a:lnTo>
                  <a:pt x="0" y="5625021"/>
                </a:lnTo>
                <a:lnTo>
                  <a:pt x="0" y="0"/>
                </a:lnTo>
                <a:close/>
              </a:path>
            </a:pathLst>
          </a:custGeom>
          <a:blipFill rotWithShape="1">
            <a:blip r:embed="rId3">
              <a:alphaModFix/>
            </a:blip>
            <a:stretch>
              <a:fillRect b="0" l="0" r="0" t="0"/>
            </a:stretch>
          </a:blipFill>
          <a:ln>
            <a:noFill/>
          </a:ln>
        </p:spPr>
      </p:sp>
      <p:pic>
        <p:nvPicPr>
          <p:cNvPr id="204" name="Google Shape;204;p15"/>
          <p:cNvPicPr preferRelativeResize="0"/>
          <p:nvPr/>
        </p:nvPicPr>
        <p:blipFill>
          <a:blip r:embed="rId4">
            <a:alphaModFix/>
          </a:blip>
          <a:stretch>
            <a:fillRect/>
          </a:stretch>
        </p:blipFill>
        <p:spPr>
          <a:xfrm>
            <a:off x="2449200" y="120960"/>
            <a:ext cx="4761350" cy="5643453"/>
          </a:xfrm>
          <a:prstGeom prst="rect">
            <a:avLst/>
          </a:prstGeom>
          <a:noFill/>
          <a:ln>
            <a:noFill/>
          </a:ln>
        </p:spPr>
      </p:pic>
      <p:sp>
        <p:nvSpPr>
          <p:cNvPr id="205" name="Google Shape;205;p15"/>
          <p:cNvSpPr/>
          <p:nvPr/>
        </p:nvSpPr>
        <p:spPr>
          <a:xfrm rot="-737919">
            <a:off x="270797" y="210365"/>
            <a:ext cx="2242569" cy="607969"/>
          </a:xfrm>
          <a:custGeom>
            <a:rect b="b" l="l" r="r" t="t"/>
            <a:pathLst>
              <a:path extrusionOk="0" h="1215938" w="4485137">
                <a:moveTo>
                  <a:pt x="0" y="0"/>
                </a:moveTo>
                <a:lnTo>
                  <a:pt x="4485137" y="0"/>
                </a:lnTo>
                <a:lnTo>
                  <a:pt x="4485137" y="1215938"/>
                </a:lnTo>
                <a:lnTo>
                  <a:pt x="0" y="1215938"/>
                </a:lnTo>
                <a:lnTo>
                  <a:pt x="0" y="0"/>
                </a:lnTo>
                <a:close/>
              </a:path>
            </a:pathLst>
          </a:custGeom>
          <a:blipFill rotWithShape="1">
            <a:blip r:embed="rId5">
              <a:alphaModFix/>
            </a:blip>
            <a:stretch>
              <a:fillRect b="0" l="0" r="0" t="0"/>
            </a:stretch>
          </a:blipFill>
          <a:ln>
            <a:noFill/>
          </a:ln>
        </p:spPr>
      </p:sp>
      <p:pic>
        <p:nvPicPr>
          <p:cNvPr id="206" name="Google Shape;206;p15"/>
          <p:cNvPicPr preferRelativeResize="0"/>
          <p:nvPr/>
        </p:nvPicPr>
        <p:blipFill>
          <a:blip r:embed="rId6">
            <a:alphaModFix/>
          </a:blip>
          <a:stretch>
            <a:fillRect/>
          </a:stretch>
        </p:blipFill>
        <p:spPr>
          <a:xfrm>
            <a:off x="559049" y="438350"/>
            <a:ext cx="2012700" cy="2021848"/>
          </a:xfrm>
          <a:prstGeom prst="rect">
            <a:avLst/>
          </a:prstGeom>
          <a:noFill/>
          <a:ln>
            <a:noFill/>
          </a:ln>
        </p:spPr>
      </p:pic>
      <p:sp>
        <p:nvSpPr>
          <p:cNvPr id="207" name="Google Shape;207;p15"/>
          <p:cNvSpPr/>
          <p:nvPr/>
        </p:nvSpPr>
        <p:spPr>
          <a:xfrm rot="-789414">
            <a:off x="670932" y="460016"/>
            <a:ext cx="1868201" cy="2247459"/>
          </a:xfrm>
          <a:custGeom>
            <a:rect b="b" l="l" r="r" t="t"/>
            <a:pathLst>
              <a:path extrusionOk="0" h="4494918" w="3736401">
                <a:moveTo>
                  <a:pt x="0" y="0"/>
                </a:moveTo>
                <a:lnTo>
                  <a:pt x="3736401" y="0"/>
                </a:lnTo>
                <a:lnTo>
                  <a:pt x="3736401" y="4494918"/>
                </a:lnTo>
                <a:lnTo>
                  <a:pt x="0" y="4494918"/>
                </a:lnTo>
                <a:lnTo>
                  <a:pt x="0" y="0"/>
                </a:lnTo>
                <a:close/>
              </a:path>
            </a:pathLst>
          </a:custGeom>
          <a:blipFill rotWithShape="1">
            <a:blip r:embed="rId7">
              <a:alphaModFix/>
            </a:blip>
            <a:stretch>
              <a:fillRect b="0" l="0" r="0" t="0"/>
            </a:stretch>
          </a:blipFill>
          <a:ln>
            <a:noFill/>
          </a:ln>
        </p:spPr>
      </p:sp>
      <p:sp>
        <p:nvSpPr>
          <p:cNvPr id="208" name="Google Shape;208;p15"/>
          <p:cNvSpPr/>
          <p:nvPr/>
        </p:nvSpPr>
        <p:spPr>
          <a:xfrm>
            <a:off x="-707306" y="2358268"/>
            <a:ext cx="2099388" cy="2057400"/>
          </a:xfrm>
          <a:custGeom>
            <a:rect b="b" l="l" r="r" t="t"/>
            <a:pathLst>
              <a:path extrusionOk="0" h="4114800" w="4198776">
                <a:moveTo>
                  <a:pt x="0" y="0"/>
                </a:moveTo>
                <a:lnTo>
                  <a:pt x="4198776" y="0"/>
                </a:lnTo>
                <a:lnTo>
                  <a:pt x="4198776" y="4114800"/>
                </a:lnTo>
                <a:lnTo>
                  <a:pt x="0" y="4114800"/>
                </a:lnTo>
                <a:lnTo>
                  <a:pt x="0" y="0"/>
                </a:lnTo>
                <a:close/>
              </a:path>
            </a:pathLst>
          </a:custGeom>
          <a:blipFill rotWithShape="1">
            <a:blip r:embed="rId8">
              <a:alphaModFix/>
            </a:blip>
            <a:stretch>
              <a:fillRect b="0" l="0" r="0" t="0"/>
            </a:stretch>
          </a:blipFill>
          <a:ln>
            <a:noFill/>
          </a:ln>
        </p:spPr>
      </p:sp>
      <p:sp>
        <p:nvSpPr>
          <p:cNvPr id="209" name="Google Shape;209;p15"/>
          <p:cNvSpPr/>
          <p:nvPr/>
        </p:nvSpPr>
        <p:spPr>
          <a:xfrm rot="5253709">
            <a:off x="6544984" y="23914"/>
            <a:ext cx="1703587" cy="1359772"/>
          </a:xfrm>
          <a:custGeom>
            <a:rect b="b" l="l" r="r" t="t"/>
            <a:pathLst>
              <a:path extrusionOk="0" h="2719543" w="3407173">
                <a:moveTo>
                  <a:pt x="0" y="0"/>
                </a:moveTo>
                <a:lnTo>
                  <a:pt x="3407172" y="0"/>
                </a:lnTo>
                <a:lnTo>
                  <a:pt x="3407172" y="2719543"/>
                </a:lnTo>
                <a:lnTo>
                  <a:pt x="0" y="2719543"/>
                </a:lnTo>
                <a:lnTo>
                  <a:pt x="0" y="0"/>
                </a:lnTo>
                <a:close/>
              </a:path>
            </a:pathLst>
          </a:custGeom>
          <a:blipFill rotWithShape="1">
            <a:blip r:embed="rId9">
              <a:alphaModFix/>
            </a:blip>
            <a:stretch>
              <a:fillRect b="0" l="0" r="0" t="0"/>
            </a:stretch>
          </a:blipFill>
          <a:ln>
            <a:noFill/>
          </a:ln>
        </p:spPr>
      </p:sp>
      <p:sp>
        <p:nvSpPr>
          <p:cNvPr id="210" name="Google Shape;210;p15"/>
          <p:cNvSpPr/>
          <p:nvPr/>
        </p:nvSpPr>
        <p:spPr>
          <a:xfrm rot="-8764214">
            <a:off x="-216054" y="4245473"/>
            <a:ext cx="4331369" cy="4114800"/>
          </a:xfrm>
          <a:custGeom>
            <a:rect b="b" l="l" r="r" t="t"/>
            <a:pathLst>
              <a:path extrusionOk="0" h="8229600" w="8662737">
                <a:moveTo>
                  <a:pt x="0" y="0"/>
                </a:moveTo>
                <a:lnTo>
                  <a:pt x="8662737" y="0"/>
                </a:lnTo>
                <a:lnTo>
                  <a:pt x="8662737" y="8229600"/>
                </a:lnTo>
                <a:lnTo>
                  <a:pt x="0" y="8229600"/>
                </a:lnTo>
                <a:lnTo>
                  <a:pt x="0" y="0"/>
                </a:lnTo>
                <a:close/>
              </a:path>
            </a:pathLst>
          </a:custGeom>
          <a:blipFill rotWithShape="1">
            <a:blip r:embed="rId10">
              <a:alphaModFix/>
            </a:blip>
            <a:stretch>
              <a:fillRect b="0" l="0" r="0" t="0"/>
            </a:stretch>
          </a:blipFill>
          <a:ln>
            <a:noFill/>
          </a:ln>
        </p:spPr>
      </p:sp>
      <p:sp>
        <p:nvSpPr>
          <p:cNvPr id="211" name="Google Shape;211;p15"/>
          <p:cNvSpPr txBox="1"/>
          <p:nvPr/>
        </p:nvSpPr>
        <p:spPr>
          <a:xfrm>
            <a:off x="2861435" y="1200787"/>
            <a:ext cx="3421200" cy="18780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 sz="6100" u="none" cap="none" strike="noStrike">
                <a:solidFill>
                  <a:srgbClr val="000000"/>
                </a:solidFill>
                <a:latin typeface="Londrina Solid Black"/>
                <a:ea typeface="Londrina Solid Black"/>
                <a:cs typeface="Londrina Solid Black"/>
                <a:sym typeface="Londrina Solid Black"/>
              </a:rPr>
              <a:t>YOUR TITLE</a:t>
            </a:r>
            <a:endParaRPr sz="700"/>
          </a:p>
          <a:p>
            <a:pPr indent="0" lvl="0" marL="0" marR="0" rtl="0" algn="ctr">
              <a:lnSpc>
                <a:spcPct val="100000"/>
              </a:lnSpc>
              <a:spcBef>
                <a:spcPts val="0"/>
              </a:spcBef>
              <a:spcAft>
                <a:spcPts val="0"/>
              </a:spcAft>
              <a:buNone/>
            </a:pPr>
            <a:r>
              <a:rPr b="1" i="0" lang="en" sz="6100" u="none" cap="none" strike="noStrike">
                <a:solidFill>
                  <a:srgbClr val="000000"/>
                </a:solidFill>
                <a:latin typeface="Londrina Solid Black"/>
                <a:ea typeface="Londrina Solid Black"/>
                <a:cs typeface="Londrina Solid Black"/>
                <a:sym typeface="Londrina Solid Black"/>
              </a:rPr>
              <a:t>GOES </a:t>
            </a:r>
            <a:r>
              <a:rPr b="1" i="0" lang="en" sz="6100" u="none" cap="none" strike="noStrike">
                <a:solidFill>
                  <a:srgbClr val="E54C5E"/>
                </a:solidFill>
                <a:latin typeface="Londrina Solid Black"/>
                <a:ea typeface="Londrina Solid Black"/>
                <a:cs typeface="Londrina Solid Black"/>
                <a:sym typeface="Londrina Solid Black"/>
              </a:rPr>
              <a:t>HERE</a:t>
            </a:r>
            <a:endParaRPr sz="700"/>
          </a:p>
        </p:txBody>
      </p:sp>
      <p:sp>
        <p:nvSpPr>
          <p:cNvPr id="212" name="Google Shape;212;p15"/>
          <p:cNvSpPr txBox="1"/>
          <p:nvPr/>
        </p:nvSpPr>
        <p:spPr>
          <a:xfrm>
            <a:off x="3001845" y="3164205"/>
            <a:ext cx="3375062" cy="1045845"/>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 sz="1200" u="none" cap="none" strike="noStrike">
                <a:solidFill>
                  <a:srgbClr val="000000"/>
                </a:solidFill>
                <a:latin typeface="Mansalva"/>
                <a:ea typeface="Mansalva"/>
                <a:cs typeface="Mansalva"/>
                <a:sym typeface="Mansalva"/>
              </a:rPr>
              <a:t>Lorem ipsum dolor sit amet, consectetur adipiscing elit. Proin molestie turpis mauris, ut auctor sapien bibendum in. Phasellus luctus sollicitudin neque sit amet luctus. Mauris vehicula vestibulum neque et pharetra. Cras in hendrerit justo. </a:t>
            </a:r>
            <a:endParaRPr sz="700"/>
          </a:p>
        </p:txBody>
      </p:sp>
      <p:sp>
        <p:nvSpPr>
          <p:cNvPr id="213" name="Google Shape;213;p15"/>
          <p:cNvSpPr txBox="1"/>
          <p:nvPr/>
        </p:nvSpPr>
        <p:spPr>
          <a:xfrm>
            <a:off x="3590969" y="4511040"/>
            <a:ext cx="2196813" cy="207645"/>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 sz="1200" u="none" cap="none" strike="noStrike">
                <a:solidFill>
                  <a:srgbClr val="E54C5E"/>
                </a:solidFill>
                <a:latin typeface="Mansalva"/>
                <a:ea typeface="Mansalva"/>
                <a:cs typeface="Mansalva"/>
                <a:sym typeface="Mansalva"/>
              </a:rPr>
              <a:t>Name Surname</a:t>
            </a:r>
            <a:endParaRPr sz="700"/>
          </a:p>
        </p:txBody>
      </p:sp>
      <p:sp>
        <p:nvSpPr>
          <p:cNvPr id="214" name="Google Shape;214;p15"/>
          <p:cNvSpPr txBox="1"/>
          <p:nvPr/>
        </p:nvSpPr>
        <p:spPr>
          <a:xfrm rot="-864944">
            <a:off x="673359" y="2287040"/>
            <a:ext cx="2196813" cy="207645"/>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 sz="1200" u="none" cap="none" strike="noStrike">
                <a:solidFill>
                  <a:srgbClr val="000000"/>
                </a:solidFill>
                <a:latin typeface="Mansalva"/>
                <a:ea typeface="Mansalva"/>
                <a:cs typeface="Mansalva"/>
                <a:sym typeface="Mansalva"/>
              </a:rPr>
              <a:t>Name Surname</a:t>
            </a:r>
            <a:endParaRPr sz="700"/>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 name="Shape 218"/>
        <p:cNvGrpSpPr/>
        <p:nvPr/>
      </p:nvGrpSpPr>
      <p:grpSpPr>
        <a:xfrm>
          <a:off x="0" y="0"/>
          <a:ext cx="0" cy="0"/>
          <a:chOff x="0" y="0"/>
          <a:chExt cx="0" cy="0"/>
        </a:xfrm>
      </p:grpSpPr>
      <p:sp>
        <p:nvSpPr>
          <p:cNvPr id="219" name="Google Shape;219;p16"/>
          <p:cNvSpPr/>
          <p:nvPr/>
        </p:nvSpPr>
        <p:spPr>
          <a:xfrm rot="-892275">
            <a:off x="4851725" y="-75239"/>
            <a:ext cx="4269556" cy="6504864"/>
          </a:xfrm>
          <a:custGeom>
            <a:rect b="b" l="l" r="r" t="t"/>
            <a:pathLst>
              <a:path extrusionOk="0" h="13009727" w="8539112">
                <a:moveTo>
                  <a:pt x="0" y="0"/>
                </a:moveTo>
                <a:lnTo>
                  <a:pt x="8539112" y="0"/>
                </a:lnTo>
                <a:lnTo>
                  <a:pt x="8539112" y="13009727"/>
                </a:lnTo>
                <a:lnTo>
                  <a:pt x="0" y="13009727"/>
                </a:lnTo>
                <a:lnTo>
                  <a:pt x="0" y="0"/>
                </a:lnTo>
                <a:close/>
              </a:path>
            </a:pathLst>
          </a:custGeom>
          <a:blipFill rotWithShape="1">
            <a:blip r:embed="rId3">
              <a:alphaModFix/>
            </a:blip>
            <a:stretch>
              <a:fillRect b="0" l="0" r="0" t="0"/>
            </a:stretch>
          </a:blipFill>
          <a:ln>
            <a:noFill/>
          </a:ln>
        </p:spPr>
      </p:sp>
      <p:sp>
        <p:nvSpPr>
          <p:cNvPr id="220" name="Google Shape;220;p16"/>
          <p:cNvSpPr/>
          <p:nvPr/>
        </p:nvSpPr>
        <p:spPr>
          <a:xfrm rot="1398737">
            <a:off x="7805593" y="2801566"/>
            <a:ext cx="3614225" cy="4167346"/>
          </a:xfrm>
          <a:custGeom>
            <a:rect b="b" l="l" r="r" t="t"/>
            <a:pathLst>
              <a:path extrusionOk="0" h="8334691" w="7228450">
                <a:moveTo>
                  <a:pt x="0" y="0"/>
                </a:moveTo>
                <a:lnTo>
                  <a:pt x="7228450" y="0"/>
                </a:lnTo>
                <a:lnTo>
                  <a:pt x="7228450" y="8334691"/>
                </a:lnTo>
                <a:lnTo>
                  <a:pt x="0" y="8334691"/>
                </a:lnTo>
                <a:lnTo>
                  <a:pt x="0" y="0"/>
                </a:lnTo>
                <a:close/>
              </a:path>
            </a:pathLst>
          </a:custGeom>
          <a:blipFill rotWithShape="1">
            <a:blip r:embed="rId4">
              <a:alphaModFix/>
            </a:blip>
            <a:stretch>
              <a:fillRect b="0" l="0" r="0" t="0"/>
            </a:stretch>
          </a:blipFill>
          <a:ln>
            <a:noFill/>
          </a:ln>
        </p:spPr>
      </p:sp>
      <p:pic>
        <p:nvPicPr>
          <p:cNvPr id="221" name="Google Shape;221;p16"/>
          <p:cNvPicPr preferRelativeResize="0"/>
          <p:nvPr/>
        </p:nvPicPr>
        <p:blipFill rotWithShape="1">
          <a:blip r:embed="rId5">
            <a:alphaModFix/>
          </a:blip>
          <a:srcRect b="0" l="0" r="0" t="0"/>
          <a:stretch/>
        </p:blipFill>
        <p:spPr>
          <a:xfrm>
            <a:off x="4754377" y="838493"/>
            <a:ext cx="3663340" cy="3977826"/>
          </a:xfrm>
          <a:prstGeom prst="rect">
            <a:avLst/>
          </a:prstGeom>
          <a:noFill/>
          <a:ln>
            <a:noFill/>
          </a:ln>
        </p:spPr>
      </p:pic>
      <p:sp>
        <p:nvSpPr>
          <p:cNvPr id="222" name="Google Shape;222;p16"/>
          <p:cNvSpPr/>
          <p:nvPr/>
        </p:nvSpPr>
        <p:spPr>
          <a:xfrm rot="343244">
            <a:off x="659620" y="1954408"/>
            <a:ext cx="3457246" cy="3087475"/>
          </a:xfrm>
          <a:custGeom>
            <a:rect b="b" l="l" r="r" t="t"/>
            <a:pathLst>
              <a:path extrusionOk="0" h="6174950" w="6914491">
                <a:moveTo>
                  <a:pt x="0" y="0"/>
                </a:moveTo>
                <a:lnTo>
                  <a:pt x="6914490" y="0"/>
                </a:lnTo>
                <a:lnTo>
                  <a:pt x="6914490" y="6174950"/>
                </a:lnTo>
                <a:lnTo>
                  <a:pt x="0" y="6174950"/>
                </a:lnTo>
                <a:lnTo>
                  <a:pt x="0" y="0"/>
                </a:lnTo>
                <a:close/>
              </a:path>
            </a:pathLst>
          </a:custGeom>
          <a:blipFill rotWithShape="1">
            <a:blip r:embed="rId6">
              <a:alphaModFix/>
            </a:blip>
            <a:stretch>
              <a:fillRect b="0" l="0" r="-73403" t="0"/>
            </a:stretch>
          </a:blipFill>
          <a:ln>
            <a:noFill/>
          </a:ln>
        </p:spPr>
      </p:sp>
      <p:sp>
        <p:nvSpPr>
          <p:cNvPr id="223" name="Google Shape;223;p16"/>
          <p:cNvSpPr txBox="1"/>
          <p:nvPr/>
        </p:nvSpPr>
        <p:spPr>
          <a:xfrm rot="343383">
            <a:off x="948986" y="2461846"/>
            <a:ext cx="2885081" cy="1847008"/>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1200" u="none" cap="none" strike="noStrike">
                <a:solidFill>
                  <a:srgbClr val="000000"/>
                </a:solidFill>
                <a:latin typeface="Mansalva"/>
                <a:ea typeface="Mansalva"/>
                <a:cs typeface="Mansalva"/>
                <a:sym typeface="Mansalva"/>
              </a:rPr>
              <a:t>Fusce eu auctor ipsum, placerat condimentum neque. Pellentesque eu nulla vehicula massa ultricies convallis. Praesent turpis massa, fringilla vitae quam nec, pretium condimentum augue. Nulla ut malesuada dui, in ornare urna. Donec rutrum, massa a eleifend sollicitudin, nunc justo dignissim dui, eu gravida nunc dui non augue. Lorem ipsum dolor sit amet, consectetur adipiscing elit.</a:t>
            </a:r>
            <a:endParaRPr sz="700"/>
          </a:p>
        </p:txBody>
      </p:sp>
      <p:sp>
        <p:nvSpPr>
          <p:cNvPr id="224" name="Google Shape;224;p16"/>
          <p:cNvSpPr txBox="1"/>
          <p:nvPr/>
        </p:nvSpPr>
        <p:spPr>
          <a:xfrm>
            <a:off x="309356" y="835897"/>
            <a:ext cx="4157774" cy="999207"/>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 sz="7500" u="none" cap="none" strike="noStrike">
                <a:solidFill>
                  <a:srgbClr val="000000"/>
                </a:solidFill>
                <a:latin typeface="Londrina Solid Black"/>
                <a:ea typeface="Londrina Solid Black"/>
                <a:cs typeface="Londrina Solid Black"/>
                <a:sym typeface="Londrina Solid Black"/>
              </a:rPr>
              <a:t>STATS</a:t>
            </a:r>
            <a:endParaRPr sz="700"/>
          </a:p>
        </p:txBody>
      </p:sp>
      <p:sp>
        <p:nvSpPr>
          <p:cNvPr id="225" name="Google Shape;225;p16"/>
          <p:cNvSpPr/>
          <p:nvPr/>
        </p:nvSpPr>
        <p:spPr>
          <a:xfrm>
            <a:off x="682938" y="1573036"/>
            <a:ext cx="461946" cy="749469"/>
          </a:xfrm>
          <a:custGeom>
            <a:rect b="b" l="l" r="r" t="t"/>
            <a:pathLst>
              <a:path extrusionOk="0" h="1498938" w="923891">
                <a:moveTo>
                  <a:pt x="0" y="0"/>
                </a:moveTo>
                <a:lnTo>
                  <a:pt x="923890" y="0"/>
                </a:lnTo>
                <a:lnTo>
                  <a:pt x="923890" y="1498938"/>
                </a:lnTo>
                <a:lnTo>
                  <a:pt x="0" y="1498938"/>
                </a:lnTo>
                <a:lnTo>
                  <a:pt x="0" y="0"/>
                </a:lnTo>
                <a:close/>
              </a:path>
            </a:pathLst>
          </a:custGeom>
          <a:blipFill rotWithShape="1">
            <a:blip r:embed="rId7">
              <a:alphaModFix/>
            </a:blip>
            <a:stretch>
              <a:fillRect b="0" l="0" r="0" t="0"/>
            </a:stretch>
          </a:blipFill>
          <a:ln>
            <a:noFill/>
          </a:ln>
        </p:spPr>
      </p:sp>
      <p:sp>
        <p:nvSpPr>
          <p:cNvPr id="226" name="Google Shape;226;p16"/>
          <p:cNvSpPr/>
          <p:nvPr/>
        </p:nvSpPr>
        <p:spPr>
          <a:xfrm>
            <a:off x="3800191" y="1739287"/>
            <a:ext cx="461946" cy="749469"/>
          </a:xfrm>
          <a:custGeom>
            <a:rect b="b" l="l" r="r" t="t"/>
            <a:pathLst>
              <a:path extrusionOk="0" h="1498938" w="923891">
                <a:moveTo>
                  <a:pt x="0" y="0"/>
                </a:moveTo>
                <a:lnTo>
                  <a:pt x="923891" y="0"/>
                </a:lnTo>
                <a:lnTo>
                  <a:pt x="923891" y="1498937"/>
                </a:lnTo>
                <a:lnTo>
                  <a:pt x="0" y="1498937"/>
                </a:lnTo>
                <a:lnTo>
                  <a:pt x="0" y="0"/>
                </a:lnTo>
                <a:close/>
              </a:path>
            </a:pathLst>
          </a:custGeom>
          <a:blipFill rotWithShape="1">
            <a:blip r:embed="rId8">
              <a:alphaModFix/>
            </a:blip>
            <a:stretch>
              <a:fillRect b="0" l="0" r="0" t="0"/>
            </a:stretch>
          </a:blipFill>
          <a:ln>
            <a:noFill/>
          </a:ln>
        </p:spPr>
      </p:sp>
      <p:sp>
        <p:nvSpPr>
          <p:cNvPr id="227" name="Google Shape;227;p16"/>
          <p:cNvSpPr/>
          <p:nvPr/>
        </p:nvSpPr>
        <p:spPr>
          <a:xfrm>
            <a:off x="3540076" y="4484833"/>
            <a:ext cx="2063848" cy="1977855"/>
          </a:xfrm>
          <a:custGeom>
            <a:rect b="b" l="l" r="r" t="t"/>
            <a:pathLst>
              <a:path extrusionOk="0" h="3955709" w="4127696">
                <a:moveTo>
                  <a:pt x="0" y="0"/>
                </a:moveTo>
                <a:lnTo>
                  <a:pt x="4127696" y="0"/>
                </a:lnTo>
                <a:lnTo>
                  <a:pt x="4127696" y="3955709"/>
                </a:lnTo>
                <a:lnTo>
                  <a:pt x="0" y="3955709"/>
                </a:lnTo>
                <a:lnTo>
                  <a:pt x="0" y="0"/>
                </a:lnTo>
                <a:close/>
              </a:path>
            </a:pathLst>
          </a:custGeom>
          <a:blipFill rotWithShape="1">
            <a:blip r:embed="rId9">
              <a:alphaModFix/>
            </a:blip>
            <a:stretch>
              <a:fillRect b="0" l="0" r="0" t="0"/>
            </a:stretch>
          </a:blipFill>
          <a:ln>
            <a:noFill/>
          </a:ln>
        </p:spPr>
      </p:sp>
      <p:sp>
        <p:nvSpPr>
          <p:cNvPr id="228" name="Google Shape;228;p16"/>
          <p:cNvSpPr/>
          <p:nvPr/>
        </p:nvSpPr>
        <p:spPr>
          <a:xfrm rot="10592116">
            <a:off x="-910324" y="-2480552"/>
            <a:ext cx="8115300" cy="3408426"/>
          </a:xfrm>
          <a:custGeom>
            <a:rect b="b" l="l" r="r" t="t"/>
            <a:pathLst>
              <a:path extrusionOk="0" h="6816852" w="16230600">
                <a:moveTo>
                  <a:pt x="0" y="0"/>
                </a:moveTo>
                <a:lnTo>
                  <a:pt x="16230600" y="0"/>
                </a:lnTo>
                <a:lnTo>
                  <a:pt x="16230600" y="6816852"/>
                </a:lnTo>
                <a:lnTo>
                  <a:pt x="0" y="6816852"/>
                </a:lnTo>
                <a:lnTo>
                  <a:pt x="0" y="0"/>
                </a:lnTo>
                <a:close/>
              </a:path>
            </a:pathLst>
          </a:custGeom>
          <a:blipFill rotWithShape="1">
            <a:blip r:embed="rId10">
              <a:alphaModFix/>
            </a:blip>
            <a:stretch>
              <a:fillRect b="0" l="0" r="0" t="0"/>
            </a:stretch>
          </a:blipFill>
          <a:ln>
            <a:noFill/>
          </a:ln>
        </p:spPr>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 name="Shape 232"/>
        <p:cNvGrpSpPr/>
        <p:nvPr/>
      </p:nvGrpSpPr>
      <p:grpSpPr>
        <a:xfrm>
          <a:off x="0" y="0"/>
          <a:ext cx="0" cy="0"/>
          <a:chOff x="0" y="0"/>
          <a:chExt cx="0" cy="0"/>
        </a:xfrm>
      </p:grpSpPr>
      <p:sp>
        <p:nvSpPr>
          <p:cNvPr id="233" name="Google Shape;233;p17"/>
          <p:cNvSpPr/>
          <p:nvPr/>
        </p:nvSpPr>
        <p:spPr>
          <a:xfrm rot="-10667813">
            <a:off x="-2135235" y="-1406225"/>
            <a:ext cx="8115300" cy="3895344"/>
          </a:xfrm>
          <a:custGeom>
            <a:rect b="b" l="l" r="r" t="t"/>
            <a:pathLst>
              <a:path extrusionOk="0" h="7790688" w="16230600">
                <a:moveTo>
                  <a:pt x="0" y="0"/>
                </a:moveTo>
                <a:lnTo>
                  <a:pt x="16230600" y="0"/>
                </a:lnTo>
                <a:lnTo>
                  <a:pt x="16230600" y="7790688"/>
                </a:lnTo>
                <a:lnTo>
                  <a:pt x="0" y="7790688"/>
                </a:lnTo>
                <a:lnTo>
                  <a:pt x="0" y="0"/>
                </a:lnTo>
                <a:close/>
              </a:path>
            </a:pathLst>
          </a:custGeom>
          <a:blipFill rotWithShape="1">
            <a:blip r:embed="rId3">
              <a:alphaModFix/>
            </a:blip>
            <a:stretch>
              <a:fillRect b="0" l="0" r="0" t="0"/>
            </a:stretch>
          </a:blipFill>
          <a:ln>
            <a:noFill/>
          </a:ln>
        </p:spPr>
      </p:sp>
      <p:sp>
        <p:nvSpPr>
          <p:cNvPr id="234" name="Google Shape;234;p17"/>
          <p:cNvSpPr/>
          <p:nvPr/>
        </p:nvSpPr>
        <p:spPr>
          <a:xfrm rot="-327929">
            <a:off x="841298" y="1419453"/>
            <a:ext cx="2796579" cy="758164"/>
          </a:xfrm>
          <a:custGeom>
            <a:rect b="b" l="l" r="r" t="t"/>
            <a:pathLst>
              <a:path extrusionOk="0" h="1516327" w="5593158">
                <a:moveTo>
                  <a:pt x="0" y="0"/>
                </a:moveTo>
                <a:lnTo>
                  <a:pt x="5593157" y="0"/>
                </a:lnTo>
                <a:lnTo>
                  <a:pt x="5593157" y="1516327"/>
                </a:lnTo>
                <a:lnTo>
                  <a:pt x="0" y="1516327"/>
                </a:lnTo>
                <a:lnTo>
                  <a:pt x="0" y="0"/>
                </a:lnTo>
                <a:close/>
              </a:path>
            </a:pathLst>
          </a:custGeom>
          <a:blipFill rotWithShape="1">
            <a:blip r:embed="rId4">
              <a:alphaModFix/>
            </a:blip>
            <a:stretch>
              <a:fillRect b="0" l="0" r="0" t="0"/>
            </a:stretch>
          </a:blipFill>
          <a:ln>
            <a:noFill/>
          </a:ln>
        </p:spPr>
      </p:sp>
      <p:pic>
        <p:nvPicPr>
          <p:cNvPr id="235" name="Google Shape;235;p17"/>
          <p:cNvPicPr preferRelativeResize="0"/>
          <p:nvPr/>
        </p:nvPicPr>
        <p:blipFill>
          <a:blip r:embed="rId5">
            <a:alphaModFix/>
          </a:blip>
          <a:stretch>
            <a:fillRect/>
          </a:stretch>
        </p:blipFill>
        <p:spPr>
          <a:xfrm>
            <a:off x="1163625" y="1835175"/>
            <a:ext cx="2303774" cy="2315955"/>
          </a:xfrm>
          <a:prstGeom prst="rect">
            <a:avLst/>
          </a:prstGeom>
          <a:noFill/>
          <a:ln>
            <a:noFill/>
          </a:ln>
        </p:spPr>
      </p:pic>
      <p:sp>
        <p:nvSpPr>
          <p:cNvPr id="236" name="Google Shape;236;p17"/>
          <p:cNvSpPr/>
          <p:nvPr/>
        </p:nvSpPr>
        <p:spPr>
          <a:xfrm rot="-379424">
            <a:off x="1179728" y="1752900"/>
            <a:ext cx="2329726" cy="2802678"/>
          </a:xfrm>
          <a:custGeom>
            <a:rect b="b" l="l" r="r" t="t"/>
            <a:pathLst>
              <a:path extrusionOk="0" h="5605355" w="4659452">
                <a:moveTo>
                  <a:pt x="0" y="0"/>
                </a:moveTo>
                <a:lnTo>
                  <a:pt x="4659452" y="0"/>
                </a:lnTo>
                <a:lnTo>
                  <a:pt x="4659452" y="5605356"/>
                </a:lnTo>
                <a:lnTo>
                  <a:pt x="0" y="5605356"/>
                </a:lnTo>
                <a:lnTo>
                  <a:pt x="0" y="0"/>
                </a:lnTo>
                <a:close/>
              </a:path>
            </a:pathLst>
          </a:custGeom>
          <a:blipFill rotWithShape="1">
            <a:blip r:embed="rId6">
              <a:alphaModFix/>
            </a:blip>
            <a:stretch>
              <a:fillRect b="0" l="0" r="0" t="0"/>
            </a:stretch>
          </a:blipFill>
          <a:ln>
            <a:noFill/>
          </a:ln>
        </p:spPr>
      </p:sp>
      <p:sp>
        <p:nvSpPr>
          <p:cNvPr id="237" name="Google Shape;237;p17"/>
          <p:cNvSpPr txBox="1"/>
          <p:nvPr/>
        </p:nvSpPr>
        <p:spPr>
          <a:xfrm>
            <a:off x="593571" y="572253"/>
            <a:ext cx="4477789" cy="813219"/>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 sz="6100" u="none" cap="none" strike="noStrike">
                <a:solidFill>
                  <a:srgbClr val="000001"/>
                </a:solidFill>
                <a:latin typeface="Londrina Solid Black"/>
                <a:ea typeface="Londrina Solid Black"/>
                <a:cs typeface="Londrina Solid Black"/>
                <a:sym typeface="Londrina Solid Black"/>
              </a:rPr>
              <a:t>YOUR</a:t>
            </a:r>
            <a:r>
              <a:rPr b="1" i="0" lang="en" sz="6100" u="none" cap="none" strike="noStrike">
                <a:solidFill>
                  <a:srgbClr val="E54C5E"/>
                </a:solidFill>
                <a:latin typeface="Londrina Solid Black"/>
                <a:ea typeface="Londrina Solid Black"/>
                <a:cs typeface="Londrina Solid Black"/>
                <a:sym typeface="Londrina Solid Black"/>
              </a:rPr>
              <a:t> PROJECT</a:t>
            </a:r>
            <a:endParaRPr sz="700"/>
          </a:p>
        </p:txBody>
      </p:sp>
      <p:sp>
        <p:nvSpPr>
          <p:cNvPr id="238" name="Google Shape;238;p17"/>
          <p:cNvSpPr/>
          <p:nvPr/>
        </p:nvSpPr>
        <p:spPr>
          <a:xfrm>
            <a:off x="4098575" y="2210556"/>
            <a:ext cx="4607608" cy="4114800"/>
          </a:xfrm>
          <a:custGeom>
            <a:rect b="b" l="l" r="r" t="t"/>
            <a:pathLst>
              <a:path extrusionOk="0" h="8229600" w="9215215">
                <a:moveTo>
                  <a:pt x="0" y="0"/>
                </a:moveTo>
                <a:lnTo>
                  <a:pt x="9215215" y="0"/>
                </a:lnTo>
                <a:lnTo>
                  <a:pt x="9215215" y="8229600"/>
                </a:lnTo>
                <a:lnTo>
                  <a:pt x="0" y="8229600"/>
                </a:lnTo>
                <a:lnTo>
                  <a:pt x="0" y="0"/>
                </a:lnTo>
                <a:close/>
              </a:path>
            </a:pathLst>
          </a:custGeom>
          <a:blipFill rotWithShape="1">
            <a:blip r:embed="rId7">
              <a:alphaModFix/>
            </a:blip>
            <a:stretch>
              <a:fillRect b="0" l="0" r="-73403" t="0"/>
            </a:stretch>
          </a:blipFill>
          <a:ln>
            <a:noFill/>
          </a:ln>
        </p:spPr>
      </p:sp>
      <p:sp>
        <p:nvSpPr>
          <p:cNvPr id="239" name="Google Shape;239;p17"/>
          <p:cNvSpPr/>
          <p:nvPr/>
        </p:nvSpPr>
        <p:spPr>
          <a:xfrm>
            <a:off x="2315515" y="3317977"/>
            <a:ext cx="1922734" cy="2057400"/>
          </a:xfrm>
          <a:custGeom>
            <a:rect b="b" l="l" r="r" t="t"/>
            <a:pathLst>
              <a:path extrusionOk="0" h="4114800" w="3845468">
                <a:moveTo>
                  <a:pt x="0" y="0"/>
                </a:moveTo>
                <a:lnTo>
                  <a:pt x="3845467" y="0"/>
                </a:lnTo>
                <a:lnTo>
                  <a:pt x="3845467" y="4114800"/>
                </a:lnTo>
                <a:lnTo>
                  <a:pt x="0" y="4114800"/>
                </a:lnTo>
                <a:lnTo>
                  <a:pt x="0" y="0"/>
                </a:lnTo>
                <a:close/>
              </a:path>
            </a:pathLst>
          </a:custGeom>
          <a:blipFill rotWithShape="1">
            <a:blip r:embed="rId8">
              <a:alphaModFix/>
            </a:blip>
            <a:stretch>
              <a:fillRect b="0" l="0" r="0" t="0"/>
            </a:stretch>
          </a:blipFill>
          <a:ln>
            <a:noFill/>
          </a:ln>
        </p:spPr>
      </p:sp>
      <p:sp>
        <p:nvSpPr>
          <p:cNvPr id="240" name="Google Shape;240;p17"/>
          <p:cNvSpPr txBox="1"/>
          <p:nvPr/>
        </p:nvSpPr>
        <p:spPr>
          <a:xfrm>
            <a:off x="4437987" y="2848450"/>
            <a:ext cx="3890552" cy="661340"/>
          </a:xfrm>
          <a:prstGeom prst="rect">
            <a:avLst/>
          </a:prstGeom>
          <a:noFill/>
          <a:ln>
            <a:noFill/>
          </a:ln>
        </p:spPr>
        <p:txBody>
          <a:bodyPr anchorCtr="0" anchor="t" bIns="0" lIns="0" spcFirstLastPara="1" rIns="0" wrap="square" tIns="0">
            <a:spAutoFit/>
          </a:bodyPr>
          <a:lstStyle/>
          <a:p>
            <a:pPr indent="0" lvl="0" marL="0" marR="0" rtl="0" algn="l">
              <a:lnSpc>
                <a:spcPct val="140026"/>
              </a:lnSpc>
              <a:spcBef>
                <a:spcPts val="0"/>
              </a:spcBef>
              <a:spcAft>
                <a:spcPts val="0"/>
              </a:spcAft>
              <a:buNone/>
            </a:pPr>
            <a:r>
              <a:rPr b="0" i="0" lang="en" sz="1900" u="none" cap="none" strike="noStrike">
                <a:solidFill>
                  <a:srgbClr val="000001"/>
                </a:solidFill>
                <a:latin typeface="Mansalva"/>
                <a:ea typeface="Mansalva"/>
                <a:cs typeface="Mansalva"/>
                <a:sym typeface="Mansalva"/>
              </a:rPr>
              <a:t>YEAR: 2022</a:t>
            </a:r>
            <a:endParaRPr sz="700"/>
          </a:p>
          <a:p>
            <a:pPr indent="0" lvl="0" marL="0" marR="0" rtl="0" algn="l">
              <a:lnSpc>
                <a:spcPct val="140026"/>
              </a:lnSpc>
              <a:spcBef>
                <a:spcPts val="0"/>
              </a:spcBef>
              <a:spcAft>
                <a:spcPts val="0"/>
              </a:spcAft>
              <a:buNone/>
            </a:pPr>
            <a:r>
              <a:rPr b="0" i="0" lang="en" sz="1900" u="none" cap="none" strike="noStrike">
                <a:solidFill>
                  <a:srgbClr val="000001"/>
                </a:solidFill>
                <a:latin typeface="Mansalva"/>
                <a:ea typeface="Mansalva"/>
                <a:cs typeface="Mansalva"/>
                <a:sym typeface="Mansalva"/>
              </a:rPr>
              <a:t>ROLE: WRITE YOUR ROLE</a:t>
            </a:r>
            <a:endParaRPr sz="700"/>
          </a:p>
        </p:txBody>
      </p:sp>
      <p:sp>
        <p:nvSpPr>
          <p:cNvPr id="241" name="Google Shape;241;p17"/>
          <p:cNvSpPr txBox="1"/>
          <p:nvPr/>
        </p:nvSpPr>
        <p:spPr>
          <a:xfrm>
            <a:off x="4437987" y="3730746"/>
            <a:ext cx="3671518" cy="1045845"/>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 sz="1200" u="none" cap="none" strike="noStrike">
                <a:solidFill>
                  <a:srgbClr val="000000"/>
                </a:solidFill>
                <a:latin typeface="Mansalva"/>
                <a:ea typeface="Mansalva"/>
                <a:cs typeface="Mansalva"/>
                <a:sym typeface="Mansalva"/>
              </a:rPr>
              <a:t>Presentations are communication tools that can be used as demonstrations, lectures, speeches, reports, and more. It is mostly presented before an audience. It serves a variety of purposes, making presentations powerful tools for convincing and teaching.</a:t>
            </a:r>
            <a:endParaRPr sz="700"/>
          </a:p>
        </p:txBody>
      </p:sp>
      <p:sp>
        <p:nvSpPr>
          <p:cNvPr id="242" name="Google Shape;242;p17"/>
          <p:cNvSpPr/>
          <p:nvPr/>
        </p:nvSpPr>
        <p:spPr>
          <a:xfrm>
            <a:off x="6642335" y="665808"/>
            <a:ext cx="2063848" cy="1977855"/>
          </a:xfrm>
          <a:custGeom>
            <a:rect b="b" l="l" r="r" t="t"/>
            <a:pathLst>
              <a:path extrusionOk="0" h="3955709" w="4127696">
                <a:moveTo>
                  <a:pt x="0" y="0"/>
                </a:moveTo>
                <a:lnTo>
                  <a:pt x="4127697" y="0"/>
                </a:lnTo>
                <a:lnTo>
                  <a:pt x="4127697" y="3955709"/>
                </a:lnTo>
                <a:lnTo>
                  <a:pt x="0" y="3955709"/>
                </a:lnTo>
                <a:lnTo>
                  <a:pt x="0" y="0"/>
                </a:lnTo>
                <a:close/>
              </a:path>
            </a:pathLst>
          </a:custGeom>
          <a:blipFill rotWithShape="1">
            <a:blip r:embed="rId9">
              <a:alphaModFix/>
            </a:blip>
            <a:stretch>
              <a:fillRect b="0" l="0" r="0" t="0"/>
            </a:stretch>
          </a:blipFill>
          <a:ln>
            <a:noFill/>
          </a:ln>
        </p:spPr>
      </p:sp>
      <p:sp>
        <p:nvSpPr>
          <p:cNvPr id="243" name="Google Shape;243;p17"/>
          <p:cNvSpPr/>
          <p:nvPr/>
        </p:nvSpPr>
        <p:spPr>
          <a:xfrm>
            <a:off x="6926354" y="1385472"/>
            <a:ext cx="1898026" cy="1283756"/>
          </a:xfrm>
          <a:custGeom>
            <a:rect b="b" l="l" r="r" t="t"/>
            <a:pathLst>
              <a:path extrusionOk="0" h="2567511" w="3796051">
                <a:moveTo>
                  <a:pt x="0" y="0"/>
                </a:moveTo>
                <a:lnTo>
                  <a:pt x="3796051" y="0"/>
                </a:lnTo>
                <a:lnTo>
                  <a:pt x="3796051" y="2567511"/>
                </a:lnTo>
                <a:lnTo>
                  <a:pt x="0" y="2567511"/>
                </a:lnTo>
                <a:lnTo>
                  <a:pt x="0" y="0"/>
                </a:lnTo>
                <a:close/>
              </a:path>
            </a:pathLst>
          </a:custGeom>
          <a:blipFill rotWithShape="1">
            <a:blip r:embed="rId10">
              <a:alphaModFix/>
            </a:blip>
            <a:stretch>
              <a:fillRect b="0" l="0" r="0" t="0"/>
            </a:stretch>
          </a:blipFill>
          <a:ln>
            <a:noFill/>
          </a:ln>
        </p:spPr>
      </p:sp>
      <p:sp>
        <p:nvSpPr>
          <p:cNvPr id="244" name="Google Shape;244;p17"/>
          <p:cNvSpPr/>
          <p:nvPr/>
        </p:nvSpPr>
        <p:spPr>
          <a:xfrm>
            <a:off x="5589992" y="1654735"/>
            <a:ext cx="573560" cy="930555"/>
          </a:xfrm>
          <a:custGeom>
            <a:rect b="b" l="l" r="r" t="t"/>
            <a:pathLst>
              <a:path extrusionOk="0" h="1861110" w="1147121">
                <a:moveTo>
                  <a:pt x="0" y="0"/>
                </a:moveTo>
                <a:lnTo>
                  <a:pt x="1147121" y="0"/>
                </a:lnTo>
                <a:lnTo>
                  <a:pt x="1147121" y="1861110"/>
                </a:lnTo>
                <a:lnTo>
                  <a:pt x="0" y="1861110"/>
                </a:lnTo>
                <a:lnTo>
                  <a:pt x="0" y="0"/>
                </a:lnTo>
                <a:close/>
              </a:path>
            </a:pathLst>
          </a:custGeom>
          <a:blipFill rotWithShape="1">
            <a:blip r:embed="rId11">
              <a:alphaModFix/>
            </a:blip>
            <a:stretch>
              <a:fillRect b="0" l="0" r="0" t="0"/>
            </a:stretch>
          </a:blipFill>
          <a:ln>
            <a:noFill/>
          </a:ln>
        </p:spPr>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8" name="Shape 248"/>
        <p:cNvGrpSpPr/>
        <p:nvPr/>
      </p:nvGrpSpPr>
      <p:grpSpPr>
        <a:xfrm>
          <a:off x="0" y="0"/>
          <a:ext cx="0" cy="0"/>
          <a:chOff x="0" y="0"/>
          <a:chExt cx="0" cy="0"/>
        </a:xfrm>
      </p:grpSpPr>
      <p:grpSp>
        <p:nvGrpSpPr>
          <p:cNvPr id="249" name="Google Shape;249;p18"/>
          <p:cNvGrpSpPr/>
          <p:nvPr/>
        </p:nvGrpSpPr>
        <p:grpSpPr>
          <a:xfrm rot="302887">
            <a:off x="508841" y="913730"/>
            <a:ext cx="2300373" cy="2469022"/>
            <a:chOff x="0" y="-47625"/>
            <a:chExt cx="1211719" cy="1300555"/>
          </a:xfrm>
        </p:grpSpPr>
        <p:sp>
          <p:nvSpPr>
            <p:cNvPr id="250" name="Google Shape;250;p18"/>
            <p:cNvSpPr/>
            <p:nvPr/>
          </p:nvSpPr>
          <p:spPr>
            <a:xfrm>
              <a:off x="0" y="0"/>
              <a:ext cx="1211719" cy="1252930"/>
            </a:xfrm>
            <a:custGeom>
              <a:rect b="b" l="l" r="r" t="t"/>
              <a:pathLst>
                <a:path extrusionOk="0" h="1252930" w="1211719">
                  <a:moveTo>
                    <a:pt x="0" y="0"/>
                  </a:moveTo>
                  <a:lnTo>
                    <a:pt x="1211719" y="0"/>
                  </a:lnTo>
                  <a:lnTo>
                    <a:pt x="1211719" y="1252930"/>
                  </a:lnTo>
                  <a:lnTo>
                    <a:pt x="0" y="1252930"/>
                  </a:lnTo>
                  <a:close/>
                </a:path>
              </a:pathLst>
            </a:custGeom>
            <a:solidFill>
              <a:srgbClr val="FFFFFF"/>
            </a:solidFill>
            <a:ln>
              <a:noFill/>
            </a:ln>
          </p:spPr>
        </p:sp>
        <p:sp>
          <p:nvSpPr>
            <p:cNvPr id="251" name="Google Shape;251;p18"/>
            <p:cNvSpPr txBox="1"/>
            <p:nvPr/>
          </p:nvSpPr>
          <p:spPr>
            <a:xfrm>
              <a:off x="0" y="-47625"/>
              <a:ext cx="1211719" cy="1300555"/>
            </a:xfrm>
            <a:prstGeom prst="rect">
              <a:avLst/>
            </a:prstGeom>
            <a:noFill/>
            <a:ln>
              <a:noFill/>
            </a:ln>
          </p:spPr>
          <p:txBody>
            <a:bodyPr anchorCtr="0" anchor="ctr" bIns="25400" lIns="25400" spcFirstLastPara="1" rIns="25400" wrap="square" tIns="25400">
              <a:noAutofit/>
            </a:bodyPr>
            <a:lstStyle/>
            <a:p>
              <a:pPr indent="0" lvl="0" marL="0" marR="0" rtl="0" algn="ctr">
                <a:lnSpc>
                  <a:spcPct val="155555"/>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52" name="Google Shape;252;p18"/>
          <p:cNvGrpSpPr/>
          <p:nvPr/>
        </p:nvGrpSpPr>
        <p:grpSpPr>
          <a:xfrm rot="-255085">
            <a:off x="3244645" y="1526655"/>
            <a:ext cx="2300373" cy="2469022"/>
            <a:chOff x="0" y="-47625"/>
            <a:chExt cx="1211719" cy="1300555"/>
          </a:xfrm>
        </p:grpSpPr>
        <p:sp>
          <p:nvSpPr>
            <p:cNvPr id="253" name="Google Shape;253;p18"/>
            <p:cNvSpPr/>
            <p:nvPr/>
          </p:nvSpPr>
          <p:spPr>
            <a:xfrm>
              <a:off x="0" y="0"/>
              <a:ext cx="1211719" cy="1252930"/>
            </a:xfrm>
            <a:custGeom>
              <a:rect b="b" l="l" r="r" t="t"/>
              <a:pathLst>
                <a:path extrusionOk="0" h="1252930" w="1211719">
                  <a:moveTo>
                    <a:pt x="0" y="0"/>
                  </a:moveTo>
                  <a:lnTo>
                    <a:pt x="1211719" y="0"/>
                  </a:lnTo>
                  <a:lnTo>
                    <a:pt x="1211719" y="1252930"/>
                  </a:lnTo>
                  <a:lnTo>
                    <a:pt x="0" y="1252930"/>
                  </a:lnTo>
                  <a:close/>
                </a:path>
              </a:pathLst>
            </a:custGeom>
            <a:solidFill>
              <a:srgbClr val="FFFFFF"/>
            </a:solidFill>
            <a:ln>
              <a:noFill/>
            </a:ln>
          </p:spPr>
        </p:sp>
        <p:sp>
          <p:nvSpPr>
            <p:cNvPr id="254" name="Google Shape;254;p18"/>
            <p:cNvSpPr txBox="1"/>
            <p:nvPr/>
          </p:nvSpPr>
          <p:spPr>
            <a:xfrm>
              <a:off x="0" y="-47625"/>
              <a:ext cx="1211719" cy="1300555"/>
            </a:xfrm>
            <a:prstGeom prst="rect">
              <a:avLst/>
            </a:prstGeom>
            <a:noFill/>
            <a:ln>
              <a:noFill/>
            </a:ln>
          </p:spPr>
          <p:txBody>
            <a:bodyPr anchorCtr="0" anchor="ctr" bIns="25400" lIns="25400" spcFirstLastPara="1" rIns="25400" wrap="square" tIns="25400">
              <a:noAutofit/>
            </a:bodyPr>
            <a:lstStyle/>
            <a:p>
              <a:pPr indent="0" lvl="0" marL="0" marR="0" rtl="0" algn="ctr">
                <a:lnSpc>
                  <a:spcPct val="155555"/>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55" name="Google Shape;255;p18"/>
          <p:cNvSpPr/>
          <p:nvPr/>
        </p:nvSpPr>
        <p:spPr>
          <a:xfrm rot="64005">
            <a:off x="6131128" y="1475830"/>
            <a:ext cx="3614225" cy="4167346"/>
          </a:xfrm>
          <a:custGeom>
            <a:rect b="b" l="l" r="r" t="t"/>
            <a:pathLst>
              <a:path extrusionOk="0" h="8334691" w="7228450">
                <a:moveTo>
                  <a:pt x="0" y="0"/>
                </a:moveTo>
                <a:lnTo>
                  <a:pt x="7228450" y="0"/>
                </a:lnTo>
                <a:lnTo>
                  <a:pt x="7228450" y="8334691"/>
                </a:lnTo>
                <a:lnTo>
                  <a:pt x="0" y="8334691"/>
                </a:lnTo>
                <a:lnTo>
                  <a:pt x="0" y="0"/>
                </a:lnTo>
                <a:close/>
              </a:path>
            </a:pathLst>
          </a:custGeom>
          <a:blipFill rotWithShape="1">
            <a:blip r:embed="rId3">
              <a:alphaModFix/>
            </a:blip>
            <a:stretch>
              <a:fillRect b="0" l="0" r="0" t="0"/>
            </a:stretch>
          </a:blipFill>
          <a:ln>
            <a:noFill/>
          </a:ln>
        </p:spPr>
      </p:sp>
      <p:grpSp>
        <p:nvGrpSpPr>
          <p:cNvPr id="256" name="Google Shape;256;p18"/>
          <p:cNvGrpSpPr/>
          <p:nvPr/>
        </p:nvGrpSpPr>
        <p:grpSpPr>
          <a:xfrm rot="201282">
            <a:off x="6230764" y="2343735"/>
            <a:ext cx="2300373" cy="2469022"/>
            <a:chOff x="0" y="-47625"/>
            <a:chExt cx="1211719" cy="1300555"/>
          </a:xfrm>
        </p:grpSpPr>
        <p:sp>
          <p:nvSpPr>
            <p:cNvPr id="257" name="Google Shape;257;p18"/>
            <p:cNvSpPr/>
            <p:nvPr/>
          </p:nvSpPr>
          <p:spPr>
            <a:xfrm>
              <a:off x="0" y="0"/>
              <a:ext cx="1211719" cy="1252930"/>
            </a:xfrm>
            <a:custGeom>
              <a:rect b="b" l="l" r="r" t="t"/>
              <a:pathLst>
                <a:path extrusionOk="0" h="1252930" w="1211719">
                  <a:moveTo>
                    <a:pt x="0" y="0"/>
                  </a:moveTo>
                  <a:lnTo>
                    <a:pt x="1211719" y="0"/>
                  </a:lnTo>
                  <a:lnTo>
                    <a:pt x="1211719" y="1252930"/>
                  </a:lnTo>
                  <a:lnTo>
                    <a:pt x="0" y="1252930"/>
                  </a:lnTo>
                  <a:close/>
                </a:path>
              </a:pathLst>
            </a:custGeom>
            <a:solidFill>
              <a:srgbClr val="FFFFFF"/>
            </a:solidFill>
            <a:ln>
              <a:noFill/>
            </a:ln>
          </p:spPr>
        </p:sp>
        <p:sp>
          <p:nvSpPr>
            <p:cNvPr id="258" name="Google Shape;258;p18"/>
            <p:cNvSpPr txBox="1"/>
            <p:nvPr/>
          </p:nvSpPr>
          <p:spPr>
            <a:xfrm>
              <a:off x="0" y="-47625"/>
              <a:ext cx="1211719" cy="1300555"/>
            </a:xfrm>
            <a:prstGeom prst="rect">
              <a:avLst/>
            </a:prstGeom>
            <a:noFill/>
            <a:ln>
              <a:noFill/>
            </a:ln>
          </p:spPr>
          <p:txBody>
            <a:bodyPr anchorCtr="0" anchor="ctr" bIns="25400" lIns="25400" spcFirstLastPara="1" rIns="25400" wrap="square" tIns="25400">
              <a:noAutofit/>
            </a:bodyPr>
            <a:lstStyle/>
            <a:p>
              <a:pPr indent="0" lvl="0" marL="0" marR="0" rtl="0" algn="ctr">
                <a:lnSpc>
                  <a:spcPct val="155555"/>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59" name="Google Shape;259;p18"/>
          <p:cNvSpPr/>
          <p:nvPr/>
        </p:nvSpPr>
        <p:spPr>
          <a:xfrm>
            <a:off x="840146" y="0"/>
            <a:ext cx="1703587" cy="1359772"/>
          </a:xfrm>
          <a:custGeom>
            <a:rect b="b" l="l" r="r" t="t"/>
            <a:pathLst>
              <a:path extrusionOk="0" h="2719543" w="3407173">
                <a:moveTo>
                  <a:pt x="0" y="0"/>
                </a:moveTo>
                <a:lnTo>
                  <a:pt x="3407172" y="0"/>
                </a:lnTo>
                <a:lnTo>
                  <a:pt x="3407172" y="2719543"/>
                </a:lnTo>
                <a:lnTo>
                  <a:pt x="0" y="2719543"/>
                </a:lnTo>
                <a:lnTo>
                  <a:pt x="0" y="0"/>
                </a:lnTo>
                <a:close/>
              </a:path>
            </a:pathLst>
          </a:custGeom>
          <a:blipFill rotWithShape="1">
            <a:blip r:embed="rId4">
              <a:alphaModFix/>
            </a:blip>
            <a:stretch>
              <a:fillRect b="0" l="0" r="0" t="0"/>
            </a:stretch>
          </a:blipFill>
          <a:ln>
            <a:noFill/>
          </a:ln>
        </p:spPr>
      </p:sp>
      <p:sp>
        <p:nvSpPr>
          <p:cNvPr id="260" name="Google Shape;260;p18"/>
          <p:cNvSpPr/>
          <p:nvPr/>
        </p:nvSpPr>
        <p:spPr>
          <a:xfrm>
            <a:off x="7364286" y="1442547"/>
            <a:ext cx="1616390" cy="1607573"/>
          </a:xfrm>
          <a:custGeom>
            <a:rect b="b" l="l" r="r" t="t"/>
            <a:pathLst>
              <a:path extrusionOk="0" h="3215146" w="3232780">
                <a:moveTo>
                  <a:pt x="0" y="0"/>
                </a:moveTo>
                <a:lnTo>
                  <a:pt x="3232780" y="0"/>
                </a:lnTo>
                <a:lnTo>
                  <a:pt x="3232780" y="3215147"/>
                </a:lnTo>
                <a:lnTo>
                  <a:pt x="0" y="3215147"/>
                </a:lnTo>
                <a:lnTo>
                  <a:pt x="0" y="0"/>
                </a:lnTo>
                <a:close/>
              </a:path>
            </a:pathLst>
          </a:custGeom>
          <a:blipFill rotWithShape="1">
            <a:blip r:embed="rId5">
              <a:alphaModFix/>
            </a:blip>
            <a:stretch>
              <a:fillRect b="0" l="0" r="0" t="0"/>
            </a:stretch>
          </a:blipFill>
          <a:ln>
            <a:noFill/>
          </a:ln>
        </p:spPr>
      </p:sp>
      <p:sp>
        <p:nvSpPr>
          <p:cNvPr id="261" name="Google Shape;261;p18"/>
          <p:cNvSpPr txBox="1"/>
          <p:nvPr/>
        </p:nvSpPr>
        <p:spPr>
          <a:xfrm rot="-255085">
            <a:off x="3506412" y="2245291"/>
            <a:ext cx="1792217" cy="823181"/>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 sz="6200" u="none" cap="none" strike="noStrike">
                <a:solidFill>
                  <a:srgbClr val="E54C5E"/>
                </a:solidFill>
                <a:latin typeface="Londrina Solid Black"/>
                <a:ea typeface="Londrina Solid Black"/>
                <a:cs typeface="Londrina Solid Black"/>
                <a:sym typeface="Londrina Solid Black"/>
              </a:rPr>
              <a:t>15%</a:t>
            </a:r>
            <a:endParaRPr sz="700"/>
          </a:p>
        </p:txBody>
      </p:sp>
      <p:sp>
        <p:nvSpPr>
          <p:cNvPr id="262" name="Google Shape;262;p18"/>
          <p:cNvSpPr txBox="1"/>
          <p:nvPr/>
        </p:nvSpPr>
        <p:spPr>
          <a:xfrm rot="302887">
            <a:off x="638711" y="1518979"/>
            <a:ext cx="1918060" cy="824143"/>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 sz="6200" u="none" cap="none" strike="noStrike">
                <a:solidFill>
                  <a:srgbClr val="000000"/>
                </a:solidFill>
                <a:latin typeface="Londrina Solid Black"/>
                <a:ea typeface="Londrina Solid Black"/>
                <a:cs typeface="Londrina Solid Black"/>
                <a:sym typeface="Londrina Solid Black"/>
              </a:rPr>
              <a:t>+650</a:t>
            </a:r>
            <a:endParaRPr sz="700"/>
          </a:p>
        </p:txBody>
      </p:sp>
      <p:sp>
        <p:nvSpPr>
          <p:cNvPr id="263" name="Google Shape;263;p18"/>
          <p:cNvSpPr txBox="1"/>
          <p:nvPr/>
        </p:nvSpPr>
        <p:spPr>
          <a:xfrm rot="302887">
            <a:off x="855611" y="2462184"/>
            <a:ext cx="1489825" cy="417195"/>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 sz="1200" u="none" cap="none" strike="noStrike">
                <a:solidFill>
                  <a:srgbClr val="000000"/>
                </a:solidFill>
                <a:latin typeface="Mansalva"/>
                <a:ea typeface="Mansalva"/>
                <a:cs typeface="Mansalva"/>
                <a:sym typeface="Mansalva"/>
              </a:rPr>
              <a:t>Elaborate on the featured statistic.</a:t>
            </a:r>
            <a:endParaRPr sz="700"/>
          </a:p>
        </p:txBody>
      </p:sp>
      <p:sp>
        <p:nvSpPr>
          <p:cNvPr id="264" name="Google Shape;264;p18"/>
          <p:cNvSpPr txBox="1"/>
          <p:nvPr/>
        </p:nvSpPr>
        <p:spPr>
          <a:xfrm rot="-255085">
            <a:off x="3732806" y="3139594"/>
            <a:ext cx="1489825" cy="417195"/>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 sz="1200" u="none" cap="none" strike="noStrike">
                <a:solidFill>
                  <a:srgbClr val="000000"/>
                </a:solidFill>
                <a:latin typeface="Mansalva"/>
                <a:ea typeface="Mansalva"/>
                <a:cs typeface="Mansalva"/>
                <a:sym typeface="Mansalva"/>
              </a:rPr>
              <a:t>Elaborate on the featured statistic.</a:t>
            </a:r>
            <a:endParaRPr sz="700"/>
          </a:p>
        </p:txBody>
      </p:sp>
      <p:sp>
        <p:nvSpPr>
          <p:cNvPr id="265" name="Google Shape;265;p18"/>
          <p:cNvSpPr txBox="1"/>
          <p:nvPr/>
        </p:nvSpPr>
        <p:spPr>
          <a:xfrm rot="201282">
            <a:off x="6207317" y="2944052"/>
            <a:ext cx="2360047" cy="823181"/>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 sz="6200" u="none" cap="none" strike="noStrike">
                <a:solidFill>
                  <a:srgbClr val="000000"/>
                </a:solidFill>
                <a:latin typeface="Londrina Solid Black"/>
                <a:ea typeface="Londrina Solid Black"/>
                <a:cs typeface="Londrina Solid Black"/>
                <a:sym typeface="Londrina Solid Black"/>
              </a:rPr>
              <a:t>70M</a:t>
            </a:r>
            <a:endParaRPr sz="700"/>
          </a:p>
        </p:txBody>
      </p:sp>
      <p:sp>
        <p:nvSpPr>
          <p:cNvPr id="266" name="Google Shape;266;p18"/>
          <p:cNvSpPr txBox="1"/>
          <p:nvPr/>
        </p:nvSpPr>
        <p:spPr>
          <a:xfrm rot="201282">
            <a:off x="6620210" y="3951409"/>
            <a:ext cx="1489825" cy="417195"/>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 sz="1200" u="none" cap="none" strike="noStrike">
                <a:solidFill>
                  <a:srgbClr val="000000"/>
                </a:solidFill>
                <a:latin typeface="Mansalva"/>
                <a:ea typeface="Mansalva"/>
                <a:cs typeface="Mansalva"/>
                <a:sym typeface="Mansalva"/>
              </a:rPr>
              <a:t>Elaborate on the featured statistic.</a:t>
            </a:r>
            <a:endParaRPr sz="700"/>
          </a:p>
        </p:txBody>
      </p:sp>
      <p:sp>
        <p:nvSpPr>
          <p:cNvPr id="267" name="Google Shape;267;p18"/>
          <p:cNvSpPr/>
          <p:nvPr/>
        </p:nvSpPr>
        <p:spPr>
          <a:xfrm>
            <a:off x="-1397136" y="3936702"/>
            <a:ext cx="6806898" cy="3233277"/>
          </a:xfrm>
          <a:custGeom>
            <a:rect b="b" l="l" r="r" t="t"/>
            <a:pathLst>
              <a:path extrusionOk="0" h="6466553" w="13613796">
                <a:moveTo>
                  <a:pt x="0" y="0"/>
                </a:moveTo>
                <a:lnTo>
                  <a:pt x="13613796" y="0"/>
                </a:lnTo>
                <a:lnTo>
                  <a:pt x="13613796" y="6466554"/>
                </a:lnTo>
                <a:lnTo>
                  <a:pt x="0" y="6466554"/>
                </a:lnTo>
                <a:lnTo>
                  <a:pt x="0" y="0"/>
                </a:lnTo>
                <a:close/>
              </a:path>
            </a:pathLst>
          </a:custGeom>
          <a:blipFill rotWithShape="1">
            <a:blip r:embed="rId6">
              <a:alphaModFix/>
            </a:blip>
            <a:stretch>
              <a:fillRect b="0" l="0" r="0" t="0"/>
            </a:stretch>
          </a:blipFill>
          <a:ln>
            <a:noFill/>
          </a:ln>
        </p:spPr>
      </p:sp>
      <p:sp>
        <p:nvSpPr>
          <p:cNvPr id="268" name="Google Shape;268;p18"/>
          <p:cNvSpPr/>
          <p:nvPr/>
        </p:nvSpPr>
        <p:spPr>
          <a:xfrm>
            <a:off x="4545432" y="4309887"/>
            <a:ext cx="2063848" cy="1977855"/>
          </a:xfrm>
          <a:custGeom>
            <a:rect b="b" l="l" r="r" t="t"/>
            <a:pathLst>
              <a:path extrusionOk="0" h="3955709" w="4127696">
                <a:moveTo>
                  <a:pt x="0" y="0"/>
                </a:moveTo>
                <a:lnTo>
                  <a:pt x="4127696" y="0"/>
                </a:lnTo>
                <a:lnTo>
                  <a:pt x="4127696" y="3955709"/>
                </a:lnTo>
                <a:lnTo>
                  <a:pt x="0" y="3955709"/>
                </a:lnTo>
                <a:lnTo>
                  <a:pt x="0" y="0"/>
                </a:lnTo>
                <a:close/>
              </a:path>
            </a:pathLst>
          </a:custGeom>
          <a:blipFill rotWithShape="1">
            <a:blip r:embed="rId7">
              <a:alphaModFix/>
            </a:blip>
            <a:stretch>
              <a:fillRect b="0" l="0" r="0" t="0"/>
            </a:stretch>
          </a:blipFill>
          <a:ln>
            <a:noFill/>
          </a:ln>
        </p:spPr>
      </p:sp>
      <p:sp>
        <p:nvSpPr>
          <p:cNvPr id="269" name="Google Shape;269;p18"/>
          <p:cNvSpPr txBox="1"/>
          <p:nvPr/>
        </p:nvSpPr>
        <p:spPr>
          <a:xfrm>
            <a:off x="3210588" y="443340"/>
            <a:ext cx="5419062" cy="999208"/>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 sz="7500" u="none" cap="none" strike="noStrike">
                <a:solidFill>
                  <a:srgbClr val="000000"/>
                </a:solidFill>
                <a:latin typeface="Londrina Solid Black"/>
                <a:ea typeface="Londrina Solid Black"/>
                <a:cs typeface="Londrina Solid Black"/>
                <a:sym typeface="Londrina Solid Black"/>
              </a:rPr>
              <a:t>ACHIEVEMENTS</a:t>
            </a:r>
            <a:endParaRPr sz="700"/>
          </a:p>
        </p:txBody>
      </p:sp>
      <p:sp>
        <p:nvSpPr>
          <p:cNvPr id="270" name="Google Shape;270;p18"/>
          <p:cNvSpPr/>
          <p:nvPr/>
        </p:nvSpPr>
        <p:spPr>
          <a:xfrm>
            <a:off x="3409528" y="1442547"/>
            <a:ext cx="461946" cy="749469"/>
          </a:xfrm>
          <a:custGeom>
            <a:rect b="b" l="l" r="r" t="t"/>
            <a:pathLst>
              <a:path extrusionOk="0" h="1498938" w="923891">
                <a:moveTo>
                  <a:pt x="0" y="0"/>
                </a:moveTo>
                <a:lnTo>
                  <a:pt x="923891" y="0"/>
                </a:lnTo>
                <a:lnTo>
                  <a:pt x="923891" y="1498938"/>
                </a:lnTo>
                <a:lnTo>
                  <a:pt x="0" y="1498938"/>
                </a:lnTo>
                <a:lnTo>
                  <a:pt x="0" y="0"/>
                </a:lnTo>
                <a:close/>
              </a:path>
            </a:pathLst>
          </a:custGeom>
          <a:blipFill rotWithShape="1">
            <a:blip r:embed="rId8">
              <a:alphaModFix/>
            </a:blip>
            <a:stretch>
              <a:fillRect b="0" l="0" r="0" t="0"/>
            </a:stretch>
          </a:blipFill>
          <a:ln>
            <a:noFill/>
          </a:ln>
        </p:spPr>
      </p:sp>
      <p:sp>
        <p:nvSpPr>
          <p:cNvPr id="271" name="Google Shape;271;p18"/>
          <p:cNvSpPr/>
          <p:nvPr/>
        </p:nvSpPr>
        <p:spPr>
          <a:xfrm>
            <a:off x="6504909" y="1994068"/>
            <a:ext cx="461945" cy="749469"/>
          </a:xfrm>
          <a:custGeom>
            <a:rect b="b" l="l" r="r" t="t"/>
            <a:pathLst>
              <a:path extrusionOk="0" h="1498938" w="923891">
                <a:moveTo>
                  <a:pt x="0" y="0"/>
                </a:moveTo>
                <a:lnTo>
                  <a:pt x="923890" y="0"/>
                </a:lnTo>
                <a:lnTo>
                  <a:pt x="923890" y="1498938"/>
                </a:lnTo>
                <a:lnTo>
                  <a:pt x="0" y="1498938"/>
                </a:lnTo>
                <a:lnTo>
                  <a:pt x="0" y="0"/>
                </a:lnTo>
                <a:close/>
              </a:path>
            </a:pathLst>
          </a:custGeom>
          <a:blipFill rotWithShape="1">
            <a:blip r:embed="rId9">
              <a:alphaModFix/>
            </a:blip>
            <a:stretch>
              <a:fillRect b="0" l="0" r="0" t="0"/>
            </a:stretch>
          </a:blipFill>
          <a:ln>
            <a:noFill/>
          </a:ln>
        </p:spPr>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000001"/>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