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10287000" cx="18288000"/>
  <p:notesSz cx="6858000" cy="9144000"/>
  <p:embeddedFontLst>
    <p:embeddedFont>
      <p:font typeface="Amaranth"/>
      <p:regular r:id="rId20"/>
      <p:bold r:id="rId21"/>
      <p:italic r:id="rId22"/>
      <p:boldItalic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Amaranth-regular.fntdata"/><Relationship Id="rId22" Type="http://schemas.openxmlformats.org/officeDocument/2006/relationships/font" Target="fonts/Amaranth-italic.fntdata"/><Relationship Id="rId21" Type="http://schemas.openxmlformats.org/officeDocument/2006/relationships/font" Target="fonts/Amaranth-bold.fntdata"/><Relationship Id="rId23" Type="http://schemas.openxmlformats.org/officeDocument/2006/relationships/font" Target="fonts/Amaranth-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p:nvPr>
            <p:ph idx="2" type="pic"/>
          </p:nvPr>
        </p:nvSpPr>
        <p:spPr>
          <a:xfrm>
            <a:off x="25825" y="0"/>
            <a:ext cx="18288000" cy="10287000"/>
          </a:xfrm>
          <a:prstGeom prst="rect">
            <a:avLst/>
          </a:prstGeom>
          <a:noFill/>
          <a:ln>
            <a:noFill/>
          </a:ln>
        </p:spPr>
      </p:sp>
      <p:grpSp>
        <p:nvGrpSpPr>
          <p:cNvPr id="17" name="Google Shape;17;p3"/>
          <p:cNvGrpSpPr/>
          <p:nvPr/>
        </p:nvGrpSpPr>
        <p:grpSpPr>
          <a:xfrm>
            <a:off x="2434941" y="1419191"/>
            <a:ext cx="13470039" cy="7260116"/>
            <a:chOff x="1372" y="0"/>
            <a:chExt cx="4672554" cy="2518425"/>
          </a:xfrm>
        </p:grpSpPr>
        <p:sp>
          <p:nvSpPr>
            <p:cNvPr id="18" name="Google Shape;18;p3"/>
            <p:cNvSpPr/>
            <p:nvPr/>
          </p:nvSpPr>
          <p:spPr>
            <a:xfrm>
              <a:off x="1372" y="0"/>
              <a:ext cx="4672554" cy="2518365"/>
            </a:xfrm>
            <a:custGeom>
              <a:rect b="b" l="l" r="r" t="t"/>
              <a:pathLst>
                <a:path extrusionOk="0" h="2518365" w="4672554">
                  <a:moveTo>
                    <a:pt x="224805" y="2518365"/>
                  </a:moveTo>
                  <a:lnTo>
                    <a:pt x="4447749" y="2518365"/>
                  </a:lnTo>
                  <a:cubicBezTo>
                    <a:pt x="4460728" y="2518365"/>
                    <a:pt x="4471531" y="2508399"/>
                    <a:pt x="4472574" y="2495463"/>
                  </a:cubicBezTo>
                  <a:lnTo>
                    <a:pt x="4672078" y="22902"/>
                  </a:lnTo>
                  <a:cubicBezTo>
                    <a:pt x="4672554" y="17003"/>
                    <a:pt x="4670542" y="11174"/>
                    <a:pt x="4666530" y="6824"/>
                  </a:cubicBezTo>
                  <a:cubicBezTo>
                    <a:pt x="4662517" y="2474"/>
                    <a:pt x="4656868" y="0"/>
                    <a:pt x="4650949" y="0"/>
                  </a:cubicBezTo>
                  <a:lnTo>
                    <a:pt x="21605" y="0"/>
                  </a:lnTo>
                  <a:cubicBezTo>
                    <a:pt x="15687" y="0"/>
                    <a:pt x="10038" y="2474"/>
                    <a:pt x="6025" y="6824"/>
                  </a:cubicBezTo>
                  <a:cubicBezTo>
                    <a:pt x="2012" y="11174"/>
                    <a:pt x="0" y="17003"/>
                    <a:pt x="476" y="22902"/>
                  </a:cubicBezTo>
                  <a:lnTo>
                    <a:pt x="199980" y="2495463"/>
                  </a:lnTo>
                  <a:cubicBezTo>
                    <a:pt x="201024" y="2508399"/>
                    <a:pt x="211827" y="2518365"/>
                    <a:pt x="224805" y="2518365"/>
                  </a:cubicBezTo>
                  <a:close/>
                </a:path>
              </a:pathLst>
            </a:custGeom>
            <a:solidFill>
              <a:srgbClr val="7F4225">
                <a:alpha val="30590"/>
              </a:srgbClr>
            </a:solidFill>
            <a:ln cap="rnd" cmpd="sng" w="95250">
              <a:solidFill>
                <a:srgbClr val="FFFFFF">
                  <a:alpha val="30590"/>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txBox="1"/>
            <p:nvPr/>
          </p:nvSpPr>
          <p:spPr>
            <a:xfrm>
              <a:off x="127000" y="85725"/>
              <a:ext cx="4421400" cy="2432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 name="Google Shape;20;p3"/>
          <p:cNvGrpSpPr/>
          <p:nvPr/>
        </p:nvGrpSpPr>
        <p:grpSpPr>
          <a:xfrm>
            <a:off x="2434941" y="1419191"/>
            <a:ext cx="13470039" cy="7260116"/>
            <a:chOff x="1372" y="0"/>
            <a:chExt cx="4672554" cy="2518425"/>
          </a:xfrm>
        </p:grpSpPr>
        <p:sp>
          <p:nvSpPr>
            <p:cNvPr id="21" name="Google Shape;21;p3"/>
            <p:cNvSpPr/>
            <p:nvPr/>
          </p:nvSpPr>
          <p:spPr>
            <a:xfrm>
              <a:off x="1372" y="0"/>
              <a:ext cx="4672554" cy="2518365"/>
            </a:xfrm>
            <a:custGeom>
              <a:rect b="b" l="l" r="r" t="t"/>
              <a:pathLst>
                <a:path extrusionOk="0" h="2518365" w="4672554">
                  <a:moveTo>
                    <a:pt x="224805" y="2518365"/>
                  </a:moveTo>
                  <a:lnTo>
                    <a:pt x="4447749" y="2518365"/>
                  </a:lnTo>
                  <a:cubicBezTo>
                    <a:pt x="4460728" y="2518365"/>
                    <a:pt x="4471531" y="2508399"/>
                    <a:pt x="4472574" y="2495463"/>
                  </a:cubicBezTo>
                  <a:lnTo>
                    <a:pt x="4672078" y="22902"/>
                  </a:lnTo>
                  <a:cubicBezTo>
                    <a:pt x="4672554" y="17003"/>
                    <a:pt x="4670542" y="11174"/>
                    <a:pt x="4666530" y="6824"/>
                  </a:cubicBezTo>
                  <a:cubicBezTo>
                    <a:pt x="4662517" y="2474"/>
                    <a:pt x="4656868" y="0"/>
                    <a:pt x="4650949" y="0"/>
                  </a:cubicBezTo>
                  <a:lnTo>
                    <a:pt x="21605" y="0"/>
                  </a:lnTo>
                  <a:cubicBezTo>
                    <a:pt x="15687" y="0"/>
                    <a:pt x="10038" y="2474"/>
                    <a:pt x="6025" y="6824"/>
                  </a:cubicBezTo>
                  <a:cubicBezTo>
                    <a:pt x="2012" y="11174"/>
                    <a:pt x="0" y="17003"/>
                    <a:pt x="476" y="22902"/>
                  </a:cubicBezTo>
                  <a:lnTo>
                    <a:pt x="199980" y="2495463"/>
                  </a:lnTo>
                  <a:cubicBezTo>
                    <a:pt x="201024" y="2508399"/>
                    <a:pt x="211827" y="2518365"/>
                    <a:pt x="224805" y="2518365"/>
                  </a:cubicBezTo>
                  <a:close/>
                </a:path>
              </a:pathLst>
            </a:custGeom>
            <a:solidFill>
              <a:srgbClr val="000000">
                <a:alpha val="0"/>
              </a:srgbClr>
            </a:solidFill>
            <a:ln cap="rnd" cmpd="sng" w="952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txBox="1"/>
            <p:nvPr/>
          </p:nvSpPr>
          <p:spPr>
            <a:xfrm>
              <a:off x="127000" y="85725"/>
              <a:ext cx="4421400" cy="2432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 name="Google Shape;23;p3"/>
          <p:cNvGrpSpPr/>
          <p:nvPr/>
        </p:nvGrpSpPr>
        <p:grpSpPr>
          <a:xfrm rot="5400000">
            <a:off x="8946466" y="-4582511"/>
            <a:ext cx="340121" cy="12830766"/>
            <a:chOff x="0" y="0"/>
            <a:chExt cx="117983" cy="4450800"/>
          </a:xfrm>
        </p:grpSpPr>
        <p:sp>
          <p:nvSpPr>
            <p:cNvPr id="24" name="Google Shape;24;p3"/>
            <p:cNvSpPr/>
            <p:nvPr/>
          </p:nvSpPr>
          <p:spPr>
            <a:xfrm>
              <a:off x="0" y="0"/>
              <a:ext cx="117983" cy="4450654"/>
            </a:xfrm>
            <a:custGeom>
              <a:rect b="b" l="l" r="r" t="t"/>
              <a:pathLst>
                <a:path extrusionOk="0" h="4450654" w="117983">
                  <a:moveTo>
                    <a:pt x="58991" y="0"/>
                  </a:moveTo>
                  <a:lnTo>
                    <a:pt x="58991" y="0"/>
                  </a:lnTo>
                  <a:cubicBezTo>
                    <a:pt x="91572" y="0"/>
                    <a:pt x="117983" y="26411"/>
                    <a:pt x="117983" y="58991"/>
                  </a:cubicBezTo>
                  <a:lnTo>
                    <a:pt x="117983" y="4391663"/>
                  </a:lnTo>
                  <a:cubicBezTo>
                    <a:pt x="117983" y="4407309"/>
                    <a:pt x="111768" y="4422313"/>
                    <a:pt x="100705" y="4433376"/>
                  </a:cubicBezTo>
                  <a:cubicBezTo>
                    <a:pt x="89642" y="4444439"/>
                    <a:pt x="74637" y="4450654"/>
                    <a:pt x="58991" y="4450654"/>
                  </a:cubicBezTo>
                  <a:lnTo>
                    <a:pt x="58991" y="4450654"/>
                  </a:lnTo>
                  <a:cubicBezTo>
                    <a:pt x="26411" y="4450654"/>
                    <a:pt x="0" y="4424243"/>
                    <a:pt x="0" y="4391663"/>
                  </a:cubicBezTo>
                  <a:lnTo>
                    <a:pt x="0" y="58991"/>
                  </a:lnTo>
                  <a:cubicBezTo>
                    <a:pt x="0" y="43346"/>
                    <a:pt x="6215" y="28341"/>
                    <a:pt x="17278" y="17278"/>
                  </a:cubicBezTo>
                  <a:cubicBezTo>
                    <a:pt x="28341" y="6215"/>
                    <a:pt x="43346" y="0"/>
                    <a:pt x="5899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txBox="1"/>
            <p:nvPr/>
          </p:nvSpPr>
          <p:spPr>
            <a:xfrm>
              <a:off x="0" y="76200"/>
              <a:ext cx="117900" cy="4374600"/>
            </a:xfrm>
            <a:prstGeom prst="rect">
              <a:avLst/>
            </a:prstGeom>
            <a:noFill/>
            <a:ln>
              <a:noFill/>
            </a:ln>
          </p:spPr>
          <p:txBody>
            <a:bodyPr anchorCtr="0" anchor="ctr" bIns="38550" lIns="38550" spcFirstLastPara="1" rIns="38550" wrap="square" tIns="38550">
              <a:noAutofit/>
            </a:bodyPr>
            <a:lstStyle/>
            <a:p>
              <a:pPr indent="0" lvl="0" marL="0" marR="0" rtl="0" algn="ctr">
                <a:lnSpc>
                  <a:spcPct val="9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 name="Google Shape;26;p3"/>
          <p:cNvGrpSpPr/>
          <p:nvPr/>
        </p:nvGrpSpPr>
        <p:grpSpPr>
          <a:xfrm rot="5400000">
            <a:off x="8627352" y="-3678796"/>
            <a:ext cx="978509" cy="12594665"/>
            <a:chOff x="0" y="0"/>
            <a:chExt cx="339430" cy="4368900"/>
          </a:xfrm>
        </p:grpSpPr>
        <p:sp>
          <p:nvSpPr>
            <p:cNvPr id="27" name="Google Shape;27;p3"/>
            <p:cNvSpPr/>
            <p:nvPr/>
          </p:nvSpPr>
          <p:spPr>
            <a:xfrm>
              <a:off x="0" y="0"/>
              <a:ext cx="339430" cy="4368809"/>
            </a:xfrm>
            <a:custGeom>
              <a:rect b="b" l="l" r="r" t="t"/>
              <a:pathLst>
                <a:path extrusionOk="0" h="4368809" w="339430">
                  <a:moveTo>
                    <a:pt x="158241" y="0"/>
                  </a:moveTo>
                  <a:lnTo>
                    <a:pt x="181188" y="0"/>
                  </a:lnTo>
                  <a:cubicBezTo>
                    <a:pt x="268583" y="0"/>
                    <a:pt x="339430" y="70847"/>
                    <a:pt x="339430" y="158241"/>
                  </a:cubicBezTo>
                  <a:lnTo>
                    <a:pt x="339430" y="4210568"/>
                  </a:lnTo>
                  <a:cubicBezTo>
                    <a:pt x="339430" y="4297962"/>
                    <a:pt x="268583" y="4368809"/>
                    <a:pt x="181188" y="4368809"/>
                  </a:cubicBezTo>
                  <a:lnTo>
                    <a:pt x="158241" y="4368809"/>
                  </a:lnTo>
                  <a:cubicBezTo>
                    <a:pt x="116273" y="4368809"/>
                    <a:pt x="76024" y="4352137"/>
                    <a:pt x="46348" y="4322462"/>
                  </a:cubicBezTo>
                  <a:cubicBezTo>
                    <a:pt x="16672" y="4292786"/>
                    <a:pt x="0" y="4252537"/>
                    <a:pt x="0" y="4210568"/>
                  </a:cubicBezTo>
                  <a:lnTo>
                    <a:pt x="0" y="158241"/>
                  </a:lnTo>
                  <a:cubicBezTo>
                    <a:pt x="0" y="70847"/>
                    <a:pt x="70847" y="0"/>
                    <a:pt x="15824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txBox="1"/>
            <p:nvPr/>
          </p:nvSpPr>
          <p:spPr>
            <a:xfrm>
              <a:off x="0" y="76200"/>
              <a:ext cx="339300" cy="4292700"/>
            </a:xfrm>
            <a:prstGeom prst="rect">
              <a:avLst/>
            </a:prstGeom>
            <a:noFill/>
            <a:ln>
              <a:noFill/>
            </a:ln>
          </p:spPr>
          <p:txBody>
            <a:bodyPr anchorCtr="0" anchor="ctr" bIns="38550" lIns="38550" spcFirstLastPara="1" rIns="38550" wrap="square" tIns="38550">
              <a:noAutofit/>
            </a:bodyPr>
            <a:lstStyle/>
            <a:p>
              <a:pPr indent="0" lvl="0" marL="0" marR="0" rtl="0" algn="ctr">
                <a:lnSpc>
                  <a:spcPct val="9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 name="Google Shape;29;p3"/>
          <p:cNvGrpSpPr/>
          <p:nvPr/>
        </p:nvGrpSpPr>
        <p:grpSpPr>
          <a:xfrm rot="5400000">
            <a:off x="9088100" y="2480835"/>
            <a:ext cx="163455" cy="11780401"/>
            <a:chOff x="0" y="0"/>
            <a:chExt cx="56700" cy="4086444"/>
          </a:xfrm>
        </p:grpSpPr>
        <p:sp>
          <p:nvSpPr>
            <p:cNvPr id="30" name="Google Shape;30;p3"/>
            <p:cNvSpPr/>
            <p:nvPr/>
          </p:nvSpPr>
          <p:spPr>
            <a:xfrm>
              <a:off x="0" y="0"/>
              <a:ext cx="56599" cy="4086444"/>
            </a:xfrm>
            <a:custGeom>
              <a:rect b="b" l="l" r="r" t="t"/>
              <a:pathLst>
                <a:path extrusionOk="0" h="4086444" w="56599">
                  <a:moveTo>
                    <a:pt x="28300" y="0"/>
                  </a:moveTo>
                  <a:lnTo>
                    <a:pt x="28300" y="0"/>
                  </a:lnTo>
                  <a:cubicBezTo>
                    <a:pt x="43929" y="0"/>
                    <a:pt x="56599" y="12670"/>
                    <a:pt x="56599" y="28300"/>
                  </a:cubicBezTo>
                  <a:lnTo>
                    <a:pt x="56599" y="4058144"/>
                  </a:lnTo>
                  <a:cubicBezTo>
                    <a:pt x="56599" y="4073773"/>
                    <a:pt x="43929" y="4086444"/>
                    <a:pt x="28300" y="4086444"/>
                  </a:cubicBezTo>
                  <a:lnTo>
                    <a:pt x="28300" y="4086444"/>
                  </a:lnTo>
                  <a:cubicBezTo>
                    <a:pt x="12670" y="4086444"/>
                    <a:pt x="0" y="4073773"/>
                    <a:pt x="0" y="4058144"/>
                  </a:cubicBezTo>
                  <a:lnTo>
                    <a:pt x="0" y="28300"/>
                  </a:lnTo>
                  <a:cubicBezTo>
                    <a:pt x="0" y="12670"/>
                    <a:pt x="12670" y="0"/>
                    <a:pt x="283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txBox="1"/>
            <p:nvPr/>
          </p:nvSpPr>
          <p:spPr>
            <a:xfrm>
              <a:off x="0" y="76200"/>
              <a:ext cx="56700" cy="4010100"/>
            </a:xfrm>
            <a:prstGeom prst="rect">
              <a:avLst/>
            </a:prstGeom>
            <a:noFill/>
            <a:ln>
              <a:noFill/>
            </a:ln>
          </p:spPr>
          <p:txBody>
            <a:bodyPr anchorCtr="0" anchor="ctr" bIns="38550" lIns="38550" spcFirstLastPara="1" rIns="38550" wrap="square" tIns="38550">
              <a:noAutofit/>
            </a:bodyPr>
            <a:lstStyle/>
            <a:p>
              <a:pPr indent="0" lvl="0" marL="0" marR="0" rtl="0" algn="ctr">
                <a:lnSpc>
                  <a:spcPct val="9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 name="Google Shape;32;p3"/>
          <p:cNvGrpSpPr/>
          <p:nvPr/>
        </p:nvGrpSpPr>
        <p:grpSpPr>
          <a:xfrm rot="5400000">
            <a:off x="9088099" y="2103329"/>
            <a:ext cx="163455" cy="11921966"/>
            <a:chOff x="0" y="0"/>
            <a:chExt cx="56700" cy="4135551"/>
          </a:xfrm>
        </p:grpSpPr>
        <p:sp>
          <p:nvSpPr>
            <p:cNvPr id="33" name="Google Shape;33;p3"/>
            <p:cNvSpPr/>
            <p:nvPr/>
          </p:nvSpPr>
          <p:spPr>
            <a:xfrm>
              <a:off x="0" y="0"/>
              <a:ext cx="56599" cy="4135551"/>
            </a:xfrm>
            <a:custGeom>
              <a:rect b="b" l="l" r="r" t="t"/>
              <a:pathLst>
                <a:path extrusionOk="0" h="4135551" w="56599">
                  <a:moveTo>
                    <a:pt x="28300" y="0"/>
                  </a:moveTo>
                  <a:lnTo>
                    <a:pt x="28300" y="0"/>
                  </a:lnTo>
                  <a:cubicBezTo>
                    <a:pt x="43929" y="0"/>
                    <a:pt x="56599" y="12670"/>
                    <a:pt x="56599" y="28300"/>
                  </a:cubicBezTo>
                  <a:lnTo>
                    <a:pt x="56599" y="4107251"/>
                  </a:lnTo>
                  <a:cubicBezTo>
                    <a:pt x="56599" y="4122881"/>
                    <a:pt x="43929" y="4135551"/>
                    <a:pt x="28300" y="4135551"/>
                  </a:cubicBezTo>
                  <a:lnTo>
                    <a:pt x="28300" y="4135551"/>
                  </a:lnTo>
                  <a:cubicBezTo>
                    <a:pt x="12670" y="4135551"/>
                    <a:pt x="0" y="4122881"/>
                    <a:pt x="0" y="4107251"/>
                  </a:cubicBezTo>
                  <a:lnTo>
                    <a:pt x="0" y="28300"/>
                  </a:lnTo>
                  <a:cubicBezTo>
                    <a:pt x="0" y="12670"/>
                    <a:pt x="12670" y="0"/>
                    <a:pt x="283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txBox="1"/>
            <p:nvPr/>
          </p:nvSpPr>
          <p:spPr>
            <a:xfrm>
              <a:off x="0" y="76200"/>
              <a:ext cx="56700" cy="4059300"/>
            </a:xfrm>
            <a:prstGeom prst="rect">
              <a:avLst/>
            </a:prstGeom>
            <a:noFill/>
            <a:ln>
              <a:noFill/>
            </a:ln>
          </p:spPr>
          <p:txBody>
            <a:bodyPr anchorCtr="0" anchor="ctr" bIns="38550" lIns="38550" spcFirstLastPara="1" rIns="38550" wrap="square" tIns="38550">
              <a:noAutofit/>
            </a:bodyPr>
            <a:lstStyle/>
            <a:p>
              <a:pPr indent="0" lvl="0" marL="0" marR="0" rtl="0" algn="ctr">
                <a:lnSpc>
                  <a:spcPct val="9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 name="Google Shape;35;p3"/>
          <p:cNvSpPr/>
          <p:nvPr/>
        </p:nvSpPr>
        <p:spPr>
          <a:xfrm>
            <a:off x="8458688" y="6215003"/>
            <a:ext cx="1370624" cy="1325767"/>
          </a:xfrm>
          <a:custGeom>
            <a:rect b="b" l="l" r="r" t="t"/>
            <a:pathLst>
              <a:path extrusionOk="0" h="1325767" w="1370624">
                <a:moveTo>
                  <a:pt x="0" y="0"/>
                </a:moveTo>
                <a:lnTo>
                  <a:pt x="1370624" y="0"/>
                </a:lnTo>
                <a:lnTo>
                  <a:pt x="1370624" y="1325767"/>
                </a:lnTo>
                <a:lnTo>
                  <a:pt x="0" y="1325767"/>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One" type="obj">
  <p:cSld name="OBJECT">
    <p:spTree>
      <p:nvGrpSpPr>
        <p:cNvPr id="36" name="Shape 36"/>
        <p:cNvGrpSpPr/>
        <p:nvPr/>
      </p:nvGrpSpPr>
      <p:grpSpPr>
        <a:xfrm>
          <a:off x="0" y="0"/>
          <a:ext cx="0" cy="0"/>
          <a:chOff x="0" y="0"/>
          <a:chExt cx="0" cy="0"/>
        </a:xfrm>
      </p:grpSpPr>
      <p:grpSp>
        <p:nvGrpSpPr>
          <p:cNvPr id="37" name="Google Shape;37;p4"/>
          <p:cNvGrpSpPr/>
          <p:nvPr/>
        </p:nvGrpSpPr>
        <p:grpSpPr>
          <a:xfrm>
            <a:off x="524586" y="362542"/>
            <a:ext cx="7180959" cy="9562208"/>
            <a:chOff x="2568" y="0"/>
            <a:chExt cx="1891269" cy="2518425"/>
          </a:xfrm>
        </p:grpSpPr>
        <p:sp>
          <p:nvSpPr>
            <p:cNvPr id="38" name="Google Shape;38;p4"/>
            <p:cNvSpPr/>
            <p:nvPr/>
          </p:nvSpPr>
          <p:spPr>
            <a:xfrm>
              <a:off x="2568" y="0"/>
              <a:ext cx="1891269" cy="2518365"/>
            </a:xfrm>
            <a:custGeom>
              <a:rect b="b" l="l" r="r" t="t"/>
              <a:pathLst>
                <a:path extrusionOk="0" h="2518365" w="1891269">
                  <a:moveTo>
                    <a:pt x="243640" y="2518365"/>
                  </a:moveTo>
                  <a:lnTo>
                    <a:pt x="1647629" y="2518365"/>
                  </a:lnTo>
                  <a:cubicBezTo>
                    <a:pt x="1671922" y="2518365"/>
                    <a:pt x="1692143" y="2499710"/>
                    <a:pt x="1694096" y="2475496"/>
                  </a:cubicBezTo>
                  <a:lnTo>
                    <a:pt x="1890378" y="42869"/>
                  </a:lnTo>
                  <a:cubicBezTo>
                    <a:pt x="1891269" y="31827"/>
                    <a:pt x="1887504" y="20915"/>
                    <a:pt x="1879992" y="12773"/>
                  </a:cubicBezTo>
                  <a:cubicBezTo>
                    <a:pt x="1872480" y="4631"/>
                    <a:pt x="1861907" y="0"/>
                    <a:pt x="1850829" y="0"/>
                  </a:cubicBezTo>
                  <a:lnTo>
                    <a:pt x="40440" y="0"/>
                  </a:lnTo>
                  <a:cubicBezTo>
                    <a:pt x="29362" y="0"/>
                    <a:pt x="18789" y="4631"/>
                    <a:pt x="11277" y="12773"/>
                  </a:cubicBezTo>
                  <a:cubicBezTo>
                    <a:pt x="3766" y="20915"/>
                    <a:pt x="0" y="31827"/>
                    <a:pt x="891" y="42869"/>
                  </a:cubicBezTo>
                  <a:lnTo>
                    <a:pt x="197173" y="2475496"/>
                  </a:lnTo>
                  <a:cubicBezTo>
                    <a:pt x="199127" y="2499710"/>
                    <a:pt x="219348" y="2518365"/>
                    <a:pt x="243640" y="2518365"/>
                  </a:cubicBezTo>
                  <a:close/>
                </a:path>
              </a:pathLst>
            </a:custGeom>
            <a:solidFill>
              <a:srgbClr val="000000">
                <a:alpha val="0"/>
              </a:srgbClr>
            </a:solidFill>
            <a:ln cap="rnd" cmpd="sng" w="95250">
              <a:solidFill>
                <a:srgbClr val="2021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4"/>
            <p:cNvSpPr txBox="1"/>
            <p:nvPr/>
          </p:nvSpPr>
          <p:spPr>
            <a:xfrm>
              <a:off x="127000" y="85725"/>
              <a:ext cx="1642500" cy="2432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 name="Google Shape;40;p4"/>
          <p:cNvGrpSpPr/>
          <p:nvPr/>
        </p:nvGrpSpPr>
        <p:grpSpPr>
          <a:xfrm>
            <a:off x="809375" y="733738"/>
            <a:ext cx="6597844" cy="8820173"/>
            <a:chOff x="809375" y="733738"/>
            <a:chExt cx="6597844" cy="8820173"/>
          </a:xfrm>
        </p:grpSpPr>
        <p:grpSp>
          <p:nvGrpSpPr>
            <p:cNvPr id="41" name="Google Shape;41;p4"/>
            <p:cNvGrpSpPr/>
            <p:nvPr/>
          </p:nvGrpSpPr>
          <p:grpSpPr>
            <a:xfrm>
              <a:off x="5587444" y="733738"/>
              <a:ext cx="1819774" cy="8818987"/>
              <a:chOff x="5389" y="0"/>
              <a:chExt cx="479279" cy="2322681"/>
            </a:xfrm>
          </p:grpSpPr>
          <p:sp>
            <p:nvSpPr>
              <p:cNvPr id="42" name="Google Shape;42;p4"/>
              <p:cNvSpPr/>
              <p:nvPr/>
            </p:nvSpPr>
            <p:spPr>
              <a:xfrm>
                <a:off x="5389" y="0"/>
                <a:ext cx="479279" cy="2322681"/>
              </a:xfrm>
              <a:custGeom>
                <a:rect b="b" l="l" r="r" t="t"/>
                <a:pathLst>
                  <a:path extrusionOk="0" h="2322681" w="479279">
                    <a:moveTo>
                      <a:pt x="281027" y="0"/>
                    </a:moveTo>
                    <a:lnTo>
                      <a:pt x="401453" y="0"/>
                    </a:lnTo>
                    <a:cubicBezTo>
                      <a:pt x="422832" y="0"/>
                      <a:pt x="443229" y="8975"/>
                      <a:pt x="457673" y="24737"/>
                    </a:cubicBezTo>
                    <a:cubicBezTo>
                      <a:pt x="472116" y="40500"/>
                      <a:pt x="479280" y="61601"/>
                      <a:pt x="477416" y="82899"/>
                    </a:cubicBezTo>
                    <a:lnTo>
                      <a:pt x="288721" y="2239782"/>
                    </a:lnTo>
                    <a:cubicBezTo>
                      <a:pt x="284617" y="2286690"/>
                      <a:pt x="245340" y="2322681"/>
                      <a:pt x="198253" y="2322681"/>
                    </a:cubicBezTo>
                    <a:lnTo>
                      <a:pt x="77827" y="2322681"/>
                    </a:lnTo>
                    <a:cubicBezTo>
                      <a:pt x="56448" y="2322681"/>
                      <a:pt x="36050" y="2313706"/>
                      <a:pt x="21607" y="2297944"/>
                    </a:cubicBezTo>
                    <a:cubicBezTo>
                      <a:pt x="7163" y="2282182"/>
                      <a:pt x="0" y="2261080"/>
                      <a:pt x="1863" y="2239782"/>
                    </a:cubicBezTo>
                    <a:lnTo>
                      <a:pt x="190559" y="82899"/>
                    </a:lnTo>
                    <a:cubicBezTo>
                      <a:pt x="194662" y="35991"/>
                      <a:pt x="233939" y="0"/>
                      <a:pt x="281027" y="0"/>
                    </a:cubicBezTo>
                    <a:close/>
                  </a:path>
                </a:pathLst>
              </a:custGeom>
              <a:solidFill>
                <a:srgbClr val="E402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4"/>
              <p:cNvSpPr txBox="1"/>
              <p:nvPr/>
            </p:nvSpPr>
            <p:spPr>
              <a:xfrm>
                <a:off x="101600" y="76200"/>
                <a:ext cx="286800" cy="22464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 name="Google Shape;44;p4"/>
            <p:cNvGrpSpPr/>
            <p:nvPr/>
          </p:nvGrpSpPr>
          <p:grpSpPr>
            <a:xfrm>
              <a:off x="5566983" y="733738"/>
              <a:ext cx="1092368" cy="8818987"/>
              <a:chOff x="0" y="0"/>
              <a:chExt cx="287700" cy="2322681"/>
            </a:xfrm>
          </p:grpSpPr>
          <p:sp>
            <p:nvSpPr>
              <p:cNvPr id="45" name="Google Shape;45;p4"/>
              <p:cNvSpPr/>
              <p:nvPr/>
            </p:nvSpPr>
            <p:spPr>
              <a:xfrm>
                <a:off x="0" y="0"/>
                <a:ext cx="287562" cy="2322681"/>
              </a:xfrm>
              <a:custGeom>
                <a:rect b="b" l="l" r="r" t="t"/>
                <a:pathLst>
                  <a:path extrusionOk="0" h="2322681" w="287562">
                    <a:moveTo>
                      <a:pt x="141815" y="0"/>
                    </a:moveTo>
                    <a:lnTo>
                      <a:pt x="145747" y="0"/>
                    </a:lnTo>
                    <a:cubicBezTo>
                      <a:pt x="224069" y="0"/>
                      <a:pt x="287562" y="63493"/>
                      <a:pt x="287562" y="141815"/>
                    </a:cubicBezTo>
                    <a:lnTo>
                      <a:pt x="287562" y="2180867"/>
                    </a:lnTo>
                    <a:cubicBezTo>
                      <a:pt x="287562" y="2218478"/>
                      <a:pt x="272621" y="2254549"/>
                      <a:pt x="246025" y="2281145"/>
                    </a:cubicBezTo>
                    <a:cubicBezTo>
                      <a:pt x="219430" y="2307740"/>
                      <a:pt x="183359" y="2322681"/>
                      <a:pt x="145747" y="2322681"/>
                    </a:cubicBezTo>
                    <a:lnTo>
                      <a:pt x="141815" y="2322681"/>
                    </a:lnTo>
                    <a:cubicBezTo>
                      <a:pt x="104203" y="2322681"/>
                      <a:pt x="68132" y="2307740"/>
                      <a:pt x="41537" y="2281145"/>
                    </a:cubicBezTo>
                    <a:cubicBezTo>
                      <a:pt x="14941" y="2254549"/>
                      <a:pt x="0" y="2218478"/>
                      <a:pt x="0" y="2180867"/>
                    </a:cubicBezTo>
                    <a:lnTo>
                      <a:pt x="0" y="141815"/>
                    </a:lnTo>
                    <a:cubicBezTo>
                      <a:pt x="0" y="104203"/>
                      <a:pt x="14941" y="68132"/>
                      <a:pt x="41537" y="41537"/>
                    </a:cubicBezTo>
                    <a:cubicBezTo>
                      <a:pt x="68132" y="14941"/>
                      <a:pt x="104203" y="0"/>
                      <a:pt x="141815" y="0"/>
                    </a:cubicBezTo>
                    <a:close/>
                  </a:path>
                </a:pathLst>
              </a:custGeom>
              <a:solidFill>
                <a:srgbClr val="E402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4"/>
              <p:cNvSpPr txBox="1"/>
              <p:nvPr/>
            </p:nvSpPr>
            <p:spPr>
              <a:xfrm>
                <a:off x="0" y="76200"/>
                <a:ext cx="287700" cy="22464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 name="Google Shape;47;p4"/>
            <p:cNvGrpSpPr/>
            <p:nvPr/>
          </p:nvGrpSpPr>
          <p:grpSpPr>
            <a:xfrm>
              <a:off x="809375" y="733738"/>
              <a:ext cx="5456312" cy="8818987"/>
              <a:chOff x="1833" y="0"/>
              <a:chExt cx="1437044" cy="2322681"/>
            </a:xfrm>
          </p:grpSpPr>
          <p:sp>
            <p:nvSpPr>
              <p:cNvPr id="48" name="Google Shape;48;p4"/>
              <p:cNvSpPr/>
              <p:nvPr/>
            </p:nvSpPr>
            <p:spPr>
              <a:xfrm>
                <a:off x="1833" y="0"/>
                <a:ext cx="1437044" cy="2322681"/>
              </a:xfrm>
              <a:custGeom>
                <a:rect b="b" l="l" r="r" t="t"/>
                <a:pathLst>
                  <a:path extrusionOk="0" h="2322681" w="1437044">
                    <a:moveTo>
                      <a:pt x="1207372" y="0"/>
                    </a:moveTo>
                    <a:lnTo>
                      <a:pt x="26473" y="0"/>
                    </a:lnTo>
                    <a:cubicBezTo>
                      <a:pt x="19201" y="0"/>
                      <a:pt x="12263" y="3053"/>
                      <a:pt x="7350" y="8414"/>
                    </a:cubicBezTo>
                    <a:cubicBezTo>
                      <a:pt x="2437" y="13776"/>
                      <a:pt x="0" y="20954"/>
                      <a:pt x="634" y="28198"/>
                    </a:cubicBezTo>
                    <a:lnTo>
                      <a:pt x="198900" y="2294483"/>
                    </a:lnTo>
                    <a:cubicBezTo>
                      <a:pt x="200296" y="2310439"/>
                      <a:pt x="213656" y="2322681"/>
                      <a:pt x="229673" y="2322681"/>
                    </a:cubicBezTo>
                    <a:lnTo>
                      <a:pt x="1410572" y="2322681"/>
                    </a:lnTo>
                    <a:cubicBezTo>
                      <a:pt x="1417844" y="2322681"/>
                      <a:pt x="1424782" y="2319628"/>
                      <a:pt x="1429695" y="2314267"/>
                    </a:cubicBezTo>
                    <a:cubicBezTo>
                      <a:pt x="1434608" y="2308905"/>
                      <a:pt x="1437045" y="2301728"/>
                      <a:pt x="1436411" y="2294483"/>
                    </a:cubicBezTo>
                    <a:lnTo>
                      <a:pt x="1238145" y="28198"/>
                    </a:lnTo>
                    <a:cubicBezTo>
                      <a:pt x="1236749" y="12242"/>
                      <a:pt x="1223389" y="0"/>
                      <a:pt x="1207372" y="0"/>
                    </a:cubicBezTo>
                    <a:close/>
                  </a:path>
                </a:pathLst>
              </a:custGeom>
              <a:solidFill>
                <a:srgbClr val="E402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4"/>
              <p:cNvSpPr txBox="1"/>
              <p:nvPr/>
            </p:nvSpPr>
            <p:spPr>
              <a:xfrm>
                <a:off x="101600" y="76200"/>
                <a:ext cx="1237500" cy="22464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 name="Google Shape;50;p4"/>
            <p:cNvGrpSpPr/>
            <p:nvPr/>
          </p:nvGrpSpPr>
          <p:grpSpPr>
            <a:xfrm>
              <a:off x="3137239" y="734924"/>
              <a:ext cx="3135860" cy="8818987"/>
              <a:chOff x="0" y="0"/>
              <a:chExt cx="825900" cy="2322681"/>
            </a:xfrm>
          </p:grpSpPr>
          <p:sp>
            <p:nvSpPr>
              <p:cNvPr id="51" name="Google Shape;51;p4"/>
              <p:cNvSpPr/>
              <p:nvPr/>
            </p:nvSpPr>
            <p:spPr>
              <a:xfrm>
                <a:off x="0" y="0"/>
                <a:ext cx="825778" cy="2322681"/>
              </a:xfrm>
              <a:custGeom>
                <a:rect b="b" l="l" r="r" t="t"/>
                <a:pathLst>
                  <a:path extrusionOk="0" h="2322681" w="825778">
                    <a:moveTo>
                      <a:pt x="49384" y="0"/>
                    </a:moveTo>
                    <a:lnTo>
                      <a:pt x="776393" y="0"/>
                    </a:lnTo>
                    <a:cubicBezTo>
                      <a:pt x="803668" y="0"/>
                      <a:pt x="825778" y="22110"/>
                      <a:pt x="825778" y="49384"/>
                    </a:cubicBezTo>
                    <a:lnTo>
                      <a:pt x="825778" y="2273297"/>
                    </a:lnTo>
                    <a:cubicBezTo>
                      <a:pt x="825778" y="2300571"/>
                      <a:pt x="803668" y="2322681"/>
                      <a:pt x="776393" y="2322681"/>
                    </a:cubicBezTo>
                    <a:lnTo>
                      <a:pt x="49384" y="2322681"/>
                    </a:lnTo>
                    <a:cubicBezTo>
                      <a:pt x="22110" y="2322681"/>
                      <a:pt x="0" y="2300571"/>
                      <a:pt x="0" y="2273297"/>
                    </a:cubicBezTo>
                    <a:lnTo>
                      <a:pt x="0" y="49384"/>
                    </a:lnTo>
                    <a:cubicBezTo>
                      <a:pt x="0" y="22110"/>
                      <a:pt x="22110" y="0"/>
                      <a:pt x="49384" y="0"/>
                    </a:cubicBezTo>
                    <a:close/>
                  </a:path>
                </a:pathLst>
              </a:custGeom>
              <a:solidFill>
                <a:srgbClr val="E402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4"/>
              <p:cNvSpPr txBox="1"/>
              <p:nvPr/>
            </p:nvSpPr>
            <p:spPr>
              <a:xfrm>
                <a:off x="0" y="76200"/>
                <a:ext cx="825900" cy="22464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 name="Google Shape;53;p4"/>
            <p:cNvSpPr/>
            <p:nvPr/>
          </p:nvSpPr>
          <p:spPr>
            <a:xfrm>
              <a:off x="6064650" y="735475"/>
              <a:ext cx="982800" cy="210900"/>
            </a:xfrm>
            <a:prstGeom prst="rect">
              <a:avLst/>
            </a:prstGeom>
            <a:solidFill>
              <a:srgbClr val="E4022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sp>
        <p:nvSpPr>
          <p:cNvPr id="54" name="Google Shape;54;p4"/>
          <p:cNvSpPr/>
          <p:nvPr>
            <p:ph idx="2" type="pic"/>
          </p:nvPr>
        </p:nvSpPr>
        <p:spPr>
          <a:xfrm>
            <a:off x="1425700" y="1069400"/>
            <a:ext cx="5365200" cy="8530800"/>
          </a:xfrm>
          <a:prstGeom prst="roundRect">
            <a:avLst>
              <a:gd fmla="val 7475" name="adj"/>
            </a:avLst>
          </a:prstGeom>
          <a:noFill/>
          <a:ln>
            <a:noFill/>
          </a:ln>
        </p:spPr>
      </p:sp>
      <p:grpSp>
        <p:nvGrpSpPr>
          <p:cNvPr id="55" name="Google Shape;55;p4"/>
          <p:cNvGrpSpPr/>
          <p:nvPr/>
        </p:nvGrpSpPr>
        <p:grpSpPr>
          <a:xfrm rot="5400000">
            <a:off x="14492775" y="2334583"/>
            <a:ext cx="269337" cy="10907411"/>
            <a:chOff x="0" y="0"/>
            <a:chExt cx="93429" cy="3783617"/>
          </a:xfrm>
        </p:grpSpPr>
        <p:sp>
          <p:nvSpPr>
            <p:cNvPr id="56" name="Google Shape;56;p4"/>
            <p:cNvSpPr/>
            <p:nvPr/>
          </p:nvSpPr>
          <p:spPr>
            <a:xfrm>
              <a:off x="0" y="0"/>
              <a:ext cx="93429" cy="3783617"/>
            </a:xfrm>
            <a:custGeom>
              <a:rect b="b" l="l" r="r" t="t"/>
              <a:pathLst>
                <a:path extrusionOk="0" h="3783617" w="93429">
                  <a:moveTo>
                    <a:pt x="46715" y="0"/>
                  </a:moveTo>
                  <a:lnTo>
                    <a:pt x="46715" y="0"/>
                  </a:lnTo>
                  <a:cubicBezTo>
                    <a:pt x="59104" y="0"/>
                    <a:pt x="70986" y="4922"/>
                    <a:pt x="79747" y="13682"/>
                  </a:cubicBezTo>
                  <a:cubicBezTo>
                    <a:pt x="88508" y="22443"/>
                    <a:pt x="93429" y="34325"/>
                    <a:pt x="93429" y="46715"/>
                  </a:cubicBezTo>
                  <a:lnTo>
                    <a:pt x="93429" y="3736902"/>
                  </a:lnTo>
                  <a:cubicBezTo>
                    <a:pt x="93429" y="3749292"/>
                    <a:pt x="88508" y="3761174"/>
                    <a:pt x="79747" y="3769934"/>
                  </a:cubicBezTo>
                  <a:cubicBezTo>
                    <a:pt x="70986" y="3778695"/>
                    <a:pt x="59104" y="3783617"/>
                    <a:pt x="46715" y="3783617"/>
                  </a:cubicBezTo>
                  <a:lnTo>
                    <a:pt x="46715" y="3783617"/>
                  </a:lnTo>
                  <a:cubicBezTo>
                    <a:pt x="34325" y="3783617"/>
                    <a:pt x="22443" y="3778695"/>
                    <a:pt x="13682" y="3769934"/>
                  </a:cubicBezTo>
                  <a:cubicBezTo>
                    <a:pt x="4922" y="3761174"/>
                    <a:pt x="0" y="3749292"/>
                    <a:pt x="0" y="3736902"/>
                  </a:cubicBezTo>
                  <a:lnTo>
                    <a:pt x="0" y="46715"/>
                  </a:lnTo>
                  <a:cubicBezTo>
                    <a:pt x="0" y="34325"/>
                    <a:pt x="4922" y="22443"/>
                    <a:pt x="13682" y="13682"/>
                  </a:cubicBezTo>
                  <a:cubicBezTo>
                    <a:pt x="22443" y="4922"/>
                    <a:pt x="34325" y="0"/>
                    <a:pt x="46715" y="0"/>
                  </a:cubicBezTo>
                  <a:close/>
                </a:path>
              </a:pathLst>
            </a:custGeom>
            <a:solidFill>
              <a:srgbClr val="E402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4"/>
            <p:cNvSpPr txBox="1"/>
            <p:nvPr/>
          </p:nvSpPr>
          <p:spPr>
            <a:xfrm>
              <a:off x="0" y="76200"/>
              <a:ext cx="93300" cy="3707400"/>
            </a:xfrm>
            <a:prstGeom prst="rect">
              <a:avLst/>
            </a:prstGeom>
            <a:noFill/>
            <a:ln>
              <a:noFill/>
            </a:ln>
          </p:spPr>
          <p:txBody>
            <a:bodyPr anchorCtr="0" anchor="ctr" bIns="38550" lIns="38550" spcFirstLastPara="1" rIns="38550" wrap="square" tIns="38550">
              <a:noAutofit/>
            </a:bodyPr>
            <a:lstStyle/>
            <a:p>
              <a:pPr indent="0" lvl="0" marL="0" marR="0" rtl="0" algn="ctr">
                <a:lnSpc>
                  <a:spcPct val="9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type="secHead">
  <p:cSld name="SECTION_HEADER">
    <p:bg>
      <p:bgPr>
        <a:solidFill>
          <a:srgbClr val="E4022B"/>
        </a:solidFill>
      </p:bgPr>
    </p:bg>
    <p:spTree>
      <p:nvGrpSpPr>
        <p:cNvPr id="58" name="Shape 58"/>
        <p:cNvGrpSpPr/>
        <p:nvPr/>
      </p:nvGrpSpPr>
      <p:grpSpPr>
        <a:xfrm>
          <a:off x="0" y="0"/>
          <a:ext cx="0" cy="0"/>
          <a:chOff x="0" y="0"/>
          <a:chExt cx="0" cy="0"/>
        </a:xfrm>
      </p:grpSpPr>
      <p:sp>
        <p:nvSpPr>
          <p:cNvPr id="59" name="Google Shape;59;p5"/>
          <p:cNvSpPr/>
          <p:nvPr>
            <p:ph idx="2" type="pic"/>
          </p:nvPr>
        </p:nvSpPr>
        <p:spPr>
          <a:xfrm>
            <a:off x="476250" y="6842950"/>
            <a:ext cx="4935600" cy="2105400"/>
          </a:xfrm>
          <a:prstGeom prst="rect">
            <a:avLst/>
          </a:prstGeom>
          <a:noFill/>
          <a:ln>
            <a:noFill/>
          </a:ln>
        </p:spPr>
      </p:sp>
      <p:sp>
        <p:nvSpPr>
          <p:cNvPr id="60" name="Google Shape;60;p5"/>
          <p:cNvSpPr/>
          <p:nvPr>
            <p:ph idx="3" type="pic"/>
          </p:nvPr>
        </p:nvSpPr>
        <p:spPr>
          <a:xfrm>
            <a:off x="4599700" y="3248588"/>
            <a:ext cx="4935600" cy="2105400"/>
          </a:xfrm>
          <a:prstGeom prst="rect">
            <a:avLst/>
          </a:prstGeom>
          <a:noFill/>
          <a:ln>
            <a:noFill/>
          </a:ln>
        </p:spPr>
      </p:sp>
      <p:sp>
        <p:nvSpPr>
          <p:cNvPr id="61" name="Google Shape;61;p5"/>
          <p:cNvSpPr/>
          <p:nvPr>
            <p:ph idx="4" type="pic"/>
          </p:nvPr>
        </p:nvSpPr>
        <p:spPr>
          <a:xfrm>
            <a:off x="12852413" y="3248588"/>
            <a:ext cx="4935600" cy="2105400"/>
          </a:xfrm>
          <a:prstGeom prst="rect">
            <a:avLst/>
          </a:prstGeom>
          <a:noFill/>
          <a:ln>
            <a:noFill/>
          </a:ln>
        </p:spPr>
      </p:sp>
      <p:sp>
        <p:nvSpPr>
          <p:cNvPr id="62" name="Google Shape;62;p5"/>
          <p:cNvSpPr/>
          <p:nvPr>
            <p:ph idx="5" type="pic"/>
          </p:nvPr>
        </p:nvSpPr>
        <p:spPr>
          <a:xfrm>
            <a:off x="8742288" y="6842938"/>
            <a:ext cx="4935600" cy="2105400"/>
          </a:xfrm>
          <a:prstGeom prst="rect">
            <a:avLst/>
          </a:prstGeom>
          <a:noFill/>
          <a:ln>
            <a:noFill/>
          </a:ln>
        </p:spPr>
      </p:sp>
      <p:cxnSp>
        <p:nvCxnSpPr>
          <p:cNvPr id="63" name="Google Shape;63;p5"/>
          <p:cNvCxnSpPr/>
          <p:nvPr/>
        </p:nvCxnSpPr>
        <p:spPr>
          <a:xfrm rot="10800000">
            <a:off x="94" y="6484319"/>
            <a:ext cx="18269100" cy="0"/>
          </a:xfrm>
          <a:prstGeom prst="straightConnector1">
            <a:avLst/>
          </a:prstGeom>
          <a:noFill/>
          <a:ln cap="flat" cmpd="sng" w="38100">
            <a:solidFill>
              <a:srgbClr val="FFFFFF"/>
            </a:solidFill>
            <a:prstDash val="solid"/>
            <a:round/>
            <a:headEnd len="sm" w="sm" type="none"/>
            <a:tailEnd len="sm" w="sm" type="none"/>
          </a:ln>
        </p:spPr>
      </p:cxnSp>
      <p:grpSp>
        <p:nvGrpSpPr>
          <p:cNvPr id="64" name="Google Shape;64;p5"/>
          <p:cNvGrpSpPr/>
          <p:nvPr/>
        </p:nvGrpSpPr>
        <p:grpSpPr>
          <a:xfrm rot="-5400000">
            <a:off x="2812953" y="6351543"/>
            <a:ext cx="265542" cy="265542"/>
            <a:chOff x="0" y="0"/>
            <a:chExt cx="812800" cy="812800"/>
          </a:xfrm>
        </p:grpSpPr>
        <p:sp>
          <p:nvSpPr>
            <p:cNvPr id="65" name="Google Shape;65;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5"/>
            <p:cNvSpPr txBox="1"/>
            <p:nvPr/>
          </p:nvSpPr>
          <p:spPr>
            <a:xfrm>
              <a:off x="76200" y="76200"/>
              <a:ext cx="660300" cy="6603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 name="Google Shape;67;p5"/>
          <p:cNvGrpSpPr/>
          <p:nvPr/>
        </p:nvGrpSpPr>
        <p:grpSpPr>
          <a:xfrm rot="-5400000">
            <a:off x="6945141" y="6351543"/>
            <a:ext cx="265542" cy="265542"/>
            <a:chOff x="0" y="0"/>
            <a:chExt cx="812800" cy="812800"/>
          </a:xfrm>
        </p:grpSpPr>
        <p:sp>
          <p:nvSpPr>
            <p:cNvPr id="68" name="Google Shape;68;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5"/>
            <p:cNvSpPr txBox="1"/>
            <p:nvPr/>
          </p:nvSpPr>
          <p:spPr>
            <a:xfrm>
              <a:off x="76200" y="76200"/>
              <a:ext cx="660300" cy="6603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 name="Google Shape;70;p5"/>
          <p:cNvGrpSpPr/>
          <p:nvPr/>
        </p:nvGrpSpPr>
        <p:grpSpPr>
          <a:xfrm rot="-5400000">
            <a:off x="11077328" y="6351543"/>
            <a:ext cx="265542" cy="265542"/>
            <a:chOff x="0" y="0"/>
            <a:chExt cx="812800" cy="812800"/>
          </a:xfrm>
        </p:grpSpPr>
        <p:sp>
          <p:nvSpPr>
            <p:cNvPr id="71" name="Google Shape;71;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5"/>
            <p:cNvSpPr txBox="1"/>
            <p:nvPr/>
          </p:nvSpPr>
          <p:spPr>
            <a:xfrm>
              <a:off x="76200" y="76200"/>
              <a:ext cx="660300" cy="6603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 name="Google Shape;73;p5"/>
          <p:cNvGrpSpPr/>
          <p:nvPr/>
        </p:nvGrpSpPr>
        <p:grpSpPr>
          <a:xfrm rot="-5400000">
            <a:off x="15209516" y="6351543"/>
            <a:ext cx="265542" cy="265542"/>
            <a:chOff x="0" y="0"/>
            <a:chExt cx="812800" cy="812800"/>
          </a:xfrm>
        </p:grpSpPr>
        <p:sp>
          <p:nvSpPr>
            <p:cNvPr id="74" name="Google Shape;74;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5"/>
            <p:cNvSpPr txBox="1"/>
            <p:nvPr/>
          </p:nvSpPr>
          <p:spPr>
            <a:xfrm>
              <a:off x="76200" y="76200"/>
              <a:ext cx="660300" cy="6603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 name="Google Shape;76;p5"/>
          <p:cNvGrpSpPr/>
          <p:nvPr/>
        </p:nvGrpSpPr>
        <p:grpSpPr>
          <a:xfrm rot="5400000">
            <a:off x="8639753" y="-8028967"/>
            <a:ext cx="953919" cy="17478425"/>
            <a:chOff x="0" y="0"/>
            <a:chExt cx="330900" cy="6063003"/>
          </a:xfrm>
        </p:grpSpPr>
        <p:sp>
          <p:nvSpPr>
            <p:cNvPr id="77" name="Google Shape;77;p5"/>
            <p:cNvSpPr/>
            <p:nvPr/>
          </p:nvSpPr>
          <p:spPr>
            <a:xfrm>
              <a:off x="0" y="0"/>
              <a:ext cx="330780" cy="6063003"/>
            </a:xfrm>
            <a:custGeom>
              <a:rect b="b" l="l" r="r" t="t"/>
              <a:pathLst>
                <a:path extrusionOk="0" h="6063003" w="330780">
                  <a:moveTo>
                    <a:pt x="162379" y="0"/>
                  </a:moveTo>
                  <a:lnTo>
                    <a:pt x="168402" y="0"/>
                  </a:lnTo>
                  <a:cubicBezTo>
                    <a:pt x="211467" y="0"/>
                    <a:pt x="252769" y="17108"/>
                    <a:pt x="283221" y="47560"/>
                  </a:cubicBezTo>
                  <a:cubicBezTo>
                    <a:pt x="313673" y="78012"/>
                    <a:pt x="330780" y="119313"/>
                    <a:pt x="330780" y="162379"/>
                  </a:cubicBezTo>
                  <a:lnTo>
                    <a:pt x="330780" y="5900624"/>
                  </a:lnTo>
                  <a:cubicBezTo>
                    <a:pt x="330780" y="5990304"/>
                    <a:pt x="258081" y="6063003"/>
                    <a:pt x="168402" y="6063003"/>
                  </a:cubicBezTo>
                  <a:lnTo>
                    <a:pt x="162379" y="6063003"/>
                  </a:lnTo>
                  <a:cubicBezTo>
                    <a:pt x="72699" y="6063003"/>
                    <a:pt x="0" y="5990304"/>
                    <a:pt x="0" y="5900624"/>
                  </a:cubicBezTo>
                  <a:lnTo>
                    <a:pt x="0" y="162379"/>
                  </a:lnTo>
                  <a:cubicBezTo>
                    <a:pt x="0" y="72699"/>
                    <a:pt x="72699" y="0"/>
                    <a:pt x="16237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5"/>
            <p:cNvSpPr txBox="1"/>
            <p:nvPr/>
          </p:nvSpPr>
          <p:spPr>
            <a:xfrm>
              <a:off x="0" y="76200"/>
              <a:ext cx="330900" cy="5986800"/>
            </a:xfrm>
            <a:prstGeom prst="rect">
              <a:avLst/>
            </a:prstGeom>
            <a:noFill/>
            <a:ln>
              <a:noFill/>
            </a:ln>
          </p:spPr>
          <p:txBody>
            <a:bodyPr anchorCtr="0" anchor="ctr" bIns="38550" lIns="38550" spcFirstLastPara="1" rIns="38550" wrap="square" tIns="38550">
              <a:noAutofit/>
            </a:bodyPr>
            <a:lstStyle/>
            <a:p>
              <a:pPr indent="0" lvl="0" marL="0" marR="0" rtl="0" algn="ctr">
                <a:lnSpc>
                  <a:spcPct val="9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 name="Google Shape;79;p5"/>
          <p:cNvGrpSpPr/>
          <p:nvPr/>
        </p:nvGrpSpPr>
        <p:grpSpPr>
          <a:xfrm rot="5400000">
            <a:off x="9005580" y="-7297670"/>
            <a:ext cx="222264" cy="17478425"/>
            <a:chOff x="0" y="0"/>
            <a:chExt cx="77100" cy="6063003"/>
          </a:xfrm>
        </p:grpSpPr>
        <p:sp>
          <p:nvSpPr>
            <p:cNvPr id="80" name="Google Shape;80;p5"/>
            <p:cNvSpPr/>
            <p:nvPr/>
          </p:nvSpPr>
          <p:spPr>
            <a:xfrm>
              <a:off x="0" y="0"/>
              <a:ext cx="77060" cy="6063003"/>
            </a:xfrm>
            <a:custGeom>
              <a:rect b="b" l="l" r="r" t="t"/>
              <a:pathLst>
                <a:path extrusionOk="0" h="6063003" w="77060">
                  <a:moveTo>
                    <a:pt x="38530" y="0"/>
                  </a:moveTo>
                  <a:lnTo>
                    <a:pt x="38530" y="0"/>
                  </a:lnTo>
                  <a:cubicBezTo>
                    <a:pt x="48749" y="0"/>
                    <a:pt x="58549" y="4059"/>
                    <a:pt x="65775" y="11285"/>
                  </a:cubicBezTo>
                  <a:cubicBezTo>
                    <a:pt x="73001" y="18511"/>
                    <a:pt x="77060" y="28311"/>
                    <a:pt x="77060" y="38530"/>
                  </a:cubicBezTo>
                  <a:lnTo>
                    <a:pt x="77060" y="6024473"/>
                  </a:lnTo>
                  <a:cubicBezTo>
                    <a:pt x="77060" y="6034692"/>
                    <a:pt x="73001" y="6044492"/>
                    <a:pt x="65775" y="6051718"/>
                  </a:cubicBezTo>
                  <a:cubicBezTo>
                    <a:pt x="58549" y="6058944"/>
                    <a:pt x="48749" y="6063003"/>
                    <a:pt x="38530" y="6063003"/>
                  </a:cubicBezTo>
                  <a:lnTo>
                    <a:pt x="38530" y="6063003"/>
                  </a:lnTo>
                  <a:cubicBezTo>
                    <a:pt x="28311" y="6063003"/>
                    <a:pt x="18511" y="6058944"/>
                    <a:pt x="11285" y="6051718"/>
                  </a:cubicBezTo>
                  <a:cubicBezTo>
                    <a:pt x="4059" y="6044492"/>
                    <a:pt x="0" y="6034692"/>
                    <a:pt x="0" y="6024473"/>
                  </a:cubicBezTo>
                  <a:lnTo>
                    <a:pt x="0" y="38530"/>
                  </a:lnTo>
                  <a:cubicBezTo>
                    <a:pt x="0" y="28311"/>
                    <a:pt x="4059" y="18511"/>
                    <a:pt x="11285" y="11285"/>
                  </a:cubicBezTo>
                  <a:cubicBezTo>
                    <a:pt x="18511" y="4059"/>
                    <a:pt x="28311" y="0"/>
                    <a:pt x="3853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5"/>
            <p:cNvSpPr txBox="1"/>
            <p:nvPr/>
          </p:nvSpPr>
          <p:spPr>
            <a:xfrm>
              <a:off x="0" y="76200"/>
              <a:ext cx="77100" cy="5986800"/>
            </a:xfrm>
            <a:prstGeom prst="rect">
              <a:avLst/>
            </a:prstGeom>
            <a:noFill/>
            <a:ln>
              <a:noFill/>
            </a:ln>
          </p:spPr>
          <p:txBody>
            <a:bodyPr anchorCtr="0" anchor="ctr" bIns="38550" lIns="38550" spcFirstLastPara="1" rIns="38550" wrap="square" tIns="38550">
              <a:noAutofit/>
            </a:bodyPr>
            <a:lstStyle/>
            <a:p>
              <a:pPr indent="0" lvl="0" marL="0" marR="0" rtl="0" algn="ctr">
                <a:lnSpc>
                  <a:spcPct val="9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Amaranth"/>
              <a:buNone/>
              <a:defRPr i="0" sz="4400" u="none" cap="none" strike="noStrike">
                <a:solidFill>
                  <a:schemeClr val="dk1"/>
                </a:solidFill>
                <a:latin typeface="Amaranth"/>
                <a:ea typeface="Amaranth"/>
                <a:cs typeface="Amaranth"/>
                <a:sym typeface="Amaranth"/>
              </a:defRPr>
            </a:lvl1pPr>
            <a:lvl2pPr lvl="1">
              <a:spcBef>
                <a:spcPts val="0"/>
              </a:spcBef>
              <a:spcAft>
                <a:spcPts val="0"/>
              </a:spcAft>
              <a:buSzPts val="1400"/>
              <a:buFont typeface="Amaranth"/>
              <a:buNone/>
              <a:defRPr sz="1800">
                <a:latin typeface="Amaranth"/>
                <a:ea typeface="Amaranth"/>
                <a:cs typeface="Amaranth"/>
                <a:sym typeface="Amaranth"/>
              </a:defRPr>
            </a:lvl2pPr>
            <a:lvl3pPr lvl="2">
              <a:spcBef>
                <a:spcPts val="0"/>
              </a:spcBef>
              <a:spcAft>
                <a:spcPts val="0"/>
              </a:spcAft>
              <a:buSzPts val="1400"/>
              <a:buFont typeface="Amaranth"/>
              <a:buNone/>
              <a:defRPr sz="1800">
                <a:latin typeface="Amaranth"/>
                <a:ea typeface="Amaranth"/>
                <a:cs typeface="Amaranth"/>
                <a:sym typeface="Amaranth"/>
              </a:defRPr>
            </a:lvl3pPr>
            <a:lvl4pPr lvl="3">
              <a:spcBef>
                <a:spcPts val="0"/>
              </a:spcBef>
              <a:spcAft>
                <a:spcPts val="0"/>
              </a:spcAft>
              <a:buSzPts val="1400"/>
              <a:buFont typeface="Amaranth"/>
              <a:buNone/>
              <a:defRPr sz="1800">
                <a:latin typeface="Amaranth"/>
                <a:ea typeface="Amaranth"/>
                <a:cs typeface="Amaranth"/>
                <a:sym typeface="Amaranth"/>
              </a:defRPr>
            </a:lvl4pPr>
            <a:lvl5pPr lvl="4">
              <a:spcBef>
                <a:spcPts val="0"/>
              </a:spcBef>
              <a:spcAft>
                <a:spcPts val="0"/>
              </a:spcAft>
              <a:buSzPts val="1400"/>
              <a:buFont typeface="Amaranth"/>
              <a:buNone/>
              <a:defRPr sz="1800">
                <a:latin typeface="Amaranth"/>
                <a:ea typeface="Amaranth"/>
                <a:cs typeface="Amaranth"/>
                <a:sym typeface="Amaranth"/>
              </a:defRPr>
            </a:lvl5pPr>
            <a:lvl6pPr lvl="5">
              <a:spcBef>
                <a:spcPts val="0"/>
              </a:spcBef>
              <a:spcAft>
                <a:spcPts val="0"/>
              </a:spcAft>
              <a:buSzPts val="1400"/>
              <a:buFont typeface="Amaranth"/>
              <a:buNone/>
              <a:defRPr sz="1800">
                <a:latin typeface="Amaranth"/>
                <a:ea typeface="Amaranth"/>
                <a:cs typeface="Amaranth"/>
                <a:sym typeface="Amaranth"/>
              </a:defRPr>
            </a:lvl6pPr>
            <a:lvl7pPr lvl="6">
              <a:spcBef>
                <a:spcPts val="0"/>
              </a:spcBef>
              <a:spcAft>
                <a:spcPts val="0"/>
              </a:spcAft>
              <a:buSzPts val="1400"/>
              <a:buFont typeface="Amaranth"/>
              <a:buNone/>
              <a:defRPr sz="1800">
                <a:latin typeface="Amaranth"/>
                <a:ea typeface="Amaranth"/>
                <a:cs typeface="Amaranth"/>
                <a:sym typeface="Amaranth"/>
              </a:defRPr>
            </a:lvl7pPr>
            <a:lvl8pPr lvl="7">
              <a:spcBef>
                <a:spcPts val="0"/>
              </a:spcBef>
              <a:spcAft>
                <a:spcPts val="0"/>
              </a:spcAft>
              <a:buSzPts val="1400"/>
              <a:buFont typeface="Amaranth"/>
              <a:buNone/>
              <a:defRPr sz="1800">
                <a:latin typeface="Amaranth"/>
                <a:ea typeface="Amaranth"/>
                <a:cs typeface="Amaranth"/>
                <a:sym typeface="Amaranth"/>
              </a:defRPr>
            </a:lvl8pPr>
            <a:lvl9pPr lvl="8">
              <a:spcBef>
                <a:spcPts val="0"/>
              </a:spcBef>
              <a:spcAft>
                <a:spcPts val="0"/>
              </a:spcAft>
              <a:buSzPts val="1400"/>
              <a:buFont typeface="Amaranth"/>
              <a:buNone/>
              <a:defRPr sz="1800">
                <a:latin typeface="Amaranth"/>
                <a:ea typeface="Amaranth"/>
                <a:cs typeface="Amaranth"/>
                <a:sym typeface="Amaranth"/>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maranth"/>
              <a:buChar char="•"/>
              <a:defRPr i="0" sz="3200" u="none" cap="none" strike="noStrike">
                <a:solidFill>
                  <a:schemeClr val="dk1"/>
                </a:solidFill>
                <a:latin typeface="Amaranth"/>
                <a:ea typeface="Amaranth"/>
                <a:cs typeface="Amaranth"/>
                <a:sym typeface="Amaranth"/>
              </a:defRPr>
            </a:lvl1pPr>
            <a:lvl2pPr indent="-406400" lvl="1" marL="914400" marR="0" rtl="0" algn="l">
              <a:spcBef>
                <a:spcPts val="560"/>
              </a:spcBef>
              <a:spcAft>
                <a:spcPts val="0"/>
              </a:spcAft>
              <a:buClr>
                <a:schemeClr val="dk1"/>
              </a:buClr>
              <a:buSzPts val="2800"/>
              <a:buFont typeface="Amaranth"/>
              <a:buChar char="–"/>
              <a:defRPr i="0" sz="2800" u="none" cap="none" strike="noStrike">
                <a:solidFill>
                  <a:schemeClr val="dk1"/>
                </a:solidFill>
                <a:latin typeface="Amaranth"/>
                <a:ea typeface="Amaranth"/>
                <a:cs typeface="Amaranth"/>
                <a:sym typeface="Amaranth"/>
              </a:defRPr>
            </a:lvl2pPr>
            <a:lvl3pPr indent="-381000" lvl="2" marL="1371600" marR="0" rtl="0" algn="l">
              <a:spcBef>
                <a:spcPts val="480"/>
              </a:spcBef>
              <a:spcAft>
                <a:spcPts val="0"/>
              </a:spcAft>
              <a:buClr>
                <a:schemeClr val="dk1"/>
              </a:buClr>
              <a:buSzPts val="2400"/>
              <a:buFont typeface="Amaranth"/>
              <a:buChar char="•"/>
              <a:defRPr i="0" sz="2400" u="none" cap="none" strike="noStrike">
                <a:solidFill>
                  <a:schemeClr val="dk1"/>
                </a:solidFill>
                <a:latin typeface="Amaranth"/>
                <a:ea typeface="Amaranth"/>
                <a:cs typeface="Amaranth"/>
                <a:sym typeface="Amaranth"/>
              </a:defRPr>
            </a:lvl3pPr>
            <a:lvl4pPr indent="-355600" lvl="3" marL="1828800" marR="0" rtl="0" algn="l">
              <a:spcBef>
                <a:spcPts val="400"/>
              </a:spcBef>
              <a:spcAft>
                <a:spcPts val="0"/>
              </a:spcAft>
              <a:buClr>
                <a:schemeClr val="dk1"/>
              </a:buClr>
              <a:buSzPts val="2000"/>
              <a:buFont typeface="Amaranth"/>
              <a:buChar char="–"/>
              <a:defRPr i="0" sz="2000" u="none" cap="none" strike="noStrike">
                <a:solidFill>
                  <a:schemeClr val="dk1"/>
                </a:solidFill>
                <a:latin typeface="Amaranth"/>
                <a:ea typeface="Amaranth"/>
                <a:cs typeface="Amaranth"/>
                <a:sym typeface="Amaranth"/>
              </a:defRPr>
            </a:lvl4pPr>
            <a:lvl5pPr indent="-355600" lvl="4" marL="2286000" marR="0" rtl="0" algn="l">
              <a:spcBef>
                <a:spcPts val="400"/>
              </a:spcBef>
              <a:spcAft>
                <a:spcPts val="0"/>
              </a:spcAft>
              <a:buClr>
                <a:schemeClr val="dk1"/>
              </a:buClr>
              <a:buSzPts val="2000"/>
              <a:buFont typeface="Amaranth"/>
              <a:buChar char="»"/>
              <a:defRPr i="0" sz="2000" u="none" cap="none" strike="noStrike">
                <a:solidFill>
                  <a:schemeClr val="dk1"/>
                </a:solidFill>
                <a:latin typeface="Amaranth"/>
                <a:ea typeface="Amaranth"/>
                <a:cs typeface="Amaranth"/>
                <a:sym typeface="Amaranth"/>
              </a:defRPr>
            </a:lvl5pPr>
            <a:lvl6pPr indent="-355600" lvl="5" marL="2743200" marR="0" rtl="0" algn="l">
              <a:spcBef>
                <a:spcPts val="400"/>
              </a:spcBef>
              <a:spcAft>
                <a:spcPts val="0"/>
              </a:spcAft>
              <a:buClr>
                <a:schemeClr val="dk1"/>
              </a:buClr>
              <a:buSzPts val="2000"/>
              <a:buFont typeface="Amaranth"/>
              <a:buChar char="•"/>
              <a:defRPr i="0" sz="2000" u="none" cap="none" strike="noStrike">
                <a:solidFill>
                  <a:schemeClr val="dk1"/>
                </a:solidFill>
                <a:latin typeface="Amaranth"/>
                <a:ea typeface="Amaranth"/>
                <a:cs typeface="Amaranth"/>
                <a:sym typeface="Amaranth"/>
              </a:defRPr>
            </a:lvl6pPr>
            <a:lvl7pPr indent="-355600" lvl="6" marL="3200400" marR="0" rtl="0" algn="l">
              <a:spcBef>
                <a:spcPts val="400"/>
              </a:spcBef>
              <a:spcAft>
                <a:spcPts val="0"/>
              </a:spcAft>
              <a:buClr>
                <a:schemeClr val="dk1"/>
              </a:buClr>
              <a:buSzPts val="2000"/>
              <a:buFont typeface="Amaranth"/>
              <a:buChar char="•"/>
              <a:defRPr i="0" sz="2000" u="none" cap="none" strike="noStrike">
                <a:solidFill>
                  <a:schemeClr val="dk1"/>
                </a:solidFill>
                <a:latin typeface="Amaranth"/>
                <a:ea typeface="Amaranth"/>
                <a:cs typeface="Amaranth"/>
                <a:sym typeface="Amaranth"/>
              </a:defRPr>
            </a:lvl7pPr>
            <a:lvl8pPr indent="-355600" lvl="7" marL="3657600" marR="0" rtl="0" algn="l">
              <a:spcBef>
                <a:spcPts val="400"/>
              </a:spcBef>
              <a:spcAft>
                <a:spcPts val="0"/>
              </a:spcAft>
              <a:buClr>
                <a:schemeClr val="dk1"/>
              </a:buClr>
              <a:buSzPts val="2000"/>
              <a:buFont typeface="Amaranth"/>
              <a:buChar char="•"/>
              <a:defRPr i="0" sz="2000" u="none" cap="none" strike="noStrike">
                <a:solidFill>
                  <a:schemeClr val="dk1"/>
                </a:solidFill>
                <a:latin typeface="Amaranth"/>
                <a:ea typeface="Amaranth"/>
                <a:cs typeface="Amaranth"/>
                <a:sym typeface="Amaranth"/>
              </a:defRPr>
            </a:lvl8pPr>
            <a:lvl9pPr indent="-355600" lvl="8" marL="4114800" marR="0" rtl="0" algn="l">
              <a:spcBef>
                <a:spcPts val="400"/>
              </a:spcBef>
              <a:spcAft>
                <a:spcPts val="0"/>
              </a:spcAft>
              <a:buClr>
                <a:schemeClr val="dk1"/>
              </a:buClr>
              <a:buSzPts val="2000"/>
              <a:buFont typeface="Amaranth"/>
              <a:buChar char="•"/>
              <a:defRPr i="0" sz="2000" u="none" cap="none" strike="noStrike">
                <a:solidFill>
                  <a:schemeClr val="dk1"/>
                </a:solidFill>
                <a:latin typeface="Amaranth"/>
                <a:ea typeface="Amaranth"/>
                <a:cs typeface="Amaranth"/>
                <a:sym typeface="Amaranth"/>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3.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40" Type="http://schemas.openxmlformats.org/officeDocument/2006/relationships/image" Target="../media/image47.png"/><Relationship Id="rId20" Type="http://schemas.openxmlformats.org/officeDocument/2006/relationships/image" Target="../media/image24.png"/><Relationship Id="rId41" Type="http://schemas.openxmlformats.org/officeDocument/2006/relationships/image" Target="../media/image49.png"/><Relationship Id="rId22" Type="http://schemas.openxmlformats.org/officeDocument/2006/relationships/image" Target="../media/image35.png"/><Relationship Id="rId21" Type="http://schemas.openxmlformats.org/officeDocument/2006/relationships/image" Target="../media/image23.png"/><Relationship Id="rId24" Type="http://schemas.openxmlformats.org/officeDocument/2006/relationships/image" Target="../media/image25.png"/><Relationship Id="rId23"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2.png"/><Relationship Id="rId4" Type="http://schemas.openxmlformats.org/officeDocument/2006/relationships/image" Target="../media/image16.png"/><Relationship Id="rId9" Type="http://schemas.openxmlformats.org/officeDocument/2006/relationships/image" Target="../media/image11.png"/><Relationship Id="rId26" Type="http://schemas.openxmlformats.org/officeDocument/2006/relationships/image" Target="../media/image31.png"/><Relationship Id="rId25" Type="http://schemas.openxmlformats.org/officeDocument/2006/relationships/image" Target="../media/image54.png"/><Relationship Id="rId28" Type="http://schemas.openxmlformats.org/officeDocument/2006/relationships/image" Target="../media/image51.png"/><Relationship Id="rId27" Type="http://schemas.openxmlformats.org/officeDocument/2006/relationships/image" Target="../media/image34.png"/><Relationship Id="rId5" Type="http://schemas.openxmlformats.org/officeDocument/2006/relationships/image" Target="../media/image5.png"/><Relationship Id="rId6" Type="http://schemas.openxmlformats.org/officeDocument/2006/relationships/image" Target="../media/image4.png"/><Relationship Id="rId29" Type="http://schemas.openxmlformats.org/officeDocument/2006/relationships/image" Target="../media/image43.png"/><Relationship Id="rId7" Type="http://schemas.openxmlformats.org/officeDocument/2006/relationships/image" Target="../media/image6.png"/><Relationship Id="rId8" Type="http://schemas.openxmlformats.org/officeDocument/2006/relationships/image" Target="../media/image7.png"/><Relationship Id="rId31" Type="http://schemas.openxmlformats.org/officeDocument/2006/relationships/image" Target="../media/image40.png"/><Relationship Id="rId30" Type="http://schemas.openxmlformats.org/officeDocument/2006/relationships/image" Target="../media/image41.png"/><Relationship Id="rId11" Type="http://schemas.openxmlformats.org/officeDocument/2006/relationships/image" Target="../media/image8.png"/><Relationship Id="rId33" Type="http://schemas.openxmlformats.org/officeDocument/2006/relationships/image" Target="../media/image52.png"/><Relationship Id="rId10" Type="http://schemas.openxmlformats.org/officeDocument/2006/relationships/image" Target="../media/image9.png"/><Relationship Id="rId32" Type="http://schemas.openxmlformats.org/officeDocument/2006/relationships/image" Target="../media/image42.png"/><Relationship Id="rId13" Type="http://schemas.openxmlformats.org/officeDocument/2006/relationships/image" Target="../media/image14.png"/><Relationship Id="rId35" Type="http://schemas.openxmlformats.org/officeDocument/2006/relationships/image" Target="../media/image46.png"/><Relationship Id="rId12" Type="http://schemas.openxmlformats.org/officeDocument/2006/relationships/image" Target="../media/image20.png"/><Relationship Id="rId34" Type="http://schemas.openxmlformats.org/officeDocument/2006/relationships/image" Target="../media/image50.png"/><Relationship Id="rId15" Type="http://schemas.openxmlformats.org/officeDocument/2006/relationships/image" Target="../media/image27.png"/><Relationship Id="rId37" Type="http://schemas.openxmlformats.org/officeDocument/2006/relationships/image" Target="../media/image48.png"/><Relationship Id="rId14" Type="http://schemas.openxmlformats.org/officeDocument/2006/relationships/image" Target="../media/image28.png"/><Relationship Id="rId36" Type="http://schemas.openxmlformats.org/officeDocument/2006/relationships/image" Target="../media/image45.png"/><Relationship Id="rId17" Type="http://schemas.openxmlformats.org/officeDocument/2006/relationships/image" Target="../media/image18.png"/><Relationship Id="rId39" Type="http://schemas.openxmlformats.org/officeDocument/2006/relationships/image" Target="../media/image44.png"/><Relationship Id="rId16" Type="http://schemas.openxmlformats.org/officeDocument/2006/relationships/image" Target="../media/image17.png"/><Relationship Id="rId38" Type="http://schemas.openxmlformats.org/officeDocument/2006/relationships/image" Target="../media/image53.png"/><Relationship Id="rId19" Type="http://schemas.openxmlformats.org/officeDocument/2006/relationships/image" Target="../media/image39.png"/><Relationship Id="rId18"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26.png"/><Relationship Id="rId5" Type="http://schemas.openxmlformats.org/officeDocument/2006/relationships/image" Target="../media/image3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13.png"/><Relationship Id="rId5" Type="http://schemas.openxmlformats.org/officeDocument/2006/relationships/image" Target="../media/image22.png"/><Relationship Id="rId6"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0000"/>
        </a:solidFill>
      </p:bgPr>
    </p:bg>
    <p:spTree>
      <p:nvGrpSpPr>
        <p:cNvPr id="85" name="Shape 85"/>
        <p:cNvGrpSpPr/>
        <p:nvPr/>
      </p:nvGrpSpPr>
      <p:grpSpPr>
        <a:xfrm>
          <a:off x="0" y="0"/>
          <a:ext cx="0" cy="0"/>
          <a:chOff x="0" y="0"/>
          <a:chExt cx="0" cy="0"/>
        </a:xfrm>
      </p:grpSpPr>
      <p:pic>
        <p:nvPicPr>
          <p:cNvPr id="86" name="Google Shape;86;p6"/>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87" name="Google Shape;87;p6"/>
          <p:cNvGrpSpPr/>
          <p:nvPr/>
        </p:nvGrpSpPr>
        <p:grpSpPr>
          <a:xfrm>
            <a:off x="2434941" y="1419191"/>
            <a:ext cx="13469898" cy="7259866"/>
            <a:chOff x="1372" y="0"/>
            <a:chExt cx="4672554" cy="2518365"/>
          </a:xfrm>
        </p:grpSpPr>
        <p:sp>
          <p:nvSpPr>
            <p:cNvPr id="88" name="Google Shape;88;p6"/>
            <p:cNvSpPr/>
            <p:nvPr/>
          </p:nvSpPr>
          <p:spPr>
            <a:xfrm>
              <a:off x="1372" y="0"/>
              <a:ext cx="4672554" cy="2518365"/>
            </a:xfrm>
            <a:custGeom>
              <a:rect b="b" l="l" r="r" t="t"/>
              <a:pathLst>
                <a:path extrusionOk="0" h="2518365" w="4672554">
                  <a:moveTo>
                    <a:pt x="224805" y="2518365"/>
                  </a:moveTo>
                  <a:lnTo>
                    <a:pt x="4447749" y="2518365"/>
                  </a:lnTo>
                  <a:cubicBezTo>
                    <a:pt x="4460728" y="2518365"/>
                    <a:pt x="4471531" y="2508399"/>
                    <a:pt x="4472574" y="2495463"/>
                  </a:cubicBezTo>
                  <a:lnTo>
                    <a:pt x="4672078" y="22902"/>
                  </a:lnTo>
                  <a:cubicBezTo>
                    <a:pt x="4672554" y="17003"/>
                    <a:pt x="4670542" y="11174"/>
                    <a:pt x="4666530" y="6824"/>
                  </a:cubicBezTo>
                  <a:cubicBezTo>
                    <a:pt x="4662517" y="2474"/>
                    <a:pt x="4656868" y="0"/>
                    <a:pt x="4650949" y="0"/>
                  </a:cubicBezTo>
                  <a:lnTo>
                    <a:pt x="21605" y="0"/>
                  </a:lnTo>
                  <a:cubicBezTo>
                    <a:pt x="15687" y="0"/>
                    <a:pt x="10038" y="2474"/>
                    <a:pt x="6025" y="6824"/>
                  </a:cubicBezTo>
                  <a:cubicBezTo>
                    <a:pt x="2012" y="11174"/>
                    <a:pt x="0" y="17003"/>
                    <a:pt x="476" y="22902"/>
                  </a:cubicBezTo>
                  <a:lnTo>
                    <a:pt x="199980" y="2495463"/>
                  </a:lnTo>
                  <a:cubicBezTo>
                    <a:pt x="201024" y="2508399"/>
                    <a:pt x="211827" y="2518365"/>
                    <a:pt x="224805" y="2518365"/>
                  </a:cubicBezTo>
                  <a:close/>
                </a:path>
              </a:pathLst>
            </a:custGeom>
            <a:solidFill>
              <a:srgbClr val="7F4225">
                <a:alpha val="30588"/>
              </a:srgbClr>
            </a:solidFill>
            <a:ln cap="rnd" cmpd="sng" w="95250">
              <a:solidFill>
                <a:srgbClr val="FFFFFF">
                  <a:alpha val="30588"/>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6"/>
            <p:cNvSpPr txBox="1"/>
            <p:nvPr/>
          </p:nvSpPr>
          <p:spPr>
            <a:xfrm>
              <a:off x="127000" y="85725"/>
              <a:ext cx="4421298" cy="243264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 name="Google Shape;90;p6"/>
          <p:cNvGrpSpPr/>
          <p:nvPr/>
        </p:nvGrpSpPr>
        <p:grpSpPr>
          <a:xfrm>
            <a:off x="2434941" y="1419191"/>
            <a:ext cx="13469898" cy="7259866"/>
            <a:chOff x="1372" y="0"/>
            <a:chExt cx="4672554" cy="2518365"/>
          </a:xfrm>
        </p:grpSpPr>
        <p:sp>
          <p:nvSpPr>
            <p:cNvPr id="91" name="Google Shape;91;p6"/>
            <p:cNvSpPr/>
            <p:nvPr/>
          </p:nvSpPr>
          <p:spPr>
            <a:xfrm>
              <a:off x="1372" y="0"/>
              <a:ext cx="4672554" cy="2518365"/>
            </a:xfrm>
            <a:custGeom>
              <a:rect b="b" l="l" r="r" t="t"/>
              <a:pathLst>
                <a:path extrusionOk="0" h="2518365" w="4672554">
                  <a:moveTo>
                    <a:pt x="224805" y="2518365"/>
                  </a:moveTo>
                  <a:lnTo>
                    <a:pt x="4447749" y="2518365"/>
                  </a:lnTo>
                  <a:cubicBezTo>
                    <a:pt x="4460728" y="2518365"/>
                    <a:pt x="4471531" y="2508399"/>
                    <a:pt x="4472574" y="2495463"/>
                  </a:cubicBezTo>
                  <a:lnTo>
                    <a:pt x="4672078" y="22902"/>
                  </a:lnTo>
                  <a:cubicBezTo>
                    <a:pt x="4672554" y="17003"/>
                    <a:pt x="4670542" y="11174"/>
                    <a:pt x="4666530" y="6824"/>
                  </a:cubicBezTo>
                  <a:cubicBezTo>
                    <a:pt x="4662517" y="2474"/>
                    <a:pt x="4656868" y="0"/>
                    <a:pt x="4650949" y="0"/>
                  </a:cubicBezTo>
                  <a:lnTo>
                    <a:pt x="21605" y="0"/>
                  </a:lnTo>
                  <a:cubicBezTo>
                    <a:pt x="15687" y="0"/>
                    <a:pt x="10038" y="2474"/>
                    <a:pt x="6025" y="6824"/>
                  </a:cubicBezTo>
                  <a:cubicBezTo>
                    <a:pt x="2012" y="11174"/>
                    <a:pt x="0" y="17003"/>
                    <a:pt x="476" y="22902"/>
                  </a:cubicBezTo>
                  <a:lnTo>
                    <a:pt x="199980" y="2495463"/>
                  </a:lnTo>
                  <a:cubicBezTo>
                    <a:pt x="201024" y="2508399"/>
                    <a:pt x="211827" y="2518365"/>
                    <a:pt x="224805" y="2518365"/>
                  </a:cubicBezTo>
                  <a:close/>
                </a:path>
              </a:pathLst>
            </a:custGeom>
            <a:solidFill>
              <a:srgbClr val="000000">
                <a:alpha val="0"/>
              </a:srgbClr>
            </a:solidFill>
            <a:ln cap="rnd" cmpd="sng" w="952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6"/>
            <p:cNvSpPr txBox="1"/>
            <p:nvPr/>
          </p:nvSpPr>
          <p:spPr>
            <a:xfrm>
              <a:off x="127000" y="85725"/>
              <a:ext cx="4421298" cy="243264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 name="Google Shape;93;p6"/>
          <p:cNvGrpSpPr/>
          <p:nvPr/>
        </p:nvGrpSpPr>
        <p:grpSpPr>
          <a:xfrm rot="5400000">
            <a:off x="8946745" y="-4582236"/>
            <a:ext cx="340118" cy="12830212"/>
            <a:chOff x="0" y="0"/>
            <a:chExt cx="117983" cy="4450654"/>
          </a:xfrm>
        </p:grpSpPr>
        <p:sp>
          <p:nvSpPr>
            <p:cNvPr id="94" name="Google Shape;94;p6"/>
            <p:cNvSpPr/>
            <p:nvPr/>
          </p:nvSpPr>
          <p:spPr>
            <a:xfrm>
              <a:off x="0" y="0"/>
              <a:ext cx="117983" cy="4450654"/>
            </a:xfrm>
            <a:custGeom>
              <a:rect b="b" l="l" r="r" t="t"/>
              <a:pathLst>
                <a:path extrusionOk="0" h="4450654" w="117983">
                  <a:moveTo>
                    <a:pt x="58991" y="0"/>
                  </a:moveTo>
                  <a:lnTo>
                    <a:pt x="58991" y="0"/>
                  </a:lnTo>
                  <a:cubicBezTo>
                    <a:pt x="91572" y="0"/>
                    <a:pt x="117983" y="26411"/>
                    <a:pt x="117983" y="58991"/>
                  </a:cubicBezTo>
                  <a:lnTo>
                    <a:pt x="117983" y="4391663"/>
                  </a:lnTo>
                  <a:cubicBezTo>
                    <a:pt x="117983" y="4407309"/>
                    <a:pt x="111768" y="4422313"/>
                    <a:pt x="100705" y="4433376"/>
                  </a:cubicBezTo>
                  <a:cubicBezTo>
                    <a:pt x="89642" y="4444439"/>
                    <a:pt x="74637" y="4450654"/>
                    <a:pt x="58991" y="4450654"/>
                  </a:cubicBezTo>
                  <a:lnTo>
                    <a:pt x="58991" y="4450654"/>
                  </a:lnTo>
                  <a:cubicBezTo>
                    <a:pt x="26411" y="4450654"/>
                    <a:pt x="0" y="4424243"/>
                    <a:pt x="0" y="4391663"/>
                  </a:cubicBezTo>
                  <a:lnTo>
                    <a:pt x="0" y="58991"/>
                  </a:lnTo>
                  <a:cubicBezTo>
                    <a:pt x="0" y="43346"/>
                    <a:pt x="6215" y="28341"/>
                    <a:pt x="17278" y="17278"/>
                  </a:cubicBezTo>
                  <a:cubicBezTo>
                    <a:pt x="28341" y="6215"/>
                    <a:pt x="43346" y="0"/>
                    <a:pt x="5899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6"/>
            <p:cNvSpPr txBox="1"/>
            <p:nvPr/>
          </p:nvSpPr>
          <p:spPr>
            <a:xfrm>
              <a:off x="0" y="76200"/>
              <a:ext cx="117983" cy="4374454"/>
            </a:xfrm>
            <a:prstGeom prst="rect">
              <a:avLst/>
            </a:prstGeom>
            <a:noFill/>
            <a:ln>
              <a:noFill/>
            </a:ln>
          </p:spPr>
          <p:txBody>
            <a:bodyPr anchorCtr="0" anchor="ctr" bIns="38550" lIns="38550" spcFirstLastPara="1" rIns="38550" wrap="square" tIns="38550">
              <a:noAutofit/>
            </a:bodyPr>
            <a:lstStyle/>
            <a:p>
              <a:pPr indent="0" lvl="0" marL="0" marR="0" rtl="0" algn="ctr">
                <a:lnSpc>
                  <a:spcPct val="9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 name="Google Shape;96;p6"/>
          <p:cNvGrpSpPr/>
          <p:nvPr/>
        </p:nvGrpSpPr>
        <p:grpSpPr>
          <a:xfrm rot="5400000">
            <a:off x="8627555" y="-3678605"/>
            <a:ext cx="978497" cy="12594271"/>
            <a:chOff x="0" y="0"/>
            <a:chExt cx="339430" cy="4368809"/>
          </a:xfrm>
        </p:grpSpPr>
        <p:sp>
          <p:nvSpPr>
            <p:cNvPr id="97" name="Google Shape;97;p6"/>
            <p:cNvSpPr/>
            <p:nvPr/>
          </p:nvSpPr>
          <p:spPr>
            <a:xfrm>
              <a:off x="0" y="0"/>
              <a:ext cx="339430" cy="4368809"/>
            </a:xfrm>
            <a:custGeom>
              <a:rect b="b" l="l" r="r" t="t"/>
              <a:pathLst>
                <a:path extrusionOk="0" h="4368809" w="339430">
                  <a:moveTo>
                    <a:pt x="158241" y="0"/>
                  </a:moveTo>
                  <a:lnTo>
                    <a:pt x="181188" y="0"/>
                  </a:lnTo>
                  <a:cubicBezTo>
                    <a:pt x="268583" y="0"/>
                    <a:pt x="339430" y="70847"/>
                    <a:pt x="339430" y="158241"/>
                  </a:cubicBezTo>
                  <a:lnTo>
                    <a:pt x="339430" y="4210568"/>
                  </a:lnTo>
                  <a:cubicBezTo>
                    <a:pt x="339430" y="4297962"/>
                    <a:pt x="268583" y="4368809"/>
                    <a:pt x="181188" y="4368809"/>
                  </a:cubicBezTo>
                  <a:lnTo>
                    <a:pt x="158241" y="4368809"/>
                  </a:lnTo>
                  <a:cubicBezTo>
                    <a:pt x="116273" y="4368809"/>
                    <a:pt x="76024" y="4352137"/>
                    <a:pt x="46348" y="4322462"/>
                  </a:cubicBezTo>
                  <a:cubicBezTo>
                    <a:pt x="16672" y="4292786"/>
                    <a:pt x="0" y="4252537"/>
                    <a:pt x="0" y="4210568"/>
                  </a:cubicBezTo>
                  <a:lnTo>
                    <a:pt x="0" y="158241"/>
                  </a:lnTo>
                  <a:cubicBezTo>
                    <a:pt x="0" y="70847"/>
                    <a:pt x="70847" y="0"/>
                    <a:pt x="15824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6"/>
            <p:cNvSpPr txBox="1"/>
            <p:nvPr/>
          </p:nvSpPr>
          <p:spPr>
            <a:xfrm>
              <a:off x="0" y="76200"/>
              <a:ext cx="339430" cy="4292609"/>
            </a:xfrm>
            <a:prstGeom prst="rect">
              <a:avLst/>
            </a:prstGeom>
            <a:noFill/>
            <a:ln>
              <a:noFill/>
            </a:ln>
          </p:spPr>
          <p:txBody>
            <a:bodyPr anchorCtr="0" anchor="ctr" bIns="38550" lIns="38550" spcFirstLastPara="1" rIns="38550" wrap="square" tIns="38550">
              <a:noAutofit/>
            </a:bodyPr>
            <a:lstStyle/>
            <a:p>
              <a:pPr indent="0" lvl="0" marL="0" marR="0" rtl="0" algn="ctr">
                <a:lnSpc>
                  <a:spcPct val="9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9" name="Google Shape;99;p6"/>
          <p:cNvGrpSpPr/>
          <p:nvPr/>
        </p:nvGrpSpPr>
        <p:grpSpPr>
          <a:xfrm rot="5400000">
            <a:off x="9088309" y="2480751"/>
            <a:ext cx="163162" cy="11780276"/>
            <a:chOff x="0" y="0"/>
            <a:chExt cx="56599" cy="4086444"/>
          </a:xfrm>
        </p:grpSpPr>
        <p:sp>
          <p:nvSpPr>
            <p:cNvPr id="100" name="Google Shape;100;p6"/>
            <p:cNvSpPr/>
            <p:nvPr/>
          </p:nvSpPr>
          <p:spPr>
            <a:xfrm>
              <a:off x="0" y="0"/>
              <a:ext cx="56599" cy="4086444"/>
            </a:xfrm>
            <a:custGeom>
              <a:rect b="b" l="l" r="r" t="t"/>
              <a:pathLst>
                <a:path extrusionOk="0" h="4086444" w="56599">
                  <a:moveTo>
                    <a:pt x="28300" y="0"/>
                  </a:moveTo>
                  <a:lnTo>
                    <a:pt x="28300" y="0"/>
                  </a:lnTo>
                  <a:cubicBezTo>
                    <a:pt x="43929" y="0"/>
                    <a:pt x="56599" y="12670"/>
                    <a:pt x="56599" y="28300"/>
                  </a:cubicBezTo>
                  <a:lnTo>
                    <a:pt x="56599" y="4058144"/>
                  </a:lnTo>
                  <a:cubicBezTo>
                    <a:pt x="56599" y="4073773"/>
                    <a:pt x="43929" y="4086444"/>
                    <a:pt x="28300" y="4086444"/>
                  </a:cubicBezTo>
                  <a:lnTo>
                    <a:pt x="28300" y="4086444"/>
                  </a:lnTo>
                  <a:cubicBezTo>
                    <a:pt x="12670" y="4086444"/>
                    <a:pt x="0" y="4073773"/>
                    <a:pt x="0" y="4058144"/>
                  </a:cubicBezTo>
                  <a:lnTo>
                    <a:pt x="0" y="28300"/>
                  </a:lnTo>
                  <a:cubicBezTo>
                    <a:pt x="0" y="12670"/>
                    <a:pt x="12670" y="0"/>
                    <a:pt x="283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6"/>
            <p:cNvSpPr txBox="1"/>
            <p:nvPr/>
          </p:nvSpPr>
          <p:spPr>
            <a:xfrm>
              <a:off x="0" y="76200"/>
              <a:ext cx="56599" cy="4010244"/>
            </a:xfrm>
            <a:prstGeom prst="rect">
              <a:avLst/>
            </a:prstGeom>
            <a:noFill/>
            <a:ln>
              <a:noFill/>
            </a:ln>
          </p:spPr>
          <p:txBody>
            <a:bodyPr anchorCtr="0" anchor="ctr" bIns="38550" lIns="38550" spcFirstLastPara="1" rIns="38550" wrap="square" tIns="38550">
              <a:noAutofit/>
            </a:bodyPr>
            <a:lstStyle/>
            <a:p>
              <a:pPr indent="0" lvl="0" marL="0" marR="0" rtl="0" algn="ctr">
                <a:lnSpc>
                  <a:spcPct val="9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2" name="Google Shape;102;p6"/>
          <p:cNvGrpSpPr/>
          <p:nvPr/>
        </p:nvGrpSpPr>
        <p:grpSpPr>
          <a:xfrm rot="5400000">
            <a:off x="9088309" y="2103246"/>
            <a:ext cx="163162" cy="11921840"/>
            <a:chOff x="0" y="0"/>
            <a:chExt cx="56599" cy="4135551"/>
          </a:xfrm>
        </p:grpSpPr>
        <p:sp>
          <p:nvSpPr>
            <p:cNvPr id="103" name="Google Shape;103;p6"/>
            <p:cNvSpPr/>
            <p:nvPr/>
          </p:nvSpPr>
          <p:spPr>
            <a:xfrm>
              <a:off x="0" y="0"/>
              <a:ext cx="56599" cy="4135551"/>
            </a:xfrm>
            <a:custGeom>
              <a:rect b="b" l="l" r="r" t="t"/>
              <a:pathLst>
                <a:path extrusionOk="0" h="4135551" w="56599">
                  <a:moveTo>
                    <a:pt x="28300" y="0"/>
                  </a:moveTo>
                  <a:lnTo>
                    <a:pt x="28300" y="0"/>
                  </a:lnTo>
                  <a:cubicBezTo>
                    <a:pt x="43929" y="0"/>
                    <a:pt x="56599" y="12670"/>
                    <a:pt x="56599" y="28300"/>
                  </a:cubicBezTo>
                  <a:lnTo>
                    <a:pt x="56599" y="4107251"/>
                  </a:lnTo>
                  <a:cubicBezTo>
                    <a:pt x="56599" y="4122881"/>
                    <a:pt x="43929" y="4135551"/>
                    <a:pt x="28300" y="4135551"/>
                  </a:cubicBezTo>
                  <a:lnTo>
                    <a:pt x="28300" y="4135551"/>
                  </a:lnTo>
                  <a:cubicBezTo>
                    <a:pt x="12670" y="4135551"/>
                    <a:pt x="0" y="4122881"/>
                    <a:pt x="0" y="4107251"/>
                  </a:cubicBezTo>
                  <a:lnTo>
                    <a:pt x="0" y="28300"/>
                  </a:lnTo>
                  <a:cubicBezTo>
                    <a:pt x="0" y="12670"/>
                    <a:pt x="12670" y="0"/>
                    <a:pt x="283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6"/>
            <p:cNvSpPr txBox="1"/>
            <p:nvPr/>
          </p:nvSpPr>
          <p:spPr>
            <a:xfrm>
              <a:off x="0" y="76200"/>
              <a:ext cx="56599" cy="4059351"/>
            </a:xfrm>
            <a:prstGeom prst="rect">
              <a:avLst/>
            </a:prstGeom>
            <a:noFill/>
            <a:ln>
              <a:noFill/>
            </a:ln>
          </p:spPr>
          <p:txBody>
            <a:bodyPr anchorCtr="0" anchor="ctr" bIns="38550" lIns="38550" spcFirstLastPara="1" rIns="38550" wrap="square" tIns="38550">
              <a:noAutofit/>
            </a:bodyPr>
            <a:lstStyle/>
            <a:p>
              <a:pPr indent="0" lvl="0" marL="0" marR="0" rtl="0" algn="ctr">
                <a:lnSpc>
                  <a:spcPct val="9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5" name="Google Shape;105;p6"/>
          <p:cNvSpPr txBox="1"/>
          <p:nvPr/>
        </p:nvSpPr>
        <p:spPr>
          <a:xfrm>
            <a:off x="4575804" y="3605607"/>
            <a:ext cx="9132900" cy="2472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0038" u="none" cap="none" strike="noStrike">
                <a:solidFill>
                  <a:srgbClr val="FFFFFF"/>
                </a:solidFill>
                <a:latin typeface="Amaranth"/>
                <a:ea typeface="Amaranth"/>
                <a:cs typeface="Amaranth"/>
                <a:sym typeface="Amaranth"/>
              </a:rPr>
              <a:t>Fast Food Business</a:t>
            </a:r>
            <a:endParaRPr/>
          </a:p>
        </p:txBody>
      </p:sp>
      <p:sp>
        <p:nvSpPr>
          <p:cNvPr id="106" name="Google Shape;106;p6"/>
          <p:cNvSpPr txBox="1"/>
          <p:nvPr/>
        </p:nvSpPr>
        <p:spPr>
          <a:xfrm>
            <a:off x="5086190" y="2423166"/>
            <a:ext cx="8167500" cy="3927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3188" u="none" cap="none" strike="noStrike">
                <a:solidFill>
                  <a:srgbClr val="E4022B"/>
                </a:solidFill>
                <a:latin typeface="Amaranth"/>
                <a:ea typeface="Amaranth"/>
                <a:cs typeface="Amaranth"/>
                <a:sym typeface="Amaranth"/>
              </a:rPr>
              <a:t>Success Story Slides</a:t>
            </a:r>
            <a:endParaRPr/>
          </a:p>
        </p:txBody>
      </p:sp>
      <p:sp>
        <p:nvSpPr>
          <p:cNvPr id="107" name="Google Shape;107;p6"/>
          <p:cNvSpPr/>
          <p:nvPr/>
        </p:nvSpPr>
        <p:spPr>
          <a:xfrm>
            <a:off x="8458688" y="6215003"/>
            <a:ext cx="1370624" cy="1325767"/>
          </a:xfrm>
          <a:custGeom>
            <a:rect b="b" l="l" r="r" t="t"/>
            <a:pathLst>
              <a:path extrusionOk="0" h="1325767" w="1370624">
                <a:moveTo>
                  <a:pt x="0" y="0"/>
                </a:moveTo>
                <a:lnTo>
                  <a:pt x="1370624" y="0"/>
                </a:lnTo>
                <a:lnTo>
                  <a:pt x="1370624" y="1325767"/>
                </a:lnTo>
                <a:lnTo>
                  <a:pt x="0" y="1325767"/>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022B"/>
        </a:solidFill>
      </p:bgPr>
    </p:bg>
    <p:spTree>
      <p:nvGrpSpPr>
        <p:cNvPr id="284" name="Shape 284"/>
        <p:cNvGrpSpPr/>
        <p:nvPr/>
      </p:nvGrpSpPr>
      <p:grpSpPr>
        <a:xfrm>
          <a:off x="0" y="0"/>
          <a:ext cx="0" cy="0"/>
          <a:chOff x="0" y="0"/>
          <a:chExt cx="0" cy="0"/>
        </a:xfrm>
      </p:grpSpPr>
      <p:pic>
        <p:nvPicPr>
          <p:cNvPr id="285" name="Google Shape;285;p15"/>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286" name="Google Shape;286;p15"/>
          <p:cNvGrpSpPr/>
          <p:nvPr/>
        </p:nvGrpSpPr>
        <p:grpSpPr>
          <a:xfrm rot="5400000">
            <a:off x="9005730" y="-614619"/>
            <a:ext cx="222147" cy="17478242"/>
            <a:chOff x="0" y="0"/>
            <a:chExt cx="77060" cy="6063003"/>
          </a:xfrm>
        </p:grpSpPr>
        <p:sp>
          <p:nvSpPr>
            <p:cNvPr id="287" name="Google Shape;287;p15"/>
            <p:cNvSpPr/>
            <p:nvPr/>
          </p:nvSpPr>
          <p:spPr>
            <a:xfrm>
              <a:off x="0" y="0"/>
              <a:ext cx="77060" cy="6063003"/>
            </a:xfrm>
            <a:custGeom>
              <a:rect b="b" l="l" r="r" t="t"/>
              <a:pathLst>
                <a:path extrusionOk="0" h="6063003" w="77060">
                  <a:moveTo>
                    <a:pt x="38530" y="0"/>
                  </a:moveTo>
                  <a:lnTo>
                    <a:pt x="38530" y="0"/>
                  </a:lnTo>
                  <a:cubicBezTo>
                    <a:pt x="48749" y="0"/>
                    <a:pt x="58549" y="4059"/>
                    <a:pt x="65775" y="11285"/>
                  </a:cubicBezTo>
                  <a:cubicBezTo>
                    <a:pt x="73001" y="18511"/>
                    <a:pt x="77060" y="28311"/>
                    <a:pt x="77060" y="38530"/>
                  </a:cubicBezTo>
                  <a:lnTo>
                    <a:pt x="77060" y="6024473"/>
                  </a:lnTo>
                  <a:cubicBezTo>
                    <a:pt x="77060" y="6034692"/>
                    <a:pt x="73001" y="6044492"/>
                    <a:pt x="65775" y="6051718"/>
                  </a:cubicBezTo>
                  <a:cubicBezTo>
                    <a:pt x="58549" y="6058944"/>
                    <a:pt x="48749" y="6063003"/>
                    <a:pt x="38530" y="6063003"/>
                  </a:cubicBezTo>
                  <a:lnTo>
                    <a:pt x="38530" y="6063003"/>
                  </a:lnTo>
                  <a:cubicBezTo>
                    <a:pt x="28311" y="6063003"/>
                    <a:pt x="18511" y="6058944"/>
                    <a:pt x="11285" y="6051718"/>
                  </a:cubicBezTo>
                  <a:cubicBezTo>
                    <a:pt x="4059" y="6044492"/>
                    <a:pt x="0" y="6034692"/>
                    <a:pt x="0" y="6024473"/>
                  </a:cubicBezTo>
                  <a:lnTo>
                    <a:pt x="0" y="38530"/>
                  </a:lnTo>
                  <a:cubicBezTo>
                    <a:pt x="0" y="28311"/>
                    <a:pt x="4059" y="18511"/>
                    <a:pt x="11285" y="11285"/>
                  </a:cubicBezTo>
                  <a:cubicBezTo>
                    <a:pt x="18511" y="4059"/>
                    <a:pt x="28311" y="0"/>
                    <a:pt x="38530" y="0"/>
                  </a:cubicBezTo>
                  <a:close/>
                </a:path>
              </a:pathLst>
            </a:custGeom>
            <a:solidFill>
              <a:srgbClr val="E402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5"/>
            <p:cNvSpPr txBox="1"/>
            <p:nvPr/>
          </p:nvSpPr>
          <p:spPr>
            <a:xfrm>
              <a:off x="0" y="76200"/>
              <a:ext cx="77060" cy="5986803"/>
            </a:xfrm>
            <a:prstGeom prst="rect">
              <a:avLst/>
            </a:prstGeom>
            <a:noFill/>
            <a:ln>
              <a:noFill/>
            </a:ln>
          </p:spPr>
          <p:txBody>
            <a:bodyPr anchorCtr="0" anchor="ctr" bIns="38550" lIns="38550" spcFirstLastPara="1" rIns="38550" wrap="square" tIns="38550">
              <a:noAutofit/>
            </a:bodyPr>
            <a:lstStyle/>
            <a:p>
              <a:pPr indent="0" lvl="0" marL="0" marR="0" rtl="0" algn="ctr">
                <a:lnSpc>
                  <a:spcPct val="9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9" name="Google Shape;289;p15"/>
          <p:cNvGrpSpPr/>
          <p:nvPr/>
        </p:nvGrpSpPr>
        <p:grpSpPr>
          <a:xfrm rot="5400000">
            <a:off x="8368690" y="426085"/>
            <a:ext cx="1496227" cy="17478242"/>
            <a:chOff x="0" y="0"/>
            <a:chExt cx="519024" cy="6063003"/>
          </a:xfrm>
        </p:grpSpPr>
        <p:sp>
          <p:nvSpPr>
            <p:cNvPr id="290" name="Google Shape;290;p15"/>
            <p:cNvSpPr/>
            <p:nvPr/>
          </p:nvSpPr>
          <p:spPr>
            <a:xfrm>
              <a:off x="0" y="0"/>
              <a:ext cx="519024" cy="6063003"/>
            </a:xfrm>
            <a:custGeom>
              <a:rect b="b" l="l" r="r" t="t"/>
              <a:pathLst>
                <a:path extrusionOk="0" h="6063003" w="519024">
                  <a:moveTo>
                    <a:pt x="103486" y="0"/>
                  </a:moveTo>
                  <a:lnTo>
                    <a:pt x="415538" y="0"/>
                  </a:lnTo>
                  <a:cubicBezTo>
                    <a:pt x="442984" y="0"/>
                    <a:pt x="469306" y="10903"/>
                    <a:pt x="488714" y="30310"/>
                  </a:cubicBezTo>
                  <a:cubicBezTo>
                    <a:pt x="508121" y="49718"/>
                    <a:pt x="519024" y="76040"/>
                    <a:pt x="519024" y="103486"/>
                  </a:cubicBezTo>
                  <a:lnTo>
                    <a:pt x="519024" y="5959517"/>
                  </a:lnTo>
                  <a:cubicBezTo>
                    <a:pt x="519024" y="5986964"/>
                    <a:pt x="508121" y="6013286"/>
                    <a:pt x="488714" y="6032693"/>
                  </a:cubicBezTo>
                  <a:cubicBezTo>
                    <a:pt x="469306" y="6052100"/>
                    <a:pt x="442984" y="6063003"/>
                    <a:pt x="415538" y="6063003"/>
                  </a:cubicBezTo>
                  <a:lnTo>
                    <a:pt x="103486" y="6063003"/>
                  </a:lnTo>
                  <a:cubicBezTo>
                    <a:pt x="76040" y="6063003"/>
                    <a:pt x="49718" y="6052100"/>
                    <a:pt x="30310" y="6032693"/>
                  </a:cubicBezTo>
                  <a:cubicBezTo>
                    <a:pt x="10903" y="6013286"/>
                    <a:pt x="0" y="5986964"/>
                    <a:pt x="0" y="5959517"/>
                  </a:cubicBezTo>
                  <a:lnTo>
                    <a:pt x="0" y="103486"/>
                  </a:lnTo>
                  <a:cubicBezTo>
                    <a:pt x="0" y="76040"/>
                    <a:pt x="10903" y="49718"/>
                    <a:pt x="30310" y="30310"/>
                  </a:cubicBezTo>
                  <a:cubicBezTo>
                    <a:pt x="49718" y="10903"/>
                    <a:pt x="76040" y="0"/>
                    <a:pt x="103486" y="0"/>
                  </a:cubicBezTo>
                  <a:close/>
                </a:path>
              </a:pathLst>
            </a:custGeom>
            <a:solidFill>
              <a:srgbClr val="E402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5"/>
            <p:cNvSpPr txBox="1"/>
            <p:nvPr/>
          </p:nvSpPr>
          <p:spPr>
            <a:xfrm>
              <a:off x="0" y="76200"/>
              <a:ext cx="519024" cy="5986803"/>
            </a:xfrm>
            <a:prstGeom prst="rect">
              <a:avLst/>
            </a:prstGeom>
            <a:noFill/>
            <a:ln>
              <a:noFill/>
            </a:ln>
          </p:spPr>
          <p:txBody>
            <a:bodyPr anchorCtr="0" anchor="ctr" bIns="38550" lIns="38550" spcFirstLastPara="1" rIns="38550" wrap="square" tIns="38550">
              <a:noAutofit/>
            </a:bodyPr>
            <a:lstStyle/>
            <a:p>
              <a:pPr indent="0" lvl="0" marL="0" marR="0" rtl="0" algn="ctr">
                <a:lnSpc>
                  <a:spcPct val="9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2" name="Google Shape;292;p15"/>
          <p:cNvSpPr txBox="1"/>
          <p:nvPr/>
        </p:nvSpPr>
        <p:spPr>
          <a:xfrm>
            <a:off x="0" y="8715961"/>
            <a:ext cx="17574600" cy="982500"/>
          </a:xfrm>
          <a:prstGeom prst="rect">
            <a:avLst/>
          </a:prstGeom>
          <a:noFill/>
          <a:ln>
            <a:noFill/>
          </a:ln>
        </p:spPr>
        <p:txBody>
          <a:bodyPr anchorCtr="0" anchor="t" bIns="0" lIns="0" spcFirstLastPara="1" rIns="0" wrap="square" tIns="0">
            <a:spAutoFit/>
          </a:bodyPr>
          <a:lstStyle/>
          <a:p>
            <a:pPr indent="0" lvl="0" marL="0" marR="0" rtl="0" algn="ctr">
              <a:lnSpc>
                <a:spcPct val="80007"/>
              </a:lnSpc>
              <a:spcBef>
                <a:spcPts val="0"/>
              </a:spcBef>
              <a:spcAft>
                <a:spcPts val="0"/>
              </a:spcAft>
              <a:buNone/>
            </a:pPr>
            <a:r>
              <a:rPr b="0" i="0" lang="en-US" sz="7978" u="none" cap="none" strike="noStrike">
                <a:solidFill>
                  <a:srgbClr val="FFFFFF"/>
                </a:solidFill>
                <a:latin typeface="Amaranth"/>
                <a:ea typeface="Amaranth"/>
                <a:cs typeface="Amaranth"/>
                <a:sym typeface="Amaranth"/>
              </a:rPr>
              <a:t>A Picture is Worth a Thousand Words</a:t>
            </a:r>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grpSp>
        <p:nvGrpSpPr>
          <p:cNvPr id="297" name="Google Shape;297;p16"/>
          <p:cNvGrpSpPr/>
          <p:nvPr/>
        </p:nvGrpSpPr>
        <p:grpSpPr>
          <a:xfrm>
            <a:off x="890500" y="893575"/>
            <a:ext cx="16457837" cy="8510219"/>
            <a:chOff x="596" y="0"/>
            <a:chExt cx="4579126" cy="2402049"/>
          </a:xfrm>
        </p:grpSpPr>
        <p:sp>
          <p:nvSpPr>
            <p:cNvPr id="298" name="Google Shape;298;p16"/>
            <p:cNvSpPr/>
            <p:nvPr/>
          </p:nvSpPr>
          <p:spPr>
            <a:xfrm>
              <a:off x="596" y="0"/>
              <a:ext cx="4579126" cy="2402049"/>
            </a:xfrm>
            <a:custGeom>
              <a:rect b="b" l="l" r="r" t="t"/>
              <a:pathLst>
                <a:path extrusionOk="0" h="2402049" w="4579126">
                  <a:moveTo>
                    <a:pt x="212130" y="2402049"/>
                  </a:moveTo>
                  <a:lnTo>
                    <a:pt x="4366997" y="2402049"/>
                  </a:lnTo>
                  <a:cubicBezTo>
                    <a:pt x="4372383" y="2402049"/>
                    <a:pt x="4376872" y="2397924"/>
                    <a:pt x="4377326" y="2392557"/>
                  </a:cubicBezTo>
                  <a:lnTo>
                    <a:pt x="4578920" y="9492"/>
                  </a:lnTo>
                  <a:cubicBezTo>
                    <a:pt x="4579126" y="7051"/>
                    <a:pt x="4578300" y="4635"/>
                    <a:pt x="4576643" y="2831"/>
                  </a:cubicBezTo>
                  <a:cubicBezTo>
                    <a:pt x="4574985" y="1027"/>
                    <a:pt x="4572647" y="0"/>
                    <a:pt x="4570197" y="0"/>
                  </a:cubicBezTo>
                  <a:lnTo>
                    <a:pt x="8930" y="0"/>
                  </a:lnTo>
                  <a:cubicBezTo>
                    <a:pt x="6480" y="0"/>
                    <a:pt x="4142" y="1027"/>
                    <a:pt x="2484" y="2831"/>
                  </a:cubicBezTo>
                  <a:cubicBezTo>
                    <a:pt x="826" y="4635"/>
                    <a:pt x="0" y="7051"/>
                    <a:pt x="207" y="9492"/>
                  </a:cubicBezTo>
                  <a:lnTo>
                    <a:pt x="201801" y="2392557"/>
                  </a:lnTo>
                  <a:cubicBezTo>
                    <a:pt x="202255" y="2397924"/>
                    <a:pt x="206744" y="2402049"/>
                    <a:pt x="212130" y="2402049"/>
                  </a:cubicBezTo>
                  <a:close/>
                </a:path>
              </a:pathLst>
            </a:custGeom>
            <a:solidFill>
              <a:srgbClr val="000000">
                <a:alpha val="0"/>
              </a:srgbClr>
            </a:solidFill>
            <a:ln cap="rnd" cmpd="sng" w="571500">
              <a:solidFill>
                <a:srgbClr val="E402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6"/>
            <p:cNvSpPr txBox="1"/>
            <p:nvPr/>
          </p:nvSpPr>
          <p:spPr>
            <a:xfrm>
              <a:off x="127000" y="85725"/>
              <a:ext cx="4326300" cy="23163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0" name="Google Shape;300;p16"/>
          <p:cNvGrpSpPr/>
          <p:nvPr/>
        </p:nvGrpSpPr>
        <p:grpSpPr>
          <a:xfrm>
            <a:off x="272195" y="362542"/>
            <a:ext cx="17743614" cy="9561916"/>
            <a:chOff x="1042" y="0"/>
            <a:chExt cx="4673215" cy="2518365"/>
          </a:xfrm>
        </p:grpSpPr>
        <p:sp>
          <p:nvSpPr>
            <p:cNvPr id="301" name="Google Shape;301;p16"/>
            <p:cNvSpPr/>
            <p:nvPr/>
          </p:nvSpPr>
          <p:spPr>
            <a:xfrm>
              <a:off x="1042" y="0"/>
              <a:ext cx="4673215" cy="2518365"/>
            </a:xfrm>
            <a:custGeom>
              <a:rect b="b" l="l" r="r" t="t"/>
              <a:pathLst>
                <a:path extrusionOk="0" h="2518365" w="4673215">
                  <a:moveTo>
                    <a:pt x="219603" y="2518365"/>
                  </a:moveTo>
                  <a:lnTo>
                    <a:pt x="4453611" y="2518365"/>
                  </a:lnTo>
                  <a:cubicBezTo>
                    <a:pt x="4463465" y="2518365"/>
                    <a:pt x="4471667" y="2510798"/>
                    <a:pt x="4472459" y="2500976"/>
                  </a:cubicBezTo>
                  <a:lnTo>
                    <a:pt x="4672853" y="17389"/>
                  </a:lnTo>
                  <a:cubicBezTo>
                    <a:pt x="4673215" y="12910"/>
                    <a:pt x="4671687" y="8484"/>
                    <a:pt x="4668640" y="5181"/>
                  </a:cubicBezTo>
                  <a:cubicBezTo>
                    <a:pt x="4665593" y="1878"/>
                    <a:pt x="4661305" y="0"/>
                    <a:pt x="4656811" y="0"/>
                  </a:cubicBezTo>
                  <a:lnTo>
                    <a:pt x="16403" y="0"/>
                  </a:lnTo>
                  <a:cubicBezTo>
                    <a:pt x="11910" y="0"/>
                    <a:pt x="7621" y="1878"/>
                    <a:pt x="4574" y="5181"/>
                  </a:cubicBezTo>
                  <a:cubicBezTo>
                    <a:pt x="1527" y="8484"/>
                    <a:pt x="0" y="12910"/>
                    <a:pt x="361" y="17389"/>
                  </a:cubicBezTo>
                  <a:lnTo>
                    <a:pt x="200755" y="2500976"/>
                  </a:lnTo>
                  <a:cubicBezTo>
                    <a:pt x="201547" y="2510798"/>
                    <a:pt x="209749" y="2518365"/>
                    <a:pt x="219603" y="2518365"/>
                  </a:cubicBezTo>
                  <a:close/>
                </a:path>
              </a:pathLst>
            </a:custGeom>
            <a:solidFill>
              <a:srgbClr val="000000">
                <a:alpha val="0"/>
              </a:srgbClr>
            </a:solidFill>
            <a:ln cap="rnd" cmpd="sng" w="95250">
              <a:solidFill>
                <a:srgbClr val="2021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6"/>
            <p:cNvSpPr txBox="1"/>
            <p:nvPr/>
          </p:nvSpPr>
          <p:spPr>
            <a:xfrm>
              <a:off x="127000" y="85725"/>
              <a:ext cx="4421298" cy="243264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3" name="Google Shape;303;p16"/>
          <p:cNvSpPr txBox="1"/>
          <p:nvPr/>
        </p:nvSpPr>
        <p:spPr>
          <a:xfrm>
            <a:off x="3996065" y="3502978"/>
            <a:ext cx="10296000" cy="38418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0400" u="none" cap="none" strike="noStrike">
                <a:solidFill>
                  <a:srgbClr val="202124"/>
                </a:solidFill>
                <a:latin typeface="Amaranth"/>
                <a:ea typeface="Amaranth"/>
                <a:cs typeface="Amaranth"/>
                <a:sym typeface="Amaranth"/>
              </a:rPr>
              <a:t>Write an original statement or inspiring quote.</a:t>
            </a:r>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17"/>
          <p:cNvSpPr txBox="1"/>
          <p:nvPr/>
        </p:nvSpPr>
        <p:spPr>
          <a:xfrm>
            <a:off x="3611885" y="2898286"/>
            <a:ext cx="11062022" cy="56388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200" u="none" cap="none" strike="noStrike">
                <a:solidFill>
                  <a:srgbClr val="E4022B"/>
                </a:solidFill>
                <a:latin typeface="Amaranth"/>
                <a:ea typeface="Amaranth"/>
                <a:cs typeface="Amaranth"/>
                <a:sym typeface="Amaranth"/>
              </a:rPr>
              <a:t>Contact Us</a:t>
            </a:r>
            <a:endParaRPr/>
          </a:p>
        </p:txBody>
      </p:sp>
      <p:sp>
        <p:nvSpPr>
          <p:cNvPr id="309" name="Google Shape;309;p17"/>
          <p:cNvSpPr txBox="1"/>
          <p:nvPr/>
        </p:nvSpPr>
        <p:spPr>
          <a:xfrm>
            <a:off x="5881721" y="3747772"/>
            <a:ext cx="6517937" cy="499494"/>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3299" u="none" cap="none" strike="noStrike">
                <a:solidFill>
                  <a:srgbClr val="202124"/>
                </a:solidFill>
                <a:latin typeface="Amaranth"/>
                <a:ea typeface="Amaranth"/>
                <a:cs typeface="Amaranth"/>
                <a:sym typeface="Amaranth"/>
              </a:rPr>
              <a:t>123 Anywhere St., Any City,ST 12345</a:t>
            </a:r>
            <a:endParaRPr/>
          </a:p>
        </p:txBody>
      </p:sp>
      <p:sp>
        <p:nvSpPr>
          <p:cNvPr id="310" name="Google Shape;310;p17"/>
          <p:cNvSpPr txBox="1"/>
          <p:nvPr/>
        </p:nvSpPr>
        <p:spPr>
          <a:xfrm>
            <a:off x="7087320" y="4310995"/>
            <a:ext cx="4106739" cy="499494"/>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3299" u="none" cap="none" strike="noStrike">
                <a:solidFill>
                  <a:srgbClr val="202124"/>
                </a:solidFill>
                <a:latin typeface="Amaranth"/>
                <a:ea typeface="Amaranth"/>
                <a:cs typeface="Amaranth"/>
                <a:sym typeface="Amaranth"/>
              </a:rPr>
              <a:t>123-456-7890</a:t>
            </a:r>
            <a:endParaRPr/>
          </a:p>
        </p:txBody>
      </p:sp>
      <p:sp>
        <p:nvSpPr>
          <p:cNvPr id="311" name="Google Shape;311;p17"/>
          <p:cNvSpPr txBox="1"/>
          <p:nvPr/>
        </p:nvSpPr>
        <p:spPr>
          <a:xfrm>
            <a:off x="6368347" y="4874218"/>
            <a:ext cx="5544685" cy="499494"/>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3299" u="none" cap="none" strike="noStrike">
                <a:solidFill>
                  <a:srgbClr val="202124"/>
                </a:solidFill>
                <a:latin typeface="Amaranth"/>
                <a:ea typeface="Amaranth"/>
                <a:cs typeface="Amaranth"/>
                <a:sym typeface="Amaranth"/>
              </a:rPr>
              <a:t>hello@reallygreatsite.com</a:t>
            </a:r>
            <a:endParaRPr/>
          </a:p>
        </p:txBody>
      </p:sp>
      <p:sp>
        <p:nvSpPr>
          <p:cNvPr id="312" name="Google Shape;312;p17"/>
          <p:cNvSpPr txBox="1"/>
          <p:nvPr/>
        </p:nvSpPr>
        <p:spPr>
          <a:xfrm>
            <a:off x="7088620" y="6000664"/>
            <a:ext cx="4106739" cy="499494"/>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3299" u="none" cap="none" strike="noStrike">
                <a:solidFill>
                  <a:srgbClr val="202124"/>
                </a:solidFill>
                <a:latin typeface="Amaranth"/>
                <a:ea typeface="Amaranth"/>
                <a:cs typeface="Amaranth"/>
                <a:sym typeface="Amaranth"/>
              </a:rPr>
              <a:t>reallygreatsite.com</a:t>
            </a:r>
            <a:endParaRPr/>
          </a:p>
        </p:txBody>
      </p:sp>
      <p:sp>
        <p:nvSpPr>
          <p:cNvPr id="313" name="Google Shape;313;p17"/>
          <p:cNvSpPr txBox="1"/>
          <p:nvPr/>
        </p:nvSpPr>
        <p:spPr>
          <a:xfrm>
            <a:off x="7087320" y="5437441"/>
            <a:ext cx="4106739" cy="499494"/>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3299" u="none" cap="none" strike="noStrike">
                <a:solidFill>
                  <a:srgbClr val="202124"/>
                </a:solidFill>
                <a:latin typeface="Amaranth"/>
                <a:ea typeface="Amaranth"/>
                <a:cs typeface="Amaranth"/>
                <a:sym typeface="Amaranth"/>
              </a:rPr>
              <a:t>@reallygreatsite</a:t>
            </a:r>
            <a:endParaRPr/>
          </a:p>
        </p:txBody>
      </p:sp>
      <p:grpSp>
        <p:nvGrpSpPr>
          <p:cNvPr id="314" name="Google Shape;314;p17"/>
          <p:cNvGrpSpPr/>
          <p:nvPr/>
        </p:nvGrpSpPr>
        <p:grpSpPr>
          <a:xfrm rot="5400000">
            <a:off x="9005730" y="110899"/>
            <a:ext cx="222147" cy="17478242"/>
            <a:chOff x="0" y="0"/>
            <a:chExt cx="77060" cy="6063003"/>
          </a:xfrm>
        </p:grpSpPr>
        <p:sp>
          <p:nvSpPr>
            <p:cNvPr id="315" name="Google Shape;315;p17"/>
            <p:cNvSpPr/>
            <p:nvPr/>
          </p:nvSpPr>
          <p:spPr>
            <a:xfrm>
              <a:off x="0" y="0"/>
              <a:ext cx="77060" cy="6063003"/>
            </a:xfrm>
            <a:custGeom>
              <a:rect b="b" l="l" r="r" t="t"/>
              <a:pathLst>
                <a:path extrusionOk="0" h="6063003" w="77060">
                  <a:moveTo>
                    <a:pt x="38530" y="0"/>
                  </a:moveTo>
                  <a:lnTo>
                    <a:pt x="38530" y="0"/>
                  </a:lnTo>
                  <a:cubicBezTo>
                    <a:pt x="48749" y="0"/>
                    <a:pt x="58549" y="4059"/>
                    <a:pt x="65775" y="11285"/>
                  </a:cubicBezTo>
                  <a:cubicBezTo>
                    <a:pt x="73001" y="18511"/>
                    <a:pt x="77060" y="28311"/>
                    <a:pt x="77060" y="38530"/>
                  </a:cubicBezTo>
                  <a:lnTo>
                    <a:pt x="77060" y="6024473"/>
                  </a:lnTo>
                  <a:cubicBezTo>
                    <a:pt x="77060" y="6034692"/>
                    <a:pt x="73001" y="6044492"/>
                    <a:pt x="65775" y="6051718"/>
                  </a:cubicBezTo>
                  <a:cubicBezTo>
                    <a:pt x="58549" y="6058944"/>
                    <a:pt x="48749" y="6063003"/>
                    <a:pt x="38530" y="6063003"/>
                  </a:cubicBezTo>
                  <a:lnTo>
                    <a:pt x="38530" y="6063003"/>
                  </a:lnTo>
                  <a:cubicBezTo>
                    <a:pt x="28311" y="6063003"/>
                    <a:pt x="18511" y="6058944"/>
                    <a:pt x="11285" y="6051718"/>
                  </a:cubicBezTo>
                  <a:cubicBezTo>
                    <a:pt x="4059" y="6044492"/>
                    <a:pt x="0" y="6034692"/>
                    <a:pt x="0" y="6024473"/>
                  </a:cubicBezTo>
                  <a:lnTo>
                    <a:pt x="0" y="38530"/>
                  </a:lnTo>
                  <a:cubicBezTo>
                    <a:pt x="0" y="28311"/>
                    <a:pt x="4059" y="18511"/>
                    <a:pt x="11285" y="11285"/>
                  </a:cubicBezTo>
                  <a:cubicBezTo>
                    <a:pt x="18511" y="4059"/>
                    <a:pt x="28311" y="0"/>
                    <a:pt x="38530" y="0"/>
                  </a:cubicBezTo>
                  <a:close/>
                </a:path>
              </a:pathLst>
            </a:custGeom>
            <a:solidFill>
              <a:srgbClr val="E402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7"/>
            <p:cNvSpPr txBox="1"/>
            <p:nvPr/>
          </p:nvSpPr>
          <p:spPr>
            <a:xfrm>
              <a:off x="0" y="76200"/>
              <a:ext cx="77060" cy="5986803"/>
            </a:xfrm>
            <a:prstGeom prst="rect">
              <a:avLst/>
            </a:prstGeom>
            <a:noFill/>
            <a:ln>
              <a:noFill/>
            </a:ln>
          </p:spPr>
          <p:txBody>
            <a:bodyPr anchorCtr="0" anchor="ctr" bIns="38550" lIns="38550" spcFirstLastPara="1" rIns="38550" wrap="square" tIns="38550">
              <a:noAutofit/>
            </a:bodyPr>
            <a:lstStyle/>
            <a:p>
              <a:pPr indent="0" lvl="0" marL="0" marR="0" rtl="0" algn="ctr">
                <a:lnSpc>
                  <a:spcPct val="9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7" name="Google Shape;317;p17"/>
          <p:cNvGrpSpPr/>
          <p:nvPr/>
        </p:nvGrpSpPr>
        <p:grpSpPr>
          <a:xfrm rot="5400000">
            <a:off x="8640022" y="833083"/>
            <a:ext cx="953563" cy="17478242"/>
            <a:chOff x="0" y="0"/>
            <a:chExt cx="330780" cy="6063003"/>
          </a:xfrm>
        </p:grpSpPr>
        <p:sp>
          <p:nvSpPr>
            <p:cNvPr id="318" name="Google Shape;318;p17"/>
            <p:cNvSpPr/>
            <p:nvPr/>
          </p:nvSpPr>
          <p:spPr>
            <a:xfrm>
              <a:off x="0" y="0"/>
              <a:ext cx="330780" cy="6063003"/>
            </a:xfrm>
            <a:custGeom>
              <a:rect b="b" l="l" r="r" t="t"/>
              <a:pathLst>
                <a:path extrusionOk="0" h="6063003" w="330780">
                  <a:moveTo>
                    <a:pt x="162379" y="0"/>
                  </a:moveTo>
                  <a:lnTo>
                    <a:pt x="168402" y="0"/>
                  </a:lnTo>
                  <a:cubicBezTo>
                    <a:pt x="211467" y="0"/>
                    <a:pt x="252769" y="17108"/>
                    <a:pt x="283221" y="47560"/>
                  </a:cubicBezTo>
                  <a:cubicBezTo>
                    <a:pt x="313673" y="78012"/>
                    <a:pt x="330780" y="119313"/>
                    <a:pt x="330780" y="162379"/>
                  </a:cubicBezTo>
                  <a:lnTo>
                    <a:pt x="330780" y="5900624"/>
                  </a:lnTo>
                  <a:cubicBezTo>
                    <a:pt x="330780" y="5990304"/>
                    <a:pt x="258081" y="6063003"/>
                    <a:pt x="168402" y="6063003"/>
                  </a:cubicBezTo>
                  <a:lnTo>
                    <a:pt x="162379" y="6063003"/>
                  </a:lnTo>
                  <a:cubicBezTo>
                    <a:pt x="72699" y="6063003"/>
                    <a:pt x="0" y="5990304"/>
                    <a:pt x="0" y="5900624"/>
                  </a:cubicBezTo>
                  <a:lnTo>
                    <a:pt x="0" y="162379"/>
                  </a:lnTo>
                  <a:cubicBezTo>
                    <a:pt x="0" y="72699"/>
                    <a:pt x="72699" y="0"/>
                    <a:pt x="162379" y="0"/>
                  </a:cubicBezTo>
                  <a:close/>
                </a:path>
              </a:pathLst>
            </a:custGeom>
            <a:solidFill>
              <a:srgbClr val="E402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7"/>
            <p:cNvSpPr txBox="1"/>
            <p:nvPr/>
          </p:nvSpPr>
          <p:spPr>
            <a:xfrm>
              <a:off x="0" y="76200"/>
              <a:ext cx="330780" cy="5986803"/>
            </a:xfrm>
            <a:prstGeom prst="rect">
              <a:avLst/>
            </a:prstGeom>
            <a:noFill/>
            <a:ln>
              <a:noFill/>
            </a:ln>
          </p:spPr>
          <p:txBody>
            <a:bodyPr anchorCtr="0" anchor="ctr" bIns="38550" lIns="38550" spcFirstLastPara="1" rIns="38550" wrap="square" tIns="38550">
              <a:noAutofit/>
            </a:bodyPr>
            <a:lstStyle/>
            <a:p>
              <a:pPr indent="0" lvl="0" marL="0" marR="0" rtl="0" algn="ctr">
                <a:lnSpc>
                  <a:spcPct val="9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grpSp>
        <p:nvGrpSpPr>
          <p:cNvPr id="324" name="Google Shape;324;p18"/>
          <p:cNvGrpSpPr/>
          <p:nvPr/>
        </p:nvGrpSpPr>
        <p:grpSpPr>
          <a:xfrm>
            <a:off x="774218" y="2177400"/>
            <a:ext cx="5097641" cy="7508818"/>
            <a:chOff x="0" y="-28575"/>
            <a:chExt cx="1342589" cy="1977631"/>
          </a:xfrm>
        </p:grpSpPr>
        <p:sp>
          <p:nvSpPr>
            <p:cNvPr id="325" name="Google Shape;325;p18"/>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00000">
                <a:alpha val="0"/>
              </a:srgbClr>
            </a:solidFill>
            <a:ln cap="rnd" cmpd="sng" w="19050">
              <a:solidFill>
                <a:srgbClr val="2021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8"/>
            <p:cNvSpPr txBox="1"/>
            <p:nvPr/>
          </p:nvSpPr>
          <p:spPr>
            <a:xfrm>
              <a:off x="0" y="-28575"/>
              <a:ext cx="1342589"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7" name="Google Shape;327;p18"/>
          <p:cNvGrpSpPr/>
          <p:nvPr/>
        </p:nvGrpSpPr>
        <p:grpSpPr>
          <a:xfrm>
            <a:off x="6109984" y="2177400"/>
            <a:ext cx="11512980" cy="7508818"/>
            <a:chOff x="0" y="-28575"/>
            <a:chExt cx="3032225" cy="1977631"/>
          </a:xfrm>
        </p:grpSpPr>
        <p:sp>
          <p:nvSpPr>
            <p:cNvPr id="328" name="Google Shape;328;p18"/>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00000">
                <a:alpha val="0"/>
              </a:srgbClr>
            </a:solidFill>
            <a:ln cap="rnd" cmpd="sng" w="19050">
              <a:solidFill>
                <a:srgbClr val="2021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8"/>
            <p:cNvSpPr txBox="1"/>
            <p:nvPr/>
          </p:nvSpPr>
          <p:spPr>
            <a:xfrm>
              <a:off x="0" y="-28575"/>
              <a:ext cx="3032225"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0" name="Google Shape;330;p18"/>
          <p:cNvGrpSpPr/>
          <p:nvPr/>
        </p:nvGrpSpPr>
        <p:grpSpPr>
          <a:xfrm>
            <a:off x="1139005" y="2458118"/>
            <a:ext cx="4368067" cy="755733"/>
            <a:chOff x="0" y="-28575"/>
            <a:chExt cx="1150437" cy="199041"/>
          </a:xfrm>
        </p:grpSpPr>
        <p:sp>
          <p:nvSpPr>
            <p:cNvPr id="331" name="Google Shape;331;p18"/>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20212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8"/>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3" name="Google Shape;333;p18"/>
          <p:cNvGrpSpPr/>
          <p:nvPr/>
        </p:nvGrpSpPr>
        <p:grpSpPr>
          <a:xfrm>
            <a:off x="9682440" y="2458118"/>
            <a:ext cx="4368067" cy="755733"/>
            <a:chOff x="0" y="-28575"/>
            <a:chExt cx="1150437" cy="199041"/>
          </a:xfrm>
        </p:grpSpPr>
        <p:sp>
          <p:nvSpPr>
            <p:cNvPr id="334" name="Google Shape;334;p18"/>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20212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8"/>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6" name="Google Shape;336;p18"/>
          <p:cNvGrpSpPr/>
          <p:nvPr/>
        </p:nvGrpSpPr>
        <p:grpSpPr>
          <a:xfrm>
            <a:off x="1139005" y="7092517"/>
            <a:ext cx="4368067" cy="755733"/>
            <a:chOff x="0" y="-28575"/>
            <a:chExt cx="1150437" cy="199041"/>
          </a:xfrm>
        </p:grpSpPr>
        <p:sp>
          <p:nvSpPr>
            <p:cNvPr id="337" name="Google Shape;337;p18"/>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20212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8"/>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9" name="Google Shape;339;p18"/>
          <p:cNvGrpSpPr/>
          <p:nvPr/>
        </p:nvGrpSpPr>
        <p:grpSpPr>
          <a:xfrm>
            <a:off x="2981522" y="8160366"/>
            <a:ext cx="754204" cy="780719"/>
            <a:chOff x="0" y="-28575"/>
            <a:chExt cx="812800" cy="841375"/>
          </a:xfrm>
        </p:grpSpPr>
        <p:sp>
          <p:nvSpPr>
            <p:cNvPr id="340" name="Google Shape;340;p18"/>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2021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8"/>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2" name="Google Shape;342;p18"/>
          <p:cNvGrpSpPr/>
          <p:nvPr/>
        </p:nvGrpSpPr>
        <p:grpSpPr>
          <a:xfrm>
            <a:off x="3969311" y="8160366"/>
            <a:ext cx="754204" cy="780719"/>
            <a:chOff x="0" y="-28575"/>
            <a:chExt cx="812800" cy="841375"/>
          </a:xfrm>
        </p:grpSpPr>
        <p:sp>
          <p:nvSpPr>
            <p:cNvPr id="343" name="Google Shape;343;p18"/>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cap="rnd" cmpd="sng" w="38100">
              <a:solidFill>
                <a:srgbClr val="2021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8"/>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5" name="Google Shape;345;p18"/>
          <p:cNvSpPr txBox="1"/>
          <p:nvPr/>
        </p:nvSpPr>
        <p:spPr>
          <a:xfrm>
            <a:off x="1232396" y="3455296"/>
            <a:ext cx="4181285" cy="51003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202124"/>
                </a:solidFill>
                <a:latin typeface="Amaranth"/>
                <a:ea typeface="Amaranth"/>
                <a:cs typeface="Amaranth"/>
                <a:sym typeface="Amaranth"/>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202124"/>
                </a:solidFill>
                <a:latin typeface="Amaranth"/>
                <a:ea typeface="Amaranth"/>
                <a:cs typeface="Amaranth"/>
                <a:sym typeface="Amaranth"/>
              </a:rPr>
              <a:t>uses the following free fonts:</a:t>
            </a:r>
            <a:endParaRPr/>
          </a:p>
        </p:txBody>
      </p:sp>
      <p:sp>
        <p:nvSpPr>
          <p:cNvPr id="346" name="Google Shape;346;p18"/>
          <p:cNvSpPr txBox="1"/>
          <p:nvPr/>
        </p:nvSpPr>
        <p:spPr>
          <a:xfrm>
            <a:off x="1175455" y="6548106"/>
            <a:ext cx="4368067" cy="25285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202124"/>
                </a:solidFill>
                <a:latin typeface="Amaranth"/>
                <a:ea typeface="Amaranth"/>
                <a:cs typeface="Amaranth"/>
                <a:sym typeface="Amaranth"/>
              </a:rPr>
              <a:t>You can find these fonts online too.</a:t>
            </a:r>
            <a:endParaRPr/>
          </a:p>
        </p:txBody>
      </p:sp>
      <p:sp>
        <p:nvSpPr>
          <p:cNvPr id="347" name="Google Shape;347;p18"/>
          <p:cNvSpPr txBox="1"/>
          <p:nvPr/>
        </p:nvSpPr>
        <p:spPr>
          <a:xfrm>
            <a:off x="1747770" y="4893373"/>
            <a:ext cx="3150536" cy="56692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4200" u="none" cap="none" strike="noStrike">
                <a:solidFill>
                  <a:srgbClr val="202124"/>
                </a:solidFill>
                <a:latin typeface="Amaranth"/>
                <a:ea typeface="Amaranth"/>
                <a:cs typeface="Amaranth"/>
                <a:sym typeface="Amaranth"/>
              </a:rPr>
              <a:t>AMARANTH</a:t>
            </a:r>
            <a:endParaRPr/>
          </a:p>
        </p:txBody>
      </p:sp>
      <p:sp>
        <p:nvSpPr>
          <p:cNvPr id="348" name="Google Shape;348;p18"/>
          <p:cNvSpPr txBox="1"/>
          <p:nvPr/>
        </p:nvSpPr>
        <p:spPr>
          <a:xfrm>
            <a:off x="4210005" y="1436516"/>
            <a:ext cx="9867990"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202124"/>
                </a:solidFill>
                <a:latin typeface="Amaranth"/>
                <a:ea typeface="Amaranth"/>
                <a:cs typeface="Amaranth"/>
                <a:sym typeface="Amaranth"/>
              </a:rPr>
              <a:t>Use these design resources in your Canva Presentation.</a:t>
            </a:r>
            <a:endParaRPr/>
          </a:p>
        </p:txBody>
      </p:sp>
      <p:sp>
        <p:nvSpPr>
          <p:cNvPr id="349" name="Google Shape;349;p18"/>
          <p:cNvSpPr txBox="1"/>
          <p:nvPr/>
        </p:nvSpPr>
        <p:spPr>
          <a:xfrm>
            <a:off x="11706206" y="9915836"/>
            <a:ext cx="5916757" cy="175524"/>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202124"/>
                </a:solidFill>
                <a:latin typeface="Amaranth"/>
                <a:ea typeface="Amaranth"/>
                <a:cs typeface="Amaranth"/>
                <a:sym typeface="Amaranth"/>
              </a:rPr>
              <a:t>DON'T FORGET TO DELETE THIS PAGE BEFORE PRESENTING. </a:t>
            </a:r>
            <a:endParaRPr/>
          </a:p>
        </p:txBody>
      </p:sp>
      <p:sp>
        <p:nvSpPr>
          <p:cNvPr id="350" name="Google Shape;350;p18"/>
          <p:cNvSpPr txBox="1"/>
          <p:nvPr/>
        </p:nvSpPr>
        <p:spPr>
          <a:xfrm>
            <a:off x="5469973" y="572474"/>
            <a:ext cx="7348055" cy="84836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399" u="none" cap="none" strike="noStrike">
                <a:solidFill>
                  <a:srgbClr val="202124"/>
                </a:solidFill>
                <a:latin typeface="Amaranth"/>
                <a:ea typeface="Amaranth"/>
                <a:cs typeface="Amaranth"/>
                <a:sym typeface="Amaranth"/>
              </a:rPr>
              <a:t>Resource Page</a:t>
            </a:r>
            <a:endParaRPr/>
          </a:p>
        </p:txBody>
      </p:sp>
      <p:sp>
        <p:nvSpPr>
          <p:cNvPr id="351" name="Google Shape;351;p18"/>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202124"/>
                </a:solidFill>
                <a:latin typeface="Amaranth"/>
                <a:ea typeface="Amaranth"/>
                <a:cs typeface="Amaranth"/>
                <a:sym typeface="Amaranth"/>
              </a:rPr>
              <a:t>FONTS</a:t>
            </a:r>
            <a:endParaRPr/>
          </a:p>
        </p:txBody>
      </p:sp>
      <p:sp>
        <p:nvSpPr>
          <p:cNvPr id="352" name="Google Shape;352;p18"/>
          <p:cNvSpPr txBox="1"/>
          <p:nvPr/>
        </p:nvSpPr>
        <p:spPr>
          <a:xfrm>
            <a:off x="10291206"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202124"/>
                </a:solidFill>
                <a:latin typeface="Amaranth"/>
                <a:ea typeface="Amaranth"/>
                <a:cs typeface="Amaranth"/>
                <a:sym typeface="Amaranth"/>
              </a:rPr>
              <a:t>DESIGN ELEMENTS</a:t>
            </a:r>
            <a:endParaRPr/>
          </a:p>
        </p:txBody>
      </p:sp>
      <p:sp>
        <p:nvSpPr>
          <p:cNvPr id="353" name="Google Shape;353;p18"/>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202124"/>
                </a:solidFill>
                <a:latin typeface="Amaranth"/>
                <a:ea typeface="Amaranth"/>
                <a:cs typeface="Amaranth"/>
                <a:sym typeface="Amaranth"/>
              </a:rPr>
              <a:t>COLORS</a:t>
            </a:r>
            <a:endParaRPr/>
          </a:p>
        </p:txBody>
      </p:sp>
      <p:sp>
        <p:nvSpPr>
          <p:cNvPr id="354" name="Google Shape;354;p18"/>
          <p:cNvSpPr txBox="1"/>
          <p:nvPr/>
        </p:nvSpPr>
        <p:spPr>
          <a:xfrm>
            <a:off x="2747937" y="9074058"/>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202124"/>
                </a:solidFill>
                <a:latin typeface="Amaranth"/>
                <a:ea typeface="Amaranth"/>
                <a:cs typeface="Amaranth"/>
                <a:sym typeface="Amaranth"/>
              </a:rPr>
              <a:t>#202124</a:t>
            </a:r>
            <a:endParaRPr/>
          </a:p>
        </p:txBody>
      </p:sp>
      <p:sp>
        <p:nvSpPr>
          <p:cNvPr id="355" name="Google Shape;355;p18"/>
          <p:cNvSpPr txBox="1"/>
          <p:nvPr/>
        </p:nvSpPr>
        <p:spPr>
          <a:xfrm>
            <a:off x="3735726" y="9074058"/>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202124"/>
                </a:solidFill>
                <a:latin typeface="Amaranth"/>
                <a:ea typeface="Amaranth"/>
                <a:cs typeface="Amaranth"/>
                <a:sym typeface="Amaranth"/>
              </a:rPr>
              <a:t>#FFFFFF</a:t>
            </a:r>
            <a:endParaRPr/>
          </a:p>
        </p:txBody>
      </p:sp>
      <p:sp>
        <p:nvSpPr>
          <p:cNvPr id="356" name="Google Shape;356;p18"/>
          <p:cNvSpPr/>
          <p:nvPr/>
        </p:nvSpPr>
        <p:spPr>
          <a:xfrm>
            <a:off x="15123448" y="5299780"/>
            <a:ext cx="724812" cy="623339"/>
          </a:xfrm>
          <a:custGeom>
            <a:rect b="b" l="l" r="r" t="t"/>
            <a:pathLst>
              <a:path extrusionOk="0" h="623339" w="724812">
                <a:moveTo>
                  <a:pt x="0" y="0"/>
                </a:moveTo>
                <a:lnTo>
                  <a:pt x="724812" y="0"/>
                </a:lnTo>
                <a:lnTo>
                  <a:pt x="724812" y="623338"/>
                </a:lnTo>
                <a:lnTo>
                  <a:pt x="0" y="623338"/>
                </a:lnTo>
                <a:lnTo>
                  <a:pt x="0" y="0"/>
                </a:lnTo>
                <a:close/>
              </a:path>
            </a:pathLst>
          </a:custGeom>
          <a:blipFill rotWithShape="1">
            <a:blip r:embed="rId3">
              <a:alphaModFix/>
            </a:blip>
            <a:stretch>
              <a:fillRect b="0" l="0" r="0" t="0"/>
            </a:stretch>
          </a:blipFill>
          <a:ln>
            <a:noFill/>
          </a:ln>
        </p:spPr>
      </p:sp>
      <p:sp>
        <p:nvSpPr>
          <p:cNvPr id="357" name="Google Shape;357;p18"/>
          <p:cNvSpPr/>
          <p:nvPr/>
        </p:nvSpPr>
        <p:spPr>
          <a:xfrm>
            <a:off x="16448741" y="6504334"/>
            <a:ext cx="515154" cy="711896"/>
          </a:xfrm>
          <a:custGeom>
            <a:rect b="b" l="l" r="r" t="t"/>
            <a:pathLst>
              <a:path extrusionOk="0" h="711896" w="515154">
                <a:moveTo>
                  <a:pt x="0" y="0"/>
                </a:moveTo>
                <a:lnTo>
                  <a:pt x="515153" y="0"/>
                </a:lnTo>
                <a:lnTo>
                  <a:pt x="515153" y="711896"/>
                </a:lnTo>
                <a:lnTo>
                  <a:pt x="0" y="711896"/>
                </a:lnTo>
                <a:lnTo>
                  <a:pt x="0" y="0"/>
                </a:lnTo>
                <a:close/>
              </a:path>
            </a:pathLst>
          </a:custGeom>
          <a:blipFill rotWithShape="1">
            <a:blip r:embed="rId4">
              <a:alphaModFix/>
            </a:blip>
            <a:stretch>
              <a:fillRect b="0" l="0" r="0" t="0"/>
            </a:stretch>
          </a:blipFill>
          <a:ln>
            <a:noFill/>
          </a:ln>
        </p:spPr>
      </p:sp>
      <p:sp>
        <p:nvSpPr>
          <p:cNvPr id="358" name="Google Shape;358;p18"/>
          <p:cNvSpPr/>
          <p:nvPr/>
        </p:nvSpPr>
        <p:spPr>
          <a:xfrm>
            <a:off x="15273977" y="6580179"/>
            <a:ext cx="424419" cy="636051"/>
          </a:xfrm>
          <a:custGeom>
            <a:rect b="b" l="l" r="r" t="t"/>
            <a:pathLst>
              <a:path extrusionOk="0" h="636051" w="424419">
                <a:moveTo>
                  <a:pt x="0" y="0"/>
                </a:moveTo>
                <a:lnTo>
                  <a:pt x="424420" y="0"/>
                </a:lnTo>
                <a:lnTo>
                  <a:pt x="424420" y="636051"/>
                </a:lnTo>
                <a:lnTo>
                  <a:pt x="0" y="636051"/>
                </a:lnTo>
                <a:lnTo>
                  <a:pt x="0" y="0"/>
                </a:lnTo>
                <a:close/>
              </a:path>
            </a:pathLst>
          </a:custGeom>
          <a:blipFill rotWithShape="1">
            <a:blip r:embed="rId5">
              <a:alphaModFix/>
            </a:blip>
            <a:stretch>
              <a:fillRect b="0" l="0" r="0" t="0"/>
            </a:stretch>
          </a:blipFill>
          <a:ln>
            <a:noFill/>
          </a:ln>
        </p:spPr>
      </p:sp>
      <p:sp>
        <p:nvSpPr>
          <p:cNvPr id="359" name="Google Shape;359;p18"/>
          <p:cNvSpPr/>
          <p:nvPr/>
        </p:nvSpPr>
        <p:spPr>
          <a:xfrm>
            <a:off x="16316780" y="7857502"/>
            <a:ext cx="703879" cy="636051"/>
          </a:xfrm>
          <a:custGeom>
            <a:rect b="b" l="l" r="r" t="t"/>
            <a:pathLst>
              <a:path extrusionOk="0" h="636051" w="703879">
                <a:moveTo>
                  <a:pt x="0" y="0"/>
                </a:moveTo>
                <a:lnTo>
                  <a:pt x="703879" y="0"/>
                </a:lnTo>
                <a:lnTo>
                  <a:pt x="703879" y="636050"/>
                </a:lnTo>
                <a:lnTo>
                  <a:pt x="0" y="636050"/>
                </a:lnTo>
                <a:lnTo>
                  <a:pt x="0" y="0"/>
                </a:lnTo>
                <a:close/>
              </a:path>
            </a:pathLst>
          </a:custGeom>
          <a:blipFill rotWithShape="1">
            <a:blip r:embed="rId6">
              <a:alphaModFix/>
            </a:blip>
            <a:stretch>
              <a:fillRect b="0" l="0" r="0" t="0"/>
            </a:stretch>
          </a:blipFill>
          <a:ln>
            <a:noFill/>
          </a:ln>
        </p:spPr>
      </p:sp>
      <p:sp>
        <p:nvSpPr>
          <p:cNvPr id="360" name="Google Shape;360;p18"/>
          <p:cNvSpPr/>
          <p:nvPr/>
        </p:nvSpPr>
        <p:spPr>
          <a:xfrm>
            <a:off x="16316780" y="3964805"/>
            <a:ext cx="636051" cy="636051"/>
          </a:xfrm>
          <a:custGeom>
            <a:rect b="b" l="l" r="r" t="t"/>
            <a:pathLst>
              <a:path extrusionOk="0" h="636051" w="636051">
                <a:moveTo>
                  <a:pt x="0" y="0"/>
                </a:moveTo>
                <a:lnTo>
                  <a:pt x="636050" y="0"/>
                </a:lnTo>
                <a:lnTo>
                  <a:pt x="636050" y="636050"/>
                </a:lnTo>
                <a:lnTo>
                  <a:pt x="0" y="636050"/>
                </a:lnTo>
                <a:lnTo>
                  <a:pt x="0" y="0"/>
                </a:lnTo>
                <a:close/>
              </a:path>
            </a:pathLst>
          </a:custGeom>
          <a:blipFill rotWithShape="1">
            <a:blip r:embed="rId7">
              <a:alphaModFix/>
            </a:blip>
            <a:stretch>
              <a:fillRect b="0" l="0" r="0" t="0"/>
            </a:stretch>
          </a:blipFill>
          <a:ln>
            <a:noFill/>
          </a:ln>
        </p:spPr>
      </p:sp>
      <p:sp>
        <p:nvSpPr>
          <p:cNvPr id="361" name="Google Shape;361;p18"/>
          <p:cNvSpPr/>
          <p:nvPr/>
        </p:nvSpPr>
        <p:spPr>
          <a:xfrm>
            <a:off x="15042835" y="3971161"/>
            <a:ext cx="870206" cy="534781"/>
          </a:xfrm>
          <a:custGeom>
            <a:rect b="b" l="l" r="r" t="t"/>
            <a:pathLst>
              <a:path extrusionOk="0" h="534781" w="870206">
                <a:moveTo>
                  <a:pt x="0" y="0"/>
                </a:moveTo>
                <a:lnTo>
                  <a:pt x="870206" y="0"/>
                </a:lnTo>
                <a:lnTo>
                  <a:pt x="870206" y="534781"/>
                </a:lnTo>
                <a:lnTo>
                  <a:pt x="0" y="534781"/>
                </a:lnTo>
                <a:lnTo>
                  <a:pt x="0" y="0"/>
                </a:lnTo>
                <a:close/>
              </a:path>
            </a:pathLst>
          </a:custGeom>
          <a:blipFill rotWithShape="1">
            <a:blip r:embed="rId8">
              <a:alphaModFix/>
            </a:blip>
            <a:stretch>
              <a:fillRect b="0" l="0" r="0" t="0"/>
            </a:stretch>
          </a:blipFill>
          <a:ln>
            <a:noFill/>
          </a:ln>
        </p:spPr>
      </p:sp>
      <p:sp>
        <p:nvSpPr>
          <p:cNvPr id="362" name="Google Shape;362;p18"/>
          <p:cNvSpPr/>
          <p:nvPr/>
        </p:nvSpPr>
        <p:spPr>
          <a:xfrm>
            <a:off x="16251998" y="5299780"/>
            <a:ext cx="711896" cy="711896"/>
          </a:xfrm>
          <a:custGeom>
            <a:rect b="b" l="l" r="r" t="t"/>
            <a:pathLst>
              <a:path extrusionOk="0" h="711896" w="711896">
                <a:moveTo>
                  <a:pt x="0" y="0"/>
                </a:moveTo>
                <a:lnTo>
                  <a:pt x="711896" y="0"/>
                </a:lnTo>
                <a:lnTo>
                  <a:pt x="711896" y="711896"/>
                </a:lnTo>
                <a:lnTo>
                  <a:pt x="0" y="711896"/>
                </a:lnTo>
                <a:lnTo>
                  <a:pt x="0" y="0"/>
                </a:lnTo>
                <a:close/>
              </a:path>
            </a:pathLst>
          </a:custGeom>
          <a:blipFill rotWithShape="1">
            <a:blip r:embed="rId9">
              <a:alphaModFix/>
            </a:blip>
            <a:stretch>
              <a:fillRect b="0" l="0" r="0" t="0"/>
            </a:stretch>
          </a:blipFill>
          <a:ln>
            <a:noFill/>
          </a:ln>
        </p:spPr>
      </p:sp>
      <p:sp>
        <p:nvSpPr>
          <p:cNvPr id="363" name="Google Shape;363;p18"/>
          <p:cNvSpPr/>
          <p:nvPr/>
        </p:nvSpPr>
        <p:spPr>
          <a:xfrm>
            <a:off x="15202658" y="7873291"/>
            <a:ext cx="495738" cy="711896"/>
          </a:xfrm>
          <a:custGeom>
            <a:rect b="b" l="l" r="r" t="t"/>
            <a:pathLst>
              <a:path extrusionOk="0" h="711896" w="495738">
                <a:moveTo>
                  <a:pt x="0" y="0"/>
                </a:moveTo>
                <a:lnTo>
                  <a:pt x="495739" y="0"/>
                </a:lnTo>
                <a:lnTo>
                  <a:pt x="495739" y="711896"/>
                </a:lnTo>
                <a:lnTo>
                  <a:pt x="0" y="711896"/>
                </a:lnTo>
                <a:lnTo>
                  <a:pt x="0" y="0"/>
                </a:lnTo>
                <a:close/>
              </a:path>
            </a:pathLst>
          </a:custGeom>
          <a:blipFill rotWithShape="1">
            <a:blip r:embed="rId10">
              <a:alphaModFix/>
            </a:blip>
            <a:stretch>
              <a:fillRect b="0" l="0" r="0" t="0"/>
            </a:stretch>
          </a:blipFill>
          <a:ln>
            <a:noFill/>
          </a:ln>
        </p:spPr>
      </p:sp>
      <p:sp>
        <p:nvSpPr>
          <p:cNvPr id="364" name="Google Shape;364;p18"/>
          <p:cNvSpPr/>
          <p:nvPr/>
        </p:nvSpPr>
        <p:spPr>
          <a:xfrm>
            <a:off x="11806751" y="3933877"/>
            <a:ext cx="625174" cy="711896"/>
          </a:xfrm>
          <a:custGeom>
            <a:rect b="b" l="l" r="r" t="t"/>
            <a:pathLst>
              <a:path extrusionOk="0" h="711896" w="625174">
                <a:moveTo>
                  <a:pt x="0" y="0"/>
                </a:moveTo>
                <a:lnTo>
                  <a:pt x="625173" y="0"/>
                </a:lnTo>
                <a:lnTo>
                  <a:pt x="625173" y="711895"/>
                </a:lnTo>
                <a:lnTo>
                  <a:pt x="0" y="711895"/>
                </a:lnTo>
                <a:lnTo>
                  <a:pt x="0" y="0"/>
                </a:lnTo>
                <a:close/>
              </a:path>
            </a:pathLst>
          </a:custGeom>
          <a:blipFill rotWithShape="1">
            <a:blip r:embed="rId11">
              <a:alphaModFix/>
            </a:blip>
            <a:stretch>
              <a:fillRect b="0" l="0" r="0" t="0"/>
            </a:stretch>
          </a:blipFill>
          <a:ln>
            <a:noFill/>
          </a:ln>
        </p:spPr>
      </p:sp>
      <p:sp>
        <p:nvSpPr>
          <p:cNvPr id="365" name="Google Shape;365;p18"/>
          <p:cNvSpPr/>
          <p:nvPr/>
        </p:nvSpPr>
        <p:spPr>
          <a:xfrm>
            <a:off x="13871997" y="4063038"/>
            <a:ext cx="825395" cy="490735"/>
          </a:xfrm>
          <a:custGeom>
            <a:rect b="b" l="l" r="r" t="t"/>
            <a:pathLst>
              <a:path extrusionOk="0" h="490735" w="825395">
                <a:moveTo>
                  <a:pt x="0" y="0"/>
                </a:moveTo>
                <a:lnTo>
                  <a:pt x="825394" y="0"/>
                </a:lnTo>
                <a:lnTo>
                  <a:pt x="825394" y="490734"/>
                </a:lnTo>
                <a:lnTo>
                  <a:pt x="0" y="490734"/>
                </a:lnTo>
                <a:lnTo>
                  <a:pt x="0" y="0"/>
                </a:lnTo>
                <a:close/>
              </a:path>
            </a:pathLst>
          </a:custGeom>
          <a:blipFill rotWithShape="1">
            <a:blip r:embed="rId12">
              <a:alphaModFix/>
            </a:blip>
            <a:stretch>
              <a:fillRect b="0" l="0" r="0" t="0"/>
            </a:stretch>
          </a:blipFill>
          <a:ln>
            <a:noFill/>
          </a:ln>
        </p:spPr>
      </p:sp>
      <p:sp>
        <p:nvSpPr>
          <p:cNvPr id="366" name="Google Shape;366;p18"/>
          <p:cNvSpPr/>
          <p:nvPr/>
        </p:nvSpPr>
        <p:spPr>
          <a:xfrm>
            <a:off x="7702498" y="3971799"/>
            <a:ext cx="636051" cy="636051"/>
          </a:xfrm>
          <a:custGeom>
            <a:rect b="b" l="l" r="r" t="t"/>
            <a:pathLst>
              <a:path extrusionOk="0" h="636051" w="636051">
                <a:moveTo>
                  <a:pt x="0" y="0"/>
                </a:moveTo>
                <a:lnTo>
                  <a:pt x="636051" y="0"/>
                </a:lnTo>
                <a:lnTo>
                  <a:pt x="636051" y="636051"/>
                </a:lnTo>
                <a:lnTo>
                  <a:pt x="0" y="636051"/>
                </a:lnTo>
                <a:lnTo>
                  <a:pt x="0" y="0"/>
                </a:lnTo>
                <a:close/>
              </a:path>
            </a:pathLst>
          </a:custGeom>
          <a:blipFill rotWithShape="1">
            <a:blip r:embed="rId13">
              <a:alphaModFix/>
            </a:blip>
            <a:stretch>
              <a:fillRect b="0" l="0" r="0" t="0"/>
            </a:stretch>
          </a:blipFill>
          <a:ln>
            <a:noFill/>
          </a:ln>
        </p:spPr>
      </p:sp>
      <p:sp>
        <p:nvSpPr>
          <p:cNvPr id="367" name="Google Shape;367;p18"/>
          <p:cNvSpPr/>
          <p:nvPr/>
        </p:nvSpPr>
        <p:spPr>
          <a:xfrm>
            <a:off x="6717455" y="3971799"/>
            <a:ext cx="636051" cy="636051"/>
          </a:xfrm>
          <a:custGeom>
            <a:rect b="b" l="l" r="r" t="t"/>
            <a:pathLst>
              <a:path extrusionOk="0" h="636051" w="636051">
                <a:moveTo>
                  <a:pt x="0" y="0"/>
                </a:moveTo>
                <a:lnTo>
                  <a:pt x="636051" y="0"/>
                </a:lnTo>
                <a:lnTo>
                  <a:pt x="636051" y="636051"/>
                </a:lnTo>
                <a:lnTo>
                  <a:pt x="0" y="636051"/>
                </a:lnTo>
                <a:lnTo>
                  <a:pt x="0" y="0"/>
                </a:lnTo>
                <a:close/>
              </a:path>
            </a:pathLst>
          </a:custGeom>
          <a:blipFill rotWithShape="1">
            <a:blip r:embed="rId14">
              <a:alphaModFix/>
            </a:blip>
            <a:stretch>
              <a:fillRect b="0" l="0" r="0" t="0"/>
            </a:stretch>
          </a:blipFill>
          <a:ln>
            <a:noFill/>
          </a:ln>
        </p:spPr>
      </p:sp>
      <p:sp>
        <p:nvSpPr>
          <p:cNvPr id="368" name="Google Shape;368;p18"/>
          <p:cNvSpPr/>
          <p:nvPr/>
        </p:nvSpPr>
        <p:spPr>
          <a:xfrm>
            <a:off x="10721070" y="3952937"/>
            <a:ext cx="705859" cy="673775"/>
          </a:xfrm>
          <a:custGeom>
            <a:rect b="b" l="l" r="r" t="t"/>
            <a:pathLst>
              <a:path extrusionOk="0" h="673775" w="705859">
                <a:moveTo>
                  <a:pt x="0" y="0"/>
                </a:moveTo>
                <a:lnTo>
                  <a:pt x="705859" y="0"/>
                </a:lnTo>
                <a:lnTo>
                  <a:pt x="705859" y="673775"/>
                </a:lnTo>
                <a:lnTo>
                  <a:pt x="0" y="673775"/>
                </a:lnTo>
                <a:lnTo>
                  <a:pt x="0" y="0"/>
                </a:lnTo>
                <a:close/>
              </a:path>
            </a:pathLst>
          </a:custGeom>
          <a:blipFill rotWithShape="1">
            <a:blip r:embed="rId15">
              <a:alphaModFix/>
            </a:blip>
            <a:stretch>
              <a:fillRect b="0" l="0" r="0" t="0"/>
            </a:stretch>
          </a:blipFill>
          <a:ln>
            <a:noFill/>
          </a:ln>
        </p:spPr>
      </p:sp>
      <p:sp>
        <p:nvSpPr>
          <p:cNvPr id="369" name="Google Shape;369;p18"/>
          <p:cNvSpPr/>
          <p:nvPr/>
        </p:nvSpPr>
        <p:spPr>
          <a:xfrm>
            <a:off x="8701927" y="3933877"/>
            <a:ext cx="706718" cy="711896"/>
          </a:xfrm>
          <a:custGeom>
            <a:rect b="b" l="l" r="r" t="t"/>
            <a:pathLst>
              <a:path extrusionOk="0" h="711896" w="706718">
                <a:moveTo>
                  <a:pt x="0" y="0"/>
                </a:moveTo>
                <a:lnTo>
                  <a:pt x="706718" y="0"/>
                </a:lnTo>
                <a:lnTo>
                  <a:pt x="706718" y="711895"/>
                </a:lnTo>
                <a:lnTo>
                  <a:pt x="0" y="711895"/>
                </a:lnTo>
                <a:lnTo>
                  <a:pt x="0" y="0"/>
                </a:lnTo>
                <a:close/>
              </a:path>
            </a:pathLst>
          </a:custGeom>
          <a:blipFill rotWithShape="1">
            <a:blip r:embed="rId16">
              <a:alphaModFix/>
            </a:blip>
            <a:stretch>
              <a:fillRect b="0" l="0" r="0" t="0"/>
            </a:stretch>
          </a:blipFill>
          <a:ln>
            <a:noFill/>
          </a:ln>
        </p:spPr>
      </p:sp>
      <p:sp>
        <p:nvSpPr>
          <p:cNvPr id="370" name="Google Shape;370;p18"/>
          <p:cNvSpPr/>
          <p:nvPr/>
        </p:nvSpPr>
        <p:spPr>
          <a:xfrm>
            <a:off x="9764830" y="3926882"/>
            <a:ext cx="589490" cy="718890"/>
          </a:xfrm>
          <a:custGeom>
            <a:rect b="b" l="l" r="r" t="t"/>
            <a:pathLst>
              <a:path extrusionOk="0" h="718890" w="589490">
                <a:moveTo>
                  <a:pt x="0" y="0"/>
                </a:moveTo>
                <a:lnTo>
                  <a:pt x="589490" y="0"/>
                </a:lnTo>
                <a:lnTo>
                  <a:pt x="589490" y="718890"/>
                </a:lnTo>
                <a:lnTo>
                  <a:pt x="0" y="718890"/>
                </a:lnTo>
                <a:lnTo>
                  <a:pt x="0" y="0"/>
                </a:lnTo>
                <a:close/>
              </a:path>
            </a:pathLst>
          </a:custGeom>
          <a:blipFill rotWithShape="1">
            <a:blip r:embed="rId17">
              <a:alphaModFix/>
            </a:blip>
            <a:stretch>
              <a:fillRect b="0" l="0" r="0" t="0"/>
            </a:stretch>
          </a:blipFill>
          <a:ln>
            <a:noFill/>
          </a:ln>
        </p:spPr>
      </p:sp>
      <p:sp>
        <p:nvSpPr>
          <p:cNvPr id="371" name="Google Shape;371;p18"/>
          <p:cNvSpPr/>
          <p:nvPr/>
        </p:nvSpPr>
        <p:spPr>
          <a:xfrm>
            <a:off x="12828487" y="3971799"/>
            <a:ext cx="669540" cy="673212"/>
          </a:xfrm>
          <a:custGeom>
            <a:rect b="b" l="l" r="r" t="t"/>
            <a:pathLst>
              <a:path extrusionOk="0" h="673212" w="669540">
                <a:moveTo>
                  <a:pt x="0" y="0"/>
                </a:moveTo>
                <a:lnTo>
                  <a:pt x="669540" y="0"/>
                </a:lnTo>
                <a:lnTo>
                  <a:pt x="669540" y="673212"/>
                </a:lnTo>
                <a:lnTo>
                  <a:pt x="0" y="673212"/>
                </a:lnTo>
                <a:lnTo>
                  <a:pt x="0" y="0"/>
                </a:lnTo>
                <a:close/>
              </a:path>
            </a:pathLst>
          </a:custGeom>
          <a:blipFill rotWithShape="1">
            <a:blip r:embed="rId18">
              <a:alphaModFix/>
            </a:blip>
            <a:stretch>
              <a:fillRect b="0" l="0" r="0" t="0"/>
            </a:stretch>
          </a:blipFill>
          <a:ln>
            <a:noFill/>
          </a:ln>
        </p:spPr>
      </p:sp>
      <p:sp>
        <p:nvSpPr>
          <p:cNvPr id="372" name="Google Shape;372;p18"/>
          <p:cNvSpPr/>
          <p:nvPr/>
        </p:nvSpPr>
        <p:spPr>
          <a:xfrm>
            <a:off x="12756922" y="5242183"/>
            <a:ext cx="574694" cy="711896"/>
          </a:xfrm>
          <a:custGeom>
            <a:rect b="b" l="l" r="r" t="t"/>
            <a:pathLst>
              <a:path extrusionOk="0" h="711896" w="574694">
                <a:moveTo>
                  <a:pt x="0" y="0"/>
                </a:moveTo>
                <a:lnTo>
                  <a:pt x="574694" y="0"/>
                </a:lnTo>
                <a:lnTo>
                  <a:pt x="574694" y="711896"/>
                </a:lnTo>
                <a:lnTo>
                  <a:pt x="0" y="711896"/>
                </a:lnTo>
                <a:lnTo>
                  <a:pt x="0" y="0"/>
                </a:lnTo>
                <a:close/>
              </a:path>
            </a:pathLst>
          </a:custGeom>
          <a:blipFill rotWithShape="1">
            <a:blip r:embed="rId19">
              <a:alphaModFix/>
            </a:blip>
            <a:stretch>
              <a:fillRect b="0" l="0" r="0" t="0"/>
            </a:stretch>
          </a:blipFill>
          <a:ln>
            <a:noFill/>
          </a:ln>
        </p:spPr>
      </p:sp>
      <p:sp>
        <p:nvSpPr>
          <p:cNvPr id="373" name="Google Shape;373;p18"/>
          <p:cNvSpPr/>
          <p:nvPr/>
        </p:nvSpPr>
        <p:spPr>
          <a:xfrm>
            <a:off x="11518573" y="5242183"/>
            <a:ext cx="773800" cy="711896"/>
          </a:xfrm>
          <a:custGeom>
            <a:rect b="b" l="l" r="r" t="t"/>
            <a:pathLst>
              <a:path extrusionOk="0" h="711896" w="773800">
                <a:moveTo>
                  <a:pt x="0" y="0"/>
                </a:moveTo>
                <a:lnTo>
                  <a:pt x="773799" y="0"/>
                </a:lnTo>
                <a:lnTo>
                  <a:pt x="773799" y="711896"/>
                </a:lnTo>
                <a:lnTo>
                  <a:pt x="0" y="711896"/>
                </a:lnTo>
                <a:lnTo>
                  <a:pt x="0" y="0"/>
                </a:lnTo>
                <a:close/>
              </a:path>
            </a:pathLst>
          </a:custGeom>
          <a:blipFill rotWithShape="1">
            <a:blip r:embed="rId20">
              <a:alphaModFix/>
            </a:blip>
            <a:stretch>
              <a:fillRect b="0" l="0" r="0" t="0"/>
            </a:stretch>
          </a:blipFill>
          <a:ln>
            <a:noFill/>
          </a:ln>
        </p:spPr>
      </p:sp>
      <p:sp>
        <p:nvSpPr>
          <p:cNvPr id="374" name="Google Shape;374;p18"/>
          <p:cNvSpPr/>
          <p:nvPr/>
        </p:nvSpPr>
        <p:spPr>
          <a:xfrm>
            <a:off x="13843959" y="5403624"/>
            <a:ext cx="813542" cy="467417"/>
          </a:xfrm>
          <a:custGeom>
            <a:rect b="b" l="l" r="r" t="t"/>
            <a:pathLst>
              <a:path extrusionOk="0" h="467417" w="813542">
                <a:moveTo>
                  <a:pt x="0" y="0"/>
                </a:moveTo>
                <a:lnTo>
                  <a:pt x="813541" y="0"/>
                </a:lnTo>
                <a:lnTo>
                  <a:pt x="813541" y="467417"/>
                </a:lnTo>
                <a:lnTo>
                  <a:pt x="0" y="467417"/>
                </a:lnTo>
                <a:lnTo>
                  <a:pt x="0" y="0"/>
                </a:lnTo>
                <a:close/>
              </a:path>
            </a:pathLst>
          </a:custGeom>
          <a:blipFill rotWithShape="1">
            <a:blip r:embed="rId21">
              <a:alphaModFix/>
            </a:blip>
            <a:stretch>
              <a:fillRect b="0" l="0" r="0" t="0"/>
            </a:stretch>
          </a:blipFill>
          <a:ln>
            <a:noFill/>
          </a:ln>
        </p:spPr>
      </p:sp>
      <p:sp>
        <p:nvSpPr>
          <p:cNvPr id="375" name="Google Shape;375;p18"/>
          <p:cNvSpPr/>
          <p:nvPr/>
        </p:nvSpPr>
        <p:spPr>
          <a:xfrm>
            <a:off x="9181324" y="5242183"/>
            <a:ext cx="711896" cy="711896"/>
          </a:xfrm>
          <a:custGeom>
            <a:rect b="b" l="l" r="r" t="t"/>
            <a:pathLst>
              <a:path extrusionOk="0" h="711896" w="711896">
                <a:moveTo>
                  <a:pt x="0" y="0"/>
                </a:moveTo>
                <a:lnTo>
                  <a:pt x="711896" y="0"/>
                </a:lnTo>
                <a:lnTo>
                  <a:pt x="711896" y="711896"/>
                </a:lnTo>
                <a:lnTo>
                  <a:pt x="0" y="711896"/>
                </a:lnTo>
                <a:lnTo>
                  <a:pt x="0" y="0"/>
                </a:lnTo>
                <a:close/>
              </a:path>
            </a:pathLst>
          </a:custGeom>
          <a:blipFill rotWithShape="1">
            <a:blip r:embed="rId22">
              <a:alphaModFix/>
            </a:blip>
            <a:stretch>
              <a:fillRect b="0" l="0" r="0" t="0"/>
            </a:stretch>
          </a:blipFill>
          <a:ln>
            <a:noFill/>
          </a:ln>
        </p:spPr>
      </p:sp>
      <p:sp>
        <p:nvSpPr>
          <p:cNvPr id="376" name="Google Shape;376;p18"/>
          <p:cNvSpPr/>
          <p:nvPr/>
        </p:nvSpPr>
        <p:spPr>
          <a:xfrm>
            <a:off x="6717455" y="5242183"/>
            <a:ext cx="827786" cy="711896"/>
          </a:xfrm>
          <a:custGeom>
            <a:rect b="b" l="l" r="r" t="t"/>
            <a:pathLst>
              <a:path extrusionOk="0" h="711896" w="827786">
                <a:moveTo>
                  <a:pt x="0" y="0"/>
                </a:moveTo>
                <a:lnTo>
                  <a:pt x="827786" y="0"/>
                </a:lnTo>
                <a:lnTo>
                  <a:pt x="827786" y="711896"/>
                </a:lnTo>
                <a:lnTo>
                  <a:pt x="0" y="711896"/>
                </a:lnTo>
                <a:lnTo>
                  <a:pt x="0" y="0"/>
                </a:lnTo>
                <a:close/>
              </a:path>
            </a:pathLst>
          </a:custGeom>
          <a:blipFill rotWithShape="1">
            <a:blip r:embed="rId23">
              <a:alphaModFix/>
            </a:blip>
            <a:stretch>
              <a:fillRect b="0" l="0" r="0" t="0"/>
            </a:stretch>
          </a:blipFill>
          <a:ln>
            <a:noFill/>
          </a:ln>
        </p:spPr>
      </p:sp>
      <p:sp>
        <p:nvSpPr>
          <p:cNvPr id="377" name="Google Shape;377;p18"/>
          <p:cNvSpPr/>
          <p:nvPr/>
        </p:nvSpPr>
        <p:spPr>
          <a:xfrm>
            <a:off x="10273612" y="5242183"/>
            <a:ext cx="710601" cy="711896"/>
          </a:xfrm>
          <a:custGeom>
            <a:rect b="b" l="l" r="r" t="t"/>
            <a:pathLst>
              <a:path extrusionOk="0" h="711896" w="710601">
                <a:moveTo>
                  <a:pt x="0" y="0"/>
                </a:moveTo>
                <a:lnTo>
                  <a:pt x="710602" y="0"/>
                </a:lnTo>
                <a:lnTo>
                  <a:pt x="710602" y="711896"/>
                </a:lnTo>
                <a:lnTo>
                  <a:pt x="0" y="711896"/>
                </a:lnTo>
                <a:lnTo>
                  <a:pt x="0" y="0"/>
                </a:lnTo>
                <a:close/>
              </a:path>
            </a:pathLst>
          </a:custGeom>
          <a:blipFill rotWithShape="1">
            <a:blip r:embed="rId24">
              <a:alphaModFix/>
            </a:blip>
            <a:stretch>
              <a:fillRect b="0" l="0" r="0" t="0"/>
            </a:stretch>
          </a:blipFill>
          <a:ln>
            <a:noFill/>
          </a:ln>
        </p:spPr>
      </p:sp>
      <p:sp>
        <p:nvSpPr>
          <p:cNvPr id="378" name="Google Shape;378;p18"/>
          <p:cNvSpPr/>
          <p:nvPr/>
        </p:nvSpPr>
        <p:spPr>
          <a:xfrm>
            <a:off x="8007335" y="5242183"/>
            <a:ext cx="711896" cy="711896"/>
          </a:xfrm>
          <a:custGeom>
            <a:rect b="b" l="l" r="r" t="t"/>
            <a:pathLst>
              <a:path extrusionOk="0" h="711896" w="711896">
                <a:moveTo>
                  <a:pt x="0" y="0"/>
                </a:moveTo>
                <a:lnTo>
                  <a:pt x="711895" y="0"/>
                </a:lnTo>
                <a:lnTo>
                  <a:pt x="711895" y="711896"/>
                </a:lnTo>
                <a:lnTo>
                  <a:pt x="0" y="711896"/>
                </a:lnTo>
                <a:lnTo>
                  <a:pt x="0" y="0"/>
                </a:lnTo>
                <a:close/>
              </a:path>
            </a:pathLst>
          </a:custGeom>
          <a:blipFill rotWithShape="1">
            <a:blip r:embed="rId25">
              <a:alphaModFix/>
            </a:blip>
            <a:stretch>
              <a:fillRect b="0" l="0" r="0" t="0"/>
            </a:stretch>
          </a:blipFill>
          <a:ln>
            <a:noFill/>
          </a:ln>
        </p:spPr>
      </p:sp>
      <p:sp>
        <p:nvSpPr>
          <p:cNvPr id="379" name="Google Shape;379;p18"/>
          <p:cNvSpPr/>
          <p:nvPr/>
        </p:nvSpPr>
        <p:spPr>
          <a:xfrm>
            <a:off x="11905169" y="6570059"/>
            <a:ext cx="780201" cy="615650"/>
          </a:xfrm>
          <a:custGeom>
            <a:rect b="b" l="l" r="r" t="t"/>
            <a:pathLst>
              <a:path extrusionOk="0" h="615650" w="780201">
                <a:moveTo>
                  <a:pt x="0" y="0"/>
                </a:moveTo>
                <a:lnTo>
                  <a:pt x="780201" y="0"/>
                </a:lnTo>
                <a:lnTo>
                  <a:pt x="780201" y="615650"/>
                </a:lnTo>
                <a:lnTo>
                  <a:pt x="0" y="615650"/>
                </a:lnTo>
                <a:lnTo>
                  <a:pt x="0" y="0"/>
                </a:lnTo>
                <a:close/>
              </a:path>
            </a:pathLst>
          </a:custGeom>
          <a:blipFill rotWithShape="1">
            <a:blip r:embed="rId26">
              <a:alphaModFix/>
            </a:blip>
            <a:stretch>
              <a:fillRect b="0" l="0" r="0" t="0"/>
            </a:stretch>
          </a:blipFill>
          <a:ln>
            <a:noFill/>
          </a:ln>
        </p:spPr>
      </p:sp>
      <p:sp>
        <p:nvSpPr>
          <p:cNvPr id="380" name="Google Shape;380;p18"/>
          <p:cNvSpPr/>
          <p:nvPr/>
        </p:nvSpPr>
        <p:spPr>
          <a:xfrm>
            <a:off x="10709336" y="6598992"/>
            <a:ext cx="804633" cy="484243"/>
          </a:xfrm>
          <a:custGeom>
            <a:rect b="b" l="l" r="r" t="t"/>
            <a:pathLst>
              <a:path extrusionOk="0" h="484243" w="804633">
                <a:moveTo>
                  <a:pt x="0" y="0"/>
                </a:moveTo>
                <a:lnTo>
                  <a:pt x="804634" y="0"/>
                </a:lnTo>
                <a:lnTo>
                  <a:pt x="804634" y="484243"/>
                </a:lnTo>
                <a:lnTo>
                  <a:pt x="0" y="484243"/>
                </a:lnTo>
                <a:lnTo>
                  <a:pt x="0" y="0"/>
                </a:lnTo>
                <a:close/>
              </a:path>
            </a:pathLst>
          </a:custGeom>
          <a:blipFill rotWithShape="1">
            <a:blip r:embed="rId27">
              <a:alphaModFix/>
            </a:blip>
            <a:stretch>
              <a:fillRect b="0" l="0" r="0" t="0"/>
            </a:stretch>
          </a:blipFill>
          <a:ln>
            <a:noFill/>
          </a:ln>
        </p:spPr>
      </p:sp>
      <p:sp>
        <p:nvSpPr>
          <p:cNvPr id="381" name="Google Shape;381;p18"/>
          <p:cNvSpPr/>
          <p:nvPr/>
        </p:nvSpPr>
        <p:spPr>
          <a:xfrm>
            <a:off x="8814855" y="6525022"/>
            <a:ext cx="662098" cy="705725"/>
          </a:xfrm>
          <a:custGeom>
            <a:rect b="b" l="l" r="r" t="t"/>
            <a:pathLst>
              <a:path extrusionOk="0" h="705725" w="662098">
                <a:moveTo>
                  <a:pt x="0" y="0"/>
                </a:moveTo>
                <a:lnTo>
                  <a:pt x="662098" y="0"/>
                </a:lnTo>
                <a:lnTo>
                  <a:pt x="662098" y="705724"/>
                </a:lnTo>
                <a:lnTo>
                  <a:pt x="0" y="705724"/>
                </a:lnTo>
                <a:lnTo>
                  <a:pt x="0" y="0"/>
                </a:lnTo>
                <a:close/>
              </a:path>
            </a:pathLst>
          </a:custGeom>
          <a:blipFill rotWithShape="1">
            <a:blip r:embed="rId28">
              <a:alphaModFix/>
            </a:blip>
            <a:stretch>
              <a:fillRect b="0" l="0" r="0" t="0"/>
            </a:stretch>
          </a:blipFill>
          <a:ln>
            <a:noFill/>
          </a:ln>
        </p:spPr>
      </p:sp>
      <p:sp>
        <p:nvSpPr>
          <p:cNvPr id="382" name="Google Shape;382;p18"/>
          <p:cNvSpPr/>
          <p:nvPr/>
        </p:nvSpPr>
        <p:spPr>
          <a:xfrm>
            <a:off x="9868153" y="6533289"/>
            <a:ext cx="449984" cy="615650"/>
          </a:xfrm>
          <a:custGeom>
            <a:rect b="b" l="l" r="r" t="t"/>
            <a:pathLst>
              <a:path extrusionOk="0" h="615650" w="449984">
                <a:moveTo>
                  <a:pt x="0" y="0"/>
                </a:moveTo>
                <a:lnTo>
                  <a:pt x="449983" y="0"/>
                </a:lnTo>
                <a:lnTo>
                  <a:pt x="449983" y="615650"/>
                </a:lnTo>
                <a:lnTo>
                  <a:pt x="0" y="615650"/>
                </a:lnTo>
                <a:lnTo>
                  <a:pt x="0" y="0"/>
                </a:lnTo>
                <a:close/>
              </a:path>
            </a:pathLst>
          </a:custGeom>
          <a:blipFill rotWithShape="1">
            <a:blip r:embed="rId29">
              <a:alphaModFix/>
            </a:blip>
            <a:stretch>
              <a:fillRect b="0" l="0" r="0" t="0"/>
            </a:stretch>
          </a:blipFill>
          <a:ln>
            <a:noFill/>
          </a:ln>
        </p:spPr>
      </p:sp>
      <p:sp>
        <p:nvSpPr>
          <p:cNvPr id="383" name="Google Shape;383;p18"/>
          <p:cNvSpPr/>
          <p:nvPr/>
        </p:nvSpPr>
        <p:spPr>
          <a:xfrm>
            <a:off x="7907102" y="6525022"/>
            <a:ext cx="514537" cy="705725"/>
          </a:xfrm>
          <a:custGeom>
            <a:rect b="b" l="l" r="r" t="t"/>
            <a:pathLst>
              <a:path extrusionOk="0" h="705725" w="514537">
                <a:moveTo>
                  <a:pt x="0" y="0"/>
                </a:moveTo>
                <a:lnTo>
                  <a:pt x="514537" y="0"/>
                </a:lnTo>
                <a:lnTo>
                  <a:pt x="514537" y="705724"/>
                </a:lnTo>
                <a:lnTo>
                  <a:pt x="0" y="705724"/>
                </a:lnTo>
                <a:lnTo>
                  <a:pt x="0" y="0"/>
                </a:lnTo>
                <a:close/>
              </a:path>
            </a:pathLst>
          </a:custGeom>
          <a:blipFill rotWithShape="1">
            <a:blip r:embed="rId30">
              <a:alphaModFix/>
            </a:blip>
            <a:stretch>
              <a:fillRect b="0" l="0" r="0" t="0"/>
            </a:stretch>
          </a:blipFill>
          <a:ln>
            <a:noFill/>
          </a:ln>
        </p:spPr>
      </p:sp>
      <p:sp>
        <p:nvSpPr>
          <p:cNvPr id="384" name="Google Shape;384;p18"/>
          <p:cNvSpPr/>
          <p:nvPr/>
        </p:nvSpPr>
        <p:spPr>
          <a:xfrm>
            <a:off x="14087451" y="6570059"/>
            <a:ext cx="615650" cy="615650"/>
          </a:xfrm>
          <a:custGeom>
            <a:rect b="b" l="l" r="r" t="t"/>
            <a:pathLst>
              <a:path extrusionOk="0" h="615650" w="615650">
                <a:moveTo>
                  <a:pt x="0" y="0"/>
                </a:moveTo>
                <a:lnTo>
                  <a:pt x="615649" y="0"/>
                </a:lnTo>
                <a:lnTo>
                  <a:pt x="615649" y="615650"/>
                </a:lnTo>
                <a:lnTo>
                  <a:pt x="0" y="615650"/>
                </a:lnTo>
                <a:lnTo>
                  <a:pt x="0" y="0"/>
                </a:lnTo>
                <a:close/>
              </a:path>
            </a:pathLst>
          </a:custGeom>
          <a:blipFill rotWithShape="1">
            <a:blip r:embed="rId31">
              <a:alphaModFix/>
            </a:blip>
            <a:stretch>
              <a:fillRect b="0" l="0" r="0" t="0"/>
            </a:stretch>
          </a:blipFill>
          <a:ln>
            <a:noFill/>
          </a:ln>
        </p:spPr>
      </p:sp>
      <p:sp>
        <p:nvSpPr>
          <p:cNvPr id="385" name="Google Shape;385;p18"/>
          <p:cNvSpPr/>
          <p:nvPr/>
        </p:nvSpPr>
        <p:spPr>
          <a:xfrm>
            <a:off x="13079594" y="6570059"/>
            <a:ext cx="615650" cy="615650"/>
          </a:xfrm>
          <a:custGeom>
            <a:rect b="b" l="l" r="r" t="t"/>
            <a:pathLst>
              <a:path extrusionOk="0" h="615650" w="615650">
                <a:moveTo>
                  <a:pt x="0" y="0"/>
                </a:moveTo>
                <a:lnTo>
                  <a:pt x="615649" y="0"/>
                </a:lnTo>
                <a:lnTo>
                  <a:pt x="615649" y="615650"/>
                </a:lnTo>
                <a:lnTo>
                  <a:pt x="0" y="615650"/>
                </a:lnTo>
                <a:lnTo>
                  <a:pt x="0" y="0"/>
                </a:lnTo>
                <a:close/>
              </a:path>
            </a:pathLst>
          </a:custGeom>
          <a:blipFill rotWithShape="1">
            <a:blip r:embed="rId32">
              <a:alphaModFix/>
            </a:blip>
            <a:stretch>
              <a:fillRect b="0" l="0" r="0" t="0"/>
            </a:stretch>
          </a:blipFill>
          <a:ln>
            <a:noFill/>
          </a:ln>
        </p:spPr>
      </p:sp>
      <p:sp>
        <p:nvSpPr>
          <p:cNvPr id="386" name="Google Shape;386;p18"/>
          <p:cNvSpPr/>
          <p:nvPr/>
        </p:nvSpPr>
        <p:spPr>
          <a:xfrm>
            <a:off x="6717455" y="6485166"/>
            <a:ext cx="797439" cy="711896"/>
          </a:xfrm>
          <a:custGeom>
            <a:rect b="b" l="l" r="r" t="t"/>
            <a:pathLst>
              <a:path extrusionOk="0" h="711896" w="797439">
                <a:moveTo>
                  <a:pt x="0" y="0"/>
                </a:moveTo>
                <a:lnTo>
                  <a:pt x="797440" y="0"/>
                </a:lnTo>
                <a:lnTo>
                  <a:pt x="797440" y="711896"/>
                </a:lnTo>
                <a:lnTo>
                  <a:pt x="0" y="711896"/>
                </a:lnTo>
                <a:lnTo>
                  <a:pt x="0" y="0"/>
                </a:lnTo>
                <a:close/>
              </a:path>
            </a:pathLst>
          </a:custGeom>
          <a:blipFill rotWithShape="1">
            <a:blip r:embed="rId33">
              <a:alphaModFix/>
            </a:blip>
            <a:stretch>
              <a:fillRect b="0" l="0" r="0" t="0"/>
            </a:stretch>
          </a:blipFill>
          <a:ln>
            <a:noFill/>
          </a:ln>
        </p:spPr>
      </p:sp>
      <p:sp>
        <p:nvSpPr>
          <p:cNvPr id="387" name="Google Shape;387;p18"/>
          <p:cNvSpPr/>
          <p:nvPr/>
        </p:nvSpPr>
        <p:spPr>
          <a:xfrm>
            <a:off x="13936073" y="7888294"/>
            <a:ext cx="609464" cy="696893"/>
          </a:xfrm>
          <a:custGeom>
            <a:rect b="b" l="l" r="r" t="t"/>
            <a:pathLst>
              <a:path extrusionOk="0" h="696893" w="609464">
                <a:moveTo>
                  <a:pt x="0" y="0"/>
                </a:moveTo>
                <a:lnTo>
                  <a:pt x="609464" y="0"/>
                </a:lnTo>
                <a:lnTo>
                  <a:pt x="609464" y="696893"/>
                </a:lnTo>
                <a:lnTo>
                  <a:pt x="0" y="696893"/>
                </a:lnTo>
                <a:lnTo>
                  <a:pt x="0" y="0"/>
                </a:lnTo>
                <a:close/>
              </a:path>
            </a:pathLst>
          </a:custGeom>
          <a:blipFill rotWithShape="1">
            <a:blip r:embed="rId34">
              <a:alphaModFix/>
            </a:blip>
            <a:stretch>
              <a:fillRect b="0" l="0" r="0" t="0"/>
            </a:stretch>
          </a:blipFill>
          <a:ln>
            <a:noFill/>
          </a:ln>
        </p:spPr>
      </p:sp>
      <p:sp>
        <p:nvSpPr>
          <p:cNvPr id="388" name="Google Shape;388;p18"/>
          <p:cNvSpPr/>
          <p:nvPr/>
        </p:nvSpPr>
        <p:spPr>
          <a:xfrm>
            <a:off x="12729625" y="7979928"/>
            <a:ext cx="733749" cy="513624"/>
          </a:xfrm>
          <a:custGeom>
            <a:rect b="b" l="l" r="r" t="t"/>
            <a:pathLst>
              <a:path extrusionOk="0" h="513624" w="733749">
                <a:moveTo>
                  <a:pt x="0" y="0"/>
                </a:moveTo>
                <a:lnTo>
                  <a:pt x="733748" y="0"/>
                </a:lnTo>
                <a:lnTo>
                  <a:pt x="733748" y="513624"/>
                </a:lnTo>
                <a:lnTo>
                  <a:pt x="0" y="513624"/>
                </a:lnTo>
                <a:lnTo>
                  <a:pt x="0" y="0"/>
                </a:lnTo>
                <a:close/>
              </a:path>
            </a:pathLst>
          </a:custGeom>
          <a:blipFill rotWithShape="1">
            <a:blip r:embed="rId35">
              <a:alphaModFix/>
            </a:blip>
            <a:stretch>
              <a:fillRect b="0" l="0" r="0" t="0"/>
            </a:stretch>
          </a:blipFill>
          <a:ln>
            <a:noFill/>
          </a:ln>
        </p:spPr>
      </p:sp>
      <p:sp>
        <p:nvSpPr>
          <p:cNvPr id="389" name="Google Shape;389;p18"/>
          <p:cNvSpPr/>
          <p:nvPr/>
        </p:nvSpPr>
        <p:spPr>
          <a:xfrm>
            <a:off x="11622720" y="7979928"/>
            <a:ext cx="627763" cy="513624"/>
          </a:xfrm>
          <a:custGeom>
            <a:rect b="b" l="l" r="r" t="t"/>
            <a:pathLst>
              <a:path extrusionOk="0" h="513624" w="627763">
                <a:moveTo>
                  <a:pt x="0" y="0"/>
                </a:moveTo>
                <a:lnTo>
                  <a:pt x="627763" y="0"/>
                </a:lnTo>
                <a:lnTo>
                  <a:pt x="627763" y="513624"/>
                </a:lnTo>
                <a:lnTo>
                  <a:pt x="0" y="513624"/>
                </a:lnTo>
                <a:lnTo>
                  <a:pt x="0" y="0"/>
                </a:lnTo>
                <a:close/>
              </a:path>
            </a:pathLst>
          </a:custGeom>
          <a:blipFill rotWithShape="1">
            <a:blip r:embed="rId36">
              <a:alphaModFix/>
            </a:blip>
            <a:stretch>
              <a:fillRect b="0" l="0" r="0" t="0"/>
            </a:stretch>
          </a:blipFill>
          <a:ln>
            <a:noFill/>
          </a:ln>
        </p:spPr>
      </p:sp>
      <p:sp>
        <p:nvSpPr>
          <p:cNvPr id="390" name="Google Shape;390;p18"/>
          <p:cNvSpPr/>
          <p:nvPr/>
        </p:nvSpPr>
        <p:spPr>
          <a:xfrm>
            <a:off x="9812716" y="7888294"/>
            <a:ext cx="350981" cy="696893"/>
          </a:xfrm>
          <a:custGeom>
            <a:rect b="b" l="l" r="r" t="t"/>
            <a:pathLst>
              <a:path extrusionOk="0" h="696893" w="350981">
                <a:moveTo>
                  <a:pt x="0" y="0"/>
                </a:moveTo>
                <a:lnTo>
                  <a:pt x="350981" y="0"/>
                </a:lnTo>
                <a:lnTo>
                  <a:pt x="350981" y="696893"/>
                </a:lnTo>
                <a:lnTo>
                  <a:pt x="0" y="696893"/>
                </a:lnTo>
                <a:lnTo>
                  <a:pt x="0" y="0"/>
                </a:lnTo>
                <a:close/>
              </a:path>
            </a:pathLst>
          </a:custGeom>
          <a:blipFill rotWithShape="1">
            <a:blip r:embed="rId37">
              <a:alphaModFix/>
            </a:blip>
            <a:stretch>
              <a:fillRect b="0" l="0" r="0" t="0"/>
            </a:stretch>
          </a:blipFill>
          <a:ln>
            <a:noFill/>
          </a:ln>
        </p:spPr>
      </p:sp>
      <p:sp>
        <p:nvSpPr>
          <p:cNvPr id="391" name="Google Shape;391;p18"/>
          <p:cNvSpPr/>
          <p:nvPr/>
        </p:nvSpPr>
        <p:spPr>
          <a:xfrm>
            <a:off x="10636397" y="7979928"/>
            <a:ext cx="513624" cy="513624"/>
          </a:xfrm>
          <a:custGeom>
            <a:rect b="b" l="l" r="r" t="t"/>
            <a:pathLst>
              <a:path extrusionOk="0" h="513624" w="513624">
                <a:moveTo>
                  <a:pt x="0" y="0"/>
                </a:moveTo>
                <a:lnTo>
                  <a:pt x="513624" y="0"/>
                </a:lnTo>
                <a:lnTo>
                  <a:pt x="513624" y="513624"/>
                </a:lnTo>
                <a:lnTo>
                  <a:pt x="0" y="513624"/>
                </a:lnTo>
                <a:lnTo>
                  <a:pt x="0" y="0"/>
                </a:lnTo>
                <a:close/>
              </a:path>
            </a:pathLst>
          </a:custGeom>
          <a:blipFill rotWithShape="1">
            <a:blip r:embed="rId38">
              <a:alphaModFix/>
            </a:blip>
            <a:stretch>
              <a:fillRect b="0" l="0" r="0" t="0"/>
            </a:stretch>
          </a:blipFill>
          <a:ln>
            <a:noFill/>
          </a:ln>
        </p:spPr>
      </p:sp>
      <p:sp>
        <p:nvSpPr>
          <p:cNvPr id="392" name="Google Shape;392;p18"/>
          <p:cNvSpPr/>
          <p:nvPr/>
        </p:nvSpPr>
        <p:spPr>
          <a:xfrm>
            <a:off x="6712288" y="7825696"/>
            <a:ext cx="442433" cy="822089"/>
          </a:xfrm>
          <a:custGeom>
            <a:rect b="b" l="l" r="r" t="t"/>
            <a:pathLst>
              <a:path extrusionOk="0" h="822089" w="442433">
                <a:moveTo>
                  <a:pt x="0" y="0"/>
                </a:moveTo>
                <a:lnTo>
                  <a:pt x="442434" y="0"/>
                </a:lnTo>
                <a:lnTo>
                  <a:pt x="442434" y="822089"/>
                </a:lnTo>
                <a:lnTo>
                  <a:pt x="0" y="822089"/>
                </a:lnTo>
                <a:lnTo>
                  <a:pt x="0" y="0"/>
                </a:lnTo>
                <a:close/>
              </a:path>
            </a:pathLst>
          </a:custGeom>
          <a:blipFill rotWithShape="1">
            <a:blip r:embed="rId39">
              <a:alphaModFix/>
            </a:blip>
            <a:stretch>
              <a:fillRect b="0" l="0" r="0" t="0"/>
            </a:stretch>
          </a:blipFill>
          <a:ln>
            <a:noFill/>
          </a:ln>
        </p:spPr>
      </p:sp>
      <p:sp>
        <p:nvSpPr>
          <p:cNvPr id="393" name="Google Shape;393;p18"/>
          <p:cNvSpPr/>
          <p:nvPr/>
        </p:nvSpPr>
        <p:spPr>
          <a:xfrm>
            <a:off x="7628710" y="7825696"/>
            <a:ext cx="636745" cy="822089"/>
          </a:xfrm>
          <a:custGeom>
            <a:rect b="b" l="l" r="r" t="t"/>
            <a:pathLst>
              <a:path extrusionOk="0" h="822089" w="636745">
                <a:moveTo>
                  <a:pt x="0" y="0"/>
                </a:moveTo>
                <a:lnTo>
                  <a:pt x="636745" y="0"/>
                </a:lnTo>
                <a:lnTo>
                  <a:pt x="636745" y="822089"/>
                </a:lnTo>
                <a:lnTo>
                  <a:pt x="0" y="822089"/>
                </a:lnTo>
                <a:lnTo>
                  <a:pt x="0" y="0"/>
                </a:lnTo>
                <a:close/>
              </a:path>
            </a:pathLst>
          </a:custGeom>
          <a:blipFill rotWithShape="1">
            <a:blip r:embed="rId40">
              <a:alphaModFix/>
            </a:blip>
            <a:stretch>
              <a:fillRect b="0" l="0" r="0" t="0"/>
            </a:stretch>
          </a:blipFill>
          <a:ln>
            <a:noFill/>
          </a:ln>
        </p:spPr>
      </p:sp>
      <p:sp>
        <p:nvSpPr>
          <p:cNvPr id="394" name="Google Shape;394;p18"/>
          <p:cNvSpPr/>
          <p:nvPr/>
        </p:nvSpPr>
        <p:spPr>
          <a:xfrm>
            <a:off x="8738155" y="7888294"/>
            <a:ext cx="601862" cy="696893"/>
          </a:xfrm>
          <a:custGeom>
            <a:rect b="b" l="l" r="r" t="t"/>
            <a:pathLst>
              <a:path extrusionOk="0" h="696893" w="601862">
                <a:moveTo>
                  <a:pt x="0" y="0"/>
                </a:moveTo>
                <a:lnTo>
                  <a:pt x="601862" y="0"/>
                </a:lnTo>
                <a:lnTo>
                  <a:pt x="601862" y="696893"/>
                </a:lnTo>
                <a:lnTo>
                  <a:pt x="0" y="696893"/>
                </a:lnTo>
                <a:lnTo>
                  <a:pt x="0" y="0"/>
                </a:lnTo>
                <a:close/>
              </a:path>
            </a:pathLst>
          </a:custGeom>
          <a:blipFill rotWithShape="1">
            <a:blip r:embed="rId41">
              <a:alphaModFix/>
            </a:blip>
            <a:stretch>
              <a:fillRect b="0" l="0" r="0" t="0"/>
            </a:stretch>
          </a:blipFill>
          <a:ln>
            <a:noFill/>
          </a:ln>
        </p:spPr>
      </p:sp>
      <p:grpSp>
        <p:nvGrpSpPr>
          <p:cNvPr id="395" name="Google Shape;395;p18"/>
          <p:cNvGrpSpPr/>
          <p:nvPr/>
        </p:nvGrpSpPr>
        <p:grpSpPr>
          <a:xfrm>
            <a:off x="1995461" y="8160366"/>
            <a:ext cx="754204" cy="780719"/>
            <a:chOff x="0" y="-28575"/>
            <a:chExt cx="812800" cy="841375"/>
          </a:xfrm>
        </p:grpSpPr>
        <p:sp>
          <p:nvSpPr>
            <p:cNvPr id="396" name="Google Shape;396;p18"/>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402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8"/>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8" name="Google Shape;398;p18"/>
          <p:cNvSpPr txBox="1"/>
          <p:nvPr/>
        </p:nvSpPr>
        <p:spPr>
          <a:xfrm>
            <a:off x="1761876" y="9074058"/>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202124"/>
                </a:solidFill>
                <a:latin typeface="Amaranth"/>
                <a:ea typeface="Amaranth"/>
                <a:cs typeface="Amaranth"/>
                <a:sym typeface="Amaranth"/>
              </a:rPr>
              <a:t>#E4022B</a:t>
            </a:r>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grpSp>
        <p:nvGrpSpPr>
          <p:cNvPr id="403" name="Google Shape;403;p19"/>
          <p:cNvGrpSpPr/>
          <p:nvPr/>
        </p:nvGrpSpPr>
        <p:grpSpPr>
          <a:xfrm>
            <a:off x="5995272" y="2401409"/>
            <a:ext cx="6297456" cy="2611613"/>
            <a:chOff x="0" y="-28575"/>
            <a:chExt cx="1658589" cy="687832"/>
          </a:xfrm>
        </p:grpSpPr>
        <p:sp>
          <p:nvSpPr>
            <p:cNvPr id="404" name="Google Shape;404;p19"/>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2021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19"/>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6" name="Google Shape;406;p19"/>
          <p:cNvGrpSpPr/>
          <p:nvPr/>
        </p:nvGrpSpPr>
        <p:grpSpPr>
          <a:xfrm>
            <a:off x="5995272" y="5476026"/>
            <a:ext cx="6297456" cy="2611613"/>
            <a:chOff x="0" y="-28575"/>
            <a:chExt cx="1658589" cy="687832"/>
          </a:xfrm>
        </p:grpSpPr>
        <p:sp>
          <p:nvSpPr>
            <p:cNvPr id="407" name="Google Shape;407;p19"/>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2021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9"/>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9" name="Google Shape;409;p19"/>
          <p:cNvSpPr txBox="1"/>
          <p:nvPr/>
        </p:nvSpPr>
        <p:spPr>
          <a:xfrm>
            <a:off x="3377480" y="1633416"/>
            <a:ext cx="11533039"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202124"/>
                </a:solidFill>
                <a:latin typeface="Amaranth"/>
                <a:ea typeface="Amaranth"/>
                <a:cs typeface="Amaranth"/>
                <a:sym typeface="Amaranth"/>
              </a:rPr>
              <a:t>This presentation template is free for everyone to use thanks to the following:</a:t>
            </a:r>
            <a:endParaRPr/>
          </a:p>
        </p:txBody>
      </p:sp>
      <p:sp>
        <p:nvSpPr>
          <p:cNvPr id="410" name="Google Shape;410;p19"/>
          <p:cNvSpPr txBox="1"/>
          <p:nvPr/>
        </p:nvSpPr>
        <p:spPr>
          <a:xfrm>
            <a:off x="7108732" y="8836787"/>
            <a:ext cx="4070535" cy="435801"/>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1" lang="en-US" sz="2799" u="none" cap="none" strike="noStrike">
                <a:solidFill>
                  <a:srgbClr val="202124"/>
                </a:solidFill>
                <a:latin typeface="Amaranth"/>
                <a:ea typeface="Amaranth"/>
                <a:cs typeface="Amaranth"/>
                <a:sym typeface="Amaranth"/>
              </a:rPr>
              <a:t>Happy designing!</a:t>
            </a:r>
            <a:endParaRPr/>
          </a:p>
        </p:txBody>
      </p:sp>
      <p:sp>
        <p:nvSpPr>
          <p:cNvPr id="411" name="Google Shape;411;p19"/>
          <p:cNvSpPr txBox="1"/>
          <p:nvPr/>
        </p:nvSpPr>
        <p:spPr>
          <a:xfrm>
            <a:off x="4210005" y="4357790"/>
            <a:ext cx="9867990" cy="29972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202124"/>
                </a:solidFill>
                <a:latin typeface="Amaranth"/>
                <a:ea typeface="Amaranth"/>
                <a:cs typeface="Amaranth"/>
                <a:sym typeface="Amaranth"/>
              </a:rPr>
              <a:t>for the presentation template</a:t>
            </a:r>
            <a:endParaRPr/>
          </a:p>
        </p:txBody>
      </p:sp>
      <p:sp>
        <p:nvSpPr>
          <p:cNvPr id="412" name="Google Shape;412;p19"/>
          <p:cNvSpPr txBox="1"/>
          <p:nvPr/>
        </p:nvSpPr>
        <p:spPr>
          <a:xfrm>
            <a:off x="4210005" y="7062298"/>
            <a:ext cx="9867990" cy="29972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202124"/>
                </a:solidFill>
                <a:latin typeface="Amaranth"/>
                <a:ea typeface="Amaranth"/>
                <a:cs typeface="Amaranth"/>
                <a:sym typeface="Amaranth"/>
              </a:rPr>
              <a:t>for the photos</a:t>
            </a:r>
            <a:endParaRPr/>
          </a:p>
        </p:txBody>
      </p:sp>
      <p:sp>
        <p:nvSpPr>
          <p:cNvPr id="413" name="Google Shape;413;p19"/>
          <p:cNvSpPr txBox="1"/>
          <p:nvPr/>
        </p:nvSpPr>
        <p:spPr>
          <a:xfrm>
            <a:off x="5469973" y="769374"/>
            <a:ext cx="7348055" cy="84836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399" u="none" cap="none" strike="noStrike">
                <a:solidFill>
                  <a:srgbClr val="202124"/>
                </a:solidFill>
                <a:latin typeface="Amaranth"/>
                <a:ea typeface="Amaranth"/>
                <a:cs typeface="Amaranth"/>
                <a:sym typeface="Amaranth"/>
              </a:rPr>
              <a:t>Credits</a:t>
            </a:r>
            <a:endParaRPr/>
          </a:p>
        </p:txBody>
      </p:sp>
      <p:sp>
        <p:nvSpPr>
          <p:cNvPr id="414" name="Google Shape;414;p19"/>
          <p:cNvSpPr txBox="1"/>
          <p:nvPr/>
        </p:nvSpPr>
        <p:spPr>
          <a:xfrm>
            <a:off x="6110027" y="6320306"/>
            <a:ext cx="6067945" cy="62451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712" u="none" cap="none" strike="noStrike">
                <a:solidFill>
                  <a:srgbClr val="202124"/>
                </a:solidFill>
                <a:latin typeface="Amaranth"/>
                <a:ea typeface="Amaranth"/>
                <a:cs typeface="Amaranth"/>
                <a:sym typeface="Amaranth"/>
              </a:rPr>
              <a:t>Pexels, Pixabay</a:t>
            </a:r>
            <a:endParaRPr/>
          </a:p>
        </p:txBody>
      </p:sp>
      <p:pic>
        <p:nvPicPr>
          <p:cNvPr id="415" name="Google Shape;415;p19"/>
          <p:cNvPicPr preferRelativeResize="0"/>
          <p:nvPr/>
        </p:nvPicPr>
        <p:blipFill>
          <a:blip r:embed="rId3">
            <a:alphaModFix/>
          </a:blip>
          <a:stretch>
            <a:fillRect/>
          </a:stretch>
        </p:blipFill>
        <p:spPr>
          <a:xfrm>
            <a:off x="6756841" y="2934304"/>
            <a:ext cx="4774145" cy="1206100"/>
          </a:xfrm>
          <a:prstGeom prst="rect">
            <a:avLst/>
          </a:prstGeom>
          <a:noFill/>
          <a:ln>
            <a:noFill/>
          </a:ln>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grpSp>
        <p:nvGrpSpPr>
          <p:cNvPr id="112" name="Google Shape;112;p7"/>
          <p:cNvGrpSpPr/>
          <p:nvPr/>
        </p:nvGrpSpPr>
        <p:grpSpPr>
          <a:xfrm>
            <a:off x="272195" y="362542"/>
            <a:ext cx="17743614" cy="9561916"/>
            <a:chOff x="1042" y="0"/>
            <a:chExt cx="4673215" cy="2518365"/>
          </a:xfrm>
        </p:grpSpPr>
        <p:sp>
          <p:nvSpPr>
            <p:cNvPr id="113" name="Google Shape;113;p7"/>
            <p:cNvSpPr/>
            <p:nvPr/>
          </p:nvSpPr>
          <p:spPr>
            <a:xfrm>
              <a:off x="1042" y="0"/>
              <a:ext cx="4673215" cy="2518365"/>
            </a:xfrm>
            <a:custGeom>
              <a:rect b="b" l="l" r="r" t="t"/>
              <a:pathLst>
                <a:path extrusionOk="0" h="2518365" w="4673215">
                  <a:moveTo>
                    <a:pt x="219603" y="2518365"/>
                  </a:moveTo>
                  <a:lnTo>
                    <a:pt x="4453611" y="2518365"/>
                  </a:lnTo>
                  <a:cubicBezTo>
                    <a:pt x="4463465" y="2518365"/>
                    <a:pt x="4471667" y="2510798"/>
                    <a:pt x="4472459" y="2500976"/>
                  </a:cubicBezTo>
                  <a:lnTo>
                    <a:pt x="4672853" y="17389"/>
                  </a:lnTo>
                  <a:cubicBezTo>
                    <a:pt x="4673215" y="12910"/>
                    <a:pt x="4671687" y="8484"/>
                    <a:pt x="4668640" y="5181"/>
                  </a:cubicBezTo>
                  <a:cubicBezTo>
                    <a:pt x="4665593" y="1878"/>
                    <a:pt x="4661305" y="0"/>
                    <a:pt x="4656811" y="0"/>
                  </a:cubicBezTo>
                  <a:lnTo>
                    <a:pt x="16403" y="0"/>
                  </a:lnTo>
                  <a:cubicBezTo>
                    <a:pt x="11910" y="0"/>
                    <a:pt x="7621" y="1878"/>
                    <a:pt x="4574" y="5181"/>
                  </a:cubicBezTo>
                  <a:cubicBezTo>
                    <a:pt x="1527" y="8484"/>
                    <a:pt x="0" y="12910"/>
                    <a:pt x="361" y="17389"/>
                  </a:cubicBezTo>
                  <a:lnTo>
                    <a:pt x="200755" y="2500976"/>
                  </a:lnTo>
                  <a:cubicBezTo>
                    <a:pt x="201547" y="2510798"/>
                    <a:pt x="209749" y="2518365"/>
                    <a:pt x="219603" y="2518365"/>
                  </a:cubicBezTo>
                  <a:close/>
                </a:path>
              </a:pathLst>
            </a:custGeom>
            <a:solidFill>
              <a:srgbClr val="000000">
                <a:alpha val="0"/>
              </a:srgbClr>
            </a:solidFill>
            <a:ln cap="rnd" cmpd="sng" w="95250">
              <a:solidFill>
                <a:srgbClr val="2021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7"/>
            <p:cNvSpPr txBox="1"/>
            <p:nvPr/>
          </p:nvSpPr>
          <p:spPr>
            <a:xfrm>
              <a:off x="127000" y="85725"/>
              <a:ext cx="4421298" cy="243264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5" name="Google Shape;115;p7"/>
          <p:cNvGrpSpPr/>
          <p:nvPr/>
        </p:nvGrpSpPr>
        <p:grpSpPr>
          <a:xfrm>
            <a:off x="890500" y="893575"/>
            <a:ext cx="16457837" cy="8510219"/>
            <a:chOff x="596" y="0"/>
            <a:chExt cx="4579126" cy="2402049"/>
          </a:xfrm>
        </p:grpSpPr>
        <p:sp>
          <p:nvSpPr>
            <p:cNvPr id="116" name="Google Shape;116;p7"/>
            <p:cNvSpPr/>
            <p:nvPr/>
          </p:nvSpPr>
          <p:spPr>
            <a:xfrm>
              <a:off x="596" y="0"/>
              <a:ext cx="4579126" cy="2402049"/>
            </a:xfrm>
            <a:custGeom>
              <a:rect b="b" l="l" r="r" t="t"/>
              <a:pathLst>
                <a:path extrusionOk="0" h="2402049" w="4579126">
                  <a:moveTo>
                    <a:pt x="212130" y="2402049"/>
                  </a:moveTo>
                  <a:lnTo>
                    <a:pt x="4366997" y="2402049"/>
                  </a:lnTo>
                  <a:cubicBezTo>
                    <a:pt x="4372383" y="2402049"/>
                    <a:pt x="4376872" y="2397924"/>
                    <a:pt x="4377326" y="2392557"/>
                  </a:cubicBezTo>
                  <a:lnTo>
                    <a:pt x="4578920" y="9492"/>
                  </a:lnTo>
                  <a:cubicBezTo>
                    <a:pt x="4579126" y="7051"/>
                    <a:pt x="4578300" y="4635"/>
                    <a:pt x="4576643" y="2831"/>
                  </a:cubicBezTo>
                  <a:cubicBezTo>
                    <a:pt x="4574985" y="1027"/>
                    <a:pt x="4572647" y="0"/>
                    <a:pt x="4570197" y="0"/>
                  </a:cubicBezTo>
                  <a:lnTo>
                    <a:pt x="8930" y="0"/>
                  </a:lnTo>
                  <a:cubicBezTo>
                    <a:pt x="6480" y="0"/>
                    <a:pt x="4142" y="1027"/>
                    <a:pt x="2484" y="2831"/>
                  </a:cubicBezTo>
                  <a:cubicBezTo>
                    <a:pt x="826" y="4635"/>
                    <a:pt x="0" y="7051"/>
                    <a:pt x="207" y="9492"/>
                  </a:cubicBezTo>
                  <a:lnTo>
                    <a:pt x="201801" y="2392557"/>
                  </a:lnTo>
                  <a:cubicBezTo>
                    <a:pt x="202255" y="2397924"/>
                    <a:pt x="206744" y="2402049"/>
                    <a:pt x="212130" y="2402049"/>
                  </a:cubicBezTo>
                  <a:close/>
                </a:path>
              </a:pathLst>
            </a:custGeom>
            <a:solidFill>
              <a:srgbClr val="000000">
                <a:alpha val="0"/>
              </a:srgbClr>
            </a:solidFill>
            <a:ln cap="rnd" cmpd="sng" w="571500">
              <a:solidFill>
                <a:srgbClr val="E402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7"/>
            <p:cNvSpPr txBox="1"/>
            <p:nvPr/>
          </p:nvSpPr>
          <p:spPr>
            <a:xfrm>
              <a:off x="127000" y="85725"/>
              <a:ext cx="4326319" cy="2316324"/>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8" name="Google Shape;118;p7"/>
          <p:cNvSpPr txBox="1"/>
          <p:nvPr/>
        </p:nvSpPr>
        <p:spPr>
          <a:xfrm>
            <a:off x="3610782" y="2693034"/>
            <a:ext cx="11061900" cy="1354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8799" u="none" cap="none" strike="noStrike">
                <a:solidFill>
                  <a:srgbClr val="202124"/>
                </a:solidFill>
                <a:latin typeface="Amaranth"/>
                <a:ea typeface="Amaranth"/>
                <a:cs typeface="Amaranth"/>
                <a:sym typeface="Amaranth"/>
              </a:rPr>
              <a:t>Introduction</a:t>
            </a:r>
            <a:endParaRPr/>
          </a:p>
        </p:txBody>
      </p:sp>
      <p:sp>
        <p:nvSpPr>
          <p:cNvPr id="119" name="Google Shape;119;p7"/>
          <p:cNvSpPr txBox="1"/>
          <p:nvPr/>
        </p:nvSpPr>
        <p:spPr>
          <a:xfrm>
            <a:off x="3610782" y="1606312"/>
            <a:ext cx="11062022" cy="56388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200" u="none" cap="none" strike="noStrike">
                <a:solidFill>
                  <a:srgbClr val="E4022B"/>
                </a:solidFill>
                <a:latin typeface="Amaranth"/>
                <a:ea typeface="Amaranth"/>
                <a:cs typeface="Amaranth"/>
                <a:sym typeface="Amaranth"/>
              </a:rPr>
              <a:t>Table of Contents</a:t>
            </a:r>
            <a:endParaRPr/>
          </a:p>
        </p:txBody>
      </p:sp>
      <p:sp>
        <p:nvSpPr>
          <p:cNvPr id="120" name="Google Shape;120;p7"/>
          <p:cNvSpPr txBox="1"/>
          <p:nvPr/>
        </p:nvSpPr>
        <p:spPr>
          <a:xfrm>
            <a:off x="3612989" y="4132207"/>
            <a:ext cx="11061900" cy="1354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8799" u="none" cap="none" strike="noStrike">
                <a:solidFill>
                  <a:srgbClr val="202124"/>
                </a:solidFill>
                <a:latin typeface="Amaranth"/>
                <a:ea typeface="Amaranth"/>
                <a:cs typeface="Amaranth"/>
                <a:sym typeface="Amaranth"/>
              </a:rPr>
              <a:t>About Us</a:t>
            </a:r>
            <a:endParaRPr/>
          </a:p>
        </p:txBody>
      </p:sp>
      <p:sp>
        <p:nvSpPr>
          <p:cNvPr id="121" name="Google Shape;121;p7"/>
          <p:cNvSpPr txBox="1"/>
          <p:nvPr/>
        </p:nvSpPr>
        <p:spPr>
          <a:xfrm>
            <a:off x="3612989" y="5571380"/>
            <a:ext cx="11061900" cy="1354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8799" u="none" cap="none" strike="noStrike">
                <a:solidFill>
                  <a:srgbClr val="202124"/>
                </a:solidFill>
                <a:latin typeface="Amaranth"/>
                <a:ea typeface="Amaranth"/>
                <a:cs typeface="Amaranth"/>
                <a:sym typeface="Amaranth"/>
              </a:rPr>
              <a:t>Our Story</a:t>
            </a:r>
            <a:endParaRPr/>
          </a:p>
        </p:txBody>
      </p:sp>
      <p:sp>
        <p:nvSpPr>
          <p:cNvPr id="122" name="Google Shape;122;p7"/>
          <p:cNvSpPr txBox="1"/>
          <p:nvPr/>
        </p:nvSpPr>
        <p:spPr>
          <a:xfrm>
            <a:off x="3610782" y="7010553"/>
            <a:ext cx="11061900" cy="1354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8799" u="none" cap="none" strike="noStrike">
                <a:solidFill>
                  <a:srgbClr val="202124"/>
                </a:solidFill>
                <a:latin typeface="Amaranth"/>
                <a:ea typeface="Amaranth"/>
                <a:cs typeface="Amaranth"/>
                <a:sym typeface="Amaranth"/>
              </a:rPr>
              <a:t>Chapter Title</a:t>
            </a:r>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8"/>
          <p:cNvSpPr txBox="1"/>
          <p:nvPr/>
        </p:nvSpPr>
        <p:spPr>
          <a:xfrm>
            <a:off x="3862846" y="5557087"/>
            <a:ext cx="10752809" cy="1636395"/>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4400" u="none" cap="none" strike="noStrike">
                <a:solidFill>
                  <a:srgbClr val="202124"/>
                </a:solidFill>
                <a:latin typeface="Amaranth"/>
                <a:ea typeface="Amaranth"/>
                <a:cs typeface="Amaranth"/>
                <a:sym typeface="Amaranth"/>
              </a:rPr>
              <a:t>Introduction</a:t>
            </a:r>
            <a:endParaRPr/>
          </a:p>
        </p:txBody>
      </p:sp>
      <p:sp>
        <p:nvSpPr>
          <p:cNvPr id="128" name="Google Shape;128;p8"/>
          <p:cNvSpPr txBox="1"/>
          <p:nvPr/>
        </p:nvSpPr>
        <p:spPr>
          <a:xfrm>
            <a:off x="3763182" y="4760797"/>
            <a:ext cx="10757222" cy="56388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200" u="none" cap="none" strike="noStrike">
                <a:solidFill>
                  <a:srgbClr val="E4022B"/>
                </a:solidFill>
                <a:latin typeface="Amaranth"/>
                <a:ea typeface="Amaranth"/>
                <a:cs typeface="Amaranth"/>
                <a:sym typeface="Amaranth"/>
              </a:rPr>
              <a:t>Chapter 01</a:t>
            </a:r>
            <a:endParaRPr/>
          </a:p>
        </p:txBody>
      </p:sp>
      <p:grpSp>
        <p:nvGrpSpPr>
          <p:cNvPr id="129" name="Google Shape;129;p8"/>
          <p:cNvGrpSpPr/>
          <p:nvPr/>
        </p:nvGrpSpPr>
        <p:grpSpPr>
          <a:xfrm rot="5400000">
            <a:off x="8640022" y="-8029053"/>
            <a:ext cx="953563" cy="17478242"/>
            <a:chOff x="0" y="0"/>
            <a:chExt cx="330780" cy="6063003"/>
          </a:xfrm>
        </p:grpSpPr>
        <p:sp>
          <p:nvSpPr>
            <p:cNvPr id="130" name="Google Shape;130;p8"/>
            <p:cNvSpPr/>
            <p:nvPr/>
          </p:nvSpPr>
          <p:spPr>
            <a:xfrm>
              <a:off x="0" y="0"/>
              <a:ext cx="330780" cy="6063003"/>
            </a:xfrm>
            <a:custGeom>
              <a:rect b="b" l="l" r="r" t="t"/>
              <a:pathLst>
                <a:path extrusionOk="0" h="6063003" w="330780">
                  <a:moveTo>
                    <a:pt x="162379" y="0"/>
                  </a:moveTo>
                  <a:lnTo>
                    <a:pt x="168402" y="0"/>
                  </a:lnTo>
                  <a:cubicBezTo>
                    <a:pt x="211467" y="0"/>
                    <a:pt x="252769" y="17108"/>
                    <a:pt x="283221" y="47560"/>
                  </a:cubicBezTo>
                  <a:cubicBezTo>
                    <a:pt x="313673" y="78012"/>
                    <a:pt x="330780" y="119313"/>
                    <a:pt x="330780" y="162379"/>
                  </a:cubicBezTo>
                  <a:lnTo>
                    <a:pt x="330780" y="5900624"/>
                  </a:lnTo>
                  <a:cubicBezTo>
                    <a:pt x="330780" y="5990304"/>
                    <a:pt x="258081" y="6063003"/>
                    <a:pt x="168402" y="6063003"/>
                  </a:cubicBezTo>
                  <a:lnTo>
                    <a:pt x="162379" y="6063003"/>
                  </a:lnTo>
                  <a:cubicBezTo>
                    <a:pt x="72699" y="6063003"/>
                    <a:pt x="0" y="5990304"/>
                    <a:pt x="0" y="5900624"/>
                  </a:cubicBezTo>
                  <a:lnTo>
                    <a:pt x="0" y="162379"/>
                  </a:lnTo>
                  <a:cubicBezTo>
                    <a:pt x="0" y="72699"/>
                    <a:pt x="72699" y="0"/>
                    <a:pt x="162379" y="0"/>
                  </a:cubicBezTo>
                  <a:close/>
                </a:path>
              </a:pathLst>
            </a:custGeom>
            <a:solidFill>
              <a:srgbClr val="E402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8"/>
            <p:cNvSpPr txBox="1"/>
            <p:nvPr/>
          </p:nvSpPr>
          <p:spPr>
            <a:xfrm>
              <a:off x="0" y="76200"/>
              <a:ext cx="330780" cy="5986803"/>
            </a:xfrm>
            <a:prstGeom prst="rect">
              <a:avLst/>
            </a:prstGeom>
            <a:noFill/>
            <a:ln>
              <a:noFill/>
            </a:ln>
          </p:spPr>
          <p:txBody>
            <a:bodyPr anchorCtr="0" anchor="ctr" bIns="38550" lIns="38550" spcFirstLastPara="1" rIns="38550" wrap="square" tIns="38550">
              <a:noAutofit/>
            </a:bodyPr>
            <a:lstStyle/>
            <a:p>
              <a:pPr indent="0" lvl="0" marL="0" marR="0" rtl="0" algn="ctr">
                <a:lnSpc>
                  <a:spcPct val="9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2" name="Google Shape;132;p8"/>
          <p:cNvGrpSpPr/>
          <p:nvPr/>
        </p:nvGrpSpPr>
        <p:grpSpPr>
          <a:xfrm rot="5400000">
            <a:off x="9005730" y="-7297637"/>
            <a:ext cx="222147" cy="17478242"/>
            <a:chOff x="0" y="0"/>
            <a:chExt cx="77060" cy="6063003"/>
          </a:xfrm>
        </p:grpSpPr>
        <p:sp>
          <p:nvSpPr>
            <p:cNvPr id="133" name="Google Shape;133;p8"/>
            <p:cNvSpPr/>
            <p:nvPr/>
          </p:nvSpPr>
          <p:spPr>
            <a:xfrm>
              <a:off x="0" y="0"/>
              <a:ext cx="77060" cy="6063003"/>
            </a:xfrm>
            <a:custGeom>
              <a:rect b="b" l="l" r="r" t="t"/>
              <a:pathLst>
                <a:path extrusionOk="0" h="6063003" w="77060">
                  <a:moveTo>
                    <a:pt x="38530" y="0"/>
                  </a:moveTo>
                  <a:lnTo>
                    <a:pt x="38530" y="0"/>
                  </a:lnTo>
                  <a:cubicBezTo>
                    <a:pt x="48749" y="0"/>
                    <a:pt x="58549" y="4059"/>
                    <a:pt x="65775" y="11285"/>
                  </a:cubicBezTo>
                  <a:cubicBezTo>
                    <a:pt x="73001" y="18511"/>
                    <a:pt x="77060" y="28311"/>
                    <a:pt x="77060" y="38530"/>
                  </a:cubicBezTo>
                  <a:lnTo>
                    <a:pt x="77060" y="6024473"/>
                  </a:lnTo>
                  <a:cubicBezTo>
                    <a:pt x="77060" y="6034692"/>
                    <a:pt x="73001" y="6044492"/>
                    <a:pt x="65775" y="6051718"/>
                  </a:cubicBezTo>
                  <a:cubicBezTo>
                    <a:pt x="58549" y="6058944"/>
                    <a:pt x="48749" y="6063003"/>
                    <a:pt x="38530" y="6063003"/>
                  </a:cubicBezTo>
                  <a:lnTo>
                    <a:pt x="38530" y="6063003"/>
                  </a:lnTo>
                  <a:cubicBezTo>
                    <a:pt x="28311" y="6063003"/>
                    <a:pt x="18511" y="6058944"/>
                    <a:pt x="11285" y="6051718"/>
                  </a:cubicBezTo>
                  <a:cubicBezTo>
                    <a:pt x="4059" y="6044492"/>
                    <a:pt x="0" y="6034692"/>
                    <a:pt x="0" y="6024473"/>
                  </a:cubicBezTo>
                  <a:lnTo>
                    <a:pt x="0" y="38530"/>
                  </a:lnTo>
                  <a:cubicBezTo>
                    <a:pt x="0" y="28311"/>
                    <a:pt x="4059" y="18511"/>
                    <a:pt x="11285" y="11285"/>
                  </a:cubicBezTo>
                  <a:cubicBezTo>
                    <a:pt x="18511" y="4059"/>
                    <a:pt x="28311" y="0"/>
                    <a:pt x="38530" y="0"/>
                  </a:cubicBezTo>
                  <a:close/>
                </a:path>
              </a:pathLst>
            </a:custGeom>
            <a:solidFill>
              <a:srgbClr val="E402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8"/>
            <p:cNvSpPr txBox="1"/>
            <p:nvPr/>
          </p:nvSpPr>
          <p:spPr>
            <a:xfrm>
              <a:off x="0" y="76200"/>
              <a:ext cx="77060" cy="5986803"/>
            </a:xfrm>
            <a:prstGeom prst="rect">
              <a:avLst/>
            </a:prstGeom>
            <a:noFill/>
            <a:ln>
              <a:noFill/>
            </a:ln>
          </p:spPr>
          <p:txBody>
            <a:bodyPr anchorCtr="0" anchor="ctr" bIns="38550" lIns="38550" spcFirstLastPara="1" rIns="38550" wrap="square" tIns="38550">
              <a:noAutofit/>
            </a:bodyPr>
            <a:lstStyle/>
            <a:p>
              <a:pPr indent="0" lvl="0" marL="0" marR="0" rtl="0" algn="ctr">
                <a:lnSpc>
                  <a:spcPct val="9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5" name="Google Shape;135;p8"/>
          <p:cNvGrpSpPr/>
          <p:nvPr/>
        </p:nvGrpSpPr>
        <p:grpSpPr>
          <a:xfrm rot="5400000">
            <a:off x="9005730" y="110899"/>
            <a:ext cx="222147" cy="17478242"/>
            <a:chOff x="0" y="0"/>
            <a:chExt cx="77060" cy="6063003"/>
          </a:xfrm>
        </p:grpSpPr>
        <p:sp>
          <p:nvSpPr>
            <p:cNvPr id="136" name="Google Shape;136;p8"/>
            <p:cNvSpPr/>
            <p:nvPr/>
          </p:nvSpPr>
          <p:spPr>
            <a:xfrm>
              <a:off x="0" y="0"/>
              <a:ext cx="77060" cy="6063003"/>
            </a:xfrm>
            <a:custGeom>
              <a:rect b="b" l="l" r="r" t="t"/>
              <a:pathLst>
                <a:path extrusionOk="0" h="6063003" w="77060">
                  <a:moveTo>
                    <a:pt x="38530" y="0"/>
                  </a:moveTo>
                  <a:lnTo>
                    <a:pt x="38530" y="0"/>
                  </a:lnTo>
                  <a:cubicBezTo>
                    <a:pt x="48749" y="0"/>
                    <a:pt x="58549" y="4059"/>
                    <a:pt x="65775" y="11285"/>
                  </a:cubicBezTo>
                  <a:cubicBezTo>
                    <a:pt x="73001" y="18511"/>
                    <a:pt x="77060" y="28311"/>
                    <a:pt x="77060" y="38530"/>
                  </a:cubicBezTo>
                  <a:lnTo>
                    <a:pt x="77060" y="6024473"/>
                  </a:lnTo>
                  <a:cubicBezTo>
                    <a:pt x="77060" y="6034692"/>
                    <a:pt x="73001" y="6044492"/>
                    <a:pt x="65775" y="6051718"/>
                  </a:cubicBezTo>
                  <a:cubicBezTo>
                    <a:pt x="58549" y="6058944"/>
                    <a:pt x="48749" y="6063003"/>
                    <a:pt x="38530" y="6063003"/>
                  </a:cubicBezTo>
                  <a:lnTo>
                    <a:pt x="38530" y="6063003"/>
                  </a:lnTo>
                  <a:cubicBezTo>
                    <a:pt x="28311" y="6063003"/>
                    <a:pt x="18511" y="6058944"/>
                    <a:pt x="11285" y="6051718"/>
                  </a:cubicBezTo>
                  <a:cubicBezTo>
                    <a:pt x="4059" y="6044492"/>
                    <a:pt x="0" y="6034692"/>
                    <a:pt x="0" y="6024473"/>
                  </a:cubicBezTo>
                  <a:lnTo>
                    <a:pt x="0" y="38530"/>
                  </a:lnTo>
                  <a:cubicBezTo>
                    <a:pt x="0" y="28311"/>
                    <a:pt x="4059" y="18511"/>
                    <a:pt x="11285" y="11285"/>
                  </a:cubicBezTo>
                  <a:cubicBezTo>
                    <a:pt x="18511" y="4059"/>
                    <a:pt x="28311" y="0"/>
                    <a:pt x="38530" y="0"/>
                  </a:cubicBezTo>
                  <a:close/>
                </a:path>
              </a:pathLst>
            </a:custGeom>
            <a:solidFill>
              <a:srgbClr val="E402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8"/>
            <p:cNvSpPr txBox="1"/>
            <p:nvPr/>
          </p:nvSpPr>
          <p:spPr>
            <a:xfrm>
              <a:off x="0" y="76200"/>
              <a:ext cx="77060" cy="5986803"/>
            </a:xfrm>
            <a:prstGeom prst="rect">
              <a:avLst/>
            </a:prstGeom>
            <a:noFill/>
            <a:ln>
              <a:noFill/>
            </a:ln>
          </p:spPr>
          <p:txBody>
            <a:bodyPr anchorCtr="0" anchor="ctr" bIns="38550" lIns="38550" spcFirstLastPara="1" rIns="38550" wrap="square" tIns="38550">
              <a:noAutofit/>
            </a:bodyPr>
            <a:lstStyle/>
            <a:p>
              <a:pPr indent="0" lvl="0" marL="0" marR="0" rtl="0" algn="ctr">
                <a:lnSpc>
                  <a:spcPct val="9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8" name="Google Shape;138;p8"/>
          <p:cNvGrpSpPr/>
          <p:nvPr/>
        </p:nvGrpSpPr>
        <p:grpSpPr>
          <a:xfrm rot="5400000">
            <a:off x="8640022" y="833083"/>
            <a:ext cx="953563" cy="17478242"/>
            <a:chOff x="0" y="0"/>
            <a:chExt cx="330780" cy="6063003"/>
          </a:xfrm>
        </p:grpSpPr>
        <p:sp>
          <p:nvSpPr>
            <p:cNvPr id="139" name="Google Shape;139;p8"/>
            <p:cNvSpPr/>
            <p:nvPr/>
          </p:nvSpPr>
          <p:spPr>
            <a:xfrm>
              <a:off x="0" y="0"/>
              <a:ext cx="330780" cy="6063003"/>
            </a:xfrm>
            <a:custGeom>
              <a:rect b="b" l="l" r="r" t="t"/>
              <a:pathLst>
                <a:path extrusionOk="0" h="6063003" w="330780">
                  <a:moveTo>
                    <a:pt x="162379" y="0"/>
                  </a:moveTo>
                  <a:lnTo>
                    <a:pt x="168402" y="0"/>
                  </a:lnTo>
                  <a:cubicBezTo>
                    <a:pt x="211467" y="0"/>
                    <a:pt x="252769" y="17108"/>
                    <a:pt x="283221" y="47560"/>
                  </a:cubicBezTo>
                  <a:cubicBezTo>
                    <a:pt x="313673" y="78012"/>
                    <a:pt x="330780" y="119313"/>
                    <a:pt x="330780" y="162379"/>
                  </a:cubicBezTo>
                  <a:lnTo>
                    <a:pt x="330780" y="5900624"/>
                  </a:lnTo>
                  <a:cubicBezTo>
                    <a:pt x="330780" y="5990304"/>
                    <a:pt x="258081" y="6063003"/>
                    <a:pt x="168402" y="6063003"/>
                  </a:cubicBezTo>
                  <a:lnTo>
                    <a:pt x="162379" y="6063003"/>
                  </a:lnTo>
                  <a:cubicBezTo>
                    <a:pt x="72699" y="6063003"/>
                    <a:pt x="0" y="5990304"/>
                    <a:pt x="0" y="5900624"/>
                  </a:cubicBezTo>
                  <a:lnTo>
                    <a:pt x="0" y="162379"/>
                  </a:lnTo>
                  <a:cubicBezTo>
                    <a:pt x="0" y="72699"/>
                    <a:pt x="72699" y="0"/>
                    <a:pt x="162379" y="0"/>
                  </a:cubicBezTo>
                  <a:close/>
                </a:path>
              </a:pathLst>
            </a:custGeom>
            <a:solidFill>
              <a:srgbClr val="E402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8"/>
            <p:cNvSpPr txBox="1"/>
            <p:nvPr/>
          </p:nvSpPr>
          <p:spPr>
            <a:xfrm>
              <a:off x="0" y="76200"/>
              <a:ext cx="330780" cy="5986803"/>
            </a:xfrm>
            <a:prstGeom prst="rect">
              <a:avLst/>
            </a:prstGeom>
            <a:noFill/>
            <a:ln>
              <a:noFill/>
            </a:ln>
          </p:spPr>
          <p:txBody>
            <a:bodyPr anchorCtr="0" anchor="ctr" bIns="38550" lIns="38550" spcFirstLastPara="1" rIns="38550" wrap="square" tIns="38550">
              <a:noAutofit/>
            </a:bodyPr>
            <a:lstStyle/>
            <a:p>
              <a:pPr indent="0" lvl="0" marL="0" marR="0" rtl="0" algn="ctr">
                <a:lnSpc>
                  <a:spcPct val="9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1" name="Google Shape;141;p8"/>
          <p:cNvSpPr/>
          <p:nvPr/>
        </p:nvSpPr>
        <p:spPr>
          <a:xfrm>
            <a:off x="8677187" y="3480709"/>
            <a:ext cx="1124126" cy="848204"/>
          </a:xfrm>
          <a:custGeom>
            <a:rect b="b" l="l" r="r" t="t"/>
            <a:pathLst>
              <a:path extrusionOk="0" h="848204" w="1124126">
                <a:moveTo>
                  <a:pt x="0" y="0"/>
                </a:moveTo>
                <a:lnTo>
                  <a:pt x="1124126" y="0"/>
                </a:lnTo>
                <a:lnTo>
                  <a:pt x="1124126" y="848205"/>
                </a:lnTo>
                <a:lnTo>
                  <a:pt x="0" y="848205"/>
                </a:lnTo>
                <a:lnTo>
                  <a:pt x="0" y="0"/>
                </a:lnTo>
                <a:close/>
              </a:path>
            </a:pathLst>
          </a:custGeom>
          <a:blipFill rotWithShape="1">
            <a:blip r:embed="rId3">
              <a:alphaModFix/>
            </a:blip>
            <a:stretch>
              <a:fillRect b="0" l="0" r="0" t="0"/>
            </a:stretch>
          </a:blipFill>
          <a:ln>
            <a:noFill/>
          </a:ln>
        </p:spPr>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grpSp>
        <p:nvGrpSpPr>
          <p:cNvPr id="146" name="Google Shape;146;p9"/>
          <p:cNvGrpSpPr/>
          <p:nvPr/>
        </p:nvGrpSpPr>
        <p:grpSpPr>
          <a:xfrm>
            <a:off x="524586" y="362542"/>
            <a:ext cx="7180913" cy="9561916"/>
            <a:chOff x="2568" y="0"/>
            <a:chExt cx="1891269" cy="2518365"/>
          </a:xfrm>
        </p:grpSpPr>
        <p:sp>
          <p:nvSpPr>
            <p:cNvPr id="147" name="Google Shape;147;p9"/>
            <p:cNvSpPr/>
            <p:nvPr/>
          </p:nvSpPr>
          <p:spPr>
            <a:xfrm>
              <a:off x="2568" y="0"/>
              <a:ext cx="1891269" cy="2518365"/>
            </a:xfrm>
            <a:custGeom>
              <a:rect b="b" l="l" r="r" t="t"/>
              <a:pathLst>
                <a:path extrusionOk="0" h="2518365" w="1891269">
                  <a:moveTo>
                    <a:pt x="243640" y="2518365"/>
                  </a:moveTo>
                  <a:lnTo>
                    <a:pt x="1647629" y="2518365"/>
                  </a:lnTo>
                  <a:cubicBezTo>
                    <a:pt x="1671922" y="2518365"/>
                    <a:pt x="1692143" y="2499710"/>
                    <a:pt x="1694096" y="2475496"/>
                  </a:cubicBezTo>
                  <a:lnTo>
                    <a:pt x="1890378" y="42869"/>
                  </a:lnTo>
                  <a:cubicBezTo>
                    <a:pt x="1891269" y="31827"/>
                    <a:pt x="1887504" y="20915"/>
                    <a:pt x="1879992" y="12773"/>
                  </a:cubicBezTo>
                  <a:cubicBezTo>
                    <a:pt x="1872480" y="4631"/>
                    <a:pt x="1861907" y="0"/>
                    <a:pt x="1850829" y="0"/>
                  </a:cubicBezTo>
                  <a:lnTo>
                    <a:pt x="40440" y="0"/>
                  </a:lnTo>
                  <a:cubicBezTo>
                    <a:pt x="29362" y="0"/>
                    <a:pt x="18789" y="4631"/>
                    <a:pt x="11277" y="12773"/>
                  </a:cubicBezTo>
                  <a:cubicBezTo>
                    <a:pt x="3766" y="20915"/>
                    <a:pt x="0" y="31827"/>
                    <a:pt x="891" y="42869"/>
                  </a:cubicBezTo>
                  <a:lnTo>
                    <a:pt x="197173" y="2475496"/>
                  </a:lnTo>
                  <a:cubicBezTo>
                    <a:pt x="199127" y="2499710"/>
                    <a:pt x="219348" y="2518365"/>
                    <a:pt x="243640" y="2518365"/>
                  </a:cubicBezTo>
                  <a:close/>
                </a:path>
              </a:pathLst>
            </a:custGeom>
            <a:solidFill>
              <a:srgbClr val="000000">
                <a:alpha val="0"/>
              </a:srgbClr>
            </a:solidFill>
            <a:ln cap="rnd" cmpd="sng" w="95250">
              <a:solidFill>
                <a:srgbClr val="2021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9"/>
            <p:cNvSpPr txBox="1"/>
            <p:nvPr/>
          </p:nvSpPr>
          <p:spPr>
            <a:xfrm>
              <a:off x="127000" y="85725"/>
              <a:ext cx="1642405" cy="243264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9" name="Google Shape;149;p9"/>
          <p:cNvGrpSpPr/>
          <p:nvPr/>
        </p:nvGrpSpPr>
        <p:grpSpPr>
          <a:xfrm>
            <a:off x="809375" y="733738"/>
            <a:ext cx="6597831" cy="8820116"/>
            <a:chOff x="809375" y="733738"/>
            <a:chExt cx="6597831" cy="8820116"/>
          </a:xfrm>
        </p:grpSpPr>
        <p:grpSp>
          <p:nvGrpSpPr>
            <p:cNvPr id="150" name="Google Shape;150;p9"/>
            <p:cNvGrpSpPr/>
            <p:nvPr/>
          </p:nvGrpSpPr>
          <p:grpSpPr>
            <a:xfrm>
              <a:off x="5587444" y="733738"/>
              <a:ext cx="1819761" cy="8818931"/>
              <a:chOff x="5389" y="0"/>
              <a:chExt cx="479279" cy="2322681"/>
            </a:xfrm>
          </p:grpSpPr>
          <p:sp>
            <p:nvSpPr>
              <p:cNvPr id="151" name="Google Shape;151;p9"/>
              <p:cNvSpPr/>
              <p:nvPr/>
            </p:nvSpPr>
            <p:spPr>
              <a:xfrm>
                <a:off x="5389" y="0"/>
                <a:ext cx="479279" cy="2322681"/>
              </a:xfrm>
              <a:custGeom>
                <a:rect b="b" l="l" r="r" t="t"/>
                <a:pathLst>
                  <a:path extrusionOk="0" h="2322681" w="479279">
                    <a:moveTo>
                      <a:pt x="281027" y="0"/>
                    </a:moveTo>
                    <a:lnTo>
                      <a:pt x="401453" y="0"/>
                    </a:lnTo>
                    <a:cubicBezTo>
                      <a:pt x="422832" y="0"/>
                      <a:pt x="443229" y="8975"/>
                      <a:pt x="457673" y="24737"/>
                    </a:cubicBezTo>
                    <a:cubicBezTo>
                      <a:pt x="472116" y="40500"/>
                      <a:pt x="479280" y="61601"/>
                      <a:pt x="477416" y="82899"/>
                    </a:cubicBezTo>
                    <a:lnTo>
                      <a:pt x="288721" y="2239782"/>
                    </a:lnTo>
                    <a:cubicBezTo>
                      <a:pt x="284617" y="2286690"/>
                      <a:pt x="245340" y="2322681"/>
                      <a:pt x="198253" y="2322681"/>
                    </a:cubicBezTo>
                    <a:lnTo>
                      <a:pt x="77827" y="2322681"/>
                    </a:lnTo>
                    <a:cubicBezTo>
                      <a:pt x="56448" y="2322681"/>
                      <a:pt x="36050" y="2313706"/>
                      <a:pt x="21607" y="2297944"/>
                    </a:cubicBezTo>
                    <a:cubicBezTo>
                      <a:pt x="7163" y="2282182"/>
                      <a:pt x="0" y="2261080"/>
                      <a:pt x="1863" y="2239782"/>
                    </a:cubicBezTo>
                    <a:lnTo>
                      <a:pt x="190559" y="82899"/>
                    </a:lnTo>
                    <a:cubicBezTo>
                      <a:pt x="194662" y="35991"/>
                      <a:pt x="233939" y="0"/>
                      <a:pt x="281027" y="0"/>
                    </a:cubicBezTo>
                    <a:close/>
                  </a:path>
                </a:pathLst>
              </a:custGeom>
              <a:solidFill>
                <a:srgbClr val="E402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9"/>
              <p:cNvSpPr txBox="1"/>
              <p:nvPr/>
            </p:nvSpPr>
            <p:spPr>
              <a:xfrm>
                <a:off x="101600" y="76200"/>
                <a:ext cx="286858" cy="2246481"/>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3" name="Google Shape;153;p9"/>
            <p:cNvGrpSpPr/>
            <p:nvPr/>
          </p:nvGrpSpPr>
          <p:grpSpPr>
            <a:xfrm>
              <a:off x="5566983" y="733738"/>
              <a:ext cx="1091836" cy="8818931"/>
              <a:chOff x="0" y="0"/>
              <a:chExt cx="287562" cy="2322681"/>
            </a:xfrm>
          </p:grpSpPr>
          <p:sp>
            <p:nvSpPr>
              <p:cNvPr id="154" name="Google Shape;154;p9"/>
              <p:cNvSpPr/>
              <p:nvPr/>
            </p:nvSpPr>
            <p:spPr>
              <a:xfrm>
                <a:off x="0" y="0"/>
                <a:ext cx="287562" cy="2322681"/>
              </a:xfrm>
              <a:custGeom>
                <a:rect b="b" l="l" r="r" t="t"/>
                <a:pathLst>
                  <a:path extrusionOk="0" h="2322681" w="287562">
                    <a:moveTo>
                      <a:pt x="141815" y="0"/>
                    </a:moveTo>
                    <a:lnTo>
                      <a:pt x="145747" y="0"/>
                    </a:lnTo>
                    <a:cubicBezTo>
                      <a:pt x="224069" y="0"/>
                      <a:pt x="287562" y="63493"/>
                      <a:pt x="287562" y="141815"/>
                    </a:cubicBezTo>
                    <a:lnTo>
                      <a:pt x="287562" y="2180867"/>
                    </a:lnTo>
                    <a:cubicBezTo>
                      <a:pt x="287562" y="2218478"/>
                      <a:pt x="272621" y="2254549"/>
                      <a:pt x="246025" y="2281145"/>
                    </a:cubicBezTo>
                    <a:cubicBezTo>
                      <a:pt x="219430" y="2307740"/>
                      <a:pt x="183359" y="2322681"/>
                      <a:pt x="145747" y="2322681"/>
                    </a:cubicBezTo>
                    <a:lnTo>
                      <a:pt x="141815" y="2322681"/>
                    </a:lnTo>
                    <a:cubicBezTo>
                      <a:pt x="104203" y="2322681"/>
                      <a:pt x="68132" y="2307740"/>
                      <a:pt x="41537" y="2281145"/>
                    </a:cubicBezTo>
                    <a:cubicBezTo>
                      <a:pt x="14941" y="2254549"/>
                      <a:pt x="0" y="2218478"/>
                      <a:pt x="0" y="2180867"/>
                    </a:cubicBezTo>
                    <a:lnTo>
                      <a:pt x="0" y="141815"/>
                    </a:lnTo>
                    <a:cubicBezTo>
                      <a:pt x="0" y="104203"/>
                      <a:pt x="14941" y="68132"/>
                      <a:pt x="41537" y="41537"/>
                    </a:cubicBezTo>
                    <a:cubicBezTo>
                      <a:pt x="68132" y="14941"/>
                      <a:pt x="104203" y="0"/>
                      <a:pt x="141815" y="0"/>
                    </a:cubicBezTo>
                    <a:close/>
                  </a:path>
                </a:pathLst>
              </a:custGeom>
              <a:solidFill>
                <a:srgbClr val="E402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9"/>
              <p:cNvSpPr txBox="1"/>
              <p:nvPr/>
            </p:nvSpPr>
            <p:spPr>
              <a:xfrm>
                <a:off x="0" y="76200"/>
                <a:ext cx="287562" cy="2246481"/>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6" name="Google Shape;156;p9"/>
            <p:cNvGrpSpPr/>
            <p:nvPr/>
          </p:nvGrpSpPr>
          <p:grpSpPr>
            <a:xfrm>
              <a:off x="809375" y="733738"/>
              <a:ext cx="5456275" cy="8818931"/>
              <a:chOff x="1833" y="0"/>
              <a:chExt cx="1437044" cy="2322681"/>
            </a:xfrm>
          </p:grpSpPr>
          <p:sp>
            <p:nvSpPr>
              <p:cNvPr id="157" name="Google Shape;157;p9"/>
              <p:cNvSpPr/>
              <p:nvPr/>
            </p:nvSpPr>
            <p:spPr>
              <a:xfrm>
                <a:off x="1833" y="0"/>
                <a:ext cx="1437044" cy="2322681"/>
              </a:xfrm>
              <a:custGeom>
                <a:rect b="b" l="l" r="r" t="t"/>
                <a:pathLst>
                  <a:path extrusionOk="0" h="2322681" w="1437044">
                    <a:moveTo>
                      <a:pt x="1207372" y="0"/>
                    </a:moveTo>
                    <a:lnTo>
                      <a:pt x="26473" y="0"/>
                    </a:lnTo>
                    <a:cubicBezTo>
                      <a:pt x="19201" y="0"/>
                      <a:pt x="12263" y="3053"/>
                      <a:pt x="7350" y="8414"/>
                    </a:cubicBezTo>
                    <a:cubicBezTo>
                      <a:pt x="2437" y="13776"/>
                      <a:pt x="0" y="20954"/>
                      <a:pt x="634" y="28198"/>
                    </a:cubicBezTo>
                    <a:lnTo>
                      <a:pt x="198900" y="2294483"/>
                    </a:lnTo>
                    <a:cubicBezTo>
                      <a:pt x="200296" y="2310439"/>
                      <a:pt x="213656" y="2322681"/>
                      <a:pt x="229673" y="2322681"/>
                    </a:cubicBezTo>
                    <a:lnTo>
                      <a:pt x="1410572" y="2322681"/>
                    </a:lnTo>
                    <a:cubicBezTo>
                      <a:pt x="1417844" y="2322681"/>
                      <a:pt x="1424782" y="2319628"/>
                      <a:pt x="1429695" y="2314267"/>
                    </a:cubicBezTo>
                    <a:cubicBezTo>
                      <a:pt x="1434608" y="2308905"/>
                      <a:pt x="1437045" y="2301728"/>
                      <a:pt x="1436411" y="2294483"/>
                    </a:cubicBezTo>
                    <a:lnTo>
                      <a:pt x="1238145" y="28198"/>
                    </a:lnTo>
                    <a:cubicBezTo>
                      <a:pt x="1236749" y="12242"/>
                      <a:pt x="1223389" y="0"/>
                      <a:pt x="1207372" y="0"/>
                    </a:cubicBezTo>
                    <a:close/>
                  </a:path>
                </a:pathLst>
              </a:custGeom>
              <a:solidFill>
                <a:srgbClr val="E402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9"/>
              <p:cNvSpPr txBox="1"/>
              <p:nvPr/>
            </p:nvSpPr>
            <p:spPr>
              <a:xfrm>
                <a:off x="101600" y="76200"/>
                <a:ext cx="1237511" cy="2246481"/>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9" name="Google Shape;159;p9"/>
            <p:cNvGrpSpPr/>
            <p:nvPr/>
          </p:nvGrpSpPr>
          <p:grpSpPr>
            <a:xfrm>
              <a:off x="3137239" y="734924"/>
              <a:ext cx="3135374" cy="8818931"/>
              <a:chOff x="0" y="0"/>
              <a:chExt cx="825778" cy="2322681"/>
            </a:xfrm>
          </p:grpSpPr>
          <p:sp>
            <p:nvSpPr>
              <p:cNvPr id="160" name="Google Shape;160;p9"/>
              <p:cNvSpPr/>
              <p:nvPr/>
            </p:nvSpPr>
            <p:spPr>
              <a:xfrm>
                <a:off x="0" y="0"/>
                <a:ext cx="825778" cy="2322681"/>
              </a:xfrm>
              <a:custGeom>
                <a:rect b="b" l="l" r="r" t="t"/>
                <a:pathLst>
                  <a:path extrusionOk="0" h="2322681" w="825778">
                    <a:moveTo>
                      <a:pt x="49384" y="0"/>
                    </a:moveTo>
                    <a:lnTo>
                      <a:pt x="776393" y="0"/>
                    </a:lnTo>
                    <a:cubicBezTo>
                      <a:pt x="803668" y="0"/>
                      <a:pt x="825778" y="22110"/>
                      <a:pt x="825778" y="49384"/>
                    </a:cubicBezTo>
                    <a:lnTo>
                      <a:pt x="825778" y="2273297"/>
                    </a:lnTo>
                    <a:cubicBezTo>
                      <a:pt x="825778" y="2300571"/>
                      <a:pt x="803668" y="2322681"/>
                      <a:pt x="776393" y="2322681"/>
                    </a:cubicBezTo>
                    <a:lnTo>
                      <a:pt x="49384" y="2322681"/>
                    </a:lnTo>
                    <a:cubicBezTo>
                      <a:pt x="22110" y="2322681"/>
                      <a:pt x="0" y="2300571"/>
                      <a:pt x="0" y="2273297"/>
                    </a:cubicBezTo>
                    <a:lnTo>
                      <a:pt x="0" y="49384"/>
                    </a:lnTo>
                    <a:cubicBezTo>
                      <a:pt x="0" y="22110"/>
                      <a:pt x="22110" y="0"/>
                      <a:pt x="49384" y="0"/>
                    </a:cubicBezTo>
                    <a:close/>
                  </a:path>
                </a:pathLst>
              </a:custGeom>
              <a:solidFill>
                <a:srgbClr val="E402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9"/>
              <p:cNvSpPr txBox="1"/>
              <p:nvPr/>
            </p:nvSpPr>
            <p:spPr>
              <a:xfrm>
                <a:off x="0" y="76200"/>
                <a:ext cx="825778" cy="2246481"/>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2" name="Google Shape;162;p9"/>
            <p:cNvSpPr/>
            <p:nvPr/>
          </p:nvSpPr>
          <p:spPr>
            <a:xfrm>
              <a:off x="6064650" y="735475"/>
              <a:ext cx="982800" cy="210900"/>
            </a:xfrm>
            <a:prstGeom prst="rect">
              <a:avLst/>
            </a:prstGeom>
            <a:solidFill>
              <a:srgbClr val="E4022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pic>
        <p:nvPicPr>
          <p:cNvPr id="163" name="Google Shape;163;p9"/>
          <p:cNvPicPr preferRelativeResize="0"/>
          <p:nvPr/>
        </p:nvPicPr>
        <p:blipFill>
          <a:blip r:embed="rId3">
            <a:alphaModFix/>
          </a:blip>
          <a:stretch>
            <a:fillRect/>
          </a:stretch>
        </p:blipFill>
        <p:spPr>
          <a:xfrm>
            <a:off x="1432458" y="1097958"/>
            <a:ext cx="5365200" cy="8530800"/>
          </a:xfrm>
          <a:prstGeom prst="roundRect">
            <a:avLst>
              <a:gd fmla="val 8438" name="adj"/>
            </a:avLst>
          </a:prstGeom>
          <a:noFill/>
          <a:ln>
            <a:noFill/>
          </a:ln>
        </p:spPr>
      </p:pic>
      <p:sp>
        <p:nvSpPr>
          <p:cNvPr id="164" name="Google Shape;164;p9"/>
          <p:cNvSpPr txBox="1"/>
          <p:nvPr/>
        </p:nvSpPr>
        <p:spPr>
          <a:xfrm>
            <a:off x="9144000" y="3019670"/>
            <a:ext cx="8115300" cy="17733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7200" u="none" cap="none" strike="noStrike">
                <a:solidFill>
                  <a:srgbClr val="202124"/>
                </a:solidFill>
                <a:latin typeface="Amaranth"/>
                <a:ea typeface="Amaranth"/>
                <a:cs typeface="Amaranth"/>
                <a:sym typeface="Amaranth"/>
              </a:rPr>
              <a:t>Welcome to Presentation</a:t>
            </a:r>
            <a:endParaRPr/>
          </a:p>
        </p:txBody>
      </p:sp>
      <p:sp>
        <p:nvSpPr>
          <p:cNvPr id="165" name="Google Shape;165;p9"/>
          <p:cNvSpPr txBox="1"/>
          <p:nvPr/>
        </p:nvSpPr>
        <p:spPr>
          <a:xfrm>
            <a:off x="9144000" y="4792980"/>
            <a:ext cx="8115300" cy="258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202124"/>
                </a:solidFill>
                <a:latin typeface="Amaranth"/>
                <a:ea typeface="Amaranth"/>
                <a:cs typeface="Amaranth"/>
                <a:sym typeface="Amaranth"/>
              </a:rPr>
              <a:t>I'm Rain, and I'll be sharing with you my beautiful ideas. Follow me at @reallygreatsite to learn more.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a:t>
            </a:r>
            <a:endParaRPr/>
          </a:p>
        </p:txBody>
      </p:sp>
      <p:grpSp>
        <p:nvGrpSpPr>
          <p:cNvPr id="166" name="Google Shape;166;p9"/>
          <p:cNvGrpSpPr/>
          <p:nvPr/>
        </p:nvGrpSpPr>
        <p:grpSpPr>
          <a:xfrm rot="5400000">
            <a:off x="14492833" y="2334640"/>
            <a:ext cx="269336" cy="10907296"/>
            <a:chOff x="0" y="0"/>
            <a:chExt cx="93429" cy="3783617"/>
          </a:xfrm>
        </p:grpSpPr>
        <p:sp>
          <p:nvSpPr>
            <p:cNvPr id="167" name="Google Shape;167;p9"/>
            <p:cNvSpPr/>
            <p:nvPr/>
          </p:nvSpPr>
          <p:spPr>
            <a:xfrm>
              <a:off x="0" y="0"/>
              <a:ext cx="93429" cy="3783617"/>
            </a:xfrm>
            <a:custGeom>
              <a:rect b="b" l="l" r="r" t="t"/>
              <a:pathLst>
                <a:path extrusionOk="0" h="3783617" w="93429">
                  <a:moveTo>
                    <a:pt x="46715" y="0"/>
                  </a:moveTo>
                  <a:lnTo>
                    <a:pt x="46715" y="0"/>
                  </a:lnTo>
                  <a:cubicBezTo>
                    <a:pt x="59104" y="0"/>
                    <a:pt x="70986" y="4922"/>
                    <a:pt x="79747" y="13682"/>
                  </a:cubicBezTo>
                  <a:cubicBezTo>
                    <a:pt x="88508" y="22443"/>
                    <a:pt x="93429" y="34325"/>
                    <a:pt x="93429" y="46715"/>
                  </a:cubicBezTo>
                  <a:lnTo>
                    <a:pt x="93429" y="3736902"/>
                  </a:lnTo>
                  <a:cubicBezTo>
                    <a:pt x="93429" y="3749292"/>
                    <a:pt x="88508" y="3761174"/>
                    <a:pt x="79747" y="3769934"/>
                  </a:cubicBezTo>
                  <a:cubicBezTo>
                    <a:pt x="70986" y="3778695"/>
                    <a:pt x="59104" y="3783617"/>
                    <a:pt x="46715" y="3783617"/>
                  </a:cubicBezTo>
                  <a:lnTo>
                    <a:pt x="46715" y="3783617"/>
                  </a:lnTo>
                  <a:cubicBezTo>
                    <a:pt x="34325" y="3783617"/>
                    <a:pt x="22443" y="3778695"/>
                    <a:pt x="13682" y="3769934"/>
                  </a:cubicBezTo>
                  <a:cubicBezTo>
                    <a:pt x="4922" y="3761174"/>
                    <a:pt x="0" y="3749292"/>
                    <a:pt x="0" y="3736902"/>
                  </a:cubicBezTo>
                  <a:lnTo>
                    <a:pt x="0" y="46715"/>
                  </a:lnTo>
                  <a:cubicBezTo>
                    <a:pt x="0" y="34325"/>
                    <a:pt x="4922" y="22443"/>
                    <a:pt x="13682" y="13682"/>
                  </a:cubicBezTo>
                  <a:cubicBezTo>
                    <a:pt x="22443" y="4922"/>
                    <a:pt x="34325" y="0"/>
                    <a:pt x="46715" y="0"/>
                  </a:cubicBezTo>
                  <a:close/>
                </a:path>
              </a:pathLst>
            </a:custGeom>
            <a:solidFill>
              <a:srgbClr val="E402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9"/>
            <p:cNvSpPr txBox="1"/>
            <p:nvPr/>
          </p:nvSpPr>
          <p:spPr>
            <a:xfrm>
              <a:off x="0" y="76200"/>
              <a:ext cx="93429" cy="3707417"/>
            </a:xfrm>
            <a:prstGeom prst="rect">
              <a:avLst/>
            </a:prstGeom>
            <a:noFill/>
            <a:ln>
              <a:noFill/>
            </a:ln>
          </p:spPr>
          <p:txBody>
            <a:bodyPr anchorCtr="0" anchor="ctr" bIns="38550" lIns="38550" spcFirstLastPara="1" rIns="38550" wrap="square" tIns="38550">
              <a:noAutofit/>
            </a:bodyPr>
            <a:lstStyle/>
            <a:p>
              <a:pPr indent="0" lvl="0" marL="0" marR="0" rtl="0" algn="ctr">
                <a:lnSpc>
                  <a:spcPct val="9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10"/>
          <p:cNvSpPr txBox="1"/>
          <p:nvPr/>
        </p:nvSpPr>
        <p:spPr>
          <a:xfrm>
            <a:off x="1028700" y="2366612"/>
            <a:ext cx="16230600" cy="187833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200" u="none" cap="none" strike="noStrike">
                <a:solidFill>
                  <a:srgbClr val="202124"/>
                </a:solidFill>
                <a:latin typeface="Amaranth"/>
                <a:ea typeface="Amaranth"/>
                <a:cs typeface="Amaranth"/>
                <a:sym typeface="Amaranth"/>
              </a:rPr>
              <a:t>Our company was created with the vision to be the best in the industry.</a:t>
            </a:r>
            <a:endParaRPr/>
          </a:p>
        </p:txBody>
      </p:sp>
      <p:sp>
        <p:nvSpPr>
          <p:cNvPr id="174" name="Google Shape;174;p10"/>
          <p:cNvSpPr txBox="1"/>
          <p:nvPr/>
        </p:nvSpPr>
        <p:spPr>
          <a:xfrm>
            <a:off x="1028700" y="5677800"/>
            <a:ext cx="4826402" cy="44196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600" u="none" cap="none" strike="noStrike">
                <a:solidFill>
                  <a:srgbClr val="202124"/>
                </a:solidFill>
                <a:latin typeface="Amaranth"/>
                <a:ea typeface="Amaranth"/>
                <a:cs typeface="Amaranth"/>
                <a:sym typeface="Amaranth"/>
              </a:rPr>
              <a:t>Who we are?</a:t>
            </a:r>
            <a:endParaRPr/>
          </a:p>
        </p:txBody>
      </p:sp>
      <p:sp>
        <p:nvSpPr>
          <p:cNvPr id="175" name="Google Shape;175;p10"/>
          <p:cNvSpPr txBox="1"/>
          <p:nvPr/>
        </p:nvSpPr>
        <p:spPr>
          <a:xfrm>
            <a:off x="1028700" y="6482113"/>
            <a:ext cx="4826400" cy="1616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202124"/>
                </a:solidFill>
                <a:latin typeface="Amaranth"/>
                <a:ea typeface="Amaranth"/>
                <a:cs typeface="Amaranth"/>
                <a:sym typeface="Amaranth"/>
              </a:rPr>
              <a:t>Elaborate on your topic here. Lorem ipsum dolor sit amet, consectetur adipiscing elit, sed do eiusmod tempor incididunt ut labore et dolore magna aliqua. A diam maecenas sed enim ut sem viverra aliquet </a:t>
            </a:r>
            <a:endParaRPr/>
          </a:p>
        </p:txBody>
      </p:sp>
      <p:sp>
        <p:nvSpPr>
          <p:cNvPr id="176" name="Google Shape;176;p10"/>
          <p:cNvSpPr txBox="1"/>
          <p:nvPr/>
        </p:nvSpPr>
        <p:spPr>
          <a:xfrm>
            <a:off x="6730799" y="5677800"/>
            <a:ext cx="4826402" cy="44196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600" u="none" cap="none" strike="noStrike">
                <a:solidFill>
                  <a:srgbClr val="202124"/>
                </a:solidFill>
                <a:latin typeface="Amaranth"/>
                <a:ea typeface="Amaranth"/>
                <a:cs typeface="Amaranth"/>
                <a:sym typeface="Amaranth"/>
              </a:rPr>
              <a:t>Who we are?</a:t>
            </a:r>
            <a:endParaRPr/>
          </a:p>
        </p:txBody>
      </p:sp>
      <p:sp>
        <p:nvSpPr>
          <p:cNvPr id="177" name="Google Shape;177;p10"/>
          <p:cNvSpPr txBox="1"/>
          <p:nvPr/>
        </p:nvSpPr>
        <p:spPr>
          <a:xfrm>
            <a:off x="6730799" y="6481912"/>
            <a:ext cx="4826400" cy="1616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202124"/>
                </a:solidFill>
                <a:latin typeface="Amaranth"/>
                <a:ea typeface="Amaranth"/>
                <a:cs typeface="Amaranth"/>
                <a:sym typeface="Amaranth"/>
              </a:rPr>
              <a:t>Elaborate on your topic here. Lorem ipsum dolor sit amet, consectetur adipiscing elit, sed do eiusmod tempor incididunt ut labore et dolore magna aliqua. A diam maecenas sed enim ut sem viverra aliquet </a:t>
            </a:r>
            <a:endParaRPr/>
          </a:p>
        </p:txBody>
      </p:sp>
      <p:sp>
        <p:nvSpPr>
          <p:cNvPr id="178" name="Google Shape;178;p10"/>
          <p:cNvSpPr txBox="1"/>
          <p:nvPr/>
        </p:nvSpPr>
        <p:spPr>
          <a:xfrm>
            <a:off x="12433501" y="5677599"/>
            <a:ext cx="4826402" cy="44196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600" u="none" cap="none" strike="noStrike">
                <a:solidFill>
                  <a:srgbClr val="202124"/>
                </a:solidFill>
                <a:latin typeface="Amaranth"/>
                <a:ea typeface="Amaranth"/>
                <a:cs typeface="Amaranth"/>
                <a:sym typeface="Amaranth"/>
              </a:rPr>
              <a:t>Who we are?</a:t>
            </a:r>
            <a:endParaRPr/>
          </a:p>
        </p:txBody>
      </p:sp>
      <p:sp>
        <p:nvSpPr>
          <p:cNvPr id="179" name="Google Shape;179;p10"/>
          <p:cNvSpPr txBox="1"/>
          <p:nvPr/>
        </p:nvSpPr>
        <p:spPr>
          <a:xfrm>
            <a:off x="12433501" y="6481710"/>
            <a:ext cx="4826400" cy="1616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202124"/>
                </a:solidFill>
                <a:latin typeface="Amaranth"/>
                <a:ea typeface="Amaranth"/>
                <a:cs typeface="Amaranth"/>
                <a:sym typeface="Amaranth"/>
              </a:rPr>
              <a:t>Elaborate on your topic here. Lorem ipsum dolor sit amet, consectetur adipiscing elit, sed do eiusmod tempor incididunt ut labore et dolore magna aliqua. A diam maecenas sed enim ut sem viverra aliquet </a:t>
            </a:r>
            <a:endParaRPr/>
          </a:p>
        </p:txBody>
      </p:sp>
      <p:grpSp>
        <p:nvGrpSpPr>
          <p:cNvPr id="180" name="Google Shape;180;p10"/>
          <p:cNvGrpSpPr/>
          <p:nvPr/>
        </p:nvGrpSpPr>
        <p:grpSpPr>
          <a:xfrm rot="5400000">
            <a:off x="3317344" y="6057627"/>
            <a:ext cx="249115" cy="4826402"/>
            <a:chOff x="0" y="0"/>
            <a:chExt cx="86415" cy="1674224"/>
          </a:xfrm>
        </p:grpSpPr>
        <p:sp>
          <p:nvSpPr>
            <p:cNvPr id="181" name="Google Shape;181;p10"/>
            <p:cNvSpPr/>
            <p:nvPr/>
          </p:nvSpPr>
          <p:spPr>
            <a:xfrm>
              <a:off x="0" y="0"/>
              <a:ext cx="86415" cy="1674224"/>
            </a:xfrm>
            <a:custGeom>
              <a:rect b="b" l="l" r="r" t="t"/>
              <a:pathLst>
                <a:path extrusionOk="0" h="1674224" w="86415">
                  <a:moveTo>
                    <a:pt x="43208" y="0"/>
                  </a:moveTo>
                  <a:lnTo>
                    <a:pt x="43208" y="0"/>
                  </a:lnTo>
                  <a:cubicBezTo>
                    <a:pt x="67070" y="0"/>
                    <a:pt x="86415" y="19345"/>
                    <a:pt x="86415" y="43208"/>
                  </a:cubicBezTo>
                  <a:lnTo>
                    <a:pt x="86415" y="1631017"/>
                  </a:lnTo>
                  <a:cubicBezTo>
                    <a:pt x="86415" y="1654879"/>
                    <a:pt x="67070" y="1674224"/>
                    <a:pt x="43208" y="1674224"/>
                  </a:cubicBezTo>
                  <a:lnTo>
                    <a:pt x="43208" y="1674224"/>
                  </a:lnTo>
                  <a:cubicBezTo>
                    <a:pt x="19345" y="1674224"/>
                    <a:pt x="0" y="1654879"/>
                    <a:pt x="0" y="1631017"/>
                  </a:cubicBezTo>
                  <a:lnTo>
                    <a:pt x="0" y="43208"/>
                  </a:lnTo>
                  <a:cubicBezTo>
                    <a:pt x="0" y="19345"/>
                    <a:pt x="19345" y="0"/>
                    <a:pt x="43208" y="0"/>
                  </a:cubicBezTo>
                  <a:close/>
                </a:path>
              </a:pathLst>
            </a:custGeom>
            <a:solidFill>
              <a:srgbClr val="E402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0"/>
            <p:cNvSpPr txBox="1"/>
            <p:nvPr/>
          </p:nvSpPr>
          <p:spPr>
            <a:xfrm>
              <a:off x="0" y="76200"/>
              <a:ext cx="86415" cy="1598024"/>
            </a:xfrm>
            <a:prstGeom prst="rect">
              <a:avLst/>
            </a:prstGeom>
            <a:noFill/>
            <a:ln>
              <a:noFill/>
            </a:ln>
          </p:spPr>
          <p:txBody>
            <a:bodyPr anchorCtr="0" anchor="ctr" bIns="38550" lIns="38550" spcFirstLastPara="1" rIns="38550" wrap="square" tIns="38550">
              <a:noAutofit/>
            </a:bodyPr>
            <a:lstStyle/>
            <a:p>
              <a:pPr indent="0" lvl="0" marL="0" marR="0" rtl="0" algn="ctr">
                <a:lnSpc>
                  <a:spcPct val="9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3" name="Google Shape;183;p10"/>
          <p:cNvGrpSpPr/>
          <p:nvPr/>
        </p:nvGrpSpPr>
        <p:grpSpPr>
          <a:xfrm rot="5400000">
            <a:off x="9019442" y="6057627"/>
            <a:ext cx="249115" cy="4826402"/>
            <a:chOff x="0" y="0"/>
            <a:chExt cx="86415" cy="1674224"/>
          </a:xfrm>
        </p:grpSpPr>
        <p:sp>
          <p:nvSpPr>
            <p:cNvPr id="184" name="Google Shape;184;p10"/>
            <p:cNvSpPr/>
            <p:nvPr/>
          </p:nvSpPr>
          <p:spPr>
            <a:xfrm>
              <a:off x="0" y="0"/>
              <a:ext cx="86415" cy="1674224"/>
            </a:xfrm>
            <a:custGeom>
              <a:rect b="b" l="l" r="r" t="t"/>
              <a:pathLst>
                <a:path extrusionOk="0" h="1674224" w="86415">
                  <a:moveTo>
                    <a:pt x="43208" y="0"/>
                  </a:moveTo>
                  <a:lnTo>
                    <a:pt x="43208" y="0"/>
                  </a:lnTo>
                  <a:cubicBezTo>
                    <a:pt x="67070" y="0"/>
                    <a:pt x="86415" y="19345"/>
                    <a:pt x="86415" y="43208"/>
                  </a:cubicBezTo>
                  <a:lnTo>
                    <a:pt x="86415" y="1631017"/>
                  </a:lnTo>
                  <a:cubicBezTo>
                    <a:pt x="86415" y="1654879"/>
                    <a:pt x="67070" y="1674224"/>
                    <a:pt x="43208" y="1674224"/>
                  </a:cubicBezTo>
                  <a:lnTo>
                    <a:pt x="43208" y="1674224"/>
                  </a:lnTo>
                  <a:cubicBezTo>
                    <a:pt x="19345" y="1674224"/>
                    <a:pt x="0" y="1654879"/>
                    <a:pt x="0" y="1631017"/>
                  </a:cubicBezTo>
                  <a:lnTo>
                    <a:pt x="0" y="43208"/>
                  </a:lnTo>
                  <a:cubicBezTo>
                    <a:pt x="0" y="19345"/>
                    <a:pt x="19345" y="0"/>
                    <a:pt x="43208" y="0"/>
                  </a:cubicBezTo>
                  <a:close/>
                </a:path>
              </a:pathLst>
            </a:custGeom>
            <a:solidFill>
              <a:srgbClr val="E402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0"/>
            <p:cNvSpPr txBox="1"/>
            <p:nvPr/>
          </p:nvSpPr>
          <p:spPr>
            <a:xfrm>
              <a:off x="0" y="76200"/>
              <a:ext cx="86415" cy="1598024"/>
            </a:xfrm>
            <a:prstGeom prst="rect">
              <a:avLst/>
            </a:prstGeom>
            <a:noFill/>
            <a:ln>
              <a:noFill/>
            </a:ln>
          </p:spPr>
          <p:txBody>
            <a:bodyPr anchorCtr="0" anchor="ctr" bIns="38550" lIns="38550" spcFirstLastPara="1" rIns="38550" wrap="square" tIns="38550">
              <a:noAutofit/>
            </a:bodyPr>
            <a:lstStyle/>
            <a:p>
              <a:pPr indent="0" lvl="0" marL="0" marR="0" rtl="0" algn="ctr">
                <a:lnSpc>
                  <a:spcPct val="9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6" name="Google Shape;186;p10"/>
          <p:cNvGrpSpPr/>
          <p:nvPr/>
        </p:nvGrpSpPr>
        <p:grpSpPr>
          <a:xfrm rot="5400000">
            <a:off x="14721541" y="6057627"/>
            <a:ext cx="249115" cy="4826402"/>
            <a:chOff x="0" y="0"/>
            <a:chExt cx="86415" cy="1674224"/>
          </a:xfrm>
        </p:grpSpPr>
        <p:sp>
          <p:nvSpPr>
            <p:cNvPr id="187" name="Google Shape;187;p10"/>
            <p:cNvSpPr/>
            <p:nvPr/>
          </p:nvSpPr>
          <p:spPr>
            <a:xfrm>
              <a:off x="0" y="0"/>
              <a:ext cx="86415" cy="1674224"/>
            </a:xfrm>
            <a:custGeom>
              <a:rect b="b" l="l" r="r" t="t"/>
              <a:pathLst>
                <a:path extrusionOk="0" h="1674224" w="86415">
                  <a:moveTo>
                    <a:pt x="43208" y="0"/>
                  </a:moveTo>
                  <a:lnTo>
                    <a:pt x="43208" y="0"/>
                  </a:lnTo>
                  <a:cubicBezTo>
                    <a:pt x="67070" y="0"/>
                    <a:pt x="86415" y="19345"/>
                    <a:pt x="86415" y="43208"/>
                  </a:cubicBezTo>
                  <a:lnTo>
                    <a:pt x="86415" y="1631017"/>
                  </a:lnTo>
                  <a:cubicBezTo>
                    <a:pt x="86415" y="1654879"/>
                    <a:pt x="67070" y="1674224"/>
                    <a:pt x="43208" y="1674224"/>
                  </a:cubicBezTo>
                  <a:lnTo>
                    <a:pt x="43208" y="1674224"/>
                  </a:lnTo>
                  <a:cubicBezTo>
                    <a:pt x="19345" y="1674224"/>
                    <a:pt x="0" y="1654879"/>
                    <a:pt x="0" y="1631017"/>
                  </a:cubicBezTo>
                  <a:lnTo>
                    <a:pt x="0" y="43208"/>
                  </a:lnTo>
                  <a:cubicBezTo>
                    <a:pt x="0" y="19345"/>
                    <a:pt x="19345" y="0"/>
                    <a:pt x="43208" y="0"/>
                  </a:cubicBezTo>
                  <a:close/>
                </a:path>
              </a:pathLst>
            </a:custGeom>
            <a:solidFill>
              <a:srgbClr val="E402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0"/>
            <p:cNvSpPr txBox="1"/>
            <p:nvPr/>
          </p:nvSpPr>
          <p:spPr>
            <a:xfrm>
              <a:off x="0" y="76200"/>
              <a:ext cx="86415" cy="1598024"/>
            </a:xfrm>
            <a:prstGeom prst="rect">
              <a:avLst/>
            </a:prstGeom>
            <a:noFill/>
            <a:ln>
              <a:noFill/>
            </a:ln>
          </p:spPr>
          <p:txBody>
            <a:bodyPr anchorCtr="0" anchor="ctr" bIns="38550" lIns="38550" spcFirstLastPara="1" rIns="38550" wrap="square" tIns="38550">
              <a:noAutofit/>
            </a:bodyPr>
            <a:lstStyle/>
            <a:p>
              <a:pPr indent="0" lvl="0" marL="0" marR="0" rtl="0" algn="ctr">
                <a:lnSpc>
                  <a:spcPct val="9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9" name="Google Shape;189;p10"/>
          <p:cNvGrpSpPr/>
          <p:nvPr/>
        </p:nvGrpSpPr>
        <p:grpSpPr>
          <a:xfrm rot="5400000">
            <a:off x="8640022" y="-8029053"/>
            <a:ext cx="953563" cy="17478242"/>
            <a:chOff x="0" y="0"/>
            <a:chExt cx="330780" cy="6063003"/>
          </a:xfrm>
        </p:grpSpPr>
        <p:sp>
          <p:nvSpPr>
            <p:cNvPr id="190" name="Google Shape;190;p10"/>
            <p:cNvSpPr/>
            <p:nvPr/>
          </p:nvSpPr>
          <p:spPr>
            <a:xfrm>
              <a:off x="0" y="0"/>
              <a:ext cx="330780" cy="6063003"/>
            </a:xfrm>
            <a:custGeom>
              <a:rect b="b" l="l" r="r" t="t"/>
              <a:pathLst>
                <a:path extrusionOk="0" h="6063003" w="330780">
                  <a:moveTo>
                    <a:pt x="162379" y="0"/>
                  </a:moveTo>
                  <a:lnTo>
                    <a:pt x="168402" y="0"/>
                  </a:lnTo>
                  <a:cubicBezTo>
                    <a:pt x="211467" y="0"/>
                    <a:pt x="252769" y="17108"/>
                    <a:pt x="283221" y="47560"/>
                  </a:cubicBezTo>
                  <a:cubicBezTo>
                    <a:pt x="313673" y="78012"/>
                    <a:pt x="330780" y="119313"/>
                    <a:pt x="330780" y="162379"/>
                  </a:cubicBezTo>
                  <a:lnTo>
                    <a:pt x="330780" y="5900624"/>
                  </a:lnTo>
                  <a:cubicBezTo>
                    <a:pt x="330780" y="5990304"/>
                    <a:pt x="258081" y="6063003"/>
                    <a:pt x="168402" y="6063003"/>
                  </a:cubicBezTo>
                  <a:lnTo>
                    <a:pt x="162379" y="6063003"/>
                  </a:lnTo>
                  <a:cubicBezTo>
                    <a:pt x="72699" y="6063003"/>
                    <a:pt x="0" y="5990304"/>
                    <a:pt x="0" y="5900624"/>
                  </a:cubicBezTo>
                  <a:lnTo>
                    <a:pt x="0" y="162379"/>
                  </a:lnTo>
                  <a:cubicBezTo>
                    <a:pt x="0" y="72699"/>
                    <a:pt x="72699" y="0"/>
                    <a:pt x="162379" y="0"/>
                  </a:cubicBezTo>
                  <a:close/>
                </a:path>
              </a:pathLst>
            </a:custGeom>
            <a:solidFill>
              <a:srgbClr val="E402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0"/>
            <p:cNvSpPr txBox="1"/>
            <p:nvPr/>
          </p:nvSpPr>
          <p:spPr>
            <a:xfrm>
              <a:off x="0" y="76200"/>
              <a:ext cx="330780" cy="5986803"/>
            </a:xfrm>
            <a:prstGeom prst="rect">
              <a:avLst/>
            </a:prstGeom>
            <a:noFill/>
            <a:ln>
              <a:noFill/>
            </a:ln>
          </p:spPr>
          <p:txBody>
            <a:bodyPr anchorCtr="0" anchor="ctr" bIns="38550" lIns="38550" spcFirstLastPara="1" rIns="38550" wrap="square" tIns="38550">
              <a:noAutofit/>
            </a:bodyPr>
            <a:lstStyle/>
            <a:p>
              <a:pPr indent="0" lvl="0" marL="0" marR="0" rtl="0" algn="ctr">
                <a:lnSpc>
                  <a:spcPct val="9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2" name="Google Shape;192;p10"/>
          <p:cNvGrpSpPr/>
          <p:nvPr/>
        </p:nvGrpSpPr>
        <p:grpSpPr>
          <a:xfrm rot="5400000">
            <a:off x="9005730" y="-7297637"/>
            <a:ext cx="222147" cy="17478242"/>
            <a:chOff x="0" y="0"/>
            <a:chExt cx="77060" cy="6063003"/>
          </a:xfrm>
        </p:grpSpPr>
        <p:sp>
          <p:nvSpPr>
            <p:cNvPr id="193" name="Google Shape;193;p10"/>
            <p:cNvSpPr/>
            <p:nvPr/>
          </p:nvSpPr>
          <p:spPr>
            <a:xfrm>
              <a:off x="0" y="0"/>
              <a:ext cx="77060" cy="6063003"/>
            </a:xfrm>
            <a:custGeom>
              <a:rect b="b" l="l" r="r" t="t"/>
              <a:pathLst>
                <a:path extrusionOk="0" h="6063003" w="77060">
                  <a:moveTo>
                    <a:pt x="38530" y="0"/>
                  </a:moveTo>
                  <a:lnTo>
                    <a:pt x="38530" y="0"/>
                  </a:lnTo>
                  <a:cubicBezTo>
                    <a:pt x="48749" y="0"/>
                    <a:pt x="58549" y="4059"/>
                    <a:pt x="65775" y="11285"/>
                  </a:cubicBezTo>
                  <a:cubicBezTo>
                    <a:pt x="73001" y="18511"/>
                    <a:pt x="77060" y="28311"/>
                    <a:pt x="77060" y="38530"/>
                  </a:cubicBezTo>
                  <a:lnTo>
                    <a:pt x="77060" y="6024473"/>
                  </a:lnTo>
                  <a:cubicBezTo>
                    <a:pt x="77060" y="6034692"/>
                    <a:pt x="73001" y="6044492"/>
                    <a:pt x="65775" y="6051718"/>
                  </a:cubicBezTo>
                  <a:cubicBezTo>
                    <a:pt x="58549" y="6058944"/>
                    <a:pt x="48749" y="6063003"/>
                    <a:pt x="38530" y="6063003"/>
                  </a:cubicBezTo>
                  <a:lnTo>
                    <a:pt x="38530" y="6063003"/>
                  </a:lnTo>
                  <a:cubicBezTo>
                    <a:pt x="28311" y="6063003"/>
                    <a:pt x="18511" y="6058944"/>
                    <a:pt x="11285" y="6051718"/>
                  </a:cubicBezTo>
                  <a:cubicBezTo>
                    <a:pt x="4059" y="6044492"/>
                    <a:pt x="0" y="6034692"/>
                    <a:pt x="0" y="6024473"/>
                  </a:cubicBezTo>
                  <a:lnTo>
                    <a:pt x="0" y="38530"/>
                  </a:lnTo>
                  <a:cubicBezTo>
                    <a:pt x="0" y="28311"/>
                    <a:pt x="4059" y="18511"/>
                    <a:pt x="11285" y="11285"/>
                  </a:cubicBezTo>
                  <a:cubicBezTo>
                    <a:pt x="18511" y="4059"/>
                    <a:pt x="28311" y="0"/>
                    <a:pt x="38530" y="0"/>
                  </a:cubicBezTo>
                  <a:close/>
                </a:path>
              </a:pathLst>
            </a:custGeom>
            <a:solidFill>
              <a:srgbClr val="E402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0"/>
            <p:cNvSpPr txBox="1"/>
            <p:nvPr/>
          </p:nvSpPr>
          <p:spPr>
            <a:xfrm>
              <a:off x="0" y="76200"/>
              <a:ext cx="77060" cy="5986803"/>
            </a:xfrm>
            <a:prstGeom prst="rect">
              <a:avLst/>
            </a:prstGeom>
            <a:noFill/>
            <a:ln>
              <a:noFill/>
            </a:ln>
          </p:spPr>
          <p:txBody>
            <a:bodyPr anchorCtr="0" anchor="ctr" bIns="38550" lIns="38550" spcFirstLastPara="1" rIns="38550" wrap="square" tIns="38550">
              <a:noAutofit/>
            </a:bodyPr>
            <a:lstStyle/>
            <a:p>
              <a:pPr indent="0" lvl="0" marL="0" marR="0" rtl="0" algn="ctr">
                <a:lnSpc>
                  <a:spcPct val="9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grpSp>
        <p:nvGrpSpPr>
          <p:cNvPr id="199" name="Google Shape;199;p11"/>
          <p:cNvGrpSpPr/>
          <p:nvPr/>
        </p:nvGrpSpPr>
        <p:grpSpPr>
          <a:xfrm rot="5400000">
            <a:off x="8640022" y="-8029053"/>
            <a:ext cx="953563" cy="17478242"/>
            <a:chOff x="0" y="0"/>
            <a:chExt cx="330780" cy="6063003"/>
          </a:xfrm>
        </p:grpSpPr>
        <p:sp>
          <p:nvSpPr>
            <p:cNvPr id="200" name="Google Shape;200;p11"/>
            <p:cNvSpPr/>
            <p:nvPr/>
          </p:nvSpPr>
          <p:spPr>
            <a:xfrm>
              <a:off x="0" y="0"/>
              <a:ext cx="330780" cy="6063003"/>
            </a:xfrm>
            <a:custGeom>
              <a:rect b="b" l="l" r="r" t="t"/>
              <a:pathLst>
                <a:path extrusionOk="0" h="6063003" w="330780">
                  <a:moveTo>
                    <a:pt x="162379" y="0"/>
                  </a:moveTo>
                  <a:lnTo>
                    <a:pt x="168402" y="0"/>
                  </a:lnTo>
                  <a:cubicBezTo>
                    <a:pt x="211467" y="0"/>
                    <a:pt x="252769" y="17108"/>
                    <a:pt x="283221" y="47560"/>
                  </a:cubicBezTo>
                  <a:cubicBezTo>
                    <a:pt x="313673" y="78012"/>
                    <a:pt x="330780" y="119313"/>
                    <a:pt x="330780" y="162379"/>
                  </a:cubicBezTo>
                  <a:lnTo>
                    <a:pt x="330780" y="5900624"/>
                  </a:lnTo>
                  <a:cubicBezTo>
                    <a:pt x="330780" y="5990304"/>
                    <a:pt x="258081" y="6063003"/>
                    <a:pt x="168402" y="6063003"/>
                  </a:cubicBezTo>
                  <a:lnTo>
                    <a:pt x="162379" y="6063003"/>
                  </a:lnTo>
                  <a:cubicBezTo>
                    <a:pt x="72699" y="6063003"/>
                    <a:pt x="0" y="5990304"/>
                    <a:pt x="0" y="5900624"/>
                  </a:cubicBezTo>
                  <a:lnTo>
                    <a:pt x="0" y="162379"/>
                  </a:lnTo>
                  <a:cubicBezTo>
                    <a:pt x="0" y="72699"/>
                    <a:pt x="72699" y="0"/>
                    <a:pt x="162379" y="0"/>
                  </a:cubicBezTo>
                  <a:close/>
                </a:path>
              </a:pathLst>
            </a:custGeom>
            <a:solidFill>
              <a:srgbClr val="E402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1"/>
            <p:cNvSpPr txBox="1"/>
            <p:nvPr/>
          </p:nvSpPr>
          <p:spPr>
            <a:xfrm>
              <a:off x="0" y="76200"/>
              <a:ext cx="330780" cy="5986803"/>
            </a:xfrm>
            <a:prstGeom prst="rect">
              <a:avLst/>
            </a:prstGeom>
            <a:noFill/>
            <a:ln>
              <a:noFill/>
            </a:ln>
          </p:spPr>
          <p:txBody>
            <a:bodyPr anchorCtr="0" anchor="ctr" bIns="38550" lIns="38550" spcFirstLastPara="1" rIns="38550" wrap="square" tIns="38550">
              <a:noAutofit/>
            </a:bodyPr>
            <a:lstStyle/>
            <a:p>
              <a:pPr indent="0" lvl="0" marL="0" marR="0" rtl="0" algn="ctr">
                <a:lnSpc>
                  <a:spcPct val="9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2" name="Google Shape;202;p11"/>
          <p:cNvGrpSpPr/>
          <p:nvPr/>
        </p:nvGrpSpPr>
        <p:grpSpPr>
          <a:xfrm rot="5400000">
            <a:off x="9005730" y="-7297637"/>
            <a:ext cx="222147" cy="17478242"/>
            <a:chOff x="0" y="0"/>
            <a:chExt cx="77060" cy="6063003"/>
          </a:xfrm>
        </p:grpSpPr>
        <p:sp>
          <p:nvSpPr>
            <p:cNvPr id="203" name="Google Shape;203;p11"/>
            <p:cNvSpPr/>
            <p:nvPr/>
          </p:nvSpPr>
          <p:spPr>
            <a:xfrm>
              <a:off x="0" y="0"/>
              <a:ext cx="77060" cy="6063003"/>
            </a:xfrm>
            <a:custGeom>
              <a:rect b="b" l="l" r="r" t="t"/>
              <a:pathLst>
                <a:path extrusionOk="0" h="6063003" w="77060">
                  <a:moveTo>
                    <a:pt x="38530" y="0"/>
                  </a:moveTo>
                  <a:lnTo>
                    <a:pt x="38530" y="0"/>
                  </a:lnTo>
                  <a:cubicBezTo>
                    <a:pt x="48749" y="0"/>
                    <a:pt x="58549" y="4059"/>
                    <a:pt x="65775" y="11285"/>
                  </a:cubicBezTo>
                  <a:cubicBezTo>
                    <a:pt x="73001" y="18511"/>
                    <a:pt x="77060" y="28311"/>
                    <a:pt x="77060" y="38530"/>
                  </a:cubicBezTo>
                  <a:lnTo>
                    <a:pt x="77060" y="6024473"/>
                  </a:lnTo>
                  <a:cubicBezTo>
                    <a:pt x="77060" y="6034692"/>
                    <a:pt x="73001" y="6044492"/>
                    <a:pt x="65775" y="6051718"/>
                  </a:cubicBezTo>
                  <a:cubicBezTo>
                    <a:pt x="58549" y="6058944"/>
                    <a:pt x="48749" y="6063003"/>
                    <a:pt x="38530" y="6063003"/>
                  </a:cubicBezTo>
                  <a:lnTo>
                    <a:pt x="38530" y="6063003"/>
                  </a:lnTo>
                  <a:cubicBezTo>
                    <a:pt x="28311" y="6063003"/>
                    <a:pt x="18511" y="6058944"/>
                    <a:pt x="11285" y="6051718"/>
                  </a:cubicBezTo>
                  <a:cubicBezTo>
                    <a:pt x="4059" y="6044492"/>
                    <a:pt x="0" y="6034692"/>
                    <a:pt x="0" y="6024473"/>
                  </a:cubicBezTo>
                  <a:lnTo>
                    <a:pt x="0" y="38530"/>
                  </a:lnTo>
                  <a:cubicBezTo>
                    <a:pt x="0" y="28311"/>
                    <a:pt x="4059" y="18511"/>
                    <a:pt x="11285" y="11285"/>
                  </a:cubicBezTo>
                  <a:cubicBezTo>
                    <a:pt x="18511" y="4059"/>
                    <a:pt x="28311" y="0"/>
                    <a:pt x="38530" y="0"/>
                  </a:cubicBezTo>
                  <a:close/>
                </a:path>
              </a:pathLst>
            </a:custGeom>
            <a:solidFill>
              <a:srgbClr val="E402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1"/>
            <p:cNvSpPr txBox="1"/>
            <p:nvPr/>
          </p:nvSpPr>
          <p:spPr>
            <a:xfrm>
              <a:off x="0" y="76200"/>
              <a:ext cx="77060" cy="5986803"/>
            </a:xfrm>
            <a:prstGeom prst="rect">
              <a:avLst/>
            </a:prstGeom>
            <a:noFill/>
            <a:ln>
              <a:noFill/>
            </a:ln>
          </p:spPr>
          <p:txBody>
            <a:bodyPr anchorCtr="0" anchor="ctr" bIns="38550" lIns="38550" spcFirstLastPara="1" rIns="38550" wrap="square" tIns="38550">
              <a:noAutofit/>
            </a:bodyPr>
            <a:lstStyle/>
            <a:p>
              <a:pPr indent="0" lvl="0" marL="0" marR="0" rtl="0" algn="ctr">
                <a:lnSpc>
                  <a:spcPct val="9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5" name="Google Shape;205;p11"/>
          <p:cNvGrpSpPr/>
          <p:nvPr/>
        </p:nvGrpSpPr>
        <p:grpSpPr>
          <a:xfrm rot="5400000">
            <a:off x="9005730" y="110899"/>
            <a:ext cx="222147" cy="17478242"/>
            <a:chOff x="0" y="0"/>
            <a:chExt cx="77060" cy="6063003"/>
          </a:xfrm>
        </p:grpSpPr>
        <p:sp>
          <p:nvSpPr>
            <p:cNvPr id="206" name="Google Shape;206;p11"/>
            <p:cNvSpPr/>
            <p:nvPr/>
          </p:nvSpPr>
          <p:spPr>
            <a:xfrm>
              <a:off x="0" y="0"/>
              <a:ext cx="77060" cy="6063003"/>
            </a:xfrm>
            <a:custGeom>
              <a:rect b="b" l="l" r="r" t="t"/>
              <a:pathLst>
                <a:path extrusionOk="0" h="6063003" w="77060">
                  <a:moveTo>
                    <a:pt x="38530" y="0"/>
                  </a:moveTo>
                  <a:lnTo>
                    <a:pt x="38530" y="0"/>
                  </a:lnTo>
                  <a:cubicBezTo>
                    <a:pt x="48749" y="0"/>
                    <a:pt x="58549" y="4059"/>
                    <a:pt x="65775" y="11285"/>
                  </a:cubicBezTo>
                  <a:cubicBezTo>
                    <a:pt x="73001" y="18511"/>
                    <a:pt x="77060" y="28311"/>
                    <a:pt x="77060" y="38530"/>
                  </a:cubicBezTo>
                  <a:lnTo>
                    <a:pt x="77060" y="6024473"/>
                  </a:lnTo>
                  <a:cubicBezTo>
                    <a:pt x="77060" y="6034692"/>
                    <a:pt x="73001" y="6044492"/>
                    <a:pt x="65775" y="6051718"/>
                  </a:cubicBezTo>
                  <a:cubicBezTo>
                    <a:pt x="58549" y="6058944"/>
                    <a:pt x="48749" y="6063003"/>
                    <a:pt x="38530" y="6063003"/>
                  </a:cubicBezTo>
                  <a:lnTo>
                    <a:pt x="38530" y="6063003"/>
                  </a:lnTo>
                  <a:cubicBezTo>
                    <a:pt x="28311" y="6063003"/>
                    <a:pt x="18511" y="6058944"/>
                    <a:pt x="11285" y="6051718"/>
                  </a:cubicBezTo>
                  <a:cubicBezTo>
                    <a:pt x="4059" y="6044492"/>
                    <a:pt x="0" y="6034692"/>
                    <a:pt x="0" y="6024473"/>
                  </a:cubicBezTo>
                  <a:lnTo>
                    <a:pt x="0" y="38530"/>
                  </a:lnTo>
                  <a:cubicBezTo>
                    <a:pt x="0" y="28311"/>
                    <a:pt x="4059" y="18511"/>
                    <a:pt x="11285" y="11285"/>
                  </a:cubicBezTo>
                  <a:cubicBezTo>
                    <a:pt x="18511" y="4059"/>
                    <a:pt x="28311" y="0"/>
                    <a:pt x="38530" y="0"/>
                  </a:cubicBezTo>
                  <a:close/>
                </a:path>
              </a:pathLst>
            </a:custGeom>
            <a:solidFill>
              <a:srgbClr val="E402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1"/>
            <p:cNvSpPr txBox="1"/>
            <p:nvPr/>
          </p:nvSpPr>
          <p:spPr>
            <a:xfrm>
              <a:off x="0" y="76200"/>
              <a:ext cx="77060" cy="5986803"/>
            </a:xfrm>
            <a:prstGeom prst="rect">
              <a:avLst/>
            </a:prstGeom>
            <a:noFill/>
            <a:ln>
              <a:noFill/>
            </a:ln>
          </p:spPr>
          <p:txBody>
            <a:bodyPr anchorCtr="0" anchor="ctr" bIns="38550" lIns="38550" spcFirstLastPara="1" rIns="38550" wrap="square" tIns="38550">
              <a:noAutofit/>
            </a:bodyPr>
            <a:lstStyle/>
            <a:p>
              <a:pPr indent="0" lvl="0" marL="0" marR="0" rtl="0" algn="ctr">
                <a:lnSpc>
                  <a:spcPct val="9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8" name="Google Shape;208;p11"/>
          <p:cNvGrpSpPr/>
          <p:nvPr/>
        </p:nvGrpSpPr>
        <p:grpSpPr>
          <a:xfrm rot="5400000">
            <a:off x="8640022" y="833083"/>
            <a:ext cx="953563" cy="17478242"/>
            <a:chOff x="0" y="0"/>
            <a:chExt cx="330780" cy="6063003"/>
          </a:xfrm>
        </p:grpSpPr>
        <p:sp>
          <p:nvSpPr>
            <p:cNvPr id="209" name="Google Shape;209;p11"/>
            <p:cNvSpPr/>
            <p:nvPr/>
          </p:nvSpPr>
          <p:spPr>
            <a:xfrm>
              <a:off x="0" y="0"/>
              <a:ext cx="330780" cy="6063003"/>
            </a:xfrm>
            <a:custGeom>
              <a:rect b="b" l="l" r="r" t="t"/>
              <a:pathLst>
                <a:path extrusionOk="0" h="6063003" w="330780">
                  <a:moveTo>
                    <a:pt x="162379" y="0"/>
                  </a:moveTo>
                  <a:lnTo>
                    <a:pt x="168402" y="0"/>
                  </a:lnTo>
                  <a:cubicBezTo>
                    <a:pt x="211467" y="0"/>
                    <a:pt x="252769" y="17108"/>
                    <a:pt x="283221" y="47560"/>
                  </a:cubicBezTo>
                  <a:cubicBezTo>
                    <a:pt x="313673" y="78012"/>
                    <a:pt x="330780" y="119313"/>
                    <a:pt x="330780" y="162379"/>
                  </a:cubicBezTo>
                  <a:lnTo>
                    <a:pt x="330780" y="5900624"/>
                  </a:lnTo>
                  <a:cubicBezTo>
                    <a:pt x="330780" y="5990304"/>
                    <a:pt x="258081" y="6063003"/>
                    <a:pt x="168402" y="6063003"/>
                  </a:cubicBezTo>
                  <a:lnTo>
                    <a:pt x="162379" y="6063003"/>
                  </a:lnTo>
                  <a:cubicBezTo>
                    <a:pt x="72699" y="6063003"/>
                    <a:pt x="0" y="5990304"/>
                    <a:pt x="0" y="5900624"/>
                  </a:cubicBezTo>
                  <a:lnTo>
                    <a:pt x="0" y="162379"/>
                  </a:lnTo>
                  <a:cubicBezTo>
                    <a:pt x="0" y="72699"/>
                    <a:pt x="72699" y="0"/>
                    <a:pt x="162379" y="0"/>
                  </a:cubicBezTo>
                  <a:close/>
                </a:path>
              </a:pathLst>
            </a:custGeom>
            <a:solidFill>
              <a:srgbClr val="E402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1"/>
            <p:cNvSpPr txBox="1"/>
            <p:nvPr/>
          </p:nvSpPr>
          <p:spPr>
            <a:xfrm>
              <a:off x="0" y="76200"/>
              <a:ext cx="330780" cy="5986803"/>
            </a:xfrm>
            <a:prstGeom prst="rect">
              <a:avLst/>
            </a:prstGeom>
            <a:noFill/>
            <a:ln>
              <a:noFill/>
            </a:ln>
          </p:spPr>
          <p:txBody>
            <a:bodyPr anchorCtr="0" anchor="ctr" bIns="38550" lIns="38550" spcFirstLastPara="1" rIns="38550" wrap="square" tIns="38550">
              <a:noAutofit/>
            </a:bodyPr>
            <a:lstStyle/>
            <a:p>
              <a:pPr indent="0" lvl="0" marL="0" marR="0" rtl="0" algn="ctr">
                <a:lnSpc>
                  <a:spcPct val="9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1" name="Google Shape;211;p11"/>
          <p:cNvSpPr/>
          <p:nvPr/>
        </p:nvSpPr>
        <p:spPr>
          <a:xfrm>
            <a:off x="8545272" y="3182812"/>
            <a:ext cx="1197455" cy="1156088"/>
          </a:xfrm>
          <a:custGeom>
            <a:rect b="b" l="l" r="r" t="t"/>
            <a:pathLst>
              <a:path extrusionOk="0" h="1156088" w="1197455">
                <a:moveTo>
                  <a:pt x="0" y="0"/>
                </a:moveTo>
                <a:lnTo>
                  <a:pt x="1197456" y="0"/>
                </a:lnTo>
                <a:lnTo>
                  <a:pt x="1197456" y="1156089"/>
                </a:lnTo>
                <a:lnTo>
                  <a:pt x="0" y="1156089"/>
                </a:lnTo>
                <a:lnTo>
                  <a:pt x="0" y="0"/>
                </a:lnTo>
                <a:close/>
              </a:path>
            </a:pathLst>
          </a:custGeom>
          <a:blipFill rotWithShape="1">
            <a:blip r:embed="rId3">
              <a:alphaModFix/>
            </a:blip>
            <a:stretch>
              <a:fillRect b="0" l="0" r="0" t="0"/>
            </a:stretch>
          </a:blipFill>
          <a:ln>
            <a:noFill/>
          </a:ln>
        </p:spPr>
      </p:sp>
      <p:sp>
        <p:nvSpPr>
          <p:cNvPr id="212" name="Google Shape;212;p11"/>
          <p:cNvSpPr txBox="1"/>
          <p:nvPr/>
        </p:nvSpPr>
        <p:spPr>
          <a:xfrm>
            <a:off x="3767596" y="5509899"/>
            <a:ext cx="10752809" cy="1636395"/>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4400" u="none" cap="none" strike="noStrike">
                <a:solidFill>
                  <a:srgbClr val="202124"/>
                </a:solidFill>
                <a:latin typeface="Amaranth"/>
                <a:ea typeface="Amaranth"/>
                <a:cs typeface="Amaranth"/>
                <a:sym typeface="Amaranth"/>
              </a:rPr>
              <a:t>About Us</a:t>
            </a:r>
            <a:endParaRPr/>
          </a:p>
        </p:txBody>
      </p:sp>
      <p:sp>
        <p:nvSpPr>
          <p:cNvPr id="213" name="Google Shape;213;p11"/>
          <p:cNvSpPr txBox="1"/>
          <p:nvPr/>
        </p:nvSpPr>
        <p:spPr>
          <a:xfrm>
            <a:off x="3763182" y="4713609"/>
            <a:ext cx="10757222" cy="56388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200" u="none" cap="none" strike="noStrike">
                <a:solidFill>
                  <a:srgbClr val="E4022B"/>
                </a:solidFill>
                <a:latin typeface="Amaranth"/>
                <a:ea typeface="Amaranth"/>
                <a:cs typeface="Amaranth"/>
                <a:sym typeface="Amaranth"/>
              </a:rPr>
              <a:t>Chapter 02</a:t>
            </a:r>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022B"/>
        </a:solidFill>
      </p:bgPr>
    </p:bg>
    <p:spTree>
      <p:nvGrpSpPr>
        <p:cNvPr id="217" name="Shape 217"/>
        <p:cNvGrpSpPr/>
        <p:nvPr/>
      </p:nvGrpSpPr>
      <p:grpSpPr>
        <a:xfrm>
          <a:off x="0" y="0"/>
          <a:ext cx="0" cy="0"/>
          <a:chOff x="0" y="0"/>
          <a:chExt cx="0" cy="0"/>
        </a:xfrm>
      </p:grpSpPr>
      <p:grpSp>
        <p:nvGrpSpPr>
          <p:cNvPr id="218" name="Google Shape;218;p12"/>
          <p:cNvGrpSpPr/>
          <p:nvPr/>
        </p:nvGrpSpPr>
        <p:grpSpPr>
          <a:xfrm rot="5400000">
            <a:off x="14515093" y="3457897"/>
            <a:ext cx="249115" cy="5239299"/>
            <a:chOff x="0" y="0"/>
            <a:chExt cx="86415" cy="1817453"/>
          </a:xfrm>
        </p:grpSpPr>
        <p:sp>
          <p:nvSpPr>
            <p:cNvPr id="219" name="Google Shape;219;p12"/>
            <p:cNvSpPr/>
            <p:nvPr/>
          </p:nvSpPr>
          <p:spPr>
            <a:xfrm>
              <a:off x="0" y="0"/>
              <a:ext cx="86415" cy="1817453"/>
            </a:xfrm>
            <a:custGeom>
              <a:rect b="b" l="l" r="r" t="t"/>
              <a:pathLst>
                <a:path extrusionOk="0" h="1817453" w="86415">
                  <a:moveTo>
                    <a:pt x="43208" y="0"/>
                  </a:moveTo>
                  <a:lnTo>
                    <a:pt x="43208" y="0"/>
                  </a:lnTo>
                  <a:cubicBezTo>
                    <a:pt x="67070" y="0"/>
                    <a:pt x="86415" y="19345"/>
                    <a:pt x="86415" y="43208"/>
                  </a:cubicBezTo>
                  <a:lnTo>
                    <a:pt x="86415" y="1774245"/>
                  </a:lnTo>
                  <a:cubicBezTo>
                    <a:pt x="86415" y="1798108"/>
                    <a:pt x="67070" y="1817453"/>
                    <a:pt x="43208" y="1817453"/>
                  </a:cubicBezTo>
                  <a:lnTo>
                    <a:pt x="43208" y="1817453"/>
                  </a:lnTo>
                  <a:cubicBezTo>
                    <a:pt x="19345" y="1817453"/>
                    <a:pt x="0" y="1798108"/>
                    <a:pt x="0" y="1774245"/>
                  </a:cubicBezTo>
                  <a:lnTo>
                    <a:pt x="0" y="43208"/>
                  </a:lnTo>
                  <a:cubicBezTo>
                    <a:pt x="0" y="19345"/>
                    <a:pt x="19345" y="0"/>
                    <a:pt x="4320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2"/>
            <p:cNvSpPr txBox="1"/>
            <p:nvPr/>
          </p:nvSpPr>
          <p:spPr>
            <a:xfrm>
              <a:off x="0" y="76200"/>
              <a:ext cx="86415" cy="1741253"/>
            </a:xfrm>
            <a:prstGeom prst="rect">
              <a:avLst/>
            </a:prstGeom>
            <a:noFill/>
            <a:ln>
              <a:noFill/>
            </a:ln>
          </p:spPr>
          <p:txBody>
            <a:bodyPr anchorCtr="0" anchor="ctr" bIns="38550" lIns="38550" spcFirstLastPara="1" rIns="38550" wrap="square" tIns="38550">
              <a:noAutofit/>
            </a:bodyPr>
            <a:lstStyle/>
            <a:p>
              <a:pPr indent="0" lvl="0" marL="0" marR="0" rtl="0" algn="ctr">
                <a:lnSpc>
                  <a:spcPct val="9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21" name="Google Shape;221;p12"/>
          <p:cNvPicPr preferRelativeResize="0"/>
          <p:nvPr/>
        </p:nvPicPr>
        <p:blipFill>
          <a:blip r:embed="rId3">
            <a:alphaModFix/>
          </a:blip>
          <a:stretch>
            <a:fillRect/>
          </a:stretch>
        </p:blipFill>
        <p:spPr>
          <a:xfrm>
            <a:off x="-5" y="4384492"/>
            <a:ext cx="18288000" cy="5902487"/>
          </a:xfrm>
          <a:prstGeom prst="rect">
            <a:avLst/>
          </a:prstGeom>
          <a:noFill/>
          <a:ln>
            <a:noFill/>
          </a:ln>
        </p:spPr>
      </p:pic>
      <p:sp>
        <p:nvSpPr>
          <p:cNvPr id="222" name="Google Shape;222;p12"/>
          <p:cNvSpPr txBox="1"/>
          <p:nvPr/>
        </p:nvSpPr>
        <p:spPr>
          <a:xfrm>
            <a:off x="1028700" y="1047750"/>
            <a:ext cx="10009652" cy="813435"/>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7200" u="none" cap="none" strike="noStrike">
                <a:solidFill>
                  <a:srgbClr val="FFFFFF"/>
                </a:solidFill>
                <a:latin typeface="Amaranth"/>
                <a:ea typeface="Amaranth"/>
                <a:cs typeface="Amaranth"/>
                <a:sym typeface="Amaranth"/>
              </a:rPr>
              <a:t>Our History</a:t>
            </a:r>
            <a:endParaRPr/>
          </a:p>
        </p:txBody>
      </p:sp>
      <p:sp>
        <p:nvSpPr>
          <p:cNvPr id="223" name="Google Shape;223;p12"/>
          <p:cNvSpPr txBox="1"/>
          <p:nvPr/>
        </p:nvSpPr>
        <p:spPr>
          <a:xfrm>
            <a:off x="1028700" y="2118360"/>
            <a:ext cx="5004900" cy="193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Amaranth"/>
                <a:ea typeface="Amaranth"/>
                <a:cs typeface="Amaranth"/>
                <a:sym typeface="Amaranth"/>
              </a:rPr>
              <a:t>Presentations are communication tools that can be used as demonstrations, lectures, speeches, reports, and more. It is mostly presented before an audience. It serves a variety of purposes, making presentations powerful tools for convincing and teaching.</a:t>
            </a:r>
            <a:endParaRPr/>
          </a:p>
        </p:txBody>
      </p:sp>
      <p:sp>
        <p:nvSpPr>
          <p:cNvPr id="224" name="Google Shape;224;p12"/>
          <p:cNvSpPr txBox="1"/>
          <p:nvPr/>
        </p:nvSpPr>
        <p:spPr>
          <a:xfrm>
            <a:off x="11935509" y="2080260"/>
            <a:ext cx="5323800" cy="32325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2100" u="none" cap="none" strike="noStrike">
                <a:solidFill>
                  <a:srgbClr val="FFFFFF"/>
                </a:solidFill>
                <a:latin typeface="Amaranth"/>
                <a:ea typeface="Amaranth"/>
                <a:cs typeface="Amaranth"/>
                <a:sym typeface="Amaranth"/>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a:t>
            </a:r>
            <a:endParaRPr/>
          </a:p>
        </p:txBody>
      </p:sp>
      <p:grpSp>
        <p:nvGrpSpPr>
          <p:cNvPr id="225" name="Google Shape;225;p12"/>
          <p:cNvGrpSpPr/>
          <p:nvPr/>
        </p:nvGrpSpPr>
        <p:grpSpPr>
          <a:xfrm rot="5400000">
            <a:off x="3317344" y="1977369"/>
            <a:ext cx="249115" cy="4826402"/>
            <a:chOff x="0" y="0"/>
            <a:chExt cx="86415" cy="1674224"/>
          </a:xfrm>
        </p:grpSpPr>
        <p:sp>
          <p:nvSpPr>
            <p:cNvPr id="226" name="Google Shape;226;p12"/>
            <p:cNvSpPr/>
            <p:nvPr/>
          </p:nvSpPr>
          <p:spPr>
            <a:xfrm>
              <a:off x="0" y="0"/>
              <a:ext cx="86415" cy="1674224"/>
            </a:xfrm>
            <a:custGeom>
              <a:rect b="b" l="l" r="r" t="t"/>
              <a:pathLst>
                <a:path extrusionOk="0" h="1674224" w="86415">
                  <a:moveTo>
                    <a:pt x="43208" y="0"/>
                  </a:moveTo>
                  <a:lnTo>
                    <a:pt x="43208" y="0"/>
                  </a:lnTo>
                  <a:cubicBezTo>
                    <a:pt x="67070" y="0"/>
                    <a:pt x="86415" y="19345"/>
                    <a:pt x="86415" y="43208"/>
                  </a:cubicBezTo>
                  <a:lnTo>
                    <a:pt x="86415" y="1631017"/>
                  </a:lnTo>
                  <a:cubicBezTo>
                    <a:pt x="86415" y="1654879"/>
                    <a:pt x="67070" y="1674224"/>
                    <a:pt x="43208" y="1674224"/>
                  </a:cubicBezTo>
                  <a:lnTo>
                    <a:pt x="43208" y="1674224"/>
                  </a:lnTo>
                  <a:cubicBezTo>
                    <a:pt x="19345" y="1674224"/>
                    <a:pt x="0" y="1654879"/>
                    <a:pt x="0" y="1631017"/>
                  </a:cubicBezTo>
                  <a:lnTo>
                    <a:pt x="0" y="43208"/>
                  </a:lnTo>
                  <a:cubicBezTo>
                    <a:pt x="0" y="19345"/>
                    <a:pt x="19345" y="0"/>
                    <a:pt x="4320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2"/>
            <p:cNvSpPr txBox="1"/>
            <p:nvPr/>
          </p:nvSpPr>
          <p:spPr>
            <a:xfrm>
              <a:off x="0" y="76200"/>
              <a:ext cx="86415" cy="1598024"/>
            </a:xfrm>
            <a:prstGeom prst="rect">
              <a:avLst/>
            </a:prstGeom>
            <a:noFill/>
            <a:ln>
              <a:noFill/>
            </a:ln>
          </p:spPr>
          <p:txBody>
            <a:bodyPr anchorCtr="0" anchor="ctr" bIns="38550" lIns="38550" spcFirstLastPara="1" rIns="38550" wrap="square" tIns="38550">
              <a:noAutofit/>
            </a:bodyPr>
            <a:lstStyle/>
            <a:p>
              <a:pPr indent="0" lvl="0" marL="0" marR="0" rtl="0" algn="ctr">
                <a:lnSpc>
                  <a:spcPct val="9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pic>
        <p:nvPicPr>
          <p:cNvPr id="232" name="Google Shape;232;p13"/>
          <p:cNvPicPr preferRelativeResize="0"/>
          <p:nvPr/>
        </p:nvPicPr>
        <p:blipFill>
          <a:blip r:embed="rId3">
            <a:alphaModFix/>
          </a:blip>
          <a:stretch>
            <a:fillRect/>
          </a:stretch>
        </p:blipFill>
        <p:spPr>
          <a:xfrm>
            <a:off x="1024109" y="3004013"/>
            <a:ext cx="5102101" cy="5102169"/>
          </a:xfrm>
          <a:prstGeom prst="rect">
            <a:avLst/>
          </a:prstGeom>
          <a:noFill/>
          <a:ln>
            <a:noFill/>
          </a:ln>
        </p:spPr>
      </p:pic>
      <p:pic>
        <p:nvPicPr>
          <p:cNvPr id="233" name="Google Shape;233;p13"/>
          <p:cNvPicPr preferRelativeResize="0"/>
          <p:nvPr/>
        </p:nvPicPr>
        <p:blipFill>
          <a:blip r:embed="rId4">
            <a:alphaModFix/>
          </a:blip>
          <a:stretch>
            <a:fillRect/>
          </a:stretch>
        </p:blipFill>
        <p:spPr>
          <a:xfrm>
            <a:off x="6592959" y="3004013"/>
            <a:ext cx="5102126" cy="5114874"/>
          </a:xfrm>
          <a:prstGeom prst="rect">
            <a:avLst/>
          </a:prstGeom>
          <a:noFill/>
          <a:ln>
            <a:noFill/>
          </a:ln>
        </p:spPr>
      </p:pic>
      <p:pic>
        <p:nvPicPr>
          <p:cNvPr id="234" name="Google Shape;234;p13"/>
          <p:cNvPicPr preferRelativeResize="0"/>
          <p:nvPr/>
        </p:nvPicPr>
        <p:blipFill>
          <a:blip r:embed="rId5">
            <a:alphaModFix/>
          </a:blip>
          <a:stretch>
            <a:fillRect/>
          </a:stretch>
        </p:blipFill>
        <p:spPr>
          <a:xfrm>
            <a:off x="12161800" y="3004000"/>
            <a:ext cx="5102100" cy="5114834"/>
          </a:xfrm>
          <a:prstGeom prst="rect">
            <a:avLst/>
          </a:prstGeom>
          <a:noFill/>
          <a:ln>
            <a:noFill/>
          </a:ln>
        </p:spPr>
      </p:pic>
      <p:sp>
        <p:nvSpPr>
          <p:cNvPr id="235" name="Google Shape;235;p13"/>
          <p:cNvSpPr txBox="1"/>
          <p:nvPr/>
        </p:nvSpPr>
        <p:spPr>
          <a:xfrm>
            <a:off x="1028700" y="1747752"/>
            <a:ext cx="7067594" cy="813435"/>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7200" u="none" cap="none" strike="noStrike">
                <a:solidFill>
                  <a:srgbClr val="202124"/>
                </a:solidFill>
                <a:latin typeface="Amaranth"/>
                <a:ea typeface="Amaranth"/>
                <a:cs typeface="Amaranth"/>
                <a:sym typeface="Amaranth"/>
              </a:rPr>
              <a:t>Meet the Team</a:t>
            </a:r>
            <a:endParaRPr/>
          </a:p>
        </p:txBody>
      </p:sp>
      <p:sp>
        <p:nvSpPr>
          <p:cNvPr id="236" name="Google Shape;236;p13"/>
          <p:cNvSpPr txBox="1"/>
          <p:nvPr/>
        </p:nvSpPr>
        <p:spPr>
          <a:xfrm>
            <a:off x="1033302" y="8502015"/>
            <a:ext cx="3970486" cy="44196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600" u="none" cap="none" strike="noStrike">
                <a:solidFill>
                  <a:srgbClr val="202124"/>
                </a:solidFill>
                <a:latin typeface="Amaranth"/>
                <a:ea typeface="Amaranth"/>
                <a:cs typeface="Amaranth"/>
                <a:sym typeface="Amaranth"/>
              </a:rPr>
              <a:t>John Doe</a:t>
            </a:r>
            <a:endParaRPr/>
          </a:p>
        </p:txBody>
      </p:sp>
      <p:sp>
        <p:nvSpPr>
          <p:cNvPr id="237" name="Google Shape;237;p13"/>
          <p:cNvSpPr txBox="1"/>
          <p:nvPr/>
        </p:nvSpPr>
        <p:spPr>
          <a:xfrm>
            <a:off x="1028700" y="8943975"/>
            <a:ext cx="3970486"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202124"/>
                </a:solidFill>
                <a:latin typeface="Amaranth"/>
                <a:ea typeface="Amaranth"/>
                <a:cs typeface="Amaranth"/>
                <a:sym typeface="Amaranth"/>
              </a:rPr>
              <a:t>position</a:t>
            </a:r>
            <a:endParaRPr/>
          </a:p>
        </p:txBody>
      </p:sp>
      <p:sp>
        <p:nvSpPr>
          <p:cNvPr id="238" name="Google Shape;238;p13"/>
          <p:cNvSpPr txBox="1"/>
          <p:nvPr/>
        </p:nvSpPr>
        <p:spPr>
          <a:xfrm>
            <a:off x="6592941" y="8502015"/>
            <a:ext cx="3970486" cy="44196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600" u="none" cap="none" strike="noStrike">
                <a:solidFill>
                  <a:srgbClr val="202124"/>
                </a:solidFill>
                <a:latin typeface="Amaranth"/>
                <a:ea typeface="Amaranth"/>
                <a:cs typeface="Amaranth"/>
                <a:sym typeface="Amaranth"/>
              </a:rPr>
              <a:t>Jane Doe</a:t>
            </a:r>
            <a:endParaRPr/>
          </a:p>
        </p:txBody>
      </p:sp>
      <p:sp>
        <p:nvSpPr>
          <p:cNvPr id="239" name="Google Shape;239;p13"/>
          <p:cNvSpPr txBox="1"/>
          <p:nvPr/>
        </p:nvSpPr>
        <p:spPr>
          <a:xfrm>
            <a:off x="6588339" y="8943975"/>
            <a:ext cx="3970486"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202124"/>
                </a:solidFill>
                <a:latin typeface="Amaranth"/>
                <a:ea typeface="Amaranth"/>
                <a:cs typeface="Amaranth"/>
                <a:sym typeface="Amaranth"/>
              </a:rPr>
              <a:t>position</a:t>
            </a:r>
            <a:endParaRPr/>
          </a:p>
        </p:txBody>
      </p:sp>
      <p:sp>
        <p:nvSpPr>
          <p:cNvPr id="240" name="Google Shape;240;p13"/>
          <p:cNvSpPr txBox="1"/>
          <p:nvPr/>
        </p:nvSpPr>
        <p:spPr>
          <a:xfrm>
            <a:off x="12161784" y="8502015"/>
            <a:ext cx="3970486" cy="44196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600" u="none" cap="none" strike="noStrike">
                <a:solidFill>
                  <a:srgbClr val="202124"/>
                </a:solidFill>
                <a:latin typeface="Amaranth"/>
                <a:ea typeface="Amaranth"/>
                <a:cs typeface="Amaranth"/>
                <a:sym typeface="Amaranth"/>
              </a:rPr>
              <a:t>John Doe</a:t>
            </a:r>
            <a:endParaRPr/>
          </a:p>
        </p:txBody>
      </p:sp>
      <p:sp>
        <p:nvSpPr>
          <p:cNvPr id="241" name="Google Shape;241;p13"/>
          <p:cNvSpPr txBox="1"/>
          <p:nvPr/>
        </p:nvSpPr>
        <p:spPr>
          <a:xfrm>
            <a:off x="12157182" y="8943975"/>
            <a:ext cx="3970486"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202124"/>
                </a:solidFill>
                <a:latin typeface="Amaranth"/>
                <a:ea typeface="Amaranth"/>
                <a:cs typeface="Amaranth"/>
                <a:sym typeface="Amaranth"/>
              </a:rPr>
              <a:t>position</a:t>
            </a:r>
            <a:endParaRPr/>
          </a:p>
        </p:txBody>
      </p:sp>
      <p:grpSp>
        <p:nvGrpSpPr>
          <p:cNvPr id="242" name="Google Shape;242;p13"/>
          <p:cNvGrpSpPr/>
          <p:nvPr/>
        </p:nvGrpSpPr>
        <p:grpSpPr>
          <a:xfrm rot="5400000">
            <a:off x="15682850" y="-6483642"/>
            <a:ext cx="222147" cy="17478242"/>
            <a:chOff x="0" y="0"/>
            <a:chExt cx="77060" cy="6063003"/>
          </a:xfrm>
        </p:grpSpPr>
        <p:sp>
          <p:nvSpPr>
            <p:cNvPr id="243" name="Google Shape;243;p13"/>
            <p:cNvSpPr/>
            <p:nvPr/>
          </p:nvSpPr>
          <p:spPr>
            <a:xfrm>
              <a:off x="0" y="0"/>
              <a:ext cx="77060" cy="6063003"/>
            </a:xfrm>
            <a:custGeom>
              <a:rect b="b" l="l" r="r" t="t"/>
              <a:pathLst>
                <a:path extrusionOk="0" h="6063003" w="77060">
                  <a:moveTo>
                    <a:pt x="38530" y="0"/>
                  </a:moveTo>
                  <a:lnTo>
                    <a:pt x="38530" y="0"/>
                  </a:lnTo>
                  <a:cubicBezTo>
                    <a:pt x="48749" y="0"/>
                    <a:pt x="58549" y="4059"/>
                    <a:pt x="65775" y="11285"/>
                  </a:cubicBezTo>
                  <a:cubicBezTo>
                    <a:pt x="73001" y="18511"/>
                    <a:pt x="77060" y="28311"/>
                    <a:pt x="77060" y="38530"/>
                  </a:cubicBezTo>
                  <a:lnTo>
                    <a:pt x="77060" y="6024473"/>
                  </a:lnTo>
                  <a:cubicBezTo>
                    <a:pt x="77060" y="6034692"/>
                    <a:pt x="73001" y="6044492"/>
                    <a:pt x="65775" y="6051718"/>
                  </a:cubicBezTo>
                  <a:cubicBezTo>
                    <a:pt x="58549" y="6058944"/>
                    <a:pt x="48749" y="6063003"/>
                    <a:pt x="38530" y="6063003"/>
                  </a:cubicBezTo>
                  <a:lnTo>
                    <a:pt x="38530" y="6063003"/>
                  </a:lnTo>
                  <a:cubicBezTo>
                    <a:pt x="28311" y="6063003"/>
                    <a:pt x="18511" y="6058944"/>
                    <a:pt x="11285" y="6051718"/>
                  </a:cubicBezTo>
                  <a:cubicBezTo>
                    <a:pt x="4059" y="6044492"/>
                    <a:pt x="0" y="6034692"/>
                    <a:pt x="0" y="6024473"/>
                  </a:cubicBezTo>
                  <a:lnTo>
                    <a:pt x="0" y="38530"/>
                  </a:lnTo>
                  <a:cubicBezTo>
                    <a:pt x="0" y="28311"/>
                    <a:pt x="4059" y="18511"/>
                    <a:pt x="11285" y="11285"/>
                  </a:cubicBezTo>
                  <a:cubicBezTo>
                    <a:pt x="18511" y="4059"/>
                    <a:pt x="28311" y="0"/>
                    <a:pt x="38530" y="0"/>
                  </a:cubicBezTo>
                  <a:close/>
                </a:path>
              </a:pathLst>
            </a:custGeom>
            <a:solidFill>
              <a:srgbClr val="E402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3"/>
            <p:cNvSpPr txBox="1"/>
            <p:nvPr/>
          </p:nvSpPr>
          <p:spPr>
            <a:xfrm>
              <a:off x="0" y="76200"/>
              <a:ext cx="77060" cy="5986803"/>
            </a:xfrm>
            <a:prstGeom prst="rect">
              <a:avLst/>
            </a:prstGeom>
            <a:noFill/>
            <a:ln>
              <a:noFill/>
            </a:ln>
          </p:spPr>
          <p:txBody>
            <a:bodyPr anchorCtr="0" anchor="ctr" bIns="38550" lIns="38550" spcFirstLastPara="1" rIns="38550" wrap="square" tIns="38550">
              <a:noAutofit/>
            </a:bodyPr>
            <a:lstStyle/>
            <a:p>
              <a:pPr indent="0" lvl="0" marL="0" marR="0" rtl="0" algn="ctr">
                <a:lnSpc>
                  <a:spcPct val="9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022B"/>
        </a:solidFill>
      </p:bgPr>
    </p:bg>
    <p:spTree>
      <p:nvGrpSpPr>
        <p:cNvPr id="248" name="Shape 248"/>
        <p:cNvGrpSpPr/>
        <p:nvPr/>
      </p:nvGrpSpPr>
      <p:grpSpPr>
        <a:xfrm>
          <a:off x="0" y="0"/>
          <a:ext cx="0" cy="0"/>
          <a:chOff x="0" y="0"/>
          <a:chExt cx="0" cy="0"/>
        </a:xfrm>
      </p:grpSpPr>
      <p:pic>
        <p:nvPicPr>
          <p:cNvPr id="249" name="Google Shape;249;p14"/>
          <p:cNvPicPr preferRelativeResize="0"/>
          <p:nvPr/>
        </p:nvPicPr>
        <p:blipFill>
          <a:blip r:embed="rId3">
            <a:alphaModFix/>
          </a:blip>
          <a:stretch>
            <a:fillRect/>
          </a:stretch>
        </p:blipFill>
        <p:spPr>
          <a:xfrm>
            <a:off x="467450" y="6852175"/>
            <a:ext cx="4946750" cy="1978700"/>
          </a:xfrm>
          <a:prstGeom prst="rect">
            <a:avLst/>
          </a:prstGeom>
          <a:noFill/>
          <a:ln>
            <a:noFill/>
          </a:ln>
        </p:spPr>
      </p:pic>
      <p:pic>
        <p:nvPicPr>
          <p:cNvPr id="250" name="Google Shape;250;p14"/>
          <p:cNvPicPr preferRelativeResize="0"/>
          <p:nvPr/>
        </p:nvPicPr>
        <p:blipFill>
          <a:blip r:embed="rId4">
            <a:alphaModFix/>
          </a:blip>
          <a:stretch>
            <a:fillRect/>
          </a:stretch>
        </p:blipFill>
        <p:spPr>
          <a:xfrm>
            <a:off x="8728916" y="6854096"/>
            <a:ext cx="4959434" cy="1978700"/>
          </a:xfrm>
          <a:prstGeom prst="rect">
            <a:avLst/>
          </a:prstGeom>
          <a:noFill/>
          <a:ln>
            <a:noFill/>
          </a:ln>
        </p:spPr>
      </p:pic>
      <p:pic>
        <p:nvPicPr>
          <p:cNvPr id="251" name="Google Shape;251;p14"/>
          <p:cNvPicPr preferRelativeResize="0"/>
          <p:nvPr/>
        </p:nvPicPr>
        <p:blipFill>
          <a:blip r:embed="rId5">
            <a:alphaModFix/>
          </a:blip>
          <a:stretch>
            <a:fillRect/>
          </a:stretch>
        </p:blipFill>
        <p:spPr>
          <a:xfrm>
            <a:off x="4599650" y="3302575"/>
            <a:ext cx="4935691" cy="1981850"/>
          </a:xfrm>
          <a:prstGeom prst="rect">
            <a:avLst/>
          </a:prstGeom>
          <a:noFill/>
          <a:ln>
            <a:noFill/>
          </a:ln>
        </p:spPr>
      </p:pic>
      <p:pic>
        <p:nvPicPr>
          <p:cNvPr id="252" name="Google Shape;252;p14"/>
          <p:cNvPicPr preferRelativeResize="0"/>
          <p:nvPr/>
        </p:nvPicPr>
        <p:blipFill>
          <a:blip r:embed="rId6">
            <a:alphaModFix/>
          </a:blip>
          <a:stretch>
            <a:fillRect/>
          </a:stretch>
        </p:blipFill>
        <p:spPr>
          <a:xfrm>
            <a:off x="12840500" y="3303042"/>
            <a:ext cx="4959425" cy="1996483"/>
          </a:xfrm>
          <a:prstGeom prst="rect">
            <a:avLst/>
          </a:prstGeom>
          <a:noFill/>
          <a:ln>
            <a:noFill/>
          </a:ln>
        </p:spPr>
      </p:pic>
      <p:cxnSp>
        <p:nvCxnSpPr>
          <p:cNvPr id="253" name="Google Shape;253;p14"/>
          <p:cNvCxnSpPr/>
          <p:nvPr/>
        </p:nvCxnSpPr>
        <p:spPr>
          <a:xfrm rot="10800000">
            <a:off x="0" y="6484319"/>
            <a:ext cx="18269194" cy="0"/>
          </a:xfrm>
          <a:prstGeom prst="straightConnector1">
            <a:avLst/>
          </a:prstGeom>
          <a:noFill/>
          <a:ln cap="flat" cmpd="sng" w="38100">
            <a:solidFill>
              <a:srgbClr val="FFFFFF"/>
            </a:solidFill>
            <a:prstDash val="solid"/>
            <a:round/>
            <a:headEnd len="sm" w="sm" type="none"/>
            <a:tailEnd len="sm" w="sm" type="none"/>
          </a:ln>
        </p:spPr>
      </p:cxnSp>
      <p:grpSp>
        <p:nvGrpSpPr>
          <p:cNvPr id="254" name="Google Shape;254;p14"/>
          <p:cNvGrpSpPr/>
          <p:nvPr/>
        </p:nvGrpSpPr>
        <p:grpSpPr>
          <a:xfrm rot="-5400000">
            <a:off x="2812953" y="6351554"/>
            <a:ext cx="265531" cy="265531"/>
            <a:chOff x="0" y="0"/>
            <a:chExt cx="812800" cy="812800"/>
          </a:xfrm>
        </p:grpSpPr>
        <p:sp>
          <p:nvSpPr>
            <p:cNvPr id="255" name="Google Shape;255;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4"/>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7" name="Google Shape;257;p14"/>
          <p:cNvGrpSpPr/>
          <p:nvPr/>
        </p:nvGrpSpPr>
        <p:grpSpPr>
          <a:xfrm rot="-5400000">
            <a:off x="6945141" y="6351554"/>
            <a:ext cx="265531" cy="265531"/>
            <a:chOff x="0" y="0"/>
            <a:chExt cx="812800" cy="812800"/>
          </a:xfrm>
        </p:grpSpPr>
        <p:sp>
          <p:nvSpPr>
            <p:cNvPr id="258" name="Google Shape;258;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4"/>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0" name="Google Shape;260;p14"/>
          <p:cNvGrpSpPr/>
          <p:nvPr/>
        </p:nvGrpSpPr>
        <p:grpSpPr>
          <a:xfrm rot="-5400000">
            <a:off x="11077328" y="6351554"/>
            <a:ext cx="265531" cy="265531"/>
            <a:chOff x="0" y="0"/>
            <a:chExt cx="812800" cy="812800"/>
          </a:xfrm>
        </p:grpSpPr>
        <p:sp>
          <p:nvSpPr>
            <p:cNvPr id="261" name="Google Shape;261;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4"/>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3" name="Google Shape;263;p14"/>
          <p:cNvGrpSpPr/>
          <p:nvPr/>
        </p:nvGrpSpPr>
        <p:grpSpPr>
          <a:xfrm rot="-5400000">
            <a:off x="15209516" y="6351554"/>
            <a:ext cx="265531" cy="265531"/>
            <a:chOff x="0" y="0"/>
            <a:chExt cx="812800" cy="812800"/>
          </a:xfrm>
        </p:grpSpPr>
        <p:sp>
          <p:nvSpPr>
            <p:cNvPr id="264" name="Google Shape;264;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4"/>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6" name="Google Shape;266;p14"/>
          <p:cNvSpPr txBox="1"/>
          <p:nvPr/>
        </p:nvSpPr>
        <p:spPr>
          <a:xfrm>
            <a:off x="467454" y="8986095"/>
            <a:ext cx="4956529" cy="44196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3600" u="none" cap="none" strike="noStrike">
                <a:solidFill>
                  <a:srgbClr val="FFFFFF"/>
                </a:solidFill>
                <a:latin typeface="Amaranth"/>
                <a:ea typeface="Amaranth"/>
                <a:cs typeface="Amaranth"/>
                <a:sym typeface="Amaranth"/>
              </a:rPr>
              <a:t>Main Point</a:t>
            </a:r>
            <a:endParaRPr/>
          </a:p>
        </p:txBody>
      </p:sp>
      <p:sp>
        <p:nvSpPr>
          <p:cNvPr id="267" name="Google Shape;267;p14"/>
          <p:cNvSpPr txBox="1"/>
          <p:nvPr/>
        </p:nvSpPr>
        <p:spPr>
          <a:xfrm>
            <a:off x="467454" y="9428055"/>
            <a:ext cx="4956529" cy="314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FFFFFF"/>
                </a:solidFill>
                <a:latin typeface="Amaranth"/>
                <a:ea typeface="Amaranth"/>
                <a:cs typeface="Amaranth"/>
                <a:sym typeface="Amaranth"/>
              </a:rPr>
              <a:t>Elaborate on your topic here. </a:t>
            </a:r>
            <a:endParaRPr/>
          </a:p>
        </p:txBody>
      </p:sp>
      <p:sp>
        <p:nvSpPr>
          <p:cNvPr id="268" name="Google Shape;268;p14"/>
          <p:cNvSpPr txBox="1"/>
          <p:nvPr/>
        </p:nvSpPr>
        <p:spPr>
          <a:xfrm>
            <a:off x="4599642" y="5366669"/>
            <a:ext cx="4956529" cy="44196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3600" u="none" cap="none" strike="noStrike">
                <a:solidFill>
                  <a:srgbClr val="FFFFFF"/>
                </a:solidFill>
                <a:latin typeface="Amaranth"/>
                <a:ea typeface="Amaranth"/>
                <a:cs typeface="Amaranth"/>
                <a:sym typeface="Amaranth"/>
              </a:rPr>
              <a:t>Main Point</a:t>
            </a:r>
            <a:endParaRPr/>
          </a:p>
        </p:txBody>
      </p:sp>
      <p:sp>
        <p:nvSpPr>
          <p:cNvPr id="269" name="Google Shape;269;p14"/>
          <p:cNvSpPr txBox="1"/>
          <p:nvPr/>
        </p:nvSpPr>
        <p:spPr>
          <a:xfrm>
            <a:off x="4599642" y="5808629"/>
            <a:ext cx="4956529" cy="314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FFFFFF"/>
                </a:solidFill>
                <a:latin typeface="Amaranth"/>
                <a:ea typeface="Amaranth"/>
                <a:cs typeface="Amaranth"/>
                <a:sym typeface="Amaranth"/>
              </a:rPr>
              <a:t>Elaborate on your topic here. </a:t>
            </a:r>
            <a:endParaRPr/>
          </a:p>
        </p:txBody>
      </p:sp>
      <p:sp>
        <p:nvSpPr>
          <p:cNvPr id="270" name="Google Shape;270;p14"/>
          <p:cNvSpPr txBox="1"/>
          <p:nvPr/>
        </p:nvSpPr>
        <p:spPr>
          <a:xfrm>
            <a:off x="8733641" y="8989905"/>
            <a:ext cx="4954717" cy="44196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3600" u="none" cap="none" strike="noStrike">
                <a:solidFill>
                  <a:srgbClr val="FFFFFF"/>
                </a:solidFill>
                <a:latin typeface="Amaranth"/>
                <a:ea typeface="Amaranth"/>
                <a:cs typeface="Amaranth"/>
                <a:sym typeface="Amaranth"/>
              </a:rPr>
              <a:t>Main Point</a:t>
            </a:r>
            <a:endParaRPr/>
          </a:p>
        </p:txBody>
      </p:sp>
      <p:sp>
        <p:nvSpPr>
          <p:cNvPr id="271" name="Google Shape;271;p14"/>
          <p:cNvSpPr txBox="1"/>
          <p:nvPr/>
        </p:nvSpPr>
        <p:spPr>
          <a:xfrm>
            <a:off x="8733641" y="9431865"/>
            <a:ext cx="4954717" cy="314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FFFFFF"/>
                </a:solidFill>
                <a:latin typeface="Amaranth"/>
                <a:ea typeface="Amaranth"/>
                <a:cs typeface="Amaranth"/>
                <a:sym typeface="Amaranth"/>
              </a:rPr>
              <a:t>Elaborate on your topic here. </a:t>
            </a:r>
            <a:endParaRPr/>
          </a:p>
        </p:txBody>
      </p:sp>
      <p:sp>
        <p:nvSpPr>
          <p:cNvPr id="272" name="Google Shape;272;p14"/>
          <p:cNvSpPr txBox="1"/>
          <p:nvPr/>
        </p:nvSpPr>
        <p:spPr>
          <a:xfrm>
            <a:off x="12864017" y="5366669"/>
            <a:ext cx="4956529" cy="44196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3600" u="none" cap="none" strike="noStrike">
                <a:solidFill>
                  <a:srgbClr val="FFFFFF"/>
                </a:solidFill>
                <a:latin typeface="Amaranth"/>
                <a:ea typeface="Amaranth"/>
                <a:cs typeface="Amaranth"/>
                <a:sym typeface="Amaranth"/>
              </a:rPr>
              <a:t>Main Point</a:t>
            </a:r>
            <a:endParaRPr/>
          </a:p>
        </p:txBody>
      </p:sp>
      <p:sp>
        <p:nvSpPr>
          <p:cNvPr id="273" name="Google Shape;273;p14"/>
          <p:cNvSpPr txBox="1"/>
          <p:nvPr/>
        </p:nvSpPr>
        <p:spPr>
          <a:xfrm>
            <a:off x="12864017" y="5808629"/>
            <a:ext cx="4956529" cy="314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FFFFFF"/>
                </a:solidFill>
                <a:latin typeface="Amaranth"/>
                <a:ea typeface="Amaranth"/>
                <a:cs typeface="Amaranth"/>
                <a:sym typeface="Amaranth"/>
              </a:rPr>
              <a:t>Elaborate on your topic here. </a:t>
            </a:r>
            <a:endParaRPr/>
          </a:p>
        </p:txBody>
      </p:sp>
      <p:sp>
        <p:nvSpPr>
          <p:cNvPr id="274" name="Google Shape;274;p14"/>
          <p:cNvSpPr txBox="1"/>
          <p:nvPr/>
        </p:nvSpPr>
        <p:spPr>
          <a:xfrm>
            <a:off x="419157" y="1971658"/>
            <a:ext cx="10009652" cy="806711"/>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7200" u="none" cap="none" strike="noStrike">
                <a:solidFill>
                  <a:srgbClr val="FFFFFF"/>
                </a:solidFill>
                <a:latin typeface="Amaranth"/>
                <a:ea typeface="Amaranth"/>
                <a:cs typeface="Amaranth"/>
                <a:sym typeface="Amaranth"/>
              </a:rPr>
              <a:t>Business Timeline</a:t>
            </a:r>
            <a:endParaRPr/>
          </a:p>
        </p:txBody>
      </p:sp>
      <p:grpSp>
        <p:nvGrpSpPr>
          <p:cNvPr id="275" name="Google Shape;275;p14"/>
          <p:cNvGrpSpPr/>
          <p:nvPr/>
        </p:nvGrpSpPr>
        <p:grpSpPr>
          <a:xfrm rot="5400000">
            <a:off x="8640022" y="-8029053"/>
            <a:ext cx="953563" cy="17478242"/>
            <a:chOff x="0" y="0"/>
            <a:chExt cx="330780" cy="6063003"/>
          </a:xfrm>
        </p:grpSpPr>
        <p:sp>
          <p:nvSpPr>
            <p:cNvPr id="276" name="Google Shape;276;p14"/>
            <p:cNvSpPr/>
            <p:nvPr/>
          </p:nvSpPr>
          <p:spPr>
            <a:xfrm>
              <a:off x="0" y="0"/>
              <a:ext cx="330780" cy="6063003"/>
            </a:xfrm>
            <a:custGeom>
              <a:rect b="b" l="l" r="r" t="t"/>
              <a:pathLst>
                <a:path extrusionOk="0" h="6063003" w="330780">
                  <a:moveTo>
                    <a:pt x="162379" y="0"/>
                  </a:moveTo>
                  <a:lnTo>
                    <a:pt x="168402" y="0"/>
                  </a:lnTo>
                  <a:cubicBezTo>
                    <a:pt x="211467" y="0"/>
                    <a:pt x="252769" y="17108"/>
                    <a:pt x="283221" y="47560"/>
                  </a:cubicBezTo>
                  <a:cubicBezTo>
                    <a:pt x="313673" y="78012"/>
                    <a:pt x="330780" y="119313"/>
                    <a:pt x="330780" y="162379"/>
                  </a:cubicBezTo>
                  <a:lnTo>
                    <a:pt x="330780" y="5900624"/>
                  </a:lnTo>
                  <a:cubicBezTo>
                    <a:pt x="330780" y="5990304"/>
                    <a:pt x="258081" y="6063003"/>
                    <a:pt x="168402" y="6063003"/>
                  </a:cubicBezTo>
                  <a:lnTo>
                    <a:pt x="162379" y="6063003"/>
                  </a:lnTo>
                  <a:cubicBezTo>
                    <a:pt x="72699" y="6063003"/>
                    <a:pt x="0" y="5990304"/>
                    <a:pt x="0" y="5900624"/>
                  </a:cubicBezTo>
                  <a:lnTo>
                    <a:pt x="0" y="162379"/>
                  </a:lnTo>
                  <a:cubicBezTo>
                    <a:pt x="0" y="72699"/>
                    <a:pt x="72699" y="0"/>
                    <a:pt x="16237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4"/>
            <p:cNvSpPr txBox="1"/>
            <p:nvPr/>
          </p:nvSpPr>
          <p:spPr>
            <a:xfrm>
              <a:off x="0" y="76200"/>
              <a:ext cx="330780" cy="5986803"/>
            </a:xfrm>
            <a:prstGeom prst="rect">
              <a:avLst/>
            </a:prstGeom>
            <a:noFill/>
            <a:ln>
              <a:noFill/>
            </a:ln>
          </p:spPr>
          <p:txBody>
            <a:bodyPr anchorCtr="0" anchor="ctr" bIns="38550" lIns="38550" spcFirstLastPara="1" rIns="38550" wrap="square" tIns="38550">
              <a:noAutofit/>
            </a:bodyPr>
            <a:lstStyle/>
            <a:p>
              <a:pPr indent="0" lvl="0" marL="0" marR="0" rtl="0" algn="ctr">
                <a:lnSpc>
                  <a:spcPct val="9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8" name="Google Shape;278;p14"/>
          <p:cNvGrpSpPr/>
          <p:nvPr/>
        </p:nvGrpSpPr>
        <p:grpSpPr>
          <a:xfrm rot="5400000">
            <a:off x="9005730" y="-7297637"/>
            <a:ext cx="222147" cy="17478242"/>
            <a:chOff x="0" y="0"/>
            <a:chExt cx="77060" cy="6063003"/>
          </a:xfrm>
        </p:grpSpPr>
        <p:sp>
          <p:nvSpPr>
            <p:cNvPr id="279" name="Google Shape;279;p14"/>
            <p:cNvSpPr/>
            <p:nvPr/>
          </p:nvSpPr>
          <p:spPr>
            <a:xfrm>
              <a:off x="0" y="0"/>
              <a:ext cx="77060" cy="6063003"/>
            </a:xfrm>
            <a:custGeom>
              <a:rect b="b" l="l" r="r" t="t"/>
              <a:pathLst>
                <a:path extrusionOk="0" h="6063003" w="77060">
                  <a:moveTo>
                    <a:pt x="38530" y="0"/>
                  </a:moveTo>
                  <a:lnTo>
                    <a:pt x="38530" y="0"/>
                  </a:lnTo>
                  <a:cubicBezTo>
                    <a:pt x="48749" y="0"/>
                    <a:pt x="58549" y="4059"/>
                    <a:pt x="65775" y="11285"/>
                  </a:cubicBezTo>
                  <a:cubicBezTo>
                    <a:pt x="73001" y="18511"/>
                    <a:pt x="77060" y="28311"/>
                    <a:pt x="77060" y="38530"/>
                  </a:cubicBezTo>
                  <a:lnTo>
                    <a:pt x="77060" y="6024473"/>
                  </a:lnTo>
                  <a:cubicBezTo>
                    <a:pt x="77060" y="6034692"/>
                    <a:pt x="73001" y="6044492"/>
                    <a:pt x="65775" y="6051718"/>
                  </a:cubicBezTo>
                  <a:cubicBezTo>
                    <a:pt x="58549" y="6058944"/>
                    <a:pt x="48749" y="6063003"/>
                    <a:pt x="38530" y="6063003"/>
                  </a:cubicBezTo>
                  <a:lnTo>
                    <a:pt x="38530" y="6063003"/>
                  </a:lnTo>
                  <a:cubicBezTo>
                    <a:pt x="28311" y="6063003"/>
                    <a:pt x="18511" y="6058944"/>
                    <a:pt x="11285" y="6051718"/>
                  </a:cubicBezTo>
                  <a:cubicBezTo>
                    <a:pt x="4059" y="6044492"/>
                    <a:pt x="0" y="6034692"/>
                    <a:pt x="0" y="6024473"/>
                  </a:cubicBezTo>
                  <a:lnTo>
                    <a:pt x="0" y="38530"/>
                  </a:lnTo>
                  <a:cubicBezTo>
                    <a:pt x="0" y="28311"/>
                    <a:pt x="4059" y="18511"/>
                    <a:pt x="11285" y="11285"/>
                  </a:cubicBezTo>
                  <a:cubicBezTo>
                    <a:pt x="18511" y="4059"/>
                    <a:pt x="28311" y="0"/>
                    <a:pt x="3853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4"/>
            <p:cNvSpPr txBox="1"/>
            <p:nvPr/>
          </p:nvSpPr>
          <p:spPr>
            <a:xfrm>
              <a:off x="0" y="76200"/>
              <a:ext cx="77060" cy="5986803"/>
            </a:xfrm>
            <a:prstGeom prst="rect">
              <a:avLst/>
            </a:prstGeom>
            <a:noFill/>
            <a:ln>
              <a:noFill/>
            </a:ln>
          </p:spPr>
          <p:txBody>
            <a:bodyPr anchorCtr="0" anchor="ctr" bIns="38550" lIns="38550" spcFirstLastPara="1" rIns="38550" wrap="square" tIns="38550">
              <a:noAutofit/>
            </a:bodyPr>
            <a:lstStyle/>
            <a:p>
              <a:pPr indent="0" lvl="0" marL="0" marR="0" rtl="0" algn="ctr">
                <a:lnSpc>
                  <a:spcPct val="9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transition>
    <p:fade/>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ast Food Business Success Story">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