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287000" cx="18288000"/>
  <p:notesSz cx="6858000" cy="9144000"/>
  <p:embeddedFontLst>
    <p:embeddedFont>
      <p:font typeface="Alata"/>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5A0B776-50DA-48F0-B19C-9B690B5B153C}">
  <a:tblStyle styleId="{35A0B776-50DA-48F0-B19C-9B690B5B153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23" Type="http://schemas.openxmlformats.org/officeDocument/2006/relationships/font" Target="fonts/Alat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6370825" y="-1042713"/>
            <a:ext cx="18326799" cy="1628651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6768650" y="-2986368"/>
            <a:ext cx="20981299" cy="2162541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type="secHead">
  <p:cSld name="SECTION_HEADER">
    <p:spTree>
      <p:nvGrpSpPr>
        <p:cNvPr id="19" name="Shape 19"/>
        <p:cNvGrpSpPr/>
        <p:nvPr/>
      </p:nvGrpSpPr>
      <p:grpSpPr>
        <a:xfrm>
          <a:off x="0" y="0"/>
          <a:ext cx="0" cy="0"/>
          <a:chOff x="0" y="0"/>
          <a:chExt cx="0" cy="0"/>
        </a:xfrm>
      </p:grpSpPr>
      <p:grpSp>
        <p:nvGrpSpPr>
          <p:cNvPr id="20" name="Google Shape;20;p5"/>
          <p:cNvGrpSpPr/>
          <p:nvPr/>
        </p:nvGrpSpPr>
        <p:grpSpPr>
          <a:xfrm>
            <a:off x="1047053" y="2815887"/>
            <a:ext cx="3793103" cy="6360711"/>
            <a:chOff x="0" y="0"/>
            <a:chExt cx="999000" cy="1675238"/>
          </a:xfrm>
        </p:grpSpPr>
        <p:sp>
          <p:nvSpPr>
            <p:cNvPr id="21" name="Google Shape;21;p5"/>
            <p:cNvSpPr/>
            <p:nvPr/>
          </p:nvSpPr>
          <p:spPr>
            <a:xfrm>
              <a:off x="0" y="0"/>
              <a:ext cx="998884" cy="1675238"/>
            </a:xfrm>
            <a:custGeom>
              <a:rect b="b" l="l" r="r" t="t"/>
              <a:pathLst>
                <a:path extrusionOk="0" h="1675238" w="998884">
                  <a:moveTo>
                    <a:pt x="0" y="0"/>
                  </a:moveTo>
                  <a:lnTo>
                    <a:pt x="998884" y="0"/>
                  </a:lnTo>
                  <a:lnTo>
                    <a:pt x="998884" y="1675238"/>
                  </a:lnTo>
                  <a:lnTo>
                    <a:pt x="0" y="1675238"/>
                  </a:lnTo>
                  <a:close/>
                </a:path>
              </a:pathLst>
            </a:custGeom>
            <a:solidFill>
              <a:srgbClr val="FABDE1"/>
            </a:solidFill>
            <a:ln>
              <a:noFill/>
            </a:ln>
          </p:spPr>
        </p:sp>
        <p:sp>
          <p:nvSpPr>
            <p:cNvPr id="22" name="Google Shape;22;p5"/>
            <p:cNvSpPr txBox="1"/>
            <p:nvPr/>
          </p:nvSpPr>
          <p:spPr>
            <a:xfrm>
              <a:off x="0" y="0"/>
              <a:ext cx="999000" cy="1675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 name="Google Shape;23;p5"/>
          <p:cNvCxnSpPr/>
          <p:nvPr/>
        </p:nvCxnSpPr>
        <p:spPr>
          <a:xfrm>
            <a:off x="1233028" y="4382053"/>
            <a:ext cx="3402300" cy="0"/>
          </a:xfrm>
          <a:prstGeom prst="straightConnector1">
            <a:avLst/>
          </a:prstGeom>
          <a:noFill/>
          <a:ln cap="flat" cmpd="sng" w="38100">
            <a:solidFill>
              <a:srgbClr val="0F1A38"/>
            </a:solidFill>
            <a:prstDash val="solid"/>
            <a:round/>
            <a:headEnd len="sm" w="sm" type="none"/>
            <a:tailEnd len="sm" w="sm" type="none"/>
          </a:ln>
        </p:spPr>
      </p:cxnSp>
      <p:cxnSp>
        <p:nvCxnSpPr>
          <p:cNvPr id="24" name="Google Shape;24;p5"/>
          <p:cNvCxnSpPr/>
          <p:nvPr/>
        </p:nvCxnSpPr>
        <p:spPr>
          <a:xfrm>
            <a:off x="1233028" y="5975789"/>
            <a:ext cx="3402300" cy="0"/>
          </a:xfrm>
          <a:prstGeom prst="straightConnector1">
            <a:avLst/>
          </a:prstGeom>
          <a:noFill/>
          <a:ln cap="flat" cmpd="sng" w="38100">
            <a:solidFill>
              <a:srgbClr val="0F1A38"/>
            </a:solidFill>
            <a:prstDash val="solid"/>
            <a:round/>
            <a:headEnd len="sm" w="sm" type="none"/>
            <a:tailEnd len="sm" w="sm" type="none"/>
          </a:ln>
        </p:spPr>
      </p:cxnSp>
      <p:cxnSp>
        <p:nvCxnSpPr>
          <p:cNvPr id="25" name="Google Shape;25;p5"/>
          <p:cNvCxnSpPr/>
          <p:nvPr/>
        </p:nvCxnSpPr>
        <p:spPr>
          <a:xfrm>
            <a:off x="1233028" y="7569525"/>
            <a:ext cx="3402300" cy="0"/>
          </a:xfrm>
          <a:prstGeom prst="straightConnector1">
            <a:avLst/>
          </a:prstGeom>
          <a:noFill/>
          <a:ln cap="flat" cmpd="sng" w="38100">
            <a:solidFill>
              <a:srgbClr val="0F1A38"/>
            </a:solidFill>
            <a:prstDash val="solid"/>
            <a:round/>
            <a:headEnd len="sm" w="sm" type="none"/>
            <a:tailEnd len="sm" w="sm" type="none"/>
          </a:ln>
        </p:spPr>
      </p:cxnSp>
      <p:grpSp>
        <p:nvGrpSpPr>
          <p:cNvPr id="26" name="Google Shape;26;p5"/>
          <p:cNvGrpSpPr/>
          <p:nvPr/>
        </p:nvGrpSpPr>
        <p:grpSpPr>
          <a:xfrm>
            <a:off x="1047053" y="1287728"/>
            <a:ext cx="3793103" cy="1158434"/>
            <a:chOff x="0" y="0"/>
            <a:chExt cx="999000" cy="305100"/>
          </a:xfrm>
        </p:grpSpPr>
        <p:sp>
          <p:nvSpPr>
            <p:cNvPr id="27" name="Google Shape;27;p5"/>
            <p:cNvSpPr/>
            <p:nvPr/>
          </p:nvSpPr>
          <p:spPr>
            <a:xfrm>
              <a:off x="0" y="0"/>
              <a:ext cx="998884" cy="305066"/>
            </a:xfrm>
            <a:custGeom>
              <a:rect b="b" l="l" r="r" t="t"/>
              <a:pathLst>
                <a:path extrusionOk="0" h="305066" w="998884">
                  <a:moveTo>
                    <a:pt x="0" y="0"/>
                  </a:moveTo>
                  <a:lnTo>
                    <a:pt x="998884" y="0"/>
                  </a:lnTo>
                  <a:lnTo>
                    <a:pt x="998884" y="305066"/>
                  </a:lnTo>
                  <a:lnTo>
                    <a:pt x="0" y="305066"/>
                  </a:lnTo>
                  <a:close/>
                </a:path>
              </a:pathLst>
            </a:custGeom>
            <a:solidFill>
              <a:srgbClr val="FABDE1"/>
            </a:solidFill>
            <a:ln>
              <a:noFill/>
            </a:ln>
          </p:spPr>
        </p:sp>
        <p:sp>
          <p:nvSpPr>
            <p:cNvPr id="28" name="Google Shape;28;p5"/>
            <p:cNvSpPr txBox="1"/>
            <p:nvPr/>
          </p:nvSpPr>
          <p:spPr>
            <a:xfrm>
              <a:off x="0" y="0"/>
              <a:ext cx="999000" cy="3051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5"/>
          <p:cNvGrpSpPr/>
          <p:nvPr/>
        </p:nvGrpSpPr>
        <p:grpSpPr>
          <a:xfrm>
            <a:off x="5147518" y="1287728"/>
            <a:ext cx="4393393" cy="1158434"/>
            <a:chOff x="0" y="0"/>
            <a:chExt cx="1157100" cy="305100"/>
          </a:xfrm>
        </p:grpSpPr>
        <p:sp>
          <p:nvSpPr>
            <p:cNvPr id="30" name="Google Shape;30;p5"/>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ABDE1"/>
            </a:solidFill>
            <a:ln>
              <a:noFill/>
            </a:ln>
          </p:spPr>
        </p:sp>
        <p:sp>
          <p:nvSpPr>
            <p:cNvPr id="31" name="Google Shape;31;p5"/>
            <p:cNvSpPr txBox="1"/>
            <p:nvPr/>
          </p:nvSpPr>
          <p:spPr>
            <a:xfrm>
              <a:off x="0" y="0"/>
              <a:ext cx="1157100" cy="3051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5"/>
          <p:cNvGrpSpPr/>
          <p:nvPr/>
        </p:nvGrpSpPr>
        <p:grpSpPr>
          <a:xfrm>
            <a:off x="9859722" y="1287728"/>
            <a:ext cx="4393393" cy="1158434"/>
            <a:chOff x="0" y="0"/>
            <a:chExt cx="1157100" cy="305100"/>
          </a:xfrm>
        </p:grpSpPr>
        <p:sp>
          <p:nvSpPr>
            <p:cNvPr id="33" name="Google Shape;33;p5"/>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ABDE1"/>
            </a:solidFill>
            <a:ln>
              <a:noFill/>
            </a:ln>
          </p:spPr>
        </p:sp>
        <p:sp>
          <p:nvSpPr>
            <p:cNvPr id="34" name="Google Shape;34;p5"/>
            <p:cNvSpPr txBox="1"/>
            <p:nvPr/>
          </p:nvSpPr>
          <p:spPr>
            <a:xfrm>
              <a:off x="0" y="0"/>
              <a:ext cx="1157100" cy="3051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5"/>
          <p:cNvGrpSpPr/>
          <p:nvPr/>
        </p:nvGrpSpPr>
        <p:grpSpPr>
          <a:xfrm>
            <a:off x="14576388" y="1287728"/>
            <a:ext cx="2682931" cy="1158434"/>
            <a:chOff x="0" y="0"/>
            <a:chExt cx="706611" cy="305100"/>
          </a:xfrm>
        </p:grpSpPr>
        <p:sp>
          <p:nvSpPr>
            <p:cNvPr id="36" name="Google Shape;36;p5"/>
            <p:cNvSpPr/>
            <p:nvPr/>
          </p:nvSpPr>
          <p:spPr>
            <a:xfrm>
              <a:off x="0" y="0"/>
              <a:ext cx="706611" cy="305066"/>
            </a:xfrm>
            <a:custGeom>
              <a:rect b="b" l="l" r="r" t="t"/>
              <a:pathLst>
                <a:path extrusionOk="0" h="305066" w="706611">
                  <a:moveTo>
                    <a:pt x="0" y="0"/>
                  </a:moveTo>
                  <a:lnTo>
                    <a:pt x="706611" y="0"/>
                  </a:lnTo>
                  <a:lnTo>
                    <a:pt x="706611" y="305066"/>
                  </a:lnTo>
                  <a:lnTo>
                    <a:pt x="0" y="305066"/>
                  </a:lnTo>
                  <a:close/>
                </a:path>
              </a:pathLst>
            </a:custGeom>
            <a:solidFill>
              <a:srgbClr val="FABDE1"/>
            </a:solidFill>
            <a:ln>
              <a:noFill/>
            </a:ln>
          </p:spPr>
        </p:sp>
        <p:sp>
          <p:nvSpPr>
            <p:cNvPr id="37" name="Google Shape;37;p5"/>
            <p:cNvSpPr txBox="1"/>
            <p:nvPr/>
          </p:nvSpPr>
          <p:spPr>
            <a:xfrm>
              <a:off x="0" y="0"/>
              <a:ext cx="706500" cy="3051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5"/>
          <p:cNvGrpSpPr/>
          <p:nvPr/>
        </p:nvGrpSpPr>
        <p:grpSpPr>
          <a:xfrm>
            <a:off x="5147518" y="2815887"/>
            <a:ext cx="4393393" cy="6360711"/>
            <a:chOff x="0" y="0"/>
            <a:chExt cx="1157100" cy="1675238"/>
          </a:xfrm>
        </p:grpSpPr>
        <p:sp>
          <p:nvSpPr>
            <p:cNvPr id="39" name="Google Shape;39;p5"/>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ABDE1"/>
            </a:solidFill>
            <a:ln>
              <a:noFill/>
            </a:ln>
          </p:spPr>
        </p:sp>
        <p:sp>
          <p:nvSpPr>
            <p:cNvPr id="40" name="Google Shape;40;p5"/>
            <p:cNvSpPr txBox="1"/>
            <p:nvPr/>
          </p:nvSpPr>
          <p:spPr>
            <a:xfrm>
              <a:off x="0" y="0"/>
              <a:ext cx="1157100" cy="1675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5"/>
          <p:cNvGrpSpPr/>
          <p:nvPr/>
        </p:nvGrpSpPr>
        <p:grpSpPr>
          <a:xfrm>
            <a:off x="9859722" y="2815887"/>
            <a:ext cx="4393393" cy="6360711"/>
            <a:chOff x="0" y="0"/>
            <a:chExt cx="1157100" cy="1675238"/>
          </a:xfrm>
        </p:grpSpPr>
        <p:sp>
          <p:nvSpPr>
            <p:cNvPr id="42" name="Google Shape;42;p5"/>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ABDE1"/>
            </a:solidFill>
            <a:ln>
              <a:noFill/>
            </a:ln>
          </p:spPr>
        </p:sp>
        <p:sp>
          <p:nvSpPr>
            <p:cNvPr id="43" name="Google Shape;43;p5"/>
            <p:cNvSpPr txBox="1"/>
            <p:nvPr/>
          </p:nvSpPr>
          <p:spPr>
            <a:xfrm>
              <a:off x="0" y="0"/>
              <a:ext cx="1157100" cy="1675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5"/>
          <p:cNvGrpSpPr/>
          <p:nvPr/>
        </p:nvGrpSpPr>
        <p:grpSpPr>
          <a:xfrm>
            <a:off x="14576388" y="2815887"/>
            <a:ext cx="2682931" cy="6360711"/>
            <a:chOff x="0" y="0"/>
            <a:chExt cx="706611" cy="1675238"/>
          </a:xfrm>
        </p:grpSpPr>
        <p:sp>
          <p:nvSpPr>
            <p:cNvPr id="45" name="Google Shape;45;p5"/>
            <p:cNvSpPr/>
            <p:nvPr/>
          </p:nvSpPr>
          <p:spPr>
            <a:xfrm>
              <a:off x="0" y="0"/>
              <a:ext cx="706611" cy="1675238"/>
            </a:xfrm>
            <a:custGeom>
              <a:rect b="b" l="l" r="r" t="t"/>
              <a:pathLst>
                <a:path extrusionOk="0" h="1675238" w="706611">
                  <a:moveTo>
                    <a:pt x="0" y="0"/>
                  </a:moveTo>
                  <a:lnTo>
                    <a:pt x="706611" y="0"/>
                  </a:lnTo>
                  <a:lnTo>
                    <a:pt x="706611" y="1675238"/>
                  </a:lnTo>
                  <a:lnTo>
                    <a:pt x="0" y="1675238"/>
                  </a:lnTo>
                  <a:close/>
                </a:path>
              </a:pathLst>
            </a:custGeom>
            <a:solidFill>
              <a:srgbClr val="FABDE1"/>
            </a:solidFill>
            <a:ln>
              <a:noFill/>
            </a:ln>
          </p:spPr>
        </p:sp>
        <p:sp>
          <p:nvSpPr>
            <p:cNvPr id="46" name="Google Shape;46;p5"/>
            <p:cNvSpPr txBox="1"/>
            <p:nvPr/>
          </p:nvSpPr>
          <p:spPr>
            <a:xfrm>
              <a:off x="0" y="0"/>
              <a:ext cx="706500" cy="16752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 name="Google Shape;47;p5"/>
          <p:cNvCxnSpPr/>
          <p:nvPr/>
        </p:nvCxnSpPr>
        <p:spPr>
          <a:xfrm>
            <a:off x="5389491" y="4382053"/>
            <a:ext cx="3909000" cy="0"/>
          </a:xfrm>
          <a:prstGeom prst="straightConnector1">
            <a:avLst/>
          </a:prstGeom>
          <a:noFill/>
          <a:ln cap="flat" cmpd="sng" w="38100">
            <a:solidFill>
              <a:srgbClr val="0F1A38"/>
            </a:solidFill>
            <a:prstDash val="solid"/>
            <a:round/>
            <a:headEnd len="sm" w="sm" type="none"/>
            <a:tailEnd len="sm" w="sm" type="none"/>
          </a:ln>
        </p:spPr>
      </p:cxnSp>
      <p:cxnSp>
        <p:nvCxnSpPr>
          <p:cNvPr id="48" name="Google Shape;48;p5"/>
          <p:cNvCxnSpPr/>
          <p:nvPr/>
        </p:nvCxnSpPr>
        <p:spPr>
          <a:xfrm>
            <a:off x="5389491" y="5975789"/>
            <a:ext cx="3909000" cy="0"/>
          </a:xfrm>
          <a:prstGeom prst="straightConnector1">
            <a:avLst/>
          </a:prstGeom>
          <a:noFill/>
          <a:ln cap="flat" cmpd="sng" w="38100">
            <a:solidFill>
              <a:srgbClr val="0F1A38"/>
            </a:solidFill>
            <a:prstDash val="solid"/>
            <a:round/>
            <a:headEnd len="sm" w="sm" type="none"/>
            <a:tailEnd len="sm" w="sm" type="none"/>
          </a:ln>
        </p:spPr>
      </p:cxnSp>
      <p:cxnSp>
        <p:nvCxnSpPr>
          <p:cNvPr id="49" name="Google Shape;49;p5"/>
          <p:cNvCxnSpPr/>
          <p:nvPr/>
        </p:nvCxnSpPr>
        <p:spPr>
          <a:xfrm>
            <a:off x="5389491" y="7569525"/>
            <a:ext cx="3909000" cy="0"/>
          </a:xfrm>
          <a:prstGeom prst="straightConnector1">
            <a:avLst/>
          </a:prstGeom>
          <a:noFill/>
          <a:ln cap="flat" cmpd="sng" w="38100">
            <a:solidFill>
              <a:srgbClr val="0F1A38"/>
            </a:solidFill>
            <a:prstDash val="solid"/>
            <a:round/>
            <a:headEnd len="sm" w="sm" type="none"/>
            <a:tailEnd len="sm" w="sm" type="none"/>
          </a:ln>
        </p:spPr>
      </p:cxnSp>
      <p:cxnSp>
        <p:nvCxnSpPr>
          <p:cNvPr id="50" name="Google Shape;50;p5"/>
          <p:cNvCxnSpPr/>
          <p:nvPr/>
        </p:nvCxnSpPr>
        <p:spPr>
          <a:xfrm>
            <a:off x="10101696" y="4382053"/>
            <a:ext cx="3909000" cy="0"/>
          </a:xfrm>
          <a:prstGeom prst="straightConnector1">
            <a:avLst/>
          </a:prstGeom>
          <a:noFill/>
          <a:ln cap="flat" cmpd="sng" w="38100">
            <a:solidFill>
              <a:srgbClr val="0F1A38"/>
            </a:solidFill>
            <a:prstDash val="solid"/>
            <a:round/>
            <a:headEnd len="sm" w="sm" type="none"/>
            <a:tailEnd len="sm" w="sm" type="none"/>
          </a:ln>
        </p:spPr>
      </p:cxnSp>
      <p:cxnSp>
        <p:nvCxnSpPr>
          <p:cNvPr id="51" name="Google Shape;51;p5"/>
          <p:cNvCxnSpPr/>
          <p:nvPr/>
        </p:nvCxnSpPr>
        <p:spPr>
          <a:xfrm>
            <a:off x="10101696" y="5975789"/>
            <a:ext cx="3909000" cy="0"/>
          </a:xfrm>
          <a:prstGeom prst="straightConnector1">
            <a:avLst/>
          </a:prstGeom>
          <a:noFill/>
          <a:ln cap="flat" cmpd="sng" w="38100">
            <a:solidFill>
              <a:srgbClr val="0F1A38"/>
            </a:solidFill>
            <a:prstDash val="solid"/>
            <a:round/>
            <a:headEnd len="sm" w="sm" type="none"/>
            <a:tailEnd len="sm" w="sm" type="none"/>
          </a:ln>
        </p:spPr>
      </p:cxnSp>
      <p:cxnSp>
        <p:nvCxnSpPr>
          <p:cNvPr id="52" name="Google Shape;52;p5"/>
          <p:cNvCxnSpPr/>
          <p:nvPr/>
        </p:nvCxnSpPr>
        <p:spPr>
          <a:xfrm>
            <a:off x="10101696" y="7569525"/>
            <a:ext cx="3909000" cy="0"/>
          </a:xfrm>
          <a:prstGeom prst="straightConnector1">
            <a:avLst/>
          </a:prstGeom>
          <a:noFill/>
          <a:ln cap="flat" cmpd="sng" w="38100">
            <a:solidFill>
              <a:srgbClr val="0F1A38"/>
            </a:solidFill>
            <a:prstDash val="solid"/>
            <a:round/>
            <a:headEnd len="sm" w="sm" type="none"/>
            <a:tailEnd len="sm" w="sm" type="none"/>
          </a:ln>
        </p:spPr>
      </p:cxnSp>
      <p:cxnSp>
        <p:nvCxnSpPr>
          <p:cNvPr id="53" name="Google Shape;53;p5"/>
          <p:cNvCxnSpPr/>
          <p:nvPr/>
        </p:nvCxnSpPr>
        <p:spPr>
          <a:xfrm>
            <a:off x="14853166" y="4382053"/>
            <a:ext cx="2115000" cy="0"/>
          </a:xfrm>
          <a:prstGeom prst="straightConnector1">
            <a:avLst/>
          </a:prstGeom>
          <a:noFill/>
          <a:ln cap="flat" cmpd="sng" w="38100">
            <a:solidFill>
              <a:srgbClr val="0F1A38"/>
            </a:solidFill>
            <a:prstDash val="solid"/>
            <a:round/>
            <a:headEnd len="sm" w="sm" type="none"/>
            <a:tailEnd len="sm" w="sm" type="none"/>
          </a:ln>
        </p:spPr>
      </p:cxnSp>
      <p:cxnSp>
        <p:nvCxnSpPr>
          <p:cNvPr id="54" name="Google Shape;54;p5"/>
          <p:cNvCxnSpPr/>
          <p:nvPr/>
        </p:nvCxnSpPr>
        <p:spPr>
          <a:xfrm>
            <a:off x="14853166" y="5975789"/>
            <a:ext cx="2115000" cy="0"/>
          </a:xfrm>
          <a:prstGeom prst="straightConnector1">
            <a:avLst/>
          </a:prstGeom>
          <a:noFill/>
          <a:ln cap="flat" cmpd="sng" w="38100">
            <a:solidFill>
              <a:srgbClr val="0F1A38"/>
            </a:solidFill>
            <a:prstDash val="solid"/>
            <a:round/>
            <a:headEnd len="sm" w="sm" type="none"/>
            <a:tailEnd len="sm" w="sm" type="none"/>
          </a:ln>
        </p:spPr>
      </p:cxnSp>
      <p:cxnSp>
        <p:nvCxnSpPr>
          <p:cNvPr id="55" name="Google Shape;55;p5"/>
          <p:cNvCxnSpPr/>
          <p:nvPr/>
        </p:nvCxnSpPr>
        <p:spPr>
          <a:xfrm>
            <a:off x="14853166" y="7569525"/>
            <a:ext cx="2115000" cy="0"/>
          </a:xfrm>
          <a:prstGeom prst="straightConnector1">
            <a:avLst/>
          </a:prstGeom>
          <a:noFill/>
          <a:ln cap="flat" cmpd="sng" w="38100">
            <a:solidFill>
              <a:srgbClr val="0F1A38"/>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56" name="Shape 56"/>
        <p:cNvGrpSpPr/>
        <p:nvPr/>
      </p:nvGrpSpPr>
      <p:grpSpPr>
        <a:xfrm>
          <a:off x="0" y="0"/>
          <a:ext cx="0" cy="0"/>
          <a:chOff x="0" y="0"/>
          <a:chExt cx="0" cy="0"/>
        </a:xfrm>
      </p:grpSpPr>
      <p:pic>
        <p:nvPicPr>
          <p:cNvPr id="57" name="Google Shape;57;p6"/>
          <p:cNvPicPr preferRelativeResize="0"/>
          <p:nvPr/>
        </p:nvPicPr>
        <p:blipFill>
          <a:blip r:embed="rId2">
            <a:alphaModFix/>
          </a:blip>
          <a:stretch>
            <a:fillRect/>
          </a:stretch>
        </p:blipFill>
        <p:spPr>
          <a:xfrm>
            <a:off x="7660047" y="-2916323"/>
            <a:ext cx="13705226" cy="19464822"/>
          </a:xfrm>
          <a:prstGeom prst="rect">
            <a:avLst/>
          </a:prstGeom>
          <a:noFill/>
          <a:ln>
            <a:noFill/>
          </a:ln>
        </p:spPr>
      </p:pic>
      <p:sp>
        <p:nvSpPr>
          <p:cNvPr id="58" name="Google Shape;58;p6"/>
          <p:cNvSpPr/>
          <p:nvPr>
            <p:ph idx="2" type="pic"/>
          </p:nvPr>
        </p:nvSpPr>
        <p:spPr>
          <a:xfrm>
            <a:off x="1028700" y="1027838"/>
            <a:ext cx="5994000" cy="3924000"/>
          </a:xfrm>
          <a:prstGeom prst="rect">
            <a:avLst/>
          </a:prstGeom>
          <a:noFill/>
          <a:ln>
            <a:noFill/>
          </a:ln>
        </p:spPr>
      </p:sp>
      <p:sp>
        <p:nvSpPr>
          <p:cNvPr id="59" name="Google Shape;59;p6"/>
          <p:cNvSpPr/>
          <p:nvPr>
            <p:ph idx="3" type="pic"/>
          </p:nvPr>
        </p:nvSpPr>
        <p:spPr>
          <a:xfrm>
            <a:off x="1028700" y="5334263"/>
            <a:ext cx="5994000" cy="3924000"/>
          </a:xfrm>
          <a:prstGeom prst="rect">
            <a:avLst/>
          </a:prstGeom>
          <a:noFill/>
          <a:ln>
            <a:noFill/>
          </a:ln>
        </p:spPr>
      </p:sp>
      <p:sp>
        <p:nvSpPr>
          <p:cNvPr id="60" name="Google Shape;60;p6"/>
          <p:cNvSpPr/>
          <p:nvPr>
            <p:ph idx="4" type="pic"/>
          </p:nvPr>
        </p:nvSpPr>
        <p:spPr>
          <a:xfrm>
            <a:off x="7274575" y="5335150"/>
            <a:ext cx="4239600" cy="3924000"/>
          </a:xfrm>
          <a:prstGeom prst="rect">
            <a:avLst/>
          </a:prstGeom>
          <a:noFill/>
          <a:ln>
            <a:noFill/>
          </a:ln>
        </p:spPr>
      </p:sp>
      <p:sp>
        <p:nvSpPr>
          <p:cNvPr id="61" name="Google Shape;61;p6"/>
          <p:cNvSpPr/>
          <p:nvPr>
            <p:ph idx="5" type="pic"/>
          </p:nvPr>
        </p:nvSpPr>
        <p:spPr>
          <a:xfrm>
            <a:off x="7274575" y="1028725"/>
            <a:ext cx="4239600" cy="3924000"/>
          </a:xfrm>
          <a:prstGeom prst="rect">
            <a:avLst/>
          </a:prstGeom>
          <a:noFill/>
          <a:ln>
            <a:noFill/>
          </a:ln>
        </p:spPr>
      </p:sp>
      <p:sp>
        <p:nvSpPr>
          <p:cNvPr id="62" name="Google Shape;62;p6"/>
          <p:cNvSpPr/>
          <p:nvPr>
            <p:ph idx="6" type="pic"/>
          </p:nvPr>
        </p:nvSpPr>
        <p:spPr>
          <a:xfrm>
            <a:off x="11766050" y="1028725"/>
            <a:ext cx="5493300" cy="8220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lata"/>
              <a:buNone/>
              <a:defRPr i="0" sz="4400" u="none" cap="none" strike="noStrike">
                <a:solidFill>
                  <a:schemeClr val="dk1"/>
                </a:solidFill>
                <a:latin typeface="Alata"/>
                <a:ea typeface="Alata"/>
                <a:cs typeface="Alata"/>
                <a:sym typeface="Alata"/>
              </a:defRPr>
            </a:lvl1pPr>
            <a:lvl2pPr lvl="1">
              <a:spcBef>
                <a:spcPts val="0"/>
              </a:spcBef>
              <a:spcAft>
                <a:spcPts val="0"/>
              </a:spcAft>
              <a:buSzPts val="1400"/>
              <a:buFont typeface="Alata"/>
              <a:buNone/>
              <a:defRPr sz="1800">
                <a:latin typeface="Alata"/>
                <a:ea typeface="Alata"/>
                <a:cs typeface="Alata"/>
                <a:sym typeface="Alata"/>
              </a:defRPr>
            </a:lvl2pPr>
            <a:lvl3pPr lvl="2">
              <a:spcBef>
                <a:spcPts val="0"/>
              </a:spcBef>
              <a:spcAft>
                <a:spcPts val="0"/>
              </a:spcAft>
              <a:buSzPts val="1400"/>
              <a:buFont typeface="Alata"/>
              <a:buNone/>
              <a:defRPr sz="1800">
                <a:latin typeface="Alata"/>
                <a:ea typeface="Alata"/>
                <a:cs typeface="Alata"/>
                <a:sym typeface="Alata"/>
              </a:defRPr>
            </a:lvl3pPr>
            <a:lvl4pPr lvl="3">
              <a:spcBef>
                <a:spcPts val="0"/>
              </a:spcBef>
              <a:spcAft>
                <a:spcPts val="0"/>
              </a:spcAft>
              <a:buSzPts val="1400"/>
              <a:buFont typeface="Alata"/>
              <a:buNone/>
              <a:defRPr sz="1800">
                <a:latin typeface="Alata"/>
                <a:ea typeface="Alata"/>
                <a:cs typeface="Alata"/>
                <a:sym typeface="Alata"/>
              </a:defRPr>
            </a:lvl4pPr>
            <a:lvl5pPr lvl="4">
              <a:spcBef>
                <a:spcPts val="0"/>
              </a:spcBef>
              <a:spcAft>
                <a:spcPts val="0"/>
              </a:spcAft>
              <a:buSzPts val="1400"/>
              <a:buFont typeface="Alata"/>
              <a:buNone/>
              <a:defRPr sz="1800">
                <a:latin typeface="Alata"/>
                <a:ea typeface="Alata"/>
                <a:cs typeface="Alata"/>
                <a:sym typeface="Alata"/>
              </a:defRPr>
            </a:lvl5pPr>
            <a:lvl6pPr lvl="5">
              <a:spcBef>
                <a:spcPts val="0"/>
              </a:spcBef>
              <a:spcAft>
                <a:spcPts val="0"/>
              </a:spcAft>
              <a:buSzPts val="1400"/>
              <a:buFont typeface="Alata"/>
              <a:buNone/>
              <a:defRPr sz="1800">
                <a:latin typeface="Alata"/>
                <a:ea typeface="Alata"/>
                <a:cs typeface="Alata"/>
                <a:sym typeface="Alata"/>
              </a:defRPr>
            </a:lvl6pPr>
            <a:lvl7pPr lvl="6">
              <a:spcBef>
                <a:spcPts val="0"/>
              </a:spcBef>
              <a:spcAft>
                <a:spcPts val="0"/>
              </a:spcAft>
              <a:buSzPts val="1400"/>
              <a:buFont typeface="Alata"/>
              <a:buNone/>
              <a:defRPr sz="1800">
                <a:latin typeface="Alata"/>
                <a:ea typeface="Alata"/>
                <a:cs typeface="Alata"/>
                <a:sym typeface="Alata"/>
              </a:defRPr>
            </a:lvl7pPr>
            <a:lvl8pPr lvl="7">
              <a:spcBef>
                <a:spcPts val="0"/>
              </a:spcBef>
              <a:spcAft>
                <a:spcPts val="0"/>
              </a:spcAft>
              <a:buSzPts val="1400"/>
              <a:buFont typeface="Alata"/>
              <a:buNone/>
              <a:defRPr sz="1800">
                <a:latin typeface="Alata"/>
                <a:ea typeface="Alata"/>
                <a:cs typeface="Alata"/>
                <a:sym typeface="Alata"/>
              </a:defRPr>
            </a:lvl8pPr>
            <a:lvl9pPr lvl="8">
              <a:spcBef>
                <a:spcPts val="0"/>
              </a:spcBef>
              <a:spcAft>
                <a:spcPts val="0"/>
              </a:spcAft>
              <a:buSzPts val="1400"/>
              <a:buFont typeface="Alata"/>
              <a:buNone/>
              <a:defRPr sz="1800">
                <a:latin typeface="Alata"/>
                <a:ea typeface="Alata"/>
                <a:cs typeface="Alata"/>
                <a:sym typeface="Alata"/>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lata"/>
              <a:buChar char="•"/>
              <a:defRPr i="0" sz="3200" u="none" cap="none" strike="noStrike">
                <a:solidFill>
                  <a:schemeClr val="dk1"/>
                </a:solidFill>
                <a:latin typeface="Alata"/>
                <a:ea typeface="Alata"/>
                <a:cs typeface="Alata"/>
                <a:sym typeface="Alata"/>
              </a:defRPr>
            </a:lvl1pPr>
            <a:lvl2pPr indent="-406400" lvl="1" marL="914400" marR="0" rtl="0" algn="l">
              <a:spcBef>
                <a:spcPts val="560"/>
              </a:spcBef>
              <a:spcAft>
                <a:spcPts val="0"/>
              </a:spcAft>
              <a:buClr>
                <a:schemeClr val="dk1"/>
              </a:buClr>
              <a:buSzPts val="2800"/>
              <a:buFont typeface="Alata"/>
              <a:buChar char="–"/>
              <a:defRPr i="0" sz="2800" u="none" cap="none" strike="noStrike">
                <a:solidFill>
                  <a:schemeClr val="dk1"/>
                </a:solidFill>
                <a:latin typeface="Alata"/>
                <a:ea typeface="Alata"/>
                <a:cs typeface="Alata"/>
                <a:sym typeface="Alata"/>
              </a:defRPr>
            </a:lvl2pPr>
            <a:lvl3pPr indent="-381000" lvl="2" marL="1371600" marR="0" rtl="0" algn="l">
              <a:spcBef>
                <a:spcPts val="480"/>
              </a:spcBef>
              <a:spcAft>
                <a:spcPts val="0"/>
              </a:spcAft>
              <a:buClr>
                <a:schemeClr val="dk1"/>
              </a:buClr>
              <a:buSzPts val="2400"/>
              <a:buFont typeface="Alata"/>
              <a:buChar char="•"/>
              <a:defRPr i="0" sz="2400" u="none" cap="none" strike="noStrike">
                <a:solidFill>
                  <a:schemeClr val="dk1"/>
                </a:solidFill>
                <a:latin typeface="Alata"/>
                <a:ea typeface="Alata"/>
                <a:cs typeface="Alata"/>
                <a:sym typeface="Alata"/>
              </a:defRPr>
            </a:lvl3pPr>
            <a:lvl4pPr indent="-355600" lvl="3" marL="1828800" marR="0" rtl="0" algn="l">
              <a:spcBef>
                <a:spcPts val="400"/>
              </a:spcBef>
              <a:spcAft>
                <a:spcPts val="0"/>
              </a:spcAft>
              <a:buClr>
                <a:schemeClr val="dk1"/>
              </a:buClr>
              <a:buSzPts val="2000"/>
              <a:buFont typeface="Alata"/>
              <a:buChar char="–"/>
              <a:defRPr i="0" sz="2000" u="none" cap="none" strike="noStrike">
                <a:solidFill>
                  <a:schemeClr val="dk1"/>
                </a:solidFill>
                <a:latin typeface="Alata"/>
                <a:ea typeface="Alata"/>
                <a:cs typeface="Alata"/>
                <a:sym typeface="Alata"/>
              </a:defRPr>
            </a:lvl4pPr>
            <a:lvl5pPr indent="-355600" lvl="4" marL="2286000" marR="0" rtl="0" algn="l">
              <a:spcBef>
                <a:spcPts val="400"/>
              </a:spcBef>
              <a:spcAft>
                <a:spcPts val="0"/>
              </a:spcAft>
              <a:buClr>
                <a:schemeClr val="dk1"/>
              </a:buClr>
              <a:buSzPts val="2000"/>
              <a:buFont typeface="Alata"/>
              <a:buChar char="»"/>
              <a:defRPr i="0" sz="2000" u="none" cap="none" strike="noStrike">
                <a:solidFill>
                  <a:schemeClr val="dk1"/>
                </a:solidFill>
                <a:latin typeface="Alata"/>
                <a:ea typeface="Alata"/>
                <a:cs typeface="Alata"/>
                <a:sym typeface="Alata"/>
              </a:defRPr>
            </a:lvl5pPr>
            <a:lvl6pPr indent="-355600" lvl="5" marL="2743200" marR="0" rtl="0" algn="l">
              <a:spcBef>
                <a:spcPts val="400"/>
              </a:spcBef>
              <a:spcAft>
                <a:spcPts val="0"/>
              </a:spcAft>
              <a:buClr>
                <a:schemeClr val="dk1"/>
              </a:buClr>
              <a:buSzPts val="2000"/>
              <a:buFont typeface="Alata"/>
              <a:buChar char="•"/>
              <a:defRPr i="0" sz="2000" u="none" cap="none" strike="noStrike">
                <a:solidFill>
                  <a:schemeClr val="dk1"/>
                </a:solidFill>
                <a:latin typeface="Alata"/>
                <a:ea typeface="Alata"/>
                <a:cs typeface="Alata"/>
                <a:sym typeface="Alata"/>
              </a:defRPr>
            </a:lvl6pPr>
            <a:lvl7pPr indent="-355600" lvl="6" marL="3200400" marR="0" rtl="0" algn="l">
              <a:spcBef>
                <a:spcPts val="400"/>
              </a:spcBef>
              <a:spcAft>
                <a:spcPts val="0"/>
              </a:spcAft>
              <a:buClr>
                <a:schemeClr val="dk1"/>
              </a:buClr>
              <a:buSzPts val="2000"/>
              <a:buFont typeface="Alata"/>
              <a:buChar char="•"/>
              <a:defRPr i="0" sz="2000" u="none" cap="none" strike="noStrike">
                <a:solidFill>
                  <a:schemeClr val="dk1"/>
                </a:solidFill>
                <a:latin typeface="Alata"/>
                <a:ea typeface="Alata"/>
                <a:cs typeface="Alata"/>
                <a:sym typeface="Alata"/>
              </a:defRPr>
            </a:lvl7pPr>
            <a:lvl8pPr indent="-355600" lvl="7" marL="3657600" marR="0" rtl="0" algn="l">
              <a:spcBef>
                <a:spcPts val="400"/>
              </a:spcBef>
              <a:spcAft>
                <a:spcPts val="0"/>
              </a:spcAft>
              <a:buClr>
                <a:schemeClr val="dk1"/>
              </a:buClr>
              <a:buSzPts val="2000"/>
              <a:buFont typeface="Alata"/>
              <a:buChar char="•"/>
              <a:defRPr i="0" sz="2000" u="none" cap="none" strike="noStrike">
                <a:solidFill>
                  <a:schemeClr val="dk1"/>
                </a:solidFill>
                <a:latin typeface="Alata"/>
                <a:ea typeface="Alata"/>
                <a:cs typeface="Alata"/>
                <a:sym typeface="Alata"/>
              </a:defRPr>
            </a:lvl8pPr>
            <a:lvl9pPr indent="-355600" lvl="8" marL="4114800" marR="0" rtl="0" algn="l">
              <a:spcBef>
                <a:spcPts val="400"/>
              </a:spcBef>
              <a:spcAft>
                <a:spcPts val="0"/>
              </a:spcAft>
              <a:buClr>
                <a:schemeClr val="dk1"/>
              </a:buClr>
              <a:buSzPts val="2000"/>
              <a:buFont typeface="Alata"/>
              <a:buChar char="•"/>
              <a:defRPr i="0" sz="2000" u="none" cap="none" strike="noStrike">
                <a:solidFill>
                  <a:schemeClr val="dk1"/>
                </a:solidFill>
                <a:latin typeface="Alata"/>
                <a:ea typeface="Alata"/>
                <a:cs typeface="Alata"/>
                <a:sym typeface="Alata"/>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25.png"/><Relationship Id="rId7" Type="http://schemas.openxmlformats.org/officeDocument/2006/relationships/image" Target="../media/image14.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6" name="Shape 66"/>
        <p:cNvGrpSpPr/>
        <p:nvPr/>
      </p:nvGrpSpPr>
      <p:grpSpPr>
        <a:xfrm>
          <a:off x="0" y="0"/>
          <a:ext cx="0" cy="0"/>
          <a:chOff x="0" y="0"/>
          <a:chExt cx="0" cy="0"/>
        </a:xfrm>
      </p:grpSpPr>
      <p:pic>
        <p:nvPicPr>
          <p:cNvPr id="67" name="Google Shape;67;p7"/>
          <p:cNvPicPr preferRelativeResize="0"/>
          <p:nvPr/>
        </p:nvPicPr>
        <p:blipFill>
          <a:blip r:embed="rId3">
            <a:alphaModFix/>
          </a:blip>
          <a:stretch>
            <a:fillRect/>
          </a:stretch>
        </p:blipFill>
        <p:spPr>
          <a:xfrm>
            <a:off x="1028700" y="9040050"/>
            <a:ext cx="873025" cy="215095"/>
          </a:xfrm>
          <a:prstGeom prst="rect">
            <a:avLst/>
          </a:prstGeom>
          <a:noFill/>
          <a:ln>
            <a:noFill/>
          </a:ln>
        </p:spPr>
      </p:pic>
      <p:pic>
        <p:nvPicPr>
          <p:cNvPr id="68" name="Google Shape;68;p7"/>
          <p:cNvPicPr preferRelativeResize="0"/>
          <p:nvPr/>
        </p:nvPicPr>
        <p:blipFill>
          <a:blip r:embed="rId4">
            <a:alphaModFix/>
          </a:blip>
          <a:stretch>
            <a:fillRect/>
          </a:stretch>
        </p:blipFill>
        <p:spPr>
          <a:xfrm>
            <a:off x="7265725" y="-838475"/>
            <a:ext cx="13229800" cy="13419858"/>
          </a:xfrm>
          <a:prstGeom prst="rect">
            <a:avLst/>
          </a:prstGeom>
          <a:noFill/>
          <a:ln>
            <a:noFill/>
          </a:ln>
        </p:spPr>
      </p:pic>
      <p:sp>
        <p:nvSpPr>
          <p:cNvPr id="69" name="Google Shape;69;p7"/>
          <p:cNvSpPr txBox="1"/>
          <p:nvPr/>
        </p:nvSpPr>
        <p:spPr>
          <a:xfrm>
            <a:off x="1028700" y="8706668"/>
            <a:ext cx="7052981" cy="238125"/>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b="0" i="0" lang="en-US" sz="1599" u="none" cap="none" strike="noStrike">
                <a:solidFill>
                  <a:srgbClr val="FFFFFF"/>
                </a:solidFill>
                <a:latin typeface="Alata"/>
                <a:ea typeface="Alata"/>
                <a:cs typeface="Alata"/>
                <a:sym typeface="Alata"/>
              </a:rPr>
              <a:t>A Presentation</a:t>
            </a:r>
            <a:endParaRPr/>
          </a:p>
        </p:txBody>
      </p:sp>
      <p:sp>
        <p:nvSpPr>
          <p:cNvPr id="70" name="Google Shape;70;p7"/>
          <p:cNvSpPr txBox="1"/>
          <p:nvPr/>
        </p:nvSpPr>
        <p:spPr>
          <a:xfrm>
            <a:off x="1028700" y="1269858"/>
            <a:ext cx="85518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0400" u="none" cap="none" strike="noStrike">
                <a:solidFill>
                  <a:srgbClr val="FFFFFF"/>
                </a:solidFill>
                <a:latin typeface="Alata"/>
                <a:ea typeface="Alata"/>
                <a:cs typeface="Alata"/>
                <a:sym typeface="Alata"/>
              </a:rPr>
              <a:t>90 Day Review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16" name="Shape 216"/>
        <p:cNvGrpSpPr/>
        <p:nvPr/>
      </p:nvGrpSpPr>
      <p:grpSpPr>
        <a:xfrm>
          <a:off x="0" y="0"/>
          <a:ext cx="0" cy="0"/>
          <a:chOff x="0" y="0"/>
          <a:chExt cx="0" cy="0"/>
        </a:xfrm>
      </p:grpSpPr>
      <p:pic>
        <p:nvPicPr>
          <p:cNvPr id="217" name="Google Shape;217;p16"/>
          <p:cNvPicPr preferRelativeResize="0"/>
          <p:nvPr/>
        </p:nvPicPr>
        <p:blipFill>
          <a:blip r:embed="rId3">
            <a:alphaModFix/>
          </a:blip>
          <a:stretch>
            <a:fillRect/>
          </a:stretch>
        </p:blipFill>
        <p:spPr>
          <a:xfrm>
            <a:off x="6768650" y="-2986368"/>
            <a:ext cx="20981299" cy="21625416"/>
          </a:xfrm>
          <a:prstGeom prst="rect">
            <a:avLst/>
          </a:prstGeom>
          <a:noFill/>
          <a:ln>
            <a:noFill/>
          </a:ln>
        </p:spPr>
      </p:pic>
      <p:sp>
        <p:nvSpPr>
          <p:cNvPr id="218" name="Google Shape;218;p16"/>
          <p:cNvSpPr txBox="1"/>
          <p:nvPr/>
        </p:nvSpPr>
        <p:spPr>
          <a:xfrm>
            <a:off x="1028700" y="4554220"/>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FFFFFF"/>
                </a:solidFill>
                <a:latin typeface="Alata"/>
                <a:ea typeface="Alata"/>
                <a:cs typeface="Alata"/>
                <a:sym typeface="Alata"/>
              </a:rPr>
              <a:t>Overall Performance</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22" name="Shape 222"/>
        <p:cNvGrpSpPr/>
        <p:nvPr/>
      </p:nvGrpSpPr>
      <p:grpSpPr>
        <a:xfrm>
          <a:off x="0" y="0"/>
          <a:ext cx="0" cy="0"/>
          <a:chOff x="0" y="0"/>
          <a:chExt cx="0" cy="0"/>
        </a:xfrm>
      </p:grpSpPr>
      <p:pic>
        <p:nvPicPr>
          <p:cNvPr id="223" name="Google Shape;223;p17"/>
          <p:cNvPicPr preferRelativeResize="0"/>
          <p:nvPr/>
        </p:nvPicPr>
        <p:blipFill>
          <a:blip r:embed="rId3">
            <a:alphaModFix/>
          </a:blip>
          <a:stretch>
            <a:fillRect/>
          </a:stretch>
        </p:blipFill>
        <p:spPr>
          <a:xfrm>
            <a:off x="8095900" y="-750725"/>
            <a:ext cx="18288000" cy="16252031"/>
          </a:xfrm>
          <a:prstGeom prst="rect">
            <a:avLst/>
          </a:prstGeom>
          <a:noFill/>
          <a:ln>
            <a:noFill/>
          </a:ln>
        </p:spPr>
      </p:pic>
      <p:pic>
        <p:nvPicPr>
          <p:cNvPr id="224" name="Google Shape;224;p17"/>
          <p:cNvPicPr preferRelativeResize="0"/>
          <p:nvPr/>
        </p:nvPicPr>
        <p:blipFill>
          <a:blip r:embed="rId4">
            <a:alphaModFix/>
          </a:blip>
          <a:stretch>
            <a:fillRect/>
          </a:stretch>
        </p:blipFill>
        <p:spPr>
          <a:xfrm>
            <a:off x="10104425" y="1000630"/>
            <a:ext cx="7154876" cy="8220496"/>
          </a:xfrm>
          <a:prstGeom prst="rect">
            <a:avLst/>
          </a:prstGeom>
          <a:noFill/>
          <a:ln>
            <a:noFill/>
          </a:ln>
        </p:spPr>
      </p:pic>
      <p:sp>
        <p:nvSpPr>
          <p:cNvPr id="225" name="Google Shape;225;p17"/>
          <p:cNvSpPr txBox="1"/>
          <p:nvPr/>
        </p:nvSpPr>
        <p:spPr>
          <a:xfrm>
            <a:off x="1028700" y="5263991"/>
            <a:ext cx="81153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ata"/>
                <a:ea typeface="Alata"/>
                <a:cs typeface="Alata"/>
                <a:sym typeface="Alata"/>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26" name="Google Shape;226;p17"/>
          <p:cNvSpPr txBox="1"/>
          <p:nvPr/>
        </p:nvSpPr>
        <p:spPr>
          <a:xfrm>
            <a:off x="1028700" y="2994184"/>
            <a:ext cx="81153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FFF"/>
                </a:solidFill>
                <a:latin typeface="Alata"/>
                <a:ea typeface="Alata"/>
                <a:cs typeface="Alata"/>
                <a:sym typeface="Alata"/>
              </a:rPr>
              <a:t>Performance Highlights</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30" name="Shape 230"/>
        <p:cNvGrpSpPr/>
        <p:nvPr/>
      </p:nvGrpSpPr>
      <p:grpSpPr>
        <a:xfrm>
          <a:off x="0" y="0"/>
          <a:ext cx="0" cy="0"/>
          <a:chOff x="0" y="0"/>
          <a:chExt cx="0" cy="0"/>
        </a:xfrm>
      </p:grpSpPr>
      <p:pic>
        <p:nvPicPr>
          <p:cNvPr id="231" name="Google Shape;231;p18"/>
          <p:cNvPicPr preferRelativeResize="0"/>
          <p:nvPr/>
        </p:nvPicPr>
        <p:blipFill>
          <a:blip r:embed="rId3">
            <a:alphaModFix/>
          </a:blip>
          <a:stretch>
            <a:fillRect/>
          </a:stretch>
        </p:blipFill>
        <p:spPr>
          <a:xfrm>
            <a:off x="7265725" y="-838468"/>
            <a:ext cx="13229800" cy="13419873"/>
          </a:xfrm>
          <a:prstGeom prst="rect">
            <a:avLst/>
          </a:prstGeom>
          <a:noFill/>
          <a:ln>
            <a:noFill/>
          </a:ln>
        </p:spPr>
      </p:pic>
      <p:sp>
        <p:nvSpPr>
          <p:cNvPr id="232" name="Google Shape;232;p18"/>
          <p:cNvSpPr txBox="1"/>
          <p:nvPr/>
        </p:nvSpPr>
        <p:spPr>
          <a:xfrm>
            <a:off x="1028700" y="3752850"/>
            <a:ext cx="162306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400" u="none" cap="none" strike="noStrike">
                <a:solidFill>
                  <a:srgbClr val="FFFFFF"/>
                </a:solidFill>
                <a:latin typeface="Alata"/>
                <a:ea typeface="Alata"/>
                <a:cs typeface="Alata"/>
                <a:sym typeface="Alata"/>
              </a:rPr>
              <a:t>$8,962,478</a:t>
            </a:r>
            <a:endParaRPr/>
          </a:p>
        </p:txBody>
      </p:sp>
      <p:grpSp>
        <p:nvGrpSpPr>
          <p:cNvPr id="233" name="Google Shape;233;p18"/>
          <p:cNvGrpSpPr/>
          <p:nvPr/>
        </p:nvGrpSpPr>
        <p:grpSpPr>
          <a:xfrm>
            <a:off x="1028700" y="5721191"/>
            <a:ext cx="16230600" cy="821959"/>
            <a:chOff x="0" y="66675"/>
            <a:chExt cx="21640800" cy="1095945"/>
          </a:xfrm>
        </p:grpSpPr>
        <p:sp>
          <p:nvSpPr>
            <p:cNvPr id="234" name="Google Shape;234;p18"/>
            <p:cNvSpPr txBox="1"/>
            <p:nvPr/>
          </p:nvSpPr>
          <p:spPr>
            <a:xfrm>
              <a:off x="0" y="66675"/>
              <a:ext cx="21640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FFFFFF"/>
                  </a:solidFill>
                  <a:latin typeface="Alata"/>
                  <a:ea typeface="Alata"/>
                  <a:cs typeface="Alata"/>
                  <a:sym typeface="Alata"/>
                </a:rPr>
                <a:t>Important Statistic</a:t>
              </a:r>
              <a:endParaRPr/>
            </a:p>
          </p:txBody>
        </p:sp>
        <p:sp>
          <p:nvSpPr>
            <p:cNvPr id="235" name="Google Shape;235;p18"/>
            <p:cNvSpPr txBox="1"/>
            <p:nvPr/>
          </p:nvSpPr>
          <p:spPr>
            <a:xfrm>
              <a:off x="0" y="731520"/>
              <a:ext cx="21640800" cy="431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Elaborate on your statistic here.</a:t>
              </a:r>
              <a:endParaRPr/>
            </a:p>
          </p:txBody>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39" name="Shape 239"/>
        <p:cNvGrpSpPr/>
        <p:nvPr/>
      </p:nvGrpSpPr>
      <p:grpSpPr>
        <a:xfrm>
          <a:off x="0" y="0"/>
          <a:ext cx="0" cy="0"/>
          <a:chOff x="0" y="0"/>
          <a:chExt cx="0" cy="0"/>
        </a:xfrm>
      </p:grpSpPr>
      <p:pic>
        <p:nvPicPr>
          <p:cNvPr id="240" name="Google Shape;240;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1" name="Google Shape;241;p19"/>
          <p:cNvSpPr txBox="1"/>
          <p:nvPr/>
        </p:nvSpPr>
        <p:spPr>
          <a:xfrm>
            <a:off x="1030591" y="904875"/>
            <a:ext cx="16228800" cy="110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200" u="none" cap="none" strike="noStrike">
                <a:solidFill>
                  <a:srgbClr val="FABDE1"/>
                </a:solidFill>
                <a:latin typeface="Alata"/>
                <a:ea typeface="Alata"/>
                <a:cs typeface="Alata"/>
                <a:sym typeface="Alata"/>
              </a:rPr>
              <a:t>A picture is worth a thousand words</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45" name="Shape 245"/>
        <p:cNvGrpSpPr/>
        <p:nvPr/>
      </p:nvGrpSpPr>
      <p:grpSpPr>
        <a:xfrm>
          <a:off x="0" y="0"/>
          <a:ext cx="0" cy="0"/>
          <a:chOff x="0" y="0"/>
          <a:chExt cx="0" cy="0"/>
        </a:xfrm>
      </p:grpSpPr>
      <p:pic>
        <p:nvPicPr>
          <p:cNvPr id="246" name="Google Shape;246;p20"/>
          <p:cNvPicPr preferRelativeResize="0"/>
          <p:nvPr/>
        </p:nvPicPr>
        <p:blipFill>
          <a:blip r:embed="rId3">
            <a:alphaModFix/>
          </a:blip>
          <a:stretch>
            <a:fillRect/>
          </a:stretch>
        </p:blipFill>
        <p:spPr>
          <a:xfrm>
            <a:off x="7634897" y="-2352700"/>
            <a:ext cx="13705226" cy="19464822"/>
          </a:xfrm>
          <a:prstGeom prst="rect">
            <a:avLst/>
          </a:prstGeom>
          <a:noFill/>
          <a:ln>
            <a:noFill/>
          </a:ln>
        </p:spPr>
      </p:pic>
      <p:pic>
        <p:nvPicPr>
          <p:cNvPr id="247" name="Google Shape;247;p20"/>
          <p:cNvPicPr preferRelativeResize="0"/>
          <p:nvPr/>
        </p:nvPicPr>
        <p:blipFill>
          <a:blip r:embed="rId4">
            <a:alphaModFix/>
          </a:blip>
          <a:stretch>
            <a:fillRect/>
          </a:stretch>
        </p:blipFill>
        <p:spPr>
          <a:xfrm>
            <a:off x="8794475" y="-2456828"/>
            <a:ext cx="9915801" cy="14844703"/>
          </a:xfrm>
          <a:prstGeom prst="rect">
            <a:avLst/>
          </a:prstGeom>
          <a:noFill/>
          <a:ln>
            <a:noFill/>
          </a:ln>
        </p:spPr>
      </p:pic>
      <p:sp>
        <p:nvSpPr>
          <p:cNvPr id="248" name="Google Shape;248;p20"/>
          <p:cNvSpPr txBox="1"/>
          <p:nvPr/>
        </p:nvSpPr>
        <p:spPr>
          <a:xfrm>
            <a:off x="1028700" y="3484230"/>
            <a:ext cx="81153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FFF"/>
                </a:solidFill>
                <a:latin typeface="Alata"/>
                <a:ea typeface="Alata"/>
                <a:cs typeface="Alata"/>
                <a:sym typeface="Alata"/>
              </a:rPr>
              <a:t>Contact Us</a:t>
            </a:r>
            <a:endParaRPr/>
          </a:p>
        </p:txBody>
      </p:sp>
      <p:sp>
        <p:nvSpPr>
          <p:cNvPr id="249" name="Google Shape;249;p20"/>
          <p:cNvSpPr txBox="1"/>
          <p:nvPr/>
        </p:nvSpPr>
        <p:spPr>
          <a:xfrm>
            <a:off x="1028700" y="4803124"/>
            <a:ext cx="7765765"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123 Anywhere St., Any City,ST 12345</a:t>
            </a:r>
            <a:endParaRPr/>
          </a:p>
        </p:txBody>
      </p:sp>
      <p:sp>
        <p:nvSpPr>
          <p:cNvPr id="250" name="Google Shape;250;p20"/>
          <p:cNvSpPr txBox="1"/>
          <p:nvPr/>
        </p:nvSpPr>
        <p:spPr>
          <a:xfrm>
            <a:off x="1028700" y="5731510"/>
            <a:ext cx="6606188"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hello@reallygreatsite.com</a:t>
            </a:r>
            <a:endParaRPr/>
          </a:p>
        </p:txBody>
      </p:sp>
      <p:sp>
        <p:nvSpPr>
          <p:cNvPr id="251" name="Google Shape;251;p20"/>
          <p:cNvSpPr txBox="1"/>
          <p:nvPr/>
        </p:nvSpPr>
        <p:spPr>
          <a:xfrm>
            <a:off x="1028700" y="5267317"/>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123-456-7890</a:t>
            </a:r>
            <a:endParaRPr/>
          </a:p>
        </p:txBody>
      </p:sp>
      <p:sp>
        <p:nvSpPr>
          <p:cNvPr id="252" name="Google Shape;252;p20"/>
          <p:cNvSpPr txBox="1"/>
          <p:nvPr/>
        </p:nvSpPr>
        <p:spPr>
          <a:xfrm>
            <a:off x="1028700" y="6659895"/>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reallygreatsite.com</a:t>
            </a:r>
            <a:endParaRPr/>
          </a:p>
        </p:txBody>
      </p:sp>
      <p:sp>
        <p:nvSpPr>
          <p:cNvPr id="253" name="Google Shape;253;p20"/>
          <p:cNvSpPr txBox="1"/>
          <p:nvPr/>
        </p:nvSpPr>
        <p:spPr>
          <a:xfrm>
            <a:off x="1028700" y="6195702"/>
            <a:ext cx="4892954"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@reallygreatsite</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57" name="Shape 257"/>
        <p:cNvGrpSpPr/>
        <p:nvPr/>
      </p:nvGrpSpPr>
      <p:grpSpPr>
        <a:xfrm>
          <a:off x="0" y="0"/>
          <a:ext cx="0" cy="0"/>
          <a:chOff x="0" y="0"/>
          <a:chExt cx="0" cy="0"/>
        </a:xfrm>
      </p:grpSpPr>
      <p:grpSp>
        <p:nvGrpSpPr>
          <p:cNvPr id="258" name="Google Shape;258;p21"/>
          <p:cNvGrpSpPr/>
          <p:nvPr/>
        </p:nvGrpSpPr>
        <p:grpSpPr>
          <a:xfrm>
            <a:off x="774218" y="2177400"/>
            <a:ext cx="5097641" cy="7508818"/>
            <a:chOff x="0" y="-28575"/>
            <a:chExt cx="1342589" cy="1977631"/>
          </a:xfrm>
        </p:grpSpPr>
        <p:sp>
          <p:nvSpPr>
            <p:cNvPr id="259" name="Google Shape;259;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ABD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1"/>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1"/>
          <p:cNvGrpSpPr/>
          <p:nvPr/>
        </p:nvGrpSpPr>
        <p:grpSpPr>
          <a:xfrm>
            <a:off x="6109984" y="2177400"/>
            <a:ext cx="11512980" cy="7508818"/>
            <a:chOff x="0" y="-28575"/>
            <a:chExt cx="3032225" cy="1977631"/>
          </a:xfrm>
        </p:grpSpPr>
        <p:sp>
          <p:nvSpPr>
            <p:cNvPr id="262" name="Google Shape;262;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ABD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1"/>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1"/>
          <p:cNvGrpSpPr/>
          <p:nvPr/>
        </p:nvGrpSpPr>
        <p:grpSpPr>
          <a:xfrm>
            <a:off x="1139005" y="2458118"/>
            <a:ext cx="4368067" cy="755733"/>
            <a:chOff x="0" y="-28575"/>
            <a:chExt cx="1150437" cy="199041"/>
          </a:xfrm>
        </p:grpSpPr>
        <p:sp>
          <p:nvSpPr>
            <p:cNvPr id="265" name="Google Shape;265;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ABDE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1"/>
          <p:cNvGrpSpPr/>
          <p:nvPr/>
        </p:nvGrpSpPr>
        <p:grpSpPr>
          <a:xfrm>
            <a:off x="9682440" y="2458118"/>
            <a:ext cx="4368067" cy="755733"/>
            <a:chOff x="0" y="-28575"/>
            <a:chExt cx="1150437" cy="199041"/>
          </a:xfrm>
        </p:grpSpPr>
        <p:sp>
          <p:nvSpPr>
            <p:cNvPr id="268" name="Google Shape;268;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ABDE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1"/>
          <p:cNvGrpSpPr/>
          <p:nvPr/>
        </p:nvGrpSpPr>
        <p:grpSpPr>
          <a:xfrm>
            <a:off x="1139005" y="7092517"/>
            <a:ext cx="4368067" cy="755733"/>
            <a:chOff x="0" y="-28575"/>
            <a:chExt cx="1150437" cy="199041"/>
          </a:xfrm>
        </p:grpSpPr>
        <p:sp>
          <p:nvSpPr>
            <p:cNvPr id="271" name="Google Shape;271;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ABDE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1"/>
          <p:cNvGrpSpPr/>
          <p:nvPr/>
        </p:nvGrpSpPr>
        <p:grpSpPr>
          <a:xfrm>
            <a:off x="3446451" y="8173666"/>
            <a:ext cx="754204" cy="780719"/>
            <a:chOff x="0" y="-28575"/>
            <a:chExt cx="812800" cy="841375"/>
          </a:xfrm>
        </p:grpSpPr>
        <p:sp>
          <p:nvSpPr>
            <p:cNvPr id="274" name="Google Shape;274;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cap="rnd" cmpd="sng" w="38100">
              <a:solidFill>
                <a:srgbClr val="FABD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1"/>
          <p:cNvGrpSpPr/>
          <p:nvPr/>
        </p:nvGrpSpPr>
        <p:grpSpPr>
          <a:xfrm>
            <a:off x="2445421" y="8173666"/>
            <a:ext cx="754204" cy="780719"/>
            <a:chOff x="0" y="-28575"/>
            <a:chExt cx="812800" cy="841375"/>
          </a:xfrm>
        </p:grpSpPr>
        <p:sp>
          <p:nvSpPr>
            <p:cNvPr id="277" name="Google Shape;277;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BD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1"/>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1"/>
          <p:cNvSpPr/>
          <p:nvPr/>
        </p:nvSpPr>
        <p:spPr>
          <a:xfrm>
            <a:off x="8445732" y="3770915"/>
            <a:ext cx="2535886" cy="2540506"/>
          </a:xfrm>
          <a:custGeom>
            <a:rect b="b" l="l" r="r" t="t"/>
            <a:pathLst>
              <a:path extrusionOk="0" h="2540506" w="2535886">
                <a:moveTo>
                  <a:pt x="0" y="0"/>
                </a:moveTo>
                <a:lnTo>
                  <a:pt x="2535886" y="0"/>
                </a:lnTo>
                <a:lnTo>
                  <a:pt x="2535886" y="2540506"/>
                </a:lnTo>
                <a:lnTo>
                  <a:pt x="0" y="2540506"/>
                </a:lnTo>
                <a:lnTo>
                  <a:pt x="0" y="0"/>
                </a:lnTo>
                <a:close/>
              </a:path>
            </a:pathLst>
          </a:custGeom>
          <a:blipFill rotWithShape="1">
            <a:blip r:embed="rId3">
              <a:alphaModFix/>
            </a:blip>
            <a:stretch>
              <a:fillRect b="0" l="0" r="0" t="0"/>
            </a:stretch>
          </a:blipFill>
          <a:ln>
            <a:noFill/>
          </a:ln>
        </p:spPr>
      </p:sp>
      <p:sp>
        <p:nvSpPr>
          <p:cNvPr id="280" name="Google Shape;280;p21"/>
          <p:cNvSpPr/>
          <p:nvPr/>
        </p:nvSpPr>
        <p:spPr>
          <a:xfrm>
            <a:off x="12897168" y="3770915"/>
            <a:ext cx="2195195" cy="2624690"/>
          </a:xfrm>
          <a:custGeom>
            <a:rect b="b" l="l" r="r" t="t"/>
            <a:pathLst>
              <a:path extrusionOk="0" h="2624690" w="2195195">
                <a:moveTo>
                  <a:pt x="0" y="0"/>
                </a:moveTo>
                <a:lnTo>
                  <a:pt x="2195195" y="0"/>
                </a:lnTo>
                <a:lnTo>
                  <a:pt x="2195195" y="2624690"/>
                </a:lnTo>
                <a:lnTo>
                  <a:pt x="0" y="2624690"/>
                </a:lnTo>
                <a:lnTo>
                  <a:pt x="0" y="0"/>
                </a:lnTo>
                <a:close/>
              </a:path>
            </a:pathLst>
          </a:custGeom>
          <a:blipFill rotWithShape="1">
            <a:blip r:embed="rId4">
              <a:alphaModFix/>
            </a:blip>
            <a:stretch>
              <a:fillRect b="0" l="0" r="0" t="0"/>
            </a:stretch>
          </a:blipFill>
          <a:ln>
            <a:noFill/>
          </a:ln>
        </p:spPr>
      </p:sp>
      <p:sp>
        <p:nvSpPr>
          <p:cNvPr id="281" name="Google Shape;281;p21"/>
          <p:cNvSpPr/>
          <p:nvPr/>
        </p:nvSpPr>
        <p:spPr>
          <a:xfrm>
            <a:off x="7921327" y="6306034"/>
            <a:ext cx="3522226" cy="2952266"/>
          </a:xfrm>
          <a:custGeom>
            <a:rect b="b" l="l" r="r" t="t"/>
            <a:pathLst>
              <a:path extrusionOk="0" h="2952266" w="3522226">
                <a:moveTo>
                  <a:pt x="0" y="0"/>
                </a:moveTo>
                <a:lnTo>
                  <a:pt x="3522226" y="0"/>
                </a:lnTo>
                <a:lnTo>
                  <a:pt x="3522226" y="2952266"/>
                </a:lnTo>
                <a:lnTo>
                  <a:pt x="0" y="2952266"/>
                </a:lnTo>
                <a:lnTo>
                  <a:pt x="0" y="0"/>
                </a:lnTo>
                <a:close/>
              </a:path>
            </a:pathLst>
          </a:custGeom>
          <a:blipFill rotWithShape="1">
            <a:blip r:embed="rId5">
              <a:alphaModFix/>
            </a:blip>
            <a:stretch>
              <a:fillRect b="0" l="0" r="0" t="0"/>
            </a:stretch>
          </a:blipFill>
          <a:ln>
            <a:noFill/>
          </a:ln>
        </p:spPr>
      </p:sp>
      <p:sp>
        <p:nvSpPr>
          <p:cNvPr id="282" name="Google Shape;282;p21"/>
          <p:cNvSpPr/>
          <p:nvPr/>
        </p:nvSpPr>
        <p:spPr>
          <a:xfrm>
            <a:off x="12415356" y="6633610"/>
            <a:ext cx="3158817" cy="2624690"/>
          </a:xfrm>
          <a:custGeom>
            <a:rect b="b" l="l" r="r" t="t"/>
            <a:pathLst>
              <a:path extrusionOk="0" h="2624690" w="3158817">
                <a:moveTo>
                  <a:pt x="0" y="0"/>
                </a:moveTo>
                <a:lnTo>
                  <a:pt x="3158818" y="0"/>
                </a:lnTo>
                <a:lnTo>
                  <a:pt x="3158818" y="2624690"/>
                </a:lnTo>
                <a:lnTo>
                  <a:pt x="0" y="2624690"/>
                </a:lnTo>
                <a:lnTo>
                  <a:pt x="0" y="0"/>
                </a:lnTo>
                <a:close/>
              </a:path>
            </a:pathLst>
          </a:custGeom>
          <a:blipFill rotWithShape="1">
            <a:blip r:embed="rId6">
              <a:alphaModFix/>
            </a:blip>
            <a:stretch>
              <a:fillRect b="0" l="0" r="0" t="0"/>
            </a:stretch>
          </a:blipFill>
          <a:ln>
            <a:noFill/>
          </a:ln>
        </p:spPr>
      </p:sp>
      <p:sp>
        <p:nvSpPr>
          <p:cNvPr id="283" name="Google Shape;283;p21"/>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uses the following free fonts:</a:t>
            </a:r>
            <a:endParaRPr/>
          </a:p>
        </p:txBody>
      </p:sp>
      <p:sp>
        <p:nvSpPr>
          <p:cNvPr id="284" name="Google Shape;284;p21"/>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Alata"/>
                <a:ea typeface="Alata"/>
                <a:cs typeface="Alata"/>
                <a:sym typeface="Alata"/>
              </a:rPr>
              <a:t>You can find these fonts online too.</a:t>
            </a:r>
            <a:endParaRPr/>
          </a:p>
        </p:txBody>
      </p:sp>
      <p:sp>
        <p:nvSpPr>
          <p:cNvPr id="285" name="Google Shape;285;p21"/>
          <p:cNvSpPr txBox="1"/>
          <p:nvPr/>
        </p:nvSpPr>
        <p:spPr>
          <a:xfrm>
            <a:off x="1681447" y="4956736"/>
            <a:ext cx="3283200" cy="67830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0" i="0" lang="en-US" sz="4406" u="none" cap="none" strike="noStrike">
                <a:solidFill>
                  <a:srgbClr val="FFFFFF"/>
                </a:solidFill>
                <a:latin typeface="Alata"/>
                <a:ea typeface="Alata"/>
                <a:cs typeface="Alata"/>
                <a:sym typeface="Alata"/>
              </a:rPr>
              <a:t>ALATA</a:t>
            </a:r>
            <a:endParaRPr/>
          </a:p>
        </p:txBody>
      </p:sp>
      <p:sp>
        <p:nvSpPr>
          <p:cNvPr id="286" name="Google Shape;286;p21"/>
          <p:cNvSpPr txBox="1"/>
          <p:nvPr/>
        </p:nvSpPr>
        <p:spPr>
          <a:xfrm>
            <a:off x="4210005" y="1455566"/>
            <a:ext cx="9867990"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lata"/>
                <a:ea typeface="Alata"/>
                <a:cs typeface="Alata"/>
                <a:sym typeface="Alata"/>
              </a:rPr>
              <a:t>Use these design resources in your Canva Presentation.</a:t>
            </a:r>
            <a:endParaRPr/>
          </a:p>
        </p:txBody>
      </p:sp>
      <p:sp>
        <p:nvSpPr>
          <p:cNvPr id="287" name="Google Shape;287;p21"/>
          <p:cNvSpPr txBox="1"/>
          <p:nvPr/>
        </p:nvSpPr>
        <p:spPr>
          <a:xfrm>
            <a:off x="11706206" y="9915836"/>
            <a:ext cx="5916757" cy="17792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Alata"/>
                <a:ea typeface="Alata"/>
                <a:cs typeface="Alata"/>
                <a:sym typeface="Alata"/>
              </a:rPr>
              <a:t>DON'T FORGET TO DELETE THIS PAGE BEFORE PRESENTING. </a:t>
            </a:r>
            <a:endParaRPr/>
          </a:p>
        </p:txBody>
      </p:sp>
      <p:sp>
        <p:nvSpPr>
          <p:cNvPr id="288" name="Google Shape;288;p21"/>
          <p:cNvSpPr txBox="1"/>
          <p:nvPr/>
        </p:nvSpPr>
        <p:spPr>
          <a:xfrm>
            <a:off x="5469973" y="5724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Alata"/>
                <a:ea typeface="Alata"/>
                <a:cs typeface="Alata"/>
                <a:sym typeface="Alata"/>
              </a:rPr>
              <a:t>Resource Page</a:t>
            </a:r>
            <a:endParaRPr/>
          </a:p>
        </p:txBody>
      </p:sp>
      <p:sp>
        <p:nvSpPr>
          <p:cNvPr id="289" name="Google Shape;289;p21"/>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Alata"/>
                <a:ea typeface="Alata"/>
                <a:cs typeface="Alata"/>
                <a:sym typeface="Alata"/>
              </a:rPr>
              <a:t>FONTS</a:t>
            </a:r>
            <a:endParaRPr/>
          </a:p>
        </p:txBody>
      </p:sp>
      <p:sp>
        <p:nvSpPr>
          <p:cNvPr id="290" name="Google Shape;290;p21"/>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Alata"/>
                <a:ea typeface="Alata"/>
                <a:cs typeface="Alata"/>
                <a:sym typeface="Alata"/>
              </a:rPr>
              <a:t>DESIGN ELEMENTS</a:t>
            </a:r>
            <a:endParaRPr/>
          </a:p>
        </p:txBody>
      </p:sp>
      <p:sp>
        <p:nvSpPr>
          <p:cNvPr id="291" name="Google Shape;291;p21"/>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Alata"/>
                <a:ea typeface="Alata"/>
                <a:cs typeface="Alata"/>
                <a:sym typeface="Alata"/>
              </a:rPr>
              <a:t>COLORS</a:t>
            </a:r>
            <a:endParaRPr/>
          </a:p>
        </p:txBody>
      </p:sp>
      <p:sp>
        <p:nvSpPr>
          <p:cNvPr id="292" name="Google Shape;292;p21"/>
          <p:cNvSpPr txBox="1"/>
          <p:nvPr/>
        </p:nvSpPr>
        <p:spPr>
          <a:xfrm>
            <a:off x="321286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FFFFFF"/>
                </a:solidFill>
                <a:latin typeface="Alata"/>
                <a:ea typeface="Alata"/>
                <a:cs typeface="Alata"/>
                <a:sym typeface="Alata"/>
              </a:rPr>
              <a:t>#0F1A38</a:t>
            </a:r>
            <a:endParaRPr/>
          </a:p>
        </p:txBody>
      </p:sp>
      <p:sp>
        <p:nvSpPr>
          <p:cNvPr id="293" name="Google Shape;293;p21"/>
          <p:cNvSpPr txBox="1"/>
          <p:nvPr/>
        </p:nvSpPr>
        <p:spPr>
          <a:xfrm>
            <a:off x="221183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FFFFFF"/>
                </a:solidFill>
                <a:latin typeface="Alata"/>
                <a:ea typeface="Alata"/>
                <a:cs typeface="Alata"/>
                <a:sym typeface="Alata"/>
              </a:rPr>
              <a:t>#FABDE1</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97" name="Shape 297"/>
        <p:cNvGrpSpPr/>
        <p:nvPr/>
      </p:nvGrpSpPr>
      <p:grpSpPr>
        <a:xfrm>
          <a:off x="0" y="0"/>
          <a:ext cx="0" cy="0"/>
          <a:chOff x="0" y="0"/>
          <a:chExt cx="0" cy="0"/>
        </a:xfrm>
      </p:grpSpPr>
      <p:grpSp>
        <p:nvGrpSpPr>
          <p:cNvPr id="298" name="Google Shape;298;p22"/>
          <p:cNvGrpSpPr/>
          <p:nvPr/>
        </p:nvGrpSpPr>
        <p:grpSpPr>
          <a:xfrm>
            <a:off x="5995272" y="2401409"/>
            <a:ext cx="6297456" cy="2611613"/>
            <a:chOff x="0" y="-28575"/>
            <a:chExt cx="1658589" cy="687832"/>
          </a:xfrm>
        </p:grpSpPr>
        <p:sp>
          <p:nvSpPr>
            <p:cNvPr id="299" name="Google Shape;299;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ABD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22"/>
          <p:cNvGrpSpPr/>
          <p:nvPr/>
        </p:nvGrpSpPr>
        <p:grpSpPr>
          <a:xfrm>
            <a:off x="5995272" y="5476026"/>
            <a:ext cx="6297456" cy="2611613"/>
            <a:chOff x="0" y="-28575"/>
            <a:chExt cx="1658589" cy="687832"/>
          </a:xfrm>
        </p:grpSpPr>
        <p:sp>
          <p:nvSpPr>
            <p:cNvPr id="302" name="Google Shape;302;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ABDE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22"/>
          <p:cNvSpPr txBox="1"/>
          <p:nvPr/>
        </p:nvSpPr>
        <p:spPr>
          <a:xfrm>
            <a:off x="3377480" y="1652466"/>
            <a:ext cx="11533039" cy="31826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lata"/>
                <a:ea typeface="Alata"/>
                <a:cs typeface="Alata"/>
                <a:sym typeface="Alata"/>
              </a:rPr>
              <a:t>This presentation template is free for everyone to use thanks to the following:</a:t>
            </a:r>
            <a:endParaRPr/>
          </a:p>
        </p:txBody>
      </p:sp>
      <p:sp>
        <p:nvSpPr>
          <p:cNvPr id="305" name="Google Shape;305;p22"/>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1" lang="en-US" sz="2799" u="none" cap="none" strike="noStrike">
                <a:solidFill>
                  <a:srgbClr val="FFFFFF"/>
                </a:solidFill>
                <a:latin typeface="Alata"/>
                <a:ea typeface="Alata"/>
                <a:cs typeface="Alata"/>
                <a:sym typeface="Alata"/>
              </a:rPr>
              <a:t>Happy designing!</a:t>
            </a:r>
            <a:endParaRPr/>
          </a:p>
        </p:txBody>
      </p:sp>
      <p:sp>
        <p:nvSpPr>
          <p:cNvPr id="306" name="Google Shape;306;p22"/>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ata"/>
                <a:ea typeface="Alata"/>
                <a:cs typeface="Alata"/>
                <a:sym typeface="Alata"/>
              </a:rPr>
              <a:t>for the presentation template</a:t>
            </a:r>
            <a:endParaRPr/>
          </a:p>
        </p:txBody>
      </p:sp>
      <p:sp>
        <p:nvSpPr>
          <p:cNvPr id="307" name="Google Shape;307;p22"/>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lata"/>
                <a:ea typeface="Alata"/>
                <a:cs typeface="Alata"/>
                <a:sym typeface="Alata"/>
              </a:rPr>
              <a:t>for the photos</a:t>
            </a:r>
            <a:endParaRPr/>
          </a:p>
        </p:txBody>
      </p:sp>
      <p:sp>
        <p:nvSpPr>
          <p:cNvPr id="308" name="Google Shape;308;p22"/>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Alata"/>
                <a:ea typeface="Alata"/>
                <a:cs typeface="Alata"/>
                <a:sym typeface="Alata"/>
              </a:rPr>
              <a:t>Credits</a:t>
            </a:r>
            <a:endParaRPr/>
          </a:p>
        </p:txBody>
      </p:sp>
      <p:sp>
        <p:nvSpPr>
          <p:cNvPr id="309" name="Google Shape;309;p22"/>
          <p:cNvSpPr txBox="1"/>
          <p:nvPr/>
        </p:nvSpPr>
        <p:spPr>
          <a:xfrm>
            <a:off x="5116304" y="6232568"/>
            <a:ext cx="8055392" cy="8351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255" u="none" cap="none" strike="noStrike">
                <a:solidFill>
                  <a:srgbClr val="FFFFFF"/>
                </a:solidFill>
                <a:latin typeface="Alata"/>
                <a:ea typeface="Alata"/>
                <a:cs typeface="Alata"/>
                <a:sym typeface="Alata"/>
              </a:rPr>
              <a:t>Pexels, Pixabay</a:t>
            </a:r>
            <a:endParaRPr/>
          </a:p>
        </p:txBody>
      </p:sp>
      <p:pic>
        <p:nvPicPr>
          <p:cNvPr id="310" name="Google Shape;310;p22"/>
          <p:cNvPicPr preferRelativeResize="0"/>
          <p:nvPr/>
        </p:nvPicPr>
        <p:blipFill>
          <a:blip r:embed="rId3">
            <a:alphaModFix/>
          </a:blip>
          <a:stretch>
            <a:fillRect/>
          </a:stretch>
        </p:blipFill>
        <p:spPr>
          <a:xfrm>
            <a:off x="6769875" y="2923275"/>
            <a:ext cx="4774145" cy="1206100"/>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74" name="Shape 74"/>
        <p:cNvGrpSpPr/>
        <p:nvPr/>
      </p:nvGrpSpPr>
      <p:grpSpPr>
        <a:xfrm>
          <a:off x="0" y="0"/>
          <a:ext cx="0" cy="0"/>
          <a:chOff x="0" y="0"/>
          <a:chExt cx="0" cy="0"/>
        </a:xfrm>
      </p:grpSpPr>
      <p:pic>
        <p:nvPicPr>
          <p:cNvPr id="75" name="Google Shape;75;p8"/>
          <p:cNvPicPr preferRelativeResize="0"/>
          <p:nvPr/>
        </p:nvPicPr>
        <p:blipFill>
          <a:blip r:embed="rId3">
            <a:alphaModFix/>
          </a:blip>
          <a:stretch>
            <a:fillRect/>
          </a:stretch>
        </p:blipFill>
        <p:spPr>
          <a:xfrm>
            <a:off x="6370825" y="-1042713"/>
            <a:ext cx="18326799" cy="16286511"/>
          </a:xfrm>
          <a:prstGeom prst="rect">
            <a:avLst/>
          </a:prstGeom>
          <a:noFill/>
          <a:ln>
            <a:noFill/>
          </a:ln>
        </p:spPr>
      </p:pic>
      <p:sp>
        <p:nvSpPr>
          <p:cNvPr id="76" name="Google Shape;76;p8"/>
          <p:cNvSpPr txBox="1"/>
          <p:nvPr/>
        </p:nvSpPr>
        <p:spPr>
          <a:xfrm>
            <a:off x="1028700" y="1200150"/>
            <a:ext cx="64674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FFF"/>
                </a:solidFill>
                <a:latin typeface="Alata"/>
                <a:ea typeface="Alata"/>
                <a:cs typeface="Alata"/>
                <a:sym typeface="Alata"/>
              </a:rPr>
              <a:t>Agenda</a:t>
            </a:r>
            <a:endParaRPr/>
          </a:p>
        </p:txBody>
      </p:sp>
      <p:grpSp>
        <p:nvGrpSpPr>
          <p:cNvPr id="77" name="Google Shape;77;p8"/>
          <p:cNvGrpSpPr/>
          <p:nvPr/>
        </p:nvGrpSpPr>
        <p:grpSpPr>
          <a:xfrm>
            <a:off x="1028700" y="3526155"/>
            <a:ext cx="6467455" cy="1430655"/>
            <a:chOff x="0" y="76200"/>
            <a:chExt cx="8623273" cy="1907540"/>
          </a:xfrm>
        </p:grpSpPr>
        <p:sp>
          <p:nvSpPr>
            <p:cNvPr id="78" name="Google Shape;78;p8"/>
            <p:cNvSpPr txBox="1"/>
            <p:nvPr/>
          </p:nvSpPr>
          <p:spPr>
            <a:xfrm>
              <a:off x="0" y="76200"/>
              <a:ext cx="8623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FFFFFF"/>
                  </a:solidFill>
                  <a:latin typeface="Alata"/>
                  <a:ea typeface="Alata"/>
                  <a:cs typeface="Alata"/>
                  <a:sym typeface="Alata"/>
                </a:rPr>
                <a:t>Goals</a:t>
              </a:r>
              <a:endParaRPr/>
            </a:p>
            <a:p>
              <a:pPr indent="0" lvl="0" marL="0" marR="0" rtl="0" algn="l">
                <a:lnSpc>
                  <a:spcPct val="80000"/>
                </a:lnSpc>
                <a:spcBef>
                  <a:spcPts val="0"/>
                </a:spcBef>
                <a:spcAft>
                  <a:spcPts val="0"/>
                </a:spcAft>
                <a:buNone/>
              </a:pPr>
              <a:r>
                <a:rPr b="0" i="0" lang="en-US" sz="4200" u="none" cap="none" strike="noStrike">
                  <a:solidFill>
                    <a:srgbClr val="FFFFFF"/>
                  </a:solidFill>
                  <a:latin typeface="Alata"/>
                  <a:ea typeface="Alata"/>
                  <a:cs typeface="Alata"/>
                  <a:sym typeface="Alata"/>
                </a:rPr>
                <a:t>Achievement</a:t>
              </a:r>
              <a:endParaRPr/>
            </a:p>
          </p:txBody>
        </p:sp>
        <p:sp>
          <p:nvSpPr>
            <p:cNvPr id="79" name="Google Shape;79;p8"/>
            <p:cNvSpPr txBox="1"/>
            <p:nvPr/>
          </p:nvSpPr>
          <p:spPr>
            <a:xfrm>
              <a:off x="0" y="1564640"/>
              <a:ext cx="8623273"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Elaborate on your topic here.</a:t>
              </a:r>
              <a:endParaRPr/>
            </a:p>
          </p:txBody>
        </p:sp>
      </p:grpSp>
      <p:grpSp>
        <p:nvGrpSpPr>
          <p:cNvPr id="80" name="Google Shape;80;p8"/>
          <p:cNvGrpSpPr/>
          <p:nvPr/>
        </p:nvGrpSpPr>
        <p:grpSpPr>
          <a:xfrm>
            <a:off x="1028700" y="5676900"/>
            <a:ext cx="6467455" cy="1430655"/>
            <a:chOff x="0" y="76200"/>
            <a:chExt cx="8623273" cy="1907540"/>
          </a:xfrm>
        </p:grpSpPr>
        <p:sp>
          <p:nvSpPr>
            <p:cNvPr id="81" name="Google Shape;81;p8"/>
            <p:cNvSpPr txBox="1"/>
            <p:nvPr/>
          </p:nvSpPr>
          <p:spPr>
            <a:xfrm>
              <a:off x="0" y="76200"/>
              <a:ext cx="8623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FFFFFF"/>
                  </a:solidFill>
                  <a:latin typeface="Alata"/>
                  <a:ea typeface="Alata"/>
                  <a:cs typeface="Alata"/>
                  <a:sym typeface="Alata"/>
                </a:rPr>
                <a:t>Strategic</a:t>
              </a:r>
              <a:endParaRPr/>
            </a:p>
            <a:p>
              <a:pPr indent="0" lvl="0" marL="0" marR="0" rtl="0" algn="l">
                <a:lnSpc>
                  <a:spcPct val="80000"/>
                </a:lnSpc>
                <a:spcBef>
                  <a:spcPts val="0"/>
                </a:spcBef>
                <a:spcAft>
                  <a:spcPts val="0"/>
                </a:spcAft>
                <a:buNone/>
              </a:pPr>
              <a:r>
                <a:rPr b="0" i="0" lang="en-US" sz="4200" u="none" cap="none" strike="noStrike">
                  <a:solidFill>
                    <a:srgbClr val="FFFFFF"/>
                  </a:solidFill>
                  <a:latin typeface="Alata"/>
                  <a:ea typeface="Alata"/>
                  <a:cs typeface="Alata"/>
                  <a:sym typeface="Alata"/>
                </a:rPr>
                <a:t>Performance</a:t>
              </a:r>
              <a:endParaRPr/>
            </a:p>
          </p:txBody>
        </p:sp>
        <p:sp>
          <p:nvSpPr>
            <p:cNvPr id="82" name="Google Shape;82;p8"/>
            <p:cNvSpPr txBox="1"/>
            <p:nvPr/>
          </p:nvSpPr>
          <p:spPr>
            <a:xfrm>
              <a:off x="0" y="1564640"/>
              <a:ext cx="8623273"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Elaborate on your topic here.</a:t>
              </a:r>
              <a:endParaRPr/>
            </a:p>
          </p:txBody>
        </p:sp>
      </p:grpSp>
      <p:grpSp>
        <p:nvGrpSpPr>
          <p:cNvPr id="83" name="Google Shape;83;p8"/>
          <p:cNvGrpSpPr/>
          <p:nvPr/>
        </p:nvGrpSpPr>
        <p:grpSpPr>
          <a:xfrm>
            <a:off x="1028700" y="7827645"/>
            <a:ext cx="6467455" cy="1430655"/>
            <a:chOff x="0" y="76200"/>
            <a:chExt cx="8623273" cy="1907540"/>
          </a:xfrm>
        </p:grpSpPr>
        <p:sp>
          <p:nvSpPr>
            <p:cNvPr id="84" name="Google Shape;84;p8"/>
            <p:cNvSpPr txBox="1"/>
            <p:nvPr/>
          </p:nvSpPr>
          <p:spPr>
            <a:xfrm>
              <a:off x="0" y="76200"/>
              <a:ext cx="8623200" cy="1379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4200" u="none" cap="none" strike="noStrike">
                  <a:solidFill>
                    <a:srgbClr val="FFFFFF"/>
                  </a:solidFill>
                  <a:latin typeface="Alata"/>
                  <a:ea typeface="Alata"/>
                  <a:cs typeface="Alata"/>
                  <a:sym typeface="Alata"/>
                </a:rPr>
                <a:t>Overall</a:t>
              </a:r>
              <a:endParaRPr/>
            </a:p>
            <a:p>
              <a:pPr indent="0" lvl="0" marL="0" marR="0" rtl="0" algn="l">
                <a:lnSpc>
                  <a:spcPct val="80000"/>
                </a:lnSpc>
                <a:spcBef>
                  <a:spcPts val="0"/>
                </a:spcBef>
                <a:spcAft>
                  <a:spcPts val="0"/>
                </a:spcAft>
                <a:buNone/>
              </a:pPr>
              <a:r>
                <a:rPr b="0" i="0" lang="en-US" sz="4200" u="none" cap="none" strike="noStrike">
                  <a:solidFill>
                    <a:srgbClr val="FFFFFF"/>
                  </a:solidFill>
                  <a:latin typeface="Alata"/>
                  <a:ea typeface="Alata"/>
                  <a:cs typeface="Alata"/>
                  <a:sym typeface="Alata"/>
                </a:rPr>
                <a:t>Performance</a:t>
              </a:r>
              <a:endParaRPr/>
            </a:p>
          </p:txBody>
        </p:sp>
        <p:sp>
          <p:nvSpPr>
            <p:cNvPr id="85" name="Google Shape;85;p8"/>
            <p:cNvSpPr txBox="1"/>
            <p:nvPr/>
          </p:nvSpPr>
          <p:spPr>
            <a:xfrm>
              <a:off x="0" y="1564640"/>
              <a:ext cx="8623273"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Alata"/>
                  <a:ea typeface="Alata"/>
                  <a:cs typeface="Alata"/>
                  <a:sym typeface="Alata"/>
                </a:rPr>
                <a:t>Elaborate on your topic here.</a:t>
              </a:r>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89" name="Shape 89"/>
        <p:cNvGrpSpPr/>
        <p:nvPr/>
      </p:nvGrpSpPr>
      <p:grpSpPr>
        <a:xfrm>
          <a:off x="0" y="0"/>
          <a:ext cx="0" cy="0"/>
          <a:chOff x="0" y="0"/>
          <a:chExt cx="0" cy="0"/>
        </a:xfrm>
      </p:grpSpPr>
      <p:pic>
        <p:nvPicPr>
          <p:cNvPr id="90" name="Google Shape;90;p9"/>
          <p:cNvPicPr preferRelativeResize="0"/>
          <p:nvPr/>
        </p:nvPicPr>
        <p:blipFill>
          <a:blip r:embed="rId3">
            <a:alphaModFix/>
          </a:blip>
          <a:stretch>
            <a:fillRect/>
          </a:stretch>
        </p:blipFill>
        <p:spPr>
          <a:xfrm>
            <a:off x="6768650" y="-2986368"/>
            <a:ext cx="20981299" cy="21625416"/>
          </a:xfrm>
          <a:prstGeom prst="rect">
            <a:avLst/>
          </a:prstGeom>
          <a:noFill/>
          <a:ln>
            <a:noFill/>
          </a:ln>
        </p:spPr>
      </p:pic>
      <p:sp>
        <p:nvSpPr>
          <p:cNvPr id="91" name="Google Shape;91;p9"/>
          <p:cNvSpPr txBox="1"/>
          <p:nvPr/>
        </p:nvSpPr>
        <p:spPr>
          <a:xfrm>
            <a:off x="1028700" y="4554220"/>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FFFFFF"/>
                </a:solidFill>
                <a:latin typeface="Alata"/>
                <a:ea typeface="Alata"/>
                <a:cs typeface="Alata"/>
                <a:sym typeface="Alata"/>
              </a:rPr>
              <a:t>Goals Achievement</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95" name="Shape 95"/>
        <p:cNvGrpSpPr/>
        <p:nvPr/>
      </p:nvGrpSpPr>
      <p:grpSpPr>
        <a:xfrm>
          <a:off x="0" y="0"/>
          <a:ext cx="0" cy="0"/>
          <a:chOff x="0" y="0"/>
          <a:chExt cx="0" cy="0"/>
        </a:xfrm>
      </p:grpSpPr>
      <p:pic>
        <p:nvPicPr>
          <p:cNvPr id="96" name="Google Shape;96;p10"/>
          <p:cNvPicPr preferRelativeResize="0"/>
          <p:nvPr/>
        </p:nvPicPr>
        <p:blipFill>
          <a:blip r:embed="rId3">
            <a:alphaModFix/>
          </a:blip>
          <a:stretch>
            <a:fillRect/>
          </a:stretch>
        </p:blipFill>
        <p:spPr>
          <a:xfrm>
            <a:off x="7765647" y="-1280325"/>
            <a:ext cx="13705226" cy="19464822"/>
          </a:xfrm>
          <a:prstGeom prst="rect">
            <a:avLst/>
          </a:prstGeom>
          <a:noFill/>
          <a:ln>
            <a:noFill/>
          </a:ln>
        </p:spPr>
      </p:pic>
      <p:pic>
        <p:nvPicPr>
          <p:cNvPr id="97" name="Google Shape;97;p10"/>
          <p:cNvPicPr preferRelativeResize="0"/>
          <p:nvPr/>
        </p:nvPicPr>
        <p:blipFill>
          <a:blip r:embed="rId4">
            <a:alphaModFix/>
          </a:blip>
          <a:stretch>
            <a:fillRect/>
          </a:stretch>
        </p:blipFill>
        <p:spPr>
          <a:xfrm>
            <a:off x="9144000" y="0"/>
            <a:ext cx="9144000" cy="10287000"/>
          </a:xfrm>
          <a:prstGeom prst="rect">
            <a:avLst/>
          </a:prstGeom>
          <a:noFill/>
          <a:ln>
            <a:noFill/>
          </a:ln>
        </p:spPr>
      </p:pic>
      <p:sp>
        <p:nvSpPr>
          <p:cNvPr id="98" name="Google Shape;98;p10"/>
          <p:cNvSpPr txBox="1"/>
          <p:nvPr/>
        </p:nvSpPr>
        <p:spPr>
          <a:xfrm>
            <a:off x="1028700" y="2628900"/>
            <a:ext cx="74970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Alata"/>
                <a:ea typeface="Alata"/>
                <a:cs typeface="Alata"/>
                <a:sym typeface="Alata"/>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99" name="Google Shape;99;p10"/>
          <p:cNvSpPr txBox="1"/>
          <p:nvPr/>
        </p:nvSpPr>
        <p:spPr>
          <a:xfrm>
            <a:off x="1028700" y="1462406"/>
            <a:ext cx="74970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FFF"/>
                </a:solidFill>
                <a:latin typeface="Alata"/>
                <a:ea typeface="Alata"/>
                <a:cs typeface="Alata"/>
                <a:sym typeface="Alata"/>
              </a:rPr>
              <a:t>Welcome</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03" name="Shape 103"/>
        <p:cNvGrpSpPr/>
        <p:nvPr/>
      </p:nvGrpSpPr>
      <p:grpSpPr>
        <a:xfrm>
          <a:off x="0" y="0"/>
          <a:ext cx="0" cy="0"/>
          <a:chOff x="0" y="0"/>
          <a:chExt cx="0" cy="0"/>
        </a:xfrm>
      </p:grpSpPr>
      <p:grpSp>
        <p:nvGrpSpPr>
          <p:cNvPr id="104" name="Google Shape;104;p11"/>
          <p:cNvGrpSpPr/>
          <p:nvPr/>
        </p:nvGrpSpPr>
        <p:grpSpPr>
          <a:xfrm>
            <a:off x="1047053" y="2815887"/>
            <a:ext cx="3792637" cy="6360670"/>
            <a:chOff x="0" y="0"/>
            <a:chExt cx="998884" cy="1675238"/>
          </a:xfrm>
        </p:grpSpPr>
        <p:sp>
          <p:nvSpPr>
            <p:cNvPr id="105" name="Google Shape;105;p11"/>
            <p:cNvSpPr/>
            <p:nvPr/>
          </p:nvSpPr>
          <p:spPr>
            <a:xfrm>
              <a:off x="0" y="0"/>
              <a:ext cx="998884" cy="1675238"/>
            </a:xfrm>
            <a:custGeom>
              <a:rect b="b" l="l" r="r" t="t"/>
              <a:pathLst>
                <a:path extrusionOk="0" h="1675238" w="998884">
                  <a:moveTo>
                    <a:pt x="0" y="0"/>
                  </a:moveTo>
                  <a:lnTo>
                    <a:pt x="998884" y="0"/>
                  </a:lnTo>
                  <a:lnTo>
                    <a:pt x="998884" y="1675238"/>
                  </a:lnTo>
                  <a:lnTo>
                    <a:pt x="0" y="1675238"/>
                  </a:lnTo>
                  <a:close/>
                </a:path>
              </a:pathLst>
            </a:custGeom>
            <a:solidFill>
              <a:srgbClr val="FABDE1"/>
            </a:solidFill>
            <a:ln>
              <a:noFill/>
            </a:ln>
          </p:spPr>
        </p:sp>
        <p:sp>
          <p:nvSpPr>
            <p:cNvPr id="106" name="Google Shape;106;p11"/>
            <p:cNvSpPr txBox="1"/>
            <p:nvPr/>
          </p:nvSpPr>
          <p:spPr>
            <a:xfrm>
              <a:off x="0" y="0"/>
              <a:ext cx="998884" cy="167523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7" name="Google Shape;107;p11"/>
          <p:cNvCxnSpPr/>
          <p:nvPr/>
        </p:nvCxnSpPr>
        <p:spPr>
          <a:xfrm>
            <a:off x="1233028" y="4382053"/>
            <a:ext cx="3402334" cy="0"/>
          </a:xfrm>
          <a:prstGeom prst="straightConnector1">
            <a:avLst/>
          </a:prstGeom>
          <a:noFill/>
          <a:ln cap="flat" cmpd="sng" w="38100">
            <a:solidFill>
              <a:srgbClr val="0F1A38"/>
            </a:solidFill>
            <a:prstDash val="solid"/>
            <a:round/>
            <a:headEnd len="sm" w="sm" type="none"/>
            <a:tailEnd len="sm" w="sm" type="none"/>
          </a:ln>
        </p:spPr>
      </p:cxnSp>
      <p:cxnSp>
        <p:nvCxnSpPr>
          <p:cNvPr id="108" name="Google Shape;108;p11"/>
          <p:cNvCxnSpPr/>
          <p:nvPr/>
        </p:nvCxnSpPr>
        <p:spPr>
          <a:xfrm>
            <a:off x="1233028" y="5975789"/>
            <a:ext cx="3402334" cy="0"/>
          </a:xfrm>
          <a:prstGeom prst="straightConnector1">
            <a:avLst/>
          </a:prstGeom>
          <a:noFill/>
          <a:ln cap="flat" cmpd="sng" w="38100">
            <a:solidFill>
              <a:srgbClr val="0F1A38"/>
            </a:solidFill>
            <a:prstDash val="solid"/>
            <a:round/>
            <a:headEnd len="sm" w="sm" type="none"/>
            <a:tailEnd len="sm" w="sm" type="none"/>
          </a:ln>
        </p:spPr>
      </p:cxnSp>
      <p:cxnSp>
        <p:nvCxnSpPr>
          <p:cNvPr id="109" name="Google Shape;109;p11"/>
          <p:cNvCxnSpPr/>
          <p:nvPr/>
        </p:nvCxnSpPr>
        <p:spPr>
          <a:xfrm>
            <a:off x="1233028" y="7569525"/>
            <a:ext cx="3402334" cy="0"/>
          </a:xfrm>
          <a:prstGeom prst="straightConnector1">
            <a:avLst/>
          </a:prstGeom>
          <a:noFill/>
          <a:ln cap="flat" cmpd="sng" w="38100">
            <a:solidFill>
              <a:srgbClr val="0F1A38"/>
            </a:solidFill>
            <a:prstDash val="solid"/>
            <a:round/>
            <a:headEnd len="sm" w="sm" type="none"/>
            <a:tailEnd len="sm" w="sm" type="none"/>
          </a:ln>
        </p:spPr>
      </p:cxnSp>
      <p:grpSp>
        <p:nvGrpSpPr>
          <p:cNvPr id="110" name="Google Shape;110;p11"/>
          <p:cNvGrpSpPr/>
          <p:nvPr/>
        </p:nvGrpSpPr>
        <p:grpSpPr>
          <a:xfrm>
            <a:off x="1047053" y="1287728"/>
            <a:ext cx="3792637" cy="1158296"/>
            <a:chOff x="0" y="0"/>
            <a:chExt cx="998884" cy="305066"/>
          </a:xfrm>
        </p:grpSpPr>
        <p:sp>
          <p:nvSpPr>
            <p:cNvPr id="111" name="Google Shape;111;p11"/>
            <p:cNvSpPr/>
            <p:nvPr/>
          </p:nvSpPr>
          <p:spPr>
            <a:xfrm>
              <a:off x="0" y="0"/>
              <a:ext cx="998884" cy="305066"/>
            </a:xfrm>
            <a:custGeom>
              <a:rect b="b" l="l" r="r" t="t"/>
              <a:pathLst>
                <a:path extrusionOk="0" h="305066" w="998884">
                  <a:moveTo>
                    <a:pt x="0" y="0"/>
                  </a:moveTo>
                  <a:lnTo>
                    <a:pt x="998884" y="0"/>
                  </a:lnTo>
                  <a:lnTo>
                    <a:pt x="998884" y="305066"/>
                  </a:lnTo>
                  <a:lnTo>
                    <a:pt x="0" y="305066"/>
                  </a:lnTo>
                  <a:close/>
                </a:path>
              </a:pathLst>
            </a:custGeom>
            <a:solidFill>
              <a:srgbClr val="FABDE1"/>
            </a:solidFill>
            <a:ln>
              <a:noFill/>
            </a:ln>
          </p:spPr>
        </p:sp>
        <p:sp>
          <p:nvSpPr>
            <p:cNvPr id="112" name="Google Shape;112;p11"/>
            <p:cNvSpPr txBox="1"/>
            <p:nvPr/>
          </p:nvSpPr>
          <p:spPr>
            <a:xfrm>
              <a:off x="0" y="0"/>
              <a:ext cx="998884" cy="30506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1"/>
          <p:cNvGrpSpPr/>
          <p:nvPr/>
        </p:nvGrpSpPr>
        <p:grpSpPr>
          <a:xfrm>
            <a:off x="5147518" y="1287728"/>
            <a:ext cx="4392816" cy="1158296"/>
            <a:chOff x="0" y="0"/>
            <a:chExt cx="1156956" cy="305066"/>
          </a:xfrm>
        </p:grpSpPr>
        <p:sp>
          <p:nvSpPr>
            <p:cNvPr id="114" name="Google Shape;114;p11"/>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ABDE1"/>
            </a:solidFill>
            <a:ln>
              <a:noFill/>
            </a:ln>
          </p:spPr>
        </p:sp>
        <p:sp>
          <p:nvSpPr>
            <p:cNvPr id="115" name="Google Shape;115;p11"/>
            <p:cNvSpPr txBox="1"/>
            <p:nvPr/>
          </p:nvSpPr>
          <p:spPr>
            <a:xfrm>
              <a:off x="0" y="0"/>
              <a:ext cx="1156956" cy="30506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1"/>
          <p:cNvGrpSpPr/>
          <p:nvPr/>
        </p:nvGrpSpPr>
        <p:grpSpPr>
          <a:xfrm>
            <a:off x="9859722" y="1287728"/>
            <a:ext cx="4392816" cy="1158296"/>
            <a:chOff x="0" y="0"/>
            <a:chExt cx="1156956" cy="305066"/>
          </a:xfrm>
        </p:grpSpPr>
        <p:sp>
          <p:nvSpPr>
            <p:cNvPr id="117" name="Google Shape;117;p11"/>
            <p:cNvSpPr/>
            <p:nvPr/>
          </p:nvSpPr>
          <p:spPr>
            <a:xfrm>
              <a:off x="0" y="0"/>
              <a:ext cx="1156956" cy="305066"/>
            </a:xfrm>
            <a:custGeom>
              <a:rect b="b" l="l" r="r" t="t"/>
              <a:pathLst>
                <a:path extrusionOk="0" h="305066" w="1156956">
                  <a:moveTo>
                    <a:pt x="0" y="0"/>
                  </a:moveTo>
                  <a:lnTo>
                    <a:pt x="1156956" y="0"/>
                  </a:lnTo>
                  <a:lnTo>
                    <a:pt x="1156956" y="305066"/>
                  </a:lnTo>
                  <a:lnTo>
                    <a:pt x="0" y="305066"/>
                  </a:lnTo>
                  <a:close/>
                </a:path>
              </a:pathLst>
            </a:custGeom>
            <a:solidFill>
              <a:srgbClr val="FABDE1"/>
            </a:solidFill>
            <a:ln>
              <a:noFill/>
            </a:ln>
          </p:spPr>
        </p:sp>
        <p:sp>
          <p:nvSpPr>
            <p:cNvPr id="118" name="Google Shape;118;p11"/>
            <p:cNvSpPr txBox="1"/>
            <p:nvPr/>
          </p:nvSpPr>
          <p:spPr>
            <a:xfrm>
              <a:off x="0" y="0"/>
              <a:ext cx="1156956" cy="30506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1"/>
          <p:cNvGrpSpPr/>
          <p:nvPr/>
        </p:nvGrpSpPr>
        <p:grpSpPr>
          <a:xfrm>
            <a:off x="14576388" y="1287728"/>
            <a:ext cx="2682912" cy="1158296"/>
            <a:chOff x="0" y="0"/>
            <a:chExt cx="706611" cy="305066"/>
          </a:xfrm>
        </p:grpSpPr>
        <p:sp>
          <p:nvSpPr>
            <p:cNvPr id="120" name="Google Shape;120;p11"/>
            <p:cNvSpPr/>
            <p:nvPr/>
          </p:nvSpPr>
          <p:spPr>
            <a:xfrm>
              <a:off x="0" y="0"/>
              <a:ext cx="706611" cy="305066"/>
            </a:xfrm>
            <a:custGeom>
              <a:rect b="b" l="l" r="r" t="t"/>
              <a:pathLst>
                <a:path extrusionOk="0" h="305066" w="706611">
                  <a:moveTo>
                    <a:pt x="0" y="0"/>
                  </a:moveTo>
                  <a:lnTo>
                    <a:pt x="706611" y="0"/>
                  </a:lnTo>
                  <a:lnTo>
                    <a:pt x="706611" y="305066"/>
                  </a:lnTo>
                  <a:lnTo>
                    <a:pt x="0" y="305066"/>
                  </a:lnTo>
                  <a:close/>
                </a:path>
              </a:pathLst>
            </a:custGeom>
            <a:solidFill>
              <a:srgbClr val="FABDE1"/>
            </a:solidFill>
            <a:ln>
              <a:noFill/>
            </a:ln>
          </p:spPr>
        </p:sp>
        <p:sp>
          <p:nvSpPr>
            <p:cNvPr id="121" name="Google Shape;121;p11"/>
            <p:cNvSpPr txBox="1"/>
            <p:nvPr/>
          </p:nvSpPr>
          <p:spPr>
            <a:xfrm>
              <a:off x="0" y="0"/>
              <a:ext cx="706611" cy="30506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1"/>
          <p:cNvGrpSpPr/>
          <p:nvPr/>
        </p:nvGrpSpPr>
        <p:grpSpPr>
          <a:xfrm>
            <a:off x="5147518" y="2815887"/>
            <a:ext cx="4392816" cy="6360670"/>
            <a:chOff x="0" y="0"/>
            <a:chExt cx="1156956" cy="1675238"/>
          </a:xfrm>
        </p:grpSpPr>
        <p:sp>
          <p:nvSpPr>
            <p:cNvPr id="123" name="Google Shape;123;p11"/>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ABDE1"/>
            </a:solidFill>
            <a:ln>
              <a:noFill/>
            </a:ln>
          </p:spPr>
        </p:sp>
        <p:sp>
          <p:nvSpPr>
            <p:cNvPr id="124" name="Google Shape;124;p11"/>
            <p:cNvSpPr txBox="1"/>
            <p:nvPr/>
          </p:nvSpPr>
          <p:spPr>
            <a:xfrm>
              <a:off x="0" y="0"/>
              <a:ext cx="1156956" cy="167523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1"/>
          <p:cNvGrpSpPr/>
          <p:nvPr/>
        </p:nvGrpSpPr>
        <p:grpSpPr>
          <a:xfrm>
            <a:off x="9859722" y="2815887"/>
            <a:ext cx="4392816" cy="6360670"/>
            <a:chOff x="0" y="0"/>
            <a:chExt cx="1156956" cy="1675238"/>
          </a:xfrm>
        </p:grpSpPr>
        <p:sp>
          <p:nvSpPr>
            <p:cNvPr id="126" name="Google Shape;126;p11"/>
            <p:cNvSpPr/>
            <p:nvPr/>
          </p:nvSpPr>
          <p:spPr>
            <a:xfrm>
              <a:off x="0" y="0"/>
              <a:ext cx="1156956" cy="1675238"/>
            </a:xfrm>
            <a:custGeom>
              <a:rect b="b" l="l" r="r" t="t"/>
              <a:pathLst>
                <a:path extrusionOk="0" h="1675238" w="1156956">
                  <a:moveTo>
                    <a:pt x="0" y="0"/>
                  </a:moveTo>
                  <a:lnTo>
                    <a:pt x="1156956" y="0"/>
                  </a:lnTo>
                  <a:lnTo>
                    <a:pt x="1156956" y="1675238"/>
                  </a:lnTo>
                  <a:lnTo>
                    <a:pt x="0" y="1675238"/>
                  </a:lnTo>
                  <a:close/>
                </a:path>
              </a:pathLst>
            </a:custGeom>
            <a:solidFill>
              <a:srgbClr val="FABDE1"/>
            </a:solidFill>
            <a:ln>
              <a:noFill/>
            </a:ln>
          </p:spPr>
        </p:sp>
        <p:sp>
          <p:nvSpPr>
            <p:cNvPr id="127" name="Google Shape;127;p11"/>
            <p:cNvSpPr txBox="1"/>
            <p:nvPr/>
          </p:nvSpPr>
          <p:spPr>
            <a:xfrm>
              <a:off x="0" y="0"/>
              <a:ext cx="1156956" cy="167523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1"/>
          <p:cNvGrpSpPr/>
          <p:nvPr/>
        </p:nvGrpSpPr>
        <p:grpSpPr>
          <a:xfrm>
            <a:off x="14576388" y="2815887"/>
            <a:ext cx="2682912" cy="6360670"/>
            <a:chOff x="0" y="0"/>
            <a:chExt cx="706611" cy="1675238"/>
          </a:xfrm>
        </p:grpSpPr>
        <p:sp>
          <p:nvSpPr>
            <p:cNvPr id="129" name="Google Shape;129;p11"/>
            <p:cNvSpPr/>
            <p:nvPr/>
          </p:nvSpPr>
          <p:spPr>
            <a:xfrm>
              <a:off x="0" y="0"/>
              <a:ext cx="706611" cy="1675238"/>
            </a:xfrm>
            <a:custGeom>
              <a:rect b="b" l="l" r="r" t="t"/>
              <a:pathLst>
                <a:path extrusionOk="0" h="1675238" w="706611">
                  <a:moveTo>
                    <a:pt x="0" y="0"/>
                  </a:moveTo>
                  <a:lnTo>
                    <a:pt x="706611" y="0"/>
                  </a:lnTo>
                  <a:lnTo>
                    <a:pt x="706611" y="1675238"/>
                  </a:lnTo>
                  <a:lnTo>
                    <a:pt x="0" y="1675238"/>
                  </a:lnTo>
                  <a:close/>
                </a:path>
              </a:pathLst>
            </a:custGeom>
            <a:solidFill>
              <a:srgbClr val="FABDE1"/>
            </a:solidFill>
            <a:ln>
              <a:noFill/>
            </a:ln>
          </p:spPr>
        </p:sp>
        <p:sp>
          <p:nvSpPr>
            <p:cNvPr id="130" name="Google Shape;130;p11"/>
            <p:cNvSpPr txBox="1"/>
            <p:nvPr/>
          </p:nvSpPr>
          <p:spPr>
            <a:xfrm>
              <a:off x="0" y="0"/>
              <a:ext cx="706611" cy="167523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31" name="Google Shape;131;p11"/>
          <p:cNvCxnSpPr/>
          <p:nvPr/>
        </p:nvCxnSpPr>
        <p:spPr>
          <a:xfrm>
            <a:off x="5389491" y="4382053"/>
            <a:ext cx="3908869" cy="0"/>
          </a:xfrm>
          <a:prstGeom prst="straightConnector1">
            <a:avLst/>
          </a:prstGeom>
          <a:noFill/>
          <a:ln cap="flat" cmpd="sng" w="38100">
            <a:solidFill>
              <a:srgbClr val="0F1A38"/>
            </a:solidFill>
            <a:prstDash val="solid"/>
            <a:round/>
            <a:headEnd len="sm" w="sm" type="none"/>
            <a:tailEnd len="sm" w="sm" type="none"/>
          </a:ln>
        </p:spPr>
      </p:cxnSp>
      <p:cxnSp>
        <p:nvCxnSpPr>
          <p:cNvPr id="132" name="Google Shape;132;p11"/>
          <p:cNvCxnSpPr/>
          <p:nvPr/>
        </p:nvCxnSpPr>
        <p:spPr>
          <a:xfrm>
            <a:off x="5389491" y="5975789"/>
            <a:ext cx="3908869" cy="0"/>
          </a:xfrm>
          <a:prstGeom prst="straightConnector1">
            <a:avLst/>
          </a:prstGeom>
          <a:noFill/>
          <a:ln cap="flat" cmpd="sng" w="38100">
            <a:solidFill>
              <a:srgbClr val="0F1A38"/>
            </a:solidFill>
            <a:prstDash val="solid"/>
            <a:round/>
            <a:headEnd len="sm" w="sm" type="none"/>
            <a:tailEnd len="sm" w="sm" type="none"/>
          </a:ln>
        </p:spPr>
      </p:cxnSp>
      <p:cxnSp>
        <p:nvCxnSpPr>
          <p:cNvPr id="133" name="Google Shape;133;p11"/>
          <p:cNvCxnSpPr/>
          <p:nvPr/>
        </p:nvCxnSpPr>
        <p:spPr>
          <a:xfrm>
            <a:off x="5389491" y="7569525"/>
            <a:ext cx="3908869" cy="0"/>
          </a:xfrm>
          <a:prstGeom prst="straightConnector1">
            <a:avLst/>
          </a:prstGeom>
          <a:noFill/>
          <a:ln cap="flat" cmpd="sng" w="38100">
            <a:solidFill>
              <a:srgbClr val="0F1A38"/>
            </a:solidFill>
            <a:prstDash val="solid"/>
            <a:round/>
            <a:headEnd len="sm" w="sm" type="none"/>
            <a:tailEnd len="sm" w="sm" type="none"/>
          </a:ln>
        </p:spPr>
      </p:cxnSp>
      <p:cxnSp>
        <p:nvCxnSpPr>
          <p:cNvPr id="134" name="Google Shape;134;p11"/>
          <p:cNvCxnSpPr/>
          <p:nvPr/>
        </p:nvCxnSpPr>
        <p:spPr>
          <a:xfrm>
            <a:off x="10101696" y="4382053"/>
            <a:ext cx="3908869" cy="0"/>
          </a:xfrm>
          <a:prstGeom prst="straightConnector1">
            <a:avLst/>
          </a:prstGeom>
          <a:noFill/>
          <a:ln cap="flat" cmpd="sng" w="38100">
            <a:solidFill>
              <a:srgbClr val="0F1A38"/>
            </a:solidFill>
            <a:prstDash val="solid"/>
            <a:round/>
            <a:headEnd len="sm" w="sm" type="none"/>
            <a:tailEnd len="sm" w="sm" type="none"/>
          </a:ln>
        </p:spPr>
      </p:cxnSp>
      <p:cxnSp>
        <p:nvCxnSpPr>
          <p:cNvPr id="135" name="Google Shape;135;p11"/>
          <p:cNvCxnSpPr/>
          <p:nvPr/>
        </p:nvCxnSpPr>
        <p:spPr>
          <a:xfrm>
            <a:off x="10101696" y="5975789"/>
            <a:ext cx="3908869" cy="0"/>
          </a:xfrm>
          <a:prstGeom prst="straightConnector1">
            <a:avLst/>
          </a:prstGeom>
          <a:noFill/>
          <a:ln cap="flat" cmpd="sng" w="38100">
            <a:solidFill>
              <a:srgbClr val="0F1A38"/>
            </a:solidFill>
            <a:prstDash val="solid"/>
            <a:round/>
            <a:headEnd len="sm" w="sm" type="none"/>
            <a:tailEnd len="sm" w="sm" type="none"/>
          </a:ln>
        </p:spPr>
      </p:cxnSp>
      <p:cxnSp>
        <p:nvCxnSpPr>
          <p:cNvPr id="136" name="Google Shape;136;p11"/>
          <p:cNvCxnSpPr/>
          <p:nvPr/>
        </p:nvCxnSpPr>
        <p:spPr>
          <a:xfrm>
            <a:off x="10101696" y="7569525"/>
            <a:ext cx="3908869" cy="0"/>
          </a:xfrm>
          <a:prstGeom prst="straightConnector1">
            <a:avLst/>
          </a:prstGeom>
          <a:noFill/>
          <a:ln cap="flat" cmpd="sng" w="38100">
            <a:solidFill>
              <a:srgbClr val="0F1A38"/>
            </a:solidFill>
            <a:prstDash val="solid"/>
            <a:round/>
            <a:headEnd len="sm" w="sm" type="none"/>
            <a:tailEnd len="sm" w="sm" type="none"/>
          </a:ln>
        </p:spPr>
      </p:cxnSp>
      <p:cxnSp>
        <p:nvCxnSpPr>
          <p:cNvPr id="137" name="Google Shape;137;p11"/>
          <p:cNvCxnSpPr/>
          <p:nvPr/>
        </p:nvCxnSpPr>
        <p:spPr>
          <a:xfrm>
            <a:off x="14853166" y="4382053"/>
            <a:ext cx="2114893" cy="0"/>
          </a:xfrm>
          <a:prstGeom prst="straightConnector1">
            <a:avLst/>
          </a:prstGeom>
          <a:noFill/>
          <a:ln cap="flat" cmpd="sng" w="38100">
            <a:solidFill>
              <a:srgbClr val="0F1A38"/>
            </a:solidFill>
            <a:prstDash val="solid"/>
            <a:round/>
            <a:headEnd len="sm" w="sm" type="none"/>
            <a:tailEnd len="sm" w="sm" type="none"/>
          </a:ln>
        </p:spPr>
      </p:cxnSp>
      <p:cxnSp>
        <p:nvCxnSpPr>
          <p:cNvPr id="138" name="Google Shape;138;p11"/>
          <p:cNvCxnSpPr/>
          <p:nvPr/>
        </p:nvCxnSpPr>
        <p:spPr>
          <a:xfrm>
            <a:off x="14853166" y="5975789"/>
            <a:ext cx="2114893" cy="0"/>
          </a:xfrm>
          <a:prstGeom prst="straightConnector1">
            <a:avLst/>
          </a:prstGeom>
          <a:noFill/>
          <a:ln cap="flat" cmpd="sng" w="38100">
            <a:solidFill>
              <a:srgbClr val="0F1A38"/>
            </a:solidFill>
            <a:prstDash val="solid"/>
            <a:round/>
            <a:headEnd len="sm" w="sm" type="none"/>
            <a:tailEnd len="sm" w="sm" type="none"/>
          </a:ln>
        </p:spPr>
      </p:cxnSp>
      <p:cxnSp>
        <p:nvCxnSpPr>
          <p:cNvPr id="139" name="Google Shape;139;p11"/>
          <p:cNvCxnSpPr/>
          <p:nvPr/>
        </p:nvCxnSpPr>
        <p:spPr>
          <a:xfrm>
            <a:off x="14853166" y="7569525"/>
            <a:ext cx="2114893" cy="0"/>
          </a:xfrm>
          <a:prstGeom prst="straightConnector1">
            <a:avLst/>
          </a:prstGeom>
          <a:noFill/>
          <a:ln cap="flat" cmpd="sng" w="38100">
            <a:solidFill>
              <a:srgbClr val="0F1A38"/>
            </a:solidFill>
            <a:prstDash val="solid"/>
            <a:round/>
            <a:headEnd len="sm" w="sm" type="none"/>
            <a:tailEnd len="sm" w="sm" type="none"/>
          </a:ln>
        </p:spPr>
      </p:cxnSp>
      <p:sp>
        <p:nvSpPr>
          <p:cNvPr id="140" name="Google Shape;140;p11"/>
          <p:cNvSpPr txBox="1"/>
          <p:nvPr/>
        </p:nvSpPr>
        <p:spPr>
          <a:xfrm>
            <a:off x="1233028" y="3377540"/>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Action Item</a:t>
            </a:r>
            <a:endParaRPr/>
          </a:p>
        </p:txBody>
      </p:sp>
      <p:sp>
        <p:nvSpPr>
          <p:cNvPr id="141" name="Google Shape;141;p11"/>
          <p:cNvSpPr txBox="1"/>
          <p:nvPr/>
        </p:nvSpPr>
        <p:spPr>
          <a:xfrm>
            <a:off x="1233028" y="4971276"/>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Action Item</a:t>
            </a:r>
            <a:endParaRPr/>
          </a:p>
        </p:txBody>
      </p:sp>
      <p:sp>
        <p:nvSpPr>
          <p:cNvPr id="142" name="Google Shape;142;p11"/>
          <p:cNvSpPr txBox="1"/>
          <p:nvPr/>
        </p:nvSpPr>
        <p:spPr>
          <a:xfrm>
            <a:off x="1233028" y="6565012"/>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Action Item</a:t>
            </a:r>
            <a:endParaRPr/>
          </a:p>
        </p:txBody>
      </p:sp>
      <p:sp>
        <p:nvSpPr>
          <p:cNvPr id="143" name="Google Shape;143;p11"/>
          <p:cNvSpPr txBox="1"/>
          <p:nvPr/>
        </p:nvSpPr>
        <p:spPr>
          <a:xfrm>
            <a:off x="1233028" y="8158747"/>
            <a:ext cx="3402334"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Action Item</a:t>
            </a:r>
            <a:endParaRPr/>
          </a:p>
        </p:txBody>
      </p:sp>
      <p:sp>
        <p:nvSpPr>
          <p:cNvPr id="144" name="Google Shape;144;p11"/>
          <p:cNvSpPr txBox="1"/>
          <p:nvPr/>
        </p:nvSpPr>
        <p:spPr>
          <a:xfrm>
            <a:off x="1047053" y="1546835"/>
            <a:ext cx="3774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00" u="none" cap="none" strike="noStrike">
                <a:solidFill>
                  <a:srgbClr val="0F1A38"/>
                </a:solidFill>
                <a:latin typeface="Alata"/>
                <a:ea typeface="Alata"/>
                <a:cs typeface="Alata"/>
                <a:sym typeface="Alata"/>
              </a:rPr>
              <a:t>Action Item</a:t>
            </a:r>
            <a:endParaRPr/>
          </a:p>
        </p:txBody>
      </p:sp>
      <p:sp>
        <p:nvSpPr>
          <p:cNvPr id="145" name="Google Shape;145;p11"/>
          <p:cNvSpPr txBox="1"/>
          <p:nvPr/>
        </p:nvSpPr>
        <p:spPr>
          <a:xfrm>
            <a:off x="5642759" y="1546835"/>
            <a:ext cx="3402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00" u="none" cap="none" strike="noStrike">
                <a:solidFill>
                  <a:srgbClr val="0F1A38"/>
                </a:solidFill>
                <a:latin typeface="Alata"/>
                <a:ea typeface="Alata"/>
                <a:cs typeface="Alata"/>
                <a:sym typeface="Alata"/>
              </a:rPr>
              <a:t>Plan</a:t>
            </a:r>
            <a:endParaRPr/>
          </a:p>
        </p:txBody>
      </p:sp>
      <p:sp>
        <p:nvSpPr>
          <p:cNvPr id="146" name="Google Shape;146;p11"/>
          <p:cNvSpPr txBox="1"/>
          <p:nvPr/>
        </p:nvSpPr>
        <p:spPr>
          <a:xfrm>
            <a:off x="10358871" y="1546835"/>
            <a:ext cx="34023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00" u="none" cap="none" strike="noStrike">
                <a:solidFill>
                  <a:srgbClr val="0F1A38"/>
                </a:solidFill>
                <a:latin typeface="Alata"/>
                <a:ea typeface="Alata"/>
                <a:cs typeface="Alata"/>
                <a:sym typeface="Alata"/>
              </a:rPr>
              <a:t>Actual</a:t>
            </a:r>
            <a:endParaRPr/>
          </a:p>
        </p:txBody>
      </p:sp>
      <p:sp>
        <p:nvSpPr>
          <p:cNvPr id="147" name="Google Shape;147;p11"/>
          <p:cNvSpPr txBox="1"/>
          <p:nvPr/>
        </p:nvSpPr>
        <p:spPr>
          <a:xfrm>
            <a:off x="14746687" y="1546835"/>
            <a:ext cx="2328000" cy="6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00" u="none" cap="none" strike="noStrike">
                <a:solidFill>
                  <a:srgbClr val="0F1A38"/>
                </a:solidFill>
                <a:latin typeface="Alata"/>
                <a:ea typeface="Alata"/>
                <a:cs typeface="Alata"/>
                <a:sym typeface="Alata"/>
              </a:rPr>
              <a:t>Result</a:t>
            </a:r>
            <a:endParaRPr/>
          </a:p>
        </p:txBody>
      </p:sp>
      <p:sp>
        <p:nvSpPr>
          <p:cNvPr id="148" name="Google Shape;148;p11"/>
          <p:cNvSpPr txBox="1"/>
          <p:nvPr/>
        </p:nvSpPr>
        <p:spPr>
          <a:xfrm>
            <a:off x="5389491" y="3063215"/>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action plan here. Give specific goals and milestones that are both achievable and aspirational.</a:t>
            </a:r>
            <a:endParaRPr/>
          </a:p>
        </p:txBody>
      </p:sp>
      <p:sp>
        <p:nvSpPr>
          <p:cNvPr id="149" name="Google Shape;149;p11"/>
          <p:cNvSpPr txBox="1"/>
          <p:nvPr/>
        </p:nvSpPr>
        <p:spPr>
          <a:xfrm>
            <a:off x="5389491" y="4656951"/>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action plan here. Give specific goals and milestones that are both achievable and aspirational.</a:t>
            </a:r>
            <a:endParaRPr/>
          </a:p>
        </p:txBody>
      </p:sp>
      <p:sp>
        <p:nvSpPr>
          <p:cNvPr id="150" name="Google Shape;150;p11"/>
          <p:cNvSpPr txBox="1"/>
          <p:nvPr/>
        </p:nvSpPr>
        <p:spPr>
          <a:xfrm>
            <a:off x="5389491" y="6252014"/>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action plan here. Give specific goals and milestones that are both achievable and aspirational.</a:t>
            </a:r>
            <a:endParaRPr/>
          </a:p>
        </p:txBody>
      </p:sp>
      <p:sp>
        <p:nvSpPr>
          <p:cNvPr id="151" name="Google Shape;151;p11"/>
          <p:cNvSpPr txBox="1"/>
          <p:nvPr/>
        </p:nvSpPr>
        <p:spPr>
          <a:xfrm>
            <a:off x="5389491" y="7844422"/>
            <a:ext cx="3909000" cy="1163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action plan here. Give specific goals and milestones that are both achievable and aspirational.</a:t>
            </a:r>
            <a:endParaRPr/>
          </a:p>
        </p:txBody>
      </p:sp>
      <p:sp>
        <p:nvSpPr>
          <p:cNvPr id="152" name="Google Shape;152;p11"/>
          <p:cNvSpPr txBox="1"/>
          <p:nvPr/>
        </p:nvSpPr>
        <p:spPr>
          <a:xfrm>
            <a:off x="10101696" y="3196565"/>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report on the actual performance in relation to the action item given here.</a:t>
            </a:r>
            <a:endParaRPr/>
          </a:p>
        </p:txBody>
      </p:sp>
      <p:sp>
        <p:nvSpPr>
          <p:cNvPr id="153" name="Google Shape;153;p11"/>
          <p:cNvSpPr txBox="1"/>
          <p:nvPr/>
        </p:nvSpPr>
        <p:spPr>
          <a:xfrm>
            <a:off x="10101696" y="4790301"/>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report on the actual performance in relation to the action item given here.</a:t>
            </a:r>
            <a:endParaRPr/>
          </a:p>
        </p:txBody>
      </p:sp>
      <p:sp>
        <p:nvSpPr>
          <p:cNvPr id="154" name="Google Shape;154;p11"/>
          <p:cNvSpPr txBox="1"/>
          <p:nvPr/>
        </p:nvSpPr>
        <p:spPr>
          <a:xfrm>
            <a:off x="10101696" y="6385364"/>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report on the actual performance in relation to the action item given here.</a:t>
            </a:r>
            <a:endParaRPr/>
          </a:p>
        </p:txBody>
      </p:sp>
      <p:sp>
        <p:nvSpPr>
          <p:cNvPr id="155" name="Google Shape;155;p11"/>
          <p:cNvSpPr txBox="1"/>
          <p:nvPr/>
        </p:nvSpPr>
        <p:spPr>
          <a:xfrm>
            <a:off x="10101696" y="7977772"/>
            <a:ext cx="3909000" cy="87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0F1A38"/>
                </a:solidFill>
                <a:latin typeface="Alata"/>
                <a:ea typeface="Alata"/>
                <a:cs typeface="Alata"/>
                <a:sym typeface="Alata"/>
              </a:rPr>
              <a:t>Write a detailed report on the actual performance in relation to the action item given here.</a:t>
            </a:r>
            <a:endParaRPr/>
          </a:p>
        </p:txBody>
      </p:sp>
      <p:sp>
        <p:nvSpPr>
          <p:cNvPr id="156" name="Google Shape;156;p11"/>
          <p:cNvSpPr txBox="1"/>
          <p:nvPr/>
        </p:nvSpPr>
        <p:spPr>
          <a:xfrm>
            <a:off x="14853166" y="3377540"/>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Passed</a:t>
            </a:r>
            <a:endParaRPr/>
          </a:p>
        </p:txBody>
      </p:sp>
      <p:sp>
        <p:nvSpPr>
          <p:cNvPr id="157" name="Google Shape;157;p11"/>
          <p:cNvSpPr txBox="1"/>
          <p:nvPr/>
        </p:nvSpPr>
        <p:spPr>
          <a:xfrm>
            <a:off x="14853166" y="4971276"/>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Failed</a:t>
            </a:r>
            <a:endParaRPr/>
          </a:p>
        </p:txBody>
      </p:sp>
      <p:sp>
        <p:nvSpPr>
          <p:cNvPr id="158" name="Google Shape;158;p11"/>
          <p:cNvSpPr txBox="1"/>
          <p:nvPr/>
        </p:nvSpPr>
        <p:spPr>
          <a:xfrm>
            <a:off x="14853166" y="6566339"/>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Passed</a:t>
            </a:r>
            <a:endParaRPr/>
          </a:p>
        </p:txBody>
      </p:sp>
      <p:sp>
        <p:nvSpPr>
          <p:cNvPr id="159" name="Google Shape;159;p11"/>
          <p:cNvSpPr txBox="1"/>
          <p:nvPr/>
        </p:nvSpPr>
        <p:spPr>
          <a:xfrm>
            <a:off x="14853166" y="8158747"/>
            <a:ext cx="2114893" cy="4819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Passed</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63" name="Shape 163"/>
        <p:cNvGrpSpPr/>
        <p:nvPr/>
      </p:nvGrpSpPr>
      <p:grpSpPr>
        <a:xfrm>
          <a:off x="0" y="0"/>
          <a:ext cx="0" cy="0"/>
          <a:chOff x="0" y="0"/>
          <a:chExt cx="0" cy="0"/>
        </a:xfrm>
      </p:grpSpPr>
      <p:pic>
        <p:nvPicPr>
          <p:cNvPr id="164" name="Google Shape;164;p12"/>
          <p:cNvPicPr preferRelativeResize="0"/>
          <p:nvPr/>
        </p:nvPicPr>
        <p:blipFill>
          <a:blip r:embed="rId3">
            <a:alphaModFix/>
          </a:blip>
          <a:stretch>
            <a:fillRect/>
          </a:stretch>
        </p:blipFill>
        <p:spPr>
          <a:xfrm>
            <a:off x="7158497" y="-534896"/>
            <a:ext cx="13229774" cy="13406495"/>
          </a:xfrm>
          <a:prstGeom prst="rect">
            <a:avLst/>
          </a:prstGeom>
          <a:noFill/>
          <a:ln>
            <a:noFill/>
          </a:ln>
        </p:spPr>
      </p:pic>
      <p:sp>
        <p:nvSpPr>
          <p:cNvPr id="165" name="Google Shape;165;p12"/>
          <p:cNvSpPr txBox="1"/>
          <p:nvPr/>
        </p:nvSpPr>
        <p:spPr>
          <a:xfrm>
            <a:off x="1030591" y="1200150"/>
            <a:ext cx="16230600" cy="108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FFF"/>
                </a:solidFill>
                <a:latin typeface="Alata"/>
                <a:ea typeface="Alata"/>
                <a:cs typeface="Alata"/>
                <a:sym typeface="Alata"/>
              </a:rPr>
              <a:t>Notable Achievements</a:t>
            </a:r>
            <a:endParaRPr/>
          </a:p>
        </p:txBody>
      </p:sp>
      <p:graphicFrame>
        <p:nvGraphicFramePr>
          <p:cNvPr id="166" name="Google Shape;166;p12"/>
          <p:cNvGraphicFramePr/>
          <p:nvPr/>
        </p:nvGraphicFramePr>
        <p:xfrm>
          <a:off x="1028700" y="3048281"/>
          <a:ext cx="3000000" cy="3000000"/>
        </p:xfrm>
        <a:graphic>
          <a:graphicData uri="http://schemas.openxmlformats.org/drawingml/2006/table">
            <a:tbl>
              <a:tblPr>
                <a:noFill/>
                <a:tableStyleId>{35A0B776-50DA-48F0-B19C-9B690B5B153C}</a:tableStyleId>
              </a:tblPr>
              <a:tblGrid>
                <a:gridCol w="5416550"/>
                <a:gridCol w="5416550"/>
                <a:gridCol w="5416550"/>
              </a:tblGrid>
              <a:tr h="311452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0F1A38"/>
                      </a:solidFill>
                      <a:prstDash val="solid"/>
                      <a:round/>
                      <a:headEnd len="sm" w="sm" type="none"/>
                      <a:tailEnd len="sm" w="sm" type="none"/>
                    </a:lnL>
                    <a:lnR cap="flat" cmpd="sng" w="57150">
                      <a:solidFill>
                        <a:srgbClr val="0F1A38"/>
                      </a:solidFill>
                      <a:prstDash val="solid"/>
                      <a:round/>
                      <a:headEnd len="sm" w="sm" type="none"/>
                      <a:tailEnd len="sm" w="sm" type="none"/>
                    </a:lnR>
                    <a:lnT cap="flat" cmpd="sng" w="57150">
                      <a:solidFill>
                        <a:srgbClr val="0F1A38"/>
                      </a:solidFill>
                      <a:prstDash val="solid"/>
                      <a:round/>
                      <a:headEnd len="sm" w="sm" type="none"/>
                      <a:tailEnd len="sm" w="sm" type="none"/>
                    </a:lnT>
                    <a:lnB cap="flat" cmpd="sng" w="57150">
                      <a:solidFill>
                        <a:srgbClr val="0F1A38"/>
                      </a:solidFill>
                      <a:prstDash val="solid"/>
                      <a:round/>
                      <a:headEnd len="sm" w="sm" type="none"/>
                      <a:tailEnd len="sm" w="sm" type="none"/>
                    </a:lnB>
                    <a:solidFill>
                      <a:srgbClr val="FABDE1"/>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0F1A38"/>
                      </a:solidFill>
                      <a:prstDash val="solid"/>
                      <a:round/>
                      <a:headEnd len="sm" w="sm" type="none"/>
                      <a:tailEnd len="sm" w="sm" type="none"/>
                    </a:lnL>
                    <a:lnR cap="flat" cmpd="sng" w="57150">
                      <a:solidFill>
                        <a:srgbClr val="0F1A38"/>
                      </a:solidFill>
                      <a:prstDash val="solid"/>
                      <a:round/>
                      <a:headEnd len="sm" w="sm" type="none"/>
                      <a:tailEnd len="sm" w="sm" type="none"/>
                    </a:lnR>
                    <a:lnT cap="flat" cmpd="sng" w="57150">
                      <a:solidFill>
                        <a:srgbClr val="0F1A38"/>
                      </a:solidFill>
                      <a:prstDash val="solid"/>
                      <a:round/>
                      <a:headEnd len="sm" w="sm" type="none"/>
                      <a:tailEnd len="sm" w="sm" type="none"/>
                    </a:lnT>
                    <a:lnB cap="flat" cmpd="sng" w="57150">
                      <a:solidFill>
                        <a:srgbClr val="0F1A38"/>
                      </a:solidFill>
                      <a:prstDash val="solid"/>
                      <a:round/>
                      <a:headEnd len="sm" w="sm" type="none"/>
                      <a:tailEnd len="sm" w="sm" type="none"/>
                    </a:lnB>
                    <a:solidFill>
                      <a:srgbClr val="FABDE1"/>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0F1A38"/>
                      </a:solidFill>
                      <a:prstDash val="solid"/>
                      <a:round/>
                      <a:headEnd len="sm" w="sm" type="none"/>
                      <a:tailEnd len="sm" w="sm" type="none"/>
                    </a:lnL>
                    <a:lnR cap="flat" cmpd="sng" w="57150">
                      <a:solidFill>
                        <a:srgbClr val="0F1A38"/>
                      </a:solidFill>
                      <a:prstDash val="solid"/>
                      <a:round/>
                      <a:headEnd len="sm" w="sm" type="none"/>
                      <a:tailEnd len="sm" w="sm" type="none"/>
                    </a:lnR>
                    <a:lnT cap="flat" cmpd="sng" w="57150">
                      <a:solidFill>
                        <a:srgbClr val="0F1A38"/>
                      </a:solidFill>
                      <a:prstDash val="solid"/>
                      <a:round/>
                      <a:headEnd len="sm" w="sm" type="none"/>
                      <a:tailEnd len="sm" w="sm" type="none"/>
                    </a:lnT>
                    <a:lnB cap="flat" cmpd="sng" w="57150">
                      <a:solidFill>
                        <a:srgbClr val="0F1A38"/>
                      </a:solidFill>
                      <a:prstDash val="solid"/>
                      <a:round/>
                      <a:headEnd len="sm" w="sm" type="none"/>
                      <a:tailEnd len="sm" w="sm" type="none"/>
                    </a:lnB>
                    <a:solidFill>
                      <a:srgbClr val="FABDE1"/>
                    </a:solidFill>
                  </a:tcPr>
                </a:tc>
              </a:tr>
              <a:tr h="311452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0F1A38"/>
                      </a:solidFill>
                      <a:prstDash val="solid"/>
                      <a:round/>
                      <a:headEnd len="sm" w="sm" type="none"/>
                      <a:tailEnd len="sm" w="sm" type="none"/>
                    </a:lnL>
                    <a:lnR cap="flat" cmpd="sng" w="57150">
                      <a:solidFill>
                        <a:srgbClr val="0F1A38"/>
                      </a:solidFill>
                      <a:prstDash val="solid"/>
                      <a:round/>
                      <a:headEnd len="sm" w="sm" type="none"/>
                      <a:tailEnd len="sm" w="sm" type="none"/>
                    </a:lnR>
                    <a:lnT cap="flat" cmpd="sng" w="57150">
                      <a:solidFill>
                        <a:srgbClr val="0F1A38"/>
                      </a:solidFill>
                      <a:prstDash val="solid"/>
                      <a:round/>
                      <a:headEnd len="sm" w="sm" type="none"/>
                      <a:tailEnd len="sm" w="sm" type="none"/>
                    </a:lnT>
                    <a:lnB cap="flat" cmpd="sng" w="57150">
                      <a:solidFill>
                        <a:srgbClr val="0F1A38"/>
                      </a:solidFill>
                      <a:prstDash val="solid"/>
                      <a:round/>
                      <a:headEnd len="sm" w="sm" type="none"/>
                      <a:tailEnd len="sm" w="sm" type="none"/>
                    </a:lnB>
                    <a:solidFill>
                      <a:srgbClr val="FABDE1"/>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0F1A38"/>
                      </a:solidFill>
                      <a:prstDash val="solid"/>
                      <a:round/>
                      <a:headEnd len="sm" w="sm" type="none"/>
                      <a:tailEnd len="sm" w="sm" type="none"/>
                    </a:lnL>
                    <a:lnR cap="flat" cmpd="sng" w="57150">
                      <a:solidFill>
                        <a:srgbClr val="0F1A38"/>
                      </a:solidFill>
                      <a:prstDash val="solid"/>
                      <a:round/>
                      <a:headEnd len="sm" w="sm" type="none"/>
                      <a:tailEnd len="sm" w="sm" type="none"/>
                    </a:lnR>
                    <a:lnT cap="flat" cmpd="sng" w="57150">
                      <a:solidFill>
                        <a:srgbClr val="0F1A38"/>
                      </a:solidFill>
                      <a:prstDash val="solid"/>
                      <a:round/>
                      <a:headEnd len="sm" w="sm" type="none"/>
                      <a:tailEnd len="sm" w="sm" type="none"/>
                    </a:lnT>
                    <a:lnB cap="flat" cmpd="sng" w="57150">
                      <a:solidFill>
                        <a:srgbClr val="0F1A38"/>
                      </a:solidFill>
                      <a:prstDash val="solid"/>
                      <a:round/>
                      <a:headEnd len="sm" w="sm" type="none"/>
                      <a:tailEnd len="sm" w="sm" type="none"/>
                    </a:lnB>
                    <a:solidFill>
                      <a:srgbClr val="FABDE1"/>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57150">
                      <a:solidFill>
                        <a:srgbClr val="0F1A38"/>
                      </a:solidFill>
                      <a:prstDash val="solid"/>
                      <a:round/>
                      <a:headEnd len="sm" w="sm" type="none"/>
                      <a:tailEnd len="sm" w="sm" type="none"/>
                    </a:lnL>
                    <a:lnR cap="flat" cmpd="sng" w="57150">
                      <a:solidFill>
                        <a:srgbClr val="0F1A38"/>
                      </a:solidFill>
                      <a:prstDash val="solid"/>
                      <a:round/>
                      <a:headEnd len="sm" w="sm" type="none"/>
                      <a:tailEnd len="sm" w="sm" type="none"/>
                    </a:lnR>
                    <a:lnT cap="flat" cmpd="sng" w="57150">
                      <a:solidFill>
                        <a:srgbClr val="0F1A38"/>
                      </a:solidFill>
                      <a:prstDash val="solid"/>
                      <a:round/>
                      <a:headEnd len="sm" w="sm" type="none"/>
                      <a:tailEnd len="sm" w="sm" type="none"/>
                    </a:lnT>
                    <a:lnB cap="flat" cmpd="sng" w="57150">
                      <a:solidFill>
                        <a:srgbClr val="0F1A38"/>
                      </a:solidFill>
                      <a:prstDash val="solid"/>
                      <a:round/>
                      <a:headEnd len="sm" w="sm" type="none"/>
                      <a:tailEnd len="sm" w="sm" type="none"/>
                    </a:lnB>
                    <a:solidFill>
                      <a:srgbClr val="FABDE1"/>
                    </a:solidFill>
                  </a:tcPr>
                </a:tc>
              </a:tr>
            </a:tbl>
          </a:graphicData>
        </a:graphic>
      </p:graphicFrame>
      <p:sp>
        <p:nvSpPr>
          <p:cNvPr id="167" name="Google Shape;167;p12"/>
          <p:cNvSpPr txBox="1"/>
          <p:nvPr/>
        </p:nvSpPr>
        <p:spPr>
          <a:xfrm>
            <a:off x="1379293" y="3382926"/>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F1A38"/>
                </a:solidFill>
                <a:latin typeface="Alata"/>
                <a:ea typeface="Alata"/>
                <a:cs typeface="Alata"/>
                <a:sym typeface="Alata"/>
              </a:rPr>
              <a:t>$8M</a:t>
            </a:r>
            <a:endParaRPr/>
          </a:p>
        </p:txBody>
      </p:sp>
      <p:grpSp>
        <p:nvGrpSpPr>
          <p:cNvPr id="168" name="Google Shape;168;p12"/>
          <p:cNvGrpSpPr/>
          <p:nvPr/>
        </p:nvGrpSpPr>
        <p:grpSpPr>
          <a:xfrm>
            <a:off x="1379293" y="4925817"/>
            <a:ext cx="4764736" cy="812959"/>
            <a:chOff x="0" y="66675"/>
            <a:chExt cx="6352981" cy="1083945"/>
          </a:xfrm>
        </p:grpSpPr>
        <p:sp>
          <p:nvSpPr>
            <p:cNvPr id="169" name="Google Shape;169;p12"/>
            <p:cNvSpPr txBox="1"/>
            <p:nvPr/>
          </p:nvSpPr>
          <p:spPr>
            <a:xfrm>
              <a:off x="0" y="66675"/>
              <a:ext cx="635298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REVENUE</a:t>
              </a:r>
              <a:endParaRPr/>
            </a:p>
          </p:txBody>
        </p:sp>
        <p:sp>
          <p:nvSpPr>
            <p:cNvPr id="170" name="Google Shape;170;p12"/>
            <p:cNvSpPr txBox="1"/>
            <p:nvPr/>
          </p:nvSpPr>
          <p:spPr>
            <a:xfrm>
              <a:off x="0" y="731520"/>
              <a:ext cx="6352981"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Alata"/>
                  <a:ea typeface="Alata"/>
                  <a:cs typeface="Alata"/>
                  <a:sym typeface="Alata"/>
                </a:rPr>
                <a:t>Elaborate on your topic here. </a:t>
              </a:r>
              <a:endParaRPr/>
            </a:p>
          </p:txBody>
        </p:sp>
      </p:grpSp>
      <p:sp>
        <p:nvSpPr>
          <p:cNvPr id="171" name="Google Shape;171;p12"/>
          <p:cNvSpPr txBox="1"/>
          <p:nvPr/>
        </p:nvSpPr>
        <p:spPr>
          <a:xfrm>
            <a:off x="6763050" y="3382926"/>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F1A38"/>
                </a:solidFill>
                <a:latin typeface="Alata"/>
                <a:ea typeface="Alata"/>
                <a:cs typeface="Alata"/>
                <a:sym typeface="Alata"/>
              </a:rPr>
              <a:t>4M</a:t>
            </a:r>
            <a:endParaRPr/>
          </a:p>
        </p:txBody>
      </p:sp>
      <p:grpSp>
        <p:nvGrpSpPr>
          <p:cNvPr id="172" name="Google Shape;172;p12"/>
          <p:cNvGrpSpPr/>
          <p:nvPr/>
        </p:nvGrpSpPr>
        <p:grpSpPr>
          <a:xfrm>
            <a:off x="6763050" y="4925817"/>
            <a:ext cx="4764736" cy="812959"/>
            <a:chOff x="0" y="66675"/>
            <a:chExt cx="6352981" cy="1083945"/>
          </a:xfrm>
        </p:grpSpPr>
        <p:sp>
          <p:nvSpPr>
            <p:cNvPr id="173" name="Google Shape;173;p12"/>
            <p:cNvSpPr txBox="1"/>
            <p:nvPr/>
          </p:nvSpPr>
          <p:spPr>
            <a:xfrm>
              <a:off x="0" y="66675"/>
              <a:ext cx="635298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SALES</a:t>
              </a:r>
              <a:endParaRPr/>
            </a:p>
          </p:txBody>
        </p:sp>
        <p:sp>
          <p:nvSpPr>
            <p:cNvPr id="174" name="Google Shape;174;p12"/>
            <p:cNvSpPr txBox="1"/>
            <p:nvPr/>
          </p:nvSpPr>
          <p:spPr>
            <a:xfrm>
              <a:off x="0" y="731520"/>
              <a:ext cx="6352981"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Alata"/>
                  <a:ea typeface="Alata"/>
                  <a:cs typeface="Alata"/>
                  <a:sym typeface="Alata"/>
                </a:rPr>
                <a:t>Elaborate on your topic here. </a:t>
              </a:r>
              <a:endParaRPr/>
            </a:p>
          </p:txBody>
        </p:sp>
      </p:grpSp>
      <p:sp>
        <p:nvSpPr>
          <p:cNvPr id="175" name="Google Shape;175;p12"/>
          <p:cNvSpPr txBox="1"/>
          <p:nvPr/>
        </p:nvSpPr>
        <p:spPr>
          <a:xfrm>
            <a:off x="12146911" y="3382926"/>
            <a:ext cx="47877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F1A38"/>
                </a:solidFill>
                <a:latin typeface="Alata"/>
                <a:ea typeface="Alata"/>
                <a:cs typeface="Alata"/>
                <a:sym typeface="Alata"/>
              </a:rPr>
              <a:t>64.5%</a:t>
            </a:r>
            <a:endParaRPr/>
          </a:p>
        </p:txBody>
      </p:sp>
      <p:grpSp>
        <p:nvGrpSpPr>
          <p:cNvPr id="176" name="Google Shape;176;p12"/>
          <p:cNvGrpSpPr/>
          <p:nvPr/>
        </p:nvGrpSpPr>
        <p:grpSpPr>
          <a:xfrm>
            <a:off x="12146911" y="4925817"/>
            <a:ext cx="4787774" cy="812959"/>
            <a:chOff x="0" y="66675"/>
            <a:chExt cx="6383699" cy="1083945"/>
          </a:xfrm>
        </p:grpSpPr>
        <p:sp>
          <p:nvSpPr>
            <p:cNvPr id="177" name="Google Shape;177;p12"/>
            <p:cNvSpPr txBox="1"/>
            <p:nvPr/>
          </p:nvSpPr>
          <p:spPr>
            <a:xfrm>
              <a:off x="0" y="66675"/>
              <a:ext cx="6383699"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MARKET SHARE</a:t>
              </a:r>
              <a:endParaRPr/>
            </a:p>
          </p:txBody>
        </p:sp>
        <p:sp>
          <p:nvSpPr>
            <p:cNvPr id="178" name="Google Shape;178;p12"/>
            <p:cNvSpPr txBox="1"/>
            <p:nvPr/>
          </p:nvSpPr>
          <p:spPr>
            <a:xfrm>
              <a:off x="0" y="731520"/>
              <a:ext cx="6383699"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Alata"/>
                  <a:ea typeface="Alata"/>
                  <a:cs typeface="Alata"/>
                  <a:sym typeface="Alata"/>
                </a:rPr>
                <a:t>Elaborate on your topic here. </a:t>
              </a:r>
              <a:endParaRPr/>
            </a:p>
          </p:txBody>
        </p:sp>
      </p:grpSp>
      <p:sp>
        <p:nvSpPr>
          <p:cNvPr id="179" name="Google Shape;179;p12"/>
          <p:cNvSpPr txBox="1"/>
          <p:nvPr/>
        </p:nvSpPr>
        <p:spPr>
          <a:xfrm>
            <a:off x="1379293" y="6510301"/>
            <a:ext cx="4764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F1A38"/>
                </a:solidFill>
                <a:latin typeface="Alata"/>
                <a:ea typeface="Alata"/>
                <a:cs typeface="Alata"/>
                <a:sym typeface="Alata"/>
              </a:rPr>
              <a:t>$2M</a:t>
            </a:r>
            <a:endParaRPr/>
          </a:p>
        </p:txBody>
      </p:sp>
      <p:grpSp>
        <p:nvGrpSpPr>
          <p:cNvPr id="180" name="Google Shape;180;p12"/>
          <p:cNvGrpSpPr/>
          <p:nvPr/>
        </p:nvGrpSpPr>
        <p:grpSpPr>
          <a:xfrm>
            <a:off x="1379293" y="8053193"/>
            <a:ext cx="4764736" cy="812959"/>
            <a:chOff x="0" y="66675"/>
            <a:chExt cx="6352981" cy="1083945"/>
          </a:xfrm>
        </p:grpSpPr>
        <p:sp>
          <p:nvSpPr>
            <p:cNvPr id="181" name="Google Shape;181;p12"/>
            <p:cNvSpPr txBox="1"/>
            <p:nvPr/>
          </p:nvSpPr>
          <p:spPr>
            <a:xfrm>
              <a:off x="0" y="66675"/>
              <a:ext cx="635298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PROFIT</a:t>
              </a:r>
              <a:endParaRPr/>
            </a:p>
          </p:txBody>
        </p:sp>
        <p:sp>
          <p:nvSpPr>
            <p:cNvPr id="182" name="Google Shape;182;p12"/>
            <p:cNvSpPr txBox="1"/>
            <p:nvPr/>
          </p:nvSpPr>
          <p:spPr>
            <a:xfrm>
              <a:off x="0" y="731520"/>
              <a:ext cx="6352981"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Alata"/>
                  <a:ea typeface="Alata"/>
                  <a:cs typeface="Alata"/>
                  <a:sym typeface="Alata"/>
                </a:rPr>
                <a:t>Elaborate on your topic here. </a:t>
              </a:r>
              <a:endParaRPr/>
            </a:p>
          </p:txBody>
        </p:sp>
      </p:grpSp>
      <p:sp>
        <p:nvSpPr>
          <p:cNvPr id="183" name="Google Shape;183;p12"/>
          <p:cNvSpPr txBox="1"/>
          <p:nvPr/>
        </p:nvSpPr>
        <p:spPr>
          <a:xfrm>
            <a:off x="6763050" y="6510301"/>
            <a:ext cx="47628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F1A38"/>
                </a:solidFill>
                <a:latin typeface="Alata"/>
                <a:ea typeface="Alata"/>
                <a:cs typeface="Alata"/>
                <a:sym typeface="Alata"/>
              </a:rPr>
              <a:t>+32%</a:t>
            </a:r>
            <a:endParaRPr/>
          </a:p>
        </p:txBody>
      </p:sp>
      <p:grpSp>
        <p:nvGrpSpPr>
          <p:cNvPr id="184" name="Google Shape;184;p12"/>
          <p:cNvGrpSpPr/>
          <p:nvPr/>
        </p:nvGrpSpPr>
        <p:grpSpPr>
          <a:xfrm>
            <a:off x="6763050" y="8053193"/>
            <a:ext cx="4762845" cy="812959"/>
            <a:chOff x="0" y="66675"/>
            <a:chExt cx="6350461" cy="1083945"/>
          </a:xfrm>
        </p:grpSpPr>
        <p:sp>
          <p:nvSpPr>
            <p:cNvPr id="185" name="Google Shape;185;p12"/>
            <p:cNvSpPr txBox="1"/>
            <p:nvPr/>
          </p:nvSpPr>
          <p:spPr>
            <a:xfrm>
              <a:off x="0" y="66675"/>
              <a:ext cx="6350461"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STOCKS</a:t>
              </a:r>
              <a:endParaRPr/>
            </a:p>
          </p:txBody>
        </p:sp>
        <p:sp>
          <p:nvSpPr>
            <p:cNvPr id="186" name="Google Shape;186;p12"/>
            <p:cNvSpPr txBox="1"/>
            <p:nvPr/>
          </p:nvSpPr>
          <p:spPr>
            <a:xfrm>
              <a:off x="0" y="731520"/>
              <a:ext cx="6350461"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Alata"/>
                  <a:ea typeface="Alata"/>
                  <a:cs typeface="Alata"/>
                  <a:sym typeface="Alata"/>
                </a:rPr>
                <a:t>Elaborate on your topic here. </a:t>
              </a:r>
              <a:endParaRPr/>
            </a:p>
          </p:txBody>
        </p:sp>
      </p:grpSp>
      <p:sp>
        <p:nvSpPr>
          <p:cNvPr id="187" name="Google Shape;187;p12"/>
          <p:cNvSpPr txBox="1"/>
          <p:nvPr/>
        </p:nvSpPr>
        <p:spPr>
          <a:xfrm>
            <a:off x="12146911" y="6510301"/>
            <a:ext cx="47859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0F1A38"/>
                </a:solidFill>
                <a:latin typeface="Alata"/>
                <a:ea typeface="Alata"/>
                <a:cs typeface="Alata"/>
                <a:sym typeface="Alata"/>
              </a:rPr>
              <a:t>+899</a:t>
            </a:r>
            <a:endParaRPr/>
          </a:p>
        </p:txBody>
      </p:sp>
      <p:grpSp>
        <p:nvGrpSpPr>
          <p:cNvPr id="188" name="Google Shape;188;p12"/>
          <p:cNvGrpSpPr/>
          <p:nvPr/>
        </p:nvGrpSpPr>
        <p:grpSpPr>
          <a:xfrm>
            <a:off x="12146911" y="8053193"/>
            <a:ext cx="4785884" cy="812959"/>
            <a:chOff x="0" y="66675"/>
            <a:chExt cx="6381178" cy="1083945"/>
          </a:xfrm>
        </p:grpSpPr>
        <p:sp>
          <p:nvSpPr>
            <p:cNvPr id="189" name="Google Shape;189;p12"/>
            <p:cNvSpPr txBox="1"/>
            <p:nvPr/>
          </p:nvSpPr>
          <p:spPr>
            <a:xfrm>
              <a:off x="0" y="66675"/>
              <a:ext cx="6381178" cy="6648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600" u="none" cap="none" strike="noStrike">
                  <a:solidFill>
                    <a:srgbClr val="0F1A38"/>
                  </a:solidFill>
                  <a:latin typeface="Alata"/>
                  <a:ea typeface="Alata"/>
                  <a:cs typeface="Alata"/>
                  <a:sym typeface="Alata"/>
                </a:rPr>
                <a:t>WORKFORCE</a:t>
              </a:r>
              <a:endParaRPr/>
            </a:p>
          </p:txBody>
        </p:sp>
        <p:sp>
          <p:nvSpPr>
            <p:cNvPr id="190" name="Google Shape;190;p12"/>
            <p:cNvSpPr txBox="1"/>
            <p:nvPr/>
          </p:nvSpPr>
          <p:spPr>
            <a:xfrm>
              <a:off x="0" y="731520"/>
              <a:ext cx="6381178" cy="41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Alata"/>
                  <a:ea typeface="Alata"/>
                  <a:cs typeface="Alata"/>
                  <a:sym typeface="Alata"/>
                </a:rPr>
                <a:t>Elaborate on your topic here. </a:t>
              </a:r>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94" name="Shape 194"/>
        <p:cNvGrpSpPr/>
        <p:nvPr/>
      </p:nvGrpSpPr>
      <p:grpSpPr>
        <a:xfrm>
          <a:off x="0" y="0"/>
          <a:ext cx="0" cy="0"/>
          <a:chOff x="0" y="0"/>
          <a:chExt cx="0" cy="0"/>
        </a:xfrm>
      </p:grpSpPr>
      <p:pic>
        <p:nvPicPr>
          <p:cNvPr id="195" name="Google Shape;195;p13"/>
          <p:cNvPicPr preferRelativeResize="0"/>
          <p:nvPr/>
        </p:nvPicPr>
        <p:blipFill>
          <a:blip r:embed="rId3">
            <a:alphaModFix/>
          </a:blip>
          <a:stretch>
            <a:fillRect/>
          </a:stretch>
        </p:blipFill>
        <p:spPr>
          <a:xfrm>
            <a:off x="6768650" y="-2986368"/>
            <a:ext cx="20981299" cy="21625416"/>
          </a:xfrm>
          <a:prstGeom prst="rect">
            <a:avLst/>
          </a:prstGeom>
          <a:noFill/>
          <a:ln>
            <a:noFill/>
          </a:ln>
        </p:spPr>
      </p:pic>
      <p:sp>
        <p:nvSpPr>
          <p:cNvPr id="196" name="Google Shape;196;p13"/>
          <p:cNvSpPr txBox="1"/>
          <p:nvPr/>
        </p:nvSpPr>
        <p:spPr>
          <a:xfrm>
            <a:off x="1028700" y="4554220"/>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0400" u="none" cap="none" strike="noStrike">
                <a:solidFill>
                  <a:srgbClr val="FFFFFF"/>
                </a:solidFill>
                <a:latin typeface="Alata"/>
                <a:ea typeface="Alata"/>
                <a:cs typeface="Alata"/>
                <a:sym typeface="Alata"/>
              </a:rPr>
              <a:t>Strategic Performance</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0" name="Shape 200"/>
        <p:cNvGrpSpPr/>
        <p:nvPr/>
      </p:nvGrpSpPr>
      <p:grpSpPr>
        <a:xfrm>
          <a:off x="0" y="0"/>
          <a:ext cx="0" cy="0"/>
          <a:chOff x="0" y="0"/>
          <a:chExt cx="0" cy="0"/>
        </a:xfrm>
      </p:grpSpPr>
      <p:sp>
        <p:nvSpPr>
          <p:cNvPr id="201" name="Google Shape;201;p14"/>
          <p:cNvSpPr txBox="1"/>
          <p:nvPr/>
        </p:nvSpPr>
        <p:spPr>
          <a:xfrm>
            <a:off x="1028700" y="4088765"/>
            <a:ext cx="74517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FFFFFF"/>
                </a:solidFill>
                <a:latin typeface="Alata"/>
                <a:ea typeface="Alata"/>
                <a:cs typeface="Alata"/>
                <a:sym typeface="Alata"/>
              </a:rPr>
              <a:t>Statistical Analysis</a:t>
            </a:r>
            <a:endParaRPr/>
          </a:p>
        </p:txBody>
      </p:sp>
      <p:pic>
        <p:nvPicPr>
          <p:cNvPr id="202" name="Google Shape;202;p14"/>
          <p:cNvPicPr preferRelativeResize="0"/>
          <p:nvPr/>
        </p:nvPicPr>
        <p:blipFill rotWithShape="1">
          <a:blip r:embed="rId3">
            <a:alphaModFix/>
          </a:blip>
          <a:srcRect b="0" l="0" r="0" t="0"/>
          <a:stretch/>
        </p:blipFill>
        <p:spPr>
          <a:xfrm>
            <a:off x="7864215" y="174601"/>
            <a:ext cx="10249183" cy="9937797"/>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6" name="Shape 206"/>
        <p:cNvGrpSpPr/>
        <p:nvPr/>
      </p:nvGrpSpPr>
      <p:grpSpPr>
        <a:xfrm>
          <a:off x="0" y="0"/>
          <a:ext cx="0" cy="0"/>
          <a:chOff x="0" y="0"/>
          <a:chExt cx="0" cy="0"/>
        </a:xfrm>
      </p:grpSpPr>
      <p:pic>
        <p:nvPicPr>
          <p:cNvPr id="207" name="Google Shape;207;p15"/>
          <p:cNvPicPr preferRelativeResize="0"/>
          <p:nvPr/>
        </p:nvPicPr>
        <p:blipFill>
          <a:blip r:embed="rId3">
            <a:alphaModFix/>
          </a:blip>
          <a:stretch>
            <a:fillRect/>
          </a:stretch>
        </p:blipFill>
        <p:spPr>
          <a:xfrm>
            <a:off x="7660047" y="-2916323"/>
            <a:ext cx="13705226" cy="19464822"/>
          </a:xfrm>
          <a:prstGeom prst="rect">
            <a:avLst/>
          </a:prstGeom>
          <a:noFill/>
          <a:ln>
            <a:noFill/>
          </a:ln>
        </p:spPr>
      </p:pic>
      <p:pic>
        <p:nvPicPr>
          <p:cNvPr id="208" name="Google Shape;208;p15"/>
          <p:cNvPicPr preferRelativeResize="0"/>
          <p:nvPr/>
        </p:nvPicPr>
        <p:blipFill>
          <a:blip r:embed="rId4">
            <a:alphaModFix/>
          </a:blip>
          <a:stretch>
            <a:fillRect/>
          </a:stretch>
        </p:blipFill>
        <p:spPr>
          <a:xfrm>
            <a:off x="1028700" y="1028700"/>
            <a:ext cx="5994001" cy="3924039"/>
          </a:xfrm>
          <a:prstGeom prst="rect">
            <a:avLst/>
          </a:prstGeom>
          <a:noFill/>
          <a:ln>
            <a:noFill/>
          </a:ln>
        </p:spPr>
      </p:pic>
      <p:pic>
        <p:nvPicPr>
          <p:cNvPr id="209" name="Google Shape;209;p15"/>
          <p:cNvPicPr preferRelativeResize="0"/>
          <p:nvPr/>
        </p:nvPicPr>
        <p:blipFill>
          <a:blip r:embed="rId5">
            <a:alphaModFix/>
          </a:blip>
          <a:stretch>
            <a:fillRect/>
          </a:stretch>
        </p:blipFill>
        <p:spPr>
          <a:xfrm>
            <a:off x="7274575" y="1028700"/>
            <a:ext cx="4239601" cy="3922265"/>
          </a:xfrm>
          <a:prstGeom prst="rect">
            <a:avLst/>
          </a:prstGeom>
          <a:noFill/>
          <a:ln>
            <a:noFill/>
          </a:ln>
        </p:spPr>
      </p:pic>
      <p:pic>
        <p:nvPicPr>
          <p:cNvPr id="210" name="Google Shape;210;p15"/>
          <p:cNvPicPr preferRelativeResize="0"/>
          <p:nvPr/>
        </p:nvPicPr>
        <p:blipFill>
          <a:blip r:embed="rId6">
            <a:alphaModFix/>
          </a:blip>
          <a:stretch>
            <a:fillRect/>
          </a:stretch>
        </p:blipFill>
        <p:spPr>
          <a:xfrm>
            <a:off x="11766048" y="1037455"/>
            <a:ext cx="5493250" cy="8220846"/>
          </a:xfrm>
          <a:prstGeom prst="rect">
            <a:avLst/>
          </a:prstGeom>
          <a:noFill/>
          <a:ln>
            <a:noFill/>
          </a:ln>
        </p:spPr>
      </p:pic>
      <p:pic>
        <p:nvPicPr>
          <p:cNvPr id="211" name="Google Shape;211;p15"/>
          <p:cNvPicPr preferRelativeResize="0"/>
          <p:nvPr/>
        </p:nvPicPr>
        <p:blipFill>
          <a:blip r:embed="rId7">
            <a:alphaModFix/>
          </a:blip>
          <a:stretch>
            <a:fillRect/>
          </a:stretch>
        </p:blipFill>
        <p:spPr>
          <a:xfrm>
            <a:off x="7274575" y="5336035"/>
            <a:ext cx="4239601" cy="3922265"/>
          </a:xfrm>
          <a:prstGeom prst="rect">
            <a:avLst/>
          </a:prstGeom>
          <a:noFill/>
          <a:ln>
            <a:noFill/>
          </a:ln>
        </p:spPr>
      </p:pic>
      <p:pic>
        <p:nvPicPr>
          <p:cNvPr id="212" name="Google Shape;212;p15"/>
          <p:cNvPicPr preferRelativeResize="0"/>
          <p:nvPr/>
        </p:nvPicPr>
        <p:blipFill>
          <a:blip r:embed="rId8">
            <a:alphaModFix/>
          </a:blip>
          <a:stretch>
            <a:fillRect/>
          </a:stretch>
        </p:blipFill>
        <p:spPr>
          <a:xfrm>
            <a:off x="1028700" y="5334262"/>
            <a:ext cx="5994001" cy="3924039"/>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name="Illustrated Isometric 90 Day Review">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