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Noto Sans"/>
      <p:regular r:id="rId27"/>
      <p:bold r:id="rId28"/>
      <p:italic r:id="rId29"/>
      <p:boldItalic r:id="rId30"/>
    </p:embeddedFont>
    <p:embeddedFont>
      <p:font typeface="Open Sans Light"/>
      <p:regular r:id="rId31"/>
      <p:bold r:id="rId32"/>
      <p:italic r:id="rId33"/>
      <p:boldItalic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NotoSans-bold.fntdata"/><Relationship Id="rId27" Type="http://schemas.openxmlformats.org/officeDocument/2006/relationships/font" Target="fonts/NotoSan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otoSans-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Light-regular.fntdata"/><Relationship Id="rId30" Type="http://schemas.openxmlformats.org/officeDocument/2006/relationships/font" Target="fonts/NotoSans-boldItalic.fntdata"/><Relationship Id="rId11" Type="http://schemas.openxmlformats.org/officeDocument/2006/relationships/slide" Target="slides/slide5.xml"/><Relationship Id="rId33" Type="http://schemas.openxmlformats.org/officeDocument/2006/relationships/font" Target="fonts/OpenSansLight-italic.fntdata"/><Relationship Id="rId10" Type="http://schemas.openxmlformats.org/officeDocument/2006/relationships/slide" Target="slides/slide4.xml"/><Relationship Id="rId32" Type="http://schemas.openxmlformats.org/officeDocument/2006/relationships/font" Target="fonts/OpenSansLight-bold.fntdata"/><Relationship Id="rId13" Type="http://schemas.openxmlformats.org/officeDocument/2006/relationships/slide" Target="slides/slide7.xml"/><Relationship Id="rId35" Type="http://schemas.openxmlformats.org/officeDocument/2006/relationships/font" Target="fonts/OpenSans-regular.fntdata"/><Relationship Id="rId12" Type="http://schemas.openxmlformats.org/officeDocument/2006/relationships/slide" Target="slides/slide6.xml"/><Relationship Id="rId34" Type="http://schemas.openxmlformats.org/officeDocument/2006/relationships/font" Target="fonts/OpenSansLight-boldItalic.fntdata"/><Relationship Id="rId15" Type="http://schemas.openxmlformats.org/officeDocument/2006/relationships/slide" Target="slides/slide9.xml"/><Relationship Id="rId37" Type="http://schemas.openxmlformats.org/officeDocument/2006/relationships/font" Target="fonts/OpenSans-italic.fntdata"/><Relationship Id="rId14" Type="http://schemas.openxmlformats.org/officeDocument/2006/relationships/slide" Target="slides/slide8.xml"/><Relationship Id="rId36"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OpenSans-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a0b3c8e9a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5a0b3c8e9a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5a0b3c8e9a_2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5a0b3c8e9a_2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5a0b3c8e9a_2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5a0b3c8e9a_2_3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5a0b3c8e9a_2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5a0b3c8e9a_2_3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5a0b3c8e9a_2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5a0b3c8e9a_2_3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5a0b3c8e9a_2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5a0b3c8e9a_2_3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5a0b3c8e9a_2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5a0b3c8e9a_2_3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5a0b3c8e9a_2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5a0b3c8e9a_2_4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5a0b3c8e9a_2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5a0b3c8e9a_2_4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5a0b3c8e9a_2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5a0b3c8e9a_2_5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5a0b3c8e9a_2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5a0b3c8e9a_2_5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5a0b3c8e9a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5a0b3c8e9a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5a0b3c8e9a_2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5a0b3c8e9a_2_5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a0b3c8e9a_2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5a0b3c8e9a_2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5a0b3c8e9a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5a0b3c8e9a_2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5a0b3c8e9a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5a0b3c8e9a_2_1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5a0b3c8e9a_2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5a0b3c8e9a_2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5a0b3c8e9a_2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5a0b3c8e9a_2_2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5a0b3c8e9a_2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5a0b3c8e9a_2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5a0b3c8e9a_2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5a0b3c8e9a_2_2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5.png"/><Relationship Id="rId8"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7392190" y="4148837"/>
            <a:ext cx="963888" cy="950635"/>
          </a:xfrm>
          <a:custGeom>
            <a:rect b="b" l="l" r="r" t="t"/>
            <a:pathLst>
              <a:path extrusionOk="0" h="1901270" w="1927777">
                <a:moveTo>
                  <a:pt x="0" y="0"/>
                </a:moveTo>
                <a:lnTo>
                  <a:pt x="1927777" y="0"/>
                </a:lnTo>
                <a:lnTo>
                  <a:pt x="1927777" y="1901269"/>
                </a:lnTo>
                <a:lnTo>
                  <a:pt x="0" y="1901269"/>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106355" y="4009806"/>
            <a:ext cx="1130857" cy="1133691"/>
          </a:xfrm>
          <a:custGeom>
            <a:rect b="b" l="l" r="r" t="t"/>
            <a:pathLst>
              <a:path extrusionOk="0" h="2267382" w="2261713">
                <a:moveTo>
                  <a:pt x="0" y="0"/>
                </a:moveTo>
                <a:lnTo>
                  <a:pt x="2261713" y="0"/>
                </a:lnTo>
                <a:lnTo>
                  <a:pt x="2261713" y="2267382"/>
                </a:lnTo>
                <a:lnTo>
                  <a:pt x="0" y="2267382"/>
                </a:lnTo>
                <a:lnTo>
                  <a:pt x="0" y="0"/>
                </a:lnTo>
                <a:close/>
              </a:path>
            </a:pathLst>
          </a:custGeom>
          <a:blipFill rotWithShape="1">
            <a:blip r:embed="rId3">
              <a:alphaModFix/>
            </a:blip>
            <a:stretch>
              <a:fillRect b="0" l="0" r="0" t="0"/>
            </a:stretch>
          </a:blipFill>
          <a:ln>
            <a:noFill/>
          </a:ln>
        </p:spPr>
      </p:sp>
      <p:sp>
        <p:nvSpPr>
          <p:cNvPr id="15" name="Google Shape;15;p2"/>
          <p:cNvSpPr/>
          <p:nvPr/>
        </p:nvSpPr>
        <p:spPr>
          <a:xfrm>
            <a:off x="1821584" y="10271"/>
            <a:ext cx="906105" cy="895912"/>
          </a:xfrm>
          <a:custGeom>
            <a:rect b="b" l="l" r="r" t="t"/>
            <a:pathLst>
              <a:path extrusionOk="0" h="1791823" w="1812210">
                <a:moveTo>
                  <a:pt x="0" y="0"/>
                </a:moveTo>
                <a:lnTo>
                  <a:pt x="1812211" y="0"/>
                </a:lnTo>
                <a:lnTo>
                  <a:pt x="1812211" y="1791824"/>
                </a:lnTo>
                <a:lnTo>
                  <a:pt x="0" y="179182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6" name="Google Shape;86;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7" name="Google Shape;87;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 name="Shape 88"/>
        <p:cNvGrpSpPr/>
        <p:nvPr/>
      </p:nvGrpSpPr>
      <p:grpSpPr>
        <a:xfrm>
          <a:off x="0" y="0"/>
          <a:ext cx="0" cy="0"/>
          <a:chOff x="0" y="0"/>
          <a:chExt cx="0" cy="0"/>
        </a:xfrm>
      </p:grpSpPr>
      <p:sp>
        <p:nvSpPr>
          <p:cNvPr id="89" name="Google Shape;89;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0" name="Google Shape;90;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91" name="Google Shape;91;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97" name="Google Shape;9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9" name="Google Shape;9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2" name="Google Shape;102;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03" name="Google Shape;10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9" name="Google Shape;109;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0" name="Google Shape;110;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6" name="Google Shape;116;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7" name="Google Shape;117;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8" name="Google Shape;118;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9" name="Google Shape;119;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0" name="Google Shape;120;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1" name="Google Shape;121;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4" name="Google Shape;124;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5" name="Google Shape;125;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9" name="Google Shape;129;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30" name="Google Shape;130;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1" name="Google Shape;13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4" name="Shape 134"/>
        <p:cNvGrpSpPr/>
        <p:nvPr/>
      </p:nvGrpSpPr>
      <p:grpSpPr>
        <a:xfrm>
          <a:off x="0" y="0"/>
          <a:ext cx="0" cy="0"/>
          <a:chOff x="0" y="0"/>
          <a:chExt cx="0" cy="0"/>
        </a:xfrm>
      </p:grpSpPr>
      <p:sp>
        <p:nvSpPr>
          <p:cNvPr id="135" name="Google Shape;135;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20"/>
          <p:cNvSpPr/>
          <p:nvPr>
            <p:ph idx="2" type="pic"/>
          </p:nvPr>
        </p:nvSpPr>
        <p:spPr>
          <a:xfrm>
            <a:off x="896144" y="306388"/>
            <a:ext cx="2743200" cy="2057400"/>
          </a:xfrm>
          <a:prstGeom prst="rect">
            <a:avLst/>
          </a:prstGeom>
          <a:noFill/>
          <a:ln>
            <a:noFill/>
          </a:ln>
        </p:spPr>
      </p:sp>
      <p:sp>
        <p:nvSpPr>
          <p:cNvPr id="137" name="Google Shape;137;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8" name="Google Shape;138;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9" name="Google Shape;139;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0" name="Google Shape;140;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sp>
        <p:nvSpPr>
          <p:cNvPr id="142" name="Google Shape;142;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3" name="Google Shape;143;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4" name="Google Shape;144;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5" name="Google Shape;145;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6" name="Google Shape;146;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8558146" y="2571750"/>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20" name="Google Shape;20;p3"/>
          <p:cNvSpPr/>
          <p:nvPr/>
        </p:nvSpPr>
        <p:spPr>
          <a:xfrm>
            <a:off x="8558146" y="1464975"/>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21" name="Google Shape;21;p3"/>
          <p:cNvSpPr/>
          <p:nvPr/>
        </p:nvSpPr>
        <p:spPr>
          <a:xfrm>
            <a:off x="-593379" y="1275100"/>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22" name="Google Shape;22;p3"/>
          <p:cNvSpPr/>
          <p:nvPr/>
        </p:nvSpPr>
        <p:spPr>
          <a:xfrm>
            <a:off x="-593379" y="168325"/>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7" name="Shape 147"/>
        <p:cNvGrpSpPr/>
        <p:nvPr/>
      </p:nvGrpSpPr>
      <p:grpSpPr>
        <a:xfrm>
          <a:off x="0" y="0"/>
          <a:ext cx="0" cy="0"/>
          <a:chOff x="0" y="0"/>
          <a:chExt cx="0" cy="0"/>
        </a:xfrm>
      </p:grpSpPr>
      <p:sp>
        <p:nvSpPr>
          <p:cNvPr id="148" name="Google Shape;148;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9" name="Google Shape;149;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0" name="Google Shape;15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1" name="Google Shape;15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2" name="Google Shape;15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1105243" y="3600450"/>
            <a:ext cx="1538379" cy="1536301"/>
          </a:xfrm>
          <a:custGeom>
            <a:rect b="b" l="l" r="r" t="t"/>
            <a:pathLst>
              <a:path extrusionOk="0" h="3072601" w="3076759">
                <a:moveTo>
                  <a:pt x="0" y="0"/>
                </a:moveTo>
                <a:lnTo>
                  <a:pt x="3076758" y="0"/>
                </a:lnTo>
                <a:lnTo>
                  <a:pt x="3076758" y="3072601"/>
                </a:lnTo>
                <a:lnTo>
                  <a:pt x="0" y="3072601"/>
                </a:lnTo>
                <a:lnTo>
                  <a:pt x="0" y="0"/>
                </a:lnTo>
                <a:close/>
              </a:path>
            </a:pathLst>
          </a:custGeom>
          <a:blipFill rotWithShape="1">
            <a:blip r:embed="rId2">
              <a:alphaModFix/>
            </a:blip>
            <a:stretch>
              <a:fillRect b="0" l="0" r="0" t="0"/>
            </a:stretch>
          </a:blipFill>
          <a:ln>
            <a:noFill/>
          </a:ln>
        </p:spPr>
      </p:sp>
      <p:sp>
        <p:nvSpPr>
          <p:cNvPr id="28" name="Google Shape;28;p4"/>
          <p:cNvSpPr/>
          <p:nvPr/>
        </p:nvSpPr>
        <p:spPr>
          <a:xfrm>
            <a:off x="5848354" y="268993"/>
            <a:ext cx="722479" cy="924774"/>
          </a:xfrm>
          <a:custGeom>
            <a:rect b="b" l="l" r="r" t="t"/>
            <a:pathLst>
              <a:path extrusionOk="0" h="1849547" w="1444959">
                <a:moveTo>
                  <a:pt x="0" y="0"/>
                </a:moveTo>
                <a:lnTo>
                  <a:pt x="1444959" y="0"/>
                </a:lnTo>
                <a:lnTo>
                  <a:pt x="1444959" y="1849547"/>
                </a:lnTo>
                <a:lnTo>
                  <a:pt x="0" y="1849547"/>
                </a:lnTo>
                <a:lnTo>
                  <a:pt x="0" y="0"/>
                </a:lnTo>
                <a:close/>
              </a:path>
            </a:pathLst>
          </a:custGeom>
          <a:blipFill rotWithShape="1">
            <a:blip r:embed="rId3">
              <a:alphaModFix/>
            </a:blip>
            <a:stretch>
              <a:fillRect b="0" l="0" r="0" t="0"/>
            </a:stretch>
          </a:blipFill>
          <a:ln>
            <a:noFill/>
          </a:ln>
        </p:spPr>
      </p:sp>
      <p:sp>
        <p:nvSpPr>
          <p:cNvPr id="29" name="Google Shape;29;p4"/>
          <p:cNvSpPr/>
          <p:nvPr/>
        </p:nvSpPr>
        <p:spPr>
          <a:xfrm>
            <a:off x="8197942" y="1990521"/>
            <a:ext cx="1911147" cy="1864922"/>
          </a:xfrm>
          <a:custGeom>
            <a:rect b="b" l="l" r="r" t="t"/>
            <a:pathLst>
              <a:path extrusionOk="0" h="2267382" w="2261713">
                <a:moveTo>
                  <a:pt x="0" y="0"/>
                </a:moveTo>
                <a:lnTo>
                  <a:pt x="2261713" y="0"/>
                </a:lnTo>
                <a:lnTo>
                  <a:pt x="2261713" y="2267382"/>
                </a:lnTo>
                <a:lnTo>
                  <a:pt x="0" y="2267382"/>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p:nvPr/>
        </p:nvSpPr>
        <p:spPr>
          <a:xfrm>
            <a:off x="421429" y="3777480"/>
            <a:ext cx="1279351" cy="1279351"/>
          </a:xfrm>
          <a:custGeom>
            <a:rect b="b" l="l" r="r" t="t"/>
            <a:pathLst>
              <a:path extrusionOk="0" h="2558702" w="2558702">
                <a:moveTo>
                  <a:pt x="0" y="0"/>
                </a:moveTo>
                <a:lnTo>
                  <a:pt x="2558702" y="0"/>
                </a:lnTo>
                <a:lnTo>
                  <a:pt x="2558702" y="2558702"/>
                </a:lnTo>
                <a:lnTo>
                  <a:pt x="0" y="2558702"/>
                </a:lnTo>
                <a:lnTo>
                  <a:pt x="0" y="0"/>
                </a:lnTo>
                <a:close/>
              </a:path>
            </a:pathLst>
          </a:custGeom>
          <a:blipFill rotWithShape="1">
            <a:blip r:embed="rId2">
              <a:alphaModFix/>
            </a:blip>
            <a:stretch>
              <a:fillRect b="0" l="0" r="0" t="0"/>
            </a:stretch>
          </a:blipFill>
          <a:ln>
            <a:noFill/>
          </a:ln>
        </p:spPr>
      </p:sp>
      <p:sp>
        <p:nvSpPr>
          <p:cNvPr id="36" name="Google Shape;36;p5"/>
          <p:cNvSpPr/>
          <p:nvPr/>
        </p:nvSpPr>
        <p:spPr>
          <a:xfrm>
            <a:off x="5127431" y="4357124"/>
            <a:ext cx="1732296" cy="1580232"/>
          </a:xfrm>
          <a:custGeom>
            <a:rect b="b" l="l" r="r" t="t"/>
            <a:pathLst>
              <a:path extrusionOk="0" h="2157313" w="2151920">
                <a:moveTo>
                  <a:pt x="0" y="0"/>
                </a:moveTo>
                <a:lnTo>
                  <a:pt x="2151921" y="0"/>
                </a:lnTo>
                <a:lnTo>
                  <a:pt x="2151921" y="2157313"/>
                </a:lnTo>
                <a:lnTo>
                  <a:pt x="0" y="2157313"/>
                </a:lnTo>
                <a:lnTo>
                  <a:pt x="0" y="0"/>
                </a:lnTo>
                <a:close/>
              </a:path>
            </a:pathLst>
          </a:custGeom>
          <a:blipFill rotWithShape="1">
            <a:blip r:embed="rId3">
              <a:alphaModFix/>
            </a:blip>
            <a:stretch>
              <a:fillRect b="0" l="0" r="0" t="0"/>
            </a:stretch>
          </a:blipFill>
          <a:ln>
            <a:noFill/>
          </a:ln>
        </p:spPr>
      </p:sp>
      <p:sp>
        <p:nvSpPr>
          <p:cNvPr id="37" name="Google Shape;37;p5"/>
          <p:cNvSpPr/>
          <p:nvPr/>
        </p:nvSpPr>
        <p:spPr>
          <a:xfrm>
            <a:off x="6364927" y="123030"/>
            <a:ext cx="1091901" cy="1091901"/>
          </a:xfrm>
          <a:custGeom>
            <a:rect b="b" l="l" r="r" t="t"/>
            <a:pathLst>
              <a:path extrusionOk="0" h="2183802" w="2183802">
                <a:moveTo>
                  <a:pt x="0" y="0"/>
                </a:moveTo>
                <a:lnTo>
                  <a:pt x="2183802" y="0"/>
                </a:lnTo>
                <a:lnTo>
                  <a:pt x="2183802" y="2183802"/>
                </a:lnTo>
                <a:lnTo>
                  <a:pt x="0" y="2183802"/>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6"/>
          <p:cNvSpPr/>
          <p:nvPr/>
        </p:nvSpPr>
        <p:spPr>
          <a:xfrm>
            <a:off x="6784196" y="3545693"/>
            <a:ext cx="1637787" cy="1637787"/>
          </a:xfrm>
          <a:custGeom>
            <a:rect b="b" l="l" r="r" t="t"/>
            <a:pathLst>
              <a:path extrusionOk="0" h="3275574" w="3275574">
                <a:moveTo>
                  <a:pt x="0" y="0"/>
                </a:moveTo>
                <a:lnTo>
                  <a:pt x="3275574" y="0"/>
                </a:lnTo>
                <a:lnTo>
                  <a:pt x="3275574" y="3275574"/>
                </a:lnTo>
                <a:lnTo>
                  <a:pt x="0" y="3275574"/>
                </a:lnTo>
                <a:lnTo>
                  <a:pt x="0" y="0"/>
                </a:lnTo>
                <a:close/>
              </a:path>
            </a:pathLst>
          </a:custGeom>
          <a:blipFill rotWithShape="1">
            <a:blip r:embed="rId2">
              <a:alphaModFix/>
            </a:blip>
            <a:stretch>
              <a:fillRect b="0" l="0" r="0" t="0"/>
            </a:stretch>
          </a:blipFill>
          <a:ln>
            <a:noFill/>
          </a:ln>
        </p:spPr>
      </p:sp>
      <p:sp>
        <p:nvSpPr>
          <p:cNvPr id="42" name="Google Shape;42;p6"/>
          <p:cNvSpPr/>
          <p:nvPr/>
        </p:nvSpPr>
        <p:spPr>
          <a:xfrm>
            <a:off x="7506221" y="2758693"/>
            <a:ext cx="1637787" cy="1637787"/>
          </a:xfrm>
          <a:custGeom>
            <a:rect b="b" l="l" r="r" t="t"/>
            <a:pathLst>
              <a:path extrusionOk="0" h="3275574" w="3275574">
                <a:moveTo>
                  <a:pt x="0" y="0"/>
                </a:moveTo>
                <a:lnTo>
                  <a:pt x="3275574" y="0"/>
                </a:lnTo>
                <a:lnTo>
                  <a:pt x="3275574" y="3275574"/>
                </a:lnTo>
                <a:lnTo>
                  <a:pt x="0" y="3275574"/>
                </a:lnTo>
                <a:lnTo>
                  <a:pt x="0" y="0"/>
                </a:lnTo>
                <a:close/>
              </a:path>
            </a:pathLst>
          </a:custGeom>
          <a:blipFill rotWithShape="1">
            <a:blip r:embed="rId2">
              <a:alphaModFix/>
            </a:blip>
            <a:stretch>
              <a:fillRect b="0" l="0" r="0" t="0"/>
            </a:stretch>
          </a:blipFill>
          <a:ln>
            <a:noFill/>
          </a:ln>
        </p:spPr>
      </p:sp>
      <p:sp>
        <p:nvSpPr>
          <p:cNvPr id="43" name="Google Shape;43;p6"/>
          <p:cNvSpPr/>
          <p:nvPr/>
        </p:nvSpPr>
        <p:spPr>
          <a:xfrm flipH="1">
            <a:off x="722020" y="3545693"/>
            <a:ext cx="1637787" cy="1637787"/>
          </a:xfrm>
          <a:custGeom>
            <a:rect b="b" l="l" r="r" t="t"/>
            <a:pathLst>
              <a:path extrusionOk="0" h="3275574" w="3275574">
                <a:moveTo>
                  <a:pt x="0" y="0"/>
                </a:moveTo>
                <a:lnTo>
                  <a:pt x="3275574" y="0"/>
                </a:lnTo>
                <a:lnTo>
                  <a:pt x="3275574" y="3275574"/>
                </a:lnTo>
                <a:lnTo>
                  <a:pt x="0" y="3275574"/>
                </a:lnTo>
                <a:lnTo>
                  <a:pt x="0" y="0"/>
                </a:lnTo>
                <a:close/>
              </a:path>
            </a:pathLst>
          </a:custGeom>
          <a:blipFill rotWithShape="1">
            <a:blip r:embed="rId2">
              <a:alphaModFix/>
            </a:blip>
            <a:stretch>
              <a:fillRect b="0" l="0" r="0" t="0"/>
            </a:stretch>
          </a:blipFill>
          <a:ln>
            <a:noFill/>
          </a:ln>
        </p:spPr>
      </p:sp>
      <p:sp>
        <p:nvSpPr>
          <p:cNvPr id="44" name="Google Shape;44;p6"/>
          <p:cNvSpPr/>
          <p:nvPr/>
        </p:nvSpPr>
        <p:spPr>
          <a:xfrm flipH="1">
            <a:off x="-5" y="2758693"/>
            <a:ext cx="1637787" cy="1637787"/>
          </a:xfrm>
          <a:custGeom>
            <a:rect b="b" l="l" r="r" t="t"/>
            <a:pathLst>
              <a:path extrusionOk="0" h="3275574" w="3275574">
                <a:moveTo>
                  <a:pt x="0" y="0"/>
                </a:moveTo>
                <a:lnTo>
                  <a:pt x="3275574" y="0"/>
                </a:lnTo>
                <a:lnTo>
                  <a:pt x="3275574" y="3275574"/>
                </a:lnTo>
                <a:lnTo>
                  <a:pt x="0" y="327557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3" name="Google Shape;5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8"/>
          <p:cNvSpPr/>
          <p:nvPr/>
        </p:nvSpPr>
        <p:spPr>
          <a:xfrm>
            <a:off x="7905303" y="-645151"/>
            <a:ext cx="1238687" cy="1235591"/>
          </a:xfrm>
          <a:custGeom>
            <a:rect b="b" l="l" r="r" t="t"/>
            <a:pathLst>
              <a:path extrusionOk="0" h="1817045" w="1821599">
                <a:moveTo>
                  <a:pt x="0" y="0"/>
                </a:moveTo>
                <a:lnTo>
                  <a:pt x="1821599" y="0"/>
                </a:lnTo>
                <a:lnTo>
                  <a:pt x="1821599" y="1817046"/>
                </a:lnTo>
                <a:lnTo>
                  <a:pt x="0" y="1817046"/>
                </a:lnTo>
                <a:lnTo>
                  <a:pt x="0" y="0"/>
                </a:lnTo>
                <a:close/>
              </a:path>
            </a:pathLst>
          </a:custGeom>
          <a:blipFill rotWithShape="1">
            <a:blip r:embed="rId2">
              <a:alphaModFix/>
            </a:blip>
            <a:stretch>
              <a:fillRect b="0" l="0" r="0" t="0"/>
            </a:stretch>
          </a:blipFill>
          <a:ln>
            <a:noFill/>
          </a:ln>
        </p:spPr>
      </p:sp>
      <p:sp>
        <p:nvSpPr>
          <p:cNvPr id="55" name="Google Shape;55;p8"/>
          <p:cNvSpPr/>
          <p:nvPr/>
        </p:nvSpPr>
        <p:spPr>
          <a:xfrm>
            <a:off x="3802817" y="-690532"/>
            <a:ext cx="1538379" cy="1536301"/>
          </a:xfrm>
          <a:custGeom>
            <a:rect b="b" l="l" r="r" t="t"/>
            <a:pathLst>
              <a:path extrusionOk="0" h="3072601" w="3076759">
                <a:moveTo>
                  <a:pt x="0" y="0"/>
                </a:moveTo>
                <a:lnTo>
                  <a:pt x="3076758" y="0"/>
                </a:lnTo>
                <a:lnTo>
                  <a:pt x="3076758" y="3072601"/>
                </a:lnTo>
                <a:lnTo>
                  <a:pt x="0" y="3072601"/>
                </a:lnTo>
                <a:lnTo>
                  <a:pt x="0" y="0"/>
                </a:lnTo>
                <a:close/>
              </a:path>
            </a:pathLst>
          </a:custGeom>
          <a:blipFill rotWithShape="1">
            <a:blip r:embed="rId3">
              <a:alphaModFix/>
            </a:blip>
            <a:stretch>
              <a:fillRect b="0" l="0" r="0" t="0"/>
            </a:stretch>
          </a:blipFill>
          <a:ln>
            <a:noFill/>
          </a:ln>
        </p:spPr>
      </p:sp>
      <p:sp>
        <p:nvSpPr>
          <p:cNvPr id="56" name="Google Shape;56;p8"/>
          <p:cNvSpPr/>
          <p:nvPr/>
        </p:nvSpPr>
        <p:spPr>
          <a:xfrm>
            <a:off x="1628052" y="4038180"/>
            <a:ext cx="1091901" cy="1091901"/>
          </a:xfrm>
          <a:custGeom>
            <a:rect b="b" l="l" r="r" t="t"/>
            <a:pathLst>
              <a:path extrusionOk="0" h="2183802" w="2183802">
                <a:moveTo>
                  <a:pt x="0" y="0"/>
                </a:moveTo>
                <a:lnTo>
                  <a:pt x="2183802" y="0"/>
                </a:lnTo>
                <a:lnTo>
                  <a:pt x="2183802" y="2183802"/>
                </a:lnTo>
                <a:lnTo>
                  <a:pt x="0" y="2183802"/>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9"/>
          <p:cNvSpPr/>
          <p:nvPr/>
        </p:nvSpPr>
        <p:spPr>
          <a:xfrm rot="-5400000">
            <a:off x="3462024" y="-922187"/>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61" name="Google Shape;61;p9"/>
          <p:cNvSpPr/>
          <p:nvPr/>
        </p:nvSpPr>
        <p:spPr>
          <a:xfrm rot="-5400000">
            <a:off x="2333831" y="-922187"/>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62" name="Google Shape;62;p9"/>
          <p:cNvSpPr/>
          <p:nvPr/>
        </p:nvSpPr>
        <p:spPr>
          <a:xfrm rot="-5400000">
            <a:off x="1205638" y="-922187"/>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63" name="Google Shape;63;p9"/>
          <p:cNvSpPr/>
          <p:nvPr/>
        </p:nvSpPr>
        <p:spPr>
          <a:xfrm rot="-5400000">
            <a:off x="77446" y="-922187"/>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64" name="Google Shape;64;p9"/>
          <p:cNvSpPr/>
          <p:nvPr/>
        </p:nvSpPr>
        <p:spPr>
          <a:xfrm rot="-5400000">
            <a:off x="5718410" y="-922188"/>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65" name="Google Shape;65;p9"/>
          <p:cNvSpPr/>
          <p:nvPr/>
        </p:nvSpPr>
        <p:spPr>
          <a:xfrm rot="-5400000">
            <a:off x="4590217" y="-922187"/>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66" name="Google Shape;66;p9"/>
          <p:cNvSpPr/>
          <p:nvPr/>
        </p:nvSpPr>
        <p:spPr>
          <a:xfrm rot="-5400000">
            <a:off x="6846603" y="-922188"/>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
        <p:nvSpPr>
          <p:cNvPr id="67" name="Google Shape;67;p9"/>
          <p:cNvSpPr/>
          <p:nvPr/>
        </p:nvSpPr>
        <p:spPr>
          <a:xfrm rot="-5400000">
            <a:off x="7974796" y="-922187"/>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0" name="Google Shape;70;p10"/>
          <p:cNvSpPr/>
          <p:nvPr/>
        </p:nvSpPr>
        <p:spPr>
          <a:xfrm>
            <a:off x="-5" y="6"/>
            <a:ext cx="1637787" cy="1637787"/>
          </a:xfrm>
          <a:custGeom>
            <a:rect b="b" l="l" r="r" t="t"/>
            <a:pathLst>
              <a:path extrusionOk="0" h="3275574" w="3275574">
                <a:moveTo>
                  <a:pt x="0" y="0"/>
                </a:moveTo>
                <a:lnTo>
                  <a:pt x="3275574" y="0"/>
                </a:lnTo>
                <a:lnTo>
                  <a:pt x="3275574" y="3275574"/>
                </a:lnTo>
                <a:lnTo>
                  <a:pt x="0" y="3275574"/>
                </a:lnTo>
                <a:lnTo>
                  <a:pt x="0" y="0"/>
                </a:lnTo>
                <a:close/>
              </a:path>
            </a:pathLst>
          </a:custGeom>
          <a:blipFill rotWithShape="1">
            <a:blip r:embed="rId2">
              <a:alphaModFix/>
            </a:blip>
            <a:stretch>
              <a:fillRect b="0" l="0" r="0" t="0"/>
            </a:stretch>
          </a:blipFill>
          <a:ln>
            <a:noFill/>
          </a:ln>
        </p:spPr>
      </p:sp>
      <p:sp>
        <p:nvSpPr>
          <p:cNvPr id="71" name="Google Shape;71;p10"/>
          <p:cNvSpPr/>
          <p:nvPr/>
        </p:nvSpPr>
        <p:spPr>
          <a:xfrm>
            <a:off x="111678" y="4075681"/>
            <a:ext cx="722480" cy="924774"/>
          </a:xfrm>
          <a:custGeom>
            <a:rect b="b" l="l" r="r" t="t"/>
            <a:pathLst>
              <a:path extrusionOk="0" h="1849547" w="1444959">
                <a:moveTo>
                  <a:pt x="0" y="0"/>
                </a:moveTo>
                <a:lnTo>
                  <a:pt x="1444959" y="0"/>
                </a:lnTo>
                <a:lnTo>
                  <a:pt x="1444959" y="1849547"/>
                </a:lnTo>
                <a:lnTo>
                  <a:pt x="0" y="1849547"/>
                </a:lnTo>
                <a:lnTo>
                  <a:pt x="0" y="0"/>
                </a:lnTo>
                <a:close/>
              </a:path>
            </a:pathLst>
          </a:custGeom>
          <a:blipFill rotWithShape="1">
            <a:blip r:embed="rId3">
              <a:alphaModFix/>
            </a:blip>
            <a:stretch>
              <a:fillRect b="0" l="0" r="0" t="0"/>
            </a:stretch>
          </a:blipFill>
          <a:ln>
            <a:noFill/>
          </a:ln>
        </p:spPr>
      </p:sp>
      <p:sp>
        <p:nvSpPr>
          <p:cNvPr id="72" name="Google Shape;72;p10"/>
          <p:cNvSpPr/>
          <p:nvPr/>
        </p:nvSpPr>
        <p:spPr>
          <a:xfrm>
            <a:off x="7576754" y="3780443"/>
            <a:ext cx="1279351" cy="1279351"/>
          </a:xfrm>
          <a:custGeom>
            <a:rect b="b" l="l" r="r" t="t"/>
            <a:pathLst>
              <a:path extrusionOk="0" h="2558702" w="2558702">
                <a:moveTo>
                  <a:pt x="0" y="0"/>
                </a:moveTo>
                <a:lnTo>
                  <a:pt x="2558702" y="0"/>
                </a:lnTo>
                <a:lnTo>
                  <a:pt x="2558702" y="2558702"/>
                </a:lnTo>
                <a:lnTo>
                  <a:pt x="0" y="2558702"/>
                </a:lnTo>
                <a:lnTo>
                  <a:pt x="0" y="0"/>
                </a:lnTo>
                <a:close/>
              </a:path>
            </a:pathLst>
          </a:custGeom>
          <a:blipFill rotWithShape="1">
            <a:blip r:embed="rId4">
              <a:alphaModFix/>
            </a:blip>
            <a:stretch>
              <a:fillRect b="0" l="0" r="0" t="0"/>
            </a:stretch>
          </a:blipFill>
          <a:ln>
            <a:noFill/>
          </a:ln>
        </p:spPr>
      </p:sp>
      <p:sp>
        <p:nvSpPr>
          <p:cNvPr id="73" name="Google Shape;73;p10"/>
          <p:cNvSpPr/>
          <p:nvPr/>
        </p:nvSpPr>
        <p:spPr>
          <a:xfrm>
            <a:off x="8351565" y="77037"/>
            <a:ext cx="963888" cy="950635"/>
          </a:xfrm>
          <a:custGeom>
            <a:rect b="b" l="l" r="r" t="t"/>
            <a:pathLst>
              <a:path extrusionOk="0" h="1901270" w="1927777">
                <a:moveTo>
                  <a:pt x="0" y="0"/>
                </a:moveTo>
                <a:lnTo>
                  <a:pt x="1927777" y="0"/>
                </a:lnTo>
                <a:lnTo>
                  <a:pt x="1927777" y="1901269"/>
                </a:lnTo>
                <a:lnTo>
                  <a:pt x="0" y="1901269"/>
                </a:lnTo>
                <a:lnTo>
                  <a:pt x="0" y="0"/>
                </a:lnTo>
                <a:close/>
              </a:path>
            </a:pathLst>
          </a:custGeom>
          <a:blipFill rotWithShape="1">
            <a:blip r:embed="rId5">
              <a:alphaModFix/>
            </a:blip>
            <a:stretch>
              <a:fillRect b="0" l="0" r="0" t="0"/>
            </a:stretch>
          </a:blipFill>
          <a:ln>
            <a:noFill/>
          </a:ln>
        </p:spPr>
      </p:sp>
      <p:sp>
        <p:nvSpPr>
          <p:cNvPr id="74" name="Google Shape;74;p10"/>
          <p:cNvSpPr/>
          <p:nvPr/>
        </p:nvSpPr>
        <p:spPr>
          <a:xfrm>
            <a:off x="5633365" y="4539996"/>
            <a:ext cx="1075960" cy="1078657"/>
          </a:xfrm>
          <a:custGeom>
            <a:rect b="b" l="l" r="r" t="t"/>
            <a:pathLst>
              <a:path extrusionOk="0" h="2157313" w="2151920">
                <a:moveTo>
                  <a:pt x="0" y="0"/>
                </a:moveTo>
                <a:lnTo>
                  <a:pt x="2151921" y="0"/>
                </a:lnTo>
                <a:lnTo>
                  <a:pt x="2151921" y="2157313"/>
                </a:lnTo>
                <a:lnTo>
                  <a:pt x="0" y="2157313"/>
                </a:lnTo>
                <a:lnTo>
                  <a:pt x="0" y="0"/>
                </a:lnTo>
                <a:close/>
              </a:path>
            </a:pathLst>
          </a:custGeom>
          <a:blipFill rotWithShape="1">
            <a:blip r:embed="rId6">
              <a:alphaModFix/>
            </a:blip>
            <a:stretch>
              <a:fillRect b="0" l="0" r="0" t="0"/>
            </a:stretch>
          </a:blipFill>
          <a:ln>
            <a:noFill/>
          </a:ln>
        </p:spPr>
      </p:sp>
      <p:sp>
        <p:nvSpPr>
          <p:cNvPr id="75" name="Google Shape;75;p10"/>
          <p:cNvSpPr/>
          <p:nvPr/>
        </p:nvSpPr>
        <p:spPr>
          <a:xfrm>
            <a:off x="7824003" y="2025792"/>
            <a:ext cx="1091901" cy="1091901"/>
          </a:xfrm>
          <a:custGeom>
            <a:rect b="b" l="l" r="r" t="t"/>
            <a:pathLst>
              <a:path extrusionOk="0" h="2183802" w="2183802">
                <a:moveTo>
                  <a:pt x="0" y="0"/>
                </a:moveTo>
                <a:lnTo>
                  <a:pt x="2183802" y="0"/>
                </a:lnTo>
                <a:lnTo>
                  <a:pt x="2183802" y="2183802"/>
                </a:lnTo>
                <a:lnTo>
                  <a:pt x="0" y="2183802"/>
                </a:lnTo>
                <a:lnTo>
                  <a:pt x="0" y="0"/>
                </a:lnTo>
                <a:close/>
              </a:path>
            </a:pathLst>
          </a:custGeom>
          <a:blipFill rotWithShape="1">
            <a:blip r:embed="rId7">
              <a:alphaModFix/>
            </a:blip>
            <a:stretch>
              <a:fillRect b="0" l="0" r="0" t="0"/>
            </a:stretch>
          </a:blipFill>
          <a:ln>
            <a:noFill/>
          </a:ln>
        </p:spPr>
      </p:sp>
      <p:sp>
        <p:nvSpPr>
          <p:cNvPr id="76" name="Google Shape;76;p10"/>
          <p:cNvSpPr/>
          <p:nvPr/>
        </p:nvSpPr>
        <p:spPr>
          <a:xfrm>
            <a:off x="-465213" y="2272878"/>
            <a:ext cx="910800" cy="908523"/>
          </a:xfrm>
          <a:custGeom>
            <a:rect b="b" l="l" r="r" t="t"/>
            <a:pathLst>
              <a:path extrusionOk="0" h="1817045" w="1821599">
                <a:moveTo>
                  <a:pt x="0" y="0"/>
                </a:moveTo>
                <a:lnTo>
                  <a:pt x="1821599" y="0"/>
                </a:lnTo>
                <a:lnTo>
                  <a:pt x="1821599" y="1817046"/>
                </a:lnTo>
                <a:lnTo>
                  <a:pt x="0" y="1817046"/>
                </a:lnTo>
                <a:lnTo>
                  <a:pt x="0" y="0"/>
                </a:lnTo>
                <a:close/>
              </a:path>
            </a:pathLst>
          </a:custGeom>
          <a:blipFill rotWithShape="1">
            <a:blip r:embed="rId8">
              <a:alphaModFix/>
            </a:blip>
            <a:stretch>
              <a:fillRect b="0" l="0" r="0" t="0"/>
            </a:stretch>
          </a:blipFill>
          <a:ln>
            <a:noFill/>
          </a:ln>
        </p:spPr>
      </p:sp>
      <p:sp>
        <p:nvSpPr>
          <p:cNvPr id="77" name="Google Shape;77;p10"/>
          <p:cNvSpPr/>
          <p:nvPr/>
        </p:nvSpPr>
        <p:spPr>
          <a:xfrm>
            <a:off x="5284959" y="-4"/>
            <a:ext cx="906105" cy="895912"/>
          </a:xfrm>
          <a:custGeom>
            <a:rect b="b" l="l" r="r" t="t"/>
            <a:pathLst>
              <a:path extrusionOk="0" h="1791823" w="1812210">
                <a:moveTo>
                  <a:pt x="0" y="0"/>
                </a:moveTo>
                <a:lnTo>
                  <a:pt x="1812211" y="0"/>
                </a:lnTo>
                <a:lnTo>
                  <a:pt x="1812211" y="1791824"/>
                </a:lnTo>
                <a:lnTo>
                  <a:pt x="0" y="1791824"/>
                </a:lnTo>
                <a:lnTo>
                  <a:pt x="0" y="0"/>
                </a:lnTo>
                <a:close/>
              </a:path>
            </a:pathLst>
          </a:custGeom>
          <a:blipFill rotWithShape="1">
            <a:blip r:embed="rId9">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1pPr>
            <a:lvl2pPr lvl="1">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2pPr>
            <a:lvl3pPr lvl="2">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3pPr>
            <a:lvl4pPr lvl="3">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4pPr>
            <a:lvl5pPr lvl="4">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5pPr>
            <a:lvl6pPr lvl="5">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6pPr>
            <a:lvl7pPr lvl="6">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7pPr>
            <a:lvl8pPr lvl="7">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8pPr>
            <a:lvl9pPr lvl="8">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b="1"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2pPr>
            <a:lvl3pPr indent="-317500" lvl="2" marL="13716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3pPr>
            <a:lvl4pPr indent="-317500" lvl="3" marL="18288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4pPr>
            <a:lvl5pPr indent="-317500" lvl="4" marL="22860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5pPr>
            <a:lvl6pPr indent="-317500" lvl="5" marL="27432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6pPr>
            <a:lvl7pPr indent="-317500" lvl="6" marL="32004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7pPr>
            <a:lvl8pPr indent="-317500" lvl="7" marL="36576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8pPr>
            <a:lvl9pPr indent="-317500" lvl="8" marL="4114800">
              <a:lnSpc>
                <a:spcPct val="115000"/>
              </a:lnSpc>
              <a:spcBef>
                <a:spcPts val="0"/>
              </a:spcBef>
              <a:spcAft>
                <a:spcPts val="0"/>
              </a:spcAft>
              <a:buClr>
                <a:schemeClr val="dk2"/>
              </a:buClr>
              <a:buSzPts val="1400"/>
              <a:buFont typeface="Noto Sans"/>
              <a:buChar char="■"/>
              <a:defRPr>
                <a:solidFill>
                  <a:schemeClr val="dk2"/>
                </a:solidFill>
                <a:latin typeface="Noto Sans"/>
                <a:ea typeface="Noto Sans"/>
                <a:cs typeface="Noto Sans"/>
                <a:sym typeface="Noto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 name="Shape 78"/>
        <p:cNvGrpSpPr/>
        <p:nvPr/>
      </p:nvGrpSpPr>
      <p:grpSpPr>
        <a:xfrm>
          <a:off x="0" y="0"/>
          <a:ext cx="0" cy="0"/>
          <a:chOff x="0" y="0"/>
          <a:chExt cx="0" cy="0"/>
        </a:xfrm>
      </p:grpSpPr>
      <p:sp>
        <p:nvSpPr>
          <p:cNvPr id="79" name="Google Shape;79;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80" name="Google Shape;80;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1" name="Google Shape;81;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2" name="Google Shape;82;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3" name="Google Shape;83;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33.png"/><Relationship Id="rId5" Type="http://schemas.openxmlformats.org/officeDocument/2006/relationships/image" Target="../media/image43.jpg"/><Relationship Id="rId6" Type="http://schemas.openxmlformats.org/officeDocument/2006/relationships/image" Target="../media/image55.jpg"/><Relationship Id="rId7"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46.png"/><Relationship Id="rId5" Type="http://schemas.openxmlformats.org/officeDocument/2006/relationships/image" Target="../media/image21.png"/><Relationship Id="rId6" Type="http://schemas.openxmlformats.org/officeDocument/2006/relationships/image" Target="../media/image62.png"/><Relationship Id="rId7"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7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9.png"/><Relationship Id="rId5"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9.png"/><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70.png"/><Relationship Id="rId11" Type="http://schemas.openxmlformats.org/officeDocument/2006/relationships/image" Target="../media/image65.png"/><Relationship Id="rId10" Type="http://schemas.openxmlformats.org/officeDocument/2006/relationships/image" Target="../media/image20.png"/><Relationship Id="rId9" Type="http://schemas.openxmlformats.org/officeDocument/2006/relationships/image" Target="../media/image57.png"/><Relationship Id="rId5" Type="http://schemas.openxmlformats.org/officeDocument/2006/relationships/image" Target="../media/image64.png"/><Relationship Id="rId6" Type="http://schemas.openxmlformats.org/officeDocument/2006/relationships/image" Target="../media/image71.png"/><Relationship Id="rId7" Type="http://schemas.openxmlformats.org/officeDocument/2006/relationships/image" Target="../media/image56.png"/><Relationship Id="rId8"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60.png"/></Relationships>
</file>

<file path=ppt/slides/_rels/slide19.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1.png"/><Relationship Id="rId13" Type="http://schemas.openxmlformats.org/officeDocument/2006/relationships/image" Target="../media/image5.png"/><Relationship Id="rId12" Type="http://schemas.openxmlformats.org/officeDocument/2006/relationships/image" Target="../media/image68.png"/><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 Id="rId15" Type="http://schemas.openxmlformats.org/officeDocument/2006/relationships/image" Target="../media/image8.png"/><Relationship Id="rId14" Type="http://schemas.openxmlformats.org/officeDocument/2006/relationships/image" Target="../media/image69.png"/><Relationship Id="rId16"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6.png"/><Relationship Id="rId5" Type="http://schemas.openxmlformats.org/officeDocument/2006/relationships/image" Target="../media/image33.png"/><Relationship Id="rId6"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24.png"/><Relationship Id="rId6" Type="http://schemas.openxmlformats.org/officeDocument/2006/relationships/image" Target="../media/image13.png"/><Relationship Id="rId7"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156" name="Shape 156"/>
        <p:cNvGrpSpPr/>
        <p:nvPr/>
      </p:nvGrpSpPr>
      <p:grpSpPr>
        <a:xfrm>
          <a:off x="0" y="0"/>
          <a:ext cx="0" cy="0"/>
          <a:chOff x="0" y="0"/>
          <a:chExt cx="0" cy="0"/>
        </a:xfrm>
      </p:grpSpPr>
      <p:pic>
        <p:nvPicPr>
          <p:cNvPr id="157" name="Google Shape;157;p23"/>
          <p:cNvPicPr preferRelativeResize="0"/>
          <p:nvPr/>
        </p:nvPicPr>
        <p:blipFill rotWithShape="1">
          <a:blip r:embed="rId3">
            <a:alphaModFix/>
          </a:blip>
          <a:srcRect b="1266" l="0" r="0" t="10806"/>
          <a:stretch/>
        </p:blipFill>
        <p:spPr>
          <a:xfrm>
            <a:off x="5246271" y="0"/>
            <a:ext cx="3897730" cy="5143500"/>
          </a:xfrm>
          <a:prstGeom prst="rect">
            <a:avLst/>
          </a:prstGeom>
          <a:noFill/>
          <a:ln>
            <a:noFill/>
          </a:ln>
        </p:spPr>
      </p:pic>
      <p:grpSp>
        <p:nvGrpSpPr>
          <p:cNvPr id="158" name="Google Shape;158;p23"/>
          <p:cNvGrpSpPr/>
          <p:nvPr/>
        </p:nvGrpSpPr>
        <p:grpSpPr>
          <a:xfrm>
            <a:off x="448832" y="3798420"/>
            <a:ext cx="1718555" cy="1232393"/>
            <a:chOff x="0" y="-47625"/>
            <a:chExt cx="1199850" cy="860425"/>
          </a:xfrm>
        </p:grpSpPr>
        <p:sp>
          <p:nvSpPr>
            <p:cNvPr id="159" name="Google Shape;159;p23"/>
            <p:cNvSpPr/>
            <p:nvPr/>
          </p:nvSpPr>
          <p:spPr>
            <a:xfrm>
              <a:off x="0" y="0"/>
              <a:ext cx="1199850" cy="353352"/>
            </a:xfrm>
            <a:custGeom>
              <a:rect b="b" l="l" r="r" t="t"/>
              <a:pathLst>
                <a:path extrusionOk="0" h="353352" w="1199850">
                  <a:moveTo>
                    <a:pt x="0" y="0"/>
                  </a:moveTo>
                  <a:lnTo>
                    <a:pt x="1199850" y="0"/>
                  </a:lnTo>
                  <a:lnTo>
                    <a:pt x="1199850" y="353352"/>
                  </a:lnTo>
                  <a:lnTo>
                    <a:pt x="0" y="353352"/>
                  </a:lnTo>
                  <a:close/>
                </a:path>
              </a:pathLst>
            </a:custGeom>
            <a:solidFill>
              <a:srgbClr val="35317F"/>
            </a:solidFill>
            <a:ln>
              <a:noFill/>
            </a:ln>
          </p:spPr>
        </p:sp>
        <p:sp>
          <p:nvSpPr>
            <p:cNvPr id="160" name="Google Shape;160;p23"/>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1" name="Google Shape;161;p23"/>
          <p:cNvGrpSpPr/>
          <p:nvPr/>
        </p:nvGrpSpPr>
        <p:grpSpPr>
          <a:xfrm>
            <a:off x="448832" y="348549"/>
            <a:ext cx="2438218" cy="824023"/>
            <a:chOff x="0" y="-38100"/>
            <a:chExt cx="2517742" cy="850900"/>
          </a:xfrm>
        </p:grpSpPr>
        <p:sp>
          <p:nvSpPr>
            <p:cNvPr id="162" name="Google Shape;162;p23"/>
            <p:cNvSpPr/>
            <p:nvPr/>
          </p:nvSpPr>
          <p:spPr>
            <a:xfrm>
              <a:off x="0" y="0"/>
              <a:ext cx="2517742" cy="576115"/>
            </a:xfrm>
            <a:custGeom>
              <a:rect b="b" l="l" r="r" t="t"/>
              <a:pathLst>
                <a:path extrusionOk="0" h="576115" w="2517742">
                  <a:moveTo>
                    <a:pt x="0" y="0"/>
                  </a:moveTo>
                  <a:lnTo>
                    <a:pt x="2517742" y="0"/>
                  </a:lnTo>
                  <a:lnTo>
                    <a:pt x="2517742" y="576115"/>
                  </a:lnTo>
                  <a:lnTo>
                    <a:pt x="0" y="576115"/>
                  </a:lnTo>
                  <a:close/>
                </a:path>
              </a:pathLst>
            </a:custGeom>
            <a:solidFill>
              <a:srgbClr val="35317F"/>
            </a:solidFill>
            <a:ln>
              <a:noFill/>
            </a:ln>
          </p:spPr>
        </p:sp>
        <p:sp>
          <p:nvSpPr>
            <p:cNvPr id="163" name="Google Shape;163;p23"/>
            <p:cNvSpPr txBox="1"/>
            <p:nvPr/>
          </p:nvSpPr>
          <p:spPr>
            <a:xfrm>
              <a:off x="0" y="-38100"/>
              <a:ext cx="812800" cy="850900"/>
            </a:xfrm>
            <a:prstGeom prst="rect">
              <a:avLst/>
            </a:prstGeom>
            <a:noFill/>
            <a:ln>
              <a:noFill/>
            </a:ln>
          </p:spPr>
          <p:txBody>
            <a:bodyPr anchorCtr="0" anchor="ctr" bIns="12650" lIns="12650" spcFirstLastPara="1" rIns="12650" wrap="square" tIns="1265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4" name="Google Shape;164;p23"/>
          <p:cNvGrpSpPr/>
          <p:nvPr/>
        </p:nvGrpSpPr>
        <p:grpSpPr>
          <a:xfrm>
            <a:off x="372632" y="410295"/>
            <a:ext cx="2446163" cy="824023"/>
            <a:chOff x="0" y="-38100"/>
            <a:chExt cx="2525946" cy="850900"/>
          </a:xfrm>
        </p:grpSpPr>
        <p:sp>
          <p:nvSpPr>
            <p:cNvPr id="165" name="Google Shape;165;p23"/>
            <p:cNvSpPr/>
            <p:nvPr/>
          </p:nvSpPr>
          <p:spPr>
            <a:xfrm>
              <a:off x="0" y="0"/>
              <a:ext cx="2525946" cy="576115"/>
            </a:xfrm>
            <a:custGeom>
              <a:rect b="b" l="l" r="r" t="t"/>
              <a:pathLst>
                <a:path extrusionOk="0" h="576115" w="2525946">
                  <a:moveTo>
                    <a:pt x="0" y="0"/>
                  </a:moveTo>
                  <a:lnTo>
                    <a:pt x="2525946" y="0"/>
                  </a:lnTo>
                  <a:lnTo>
                    <a:pt x="2525946"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166" name="Google Shape;166;p23"/>
            <p:cNvSpPr txBox="1"/>
            <p:nvPr/>
          </p:nvSpPr>
          <p:spPr>
            <a:xfrm>
              <a:off x="0" y="-38100"/>
              <a:ext cx="812800" cy="850900"/>
            </a:xfrm>
            <a:prstGeom prst="rect">
              <a:avLst/>
            </a:prstGeom>
            <a:noFill/>
            <a:ln>
              <a:noFill/>
            </a:ln>
          </p:spPr>
          <p:txBody>
            <a:bodyPr anchorCtr="0" anchor="ctr" bIns="12650" lIns="12650" spcFirstLastPara="1" rIns="12650" wrap="square" tIns="1265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67" name="Google Shape;167;p23"/>
          <p:cNvCxnSpPr/>
          <p:nvPr/>
        </p:nvCxnSpPr>
        <p:spPr>
          <a:xfrm>
            <a:off x="2183458" y="735676"/>
            <a:ext cx="487074" cy="0"/>
          </a:xfrm>
          <a:prstGeom prst="straightConnector1">
            <a:avLst/>
          </a:prstGeom>
          <a:noFill/>
          <a:ln cap="flat" cmpd="sng" w="38100">
            <a:solidFill>
              <a:srgbClr val="35317F"/>
            </a:solidFill>
            <a:prstDash val="solid"/>
            <a:round/>
            <a:headEnd len="sm" w="sm" type="none"/>
            <a:tailEnd len="med" w="med" type="stealth"/>
          </a:ln>
        </p:spPr>
      </p:cxnSp>
      <p:sp>
        <p:nvSpPr>
          <p:cNvPr id="168" name="Google Shape;168;p23"/>
          <p:cNvSpPr txBox="1"/>
          <p:nvPr/>
        </p:nvSpPr>
        <p:spPr>
          <a:xfrm>
            <a:off x="372632" y="1936832"/>
            <a:ext cx="60321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600" u="none" cap="none" strike="noStrike">
                <a:solidFill>
                  <a:srgbClr val="35317F"/>
                </a:solidFill>
                <a:latin typeface="Open Sans"/>
                <a:ea typeface="Open Sans"/>
                <a:cs typeface="Open Sans"/>
                <a:sym typeface="Open Sans"/>
              </a:rPr>
              <a:t>Leadership Training Event</a:t>
            </a:r>
            <a:endParaRPr sz="700"/>
          </a:p>
        </p:txBody>
      </p:sp>
      <p:sp>
        <p:nvSpPr>
          <p:cNvPr id="169" name="Google Shape;169;p23"/>
          <p:cNvSpPr txBox="1"/>
          <p:nvPr/>
        </p:nvSpPr>
        <p:spPr>
          <a:xfrm>
            <a:off x="562249" y="3943618"/>
            <a:ext cx="1491720" cy="31880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FFFFFF"/>
                </a:solidFill>
                <a:latin typeface="Open Sans Light"/>
                <a:ea typeface="Open Sans Light"/>
                <a:cs typeface="Open Sans Light"/>
                <a:sym typeface="Open Sans Light"/>
              </a:rPr>
              <a:t>for Business</a:t>
            </a:r>
            <a:endParaRPr sz="700"/>
          </a:p>
        </p:txBody>
      </p:sp>
      <p:sp>
        <p:nvSpPr>
          <p:cNvPr id="170" name="Google Shape;170;p23"/>
          <p:cNvSpPr txBox="1"/>
          <p:nvPr/>
        </p:nvSpPr>
        <p:spPr>
          <a:xfrm>
            <a:off x="520900" y="646800"/>
            <a:ext cx="1718700" cy="184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 sz="1200" u="none" cap="none" strike="noStrike">
                <a:solidFill>
                  <a:srgbClr val="35317F"/>
                </a:solidFill>
                <a:latin typeface="Open Sans"/>
                <a:ea typeface="Open Sans"/>
                <a:cs typeface="Open Sans"/>
                <a:sym typeface="Open Sans"/>
              </a:rPr>
              <a:t>START PRESENTATION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386" name="Shape 386"/>
        <p:cNvGrpSpPr/>
        <p:nvPr/>
      </p:nvGrpSpPr>
      <p:grpSpPr>
        <a:xfrm>
          <a:off x="0" y="0"/>
          <a:ext cx="0" cy="0"/>
          <a:chOff x="0" y="0"/>
          <a:chExt cx="0" cy="0"/>
        </a:xfrm>
      </p:grpSpPr>
      <p:sp>
        <p:nvSpPr>
          <p:cNvPr id="387" name="Google Shape;387;p32"/>
          <p:cNvSpPr txBox="1"/>
          <p:nvPr/>
        </p:nvSpPr>
        <p:spPr>
          <a:xfrm>
            <a:off x="2346355" y="514350"/>
            <a:ext cx="4451291"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500" u="none" cap="none" strike="noStrike">
                <a:solidFill>
                  <a:srgbClr val="35317F"/>
                </a:solidFill>
                <a:latin typeface="Open Sans"/>
                <a:ea typeface="Open Sans"/>
                <a:cs typeface="Open Sans"/>
                <a:sym typeface="Open Sans"/>
              </a:rPr>
              <a:t>Gallery Image</a:t>
            </a:r>
            <a:endParaRPr sz="700"/>
          </a:p>
        </p:txBody>
      </p:sp>
      <p:grpSp>
        <p:nvGrpSpPr>
          <p:cNvPr id="388" name="Google Shape;388;p32"/>
          <p:cNvGrpSpPr/>
          <p:nvPr/>
        </p:nvGrpSpPr>
        <p:grpSpPr>
          <a:xfrm>
            <a:off x="1186417" y="1211755"/>
            <a:ext cx="6837842" cy="1691579"/>
            <a:chOff x="0" y="-192882"/>
            <a:chExt cx="18234244" cy="4510879"/>
          </a:xfrm>
        </p:grpSpPr>
        <p:grpSp>
          <p:nvGrpSpPr>
            <p:cNvPr id="389" name="Google Shape;389;p32"/>
            <p:cNvGrpSpPr/>
            <p:nvPr/>
          </p:nvGrpSpPr>
          <p:grpSpPr>
            <a:xfrm>
              <a:off x="177800" y="10319"/>
              <a:ext cx="18056444" cy="4307678"/>
              <a:chOff x="0" y="-38100"/>
              <a:chExt cx="3566705" cy="850900"/>
            </a:xfrm>
          </p:grpSpPr>
          <p:sp>
            <p:nvSpPr>
              <p:cNvPr id="390" name="Google Shape;390;p32"/>
              <p:cNvSpPr/>
              <p:nvPr/>
            </p:nvSpPr>
            <p:spPr>
              <a:xfrm>
                <a:off x="0" y="0"/>
                <a:ext cx="3566705" cy="208556"/>
              </a:xfrm>
              <a:custGeom>
                <a:rect b="b" l="l" r="r" t="t"/>
                <a:pathLst>
                  <a:path extrusionOk="0" h="208556" w="3566705">
                    <a:moveTo>
                      <a:pt x="0" y="0"/>
                    </a:moveTo>
                    <a:lnTo>
                      <a:pt x="3566705" y="0"/>
                    </a:lnTo>
                    <a:lnTo>
                      <a:pt x="3566705" y="208556"/>
                    </a:lnTo>
                    <a:lnTo>
                      <a:pt x="0" y="208556"/>
                    </a:lnTo>
                    <a:close/>
                  </a:path>
                </a:pathLst>
              </a:custGeom>
              <a:solidFill>
                <a:srgbClr val="35317F"/>
              </a:solidFill>
              <a:ln>
                <a:noFill/>
              </a:ln>
            </p:spPr>
          </p:sp>
          <p:sp>
            <p:nvSpPr>
              <p:cNvPr id="391" name="Google Shape;391;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2" name="Google Shape;392;p32"/>
            <p:cNvGrpSpPr/>
            <p:nvPr/>
          </p:nvGrpSpPr>
          <p:grpSpPr>
            <a:xfrm>
              <a:off x="0" y="-192882"/>
              <a:ext cx="18056444" cy="4307687"/>
              <a:chOff x="0" y="-38100"/>
              <a:chExt cx="3566705" cy="850900"/>
            </a:xfrm>
          </p:grpSpPr>
          <p:sp>
            <p:nvSpPr>
              <p:cNvPr id="393" name="Google Shape;393;p32"/>
              <p:cNvSpPr/>
              <p:nvPr/>
            </p:nvSpPr>
            <p:spPr>
              <a:xfrm>
                <a:off x="0" y="0"/>
                <a:ext cx="3566705" cy="200202"/>
              </a:xfrm>
              <a:custGeom>
                <a:rect b="b" l="l" r="r" t="t"/>
                <a:pathLst>
                  <a:path extrusionOk="0" h="200202" w="3566705">
                    <a:moveTo>
                      <a:pt x="0" y="0"/>
                    </a:moveTo>
                    <a:lnTo>
                      <a:pt x="3566705" y="0"/>
                    </a:lnTo>
                    <a:lnTo>
                      <a:pt x="3566705" y="200202"/>
                    </a:lnTo>
                    <a:lnTo>
                      <a:pt x="0" y="200202"/>
                    </a:lnTo>
                    <a:close/>
                  </a:path>
                </a:pathLst>
              </a:custGeom>
              <a:solidFill>
                <a:srgbClr val="B1C5E9"/>
              </a:solidFill>
              <a:ln cap="flat" cmpd="sng" w="19050">
                <a:solidFill>
                  <a:srgbClr val="000000"/>
                </a:solidFill>
                <a:prstDash val="solid"/>
                <a:round/>
                <a:headEnd len="sm" w="sm" type="none"/>
                <a:tailEnd len="sm" w="sm" type="none"/>
              </a:ln>
            </p:spPr>
          </p:sp>
          <p:sp>
            <p:nvSpPr>
              <p:cNvPr id="394" name="Google Shape;394;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395" name="Google Shape;395;p32"/>
          <p:cNvSpPr txBox="1"/>
          <p:nvPr/>
        </p:nvSpPr>
        <p:spPr>
          <a:xfrm>
            <a:off x="1257933" y="1338254"/>
            <a:ext cx="6527035" cy="2559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600" u="none" cap="none" strike="noStrike">
                <a:solidFill>
                  <a:srgbClr val="35317F"/>
                </a:solidFill>
                <a:latin typeface="Open Sans Light"/>
                <a:ea typeface="Open Sans Light"/>
                <a:cs typeface="Open Sans Light"/>
                <a:sym typeface="Open Sans Light"/>
              </a:rPr>
              <a:t>What can you say about your projects? Share it here!</a:t>
            </a:r>
            <a:endParaRPr sz="700"/>
          </a:p>
        </p:txBody>
      </p:sp>
      <p:sp>
        <p:nvSpPr>
          <p:cNvPr id="396" name="Google Shape;396;p32"/>
          <p:cNvSpPr/>
          <p:nvPr/>
        </p:nvSpPr>
        <p:spPr>
          <a:xfrm>
            <a:off x="7627923" y="59731"/>
            <a:ext cx="821668" cy="783666"/>
          </a:xfrm>
          <a:custGeom>
            <a:rect b="b" l="l" r="r" t="t"/>
            <a:pathLst>
              <a:path extrusionOk="0" h="1567331" w="1643335">
                <a:moveTo>
                  <a:pt x="0" y="0"/>
                </a:moveTo>
                <a:lnTo>
                  <a:pt x="1643335" y="0"/>
                </a:lnTo>
                <a:lnTo>
                  <a:pt x="1643335" y="1567331"/>
                </a:lnTo>
                <a:lnTo>
                  <a:pt x="0" y="1567331"/>
                </a:lnTo>
                <a:lnTo>
                  <a:pt x="0" y="0"/>
                </a:lnTo>
                <a:close/>
              </a:path>
            </a:pathLst>
          </a:custGeom>
          <a:blipFill rotWithShape="1">
            <a:blip r:embed="rId3">
              <a:alphaModFix/>
            </a:blip>
            <a:stretch>
              <a:fillRect b="0" l="0" r="0" t="0"/>
            </a:stretch>
          </a:blipFill>
          <a:ln>
            <a:noFill/>
          </a:ln>
        </p:spPr>
      </p:sp>
      <p:sp>
        <p:nvSpPr>
          <p:cNvPr id="397" name="Google Shape;397;p32"/>
          <p:cNvSpPr/>
          <p:nvPr/>
        </p:nvSpPr>
        <p:spPr>
          <a:xfrm>
            <a:off x="8782761" y="906183"/>
            <a:ext cx="722479" cy="924774"/>
          </a:xfrm>
          <a:custGeom>
            <a:rect b="b" l="l" r="r" t="t"/>
            <a:pathLst>
              <a:path extrusionOk="0" h="1849547" w="1444959">
                <a:moveTo>
                  <a:pt x="0" y="0"/>
                </a:moveTo>
                <a:lnTo>
                  <a:pt x="1444958" y="0"/>
                </a:lnTo>
                <a:lnTo>
                  <a:pt x="1444958" y="1849547"/>
                </a:lnTo>
                <a:lnTo>
                  <a:pt x="0" y="1849547"/>
                </a:lnTo>
                <a:lnTo>
                  <a:pt x="0" y="0"/>
                </a:lnTo>
                <a:close/>
              </a:path>
            </a:pathLst>
          </a:custGeom>
          <a:blipFill rotWithShape="1">
            <a:blip r:embed="rId4">
              <a:alphaModFix/>
            </a:blip>
            <a:stretch>
              <a:fillRect b="0" l="0" r="0" t="0"/>
            </a:stretch>
          </a:blipFill>
          <a:ln>
            <a:noFill/>
          </a:ln>
        </p:spPr>
      </p:sp>
      <p:pic>
        <p:nvPicPr>
          <p:cNvPr id="398" name="Google Shape;398;p32"/>
          <p:cNvPicPr preferRelativeResize="0"/>
          <p:nvPr/>
        </p:nvPicPr>
        <p:blipFill>
          <a:blip r:embed="rId5">
            <a:alphaModFix/>
          </a:blip>
          <a:stretch>
            <a:fillRect/>
          </a:stretch>
        </p:blipFill>
        <p:spPr>
          <a:xfrm>
            <a:off x="136300" y="2115576"/>
            <a:ext cx="2879913" cy="2770798"/>
          </a:xfrm>
          <a:prstGeom prst="rect">
            <a:avLst/>
          </a:prstGeom>
          <a:noFill/>
          <a:ln>
            <a:noFill/>
          </a:ln>
        </p:spPr>
      </p:pic>
      <p:pic>
        <p:nvPicPr>
          <p:cNvPr id="399" name="Google Shape;399;p32"/>
          <p:cNvPicPr preferRelativeResize="0"/>
          <p:nvPr/>
        </p:nvPicPr>
        <p:blipFill>
          <a:blip r:embed="rId6">
            <a:alphaModFix/>
          </a:blip>
          <a:stretch>
            <a:fillRect/>
          </a:stretch>
        </p:blipFill>
        <p:spPr>
          <a:xfrm>
            <a:off x="3129012" y="2115576"/>
            <a:ext cx="2885976" cy="2770798"/>
          </a:xfrm>
          <a:prstGeom prst="rect">
            <a:avLst/>
          </a:prstGeom>
          <a:noFill/>
          <a:ln>
            <a:noFill/>
          </a:ln>
        </p:spPr>
      </p:pic>
      <p:pic>
        <p:nvPicPr>
          <p:cNvPr id="400" name="Google Shape;400;p32"/>
          <p:cNvPicPr preferRelativeResize="0"/>
          <p:nvPr/>
        </p:nvPicPr>
        <p:blipFill>
          <a:blip r:embed="rId7">
            <a:alphaModFix/>
          </a:blip>
          <a:stretch>
            <a:fillRect/>
          </a:stretch>
        </p:blipFill>
        <p:spPr>
          <a:xfrm>
            <a:off x="6127787" y="2115575"/>
            <a:ext cx="2879913" cy="27707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404" name="Shape 404"/>
        <p:cNvGrpSpPr/>
        <p:nvPr/>
      </p:nvGrpSpPr>
      <p:grpSpPr>
        <a:xfrm>
          <a:off x="0" y="0"/>
          <a:ext cx="0" cy="0"/>
          <a:chOff x="0" y="0"/>
          <a:chExt cx="0" cy="0"/>
        </a:xfrm>
      </p:grpSpPr>
      <p:grpSp>
        <p:nvGrpSpPr>
          <p:cNvPr id="405" name="Google Shape;405;p33"/>
          <p:cNvGrpSpPr/>
          <p:nvPr/>
        </p:nvGrpSpPr>
        <p:grpSpPr>
          <a:xfrm>
            <a:off x="919286" y="3156313"/>
            <a:ext cx="2349654" cy="2040388"/>
            <a:chOff x="0" y="-38100"/>
            <a:chExt cx="979872" cy="850900"/>
          </a:xfrm>
        </p:grpSpPr>
        <p:sp>
          <p:nvSpPr>
            <p:cNvPr id="406" name="Google Shape;406;p33"/>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07" name="Google Shape;407;p33"/>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8" name="Google Shape;408;p33"/>
          <p:cNvGrpSpPr/>
          <p:nvPr/>
        </p:nvGrpSpPr>
        <p:grpSpPr>
          <a:xfrm>
            <a:off x="815222" y="3078957"/>
            <a:ext cx="2349654" cy="2040388"/>
            <a:chOff x="0" y="-38100"/>
            <a:chExt cx="979872" cy="850900"/>
          </a:xfrm>
        </p:grpSpPr>
        <p:sp>
          <p:nvSpPr>
            <p:cNvPr id="409" name="Google Shape;409;p33"/>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10" name="Google Shape;410;p33"/>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1" name="Google Shape;411;p33"/>
          <p:cNvGrpSpPr/>
          <p:nvPr/>
        </p:nvGrpSpPr>
        <p:grpSpPr>
          <a:xfrm>
            <a:off x="3449205" y="3156313"/>
            <a:ext cx="2349654" cy="2040388"/>
            <a:chOff x="0" y="-38100"/>
            <a:chExt cx="979872" cy="850900"/>
          </a:xfrm>
        </p:grpSpPr>
        <p:sp>
          <p:nvSpPr>
            <p:cNvPr id="412" name="Google Shape;412;p33"/>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13" name="Google Shape;413;p33"/>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33"/>
          <p:cNvGrpSpPr/>
          <p:nvPr/>
        </p:nvGrpSpPr>
        <p:grpSpPr>
          <a:xfrm>
            <a:off x="3345141" y="3078957"/>
            <a:ext cx="2349654" cy="2040388"/>
            <a:chOff x="0" y="-38100"/>
            <a:chExt cx="979872" cy="850900"/>
          </a:xfrm>
        </p:grpSpPr>
        <p:sp>
          <p:nvSpPr>
            <p:cNvPr id="415" name="Google Shape;415;p33"/>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16" name="Google Shape;416;p33"/>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7" name="Google Shape;417;p33"/>
          <p:cNvGrpSpPr/>
          <p:nvPr/>
        </p:nvGrpSpPr>
        <p:grpSpPr>
          <a:xfrm>
            <a:off x="5979124" y="3156313"/>
            <a:ext cx="2349654" cy="2040388"/>
            <a:chOff x="0" y="-38100"/>
            <a:chExt cx="979872" cy="850900"/>
          </a:xfrm>
        </p:grpSpPr>
        <p:sp>
          <p:nvSpPr>
            <p:cNvPr id="418" name="Google Shape;418;p33"/>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19" name="Google Shape;419;p33"/>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0" name="Google Shape;420;p33"/>
          <p:cNvGrpSpPr/>
          <p:nvPr/>
        </p:nvGrpSpPr>
        <p:grpSpPr>
          <a:xfrm>
            <a:off x="5875059" y="3078957"/>
            <a:ext cx="2349654" cy="2040388"/>
            <a:chOff x="0" y="-38100"/>
            <a:chExt cx="979872" cy="850900"/>
          </a:xfrm>
        </p:grpSpPr>
        <p:sp>
          <p:nvSpPr>
            <p:cNvPr id="421" name="Google Shape;421;p33"/>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22" name="Google Shape;422;p33"/>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3" name="Google Shape;423;p33"/>
          <p:cNvSpPr/>
          <p:nvPr/>
        </p:nvSpPr>
        <p:spPr>
          <a:xfrm>
            <a:off x="8058158" y="1051776"/>
            <a:ext cx="979529" cy="979529"/>
          </a:xfrm>
          <a:custGeom>
            <a:rect b="b" l="l" r="r" t="t"/>
            <a:pathLst>
              <a:path extrusionOk="0" h="1959058" w="1959058">
                <a:moveTo>
                  <a:pt x="0" y="0"/>
                </a:moveTo>
                <a:lnTo>
                  <a:pt x="1959058" y="0"/>
                </a:lnTo>
                <a:lnTo>
                  <a:pt x="1959058" y="1959058"/>
                </a:lnTo>
                <a:lnTo>
                  <a:pt x="0" y="1959058"/>
                </a:lnTo>
                <a:lnTo>
                  <a:pt x="0" y="0"/>
                </a:lnTo>
                <a:close/>
              </a:path>
            </a:pathLst>
          </a:custGeom>
          <a:blipFill rotWithShape="1">
            <a:blip r:embed="rId3">
              <a:alphaModFix/>
            </a:blip>
            <a:stretch>
              <a:fillRect b="0" l="0" r="0" t="0"/>
            </a:stretch>
          </a:blipFill>
          <a:ln>
            <a:noFill/>
          </a:ln>
        </p:spPr>
      </p:sp>
      <p:sp>
        <p:nvSpPr>
          <p:cNvPr id="424" name="Google Shape;424;p33"/>
          <p:cNvSpPr txBox="1"/>
          <p:nvPr/>
        </p:nvSpPr>
        <p:spPr>
          <a:xfrm>
            <a:off x="843662" y="3495017"/>
            <a:ext cx="2292063"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NAME</a:t>
            </a:r>
            <a:endParaRPr sz="700"/>
          </a:p>
        </p:txBody>
      </p:sp>
      <p:sp>
        <p:nvSpPr>
          <p:cNvPr id="425" name="Google Shape;425;p33"/>
          <p:cNvSpPr txBox="1"/>
          <p:nvPr/>
        </p:nvSpPr>
        <p:spPr>
          <a:xfrm>
            <a:off x="843662" y="3896781"/>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Briefly elaborate on what you want to discuss. </a:t>
            </a:r>
            <a:endParaRPr sz="700"/>
          </a:p>
        </p:txBody>
      </p:sp>
      <p:sp>
        <p:nvSpPr>
          <p:cNvPr id="426" name="Google Shape;426;p33"/>
          <p:cNvSpPr txBox="1"/>
          <p:nvPr/>
        </p:nvSpPr>
        <p:spPr>
          <a:xfrm>
            <a:off x="3373582" y="3495017"/>
            <a:ext cx="2292063"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NAME</a:t>
            </a:r>
            <a:endParaRPr sz="700"/>
          </a:p>
        </p:txBody>
      </p:sp>
      <p:sp>
        <p:nvSpPr>
          <p:cNvPr id="427" name="Google Shape;427;p33"/>
          <p:cNvSpPr txBox="1"/>
          <p:nvPr/>
        </p:nvSpPr>
        <p:spPr>
          <a:xfrm>
            <a:off x="3373582" y="3896781"/>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Briefly elaborate on what you want to discuss. </a:t>
            </a:r>
            <a:endParaRPr sz="700"/>
          </a:p>
        </p:txBody>
      </p:sp>
      <p:sp>
        <p:nvSpPr>
          <p:cNvPr id="428" name="Google Shape;428;p33"/>
          <p:cNvSpPr txBox="1"/>
          <p:nvPr/>
        </p:nvSpPr>
        <p:spPr>
          <a:xfrm>
            <a:off x="5903500" y="3495017"/>
            <a:ext cx="2292063"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NAME</a:t>
            </a:r>
            <a:endParaRPr sz="700"/>
          </a:p>
        </p:txBody>
      </p:sp>
      <p:sp>
        <p:nvSpPr>
          <p:cNvPr id="429" name="Google Shape;429;p33"/>
          <p:cNvSpPr txBox="1"/>
          <p:nvPr/>
        </p:nvSpPr>
        <p:spPr>
          <a:xfrm>
            <a:off x="5903500" y="3896781"/>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Briefly elaborate on what you want to discuss. </a:t>
            </a:r>
            <a:endParaRPr sz="700"/>
          </a:p>
        </p:txBody>
      </p:sp>
      <p:sp>
        <p:nvSpPr>
          <p:cNvPr id="430" name="Google Shape;430;p33"/>
          <p:cNvSpPr txBox="1"/>
          <p:nvPr/>
        </p:nvSpPr>
        <p:spPr>
          <a:xfrm>
            <a:off x="1085842" y="482670"/>
            <a:ext cx="6972316" cy="609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000" u="none" cap="none" strike="noStrike">
                <a:solidFill>
                  <a:srgbClr val="35317F"/>
                </a:solidFill>
                <a:latin typeface="Open Sans"/>
                <a:ea typeface="Open Sans"/>
                <a:cs typeface="Open Sans"/>
                <a:sym typeface="Open Sans"/>
              </a:rPr>
              <a:t>Add a Team Members Page</a:t>
            </a:r>
            <a:endParaRPr sz="700"/>
          </a:p>
        </p:txBody>
      </p:sp>
      <p:pic>
        <p:nvPicPr>
          <p:cNvPr id="431" name="Google Shape;431;p33"/>
          <p:cNvPicPr preferRelativeResize="0"/>
          <p:nvPr/>
        </p:nvPicPr>
        <p:blipFill>
          <a:blip r:embed="rId4">
            <a:alphaModFix/>
          </a:blip>
          <a:stretch>
            <a:fillRect/>
          </a:stretch>
        </p:blipFill>
        <p:spPr>
          <a:xfrm>
            <a:off x="815225" y="1810525"/>
            <a:ext cx="2349651" cy="1368000"/>
          </a:xfrm>
          <a:prstGeom prst="rect">
            <a:avLst/>
          </a:prstGeom>
          <a:noFill/>
          <a:ln cap="flat" cmpd="sng" w="19050">
            <a:solidFill>
              <a:schemeClr val="dk1"/>
            </a:solidFill>
            <a:prstDash val="solid"/>
            <a:round/>
            <a:headEnd len="sm" w="sm" type="none"/>
            <a:tailEnd len="sm" w="sm" type="none"/>
          </a:ln>
        </p:spPr>
      </p:pic>
      <p:sp>
        <p:nvSpPr>
          <p:cNvPr id="432" name="Google Shape;432;p33"/>
          <p:cNvSpPr/>
          <p:nvPr/>
        </p:nvSpPr>
        <p:spPr>
          <a:xfrm>
            <a:off x="422485" y="1410714"/>
            <a:ext cx="785473" cy="787442"/>
          </a:xfrm>
          <a:custGeom>
            <a:rect b="b" l="l" r="r" t="t"/>
            <a:pathLst>
              <a:path extrusionOk="0" h="1574883" w="1570946">
                <a:moveTo>
                  <a:pt x="0" y="0"/>
                </a:moveTo>
                <a:lnTo>
                  <a:pt x="1570946" y="0"/>
                </a:lnTo>
                <a:lnTo>
                  <a:pt x="1570946" y="1574884"/>
                </a:lnTo>
                <a:lnTo>
                  <a:pt x="0" y="1574884"/>
                </a:lnTo>
                <a:lnTo>
                  <a:pt x="0" y="0"/>
                </a:lnTo>
                <a:close/>
              </a:path>
            </a:pathLst>
          </a:custGeom>
          <a:blipFill rotWithShape="1">
            <a:blip r:embed="rId5">
              <a:alphaModFix/>
            </a:blip>
            <a:stretch>
              <a:fillRect b="0" l="0" r="0" t="0"/>
            </a:stretch>
          </a:blipFill>
          <a:ln>
            <a:noFill/>
          </a:ln>
        </p:spPr>
      </p:sp>
      <p:pic>
        <p:nvPicPr>
          <p:cNvPr id="433" name="Google Shape;433;p33"/>
          <p:cNvPicPr preferRelativeResize="0"/>
          <p:nvPr/>
        </p:nvPicPr>
        <p:blipFill>
          <a:blip r:embed="rId6">
            <a:alphaModFix/>
          </a:blip>
          <a:stretch>
            <a:fillRect/>
          </a:stretch>
        </p:blipFill>
        <p:spPr>
          <a:xfrm>
            <a:off x="3345151" y="1806870"/>
            <a:ext cx="2349626" cy="1371656"/>
          </a:xfrm>
          <a:prstGeom prst="rect">
            <a:avLst/>
          </a:prstGeom>
          <a:noFill/>
          <a:ln cap="flat" cmpd="sng" w="19050">
            <a:solidFill>
              <a:srgbClr val="000000"/>
            </a:solidFill>
            <a:prstDash val="solid"/>
            <a:round/>
            <a:headEnd len="sm" w="sm" type="none"/>
            <a:tailEnd len="sm" w="sm" type="none"/>
          </a:ln>
        </p:spPr>
      </p:pic>
      <p:pic>
        <p:nvPicPr>
          <p:cNvPr id="434" name="Google Shape;434;p33"/>
          <p:cNvPicPr preferRelativeResize="0"/>
          <p:nvPr/>
        </p:nvPicPr>
        <p:blipFill>
          <a:blip r:embed="rId7">
            <a:alphaModFix/>
          </a:blip>
          <a:stretch>
            <a:fillRect/>
          </a:stretch>
        </p:blipFill>
        <p:spPr>
          <a:xfrm>
            <a:off x="5875050" y="1808681"/>
            <a:ext cx="2349650" cy="1371682"/>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34"/>
          <p:cNvPicPr preferRelativeResize="0"/>
          <p:nvPr/>
        </p:nvPicPr>
        <p:blipFill rotWithShape="1">
          <a:blip r:embed="rId3">
            <a:alphaModFix/>
          </a:blip>
          <a:srcRect b="7865" l="0" r="0" t="7865"/>
          <a:stretch/>
        </p:blipFill>
        <p:spPr>
          <a:xfrm>
            <a:off x="0" y="0"/>
            <a:ext cx="9144000" cy="5143500"/>
          </a:xfrm>
          <a:prstGeom prst="rect">
            <a:avLst/>
          </a:prstGeom>
          <a:noFill/>
          <a:ln>
            <a:noFill/>
          </a:ln>
        </p:spPr>
      </p:pic>
      <p:grpSp>
        <p:nvGrpSpPr>
          <p:cNvPr id="440" name="Google Shape;440;p34"/>
          <p:cNvGrpSpPr/>
          <p:nvPr/>
        </p:nvGrpSpPr>
        <p:grpSpPr>
          <a:xfrm>
            <a:off x="595902" y="3950715"/>
            <a:ext cx="7952196" cy="1691582"/>
            <a:chOff x="0" y="-192881"/>
            <a:chExt cx="21205856" cy="4510885"/>
          </a:xfrm>
        </p:grpSpPr>
        <p:grpSp>
          <p:nvGrpSpPr>
            <p:cNvPr id="441" name="Google Shape;441;p34"/>
            <p:cNvGrpSpPr/>
            <p:nvPr/>
          </p:nvGrpSpPr>
          <p:grpSpPr>
            <a:xfrm>
              <a:off x="203200" y="-37902"/>
              <a:ext cx="21002656" cy="4355906"/>
              <a:chOff x="0" y="-47625"/>
              <a:chExt cx="4148673" cy="860425"/>
            </a:xfrm>
          </p:grpSpPr>
          <p:sp>
            <p:nvSpPr>
              <p:cNvPr id="442" name="Google Shape;442;p34"/>
              <p:cNvSpPr/>
              <p:nvPr/>
            </p:nvSpPr>
            <p:spPr>
              <a:xfrm>
                <a:off x="0" y="0"/>
                <a:ext cx="4148673" cy="403473"/>
              </a:xfrm>
              <a:custGeom>
                <a:rect b="b" l="l" r="r" t="t"/>
                <a:pathLst>
                  <a:path extrusionOk="0" h="403473" w="4148673">
                    <a:moveTo>
                      <a:pt x="0" y="0"/>
                    </a:moveTo>
                    <a:lnTo>
                      <a:pt x="4148673" y="0"/>
                    </a:lnTo>
                    <a:lnTo>
                      <a:pt x="4148673" y="403473"/>
                    </a:lnTo>
                    <a:lnTo>
                      <a:pt x="0" y="403473"/>
                    </a:lnTo>
                    <a:close/>
                  </a:path>
                </a:pathLst>
              </a:custGeom>
              <a:solidFill>
                <a:srgbClr val="FC90F4"/>
              </a:solidFill>
              <a:ln cap="flat" cmpd="sng" w="9525">
                <a:solidFill>
                  <a:srgbClr val="35317F"/>
                </a:solidFill>
                <a:prstDash val="solid"/>
                <a:round/>
                <a:headEnd len="sm" w="sm" type="none"/>
                <a:tailEnd len="sm" w="sm" type="none"/>
              </a:ln>
            </p:spPr>
          </p:sp>
          <p:sp>
            <p:nvSpPr>
              <p:cNvPr id="443" name="Google Shape;443;p34"/>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4" name="Google Shape;444;p34"/>
            <p:cNvGrpSpPr/>
            <p:nvPr/>
          </p:nvGrpSpPr>
          <p:grpSpPr>
            <a:xfrm>
              <a:off x="0" y="-192881"/>
              <a:ext cx="21002656" cy="4307685"/>
              <a:chOff x="0" y="-38100"/>
              <a:chExt cx="4148673" cy="850900"/>
            </a:xfrm>
          </p:grpSpPr>
          <p:sp>
            <p:nvSpPr>
              <p:cNvPr id="445" name="Google Shape;445;p34"/>
              <p:cNvSpPr/>
              <p:nvPr/>
            </p:nvSpPr>
            <p:spPr>
              <a:xfrm>
                <a:off x="0" y="0"/>
                <a:ext cx="4148673" cy="403473"/>
              </a:xfrm>
              <a:custGeom>
                <a:rect b="b" l="l" r="r" t="t"/>
                <a:pathLst>
                  <a:path extrusionOk="0" h="403473" w="4148673">
                    <a:moveTo>
                      <a:pt x="0" y="0"/>
                    </a:moveTo>
                    <a:lnTo>
                      <a:pt x="4148673" y="0"/>
                    </a:lnTo>
                    <a:lnTo>
                      <a:pt x="4148673" y="403473"/>
                    </a:lnTo>
                    <a:lnTo>
                      <a:pt x="0" y="403473"/>
                    </a:lnTo>
                    <a:close/>
                  </a:path>
                </a:pathLst>
              </a:custGeom>
              <a:solidFill>
                <a:srgbClr val="B1C5E9"/>
              </a:solidFill>
              <a:ln cap="flat" cmpd="sng" w="19050">
                <a:solidFill>
                  <a:srgbClr val="000000"/>
                </a:solidFill>
                <a:prstDash val="solid"/>
                <a:round/>
                <a:headEnd len="sm" w="sm" type="none"/>
                <a:tailEnd len="sm" w="sm" type="none"/>
              </a:ln>
            </p:spPr>
          </p:sp>
          <p:sp>
            <p:nvSpPr>
              <p:cNvPr id="446" name="Google Shape;446;p3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447" name="Google Shape;447;p34"/>
          <p:cNvSpPr txBox="1"/>
          <p:nvPr/>
        </p:nvSpPr>
        <p:spPr>
          <a:xfrm>
            <a:off x="663179" y="4113299"/>
            <a:ext cx="7746416" cy="5381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500" u="none" cap="none" strike="noStrike">
                <a:solidFill>
                  <a:srgbClr val="35317F"/>
                </a:solidFill>
                <a:latin typeface="Open Sans Light"/>
                <a:ea typeface="Open Sans Light"/>
                <a:cs typeface="Open Sans Light"/>
                <a:sym typeface="Open Sans Light"/>
              </a:rPr>
              <a:t>A picture is worth a 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451" name="Shape 451"/>
        <p:cNvGrpSpPr/>
        <p:nvPr/>
      </p:nvGrpSpPr>
      <p:grpSpPr>
        <a:xfrm>
          <a:off x="0" y="0"/>
          <a:ext cx="0" cy="0"/>
          <a:chOff x="0" y="0"/>
          <a:chExt cx="0" cy="0"/>
        </a:xfrm>
      </p:grpSpPr>
      <p:sp>
        <p:nvSpPr>
          <p:cNvPr id="452" name="Google Shape;452;p35"/>
          <p:cNvSpPr txBox="1"/>
          <p:nvPr/>
        </p:nvSpPr>
        <p:spPr>
          <a:xfrm>
            <a:off x="1148317" y="1896552"/>
            <a:ext cx="1283103" cy="744538"/>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 sz="5000" u="none" cap="none" strike="noStrike">
                <a:solidFill>
                  <a:srgbClr val="35317F"/>
                </a:solidFill>
                <a:latin typeface="Open Sans"/>
                <a:ea typeface="Open Sans"/>
                <a:cs typeface="Open Sans"/>
                <a:sym typeface="Open Sans"/>
              </a:rPr>
              <a:t>03.</a:t>
            </a:r>
            <a:endParaRPr sz="700"/>
          </a:p>
        </p:txBody>
      </p:sp>
      <p:grpSp>
        <p:nvGrpSpPr>
          <p:cNvPr id="453" name="Google Shape;453;p35"/>
          <p:cNvGrpSpPr/>
          <p:nvPr/>
        </p:nvGrpSpPr>
        <p:grpSpPr>
          <a:xfrm>
            <a:off x="1224517" y="2626876"/>
            <a:ext cx="6771166" cy="1633463"/>
            <a:chOff x="0" y="-47625"/>
            <a:chExt cx="3566705" cy="860425"/>
          </a:xfrm>
        </p:grpSpPr>
        <p:sp>
          <p:nvSpPr>
            <p:cNvPr id="454" name="Google Shape;454;p35"/>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35317F"/>
            </a:solidFill>
            <a:ln cap="flat" cmpd="sng" w="9525">
              <a:solidFill>
                <a:srgbClr val="35317F"/>
              </a:solidFill>
              <a:prstDash val="solid"/>
              <a:round/>
              <a:headEnd len="sm" w="sm" type="none"/>
              <a:tailEnd len="sm" w="sm" type="none"/>
            </a:ln>
          </p:spPr>
        </p:sp>
        <p:sp>
          <p:nvSpPr>
            <p:cNvPr id="455" name="Google Shape;455;p35"/>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6" name="Google Shape;456;p35"/>
          <p:cNvGrpSpPr/>
          <p:nvPr/>
        </p:nvGrpSpPr>
        <p:grpSpPr>
          <a:xfrm>
            <a:off x="1148317" y="2568759"/>
            <a:ext cx="6771166" cy="1615380"/>
            <a:chOff x="0" y="-38100"/>
            <a:chExt cx="3566705" cy="850900"/>
          </a:xfrm>
        </p:grpSpPr>
        <p:sp>
          <p:nvSpPr>
            <p:cNvPr id="457" name="Google Shape;457;p35"/>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B1C5E9"/>
            </a:solidFill>
            <a:ln cap="flat" cmpd="sng" w="19050">
              <a:solidFill>
                <a:srgbClr val="000000"/>
              </a:solidFill>
              <a:prstDash val="solid"/>
              <a:round/>
              <a:headEnd len="sm" w="sm" type="none"/>
              <a:tailEnd len="sm" w="sm" type="none"/>
            </a:ln>
          </p:spPr>
        </p:sp>
        <p:sp>
          <p:nvSpPr>
            <p:cNvPr id="458" name="Google Shape;458;p3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9" name="Google Shape;459;p35"/>
          <p:cNvSpPr txBox="1"/>
          <p:nvPr/>
        </p:nvSpPr>
        <p:spPr>
          <a:xfrm>
            <a:off x="2671992" y="1977688"/>
            <a:ext cx="3800016" cy="587029"/>
          </a:xfrm>
          <a:prstGeom prst="rect">
            <a:avLst/>
          </a:prstGeom>
          <a:noFill/>
          <a:ln>
            <a:noFill/>
          </a:ln>
        </p:spPr>
        <p:txBody>
          <a:bodyPr anchorCtr="0" anchor="t" bIns="0" lIns="0" spcFirstLastPara="1" rIns="0" wrap="square" tIns="0">
            <a:spAutoFit/>
          </a:bodyPr>
          <a:lstStyle/>
          <a:p>
            <a:pPr indent="0" lvl="0" marL="0" marR="0" rtl="0" algn="ctr">
              <a:lnSpc>
                <a:spcPct val="116026"/>
              </a:lnSpc>
              <a:spcBef>
                <a:spcPts val="0"/>
              </a:spcBef>
              <a:spcAft>
                <a:spcPts val="0"/>
              </a:spcAft>
              <a:buNone/>
            </a:pPr>
            <a:r>
              <a:rPr b="1" i="0" lang="en" sz="4000" u="none" cap="none" strike="noStrike">
                <a:solidFill>
                  <a:srgbClr val="35317F"/>
                </a:solidFill>
                <a:latin typeface="Open Sans"/>
                <a:ea typeface="Open Sans"/>
                <a:cs typeface="Open Sans"/>
                <a:sym typeface="Open Sans"/>
              </a:rPr>
              <a:t>Our Projects </a:t>
            </a:r>
            <a:endParaRPr sz="700"/>
          </a:p>
        </p:txBody>
      </p:sp>
      <p:sp>
        <p:nvSpPr>
          <p:cNvPr id="460" name="Google Shape;460;p35"/>
          <p:cNvSpPr txBox="1"/>
          <p:nvPr/>
        </p:nvSpPr>
        <p:spPr>
          <a:xfrm>
            <a:off x="2557191" y="2751961"/>
            <a:ext cx="4029618"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600" u="none" cap="none" strike="noStrike">
                <a:solidFill>
                  <a:srgbClr val="35317F"/>
                </a:solidFill>
                <a:latin typeface="Open Sans Light"/>
                <a:ea typeface="Open Sans Light"/>
                <a:cs typeface="Open Sans Light"/>
                <a:sym typeface="Open Sans Light"/>
              </a:rPr>
              <a:t>Elaborate on what you want to discuss. </a:t>
            </a:r>
            <a:endParaRPr sz="700"/>
          </a:p>
        </p:txBody>
      </p:sp>
      <p:sp>
        <p:nvSpPr>
          <p:cNvPr id="461" name="Google Shape;461;p35"/>
          <p:cNvSpPr/>
          <p:nvPr/>
        </p:nvSpPr>
        <p:spPr>
          <a:xfrm>
            <a:off x="1105243" y="3658239"/>
            <a:ext cx="722479" cy="924774"/>
          </a:xfrm>
          <a:custGeom>
            <a:rect b="b" l="l" r="r" t="t"/>
            <a:pathLst>
              <a:path extrusionOk="0" h="1849547" w="1444959">
                <a:moveTo>
                  <a:pt x="0" y="0"/>
                </a:moveTo>
                <a:lnTo>
                  <a:pt x="1444958" y="0"/>
                </a:lnTo>
                <a:lnTo>
                  <a:pt x="1444958" y="1849547"/>
                </a:lnTo>
                <a:lnTo>
                  <a:pt x="0" y="1849547"/>
                </a:lnTo>
                <a:lnTo>
                  <a:pt x="0" y="0"/>
                </a:lnTo>
                <a:close/>
              </a:path>
            </a:pathLst>
          </a:custGeom>
          <a:blipFill rotWithShape="1">
            <a:blip r:embed="rId3">
              <a:alphaModFix/>
            </a:blip>
            <a:stretch>
              <a:fillRect b="0" l="0" r="0" t="0"/>
            </a:stretch>
          </a:blipFill>
          <a:ln>
            <a:noFill/>
          </a:ln>
        </p:spPr>
      </p:sp>
      <p:sp>
        <p:nvSpPr>
          <p:cNvPr id="462" name="Google Shape;462;p35"/>
          <p:cNvSpPr/>
          <p:nvPr/>
        </p:nvSpPr>
        <p:spPr>
          <a:xfrm>
            <a:off x="7174016" y="929674"/>
            <a:ext cx="821668" cy="783666"/>
          </a:xfrm>
          <a:custGeom>
            <a:rect b="b" l="l" r="r" t="t"/>
            <a:pathLst>
              <a:path extrusionOk="0" h="1567331" w="1643335">
                <a:moveTo>
                  <a:pt x="0" y="0"/>
                </a:moveTo>
                <a:lnTo>
                  <a:pt x="1643335" y="0"/>
                </a:lnTo>
                <a:lnTo>
                  <a:pt x="1643335" y="1567331"/>
                </a:lnTo>
                <a:lnTo>
                  <a:pt x="0" y="1567331"/>
                </a:lnTo>
                <a:lnTo>
                  <a:pt x="0" y="0"/>
                </a:lnTo>
                <a:close/>
              </a:path>
            </a:pathLst>
          </a:custGeom>
          <a:blipFill rotWithShape="1">
            <a:blip r:embed="rId4">
              <a:alphaModFix/>
            </a:blip>
            <a:stretch>
              <a:fillRect b="0" l="0" r="0" t="0"/>
            </a:stretch>
          </a:blipFill>
          <a:ln>
            <a:noFill/>
          </a:ln>
        </p:spPr>
      </p:sp>
      <p:sp>
        <p:nvSpPr>
          <p:cNvPr id="463" name="Google Shape;463;p35"/>
          <p:cNvSpPr/>
          <p:nvPr/>
        </p:nvSpPr>
        <p:spPr>
          <a:xfrm>
            <a:off x="3541908" y="4120626"/>
            <a:ext cx="2060184" cy="2057400"/>
          </a:xfrm>
          <a:custGeom>
            <a:rect b="b" l="l" r="r" t="t"/>
            <a:pathLst>
              <a:path extrusionOk="0" h="4114800" w="4120368">
                <a:moveTo>
                  <a:pt x="0" y="0"/>
                </a:moveTo>
                <a:lnTo>
                  <a:pt x="4120368" y="0"/>
                </a:lnTo>
                <a:lnTo>
                  <a:pt x="4120368"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467" name="Shape 467"/>
        <p:cNvGrpSpPr/>
        <p:nvPr/>
      </p:nvGrpSpPr>
      <p:grpSpPr>
        <a:xfrm>
          <a:off x="0" y="0"/>
          <a:ext cx="0" cy="0"/>
          <a:chOff x="0" y="0"/>
          <a:chExt cx="0" cy="0"/>
        </a:xfrm>
      </p:grpSpPr>
      <p:sp>
        <p:nvSpPr>
          <p:cNvPr id="468" name="Google Shape;468;p36"/>
          <p:cNvSpPr/>
          <p:nvPr/>
        </p:nvSpPr>
        <p:spPr>
          <a:xfrm>
            <a:off x="6968495" y="3579588"/>
            <a:ext cx="950988" cy="953372"/>
          </a:xfrm>
          <a:custGeom>
            <a:rect b="b" l="l" r="r" t="t"/>
            <a:pathLst>
              <a:path extrusionOk="0" h="1906743" w="1901977">
                <a:moveTo>
                  <a:pt x="0" y="0"/>
                </a:moveTo>
                <a:lnTo>
                  <a:pt x="1901976" y="0"/>
                </a:lnTo>
                <a:lnTo>
                  <a:pt x="1901976" y="1906744"/>
                </a:lnTo>
                <a:lnTo>
                  <a:pt x="0" y="1906744"/>
                </a:lnTo>
                <a:lnTo>
                  <a:pt x="0" y="0"/>
                </a:lnTo>
                <a:close/>
              </a:path>
            </a:pathLst>
          </a:custGeom>
          <a:blipFill rotWithShape="1">
            <a:blip r:embed="rId3">
              <a:alphaModFix/>
            </a:blip>
            <a:stretch>
              <a:fillRect b="0" l="0" r="0" t="0"/>
            </a:stretch>
          </a:blipFill>
          <a:ln>
            <a:noFill/>
          </a:ln>
        </p:spPr>
      </p:sp>
      <p:sp>
        <p:nvSpPr>
          <p:cNvPr id="469" name="Google Shape;469;p36"/>
          <p:cNvSpPr txBox="1"/>
          <p:nvPr/>
        </p:nvSpPr>
        <p:spPr>
          <a:xfrm>
            <a:off x="484621" y="1417338"/>
            <a:ext cx="81747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35317F"/>
                </a:solidFill>
                <a:latin typeface="Open Sans"/>
                <a:ea typeface="Open Sans"/>
                <a:cs typeface="Open Sans"/>
                <a:sym typeface="Open Sans"/>
              </a:rPr>
              <a:t>Write an original statement or inspiring quote</a:t>
            </a:r>
            <a:endParaRPr sz="700"/>
          </a:p>
        </p:txBody>
      </p:sp>
      <p:grpSp>
        <p:nvGrpSpPr>
          <p:cNvPr id="470" name="Google Shape;470;p36"/>
          <p:cNvGrpSpPr/>
          <p:nvPr/>
        </p:nvGrpSpPr>
        <p:grpSpPr>
          <a:xfrm>
            <a:off x="1224517" y="3109886"/>
            <a:ext cx="6771166" cy="1615380"/>
            <a:chOff x="0" y="-38100"/>
            <a:chExt cx="3566705" cy="850900"/>
          </a:xfrm>
        </p:grpSpPr>
        <p:sp>
          <p:nvSpPr>
            <p:cNvPr id="471" name="Google Shape;471;p36"/>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35317F"/>
            </a:solidFill>
            <a:ln cap="flat" cmpd="sng" w="19050">
              <a:solidFill>
                <a:srgbClr val="000000"/>
              </a:solidFill>
              <a:prstDash val="solid"/>
              <a:round/>
              <a:headEnd len="sm" w="sm" type="none"/>
              <a:tailEnd len="sm" w="sm" type="none"/>
            </a:ln>
          </p:spPr>
        </p:sp>
        <p:sp>
          <p:nvSpPr>
            <p:cNvPr id="472" name="Google Shape;472;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3" name="Google Shape;473;p36"/>
          <p:cNvGrpSpPr/>
          <p:nvPr/>
        </p:nvGrpSpPr>
        <p:grpSpPr>
          <a:xfrm>
            <a:off x="1148317" y="3033686"/>
            <a:ext cx="6771166" cy="1615380"/>
            <a:chOff x="0" y="-38100"/>
            <a:chExt cx="3566705" cy="850900"/>
          </a:xfrm>
        </p:grpSpPr>
        <p:sp>
          <p:nvSpPr>
            <p:cNvPr id="474" name="Google Shape;474;p36"/>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B1C5E9"/>
            </a:solidFill>
            <a:ln cap="flat" cmpd="sng" w="19050">
              <a:solidFill>
                <a:srgbClr val="000000"/>
              </a:solidFill>
              <a:prstDash val="solid"/>
              <a:round/>
              <a:headEnd len="sm" w="sm" type="none"/>
              <a:tailEnd len="sm" w="sm" type="none"/>
            </a:ln>
          </p:spPr>
        </p:sp>
        <p:sp>
          <p:nvSpPr>
            <p:cNvPr id="475" name="Google Shape;475;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6" name="Google Shape;476;p36"/>
          <p:cNvSpPr txBox="1"/>
          <p:nvPr/>
        </p:nvSpPr>
        <p:spPr>
          <a:xfrm>
            <a:off x="1370800" y="3225452"/>
            <a:ext cx="64023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35317F"/>
                </a:solidFill>
                <a:latin typeface="Open Sans Light"/>
                <a:ea typeface="Open Sans Light"/>
                <a:cs typeface="Open Sans Light"/>
                <a:sym typeface="Open Sans Light"/>
              </a:rPr>
              <a:t>— Include a credit, citation, or supporting message</a:t>
            </a:r>
            <a:endParaRPr sz="700"/>
          </a:p>
        </p:txBody>
      </p:sp>
      <p:sp>
        <p:nvSpPr>
          <p:cNvPr id="477" name="Google Shape;477;p36"/>
          <p:cNvSpPr/>
          <p:nvPr/>
        </p:nvSpPr>
        <p:spPr>
          <a:xfrm>
            <a:off x="4051956" y="209683"/>
            <a:ext cx="963889" cy="950635"/>
          </a:xfrm>
          <a:custGeom>
            <a:rect b="b" l="l" r="r" t="t"/>
            <a:pathLst>
              <a:path extrusionOk="0" h="1901270" w="1927777">
                <a:moveTo>
                  <a:pt x="0" y="0"/>
                </a:moveTo>
                <a:lnTo>
                  <a:pt x="1927776" y="0"/>
                </a:lnTo>
                <a:lnTo>
                  <a:pt x="1927776" y="1901269"/>
                </a:lnTo>
                <a:lnTo>
                  <a:pt x="0" y="190126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481" name="Shape 481"/>
        <p:cNvGrpSpPr/>
        <p:nvPr/>
      </p:nvGrpSpPr>
      <p:grpSpPr>
        <a:xfrm>
          <a:off x="0" y="0"/>
          <a:ext cx="0" cy="0"/>
          <a:chOff x="0" y="0"/>
          <a:chExt cx="0" cy="0"/>
        </a:xfrm>
      </p:grpSpPr>
      <p:grpSp>
        <p:nvGrpSpPr>
          <p:cNvPr id="482" name="Google Shape;482;p37"/>
          <p:cNvGrpSpPr/>
          <p:nvPr/>
        </p:nvGrpSpPr>
        <p:grpSpPr>
          <a:xfrm>
            <a:off x="1666579" y="913936"/>
            <a:ext cx="2349654" cy="2063228"/>
            <a:chOff x="0" y="-47625"/>
            <a:chExt cx="979872" cy="860425"/>
          </a:xfrm>
        </p:grpSpPr>
        <p:sp>
          <p:nvSpPr>
            <p:cNvPr id="483" name="Google Shape;483;p37"/>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9525">
              <a:solidFill>
                <a:srgbClr val="35317F"/>
              </a:solidFill>
              <a:prstDash val="solid"/>
              <a:round/>
              <a:headEnd len="sm" w="sm" type="none"/>
              <a:tailEnd len="sm" w="sm" type="none"/>
            </a:ln>
          </p:spPr>
        </p:sp>
        <p:sp>
          <p:nvSpPr>
            <p:cNvPr id="484" name="Google Shape;484;p37"/>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5" name="Google Shape;485;p37"/>
          <p:cNvGrpSpPr/>
          <p:nvPr/>
        </p:nvGrpSpPr>
        <p:grpSpPr>
          <a:xfrm>
            <a:off x="1562515" y="859420"/>
            <a:ext cx="2349654" cy="2040388"/>
            <a:chOff x="0" y="-38100"/>
            <a:chExt cx="979872" cy="850900"/>
          </a:xfrm>
        </p:grpSpPr>
        <p:sp>
          <p:nvSpPr>
            <p:cNvPr id="486" name="Google Shape;486;p37"/>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87" name="Google Shape;487;p37"/>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8" name="Google Shape;488;p37"/>
          <p:cNvGrpSpPr/>
          <p:nvPr/>
        </p:nvGrpSpPr>
        <p:grpSpPr>
          <a:xfrm>
            <a:off x="5063310" y="913936"/>
            <a:ext cx="2349654" cy="2063228"/>
            <a:chOff x="0" y="-47625"/>
            <a:chExt cx="979872" cy="860425"/>
          </a:xfrm>
        </p:grpSpPr>
        <p:sp>
          <p:nvSpPr>
            <p:cNvPr id="489" name="Google Shape;489;p37"/>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9525">
              <a:solidFill>
                <a:srgbClr val="35317F"/>
              </a:solidFill>
              <a:prstDash val="solid"/>
              <a:round/>
              <a:headEnd len="sm" w="sm" type="none"/>
              <a:tailEnd len="sm" w="sm" type="none"/>
            </a:ln>
          </p:spPr>
        </p:sp>
        <p:sp>
          <p:nvSpPr>
            <p:cNvPr id="490" name="Google Shape;490;p37"/>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1" name="Google Shape;491;p37"/>
          <p:cNvGrpSpPr/>
          <p:nvPr/>
        </p:nvGrpSpPr>
        <p:grpSpPr>
          <a:xfrm>
            <a:off x="4959245" y="859420"/>
            <a:ext cx="2349654" cy="2040388"/>
            <a:chOff x="0" y="-38100"/>
            <a:chExt cx="979872" cy="850900"/>
          </a:xfrm>
        </p:grpSpPr>
        <p:sp>
          <p:nvSpPr>
            <p:cNvPr id="492" name="Google Shape;492;p37"/>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93" name="Google Shape;493;p37"/>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37"/>
          <p:cNvGrpSpPr/>
          <p:nvPr/>
        </p:nvGrpSpPr>
        <p:grpSpPr>
          <a:xfrm>
            <a:off x="1666579" y="3296700"/>
            <a:ext cx="2349654" cy="2063228"/>
            <a:chOff x="0" y="-47625"/>
            <a:chExt cx="979872" cy="860425"/>
          </a:xfrm>
        </p:grpSpPr>
        <p:sp>
          <p:nvSpPr>
            <p:cNvPr id="495" name="Google Shape;495;p37"/>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9525">
              <a:solidFill>
                <a:srgbClr val="35317F"/>
              </a:solidFill>
              <a:prstDash val="solid"/>
              <a:round/>
              <a:headEnd len="sm" w="sm" type="none"/>
              <a:tailEnd len="sm" w="sm" type="none"/>
            </a:ln>
          </p:spPr>
        </p:sp>
        <p:sp>
          <p:nvSpPr>
            <p:cNvPr id="496" name="Google Shape;496;p37"/>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7" name="Google Shape;497;p37"/>
          <p:cNvGrpSpPr/>
          <p:nvPr/>
        </p:nvGrpSpPr>
        <p:grpSpPr>
          <a:xfrm>
            <a:off x="1562515" y="3242184"/>
            <a:ext cx="2349654" cy="2040388"/>
            <a:chOff x="0" y="-38100"/>
            <a:chExt cx="979872" cy="850900"/>
          </a:xfrm>
        </p:grpSpPr>
        <p:sp>
          <p:nvSpPr>
            <p:cNvPr id="498" name="Google Shape;498;p37"/>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499" name="Google Shape;499;p37"/>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0" name="Google Shape;500;p37"/>
          <p:cNvGrpSpPr/>
          <p:nvPr/>
        </p:nvGrpSpPr>
        <p:grpSpPr>
          <a:xfrm>
            <a:off x="5063310" y="3296700"/>
            <a:ext cx="2349654" cy="2063228"/>
            <a:chOff x="0" y="-47625"/>
            <a:chExt cx="979872" cy="860425"/>
          </a:xfrm>
        </p:grpSpPr>
        <p:sp>
          <p:nvSpPr>
            <p:cNvPr id="501" name="Google Shape;501;p37"/>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9525">
              <a:solidFill>
                <a:srgbClr val="35317F"/>
              </a:solidFill>
              <a:prstDash val="solid"/>
              <a:round/>
              <a:headEnd len="sm" w="sm" type="none"/>
              <a:tailEnd len="sm" w="sm" type="none"/>
            </a:ln>
          </p:spPr>
        </p:sp>
        <p:sp>
          <p:nvSpPr>
            <p:cNvPr id="502" name="Google Shape;502;p37"/>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3" name="Google Shape;503;p37"/>
          <p:cNvGrpSpPr/>
          <p:nvPr/>
        </p:nvGrpSpPr>
        <p:grpSpPr>
          <a:xfrm>
            <a:off x="4959245" y="3242184"/>
            <a:ext cx="2349654" cy="2040388"/>
            <a:chOff x="0" y="-38100"/>
            <a:chExt cx="979872" cy="850900"/>
          </a:xfrm>
        </p:grpSpPr>
        <p:sp>
          <p:nvSpPr>
            <p:cNvPr id="504" name="Google Shape;504;p37"/>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505" name="Google Shape;505;p37"/>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6" name="Google Shape;506;p37"/>
          <p:cNvSpPr txBox="1"/>
          <p:nvPr/>
        </p:nvSpPr>
        <p:spPr>
          <a:xfrm>
            <a:off x="2433700" y="313024"/>
            <a:ext cx="669180" cy="60959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 sz="3800" u="none" cap="none" strike="noStrike">
                <a:solidFill>
                  <a:srgbClr val="35317F"/>
                </a:solidFill>
                <a:latin typeface="Open Sans"/>
                <a:ea typeface="Open Sans"/>
                <a:cs typeface="Open Sans"/>
                <a:sym typeface="Open Sans"/>
              </a:rPr>
              <a:t>S</a:t>
            </a:r>
            <a:endParaRPr sz="700"/>
          </a:p>
        </p:txBody>
      </p:sp>
      <p:sp>
        <p:nvSpPr>
          <p:cNvPr id="507" name="Google Shape;507;p37"/>
          <p:cNvSpPr txBox="1"/>
          <p:nvPr/>
        </p:nvSpPr>
        <p:spPr>
          <a:xfrm>
            <a:off x="2201069" y="1103070"/>
            <a:ext cx="1134443"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35317F"/>
                </a:solidFill>
                <a:latin typeface="Open Sans Light"/>
                <a:ea typeface="Open Sans Light"/>
                <a:cs typeface="Open Sans Light"/>
                <a:sym typeface="Open Sans Light"/>
              </a:rPr>
              <a:t>Strengths</a:t>
            </a:r>
            <a:endParaRPr sz="700"/>
          </a:p>
        </p:txBody>
      </p:sp>
      <p:sp>
        <p:nvSpPr>
          <p:cNvPr id="508" name="Google Shape;508;p37"/>
          <p:cNvSpPr txBox="1"/>
          <p:nvPr/>
        </p:nvSpPr>
        <p:spPr>
          <a:xfrm>
            <a:off x="1562515" y="1539672"/>
            <a:ext cx="23496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What are you doing well? </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What sets you apart?</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What are your good qualities?</a:t>
            </a:r>
            <a:endParaRPr sz="700"/>
          </a:p>
        </p:txBody>
      </p:sp>
      <p:sp>
        <p:nvSpPr>
          <p:cNvPr id="509" name="Google Shape;509;p37"/>
          <p:cNvSpPr txBox="1"/>
          <p:nvPr/>
        </p:nvSpPr>
        <p:spPr>
          <a:xfrm>
            <a:off x="4968579" y="1497383"/>
            <a:ext cx="23289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Where do you need to improve? </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Are resources adequate?</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What do others do</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better than you?</a:t>
            </a:r>
            <a:endParaRPr sz="700"/>
          </a:p>
        </p:txBody>
      </p:sp>
      <p:sp>
        <p:nvSpPr>
          <p:cNvPr id="510" name="Google Shape;510;p37"/>
          <p:cNvSpPr txBox="1"/>
          <p:nvPr/>
        </p:nvSpPr>
        <p:spPr>
          <a:xfrm>
            <a:off x="5773147" y="313024"/>
            <a:ext cx="669180" cy="60959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 sz="3800" u="none" cap="none" strike="noStrike">
                <a:solidFill>
                  <a:srgbClr val="35317F"/>
                </a:solidFill>
                <a:latin typeface="Open Sans"/>
                <a:ea typeface="Open Sans"/>
                <a:cs typeface="Open Sans"/>
                <a:sym typeface="Open Sans"/>
              </a:rPr>
              <a:t>W</a:t>
            </a:r>
            <a:endParaRPr sz="700"/>
          </a:p>
        </p:txBody>
      </p:sp>
      <p:sp>
        <p:nvSpPr>
          <p:cNvPr id="511" name="Google Shape;511;p37"/>
          <p:cNvSpPr txBox="1"/>
          <p:nvPr/>
        </p:nvSpPr>
        <p:spPr>
          <a:xfrm>
            <a:off x="5190095" y="1100784"/>
            <a:ext cx="1835284"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35317F"/>
                </a:solidFill>
                <a:latin typeface="Open Sans Light"/>
                <a:ea typeface="Open Sans Light"/>
                <a:cs typeface="Open Sans Light"/>
                <a:sym typeface="Open Sans Light"/>
              </a:rPr>
              <a:t>Weaknesses</a:t>
            </a:r>
            <a:endParaRPr sz="700"/>
          </a:p>
        </p:txBody>
      </p:sp>
      <p:sp>
        <p:nvSpPr>
          <p:cNvPr id="512" name="Google Shape;512;p37"/>
          <p:cNvSpPr txBox="1"/>
          <p:nvPr/>
        </p:nvSpPr>
        <p:spPr>
          <a:xfrm>
            <a:off x="2433700" y="2709660"/>
            <a:ext cx="669180" cy="60959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 sz="3800" u="none" cap="none" strike="noStrike">
                <a:solidFill>
                  <a:srgbClr val="35317F"/>
                </a:solidFill>
                <a:latin typeface="Open Sans"/>
                <a:ea typeface="Open Sans"/>
                <a:cs typeface="Open Sans"/>
                <a:sym typeface="Open Sans"/>
              </a:rPr>
              <a:t>O</a:t>
            </a:r>
            <a:endParaRPr sz="700"/>
          </a:p>
        </p:txBody>
      </p:sp>
      <p:sp>
        <p:nvSpPr>
          <p:cNvPr id="513" name="Google Shape;513;p37"/>
          <p:cNvSpPr txBox="1"/>
          <p:nvPr/>
        </p:nvSpPr>
        <p:spPr>
          <a:xfrm>
            <a:off x="1975129" y="3466895"/>
            <a:ext cx="1586322"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35317F"/>
                </a:solidFill>
                <a:latin typeface="Open Sans Light"/>
                <a:ea typeface="Open Sans Light"/>
                <a:cs typeface="Open Sans Light"/>
                <a:sym typeface="Open Sans Light"/>
              </a:rPr>
              <a:t>Opportunities</a:t>
            </a:r>
            <a:endParaRPr sz="700"/>
          </a:p>
        </p:txBody>
      </p:sp>
      <p:sp>
        <p:nvSpPr>
          <p:cNvPr id="514" name="Google Shape;514;p37"/>
          <p:cNvSpPr txBox="1"/>
          <p:nvPr/>
        </p:nvSpPr>
        <p:spPr>
          <a:xfrm>
            <a:off x="1562515" y="3895208"/>
            <a:ext cx="23496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What are your goals? </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Are demands shifting?</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How can it be improved?</a:t>
            </a:r>
            <a:endParaRPr sz="700"/>
          </a:p>
        </p:txBody>
      </p:sp>
      <p:sp>
        <p:nvSpPr>
          <p:cNvPr id="515" name="Google Shape;515;p37"/>
          <p:cNvSpPr txBox="1"/>
          <p:nvPr/>
        </p:nvSpPr>
        <p:spPr>
          <a:xfrm>
            <a:off x="4959245" y="3895208"/>
            <a:ext cx="23382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What are the blockers</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you're facing? </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What are factors outside</a:t>
            </a:r>
            <a:endParaRPr sz="700"/>
          </a:p>
          <a:p>
            <a:pPr indent="0" lvl="0" marL="0" marR="0" rtl="0" algn="ctr">
              <a:lnSpc>
                <a:spcPct val="100000"/>
              </a:lnSpc>
              <a:spcBef>
                <a:spcPts val="0"/>
              </a:spcBef>
              <a:spcAft>
                <a:spcPts val="0"/>
              </a:spcAft>
              <a:buNone/>
            </a:pPr>
            <a:r>
              <a:rPr b="0" i="0" lang="en" sz="1000" u="none" cap="none" strike="noStrike">
                <a:solidFill>
                  <a:srgbClr val="35317F"/>
                </a:solidFill>
                <a:latin typeface="Open Sans Light"/>
                <a:ea typeface="Open Sans Light"/>
                <a:cs typeface="Open Sans Light"/>
                <a:sym typeface="Open Sans Light"/>
              </a:rPr>
              <a:t>of your control?</a:t>
            </a:r>
            <a:endParaRPr sz="700"/>
          </a:p>
        </p:txBody>
      </p:sp>
      <p:sp>
        <p:nvSpPr>
          <p:cNvPr id="516" name="Google Shape;516;p37"/>
          <p:cNvSpPr txBox="1"/>
          <p:nvPr/>
        </p:nvSpPr>
        <p:spPr>
          <a:xfrm>
            <a:off x="5773147" y="2709660"/>
            <a:ext cx="669180" cy="60959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 sz="3800" u="none" cap="none" strike="noStrike">
                <a:solidFill>
                  <a:srgbClr val="35317F"/>
                </a:solidFill>
                <a:latin typeface="Open Sans"/>
                <a:ea typeface="Open Sans"/>
                <a:cs typeface="Open Sans"/>
                <a:sym typeface="Open Sans"/>
              </a:rPr>
              <a:t>T</a:t>
            </a:r>
            <a:endParaRPr sz="700"/>
          </a:p>
        </p:txBody>
      </p:sp>
      <p:sp>
        <p:nvSpPr>
          <p:cNvPr id="517" name="Google Shape;517;p37"/>
          <p:cNvSpPr txBox="1"/>
          <p:nvPr/>
        </p:nvSpPr>
        <p:spPr>
          <a:xfrm>
            <a:off x="4802510" y="3466895"/>
            <a:ext cx="2610454"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35317F"/>
                </a:solidFill>
                <a:latin typeface="Open Sans Light"/>
                <a:ea typeface="Open Sans Light"/>
                <a:cs typeface="Open Sans Light"/>
                <a:sym typeface="Open Sans Light"/>
              </a:rPr>
              <a:t>Threats</a:t>
            </a:r>
            <a:endParaRPr sz="700"/>
          </a:p>
        </p:txBody>
      </p:sp>
      <p:sp>
        <p:nvSpPr>
          <p:cNvPr id="518" name="Google Shape;518;p37"/>
          <p:cNvSpPr/>
          <p:nvPr/>
        </p:nvSpPr>
        <p:spPr>
          <a:xfrm>
            <a:off x="-361239" y="2306722"/>
            <a:ext cx="722480" cy="924774"/>
          </a:xfrm>
          <a:custGeom>
            <a:rect b="b" l="l" r="r" t="t"/>
            <a:pathLst>
              <a:path extrusionOk="0" h="1849547" w="1444959">
                <a:moveTo>
                  <a:pt x="0" y="0"/>
                </a:moveTo>
                <a:lnTo>
                  <a:pt x="1444958" y="0"/>
                </a:lnTo>
                <a:lnTo>
                  <a:pt x="1444958" y="1849547"/>
                </a:lnTo>
                <a:lnTo>
                  <a:pt x="0" y="1849547"/>
                </a:lnTo>
                <a:lnTo>
                  <a:pt x="0" y="0"/>
                </a:lnTo>
                <a:close/>
              </a:path>
            </a:pathLst>
          </a:custGeom>
          <a:blipFill rotWithShape="1">
            <a:blip r:embed="rId3">
              <a:alphaModFix/>
            </a:blip>
            <a:stretch>
              <a:fillRect b="0" l="0" r="0" t="0"/>
            </a:stretch>
          </a:blipFill>
          <a:ln>
            <a:noFill/>
          </a:ln>
        </p:spPr>
      </p:sp>
      <p:sp>
        <p:nvSpPr>
          <p:cNvPr id="519" name="Google Shape;519;p37"/>
          <p:cNvSpPr/>
          <p:nvPr/>
        </p:nvSpPr>
        <p:spPr>
          <a:xfrm>
            <a:off x="7616656" y="493532"/>
            <a:ext cx="844202" cy="844202"/>
          </a:xfrm>
          <a:custGeom>
            <a:rect b="b" l="l" r="r" t="t"/>
            <a:pathLst>
              <a:path extrusionOk="0" h="1688404" w="1688404">
                <a:moveTo>
                  <a:pt x="0" y="0"/>
                </a:moveTo>
                <a:lnTo>
                  <a:pt x="1688404" y="0"/>
                </a:lnTo>
                <a:lnTo>
                  <a:pt x="1688404" y="1688405"/>
                </a:lnTo>
                <a:lnTo>
                  <a:pt x="0" y="1688405"/>
                </a:lnTo>
                <a:lnTo>
                  <a:pt x="0" y="0"/>
                </a:lnTo>
                <a:close/>
              </a:path>
            </a:pathLst>
          </a:custGeom>
          <a:blipFill rotWithShape="1">
            <a:blip r:embed="rId4">
              <a:alphaModFix/>
            </a:blip>
            <a:stretch>
              <a:fillRect b="0" l="0" r="0" t="0"/>
            </a:stretch>
          </a:blipFill>
          <a:ln>
            <a:noFill/>
          </a:ln>
        </p:spPr>
      </p:sp>
      <p:sp>
        <p:nvSpPr>
          <p:cNvPr id="520" name="Google Shape;520;p37"/>
          <p:cNvSpPr/>
          <p:nvPr/>
        </p:nvSpPr>
        <p:spPr>
          <a:xfrm>
            <a:off x="8038757" y="4025098"/>
            <a:ext cx="2060184" cy="2057400"/>
          </a:xfrm>
          <a:custGeom>
            <a:rect b="b" l="l" r="r" t="t"/>
            <a:pathLst>
              <a:path extrusionOk="0" h="4114800" w="4120368">
                <a:moveTo>
                  <a:pt x="0" y="0"/>
                </a:moveTo>
                <a:lnTo>
                  <a:pt x="4120368" y="0"/>
                </a:lnTo>
                <a:lnTo>
                  <a:pt x="4120368" y="4114800"/>
                </a:lnTo>
                <a:lnTo>
                  <a:pt x="0" y="4114800"/>
                </a:lnTo>
                <a:lnTo>
                  <a:pt x="0" y="0"/>
                </a:lnTo>
                <a:close/>
              </a:path>
            </a:pathLst>
          </a:custGeom>
          <a:blipFill rotWithShape="1">
            <a:blip r:embed="rId5">
              <a:alphaModFix/>
            </a:blip>
            <a:stretch>
              <a:fillRect b="0" l="0" r="0" t="0"/>
            </a:stretch>
          </a:blipFill>
          <a:ln>
            <a:noFill/>
          </a:ln>
        </p:spPr>
      </p:sp>
      <p:sp>
        <p:nvSpPr>
          <p:cNvPr id="521" name="Google Shape;521;p37"/>
          <p:cNvSpPr/>
          <p:nvPr/>
        </p:nvSpPr>
        <p:spPr>
          <a:xfrm>
            <a:off x="-954941" y="-950552"/>
            <a:ext cx="2060184" cy="2057400"/>
          </a:xfrm>
          <a:custGeom>
            <a:rect b="b" l="l" r="r" t="t"/>
            <a:pathLst>
              <a:path extrusionOk="0" h="4114800" w="4120368">
                <a:moveTo>
                  <a:pt x="0" y="0"/>
                </a:moveTo>
                <a:lnTo>
                  <a:pt x="4120368" y="0"/>
                </a:lnTo>
                <a:lnTo>
                  <a:pt x="4120368"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525" name="Shape 525"/>
        <p:cNvGrpSpPr/>
        <p:nvPr/>
      </p:nvGrpSpPr>
      <p:grpSpPr>
        <a:xfrm>
          <a:off x="0" y="0"/>
          <a:ext cx="0" cy="0"/>
          <a:chOff x="0" y="0"/>
          <a:chExt cx="0" cy="0"/>
        </a:xfrm>
      </p:grpSpPr>
      <p:grpSp>
        <p:nvGrpSpPr>
          <p:cNvPr id="526" name="Google Shape;526;p38"/>
          <p:cNvGrpSpPr/>
          <p:nvPr/>
        </p:nvGrpSpPr>
        <p:grpSpPr>
          <a:xfrm>
            <a:off x="5072661" y="792451"/>
            <a:ext cx="3556989" cy="3560792"/>
            <a:chOff x="-1528" y="0"/>
            <a:chExt cx="9485304" cy="9495445"/>
          </a:xfrm>
        </p:grpSpPr>
        <p:grpSp>
          <p:nvGrpSpPr>
            <p:cNvPr id="527" name="Google Shape;527;p38"/>
            <p:cNvGrpSpPr/>
            <p:nvPr/>
          </p:nvGrpSpPr>
          <p:grpSpPr>
            <a:xfrm>
              <a:off x="38" y="0"/>
              <a:ext cx="9483737" cy="9495445"/>
              <a:chOff x="0" y="-6350"/>
              <a:chExt cx="10287000" cy="10299700"/>
            </a:xfrm>
          </p:grpSpPr>
          <p:sp>
            <p:nvSpPr>
              <p:cNvPr id="528" name="Google Shape;528;p38"/>
              <p:cNvSpPr/>
              <p:nvPr/>
            </p:nvSpPr>
            <p:spPr>
              <a:xfrm>
                <a:off x="0" y="-63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529" name="Google Shape;529;p38"/>
              <p:cNvSpPr/>
              <p:nvPr/>
            </p:nvSpPr>
            <p:spPr>
              <a:xfrm>
                <a:off x="0" y="20510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530" name="Google Shape;530;p38"/>
              <p:cNvSpPr/>
              <p:nvPr/>
            </p:nvSpPr>
            <p:spPr>
              <a:xfrm>
                <a:off x="0" y="41084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531" name="Google Shape;531;p38"/>
              <p:cNvSpPr/>
              <p:nvPr/>
            </p:nvSpPr>
            <p:spPr>
              <a:xfrm>
                <a:off x="0" y="61658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532" name="Google Shape;532;p38"/>
              <p:cNvSpPr/>
              <p:nvPr/>
            </p:nvSpPr>
            <p:spPr>
              <a:xfrm>
                <a:off x="0" y="82232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24705"/>
                </a:srgbClr>
              </a:solidFill>
              <a:ln>
                <a:noFill/>
              </a:ln>
            </p:spPr>
          </p:sp>
          <p:sp>
            <p:nvSpPr>
              <p:cNvPr id="533" name="Google Shape;533;p38"/>
              <p:cNvSpPr/>
              <p:nvPr/>
            </p:nvSpPr>
            <p:spPr>
              <a:xfrm>
                <a:off x="0" y="10280650"/>
                <a:ext cx="10287000" cy="12700"/>
              </a:xfrm>
              <a:custGeom>
                <a:rect b="b" l="l" r="r" t="t"/>
                <a:pathLst>
                  <a:path extrusionOk="0" h="12700" w="10287000">
                    <a:moveTo>
                      <a:pt x="0" y="0"/>
                    </a:moveTo>
                    <a:lnTo>
                      <a:pt x="10287000" y="0"/>
                    </a:lnTo>
                    <a:lnTo>
                      <a:pt x="10287000" y="12700"/>
                    </a:lnTo>
                    <a:lnTo>
                      <a:pt x="0" y="12700"/>
                    </a:lnTo>
                    <a:close/>
                  </a:path>
                </a:pathLst>
              </a:custGeom>
              <a:solidFill>
                <a:srgbClr val="000000">
                  <a:alpha val="60000"/>
                </a:srgbClr>
              </a:solidFill>
              <a:ln>
                <a:noFill/>
              </a:ln>
            </p:spPr>
          </p:sp>
        </p:grpSp>
        <p:grpSp>
          <p:nvGrpSpPr>
            <p:cNvPr id="534" name="Google Shape;534;p38"/>
            <p:cNvGrpSpPr/>
            <p:nvPr/>
          </p:nvGrpSpPr>
          <p:grpSpPr>
            <a:xfrm>
              <a:off x="-1528" y="0"/>
              <a:ext cx="9485304" cy="9489591"/>
              <a:chOff x="-1699" y="-6350"/>
              <a:chExt cx="10288699" cy="10293350"/>
            </a:xfrm>
          </p:grpSpPr>
          <p:sp>
            <p:nvSpPr>
              <p:cNvPr id="535" name="Google Shape;535;p38"/>
              <p:cNvSpPr/>
              <p:nvPr/>
            </p:nvSpPr>
            <p:spPr>
              <a:xfrm>
                <a:off x="-1699" y="8216889"/>
                <a:ext cx="970375" cy="2070111"/>
              </a:xfrm>
              <a:custGeom>
                <a:rect b="b" l="l" r="r" t="t"/>
                <a:pathLst>
                  <a:path extrusionOk="0" h="2070111" w="970375">
                    <a:moveTo>
                      <a:pt x="1699" y="2070111"/>
                    </a:moveTo>
                    <a:lnTo>
                      <a:pt x="1699" y="489850"/>
                    </a:lnTo>
                    <a:lnTo>
                      <a:pt x="1699" y="489850"/>
                    </a:lnTo>
                    <a:cubicBezTo>
                      <a:pt x="0" y="360524"/>
                      <a:pt x="50188" y="235909"/>
                      <a:pt x="141045" y="143860"/>
                    </a:cubicBezTo>
                    <a:cubicBezTo>
                      <a:pt x="231901" y="51809"/>
                      <a:pt x="355851" y="0"/>
                      <a:pt x="485188" y="11"/>
                    </a:cubicBezTo>
                    <a:lnTo>
                      <a:pt x="485188" y="11"/>
                    </a:lnTo>
                    <a:cubicBezTo>
                      <a:pt x="614525" y="0"/>
                      <a:pt x="738475" y="51809"/>
                      <a:pt x="829331" y="143860"/>
                    </a:cubicBezTo>
                    <a:cubicBezTo>
                      <a:pt x="920188" y="235909"/>
                      <a:pt x="970376" y="360524"/>
                      <a:pt x="968677" y="489850"/>
                    </a:cubicBezTo>
                    <a:lnTo>
                      <a:pt x="968677" y="2070111"/>
                    </a:lnTo>
                    <a:close/>
                  </a:path>
                </a:pathLst>
              </a:cu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6" name="Google Shape;536;p38"/>
              <p:cNvSpPr/>
              <p:nvPr/>
            </p:nvSpPr>
            <p:spPr>
              <a:xfrm>
                <a:off x="2330005" y="6165850"/>
                <a:ext cx="966978" cy="4121150"/>
              </a:xfrm>
              <a:custGeom>
                <a:rect b="b" l="l" r="r" t="t"/>
                <a:pathLst>
                  <a:path extrusionOk="0" h="4121150" w="966978">
                    <a:moveTo>
                      <a:pt x="0" y="4121150"/>
                    </a:moveTo>
                    <a:lnTo>
                      <a:pt x="0" y="483489"/>
                    </a:lnTo>
                    <a:cubicBezTo>
                      <a:pt x="0" y="355260"/>
                      <a:pt x="50939" y="232282"/>
                      <a:pt x="141611" y="141611"/>
                    </a:cubicBezTo>
                    <a:cubicBezTo>
                      <a:pt x="232283" y="50939"/>
                      <a:pt x="355260" y="0"/>
                      <a:pt x="483490" y="0"/>
                    </a:cubicBezTo>
                    <a:lnTo>
                      <a:pt x="483490" y="0"/>
                    </a:lnTo>
                    <a:cubicBezTo>
                      <a:pt x="611719" y="0"/>
                      <a:pt x="734696" y="50939"/>
                      <a:pt x="825368" y="141611"/>
                    </a:cubicBezTo>
                    <a:cubicBezTo>
                      <a:pt x="916040" y="232282"/>
                      <a:pt x="966979" y="355260"/>
                      <a:pt x="966979" y="483489"/>
                    </a:cubicBezTo>
                    <a:lnTo>
                      <a:pt x="966979" y="4121150"/>
                    </a:lnTo>
                    <a:close/>
                  </a:path>
                </a:pathLst>
              </a:cu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7" name="Google Shape;537;p38"/>
              <p:cNvSpPr/>
              <p:nvPr/>
            </p:nvSpPr>
            <p:spPr>
              <a:xfrm>
                <a:off x="4660011" y="4108450"/>
                <a:ext cx="966978" cy="6178550"/>
              </a:xfrm>
              <a:custGeom>
                <a:rect b="b" l="l" r="r" t="t"/>
                <a:pathLst>
                  <a:path extrusionOk="0" h="6178550" w="966978">
                    <a:moveTo>
                      <a:pt x="0" y="6178550"/>
                    </a:moveTo>
                    <a:lnTo>
                      <a:pt x="0" y="483489"/>
                    </a:lnTo>
                    <a:cubicBezTo>
                      <a:pt x="0" y="355260"/>
                      <a:pt x="50939" y="232282"/>
                      <a:pt x="141611" y="141611"/>
                    </a:cubicBezTo>
                    <a:cubicBezTo>
                      <a:pt x="232282" y="50939"/>
                      <a:pt x="355260" y="0"/>
                      <a:pt x="483489" y="0"/>
                    </a:cubicBezTo>
                    <a:lnTo>
                      <a:pt x="483489" y="0"/>
                    </a:lnTo>
                    <a:cubicBezTo>
                      <a:pt x="611718" y="0"/>
                      <a:pt x="734696" y="50939"/>
                      <a:pt x="825367" y="141611"/>
                    </a:cubicBezTo>
                    <a:cubicBezTo>
                      <a:pt x="916039" y="232282"/>
                      <a:pt x="966978" y="355260"/>
                      <a:pt x="966978" y="483489"/>
                    </a:cubicBezTo>
                    <a:lnTo>
                      <a:pt x="966978" y="6178550"/>
                    </a:lnTo>
                    <a:close/>
                  </a:path>
                </a:pathLst>
              </a:cu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8" name="Google Shape;538;p38"/>
              <p:cNvSpPr/>
              <p:nvPr/>
            </p:nvSpPr>
            <p:spPr>
              <a:xfrm>
                <a:off x="6990017" y="2051050"/>
                <a:ext cx="966977" cy="8235950"/>
              </a:xfrm>
              <a:custGeom>
                <a:rect b="b" l="l" r="r" t="t"/>
                <a:pathLst>
                  <a:path extrusionOk="0" h="8235950" w="966977">
                    <a:moveTo>
                      <a:pt x="0" y="8235950"/>
                    </a:moveTo>
                    <a:lnTo>
                      <a:pt x="0" y="483489"/>
                    </a:lnTo>
                    <a:cubicBezTo>
                      <a:pt x="0" y="355260"/>
                      <a:pt x="50938" y="232283"/>
                      <a:pt x="141610" y="141611"/>
                    </a:cubicBezTo>
                    <a:cubicBezTo>
                      <a:pt x="232282" y="50939"/>
                      <a:pt x="355259" y="0"/>
                      <a:pt x="483489" y="0"/>
                    </a:cubicBezTo>
                    <a:lnTo>
                      <a:pt x="483489" y="0"/>
                    </a:lnTo>
                    <a:cubicBezTo>
                      <a:pt x="750512" y="0"/>
                      <a:pt x="966977" y="216466"/>
                      <a:pt x="966977" y="483489"/>
                    </a:cubicBezTo>
                    <a:lnTo>
                      <a:pt x="966977" y="8235950"/>
                    </a:lnTo>
                    <a:close/>
                  </a:path>
                </a:pathLst>
              </a:cu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9" name="Google Shape;539;p38"/>
              <p:cNvSpPr/>
              <p:nvPr/>
            </p:nvSpPr>
            <p:spPr>
              <a:xfrm>
                <a:off x="9320022" y="-6350"/>
                <a:ext cx="966978" cy="10293350"/>
              </a:xfrm>
              <a:custGeom>
                <a:rect b="b" l="l" r="r" t="t"/>
                <a:pathLst>
                  <a:path extrusionOk="0" h="10293350" w="966978">
                    <a:moveTo>
                      <a:pt x="0" y="10293350"/>
                    </a:moveTo>
                    <a:lnTo>
                      <a:pt x="0" y="483489"/>
                    </a:lnTo>
                    <a:cubicBezTo>
                      <a:pt x="0" y="355260"/>
                      <a:pt x="50939" y="232282"/>
                      <a:pt x="141611" y="141611"/>
                    </a:cubicBezTo>
                    <a:cubicBezTo>
                      <a:pt x="232283" y="50939"/>
                      <a:pt x="355260" y="0"/>
                      <a:pt x="483489" y="0"/>
                    </a:cubicBezTo>
                    <a:lnTo>
                      <a:pt x="483489" y="0"/>
                    </a:lnTo>
                    <a:cubicBezTo>
                      <a:pt x="611718" y="0"/>
                      <a:pt x="734695" y="50939"/>
                      <a:pt x="825367" y="141611"/>
                    </a:cubicBezTo>
                    <a:cubicBezTo>
                      <a:pt x="916039" y="232282"/>
                      <a:pt x="966978" y="355260"/>
                      <a:pt x="966978" y="483489"/>
                    </a:cubicBezTo>
                    <a:lnTo>
                      <a:pt x="966978" y="10293350"/>
                    </a:lnTo>
                    <a:close/>
                  </a:path>
                </a:pathLst>
              </a:cu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0" name="Google Shape;540;p38"/>
              <p:cNvSpPr/>
              <p:nvPr/>
            </p:nvSpPr>
            <p:spPr>
              <a:xfrm>
                <a:off x="0" y="9251950"/>
                <a:ext cx="966978" cy="1035050"/>
              </a:xfrm>
              <a:custGeom>
                <a:rect b="b" l="l" r="r" t="t"/>
                <a:pathLst>
                  <a:path extrusionOk="0" h="1035050" w="966978">
                    <a:moveTo>
                      <a:pt x="0" y="0"/>
                    </a:moveTo>
                    <a:lnTo>
                      <a:pt x="966978" y="0"/>
                    </a:lnTo>
                    <a:lnTo>
                      <a:pt x="966978" y="1035050"/>
                    </a:lnTo>
                    <a:lnTo>
                      <a:pt x="0" y="1035050"/>
                    </a:lnTo>
                    <a:close/>
                  </a:path>
                </a:pathLst>
              </a:custGeom>
              <a:solidFill>
                <a:srgbClr val="B1C5E9"/>
              </a:solidFill>
              <a:ln>
                <a:noFill/>
              </a:ln>
            </p:spPr>
          </p:sp>
          <p:sp>
            <p:nvSpPr>
              <p:cNvPr id="541" name="Google Shape;541;p38"/>
              <p:cNvSpPr/>
              <p:nvPr/>
            </p:nvSpPr>
            <p:spPr>
              <a:xfrm>
                <a:off x="2330005" y="6990080"/>
                <a:ext cx="966978" cy="3296920"/>
              </a:xfrm>
              <a:custGeom>
                <a:rect b="b" l="l" r="r" t="t"/>
                <a:pathLst>
                  <a:path extrusionOk="0" h="3296920" w="966978">
                    <a:moveTo>
                      <a:pt x="0" y="0"/>
                    </a:moveTo>
                    <a:lnTo>
                      <a:pt x="966979" y="0"/>
                    </a:lnTo>
                    <a:lnTo>
                      <a:pt x="966979" y="3296920"/>
                    </a:lnTo>
                    <a:lnTo>
                      <a:pt x="0" y="3296920"/>
                    </a:lnTo>
                    <a:close/>
                  </a:path>
                </a:pathLst>
              </a:custGeom>
              <a:solidFill>
                <a:srgbClr val="B1C5E9"/>
              </a:solidFill>
              <a:ln>
                <a:noFill/>
              </a:ln>
            </p:spPr>
          </p:sp>
          <p:sp>
            <p:nvSpPr>
              <p:cNvPr id="542" name="Google Shape;542;p38"/>
              <p:cNvSpPr/>
              <p:nvPr/>
            </p:nvSpPr>
            <p:spPr>
              <a:xfrm>
                <a:off x="4660011" y="5138208"/>
                <a:ext cx="966978" cy="5148792"/>
              </a:xfrm>
              <a:custGeom>
                <a:rect b="b" l="l" r="r" t="t"/>
                <a:pathLst>
                  <a:path extrusionOk="0" h="5148792" w="966978">
                    <a:moveTo>
                      <a:pt x="0" y="0"/>
                    </a:moveTo>
                    <a:lnTo>
                      <a:pt x="966978" y="0"/>
                    </a:lnTo>
                    <a:lnTo>
                      <a:pt x="966978" y="5148792"/>
                    </a:lnTo>
                    <a:lnTo>
                      <a:pt x="0" y="5148792"/>
                    </a:lnTo>
                    <a:close/>
                  </a:path>
                </a:pathLst>
              </a:custGeom>
              <a:solidFill>
                <a:srgbClr val="B1C5E9"/>
              </a:solidFill>
              <a:ln>
                <a:noFill/>
              </a:ln>
            </p:spPr>
          </p:sp>
          <p:sp>
            <p:nvSpPr>
              <p:cNvPr id="543" name="Google Shape;543;p38"/>
              <p:cNvSpPr/>
              <p:nvPr/>
            </p:nvSpPr>
            <p:spPr>
              <a:xfrm>
                <a:off x="6990017" y="3698240"/>
                <a:ext cx="966977" cy="6588760"/>
              </a:xfrm>
              <a:custGeom>
                <a:rect b="b" l="l" r="r" t="t"/>
                <a:pathLst>
                  <a:path extrusionOk="0" h="6588760" w="966977">
                    <a:moveTo>
                      <a:pt x="0" y="0"/>
                    </a:moveTo>
                    <a:lnTo>
                      <a:pt x="966977" y="0"/>
                    </a:lnTo>
                    <a:lnTo>
                      <a:pt x="966977" y="6588760"/>
                    </a:lnTo>
                    <a:lnTo>
                      <a:pt x="0" y="6588760"/>
                    </a:lnTo>
                    <a:close/>
                  </a:path>
                </a:pathLst>
              </a:custGeom>
              <a:solidFill>
                <a:srgbClr val="B1C5E9"/>
              </a:solidFill>
              <a:ln>
                <a:noFill/>
              </a:ln>
            </p:spPr>
          </p:sp>
          <p:sp>
            <p:nvSpPr>
              <p:cNvPr id="544" name="Google Shape;544;p38"/>
              <p:cNvSpPr/>
              <p:nvPr/>
            </p:nvSpPr>
            <p:spPr>
              <a:xfrm>
                <a:off x="9320022" y="1640586"/>
                <a:ext cx="966978" cy="8646414"/>
              </a:xfrm>
              <a:custGeom>
                <a:rect b="b" l="l" r="r" t="t"/>
                <a:pathLst>
                  <a:path extrusionOk="0" h="8646414" w="966978">
                    <a:moveTo>
                      <a:pt x="0" y="0"/>
                    </a:moveTo>
                    <a:lnTo>
                      <a:pt x="966978" y="0"/>
                    </a:lnTo>
                    <a:lnTo>
                      <a:pt x="966978" y="8646414"/>
                    </a:lnTo>
                    <a:lnTo>
                      <a:pt x="0" y="8646414"/>
                    </a:lnTo>
                    <a:close/>
                  </a:path>
                </a:pathLst>
              </a:custGeom>
              <a:solidFill>
                <a:srgbClr val="B1C5E9"/>
              </a:solidFill>
              <a:ln>
                <a:noFill/>
              </a:ln>
            </p:spPr>
          </p:sp>
          <p:sp>
            <p:nvSpPr>
              <p:cNvPr id="545" name="Google Shape;545;p38"/>
              <p:cNvSpPr/>
              <p:nvPr/>
            </p:nvSpPr>
            <p:spPr>
              <a:xfrm>
                <a:off x="0" y="10287000"/>
                <a:ext cx="966978" cy="0"/>
              </a:xfrm>
              <a:custGeom>
                <a:rect b="b" l="l" r="r" t="t"/>
                <a:pathLst>
                  <a:path extrusionOk="0" h="120000" w="966978">
                    <a:moveTo>
                      <a:pt x="0" y="0"/>
                    </a:moveTo>
                    <a:lnTo>
                      <a:pt x="966978" y="0"/>
                    </a:lnTo>
                    <a:lnTo>
                      <a:pt x="966978" y="0"/>
                    </a:lnTo>
                    <a:lnTo>
                      <a:pt x="0" y="0"/>
                    </a:lnTo>
                    <a:close/>
                  </a:path>
                </a:pathLst>
              </a:custGeom>
              <a:solidFill>
                <a:srgbClr val="35317F"/>
              </a:solidFill>
              <a:ln>
                <a:noFill/>
              </a:ln>
            </p:spPr>
          </p:sp>
          <p:sp>
            <p:nvSpPr>
              <p:cNvPr id="546" name="Google Shape;546;p38"/>
              <p:cNvSpPr/>
              <p:nvPr/>
            </p:nvSpPr>
            <p:spPr>
              <a:xfrm>
                <a:off x="2330005" y="8638540"/>
                <a:ext cx="966978" cy="1648460"/>
              </a:xfrm>
              <a:custGeom>
                <a:rect b="b" l="l" r="r" t="t"/>
                <a:pathLst>
                  <a:path extrusionOk="0" h="1648460" w="966978">
                    <a:moveTo>
                      <a:pt x="0" y="0"/>
                    </a:moveTo>
                    <a:lnTo>
                      <a:pt x="966979" y="0"/>
                    </a:lnTo>
                    <a:lnTo>
                      <a:pt x="966979" y="1648460"/>
                    </a:lnTo>
                    <a:lnTo>
                      <a:pt x="0" y="1648460"/>
                    </a:lnTo>
                    <a:close/>
                  </a:path>
                </a:pathLst>
              </a:custGeom>
              <a:solidFill>
                <a:srgbClr val="35317F"/>
              </a:solidFill>
              <a:ln>
                <a:noFill/>
              </a:ln>
            </p:spPr>
          </p:sp>
          <p:sp>
            <p:nvSpPr>
              <p:cNvPr id="547" name="Google Shape;547;p38"/>
              <p:cNvSpPr/>
              <p:nvPr/>
            </p:nvSpPr>
            <p:spPr>
              <a:xfrm>
                <a:off x="4660011" y="7197725"/>
                <a:ext cx="966978" cy="3089275"/>
              </a:xfrm>
              <a:custGeom>
                <a:rect b="b" l="l" r="r" t="t"/>
                <a:pathLst>
                  <a:path extrusionOk="0" h="3089275" w="966978">
                    <a:moveTo>
                      <a:pt x="0" y="0"/>
                    </a:moveTo>
                    <a:lnTo>
                      <a:pt x="966978" y="0"/>
                    </a:lnTo>
                    <a:lnTo>
                      <a:pt x="966978" y="3089275"/>
                    </a:lnTo>
                    <a:lnTo>
                      <a:pt x="0" y="3089275"/>
                    </a:lnTo>
                    <a:close/>
                  </a:path>
                </a:pathLst>
              </a:custGeom>
              <a:solidFill>
                <a:srgbClr val="35317F"/>
              </a:solidFill>
              <a:ln>
                <a:noFill/>
              </a:ln>
            </p:spPr>
          </p:sp>
          <p:sp>
            <p:nvSpPr>
              <p:cNvPr id="548" name="Google Shape;548;p38"/>
              <p:cNvSpPr/>
              <p:nvPr/>
            </p:nvSpPr>
            <p:spPr>
              <a:xfrm>
                <a:off x="6990017" y="6580822"/>
                <a:ext cx="966977" cy="3706178"/>
              </a:xfrm>
              <a:custGeom>
                <a:rect b="b" l="l" r="r" t="t"/>
                <a:pathLst>
                  <a:path extrusionOk="0" h="3706178" w="966977">
                    <a:moveTo>
                      <a:pt x="0" y="0"/>
                    </a:moveTo>
                    <a:lnTo>
                      <a:pt x="966977" y="0"/>
                    </a:lnTo>
                    <a:lnTo>
                      <a:pt x="966977" y="3706178"/>
                    </a:lnTo>
                    <a:lnTo>
                      <a:pt x="0" y="3706178"/>
                    </a:lnTo>
                    <a:close/>
                  </a:path>
                </a:pathLst>
              </a:custGeom>
              <a:solidFill>
                <a:srgbClr val="35317F"/>
              </a:solidFill>
              <a:ln>
                <a:noFill/>
              </a:ln>
            </p:spPr>
          </p:sp>
          <p:sp>
            <p:nvSpPr>
              <p:cNvPr id="549" name="Google Shape;549;p38"/>
              <p:cNvSpPr/>
              <p:nvPr/>
            </p:nvSpPr>
            <p:spPr>
              <a:xfrm>
                <a:off x="9320022" y="5757926"/>
                <a:ext cx="966978" cy="4529074"/>
              </a:xfrm>
              <a:custGeom>
                <a:rect b="b" l="l" r="r" t="t"/>
                <a:pathLst>
                  <a:path extrusionOk="0" h="4529074" w="966978">
                    <a:moveTo>
                      <a:pt x="0" y="0"/>
                    </a:moveTo>
                    <a:lnTo>
                      <a:pt x="966978" y="0"/>
                    </a:lnTo>
                    <a:lnTo>
                      <a:pt x="966978" y="4529074"/>
                    </a:lnTo>
                    <a:lnTo>
                      <a:pt x="0" y="4529074"/>
                    </a:lnTo>
                    <a:close/>
                  </a:path>
                </a:pathLst>
              </a:custGeom>
              <a:solidFill>
                <a:srgbClr val="35317F"/>
              </a:solidFill>
              <a:ln>
                <a:noFill/>
              </a:ln>
            </p:spPr>
          </p:sp>
        </p:grpSp>
      </p:grpSp>
      <p:grpSp>
        <p:nvGrpSpPr>
          <p:cNvPr id="550" name="Google Shape;550;p38"/>
          <p:cNvGrpSpPr/>
          <p:nvPr/>
        </p:nvGrpSpPr>
        <p:grpSpPr>
          <a:xfrm>
            <a:off x="1105243" y="1972026"/>
            <a:ext cx="3877092" cy="2337087"/>
            <a:chOff x="0" y="9525"/>
            <a:chExt cx="10338910" cy="6232233"/>
          </a:xfrm>
        </p:grpSpPr>
        <p:sp>
          <p:nvSpPr>
            <p:cNvPr id="551" name="Google Shape;551;p38"/>
            <p:cNvSpPr txBox="1"/>
            <p:nvPr/>
          </p:nvSpPr>
          <p:spPr>
            <a:xfrm>
              <a:off x="0" y="9525"/>
              <a:ext cx="10338910" cy="16033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 sz="4000" u="none" cap="none" strike="noStrike">
                  <a:solidFill>
                    <a:srgbClr val="35317F"/>
                  </a:solidFill>
                  <a:latin typeface="Open Sans"/>
                  <a:ea typeface="Open Sans"/>
                  <a:cs typeface="Open Sans"/>
                  <a:sym typeface="Open Sans"/>
                </a:rPr>
                <a:t>Analysis</a:t>
              </a:r>
              <a:endParaRPr sz="700"/>
            </a:p>
          </p:txBody>
        </p:sp>
        <p:grpSp>
          <p:nvGrpSpPr>
            <p:cNvPr id="552" name="Google Shape;552;p38"/>
            <p:cNvGrpSpPr/>
            <p:nvPr/>
          </p:nvGrpSpPr>
          <p:grpSpPr>
            <a:xfrm>
              <a:off x="203200" y="1885866"/>
              <a:ext cx="9471066" cy="4355892"/>
              <a:chOff x="0" y="-47625"/>
              <a:chExt cx="1870828" cy="860425"/>
            </a:xfrm>
          </p:grpSpPr>
          <p:sp>
            <p:nvSpPr>
              <p:cNvPr id="553" name="Google Shape;553;p38"/>
              <p:cNvSpPr/>
              <p:nvPr/>
            </p:nvSpPr>
            <p:spPr>
              <a:xfrm>
                <a:off x="0" y="0"/>
                <a:ext cx="1870828" cy="215430"/>
              </a:xfrm>
              <a:custGeom>
                <a:rect b="b" l="l" r="r" t="t"/>
                <a:pathLst>
                  <a:path extrusionOk="0" h="215430" w="1870828">
                    <a:moveTo>
                      <a:pt x="0" y="0"/>
                    </a:moveTo>
                    <a:lnTo>
                      <a:pt x="1870828" y="0"/>
                    </a:lnTo>
                    <a:lnTo>
                      <a:pt x="1870828" y="215430"/>
                    </a:lnTo>
                    <a:lnTo>
                      <a:pt x="0" y="215430"/>
                    </a:lnTo>
                    <a:close/>
                  </a:path>
                </a:pathLst>
              </a:custGeom>
              <a:solidFill>
                <a:srgbClr val="35317F"/>
              </a:solidFill>
              <a:ln cap="flat" cmpd="sng" w="9525">
                <a:solidFill>
                  <a:srgbClr val="35317F"/>
                </a:solidFill>
                <a:prstDash val="solid"/>
                <a:round/>
                <a:headEnd len="sm" w="sm" type="none"/>
                <a:tailEnd len="sm" w="sm" type="none"/>
              </a:ln>
            </p:spPr>
          </p:sp>
          <p:sp>
            <p:nvSpPr>
              <p:cNvPr id="554" name="Google Shape;554;p38"/>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5" name="Google Shape;555;p38"/>
            <p:cNvGrpSpPr/>
            <p:nvPr/>
          </p:nvGrpSpPr>
          <p:grpSpPr>
            <a:xfrm>
              <a:off x="0" y="1682666"/>
              <a:ext cx="9485163" cy="4355892"/>
              <a:chOff x="0" y="-47625"/>
              <a:chExt cx="1873612" cy="860425"/>
            </a:xfrm>
          </p:grpSpPr>
          <p:sp>
            <p:nvSpPr>
              <p:cNvPr id="556" name="Google Shape;556;p38"/>
              <p:cNvSpPr/>
              <p:nvPr/>
            </p:nvSpPr>
            <p:spPr>
              <a:xfrm>
                <a:off x="0" y="0"/>
                <a:ext cx="1873612" cy="215430"/>
              </a:xfrm>
              <a:custGeom>
                <a:rect b="b" l="l" r="r" t="t"/>
                <a:pathLst>
                  <a:path extrusionOk="0" h="215430" w="1873612">
                    <a:moveTo>
                      <a:pt x="0" y="0"/>
                    </a:moveTo>
                    <a:lnTo>
                      <a:pt x="1873612" y="0"/>
                    </a:lnTo>
                    <a:lnTo>
                      <a:pt x="1873612" y="215430"/>
                    </a:lnTo>
                    <a:lnTo>
                      <a:pt x="0" y="215430"/>
                    </a:lnTo>
                    <a:close/>
                  </a:path>
                </a:pathLst>
              </a:custGeom>
              <a:solidFill>
                <a:srgbClr val="B1C5E9"/>
              </a:solidFill>
              <a:ln cap="flat" cmpd="sng" w="38100">
                <a:solidFill>
                  <a:srgbClr val="35317F"/>
                </a:solidFill>
                <a:prstDash val="solid"/>
                <a:round/>
                <a:headEnd len="sm" w="sm" type="none"/>
                <a:tailEnd len="sm" w="sm" type="none"/>
              </a:ln>
            </p:spPr>
          </p:sp>
          <p:sp>
            <p:nvSpPr>
              <p:cNvPr id="557" name="Google Shape;557;p38"/>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8" name="Google Shape;558;p38"/>
            <p:cNvSpPr txBox="1"/>
            <p:nvPr/>
          </p:nvSpPr>
          <p:spPr>
            <a:xfrm>
              <a:off x="321285" y="2091460"/>
              <a:ext cx="9617911" cy="6980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600" u="none" cap="none" strike="noStrike">
                  <a:solidFill>
                    <a:srgbClr val="35317F"/>
                  </a:solidFill>
                  <a:latin typeface="Open Sans Light"/>
                  <a:ea typeface="Open Sans Light"/>
                  <a:cs typeface="Open Sans Light"/>
                  <a:sym typeface="Open Sans Light"/>
                </a:rPr>
                <a:t>Elaborate on the featured statistic.</a:t>
              </a:r>
              <a:endParaRPr sz="700"/>
            </a:p>
          </p:txBody>
        </p:sp>
      </p:grpSp>
      <p:sp>
        <p:nvSpPr>
          <p:cNvPr id="559" name="Google Shape;559;p38"/>
          <p:cNvSpPr/>
          <p:nvPr/>
        </p:nvSpPr>
        <p:spPr>
          <a:xfrm>
            <a:off x="1300005" y="4749779"/>
            <a:ext cx="785473" cy="787442"/>
          </a:xfrm>
          <a:custGeom>
            <a:rect b="b" l="l" r="r" t="t"/>
            <a:pathLst>
              <a:path extrusionOk="0" h="1574883" w="1570946">
                <a:moveTo>
                  <a:pt x="0" y="0"/>
                </a:moveTo>
                <a:lnTo>
                  <a:pt x="1570946" y="0"/>
                </a:lnTo>
                <a:lnTo>
                  <a:pt x="1570946" y="1574884"/>
                </a:lnTo>
                <a:lnTo>
                  <a:pt x="0" y="1574884"/>
                </a:lnTo>
                <a:lnTo>
                  <a:pt x="0" y="0"/>
                </a:lnTo>
                <a:close/>
              </a:path>
            </a:pathLst>
          </a:custGeom>
          <a:blipFill rotWithShape="1">
            <a:blip r:embed="rId3">
              <a:alphaModFix/>
            </a:blip>
            <a:stretch>
              <a:fillRect b="0" l="0" r="0" t="0"/>
            </a:stretch>
          </a:blipFill>
          <a:ln>
            <a:noFill/>
          </a:ln>
        </p:spPr>
      </p:sp>
      <p:sp>
        <p:nvSpPr>
          <p:cNvPr id="560" name="Google Shape;560;p38"/>
          <p:cNvSpPr/>
          <p:nvPr/>
        </p:nvSpPr>
        <p:spPr>
          <a:xfrm>
            <a:off x="1105243" y="335139"/>
            <a:ext cx="844202" cy="844202"/>
          </a:xfrm>
          <a:custGeom>
            <a:rect b="b" l="l" r="r" t="t"/>
            <a:pathLst>
              <a:path extrusionOk="0" h="1688404" w="1688404">
                <a:moveTo>
                  <a:pt x="0" y="0"/>
                </a:moveTo>
                <a:lnTo>
                  <a:pt x="1688404" y="0"/>
                </a:lnTo>
                <a:lnTo>
                  <a:pt x="1688404" y="1688404"/>
                </a:lnTo>
                <a:lnTo>
                  <a:pt x="0" y="168840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564" name="Shape 564"/>
        <p:cNvGrpSpPr/>
        <p:nvPr/>
      </p:nvGrpSpPr>
      <p:grpSpPr>
        <a:xfrm>
          <a:off x="0" y="0"/>
          <a:ext cx="0" cy="0"/>
          <a:chOff x="0" y="0"/>
          <a:chExt cx="0" cy="0"/>
        </a:xfrm>
      </p:grpSpPr>
      <p:grpSp>
        <p:nvGrpSpPr>
          <p:cNvPr id="565" name="Google Shape;565;p39"/>
          <p:cNvGrpSpPr/>
          <p:nvPr/>
        </p:nvGrpSpPr>
        <p:grpSpPr>
          <a:xfrm>
            <a:off x="2589471" y="1931304"/>
            <a:ext cx="4041259" cy="2663941"/>
            <a:chOff x="0" y="-47625"/>
            <a:chExt cx="1685319" cy="1110939"/>
          </a:xfrm>
        </p:grpSpPr>
        <p:sp>
          <p:nvSpPr>
            <p:cNvPr id="566" name="Google Shape;566;p39"/>
            <p:cNvSpPr/>
            <p:nvPr/>
          </p:nvSpPr>
          <p:spPr>
            <a:xfrm>
              <a:off x="0" y="0"/>
              <a:ext cx="1685319" cy="1063314"/>
            </a:xfrm>
            <a:custGeom>
              <a:rect b="b" l="l" r="r" t="t"/>
              <a:pathLst>
                <a:path extrusionOk="0" h="1063314" w="1685319">
                  <a:moveTo>
                    <a:pt x="0" y="0"/>
                  </a:moveTo>
                  <a:lnTo>
                    <a:pt x="1685319" y="0"/>
                  </a:lnTo>
                  <a:lnTo>
                    <a:pt x="1685319" y="1063314"/>
                  </a:lnTo>
                  <a:lnTo>
                    <a:pt x="0" y="1063314"/>
                  </a:lnTo>
                  <a:close/>
                </a:path>
              </a:pathLst>
            </a:custGeom>
            <a:solidFill>
              <a:srgbClr val="35317F"/>
            </a:solidFill>
            <a:ln cap="flat" cmpd="sng" w="9525">
              <a:solidFill>
                <a:srgbClr val="35317F"/>
              </a:solidFill>
              <a:prstDash val="solid"/>
              <a:round/>
              <a:headEnd len="sm" w="sm" type="none"/>
              <a:tailEnd len="sm" w="sm" type="none"/>
            </a:ln>
          </p:spPr>
        </p:sp>
        <p:sp>
          <p:nvSpPr>
            <p:cNvPr id="567" name="Google Shape;567;p39"/>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8" name="Google Shape;568;p39"/>
          <p:cNvGrpSpPr/>
          <p:nvPr/>
        </p:nvGrpSpPr>
        <p:grpSpPr>
          <a:xfrm>
            <a:off x="2513271" y="1855104"/>
            <a:ext cx="4041259" cy="2663941"/>
            <a:chOff x="0" y="-47625"/>
            <a:chExt cx="1685319" cy="1110939"/>
          </a:xfrm>
        </p:grpSpPr>
        <p:sp>
          <p:nvSpPr>
            <p:cNvPr id="569" name="Google Shape;569;p39"/>
            <p:cNvSpPr/>
            <p:nvPr/>
          </p:nvSpPr>
          <p:spPr>
            <a:xfrm>
              <a:off x="0" y="0"/>
              <a:ext cx="1685319" cy="1063314"/>
            </a:xfrm>
            <a:custGeom>
              <a:rect b="b" l="l" r="r" t="t"/>
              <a:pathLst>
                <a:path extrusionOk="0" h="1063314" w="1685319">
                  <a:moveTo>
                    <a:pt x="0" y="0"/>
                  </a:moveTo>
                  <a:lnTo>
                    <a:pt x="1685319" y="0"/>
                  </a:lnTo>
                  <a:lnTo>
                    <a:pt x="1685319" y="1063314"/>
                  </a:lnTo>
                  <a:lnTo>
                    <a:pt x="0" y="1063314"/>
                  </a:lnTo>
                  <a:close/>
                </a:path>
              </a:pathLst>
            </a:custGeom>
            <a:solidFill>
              <a:srgbClr val="B1C5E9"/>
            </a:solidFill>
            <a:ln cap="flat" cmpd="sng" w="38100">
              <a:solidFill>
                <a:srgbClr val="35317F"/>
              </a:solidFill>
              <a:prstDash val="solid"/>
              <a:round/>
              <a:headEnd len="sm" w="sm" type="none"/>
              <a:tailEnd len="sm" w="sm" type="none"/>
            </a:ln>
          </p:spPr>
        </p:sp>
        <p:sp>
          <p:nvSpPr>
            <p:cNvPr id="570" name="Google Shape;570;p39"/>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571" name="Google Shape;571;p39"/>
          <p:cNvCxnSpPr/>
          <p:nvPr/>
        </p:nvCxnSpPr>
        <p:spPr>
          <a:xfrm rot="10800000">
            <a:off x="2787832" y="2491439"/>
            <a:ext cx="3496898" cy="0"/>
          </a:xfrm>
          <a:prstGeom prst="straightConnector1">
            <a:avLst/>
          </a:prstGeom>
          <a:noFill/>
          <a:ln cap="rnd" cmpd="sng" w="19050">
            <a:solidFill>
              <a:srgbClr val="35317F"/>
            </a:solidFill>
            <a:prstDash val="solid"/>
            <a:round/>
            <a:headEnd len="sm" w="sm" type="none"/>
            <a:tailEnd len="sm" w="sm" type="none"/>
          </a:ln>
        </p:spPr>
      </p:cxnSp>
      <p:cxnSp>
        <p:nvCxnSpPr>
          <p:cNvPr id="572" name="Google Shape;572;p39"/>
          <p:cNvCxnSpPr/>
          <p:nvPr/>
        </p:nvCxnSpPr>
        <p:spPr>
          <a:xfrm rot="10800000">
            <a:off x="2787832" y="2943187"/>
            <a:ext cx="3492136" cy="0"/>
          </a:xfrm>
          <a:prstGeom prst="straightConnector1">
            <a:avLst/>
          </a:prstGeom>
          <a:noFill/>
          <a:ln cap="rnd" cmpd="sng" w="19050">
            <a:solidFill>
              <a:srgbClr val="35317F"/>
            </a:solidFill>
            <a:prstDash val="solid"/>
            <a:round/>
            <a:headEnd len="sm" w="sm" type="none"/>
            <a:tailEnd len="sm" w="sm" type="none"/>
          </a:ln>
        </p:spPr>
      </p:cxnSp>
      <p:cxnSp>
        <p:nvCxnSpPr>
          <p:cNvPr id="573" name="Google Shape;573;p39"/>
          <p:cNvCxnSpPr/>
          <p:nvPr/>
        </p:nvCxnSpPr>
        <p:spPr>
          <a:xfrm rot="10800000">
            <a:off x="2787832" y="3394935"/>
            <a:ext cx="3501661" cy="0"/>
          </a:xfrm>
          <a:prstGeom prst="straightConnector1">
            <a:avLst/>
          </a:prstGeom>
          <a:noFill/>
          <a:ln cap="rnd" cmpd="sng" w="19050">
            <a:solidFill>
              <a:srgbClr val="35317F"/>
            </a:solidFill>
            <a:prstDash val="solid"/>
            <a:round/>
            <a:headEnd len="sm" w="sm" type="none"/>
            <a:tailEnd len="sm" w="sm" type="none"/>
          </a:ln>
        </p:spPr>
      </p:cxnSp>
      <p:cxnSp>
        <p:nvCxnSpPr>
          <p:cNvPr id="574" name="Google Shape;574;p39"/>
          <p:cNvCxnSpPr/>
          <p:nvPr/>
        </p:nvCxnSpPr>
        <p:spPr>
          <a:xfrm rot="10800000">
            <a:off x="2787832" y="3846683"/>
            <a:ext cx="3492136" cy="0"/>
          </a:xfrm>
          <a:prstGeom prst="straightConnector1">
            <a:avLst/>
          </a:prstGeom>
          <a:noFill/>
          <a:ln cap="rnd" cmpd="sng" w="19050">
            <a:solidFill>
              <a:srgbClr val="35317F"/>
            </a:solidFill>
            <a:prstDash val="solid"/>
            <a:round/>
            <a:headEnd len="sm" w="sm" type="none"/>
            <a:tailEnd len="sm" w="sm" type="none"/>
          </a:ln>
        </p:spPr>
      </p:cxnSp>
      <p:cxnSp>
        <p:nvCxnSpPr>
          <p:cNvPr id="575" name="Google Shape;575;p39"/>
          <p:cNvCxnSpPr/>
          <p:nvPr/>
        </p:nvCxnSpPr>
        <p:spPr>
          <a:xfrm rot="10800000">
            <a:off x="2778307" y="4298430"/>
            <a:ext cx="3511186" cy="0"/>
          </a:xfrm>
          <a:prstGeom prst="straightConnector1">
            <a:avLst/>
          </a:prstGeom>
          <a:noFill/>
          <a:ln cap="rnd" cmpd="sng" w="19050">
            <a:solidFill>
              <a:srgbClr val="35317F"/>
            </a:solidFill>
            <a:prstDash val="solid"/>
            <a:round/>
            <a:headEnd len="sm" w="sm" type="none"/>
            <a:tailEnd len="sm" w="sm" type="none"/>
          </a:ln>
        </p:spPr>
      </p:cxnSp>
      <p:sp>
        <p:nvSpPr>
          <p:cNvPr id="576" name="Google Shape;576;p39"/>
          <p:cNvSpPr/>
          <p:nvPr/>
        </p:nvSpPr>
        <p:spPr>
          <a:xfrm>
            <a:off x="2974316" y="2199649"/>
            <a:ext cx="105060" cy="150087"/>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577" name="Google Shape;577;p39"/>
          <p:cNvSpPr/>
          <p:nvPr/>
        </p:nvSpPr>
        <p:spPr>
          <a:xfrm>
            <a:off x="2961004" y="2659217"/>
            <a:ext cx="131683" cy="131683"/>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4">
              <a:alphaModFix/>
            </a:blip>
            <a:stretch>
              <a:fillRect b="0" l="0" r="0" t="0"/>
            </a:stretch>
          </a:blipFill>
          <a:ln>
            <a:noFill/>
          </a:ln>
        </p:spPr>
      </p:sp>
      <p:sp>
        <p:nvSpPr>
          <p:cNvPr id="578" name="Google Shape;578;p39"/>
          <p:cNvSpPr/>
          <p:nvPr/>
        </p:nvSpPr>
        <p:spPr>
          <a:xfrm>
            <a:off x="2965313" y="3134215"/>
            <a:ext cx="123065" cy="84607"/>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579" name="Google Shape;579;p39"/>
          <p:cNvSpPr/>
          <p:nvPr/>
        </p:nvSpPr>
        <p:spPr>
          <a:xfrm>
            <a:off x="2958587" y="4006055"/>
            <a:ext cx="136517" cy="136518"/>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580" name="Google Shape;580;p39"/>
          <p:cNvSpPr/>
          <p:nvPr/>
        </p:nvSpPr>
        <p:spPr>
          <a:xfrm>
            <a:off x="2949658" y="3552693"/>
            <a:ext cx="154375" cy="138938"/>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581" name="Google Shape;581;p39"/>
          <p:cNvSpPr txBox="1"/>
          <p:nvPr/>
        </p:nvSpPr>
        <p:spPr>
          <a:xfrm>
            <a:off x="3293375" y="2166107"/>
            <a:ext cx="2900729" cy="1981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123 Anywhere St., Any City,ST 12345</a:t>
            </a:r>
            <a:endParaRPr sz="700"/>
          </a:p>
        </p:txBody>
      </p:sp>
      <p:sp>
        <p:nvSpPr>
          <p:cNvPr id="582" name="Google Shape;582;p39"/>
          <p:cNvSpPr txBox="1"/>
          <p:nvPr/>
        </p:nvSpPr>
        <p:spPr>
          <a:xfrm>
            <a:off x="3293375" y="2630642"/>
            <a:ext cx="2446477" cy="1981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123-456-7890</a:t>
            </a:r>
            <a:endParaRPr sz="700"/>
          </a:p>
        </p:txBody>
      </p:sp>
      <p:sp>
        <p:nvSpPr>
          <p:cNvPr id="583" name="Google Shape;583;p39"/>
          <p:cNvSpPr txBox="1"/>
          <p:nvPr/>
        </p:nvSpPr>
        <p:spPr>
          <a:xfrm>
            <a:off x="3293375" y="3074922"/>
            <a:ext cx="2446477" cy="1981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hello@reallygreatsite.com</a:t>
            </a:r>
            <a:endParaRPr sz="700"/>
          </a:p>
        </p:txBody>
      </p:sp>
      <p:sp>
        <p:nvSpPr>
          <p:cNvPr id="584" name="Google Shape;584;p39"/>
          <p:cNvSpPr txBox="1"/>
          <p:nvPr/>
        </p:nvSpPr>
        <p:spPr>
          <a:xfrm>
            <a:off x="3293375" y="3965745"/>
            <a:ext cx="2446477" cy="1981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reallygreatsite.com</a:t>
            </a:r>
            <a:endParaRPr sz="700"/>
          </a:p>
        </p:txBody>
      </p:sp>
      <p:sp>
        <p:nvSpPr>
          <p:cNvPr id="585" name="Google Shape;585;p39"/>
          <p:cNvSpPr txBox="1"/>
          <p:nvPr/>
        </p:nvSpPr>
        <p:spPr>
          <a:xfrm>
            <a:off x="3293375" y="3513594"/>
            <a:ext cx="2446477" cy="1981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@reallygreatsite</a:t>
            </a:r>
            <a:endParaRPr sz="700"/>
          </a:p>
        </p:txBody>
      </p:sp>
      <p:sp>
        <p:nvSpPr>
          <p:cNvPr id="586" name="Google Shape;586;p39"/>
          <p:cNvSpPr/>
          <p:nvPr/>
        </p:nvSpPr>
        <p:spPr>
          <a:xfrm>
            <a:off x="7708877" y="372099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8">
              <a:alphaModFix/>
            </a:blip>
            <a:stretch>
              <a:fillRect b="0" l="0" r="0" t="0"/>
            </a:stretch>
          </a:blipFill>
          <a:ln>
            <a:noFill/>
          </a:ln>
        </p:spPr>
      </p:sp>
      <p:sp>
        <p:nvSpPr>
          <p:cNvPr id="587" name="Google Shape;587;p39"/>
          <p:cNvSpPr/>
          <p:nvPr/>
        </p:nvSpPr>
        <p:spPr>
          <a:xfrm>
            <a:off x="-952157" y="-893918"/>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9">
              <a:alphaModFix/>
            </a:blip>
            <a:stretch>
              <a:fillRect b="0" l="0" r="0" t="0"/>
            </a:stretch>
          </a:blipFill>
          <a:ln>
            <a:noFill/>
          </a:ln>
        </p:spPr>
      </p:sp>
      <p:sp>
        <p:nvSpPr>
          <p:cNvPr id="588" name="Google Shape;588;p39"/>
          <p:cNvSpPr txBox="1"/>
          <p:nvPr/>
        </p:nvSpPr>
        <p:spPr>
          <a:xfrm>
            <a:off x="3181350" y="792967"/>
            <a:ext cx="2781300" cy="5762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3800" u="none" cap="none" strike="noStrike">
                <a:solidFill>
                  <a:srgbClr val="35317F"/>
                </a:solidFill>
                <a:latin typeface="Open Sans"/>
                <a:ea typeface="Open Sans"/>
                <a:cs typeface="Open Sans"/>
                <a:sym typeface="Open Sans"/>
              </a:rPr>
              <a:t>Contact Us</a:t>
            </a:r>
            <a:endParaRPr sz="700"/>
          </a:p>
        </p:txBody>
      </p:sp>
      <p:sp>
        <p:nvSpPr>
          <p:cNvPr id="589" name="Google Shape;589;p39"/>
          <p:cNvSpPr/>
          <p:nvPr/>
        </p:nvSpPr>
        <p:spPr>
          <a:xfrm>
            <a:off x="5531604" y="4595246"/>
            <a:ext cx="1099126" cy="1086760"/>
          </a:xfrm>
          <a:custGeom>
            <a:rect b="b" l="l" r="r" t="t"/>
            <a:pathLst>
              <a:path extrusionOk="0" h="2173521" w="2198252">
                <a:moveTo>
                  <a:pt x="0" y="0"/>
                </a:moveTo>
                <a:lnTo>
                  <a:pt x="2198252" y="0"/>
                </a:lnTo>
                <a:lnTo>
                  <a:pt x="2198252" y="2173521"/>
                </a:lnTo>
                <a:lnTo>
                  <a:pt x="0" y="2173521"/>
                </a:lnTo>
                <a:lnTo>
                  <a:pt x="0" y="0"/>
                </a:lnTo>
                <a:close/>
              </a:path>
            </a:pathLst>
          </a:custGeom>
          <a:blipFill rotWithShape="1">
            <a:blip r:embed="rId10">
              <a:alphaModFix/>
            </a:blip>
            <a:stretch>
              <a:fillRect b="0" l="0" r="0" t="0"/>
            </a:stretch>
          </a:blipFill>
          <a:ln>
            <a:noFill/>
          </a:ln>
        </p:spPr>
      </p:sp>
      <p:sp>
        <p:nvSpPr>
          <p:cNvPr id="590" name="Google Shape;590;p39"/>
          <p:cNvSpPr/>
          <p:nvPr/>
        </p:nvSpPr>
        <p:spPr>
          <a:xfrm>
            <a:off x="273511" y="212847"/>
            <a:ext cx="963889" cy="950635"/>
          </a:xfrm>
          <a:custGeom>
            <a:rect b="b" l="l" r="r" t="t"/>
            <a:pathLst>
              <a:path extrusionOk="0" h="1901270" w="1927777">
                <a:moveTo>
                  <a:pt x="0" y="0"/>
                </a:moveTo>
                <a:lnTo>
                  <a:pt x="1927777" y="0"/>
                </a:lnTo>
                <a:lnTo>
                  <a:pt x="1927777" y="1901269"/>
                </a:lnTo>
                <a:lnTo>
                  <a:pt x="0" y="1901269"/>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594" name="Shape 594"/>
        <p:cNvGrpSpPr/>
        <p:nvPr/>
      </p:nvGrpSpPr>
      <p:grpSpPr>
        <a:xfrm>
          <a:off x="0" y="0"/>
          <a:ext cx="0" cy="0"/>
          <a:chOff x="0" y="0"/>
          <a:chExt cx="0" cy="0"/>
        </a:xfrm>
      </p:grpSpPr>
      <p:sp>
        <p:nvSpPr>
          <p:cNvPr id="595" name="Google Shape;595;p40"/>
          <p:cNvSpPr/>
          <p:nvPr/>
        </p:nvSpPr>
        <p:spPr>
          <a:xfrm>
            <a:off x="-657359" y="1543050"/>
            <a:ext cx="1171710" cy="2057400"/>
          </a:xfrm>
          <a:custGeom>
            <a:rect b="b" l="l" r="r" t="t"/>
            <a:pathLst>
              <a:path extrusionOk="0" h="4114800" w="2343419">
                <a:moveTo>
                  <a:pt x="0" y="0"/>
                </a:moveTo>
                <a:lnTo>
                  <a:pt x="2343419" y="0"/>
                </a:lnTo>
                <a:lnTo>
                  <a:pt x="2343419" y="4114800"/>
                </a:lnTo>
                <a:lnTo>
                  <a:pt x="0" y="4114800"/>
                </a:lnTo>
                <a:lnTo>
                  <a:pt x="0" y="0"/>
                </a:lnTo>
                <a:close/>
              </a:path>
            </a:pathLst>
          </a:custGeom>
          <a:blipFill rotWithShape="1">
            <a:blip r:embed="rId3">
              <a:alphaModFix/>
            </a:blip>
            <a:stretch>
              <a:fillRect b="0" l="0" r="0" t="0"/>
            </a:stretch>
          </a:blipFill>
          <a:ln>
            <a:noFill/>
          </a:ln>
        </p:spPr>
      </p:sp>
      <p:grpSp>
        <p:nvGrpSpPr>
          <p:cNvPr id="596" name="Google Shape;596;p40"/>
          <p:cNvGrpSpPr/>
          <p:nvPr/>
        </p:nvGrpSpPr>
        <p:grpSpPr>
          <a:xfrm>
            <a:off x="1148317" y="1774588"/>
            <a:ext cx="6847366" cy="2593428"/>
            <a:chOff x="0" y="0"/>
            <a:chExt cx="18259644" cy="6915808"/>
          </a:xfrm>
        </p:grpSpPr>
        <p:grpSp>
          <p:nvGrpSpPr>
            <p:cNvPr id="597" name="Google Shape;597;p40"/>
            <p:cNvGrpSpPr/>
            <p:nvPr/>
          </p:nvGrpSpPr>
          <p:grpSpPr>
            <a:xfrm>
              <a:off x="203200" y="2559909"/>
              <a:ext cx="18056444" cy="4355899"/>
              <a:chOff x="0" y="-47625"/>
              <a:chExt cx="3566705" cy="860425"/>
            </a:xfrm>
          </p:grpSpPr>
          <p:sp>
            <p:nvSpPr>
              <p:cNvPr id="598" name="Google Shape;598;p40"/>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35317F"/>
              </a:solidFill>
              <a:ln cap="flat" cmpd="sng" w="9525">
                <a:solidFill>
                  <a:srgbClr val="35317F"/>
                </a:solidFill>
                <a:prstDash val="solid"/>
                <a:round/>
                <a:headEnd len="sm" w="sm" type="none"/>
                <a:tailEnd len="sm" w="sm" type="none"/>
              </a:ln>
            </p:spPr>
          </p:sp>
          <p:sp>
            <p:nvSpPr>
              <p:cNvPr id="599" name="Google Shape;599;p40"/>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0" name="Google Shape;600;p40"/>
            <p:cNvGrpSpPr/>
            <p:nvPr/>
          </p:nvGrpSpPr>
          <p:grpSpPr>
            <a:xfrm>
              <a:off x="0" y="2356709"/>
              <a:ext cx="18056444" cy="4355899"/>
              <a:chOff x="0" y="-47625"/>
              <a:chExt cx="3566705" cy="860425"/>
            </a:xfrm>
          </p:grpSpPr>
          <p:sp>
            <p:nvSpPr>
              <p:cNvPr id="601" name="Google Shape;601;p40"/>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B1C5E9"/>
              </a:solidFill>
              <a:ln cap="flat" cmpd="sng" w="38100">
                <a:solidFill>
                  <a:srgbClr val="35317F"/>
                </a:solidFill>
                <a:prstDash val="solid"/>
                <a:round/>
                <a:headEnd len="sm" w="sm" type="none"/>
                <a:tailEnd len="sm" w="sm" type="none"/>
              </a:ln>
            </p:spPr>
          </p:sp>
          <p:sp>
            <p:nvSpPr>
              <p:cNvPr id="602" name="Google Shape;602;p40"/>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3" name="Google Shape;603;p40"/>
            <p:cNvSpPr txBox="1"/>
            <p:nvPr/>
          </p:nvSpPr>
          <p:spPr>
            <a:xfrm>
              <a:off x="2364972" y="2904386"/>
              <a:ext cx="13529701" cy="73130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35317F"/>
                  </a:solidFill>
                  <a:latin typeface="Open Sans Light"/>
                  <a:ea typeface="Open Sans Light"/>
                  <a:cs typeface="Open Sans Light"/>
                  <a:sym typeface="Open Sans Light"/>
                </a:rPr>
                <a:t>Write a closing statement or call-to-action here.</a:t>
              </a:r>
              <a:endParaRPr sz="700"/>
            </a:p>
          </p:txBody>
        </p:sp>
        <p:sp>
          <p:nvSpPr>
            <p:cNvPr id="604" name="Google Shape;604;p40"/>
            <p:cNvSpPr txBox="1"/>
            <p:nvPr/>
          </p:nvSpPr>
          <p:spPr>
            <a:xfrm>
              <a:off x="1909919" y="0"/>
              <a:ext cx="14439805" cy="182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500" u="none" cap="none" strike="noStrike">
                  <a:solidFill>
                    <a:srgbClr val="35317F"/>
                  </a:solidFill>
                  <a:latin typeface="Open Sans"/>
                  <a:ea typeface="Open Sans"/>
                  <a:cs typeface="Open Sans"/>
                  <a:sym typeface="Open Sans"/>
                </a:rPr>
                <a:t>Thank you!</a:t>
              </a:r>
              <a:endParaRPr sz="700"/>
            </a:p>
          </p:txBody>
        </p:sp>
      </p:grpSp>
      <p:sp>
        <p:nvSpPr>
          <p:cNvPr id="605" name="Google Shape;605;p40"/>
          <p:cNvSpPr/>
          <p:nvPr/>
        </p:nvSpPr>
        <p:spPr>
          <a:xfrm>
            <a:off x="8558146" y="0"/>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3">
              <a:alphaModFix/>
            </a:blip>
            <a:stretch>
              <a:fillRect b="0" l="0" r="0" t="0"/>
            </a:stretch>
          </a:blipFill>
          <a:ln>
            <a:noFill/>
          </a:ln>
        </p:spPr>
      </p:sp>
      <p:sp>
        <p:nvSpPr>
          <p:cNvPr id="606" name="Google Shape;606;p40"/>
          <p:cNvSpPr/>
          <p:nvPr/>
        </p:nvSpPr>
        <p:spPr>
          <a:xfrm>
            <a:off x="5592343" y="4590541"/>
            <a:ext cx="1108690" cy="1105918"/>
          </a:xfrm>
          <a:custGeom>
            <a:rect b="b" l="l" r="r" t="t"/>
            <a:pathLst>
              <a:path extrusionOk="0" h="2211837" w="2217380">
                <a:moveTo>
                  <a:pt x="0" y="0"/>
                </a:moveTo>
                <a:lnTo>
                  <a:pt x="2217380" y="0"/>
                </a:lnTo>
                <a:lnTo>
                  <a:pt x="2217380" y="2211836"/>
                </a:lnTo>
                <a:lnTo>
                  <a:pt x="0" y="2211836"/>
                </a:lnTo>
                <a:lnTo>
                  <a:pt x="0" y="0"/>
                </a:lnTo>
                <a:close/>
              </a:path>
            </a:pathLst>
          </a:custGeom>
          <a:blipFill rotWithShape="1">
            <a:blip r:embed="rId4">
              <a:alphaModFix/>
            </a:blip>
            <a:stretch>
              <a:fillRect b="0" l="0" r="0" t="0"/>
            </a:stretch>
          </a:blipFill>
          <a:ln>
            <a:noFill/>
          </a:ln>
        </p:spPr>
      </p:sp>
      <p:sp>
        <p:nvSpPr>
          <p:cNvPr id="607" name="Google Shape;607;p40"/>
          <p:cNvSpPr/>
          <p:nvPr/>
        </p:nvSpPr>
        <p:spPr>
          <a:xfrm>
            <a:off x="4248861" y="695687"/>
            <a:ext cx="722479" cy="924774"/>
          </a:xfrm>
          <a:custGeom>
            <a:rect b="b" l="l" r="r" t="t"/>
            <a:pathLst>
              <a:path extrusionOk="0" h="1849547" w="1444959">
                <a:moveTo>
                  <a:pt x="0" y="0"/>
                </a:moveTo>
                <a:lnTo>
                  <a:pt x="1444958" y="0"/>
                </a:lnTo>
                <a:lnTo>
                  <a:pt x="1444958" y="1849548"/>
                </a:lnTo>
                <a:lnTo>
                  <a:pt x="0" y="184954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611" name="Shape 611"/>
        <p:cNvGrpSpPr/>
        <p:nvPr/>
      </p:nvGrpSpPr>
      <p:grpSpPr>
        <a:xfrm>
          <a:off x="0" y="0"/>
          <a:ext cx="0" cy="0"/>
          <a:chOff x="0" y="0"/>
          <a:chExt cx="0" cy="0"/>
        </a:xfrm>
      </p:grpSpPr>
      <p:grpSp>
        <p:nvGrpSpPr>
          <p:cNvPr id="612" name="Google Shape;612;p41"/>
          <p:cNvGrpSpPr/>
          <p:nvPr/>
        </p:nvGrpSpPr>
        <p:grpSpPr>
          <a:xfrm>
            <a:off x="3215698" y="1400960"/>
            <a:ext cx="2874842" cy="3328268"/>
            <a:chOff x="0" y="-47625"/>
            <a:chExt cx="1467166" cy="1698570"/>
          </a:xfrm>
        </p:grpSpPr>
        <p:sp>
          <p:nvSpPr>
            <p:cNvPr id="613" name="Google Shape;613;p41"/>
            <p:cNvSpPr/>
            <p:nvPr/>
          </p:nvSpPr>
          <p:spPr>
            <a:xfrm>
              <a:off x="0" y="0"/>
              <a:ext cx="1467166" cy="1650945"/>
            </a:xfrm>
            <a:custGeom>
              <a:rect b="b" l="l" r="r" t="t"/>
              <a:pathLst>
                <a:path extrusionOk="0" h="1650945" w="1467166">
                  <a:moveTo>
                    <a:pt x="0" y="0"/>
                  </a:moveTo>
                  <a:lnTo>
                    <a:pt x="1467166" y="0"/>
                  </a:lnTo>
                  <a:lnTo>
                    <a:pt x="1467166" y="1650945"/>
                  </a:lnTo>
                  <a:lnTo>
                    <a:pt x="0" y="1650945"/>
                  </a:lnTo>
                  <a:close/>
                </a:path>
              </a:pathLst>
            </a:custGeom>
            <a:solidFill>
              <a:srgbClr val="35317F"/>
            </a:solidFill>
            <a:ln>
              <a:noFill/>
            </a:ln>
          </p:spPr>
        </p:sp>
        <p:sp>
          <p:nvSpPr>
            <p:cNvPr id="614" name="Google Shape;614;p41"/>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5" name="Google Shape;615;p41"/>
          <p:cNvGrpSpPr/>
          <p:nvPr/>
        </p:nvGrpSpPr>
        <p:grpSpPr>
          <a:xfrm>
            <a:off x="3137049" y="1322311"/>
            <a:ext cx="2874842" cy="3328268"/>
            <a:chOff x="0" y="-47625"/>
            <a:chExt cx="1467166" cy="1698570"/>
          </a:xfrm>
        </p:grpSpPr>
        <p:sp>
          <p:nvSpPr>
            <p:cNvPr id="616" name="Google Shape;616;p41"/>
            <p:cNvSpPr/>
            <p:nvPr/>
          </p:nvSpPr>
          <p:spPr>
            <a:xfrm>
              <a:off x="0" y="0"/>
              <a:ext cx="1467166" cy="1650945"/>
            </a:xfrm>
            <a:custGeom>
              <a:rect b="b" l="l" r="r" t="t"/>
              <a:pathLst>
                <a:path extrusionOk="0" h="1650945" w="1467166">
                  <a:moveTo>
                    <a:pt x="0" y="0"/>
                  </a:moveTo>
                  <a:lnTo>
                    <a:pt x="1467166" y="0"/>
                  </a:lnTo>
                  <a:lnTo>
                    <a:pt x="1467166" y="1650945"/>
                  </a:lnTo>
                  <a:lnTo>
                    <a:pt x="0" y="1650945"/>
                  </a:lnTo>
                  <a:close/>
                </a:path>
              </a:pathLst>
            </a:custGeom>
            <a:solidFill>
              <a:srgbClr val="B1C5E9"/>
            </a:solidFill>
            <a:ln cap="flat" cmpd="sng" w="38100">
              <a:solidFill>
                <a:srgbClr val="35317F"/>
              </a:solidFill>
              <a:prstDash val="solid"/>
              <a:round/>
              <a:headEnd len="sm" w="sm" type="none"/>
              <a:tailEnd len="sm" w="sm" type="none"/>
            </a:ln>
          </p:spPr>
        </p:sp>
        <p:sp>
          <p:nvSpPr>
            <p:cNvPr id="617" name="Google Shape;617;p41"/>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8" name="Google Shape;618;p41"/>
          <p:cNvSpPr txBox="1"/>
          <p:nvPr/>
        </p:nvSpPr>
        <p:spPr>
          <a:xfrm>
            <a:off x="3307225" y="1571626"/>
            <a:ext cx="2529600" cy="297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Use these design resources in your Canva Presentation.</a:t>
            </a:r>
            <a:endParaRPr sz="700"/>
          </a:p>
          <a:p>
            <a:pPr indent="0" lvl="0" marL="0" marR="0" rtl="0" algn="ctr">
              <a:lnSpc>
                <a:spcPct val="130000"/>
              </a:lnSpc>
              <a:spcBef>
                <a:spcPts val="0"/>
              </a:spcBef>
              <a:spcAft>
                <a:spcPts val="0"/>
              </a:spcAft>
              <a:buNone/>
            </a:pPr>
            <a:r>
              <a:t/>
            </a:r>
            <a:endParaRPr b="0" i="0" sz="1200" u="none" cap="none" strike="noStrike">
              <a:solidFill>
                <a:srgbClr val="35317F"/>
              </a:solidFill>
              <a:latin typeface="Open Sans Light"/>
              <a:ea typeface="Open Sans Light"/>
              <a:cs typeface="Open Sans Light"/>
              <a:sym typeface="Open Sans Light"/>
            </a:endParaRPr>
          </a:p>
          <a:p>
            <a:pPr indent="0" lvl="0" marL="0" marR="0" rtl="0" algn="ctr">
              <a:lnSpc>
                <a:spcPct val="130000"/>
              </a:lnSpc>
              <a:spcBef>
                <a:spcPts val="0"/>
              </a:spcBef>
              <a:spcAft>
                <a:spcPts val="0"/>
              </a:spcAft>
              <a:buNone/>
            </a:pPr>
            <a:r>
              <a:t/>
            </a:r>
            <a:endParaRPr b="0" i="0" sz="1200" u="none" cap="none" strike="noStrike">
              <a:solidFill>
                <a:srgbClr val="35317F"/>
              </a:solidFill>
              <a:latin typeface="Open Sans Light"/>
              <a:ea typeface="Open Sans Light"/>
              <a:cs typeface="Open Sans Light"/>
              <a:sym typeface="Open Sans Light"/>
            </a:endParaRPr>
          </a:p>
          <a:p>
            <a:pPr indent="0" lvl="0" marL="0" marR="0" rtl="0" algn="ctr">
              <a:lnSpc>
                <a:spcPct val="130000"/>
              </a:lnSpc>
              <a:spcBef>
                <a:spcPts val="0"/>
              </a:spcBef>
              <a:spcAft>
                <a:spcPts val="0"/>
              </a:spcAft>
              <a:buNone/>
            </a:pPr>
            <a:r>
              <a:t/>
            </a:r>
            <a:endParaRPr b="0" i="0" sz="1200" u="none" cap="none" strike="noStrike">
              <a:solidFill>
                <a:srgbClr val="35317F"/>
              </a:solidFill>
              <a:latin typeface="Open Sans Light"/>
              <a:ea typeface="Open Sans Light"/>
              <a:cs typeface="Open Sans Light"/>
              <a:sym typeface="Open Sans Light"/>
            </a:endParaRPr>
          </a:p>
          <a:p>
            <a:pPr indent="0" lvl="0" marL="0" marR="0" rtl="0" algn="ctr">
              <a:lnSpc>
                <a:spcPct val="130000"/>
              </a:lnSpc>
              <a:spcBef>
                <a:spcPts val="0"/>
              </a:spcBef>
              <a:spcAft>
                <a:spcPts val="0"/>
              </a:spcAft>
              <a:buNone/>
            </a:pPr>
            <a:r>
              <a:t/>
            </a:r>
            <a:endParaRPr b="0" i="0" sz="1200" u="none" cap="none" strike="noStrike">
              <a:solidFill>
                <a:srgbClr val="35317F"/>
              </a:solidFill>
              <a:latin typeface="Open Sans Light"/>
              <a:ea typeface="Open Sans Light"/>
              <a:cs typeface="Open Sans Light"/>
              <a:sym typeface="Open Sans Light"/>
            </a:endParaRPr>
          </a:p>
          <a:p>
            <a:pPr indent="0" lvl="0" marL="0" marR="0" rtl="0" algn="ctr">
              <a:lnSpc>
                <a:spcPct val="130000"/>
              </a:lnSpc>
              <a:spcBef>
                <a:spcPts val="0"/>
              </a:spcBef>
              <a:spcAft>
                <a:spcPts val="0"/>
              </a:spcAft>
              <a:buNone/>
            </a:pPr>
            <a:r>
              <a:t/>
            </a:r>
            <a:endParaRPr b="0" i="0" sz="1200" u="none" cap="none" strike="noStrike">
              <a:solidFill>
                <a:srgbClr val="35317F"/>
              </a:solidFill>
              <a:latin typeface="Open Sans Light"/>
              <a:ea typeface="Open Sans Light"/>
              <a:cs typeface="Open Sans Light"/>
              <a:sym typeface="Open Sans Light"/>
            </a:endParaRPr>
          </a:p>
          <a:p>
            <a:pPr indent="0" lvl="0" marL="0" marR="0" rtl="0" algn="ctr">
              <a:lnSpc>
                <a:spcPct val="130000"/>
              </a:lnSpc>
              <a:spcBef>
                <a:spcPts val="0"/>
              </a:spcBef>
              <a:spcAft>
                <a:spcPts val="0"/>
              </a:spcAft>
              <a:buNone/>
            </a:pPr>
            <a:r>
              <a:t/>
            </a:r>
            <a:endParaRPr b="0" i="0" sz="1200" u="none" cap="none" strike="noStrike">
              <a:solidFill>
                <a:srgbClr val="35317F"/>
              </a:solidFill>
              <a:latin typeface="Open Sans Light"/>
              <a:ea typeface="Open Sans Light"/>
              <a:cs typeface="Open Sans Light"/>
              <a:sym typeface="Open Sans Light"/>
            </a:endParaRPr>
          </a:p>
          <a:p>
            <a:pPr indent="0" lvl="0" marL="0" marR="0" rtl="0" algn="ctr">
              <a:lnSpc>
                <a:spcPct val="100000"/>
              </a:lnSpc>
              <a:spcBef>
                <a:spcPts val="0"/>
              </a:spcBef>
              <a:spcAft>
                <a:spcPts val="0"/>
              </a:spcAft>
              <a:buNone/>
            </a:pPr>
            <a:r>
              <a:t/>
            </a:r>
            <a:endParaRPr sz="1200">
              <a:solidFill>
                <a:srgbClr val="35317F"/>
              </a:solidFill>
              <a:latin typeface="Open Sans Light"/>
              <a:ea typeface="Open Sans Light"/>
              <a:cs typeface="Open Sans Light"/>
              <a:sym typeface="Open Sans Light"/>
            </a:endParaRPr>
          </a:p>
          <a:p>
            <a:pPr indent="0" lvl="0" marL="0" marR="0" rtl="0" algn="ctr">
              <a:lnSpc>
                <a:spcPct val="100000"/>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You can find these fonts online too. Happy designing! </a:t>
            </a:r>
            <a:endParaRPr sz="700"/>
          </a:p>
          <a:p>
            <a:pPr indent="0" lvl="0" marL="0" marR="0" rtl="0" algn="ctr">
              <a:lnSpc>
                <a:spcPct val="130000"/>
              </a:lnSpc>
              <a:spcBef>
                <a:spcPts val="0"/>
              </a:spcBef>
              <a:spcAft>
                <a:spcPts val="0"/>
              </a:spcAft>
              <a:buNone/>
            </a:pPr>
            <a:r>
              <a:t/>
            </a:r>
            <a:endParaRPr b="0" i="0" sz="1200" u="none" cap="none" strike="noStrike">
              <a:solidFill>
                <a:srgbClr val="35317F"/>
              </a:solidFill>
              <a:latin typeface="Open Sans Light"/>
              <a:ea typeface="Open Sans Light"/>
              <a:cs typeface="Open Sans Light"/>
              <a:sym typeface="Open Sans Light"/>
            </a:endParaRPr>
          </a:p>
          <a:p>
            <a:pPr indent="0" lvl="0" marL="0" marR="0" rtl="0" algn="ctr">
              <a:lnSpc>
                <a:spcPct val="100000"/>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Don't forget to delete this page before presenting. </a:t>
            </a:r>
            <a:endParaRPr sz="700"/>
          </a:p>
        </p:txBody>
      </p:sp>
      <p:sp>
        <p:nvSpPr>
          <p:cNvPr id="619" name="Google Shape;619;p41"/>
          <p:cNvSpPr txBox="1"/>
          <p:nvPr/>
        </p:nvSpPr>
        <p:spPr>
          <a:xfrm>
            <a:off x="2807665" y="509588"/>
            <a:ext cx="3528670" cy="5762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3800" u="none" cap="none" strike="noStrike">
                <a:solidFill>
                  <a:srgbClr val="35317F"/>
                </a:solidFill>
                <a:latin typeface="Open Sans"/>
                <a:ea typeface="Open Sans"/>
                <a:cs typeface="Open Sans"/>
                <a:sym typeface="Open Sans"/>
              </a:rPr>
              <a:t>Resource Page</a:t>
            </a:r>
            <a:endParaRPr sz="700"/>
          </a:p>
        </p:txBody>
      </p:sp>
      <p:sp>
        <p:nvSpPr>
          <p:cNvPr id="620" name="Google Shape;620;p41"/>
          <p:cNvSpPr txBox="1"/>
          <p:nvPr/>
        </p:nvSpPr>
        <p:spPr>
          <a:xfrm>
            <a:off x="3402809" y="2205406"/>
            <a:ext cx="2338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This presentation template uses the following free fonts:</a:t>
            </a:r>
            <a:endParaRPr sz="700"/>
          </a:p>
        </p:txBody>
      </p:sp>
      <p:sp>
        <p:nvSpPr>
          <p:cNvPr id="621" name="Google Shape;621;p41"/>
          <p:cNvSpPr txBox="1"/>
          <p:nvPr/>
        </p:nvSpPr>
        <p:spPr>
          <a:xfrm>
            <a:off x="3307217" y="2842478"/>
            <a:ext cx="2529600" cy="4680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800" u="none" cap="none" strike="noStrike">
                <a:solidFill>
                  <a:srgbClr val="35317F"/>
                </a:solidFill>
                <a:latin typeface="Open Sans Light"/>
                <a:ea typeface="Open Sans Light"/>
                <a:cs typeface="Open Sans Light"/>
                <a:sym typeface="Open Sans Light"/>
              </a:rPr>
              <a:t>Titles: Open Sans Bold</a:t>
            </a:r>
            <a:endParaRPr sz="700"/>
          </a:p>
          <a:p>
            <a:pPr indent="0" lvl="0" marL="0" marR="0" rtl="0" algn="ctr">
              <a:lnSpc>
                <a:spcPct val="140012"/>
              </a:lnSpc>
              <a:spcBef>
                <a:spcPts val="0"/>
              </a:spcBef>
              <a:spcAft>
                <a:spcPts val="0"/>
              </a:spcAft>
              <a:buNone/>
            </a:pPr>
            <a:r>
              <a:rPr b="0" i="0" lang="en" sz="800" u="none" cap="none" strike="noStrike">
                <a:solidFill>
                  <a:srgbClr val="35317F"/>
                </a:solidFill>
                <a:latin typeface="Open Sans Light"/>
                <a:ea typeface="Open Sans Light"/>
                <a:cs typeface="Open Sans Light"/>
                <a:sym typeface="Open Sans Light"/>
              </a:rPr>
              <a:t>Headers: Noto Sans</a:t>
            </a:r>
            <a:endParaRPr sz="700"/>
          </a:p>
          <a:p>
            <a:pPr indent="0" lvl="0" marL="0" marR="0" rtl="0" algn="ctr">
              <a:lnSpc>
                <a:spcPct val="100000"/>
              </a:lnSpc>
              <a:spcBef>
                <a:spcPts val="0"/>
              </a:spcBef>
              <a:spcAft>
                <a:spcPts val="0"/>
              </a:spcAft>
              <a:buNone/>
            </a:pPr>
            <a:r>
              <a:rPr b="0" i="0" lang="en" sz="800" u="none" cap="none" strike="noStrike">
                <a:solidFill>
                  <a:srgbClr val="35317F"/>
                </a:solidFill>
                <a:latin typeface="Open Sans Light"/>
                <a:ea typeface="Open Sans Light"/>
                <a:cs typeface="Open Sans Light"/>
                <a:sym typeface="Open Sans Light"/>
              </a:rPr>
              <a:t>Body Copy: Noto Sans</a:t>
            </a:r>
            <a:endParaRPr sz="700"/>
          </a:p>
        </p:txBody>
      </p:sp>
      <p:sp>
        <p:nvSpPr>
          <p:cNvPr id="622" name="Google Shape;622;p41"/>
          <p:cNvSpPr/>
          <p:nvPr/>
        </p:nvSpPr>
        <p:spPr>
          <a:xfrm>
            <a:off x="8558146" y="2571750"/>
            <a:ext cx="1171710" cy="2057400"/>
          </a:xfrm>
          <a:custGeom>
            <a:rect b="b" l="l" r="r" t="t"/>
            <a:pathLst>
              <a:path extrusionOk="0" h="4114800" w="2343419">
                <a:moveTo>
                  <a:pt x="0" y="0"/>
                </a:moveTo>
                <a:lnTo>
                  <a:pt x="2343418" y="0"/>
                </a:lnTo>
                <a:lnTo>
                  <a:pt x="2343418" y="4114800"/>
                </a:lnTo>
                <a:lnTo>
                  <a:pt x="0" y="4114800"/>
                </a:lnTo>
                <a:lnTo>
                  <a:pt x="0" y="0"/>
                </a:lnTo>
                <a:close/>
              </a:path>
            </a:pathLst>
          </a:custGeom>
          <a:blipFill rotWithShape="1">
            <a:blip r:embed="rId3">
              <a:alphaModFix/>
            </a:blip>
            <a:stretch>
              <a:fillRect b="0" l="0" r="0" t="0"/>
            </a:stretch>
          </a:blipFill>
          <a:ln>
            <a:noFill/>
          </a:ln>
        </p:spPr>
      </p:sp>
      <p:sp>
        <p:nvSpPr>
          <p:cNvPr id="623" name="Google Shape;623;p41"/>
          <p:cNvSpPr/>
          <p:nvPr/>
        </p:nvSpPr>
        <p:spPr>
          <a:xfrm>
            <a:off x="103820" y="77018"/>
            <a:ext cx="1637787" cy="1637787"/>
          </a:xfrm>
          <a:custGeom>
            <a:rect b="b" l="l" r="r" t="t"/>
            <a:pathLst>
              <a:path extrusionOk="0" h="3275574" w="3275574">
                <a:moveTo>
                  <a:pt x="0" y="0"/>
                </a:moveTo>
                <a:lnTo>
                  <a:pt x="3275574" y="0"/>
                </a:lnTo>
                <a:lnTo>
                  <a:pt x="3275574" y="3275574"/>
                </a:lnTo>
                <a:lnTo>
                  <a:pt x="0" y="3275574"/>
                </a:lnTo>
                <a:lnTo>
                  <a:pt x="0" y="0"/>
                </a:lnTo>
                <a:close/>
              </a:path>
            </a:pathLst>
          </a:custGeom>
          <a:blipFill rotWithShape="1">
            <a:blip r:embed="rId4">
              <a:alphaModFix/>
            </a:blip>
            <a:stretch>
              <a:fillRect b="0" l="0" r="0" t="0"/>
            </a:stretch>
          </a:blipFill>
          <a:ln>
            <a:noFill/>
          </a:ln>
        </p:spPr>
      </p:sp>
      <p:sp>
        <p:nvSpPr>
          <p:cNvPr id="624" name="Google Shape;624;p41"/>
          <p:cNvSpPr/>
          <p:nvPr/>
        </p:nvSpPr>
        <p:spPr>
          <a:xfrm>
            <a:off x="1105243" y="3600450"/>
            <a:ext cx="1538379" cy="1536301"/>
          </a:xfrm>
          <a:custGeom>
            <a:rect b="b" l="l" r="r" t="t"/>
            <a:pathLst>
              <a:path extrusionOk="0" h="3072601" w="3076759">
                <a:moveTo>
                  <a:pt x="0" y="0"/>
                </a:moveTo>
                <a:lnTo>
                  <a:pt x="3076758" y="0"/>
                </a:lnTo>
                <a:lnTo>
                  <a:pt x="3076758" y="3072601"/>
                </a:lnTo>
                <a:lnTo>
                  <a:pt x="0" y="3072601"/>
                </a:lnTo>
                <a:lnTo>
                  <a:pt x="0" y="0"/>
                </a:lnTo>
                <a:close/>
              </a:path>
            </a:pathLst>
          </a:custGeom>
          <a:blipFill rotWithShape="1">
            <a:blip r:embed="rId5">
              <a:alphaModFix/>
            </a:blip>
            <a:stretch>
              <a:fillRect b="0" l="0" r="0" t="0"/>
            </a:stretch>
          </a:blipFill>
          <a:ln>
            <a:noFill/>
          </a:ln>
        </p:spPr>
      </p:sp>
      <p:sp>
        <p:nvSpPr>
          <p:cNvPr id="625" name="Google Shape;625;p41"/>
          <p:cNvSpPr/>
          <p:nvPr/>
        </p:nvSpPr>
        <p:spPr>
          <a:xfrm>
            <a:off x="7547742" y="77018"/>
            <a:ext cx="1538379" cy="1536301"/>
          </a:xfrm>
          <a:custGeom>
            <a:rect b="b" l="l" r="r" t="t"/>
            <a:pathLst>
              <a:path extrusionOk="0" h="3072601" w="3076759">
                <a:moveTo>
                  <a:pt x="0" y="0"/>
                </a:moveTo>
                <a:lnTo>
                  <a:pt x="3076758" y="0"/>
                </a:lnTo>
                <a:lnTo>
                  <a:pt x="3076758" y="3072601"/>
                </a:lnTo>
                <a:lnTo>
                  <a:pt x="0" y="3072601"/>
                </a:lnTo>
                <a:lnTo>
                  <a:pt x="0" y="0"/>
                </a:lnTo>
                <a:close/>
              </a:path>
            </a:pathLst>
          </a:custGeom>
          <a:blipFill rotWithShape="1">
            <a:blip r:embed="rId6">
              <a:alphaModFix/>
            </a:blip>
            <a:stretch>
              <a:fillRect b="0" l="0" r="0" t="0"/>
            </a:stretch>
          </a:blipFill>
          <a:ln>
            <a:noFill/>
          </a:ln>
        </p:spPr>
      </p:sp>
      <p:sp>
        <p:nvSpPr>
          <p:cNvPr id="626" name="Google Shape;626;p41"/>
          <p:cNvSpPr/>
          <p:nvPr/>
        </p:nvSpPr>
        <p:spPr>
          <a:xfrm>
            <a:off x="2360628" y="3159756"/>
            <a:ext cx="722480" cy="924773"/>
          </a:xfrm>
          <a:custGeom>
            <a:rect b="b" l="l" r="r" t="t"/>
            <a:pathLst>
              <a:path extrusionOk="0" h="1849547" w="1444959">
                <a:moveTo>
                  <a:pt x="0" y="0"/>
                </a:moveTo>
                <a:lnTo>
                  <a:pt x="1444959" y="0"/>
                </a:lnTo>
                <a:lnTo>
                  <a:pt x="1444959" y="1849547"/>
                </a:lnTo>
                <a:lnTo>
                  <a:pt x="0" y="1849547"/>
                </a:lnTo>
                <a:lnTo>
                  <a:pt x="0" y="0"/>
                </a:lnTo>
                <a:close/>
              </a:path>
            </a:pathLst>
          </a:custGeom>
          <a:blipFill rotWithShape="1">
            <a:blip r:embed="rId7">
              <a:alphaModFix/>
            </a:blip>
            <a:stretch>
              <a:fillRect b="0" l="0" r="0" t="0"/>
            </a:stretch>
          </a:blipFill>
          <a:ln>
            <a:noFill/>
          </a:ln>
        </p:spPr>
      </p:sp>
      <p:sp>
        <p:nvSpPr>
          <p:cNvPr id="627" name="Google Shape;627;p41"/>
          <p:cNvSpPr/>
          <p:nvPr/>
        </p:nvSpPr>
        <p:spPr>
          <a:xfrm>
            <a:off x="7456829" y="1714805"/>
            <a:ext cx="1279351" cy="1279351"/>
          </a:xfrm>
          <a:custGeom>
            <a:rect b="b" l="l" r="r" t="t"/>
            <a:pathLst>
              <a:path extrusionOk="0" h="2558702" w="2558702">
                <a:moveTo>
                  <a:pt x="0" y="0"/>
                </a:moveTo>
                <a:lnTo>
                  <a:pt x="2558702" y="0"/>
                </a:lnTo>
                <a:lnTo>
                  <a:pt x="2558702" y="2558702"/>
                </a:lnTo>
                <a:lnTo>
                  <a:pt x="0" y="2558702"/>
                </a:lnTo>
                <a:lnTo>
                  <a:pt x="0" y="0"/>
                </a:lnTo>
                <a:close/>
              </a:path>
            </a:pathLst>
          </a:custGeom>
          <a:blipFill rotWithShape="1">
            <a:blip r:embed="rId8">
              <a:alphaModFix/>
            </a:blip>
            <a:stretch>
              <a:fillRect b="0" l="0" r="0" t="0"/>
            </a:stretch>
          </a:blipFill>
          <a:ln>
            <a:noFill/>
          </a:ln>
        </p:spPr>
      </p:sp>
      <p:sp>
        <p:nvSpPr>
          <p:cNvPr id="628" name="Google Shape;628;p41"/>
          <p:cNvSpPr/>
          <p:nvPr/>
        </p:nvSpPr>
        <p:spPr>
          <a:xfrm>
            <a:off x="6292915" y="2280062"/>
            <a:ext cx="963889" cy="950635"/>
          </a:xfrm>
          <a:custGeom>
            <a:rect b="b" l="l" r="r" t="t"/>
            <a:pathLst>
              <a:path extrusionOk="0" h="1901270" w="1927777">
                <a:moveTo>
                  <a:pt x="0" y="0"/>
                </a:moveTo>
                <a:lnTo>
                  <a:pt x="1927777" y="0"/>
                </a:lnTo>
                <a:lnTo>
                  <a:pt x="1927777" y="1901269"/>
                </a:lnTo>
                <a:lnTo>
                  <a:pt x="0" y="1901269"/>
                </a:lnTo>
                <a:lnTo>
                  <a:pt x="0" y="0"/>
                </a:lnTo>
                <a:close/>
              </a:path>
            </a:pathLst>
          </a:custGeom>
          <a:blipFill rotWithShape="1">
            <a:blip r:embed="rId9">
              <a:alphaModFix/>
            </a:blip>
            <a:stretch>
              <a:fillRect b="0" l="0" r="0" t="0"/>
            </a:stretch>
          </a:blipFill>
          <a:ln>
            <a:noFill/>
          </a:ln>
        </p:spPr>
      </p:sp>
      <p:sp>
        <p:nvSpPr>
          <p:cNvPr id="629" name="Google Shape;629;p41"/>
          <p:cNvSpPr/>
          <p:nvPr/>
        </p:nvSpPr>
        <p:spPr>
          <a:xfrm>
            <a:off x="6166739" y="3650571"/>
            <a:ext cx="1075960" cy="1078657"/>
          </a:xfrm>
          <a:custGeom>
            <a:rect b="b" l="l" r="r" t="t"/>
            <a:pathLst>
              <a:path extrusionOk="0" h="2157313" w="2151920">
                <a:moveTo>
                  <a:pt x="0" y="0"/>
                </a:moveTo>
                <a:lnTo>
                  <a:pt x="2151921" y="0"/>
                </a:lnTo>
                <a:lnTo>
                  <a:pt x="2151921" y="2157313"/>
                </a:lnTo>
                <a:lnTo>
                  <a:pt x="0" y="2157313"/>
                </a:lnTo>
                <a:lnTo>
                  <a:pt x="0" y="0"/>
                </a:lnTo>
                <a:close/>
              </a:path>
            </a:pathLst>
          </a:custGeom>
          <a:blipFill rotWithShape="1">
            <a:blip r:embed="rId10">
              <a:alphaModFix/>
            </a:blip>
            <a:stretch>
              <a:fillRect b="0" l="0" r="0" t="0"/>
            </a:stretch>
          </a:blipFill>
          <a:ln>
            <a:noFill/>
          </a:ln>
        </p:spPr>
      </p:sp>
      <p:sp>
        <p:nvSpPr>
          <p:cNvPr id="630" name="Google Shape;630;p41"/>
          <p:cNvSpPr/>
          <p:nvPr/>
        </p:nvSpPr>
        <p:spPr>
          <a:xfrm>
            <a:off x="-103520" y="3159756"/>
            <a:ext cx="1130857" cy="1133691"/>
          </a:xfrm>
          <a:custGeom>
            <a:rect b="b" l="l" r="r" t="t"/>
            <a:pathLst>
              <a:path extrusionOk="0" h="2267382" w="2261713">
                <a:moveTo>
                  <a:pt x="0" y="0"/>
                </a:moveTo>
                <a:lnTo>
                  <a:pt x="2261713" y="0"/>
                </a:lnTo>
                <a:lnTo>
                  <a:pt x="2261713" y="2267382"/>
                </a:lnTo>
                <a:lnTo>
                  <a:pt x="0" y="2267382"/>
                </a:lnTo>
                <a:lnTo>
                  <a:pt x="0" y="0"/>
                </a:lnTo>
                <a:close/>
              </a:path>
            </a:pathLst>
          </a:custGeom>
          <a:blipFill rotWithShape="1">
            <a:blip r:embed="rId11">
              <a:alphaModFix/>
            </a:blip>
            <a:stretch>
              <a:fillRect b="0" l="0" r="0" t="0"/>
            </a:stretch>
          </a:blipFill>
          <a:ln>
            <a:noFill/>
          </a:ln>
        </p:spPr>
      </p:sp>
      <p:sp>
        <p:nvSpPr>
          <p:cNvPr id="631" name="Google Shape;631;p41"/>
          <p:cNvSpPr/>
          <p:nvPr/>
        </p:nvSpPr>
        <p:spPr>
          <a:xfrm>
            <a:off x="664722" y="1714805"/>
            <a:ext cx="1137402" cy="1195692"/>
          </a:xfrm>
          <a:custGeom>
            <a:rect b="b" l="l" r="r" t="t"/>
            <a:pathLst>
              <a:path extrusionOk="0" h="2391384" w="2274804">
                <a:moveTo>
                  <a:pt x="0" y="0"/>
                </a:moveTo>
                <a:lnTo>
                  <a:pt x="2274804" y="0"/>
                </a:lnTo>
                <a:lnTo>
                  <a:pt x="2274804" y="2391384"/>
                </a:lnTo>
                <a:lnTo>
                  <a:pt x="0" y="2391384"/>
                </a:lnTo>
                <a:lnTo>
                  <a:pt x="0" y="0"/>
                </a:lnTo>
                <a:close/>
              </a:path>
            </a:pathLst>
          </a:custGeom>
          <a:blipFill rotWithShape="1">
            <a:blip r:embed="rId12">
              <a:alphaModFix/>
            </a:blip>
            <a:stretch>
              <a:fillRect b="0" l="0" r="0" t="0"/>
            </a:stretch>
          </a:blipFill>
          <a:ln>
            <a:noFill/>
          </a:ln>
        </p:spPr>
      </p:sp>
      <p:sp>
        <p:nvSpPr>
          <p:cNvPr id="632" name="Google Shape;632;p41"/>
          <p:cNvSpPr/>
          <p:nvPr/>
        </p:nvSpPr>
        <p:spPr>
          <a:xfrm>
            <a:off x="6364927" y="123030"/>
            <a:ext cx="1091901" cy="1091901"/>
          </a:xfrm>
          <a:custGeom>
            <a:rect b="b" l="l" r="r" t="t"/>
            <a:pathLst>
              <a:path extrusionOk="0" h="2183802" w="2183802">
                <a:moveTo>
                  <a:pt x="0" y="0"/>
                </a:moveTo>
                <a:lnTo>
                  <a:pt x="2183802" y="0"/>
                </a:lnTo>
                <a:lnTo>
                  <a:pt x="2183802" y="2183802"/>
                </a:lnTo>
                <a:lnTo>
                  <a:pt x="0" y="2183802"/>
                </a:lnTo>
                <a:lnTo>
                  <a:pt x="0" y="0"/>
                </a:lnTo>
                <a:close/>
              </a:path>
            </a:pathLst>
          </a:custGeom>
          <a:blipFill rotWithShape="1">
            <a:blip r:embed="rId13">
              <a:alphaModFix/>
            </a:blip>
            <a:stretch>
              <a:fillRect b="0" l="0" r="0" t="0"/>
            </a:stretch>
          </a:blipFill>
          <a:ln>
            <a:noFill/>
          </a:ln>
        </p:spPr>
      </p:sp>
      <p:sp>
        <p:nvSpPr>
          <p:cNvPr id="633" name="Google Shape;633;p41"/>
          <p:cNvSpPr/>
          <p:nvPr/>
        </p:nvSpPr>
        <p:spPr>
          <a:xfrm>
            <a:off x="7242700" y="3792808"/>
            <a:ext cx="1315446" cy="1254606"/>
          </a:xfrm>
          <a:custGeom>
            <a:rect b="b" l="l" r="r" t="t"/>
            <a:pathLst>
              <a:path extrusionOk="0" h="2509212" w="2630891">
                <a:moveTo>
                  <a:pt x="0" y="0"/>
                </a:moveTo>
                <a:lnTo>
                  <a:pt x="2630891" y="0"/>
                </a:lnTo>
                <a:lnTo>
                  <a:pt x="2630891" y="2509212"/>
                </a:lnTo>
                <a:lnTo>
                  <a:pt x="0" y="2509212"/>
                </a:lnTo>
                <a:lnTo>
                  <a:pt x="0" y="0"/>
                </a:lnTo>
                <a:close/>
              </a:path>
            </a:pathLst>
          </a:custGeom>
          <a:blipFill rotWithShape="1">
            <a:blip r:embed="rId14">
              <a:alphaModFix/>
            </a:blip>
            <a:stretch>
              <a:fillRect b="0" l="0" r="0" t="0"/>
            </a:stretch>
          </a:blipFill>
          <a:ln>
            <a:noFill/>
          </a:ln>
        </p:spPr>
      </p:sp>
      <p:sp>
        <p:nvSpPr>
          <p:cNvPr id="634" name="Google Shape;634;p41"/>
          <p:cNvSpPr/>
          <p:nvPr/>
        </p:nvSpPr>
        <p:spPr>
          <a:xfrm>
            <a:off x="1945262" y="1921028"/>
            <a:ext cx="910799" cy="908523"/>
          </a:xfrm>
          <a:custGeom>
            <a:rect b="b" l="l" r="r" t="t"/>
            <a:pathLst>
              <a:path extrusionOk="0" h="1817045" w="1821599">
                <a:moveTo>
                  <a:pt x="0" y="0"/>
                </a:moveTo>
                <a:lnTo>
                  <a:pt x="1821599" y="0"/>
                </a:lnTo>
                <a:lnTo>
                  <a:pt x="1821599" y="1817046"/>
                </a:lnTo>
                <a:lnTo>
                  <a:pt x="0" y="1817046"/>
                </a:lnTo>
                <a:lnTo>
                  <a:pt x="0" y="0"/>
                </a:lnTo>
                <a:close/>
              </a:path>
            </a:pathLst>
          </a:custGeom>
          <a:blipFill rotWithShape="1">
            <a:blip r:embed="rId15">
              <a:alphaModFix/>
            </a:blip>
            <a:stretch>
              <a:fillRect b="0" l="0" r="0" t="0"/>
            </a:stretch>
          </a:blipFill>
          <a:ln>
            <a:noFill/>
          </a:ln>
        </p:spPr>
      </p:sp>
      <p:sp>
        <p:nvSpPr>
          <p:cNvPr id="635" name="Google Shape;635;p41"/>
          <p:cNvSpPr/>
          <p:nvPr/>
        </p:nvSpPr>
        <p:spPr>
          <a:xfrm>
            <a:off x="1821584" y="10271"/>
            <a:ext cx="906105" cy="895912"/>
          </a:xfrm>
          <a:custGeom>
            <a:rect b="b" l="l" r="r" t="t"/>
            <a:pathLst>
              <a:path extrusionOk="0" h="1791823" w="1812210">
                <a:moveTo>
                  <a:pt x="0" y="0"/>
                </a:moveTo>
                <a:lnTo>
                  <a:pt x="1812211" y="0"/>
                </a:lnTo>
                <a:lnTo>
                  <a:pt x="1812211" y="1791824"/>
                </a:lnTo>
                <a:lnTo>
                  <a:pt x="0" y="1791824"/>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174" name="Shape 174"/>
        <p:cNvGrpSpPr/>
        <p:nvPr/>
      </p:nvGrpSpPr>
      <p:grpSpPr>
        <a:xfrm>
          <a:off x="0" y="0"/>
          <a:ext cx="0" cy="0"/>
          <a:chOff x="0" y="0"/>
          <a:chExt cx="0" cy="0"/>
        </a:xfrm>
      </p:grpSpPr>
      <p:grpSp>
        <p:nvGrpSpPr>
          <p:cNvPr id="175" name="Google Shape;175;p24"/>
          <p:cNvGrpSpPr/>
          <p:nvPr/>
        </p:nvGrpSpPr>
        <p:grpSpPr>
          <a:xfrm>
            <a:off x="301317" y="1350001"/>
            <a:ext cx="2922765" cy="3940613"/>
            <a:chOff x="0" y="-47625"/>
            <a:chExt cx="1539564" cy="2075714"/>
          </a:xfrm>
        </p:grpSpPr>
        <p:sp>
          <p:nvSpPr>
            <p:cNvPr id="176" name="Google Shape;176;p24"/>
            <p:cNvSpPr/>
            <p:nvPr/>
          </p:nvSpPr>
          <p:spPr>
            <a:xfrm>
              <a:off x="0" y="0"/>
              <a:ext cx="1539564" cy="2028089"/>
            </a:xfrm>
            <a:custGeom>
              <a:rect b="b" l="l" r="r" t="t"/>
              <a:pathLst>
                <a:path extrusionOk="0" h="2028089" w="1539564">
                  <a:moveTo>
                    <a:pt x="0" y="0"/>
                  </a:moveTo>
                  <a:lnTo>
                    <a:pt x="1539564" y="0"/>
                  </a:lnTo>
                  <a:lnTo>
                    <a:pt x="1539564" y="2028089"/>
                  </a:lnTo>
                  <a:lnTo>
                    <a:pt x="0" y="2028089"/>
                  </a:lnTo>
                  <a:close/>
                </a:path>
              </a:pathLst>
            </a:custGeom>
            <a:solidFill>
              <a:srgbClr val="35317F"/>
            </a:solidFill>
            <a:ln>
              <a:noFill/>
            </a:ln>
          </p:spPr>
        </p:sp>
        <p:sp>
          <p:nvSpPr>
            <p:cNvPr id="177" name="Google Shape;177;p24"/>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8" name="Google Shape;178;p24"/>
          <p:cNvGrpSpPr/>
          <p:nvPr/>
        </p:nvGrpSpPr>
        <p:grpSpPr>
          <a:xfrm>
            <a:off x="6242000" y="1350001"/>
            <a:ext cx="2600683" cy="4159688"/>
            <a:chOff x="0" y="-47625"/>
            <a:chExt cx="1369907" cy="2191111"/>
          </a:xfrm>
        </p:grpSpPr>
        <p:sp>
          <p:nvSpPr>
            <p:cNvPr id="179" name="Google Shape;179;p24"/>
            <p:cNvSpPr/>
            <p:nvPr/>
          </p:nvSpPr>
          <p:spPr>
            <a:xfrm>
              <a:off x="0" y="0"/>
              <a:ext cx="1369907" cy="2143486"/>
            </a:xfrm>
            <a:custGeom>
              <a:rect b="b" l="l" r="r" t="t"/>
              <a:pathLst>
                <a:path extrusionOk="0" h="2143486" w="1369907">
                  <a:moveTo>
                    <a:pt x="0" y="0"/>
                  </a:moveTo>
                  <a:lnTo>
                    <a:pt x="1369907" y="0"/>
                  </a:lnTo>
                  <a:lnTo>
                    <a:pt x="1369907" y="2143486"/>
                  </a:lnTo>
                  <a:lnTo>
                    <a:pt x="0" y="2143486"/>
                  </a:lnTo>
                  <a:close/>
                </a:path>
              </a:pathLst>
            </a:custGeom>
            <a:solidFill>
              <a:srgbClr val="35317F"/>
            </a:solidFill>
            <a:ln>
              <a:noFill/>
            </a:ln>
          </p:spPr>
        </p:sp>
        <p:sp>
          <p:nvSpPr>
            <p:cNvPr id="180" name="Google Shape;180;p24"/>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1" name="Google Shape;181;p24"/>
          <p:cNvGrpSpPr/>
          <p:nvPr/>
        </p:nvGrpSpPr>
        <p:grpSpPr>
          <a:xfrm>
            <a:off x="6313535" y="1426201"/>
            <a:ext cx="2573290" cy="3940613"/>
            <a:chOff x="0" y="-47625"/>
            <a:chExt cx="1355478" cy="2075714"/>
          </a:xfrm>
        </p:grpSpPr>
        <p:sp>
          <p:nvSpPr>
            <p:cNvPr id="182" name="Google Shape;182;p24"/>
            <p:cNvSpPr/>
            <p:nvPr/>
          </p:nvSpPr>
          <p:spPr>
            <a:xfrm>
              <a:off x="0" y="0"/>
              <a:ext cx="1355478" cy="2028089"/>
            </a:xfrm>
            <a:custGeom>
              <a:rect b="b" l="l" r="r" t="t"/>
              <a:pathLst>
                <a:path extrusionOk="0" h="2028089" w="1355478">
                  <a:moveTo>
                    <a:pt x="0" y="0"/>
                  </a:moveTo>
                  <a:lnTo>
                    <a:pt x="1355478" y="0"/>
                  </a:lnTo>
                  <a:lnTo>
                    <a:pt x="1355478" y="2028089"/>
                  </a:lnTo>
                  <a:lnTo>
                    <a:pt x="0" y="2028089"/>
                  </a:lnTo>
                  <a:close/>
                </a:path>
              </a:pathLst>
            </a:custGeom>
            <a:solidFill>
              <a:srgbClr val="000000">
                <a:alpha val="0"/>
              </a:srgbClr>
            </a:solidFill>
            <a:ln cap="flat" cmpd="sng" w="28575">
              <a:solidFill>
                <a:srgbClr val="FFFDFC"/>
              </a:solidFill>
              <a:prstDash val="solid"/>
              <a:round/>
              <a:headEnd len="sm" w="sm" type="none"/>
              <a:tailEnd len="sm" w="sm" type="none"/>
            </a:ln>
          </p:spPr>
        </p:sp>
        <p:sp>
          <p:nvSpPr>
            <p:cNvPr id="183" name="Google Shape;183;p24"/>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4" name="Google Shape;184;p24"/>
          <p:cNvSpPr/>
          <p:nvPr/>
        </p:nvSpPr>
        <p:spPr>
          <a:xfrm>
            <a:off x="377517" y="1516615"/>
            <a:ext cx="2922765" cy="3850200"/>
          </a:xfrm>
          <a:custGeom>
            <a:rect b="b" l="l" r="r" t="t"/>
            <a:pathLst>
              <a:path extrusionOk="0" h="2028089" w="1539564">
                <a:moveTo>
                  <a:pt x="0" y="0"/>
                </a:moveTo>
                <a:lnTo>
                  <a:pt x="1539564" y="0"/>
                </a:lnTo>
                <a:lnTo>
                  <a:pt x="1539564" y="2028089"/>
                </a:lnTo>
                <a:lnTo>
                  <a:pt x="0" y="2028089"/>
                </a:lnTo>
                <a:close/>
              </a:path>
            </a:pathLst>
          </a:custGeom>
          <a:solidFill>
            <a:srgbClr val="000000">
              <a:alpha val="0"/>
            </a:srgbClr>
          </a:solidFill>
          <a:ln cap="flat" cmpd="sng" w="28575">
            <a:solidFill>
              <a:srgbClr val="FFFDFC"/>
            </a:solidFill>
            <a:prstDash val="solid"/>
            <a:round/>
            <a:headEnd len="sm" w="sm" type="none"/>
            <a:tailEnd len="sm" w="sm" type="none"/>
          </a:ln>
        </p:spPr>
      </p:sp>
      <p:sp>
        <p:nvSpPr>
          <p:cNvPr id="185" name="Google Shape;185;p24"/>
          <p:cNvSpPr txBox="1"/>
          <p:nvPr/>
        </p:nvSpPr>
        <p:spPr>
          <a:xfrm>
            <a:off x="257175" y="364296"/>
            <a:ext cx="8629650"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500" u="none" cap="none" strike="noStrike">
                <a:solidFill>
                  <a:srgbClr val="35317F"/>
                </a:solidFill>
                <a:latin typeface="Open Sans"/>
                <a:ea typeface="Open Sans"/>
                <a:cs typeface="Open Sans"/>
                <a:sym typeface="Open Sans"/>
              </a:rPr>
              <a:t>How to Use This Presentation</a:t>
            </a:r>
            <a:endParaRPr sz="700"/>
          </a:p>
        </p:txBody>
      </p:sp>
      <p:sp>
        <p:nvSpPr>
          <p:cNvPr id="186" name="Google Shape;186;p24"/>
          <p:cNvSpPr txBox="1"/>
          <p:nvPr/>
        </p:nvSpPr>
        <p:spPr>
          <a:xfrm>
            <a:off x="404899" y="2188127"/>
            <a:ext cx="2749200" cy="232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Open Sans Light"/>
                <a:ea typeface="Open Sans Light"/>
                <a:cs typeface="Open Sans Light"/>
                <a:sym typeface="Open Sans Light"/>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rPr b="0" i="0" lang="en" sz="1300" u="sng" cap="none" strike="noStrike">
                <a:solidFill>
                  <a:srgbClr val="FFFFFF"/>
                </a:solidFill>
                <a:latin typeface="Open Sans Light"/>
                <a:ea typeface="Open Sans Light"/>
                <a:cs typeface="Open Sans Light"/>
                <a:sym typeface="Open Sans Light"/>
              </a:rPr>
              <a:t>Alternative:</a:t>
            </a:r>
            <a:r>
              <a:rPr b="0" i="0" lang="en" sz="1300" u="none" cap="none" strike="noStrike">
                <a:solidFill>
                  <a:srgbClr val="FFFFFF"/>
                </a:solidFill>
                <a:latin typeface="Open Sans Light"/>
                <a:ea typeface="Open Sans Light"/>
                <a:cs typeface="Open Sans Light"/>
                <a:sym typeface="Open Sans Light"/>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87" name="Google Shape;187;p24"/>
          <p:cNvSpPr txBox="1"/>
          <p:nvPr/>
        </p:nvSpPr>
        <p:spPr>
          <a:xfrm>
            <a:off x="631219" y="1636500"/>
            <a:ext cx="2296514"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Open Sans Light"/>
                <a:ea typeface="Open Sans Light"/>
                <a:cs typeface="Open Sans Light"/>
                <a:sym typeface="Open Sans Light"/>
              </a:rPr>
              <a:t>Google Slides</a:t>
            </a:r>
            <a:endParaRPr sz="700"/>
          </a:p>
        </p:txBody>
      </p:sp>
      <p:grpSp>
        <p:nvGrpSpPr>
          <p:cNvPr id="188" name="Google Shape;188;p24"/>
          <p:cNvGrpSpPr/>
          <p:nvPr/>
        </p:nvGrpSpPr>
        <p:grpSpPr>
          <a:xfrm>
            <a:off x="3319235" y="1350001"/>
            <a:ext cx="2827613" cy="4159688"/>
            <a:chOff x="0" y="-47625"/>
            <a:chExt cx="1489442" cy="2191111"/>
          </a:xfrm>
        </p:grpSpPr>
        <p:sp>
          <p:nvSpPr>
            <p:cNvPr id="189" name="Google Shape;189;p24"/>
            <p:cNvSpPr/>
            <p:nvPr/>
          </p:nvSpPr>
          <p:spPr>
            <a:xfrm>
              <a:off x="0" y="0"/>
              <a:ext cx="1489442" cy="2143486"/>
            </a:xfrm>
            <a:custGeom>
              <a:rect b="b" l="l" r="r" t="t"/>
              <a:pathLst>
                <a:path extrusionOk="0" h="2143486" w="1489442">
                  <a:moveTo>
                    <a:pt x="0" y="0"/>
                  </a:moveTo>
                  <a:lnTo>
                    <a:pt x="1489442" y="0"/>
                  </a:lnTo>
                  <a:lnTo>
                    <a:pt x="1489442" y="2143486"/>
                  </a:lnTo>
                  <a:lnTo>
                    <a:pt x="0" y="2143486"/>
                  </a:lnTo>
                  <a:close/>
                </a:path>
              </a:pathLst>
            </a:custGeom>
            <a:solidFill>
              <a:srgbClr val="35317F"/>
            </a:solidFill>
            <a:ln>
              <a:noFill/>
            </a:ln>
          </p:spPr>
        </p:sp>
        <p:sp>
          <p:nvSpPr>
            <p:cNvPr id="190" name="Google Shape;190;p24"/>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24"/>
          <p:cNvGrpSpPr/>
          <p:nvPr/>
        </p:nvGrpSpPr>
        <p:grpSpPr>
          <a:xfrm>
            <a:off x="3410969" y="1426201"/>
            <a:ext cx="2922765" cy="3940613"/>
            <a:chOff x="0" y="-47625"/>
            <a:chExt cx="1539564" cy="2075714"/>
          </a:xfrm>
        </p:grpSpPr>
        <p:sp>
          <p:nvSpPr>
            <p:cNvPr id="192" name="Google Shape;192;p24"/>
            <p:cNvSpPr/>
            <p:nvPr/>
          </p:nvSpPr>
          <p:spPr>
            <a:xfrm>
              <a:off x="0" y="0"/>
              <a:ext cx="1539564" cy="2028089"/>
            </a:xfrm>
            <a:custGeom>
              <a:rect b="b" l="l" r="r" t="t"/>
              <a:pathLst>
                <a:path extrusionOk="0" h="2028089" w="1539564">
                  <a:moveTo>
                    <a:pt x="0" y="0"/>
                  </a:moveTo>
                  <a:lnTo>
                    <a:pt x="1539564" y="0"/>
                  </a:lnTo>
                  <a:lnTo>
                    <a:pt x="1539564" y="2028089"/>
                  </a:lnTo>
                  <a:lnTo>
                    <a:pt x="0" y="2028089"/>
                  </a:lnTo>
                  <a:close/>
                </a:path>
              </a:pathLst>
            </a:custGeom>
            <a:solidFill>
              <a:srgbClr val="000000">
                <a:alpha val="0"/>
              </a:srgbClr>
            </a:solidFill>
            <a:ln cap="flat" cmpd="sng" w="28575">
              <a:solidFill>
                <a:srgbClr val="FFFDFC"/>
              </a:solidFill>
              <a:prstDash val="solid"/>
              <a:round/>
              <a:headEnd len="sm" w="sm" type="none"/>
              <a:tailEnd len="sm" w="sm" type="none"/>
            </a:ln>
          </p:spPr>
        </p:sp>
        <p:sp>
          <p:nvSpPr>
            <p:cNvPr id="193" name="Google Shape;193;p24"/>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4" name="Google Shape;194;p24"/>
          <p:cNvSpPr txBox="1"/>
          <p:nvPr/>
        </p:nvSpPr>
        <p:spPr>
          <a:xfrm>
            <a:off x="3518935" y="2188127"/>
            <a:ext cx="24282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Open Sans Light"/>
                <a:ea typeface="Open Sans Light"/>
                <a:cs typeface="Open Sans Light"/>
                <a:sym typeface="Open Sans Light"/>
              </a:rPr>
              <a:t>Click on the "PowerPoint" button below this presentation preview. Start editing your presentation.</a:t>
            </a:r>
            <a:endParaRPr sz="700"/>
          </a:p>
          <a:p>
            <a:pPr indent="0" lvl="0" marL="0" marR="0" rtl="0" algn="ctr">
              <a:lnSpc>
                <a:spcPct val="100000"/>
              </a:lnSpc>
              <a:spcBef>
                <a:spcPts val="0"/>
              </a:spcBef>
              <a:spcAft>
                <a:spcPts val="0"/>
              </a:spcAft>
              <a:buNone/>
            </a:pPr>
            <a:r>
              <a:rPr b="0" i="0" lang="en" sz="1200" u="sng" cap="none" strike="noStrike">
                <a:solidFill>
                  <a:srgbClr val="FFFFFF"/>
                </a:solidFill>
                <a:latin typeface="Open Sans Light"/>
                <a:ea typeface="Open Sans Light"/>
                <a:cs typeface="Open Sans Light"/>
                <a:sym typeface="Open Sans Light"/>
              </a:rPr>
              <a:t>Alternative:</a:t>
            </a:r>
            <a:r>
              <a:rPr b="0" i="0" lang="en" sz="1200" u="none" cap="none" strike="noStrike">
                <a:solidFill>
                  <a:srgbClr val="FFFFFF"/>
                </a:solidFill>
                <a:latin typeface="Open Sans Light"/>
                <a:ea typeface="Open Sans Light"/>
                <a:cs typeface="Open Sans Light"/>
                <a:sym typeface="Open Sans Light"/>
              </a:rPr>
              <a:t> From Canva template file, Click on the "Share" button on the top right corner in Canva and click on "More" at the bottom of the menu. Enter "PowerPoint" in the search bar and click on the PowerPoint icon to download.</a:t>
            </a:r>
            <a:endParaRPr sz="700"/>
          </a:p>
        </p:txBody>
      </p:sp>
      <p:sp>
        <p:nvSpPr>
          <p:cNvPr id="195" name="Google Shape;195;p24"/>
          <p:cNvSpPr txBox="1"/>
          <p:nvPr/>
        </p:nvSpPr>
        <p:spPr>
          <a:xfrm>
            <a:off x="3622167" y="1636500"/>
            <a:ext cx="2221749"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Open Sans Light"/>
                <a:ea typeface="Open Sans Light"/>
                <a:cs typeface="Open Sans Light"/>
                <a:sym typeface="Open Sans Light"/>
              </a:rPr>
              <a:t>PowerPoint</a:t>
            </a:r>
            <a:endParaRPr sz="700"/>
          </a:p>
        </p:txBody>
      </p:sp>
      <p:sp>
        <p:nvSpPr>
          <p:cNvPr id="196" name="Google Shape;196;p24"/>
          <p:cNvSpPr txBox="1"/>
          <p:nvPr/>
        </p:nvSpPr>
        <p:spPr>
          <a:xfrm>
            <a:off x="6524355" y="2188127"/>
            <a:ext cx="20361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FFF"/>
                </a:solidFill>
                <a:latin typeface="Open Sans Light"/>
                <a:ea typeface="Open Sans Light"/>
                <a:cs typeface="Open Sans Light"/>
                <a:sym typeface="Open Sans Light"/>
              </a:rPr>
              <a:t>Click on the "Canva" button under this presentation preview. Start editing your presentation. You need to sign in to your Canva account.</a:t>
            </a:r>
            <a:endParaRPr sz="700"/>
          </a:p>
        </p:txBody>
      </p:sp>
      <p:sp>
        <p:nvSpPr>
          <p:cNvPr id="197" name="Google Shape;197;p24"/>
          <p:cNvSpPr txBox="1"/>
          <p:nvPr/>
        </p:nvSpPr>
        <p:spPr>
          <a:xfrm>
            <a:off x="6520620" y="1636500"/>
            <a:ext cx="2043443"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FF"/>
                </a:solidFill>
                <a:latin typeface="Open Sans Light"/>
                <a:ea typeface="Open Sans Light"/>
                <a:cs typeface="Open Sans Light"/>
                <a:sym typeface="Open Sans Light"/>
              </a:rPr>
              <a:t>Canva</a:t>
            </a:r>
            <a:endParaRPr sz="700"/>
          </a:p>
        </p:txBody>
      </p:sp>
      <p:sp>
        <p:nvSpPr>
          <p:cNvPr id="198" name="Google Shape;198;p24"/>
          <p:cNvSpPr txBox="1"/>
          <p:nvPr/>
        </p:nvSpPr>
        <p:spPr>
          <a:xfrm>
            <a:off x="377517" y="1426201"/>
            <a:ext cx="1543049" cy="163346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199" name="Google Shape;199;p24"/>
          <p:cNvSpPr/>
          <p:nvPr/>
        </p:nvSpPr>
        <p:spPr>
          <a:xfrm>
            <a:off x="-648132" y="-639675"/>
            <a:ext cx="1279351" cy="1279351"/>
          </a:xfrm>
          <a:custGeom>
            <a:rect b="b" l="l" r="r" t="t"/>
            <a:pathLst>
              <a:path extrusionOk="0" h="2558702" w="2558702">
                <a:moveTo>
                  <a:pt x="0" y="0"/>
                </a:moveTo>
                <a:lnTo>
                  <a:pt x="2558703" y="0"/>
                </a:lnTo>
                <a:lnTo>
                  <a:pt x="2558703" y="2558702"/>
                </a:lnTo>
                <a:lnTo>
                  <a:pt x="0" y="2558702"/>
                </a:lnTo>
                <a:lnTo>
                  <a:pt x="0" y="0"/>
                </a:lnTo>
                <a:close/>
              </a:path>
            </a:pathLst>
          </a:custGeom>
          <a:blipFill rotWithShape="1">
            <a:blip r:embed="rId3">
              <a:alphaModFix/>
            </a:blip>
            <a:stretch>
              <a:fillRect b="0" l="0" r="0" t="0"/>
            </a:stretch>
          </a:blipFill>
          <a:ln>
            <a:noFill/>
          </a:ln>
        </p:spPr>
      </p:sp>
      <p:sp>
        <p:nvSpPr>
          <p:cNvPr id="200" name="Google Shape;200;p24"/>
          <p:cNvSpPr/>
          <p:nvPr/>
        </p:nvSpPr>
        <p:spPr>
          <a:xfrm>
            <a:off x="8180112" y="4103092"/>
            <a:ext cx="963888" cy="950635"/>
          </a:xfrm>
          <a:custGeom>
            <a:rect b="b" l="l" r="r" t="t"/>
            <a:pathLst>
              <a:path extrusionOk="0" h="1901270" w="1927777">
                <a:moveTo>
                  <a:pt x="0" y="0"/>
                </a:moveTo>
                <a:lnTo>
                  <a:pt x="1927777" y="0"/>
                </a:lnTo>
                <a:lnTo>
                  <a:pt x="1927777" y="1901270"/>
                </a:lnTo>
                <a:lnTo>
                  <a:pt x="0" y="190127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639" name="Shape 639"/>
        <p:cNvGrpSpPr/>
        <p:nvPr/>
      </p:nvGrpSpPr>
      <p:grpSpPr>
        <a:xfrm>
          <a:off x="0" y="0"/>
          <a:ext cx="0" cy="0"/>
          <a:chOff x="0" y="0"/>
          <a:chExt cx="0" cy="0"/>
        </a:xfrm>
      </p:grpSpPr>
      <p:sp>
        <p:nvSpPr>
          <p:cNvPr id="640" name="Google Shape;640;p42"/>
          <p:cNvSpPr txBox="1"/>
          <p:nvPr/>
        </p:nvSpPr>
        <p:spPr>
          <a:xfrm>
            <a:off x="1571849" y="1811286"/>
            <a:ext cx="59052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100" u="none" cap="none" strike="noStrike">
                <a:solidFill>
                  <a:srgbClr val="35317F"/>
                </a:solidFill>
                <a:latin typeface="Open Sans Light"/>
                <a:ea typeface="Open Sans Light"/>
                <a:cs typeface="Open Sans Light"/>
                <a:sym typeface="Open Sans Light"/>
              </a:rPr>
              <a:t>This presentation template is free for everyone to use thanks to the following:</a:t>
            </a:r>
            <a:endParaRPr sz="700"/>
          </a:p>
        </p:txBody>
      </p:sp>
      <p:sp>
        <p:nvSpPr>
          <p:cNvPr id="641" name="Google Shape;641;p42"/>
          <p:cNvSpPr txBox="1"/>
          <p:nvPr/>
        </p:nvSpPr>
        <p:spPr>
          <a:xfrm>
            <a:off x="1409013" y="3015992"/>
            <a:ext cx="63261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SlidesCarnival for the presentation template</a:t>
            </a:r>
            <a:endParaRPr sz="700"/>
          </a:p>
          <a:p>
            <a:pPr indent="0" lvl="0" marL="0" marR="0" rtl="0" algn="ctr">
              <a:lnSpc>
                <a:spcPct val="100000"/>
              </a:lnSpc>
              <a:spcBef>
                <a:spcPts val="0"/>
              </a:spcBef>
              <a:spcAft>
                <a:spcPts val="0"/>
              </a:spcAft>
              <a:buNone/>
            </a:pPr>
            <a:r>
              <a:rPr b="0" i="0" lang="en" sz="1300" u="none" cap="none" strike="noStrike">
                <a:solidFill>
                  <a:srgbClr val="35317F"/>
                </a:solidFill>
                <a:latin typeface="Open Sans Light"/>
                <a:ea typeface="Open Sans Light"/>
                <a:cs typeface="Open Sans Light"/>
                <a:sym typeface="Open Sans Light"/>
              </a:rPr>
              <a:t>Pexels for the photos</a:t>
            </a:r>
            <a:endParaRPr sz="700"/>
          </a:p>
        </p:txBody>
      </p:sp>
      <p:grpSp>
        <p:nvGrpSpPr>
          <p:cNvPr id="642" name="Google Shape;642;p42"/>
          <p:cNvGrpSpPr/>
          <p:nvPr/>
        </p:nvGrpSpPr>
        <p:grpSpPr>
          <a:xfrm>
            <a:off x="1224517" y="3963914"/>
            <a:ext cx="6771166" cy="1633463"/>
            <a:chOff x="0" y="-47625"/>
            <a:chExt cx="3566705" cy="860425"/>
          </a:xfrm>
        </p:grpSpPr>
        <p:sp>
          <p:nvSpPr>
            <p:cNvPr id="643" name="Google Shape;643;p42"/>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35317F"/>
            </a:solidFill>
            <a:ln>
              <a:noFill/>
            </a:ln>
          </p:spPr>
        </p:sp>
        <p:sp>
          <p:nvSpPr>
            <p:cNvPr id="644" name="Google Shape;644;p42"/>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45" name="Google Shape;645;p42"/>
          <p:cNvGrpSpPr/>
          <p:nvPr/>
        </p:nvGrpSpPr>
        <p:grpSpPr>
          <a:xfrm>
            <a:off x="1148317" y="3887714"/>
            <a:ext cx="6771166" cy="1633463"/>
            <a:chOff x="0" y="-47625"/>
            <a:chExt cx="3566705" cy="860425"/>
          </a:xfrm>
        </p:grpSpPr>
        <p:sp>
          <p:nvSpPr>
            <p:cNvPr id="646" name="Google Shape;646;p42"/>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B1C5E9"/>
            </a:solidFill>
            <a:ln cap="flat" cmpd="sng" w="38100">
              <a:solidFill>
                <a:srgbClr val="35317F"/>
              </a:solidFill>
              <a:prstDash val="solid"/>
              <a:round/>
              <a:headEnd len="sm" w="sm" type="none"/>
              <a:tailEnd len="sm" w="sm" type="none"/>
            </a:ln>
          </p:spPr>
        </p:sp>
        <p:sp>
          <p:nvSpPr>
            <p:cNvPr id="647" name="Google Shape;647;p42"/>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8" name="Google Shape;648;p42"/>
          <p:cNvSpPr txBox="1"/>
          <p:nvPr/>
        </p:nvSpPr>
        <p:spPr>
          <a:xfrm>
            <a:off x="1409013" y="4105638"/>
            <a:ext cx="6325974" cy="27781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35317F"/>
                </a:solidFill>
                <a:latin typeface="Open Sans Light"/>
                <a:ea typeface="Open Sans Light"/>
                <a:cs typeface="Open Sans Light"/>
                <a:sym typeface="Open Sans Light"/>
              </a:rPr>
              <a:t>Happy designing! </a:t>
            </a:r>
            <a:endParaRPr sz="700"/>
          </a:p>
        </p:txBody>
      </p:sp>
      <p:sp>
        <p:nvSpPr>
          <p:cNvPr id="649" name="Google Shape;649;p42"/>
          <p:cNvSpPr/>
          <p:nvPr/>
        </p:nvSpPr>
        <p:spPr>
          <a:xfrm>
            <a:off x="3065628" y="545226"/>
            <a:ext cx="3012743" cy="75318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650" name="Google Shape;650;p42"/>
          <p:cNvSpPr/>
          <p:nvPr/>
        </p:nvSpPr>
        <p:spPr>
          <a:xfrm>
            <a:off x="7324859" y="203720"/>
            <a:ext cx="1637787" cy="1637787"/>
          </a:xfrm>
          <a:custGeom>
            <a:rect b="b" l="l" r="r" t="t"/>
            <a:pathLst>
              <a:path extrusionOk="0" h="3275574" w="3275574">
                <a:moveTo>
                  <a:pt x="0" y="0"/>
                </a:moveTo>
                <a:lnTo>
                  <a:pt x="3275574" y="0"/>
                </a:lnTo>
                <a:lnTo>
                  <a:pt x="3275574" y="3275573"/>
                </a:lnTo>
                <a:lnTo>
                  <a:pt x="0" y="3275573"/>
                </a:lnTo>
                <a:lnTo>
                  <a:pt x="0" y="0"/>
                </a:lnTo>
                <a:close/>
              </a:path>
            </a:pathLst>
          </a:custGeom>
          <a:blipFill rotWithShape="1">
            <a:blip r:embed="rId4">
              <a:alphaModFix/>
            </a:blip>
            <a:stretch>
              <a:fillRect b="0" l="0" r="0" t="0"/>
            </a:stretch>
          </a:blipFill>
          <a:ln>
            <a:noFill/>
          </a:ln>
        </p:spPr>
      </p:sp>
      <p:sp>
        <p:nvSpPr>
          <p:cNvPr id="651" name="Google Shape;651;p42"/>
          <p:cNvSpPr/>
          <p:nvPr/>
        </p:nvSpPr>
        <p:spPr>
          <a:xfrm>
            <a:off x="7677518" y="2785684"/>
            <a:ext cx="722479" cy="924774"/>
          </a:xfrm>
          <a:custGeom>
            <a:rect b="b" l="l" r="r" t="t"/>
            <a:pathLst>
              <a:path extrusionOk="0" h="1849547" w="1444959">
                <a:moveTo>
                  <a:pt x="0" y="0"/>
                </a:moveTo>
                <a:lnTo>
                  <a:pt x="1444959" y="0"/>
                </a:lnTo>
                <a:lnTo>
                  <a:pt x="1444959" y="1849547"/>
                </a:lnTo>
                <a:lnTo>
                  <a:pt x="0" y="1849547"/>
                </a:lnTo>
                <a:lnTo>
                  <a:pt x="0" y="0"/>
                </a:lnTo>
                <a:close/>
              </a:path>
            </a:pathLst>
          </a:custGeom>
          <a:blipFill rotWithShape="1">
            <a:blip r:embed="rId5">
              <a:alphaModFix/>
            </a:blip>
            <a:stretch>
              <a:fillRect b="0" l="0" r="0" t="0"/>
            </a:stretch>
          </a:blipFill>
          <a:ln>
            <a:noFill/>
          </a:ln>
        </p:spPr>
      </p:sp>
      <p:sp>
        <p:nvSpPr>
          <p:cNvPr id="652" name="Google Shape;652;p42"/>
          <p:cNvSpPr/>
          <p:nvPr/>
        </p:nvSpPr>
        <p:spPr>
          <a:xfrm>
            <a:off x="514350" y="314353"/>
            <a:ext cx="963889" cy="950635"/>
          </a:xfrm>
          <a:custGeom>
            <a:rect b="b" l="l" r="r" t="t"/>
            <a:pathLst>
              <a:path extrusionOk="0" h="1901270" w="1927777">
                <a:moveTo>
                  <a:pt x="0" y="0"/>
                </a:moveTo>
                <a:lnTo>
                  <a:pt x="1927777" y="0"/>
                </a:lnTo>
                <a:lnTo>
                  <a:pt x="1927777" y="1901269"/>
                </a:lnTo>
                <a:lnTo>
                  <a:pt x="0" y="190126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204" name="Shape 204"/>
        <p:cNvGrpSpPr/>
        <p:nvPr/>
      </p:nvGrpSpPr>
      <p:grpSpPr>
        <a:xfrm>
          <a:off x="0" y="0"/>
          <a:ext cx="0" cy="0"/>
          <a:chOff x="0" y="0"/>
          <a:chExt cx="0" cy="0"/>
        </a:xfrm>
      </p:grpSpPr>
      <p:grpSp>
        <p:nvGrpSpPr>
          <p:cNvPr id="205" name="Google Shape;205;p25"/>
          <p:cNvGrpSpPr/>
          <p:nvPr/>
        </p:nvGrpSpPr>
        <p:grpSpPr>
          <a:xfrm>
            <a:off x="3631947" y="3401859"/>
            <a:ext cx="1942614" cy="1676622"/>
            <a:chOff x="0" y="-192881"/>
            <a:chExt cx="5180303" cy="4470992"/>
          </a:xfrm>
        </p:grpSpPr>
        <p:grpSp>
          <p:nvGrpSpPr>
            <p:cNvPr id="206" name="Google Shape;206;p25"/>
            <p:cNvGrpSpPr/>
            <p:nvPr/>
          </p:nvGrpSpPr>
          <p:grpSpPr>
            <a:xfrm>
              <a:off x="219701" y="-29567"/>
              <a:ext cx="4960602" cy="4307678"/>
              <a:chOff x="0" y="-38100"/>
              <a:chExt cx="979872" cy="850900"/>
            </a:xfrm>
          </p:grpSpPr>
          <p:sp>
            <p:nvSpPr>
              <p:cNvPr id="207" name="Google Shape;207;p25"/>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19050">
                <a:solidFill>
                  <a:srgbClr val="000000"/>
                </a:solidFill>
                <a:prstDash val="solid"/>
                <a:round/>
                <a:headEnd len="sm" w="sm" type="none"/>
                <a:tailEnd len="sm" w="sm" type="none"/>
              </a:ln>
            </p:spPr>
          </p:sp>
          <p:sp>
            <p:nvSpPr>
              <p:cNvPr id="208" name="Google Shape;208;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9" name="Google Shape;209;p25"/>
            <p:cNvGrpSpPr/>
            <p:nvPr/>
          </p:nvGrpSpPr>
          <p:grpSpPr>
            <a:xfrm>
              <a:off x="0" y="-192881"/>
              <a:ext cx="4960602" cy="4307678"/>
              <a:chOff x="0" y="-38100"/>
              <a:chExt cx="979872" cy="850900"/>
            </a:xfrm>
          </p:grpSpPr>
          <p:sp>
            <p:nvSpPr>
              <p:cNvPr id="210" name="Google Shape;210;p25"/>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211" name="Google Shape;211;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212" name="Google Shape;212;p25"/>
          <p:cNvGrpSpPr/>
          <p:nvPr/>
        </p:nvGrpSpPr>
        <p:grpSpPr>
          <a:xfrm>
            <a:off x="678816" y="3401859"/>
            <a:ext cx="1942614" cy="1676622"/>
            <a:chOff x="0" y="-192881"/>
            <a:chExt cx="5180303" cy="4470992"/>
          </a:xfrm>
        </p:grpSpPr>
        <p:grpSp>
          <p:nvGrpSpPr>
            <p:cNvPr id="213" name="Google Shape;213;p25"/>
            <p:cNvGrpSpPr/>
            <p:nvPr/>
          </p:nvGrpSpPr>
          <p:grpSpPr>
            <a:xfrm>
              <a:off x="219701" y="-29567"/>
              <a:ext cx="4960602" cy="4307678"/>
              <a:chOff x="0" y="-38100"/>
              <a:chExt cx="979872" cy="850900"/>
            </a:xfrm>
          </p:grpSpPr>
          <p:sp>
            <p:nvSpPr>
              <p:cNvPr id="214" name="Google Shape;214;p25"/>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19050">
                <a:solidFill>
                  <a:srgbClr val="000000"/>
                </a:solidFill>
                <a:prstDash val="solid"/>
                <a:round/>
                <a:headEnd len="sm" w="sm" type="none"/>
                <a:tailEnd len="sm" w="sm" type="none"/>
              </a:ln>
            </p:spPr>
          </p:sp>
          <p:sp>
            <p:nvSpPr>
              <p:cNvPr id="215" name="Google Shape;215;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6" name="Google Shape;216;p25"/>
            <p:cNvGrpSpPr/>
            <p:nvPr/>
          </p:nvGrpSpPr>
          <p:grpSpPr>
            <a:xfrm>
              <a:off x="0" y="-192881"/>
              <a:ext cx="4960602" cy="4307678"/>
              <a:chOff x="0" y="-38100"/>
              <a:chExt cx="979872" cy="850900"/>
            </a:xfrm>
          </p:grpSpPr>
          <p:sp>
            <p:nvSpPr>
              <p:cNvPr id="217" name="Google Shape;217;p25"/>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218" name="Google Shape;218;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219" name="Google Shape;219;p25"/>
          <p:cNvGrpSpPr/>
          <p:nvPr/>
        </p:nvGrpSpPr>
        <p:grpSpPr>
          <a:xfrm>
            <a:off x="6585079" y="3401859"/>
            <a:ext cx="1942614" cy="1676622"/>
            <a:chOff x="0" y="-192881"/>
            <a:chExt cx="5180303" cy="4470992"/>
          </a:xfrm>
        </p:grpSpPr>
        <p:grpSp>
          <p:nvGrpSpPr>
            <p:cNvPr id="220" name="Google Shape;220;p25"/>
            <p:cNvGrpSpPr/>
            <p:nvPr/>
          </p:nvGrpSpPr>
          <p:grpSpPr>
            <a:xfrm>
              <a:off x="219701" y="-29567"/>
              <a:ext cx="4960602" cy="4307678"/>
              <a:chOff x="0" y="-38100"/>
              <a:chExt cx="979872" cy="850900"/>
            </a:xfrm>
          </p:grpSpPr>
          <p:sp>
            <p:nvSpPr>
              <p:cNvPr id="221" name="Google Shape;221;p25"/>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19050">
                <a:solidFill>
                  <a:srgbClr val="000000"/>
                </a:solidFill>
                <a:prstDash val="solid"/>
                <a:round/>
                <a:headEnd len="sm" w="sm" type="none"/>
                <a:tailEnd len="sm" w="sm" type="none"/>
              </a:ln>
            </p:spPr>
          </p:sp>
          <p:sp>
            <p:nvSpPr>
              <p:cNvPr id="222" name="Google Shape;222;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3" name="Google Shape;223;p25"/>
            <p:cNvGrpSpPr/>
            <p:nvPr/>
          </p:nvGrpSpPr>
          <p:grpSpPr>
            <a:xfrm>
              <a:off x="0" y="-192881"/>
              <a:ext cx="4960602" cy="4307678"/>
              <a:chOff x="0" y="-38100"/>
              <a:chExt cx="979872" cy="850900"/>
            </a:xfrm>
          </p:grpSpPr>
          <p:sp>
            <p:nvSpPr>
              <p:cNvPr id="224" name="Google Shape;224;p25"/>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225" name="Google Shape;225;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226" name="Google Shape;226;p25"/>
          <p:cNvSpPr txBox="1"/>
          <p:nvPr/>
        </p:nvSpPr>
        <p:spPr>
          <a:xfrm>
            <a:off x="445112" y="428766"/>
            <a:ext cx="8253776"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500" u="none" cap="none" strike="noStrike">
                <a:solidFill>
                  <a:srgbClr val="35317F"/>
                </a:solidFill>
                <a:latin typeface="Open Sans"/>
                <a:ea typeface="Open Sans"/>
                <a:cs typeface="Open Sans"/>
                <a:sym typeface="Open Sans"/>
              </a:rPr>
              <a:t>Table Of Contents</a:t>
            </a:r>
            <a:endParaRPr sz="700"/>
          </a:p>
        </p:txBody>
      </p:sp>
      <p:sp>
        <p:nvSpPr>
          <p:cNvPr id="227" name="Google Shape;227;p25"/>
          <p:cNvSpPr/>
          <p:nvPr/>
        </p:nvSpPr>
        <p:spPr>
          <a:xfrm>
            <a:off x="7742220" y="428766"/>
            <a:ext cx="785473" cy="787442"/>
          </a:xfrm>
          <a:custGeom>
            <a:rect b="b" l="l" r="r" t="t"/>
            <a:pathLst>
              <a:path extrusionOk="0" h="1574883" w="1570946">
                <a:moveTo>
                  <a:pt x="0" y="0"/>
                </a:moveTo>
                <a:lnTo>
                  <a:pt x="1570946" y="0"/>
                </a:lnTo>
                <a:lnTo>
                  <a:pt x="1570946" y="1574883"/>
                </a:lnTo>
                <a:lnTo>
                  <a:pt x="0" y="1574883"/>
                </a:lnTo>
                <a:lnTo>
                  <a:pt x="0" y="0"/>
                </a:lnTo>
                <a:close/>
              </a:path>
            </a:pathLst>
          </a:custGeom>
          <a:blipFill rotWithShape="1">
            <a:blip r:embed="rId3">
              <a:alphaModFix/>
            </a:blip>
            <a:stretch>
              <a:fillRect b="0" l="0" r="0" t="0"/>
            </a:stretch>
          </a:blipFill>
          <a:ln>
            <a:noFill/>
          </a:ln>
        </p:spPr>
      </p:sp>
      <p:sp>
        <p:nvSpPr>
          <p:cNvPr id="228" name="Google Shape;228;p25"/>
          <p:cNvSpPr txBox="1"/>
          <p:nvPr/>
        </p:nvSpPr>
        <p:spPr>
          <a:xfrm>
            <a:off x="3745482" y="3581612"/>
            <a:ext cx="1653037" cy="1981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35317F"/>
                </a:solidFill>
                <a:latin typeface="Open Sans"/>
                <a:ea typeface="Open Sans"/>
                <a:cs typeface="Open Sans"/>
                <a:sym typeface="Open Sans"/>
              </a:rPr>
              <a:t>ABOUT US</a:t>
            </a:r>
            <a:endParaRPr sz="700"/>
          </a:p>
        </p:txBody>
      </p:sp>
      <p:sp>
        <p:nvSpPr>
          <p:cNvPr id="229" name="Google Shape;229;p25"/>
          <p:cNvSpPr txBox="1"/>
          <p:nvPr/>
        </p:nvSpPr>
        <p:spPr>
          <a:xfrm>
            <a:off x="3745482" y="3982625"/>
            <a:ext cx="16530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35317F"/>
                </a:solidFill>
                <a:latin typeface="Open Sans Light"/>
                <a:ea typeface="Open Sans Light"/>
                <a:cs typeface="Open Sans Light"/>
                <a:sym typeface="Open Sans Light"/>
              </a:rPr>
              <a:t>Elaborate on what you want to discuss. </a:t>
            </a:r>
            <a:endParaRPr sz="700"/>
          </a:p>
        </p:txBody>
      </p:sp>
      <p:sp>
        <p:nvSpPr>
          <p:cNvPr id="230" name="Google Shape;230;p25"/>
          <p:cNvSpPr txBox="1"/>
          <p:nvPr/>
        </p:nvSpPr>
        <p:spPr>
          <a:xfrm>
            <a:off x="806650" y="3581612"/>
            <a:ext cx="1653037" cy="1981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35317F"/>
                </a:solidFill>
                <a:latin typeface="Open Sans"/>
                <a:ea typeface="Open Sans"/>
                <a:cs typeface="Open Sans"/>
                <a:sym typeface="Open Sans"/>
              </a:rPr>
              <a:t>INTRODUCTION</a:t>
            </a:r>
            <a:endParaRPr sz="700"/>
          </a:p>
        </p:txBody>
      </p:sp>
      <p:sp>
        <p:nvSpPr>
          <p:cNvPr id="231" name="Google Shape;231;p25"/>
          <p:cNvSpPr txBox="1"/>
          <p:nvPr/>
        </p:nvSpPr>
        <p:spPr>
          <a:xfrm>
            <a:off x="806649" y="3982625"/>
            <a:ext cx="16530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35317F"/>
                </a:solidFill>
                <a:latin typeface="Open Sans Light"/>
                <a:ea typeface="Open Sans Light"/>
                <a:cs typeface="Open Sans Light"/>
                <a:sym typeface="Open Sans Light"/>
              </a:rPr>
              <a:t>Elaborate on what you want to discuss. </a:t>
            </a:r>
            <a:endParaRPr sz="700"/>
          </a:p>
        </p:txBody>
      </p:sp>
      <p:sp>
        <p:nvSpPr>
          <p:cNvPr id="232" name="Google Shape;232;p25"/>
          <p:cNvSpPr txBox="1"/>
          <p:nvPr/>
        </p:nvSpPr>
        <p:spPr>
          <a:xfrm>
            <a:off x="6562213" y="3581612"/>
            <a:ext cx="1897239" cy="1981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35317F"/>
                </a:solidFill>
                <a:latin typeface="Open Sans"/>
                <a:ea typeface="Open Sans"/>
                <a:cs typeface="Open Sans"/>
                <a:sym typeface="Open Sans"/>
              </a:rPr>
              <a:t>OUR PROJECTS</a:t>
            </a:r>
            <a:endParaRPr sz="700"/>
          </a:p>
        </p:txBody>
      </p:sp>
      <p:sp>
        <p:nvSpPr>
          <p:cNvPr id="233" name="Google Shape;233;p25"/>
          <p:cNvSpPr txBox="1"/>
          <p:nvPr/>
        </p:nvSpPr>
        <p:spPr>
          <a:xfrm>
            <a:off x="6684314" y="3982625"/>
            <a:ext cx="16530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35317F"/>
                </a:solidFill>
                <a:latin typeface="Open Sans Light"/>
                <a:ea typeface="Open Sans Light"/>
                <a:cs typeface="Open Sans Light"/>
                <a:sym typeface="Open Sans Light"/>
              </a:rPr>
              <a:t>Elaborate on what you want to discuss. </a:t>
            </a:r>
            <a:endParaRPr sz="700"/>
          </a:p>
        </p:txBody>
      </p:sp>
      <p:pic>
        <p:nvPicPr>
          <p:cNvPr id="234" name="Google Shape;234;p25"/>
          <p:cNvPicPr preferRelativeResize="0"/>
          <p:nvPr/>
        </p:nvPicPr>
        <p:blipFill>
          <a:blip r:embed="rId4">
            <a:alphaModFix/>
          </a:blip>
          <a:stretch>
            <a:fillRect/>
          </a:stretch>
        </p:blipFill>
        <p:spPr>
          <a:xfrm>
            <a:off x="877200" y="1487476"/>
            <a:ext cx="1635600" cy="1643100"/>
          </a:xfrm>
          <a:prstGeom prst="ellipse">
            <a:avLst/>
          </a:prstGeom>
          <a:noFill/>
          <a:ln>
            <a:noFill/>
          </a:ln>
        </p:spPr>
      </p:pic>
      <p:pic>
        <p:nvPicPr>
          <p:cNvPr id="235" name="Google Shape;235;p25"/>
          <p:cNvPicPr preferRelativeResize="0"/>
          <p:nvPr/>
        </p:nvPicPr>
        <p:blipFill>
          <a:blip r:embed="rId5">
            <a:alphaModFix/>
          </a:blip>
          <a:stretch>
            <a:fillRect/>
          </a:stretch>
        </p:blipFill>
        <p:spPr>
          <a:xfrm>
            <a:off x="3721040" y="1487476"/>
            <a:ext cx="1635600" cy="1643100"/>
          </a:xfrm>
          <a:prstGeom prst="ellipse">
            <a:avLst/>
          </a:prstGeom>
          <a:noFill/>
          <a:ln>
            <a:noFill/>
          </a:ln>
        </p:spPr>
      </p:pic>
      <p:pic>
        <p:nvPicPr>
          <p:cNvPr id="236" name="Google Shape;236;p25"/>
          <p:cNvPicPr preferRelativeResize="0"/>
          <p:nvPr/>
        </p:nvPicPr>
        <p:blipFill>
          <a:blip r:embed="rId6">
            <a:alphaModFix/>
          </a:blip>
          <a:stretch>
            <a:fillRect/>
          </a:stretch>
        </p:blipFill>
        <p:spPr>
          <a:xfrm>
            <a:off x="6693050" y="1487476"/>
            <a:ext cx="1635600" cy="1643100"/>
          </a:xfrm>
          <a:prstGeom prst="ellipse">
            <a:avLst/>
          </a:prstGeom>
          <a:noFill/>
          <a:ln>
            <a:noFill/>
          </a:ln>
        </p:spPr>
      </p:pic>
      <p:sp>
        <p:nvSpPr>
          <p:cNvPr id="237" name="Google Shape;237;p25"/>
          <p:cNvSpPr/>
          <p:nvPr/>
        </p:nvSpPr>
        <p:spPr>
          <a:xfrm>
            <a:off x="782619" y="1547583"/>
            <a:ext cx="476261" cy="475071"/>
          </a:xfrm>
          <a:custGeom>
            <a:rect b="b" l="l" r="r" t="t"/>
            <a:pathLst>
              <a:path extrusionOk="0" h="950142" w="952523">
                <a:moveTo>
                  <a:pt x="0" y="0"/>
                </a:moveTo>
                <a:lnTo>
                  <a:pt x="952523" y="0"/>
                </a:lnTo>
                <a:lnTo>
                  <a:pt x="952523" y="950141"/>
                </a:lnTo>
                <a:lnTo>
                  <a:pt x="0" y="95014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241" name="Shape 241"/>
        <p:cNvGrpSpPr/>
        <p:nvPr/>
      </p:nvGrpSpPr>
      <p:grpSpPr>
        <a:xfrm>
          <a:off x="0" y="0"/>
          <a:ext cx="0" cy="0"/>
          <a:chOff x="0" y="0"/>
          <a:chExt cx="0" cy="0"/>
        </a:xfrm>
      </p:grpSpPr>
      <p:sp>
        <p:nvSpPr>
          <p:cNvPr id="242" name="Google Shape;242;p26"/>
          <p:cNvSpPr/>
          <p:nvPr/>
        </p:nvSpPr>
        <p:spPr>
          <a:xfrm>
            <a:off x="1359768" y="2739073"/>
            <a:ext cx="1582435" cy="1586400"/>
          </a:xfrm>
          <a:custGeom>
            <a:rect b="b" l="l" r="r" t="t"/>
            <a:pathLst>
              <a:path extrusionOk="0" h="3172801" w="3164869">
                <a:moveTo>
                  <a:pt x="0" y="0"/>
                </a:moveTo>
                <a:lnTo>
                  <a:pt x="3164869" y="0"/>
                </a:lnTo>
                <a:lnTo>
                  <a:pt x="3164869" y="3172801"/>
                </a:lnTo>
                <a:lnTo>
                  <a:pt x="0" y="3172801"/>
                </a:lnTo>
                <a:lnTo>
                  <a:pt x="0" y="0"/>
                </a:lnTo>
                <a:close/>
              </a:path>
            </a:pathLst>
          </a:custGeom>
          <a:blipFill rotWithShape="1">
            <a:blip r:embed="rId3">
              <a:alphaModFix/>
            </a:blip>
            <a:stretch>
              <a:fillRect b="0" l="0" r="0" t="0"/>
            </a:stretch>
          </a:blipFill>
          <a:ln>
            <a:noFill/>
          </a:ln>
        </p:spPr>
      </p:sp>
      <p:sp>
        <p:nvSpPr>
          <p:cNvPr id="243" name="Google Shape;243;p26"/>
          <p:cNvSpPr txBox="1"/>
          <p:nvPr/>
        </p:nvSpPr>
        <p:spPr>
          <a:xfrm>
            <a:off x="1148317" y="1896552"/>
            <a:ext cx="1283103" cy="744538"/>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 sz="5000" u="none" cap="none" strike="noStrike">
                <a:solidFill>
                  <a:srgbClr val="35317F"/>
                </a:solidFill>
                <a:latin typeface="Open Sans"/>
                <a:ea typeface="Open Sans"/>
                <a:cs typeface="Open Sans"/>
                <a:sym typeface="Open Sans"/>
              </a:rPr>
              <a:t>01.</a:t>
            </a:r>
            <a:endParaRPr sz="700"/>
          </a:p>
        </p:txBody>
      </p:sp>
      <p:grpSp>
        <p:nvGrpSpPr>
          <p:cNvPr id="244" name="Google Shape;244;p26"/>
          <p:cNvGrpSpPr/>
          <p:nvPr/>
        </p:nvGrpSpPr>
        <p:grpSpPr>
          <a:xfrm>
            <a:off x="1224517" y="2644959"/>
            <a:ext cx="6771166" cy="1615380"/>
            <a:chOff x="0" y="-38100"/>
            <a:chExt cx="3566705" cy="850900"/>
          </a:xfrm>
        </p:grpSpPr>
        <p:sp>
          <p:nvSpPr>
            <p:cNvPr id="245" name="Google Shape;245;p26"/>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35317F"/>
            </a:solidFill>
            <a:ln>
              <a:noFill/>
            </a:ln>
          </p:spPr>
        </p:sp>
        <p:sp>
          <p:nvSpPr>
            <p:cNvPr id="246" name="Google Shape;246;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7" name="Google Shape;247;p26"/>
          <p:cNvGrpSpPr/>
          <p:nvPr/>
        </p:nvGrpSpPr>
        <p:grpSpPr>
          <a:xfrm>
            <a:off x="1148317" y="2568759"/>
            <a:ext cx="6771166" cy="1615380"/>
            <a:chOff x="0" y="-38100"/>
            <a:chExt cx="3566705" cy="850900"/>
          </a:xfrm>
        </p:grpSpPr>
        <p:sp>
          <p:nvSpPr>
            <p:cNvPr id="248" name="Google Shape;248;p26"/>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B1C5E9"/>
            </a:solidFill>
            <a:ln cap="flat" cmpd="sng" w="19050">
              <a:solidFill>
                <a:srgbClr val="000000"/>
              </a:solidFill>
              <a:prstDash val="solid"/>
              <a:round/>
              <a:headEnd len="sm" w="sm" type="none"/>
              <a:tailEnd len="sm" w="sm" type="none"/>
            </a:ln>
          </p:spPr>
        </p:sp>
        <p:sp>
          <p:nvSpPr>
            <p:cNvPr id="249" name="Google Shape;249;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0" name="Google Shape;250;p26"/>
          <p:cNvSpPr txBox="1"/>
          <p:nvPr/>
        </p:nvSpPr>
        <p:spPr>
          <a:xfrm>
            <a:off x="2671992" y="1977688"/>
            <a:ext cx="3800016" cy="587029"/>
          </a:xfrm>
          <a:prstGeom prst="rect">
            <a:avLst/>
          </a:prstGeom>
          <a:noFill/>
          <a:ln>
            <a:noFill/>
          </a:ln>
        </p:spPr>
        <p:txBody>
          <a:bodyPr anchorCtr="0" anchor="t" bIns="0" lIns="0" spcFirstLastPara="1" rIns="0" wrap="square" tIns="0">
            <a:spAutoFit/>
          </a:bodyPr>
          <a:lstStyle/>
          <a:p>
            <a:pPr indent="0" lvl="0" marL="0" marR="0" rtl="0" algn="ctr">
              <a:lnSpc>
                <a:spcPct val="116026"/>
              </a:lnSpc>
              <a:spcBef>
                <a:spcPts val="0"/>
              </a:spcBef>
              <a:spcAft>
                <a:spcPts val="0"/>
              </a:spcAft>
              <a:buNone/>
            </a:pPr>
            <a:r>
              <a:rPr b="1" i="0" lang="en" sz="4000" u="none" cap="none" strike="noStrike">
                <a:solidFill>
                  <a:srgbClr val="35317F"/>
                </a:solidFill>
                <a:latin typeface="Open Sans"/>
                <a:ea typeface="Open Sans"/>
                <a:cs typeface="Open Sans"/>
                <a:sym typeface="Open Sans"/>
              </a:rPr>
              <a:t>Introduction</a:t>
            </a:r>
            <a:endParaRPr sz="700"/>
          </a:p>
        </p:txBody>
      </p:sp>
      <p:sp>
        <p:nvSpPr>
          <p:cNvPr id="251" name="Google Shape;251;p26"/>
          <p:cNvSpPr txBox="1"/>
          <p:nvPr/>
        </p:nvSpPr>
        <p:spPr>
          <a:xfrm>
            <a:off x="2557191" y="2751961"/>
            <a:ext cx="4029618"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600" u="none" cap="none" strike="noStrike">
                <a:solidFill>
                  <a:srgbClr val="35317F"/>
                </a:solidFill>
                <a:latin typeface="Open Sans Light"/>
                <a:ea typeface="Open Sans Light"/>
                <a:cs typeface="Open Sans Light"/>
                <a:sym typeface="Open Sans Light"/>
              </a:rPr>
              <a:t>Elaborate on what you want to discuss. </a:t>
            </a:r>
            <a:endParaRPr sz="700"/>
          </a:p>
        </p:txBody>
      </p:sp>
      <p:sp>
        <p:nvSpPr>
          <p:cNvPr id="252" name="Google Shape;252;p26"/>
          <p:cNvSpPr/>
          <p:nvPr/>
        </p:nvSpPr>
        <p:spPr>
          <a:xfrm>
            <a:off x="6796926" y="3532272"/>
            <a:ext cx="1377295" cy="1447879"/>
          </a:xfrm>
          <a:custGeom>
            <a:rect b="b" l="l" r="r" t="t"/>
            <a:pathLst>
              <a:path extrusionOk="0" h="2895758" w="2754590">
                <a:moveTo>
                  <a:pt x="0" y="0"/>
                </a:moveTo>
                <a:lnTo>
                  <a:pt x="2754590" y="0"/>
                </a:lnTo>
                <a:lnTo>
                  <a:pt x="2754590" y="2895759"/>
                </a:lnTo>
                <a:lnTo>
                  <a:pt x="0" y="2895759"/>
                </a:lnTo>
                <a:lnTo>
                  <a:pt x="0" y="0"/>
                </a:lnTo>
                <a:close/>
              </a:path>
            </a:pathLst>
          </a:custGeom>
          <a:blipFill rotWithShape="1">
            <a:blip r:embed="rId4">
              <a:alphaModFix/>
            </a:blip>
            <a:stretch>
              <a:fillRect b="0" l="0" r="0" t="0"/>
            </a:stretch>
          </a:blipFill>
          <a:ln>
            <a:noFill/>
          </a:ln>
        </p:spPr>
      </p:sp>
      <p:sp>
        <p:nvSpPr>
          <p:cNvPr id="253" name="Google Shape;253;p26"/>
          <p:cNvSpPr/>
          <p:nvPr/>
        </p:nvSpPr>
        <p:spPr>
          <a:xfrm>
            <a:off x="8594552" y="1813971"/>
            <a:ext cx="1515558" cy="1515558"/>
          </a:xfrm>
          <a:custGeom>
            <a:rect b="b" l="l" r="r" t="t"/>
            <a:pathLst>
              <a:path extrusionOk="0" h="3031116" w="3031116">
                <a:moveTo>
                  <a:pt x="0" y="0"/>
                </a:moveTo>
                <a:lnTo>
                  <a:pt x="3031115" y="0"/>
                </a:lnTo>
                <a:lnTo>
                  <a:pt x="3031115" y="3031116"/>
                </a:lnTo>
                <a:lnTo>
                  <a:pt x="0" y="3031116"/>
                </a:lnTo>
                <a:lnTo>
                  <a:pt x="0" y="0"/>
                </a:lnTo>
                <a:close/>
              </a:path>
            </a:pathLst>
          </a:custGeom>
          <a:blipFill rotWithShape="1">
            <a:blip r:embed="rId5">
              <a:alphaModFix/>
            </a:blip>
            <a:stretch>
              <a:fillRect b="0" l="0" r="0" t="0"/>
            </a:stretch>
          </a:blipFill>
          <a:ln>
            <a:noFill/>
          </a:ln>
        </p:spPr>
      </p:sp>
      <p:sp>
        <p:nvSpPr>
          <p:cNvPr id="254" name="Google Shape;254;p26"/>
          <p:cNvSpPr/>
          <p:nvPr/>
        </p:nvSpPr>
        <p:spPr>
          <a:xfrm>
            <a:off x="-966109" y="1813971"/>
            <a:ext cx="1515558" cy="1515558"/>
          </a:xfrm>
          <a:custGeom>
            <a:rect b="b" l="l" r="r" t="t"/>
            <a:pathLst>
              <a:path extrusionOk="0" h="3031116" w="3031116">
                <a:moveTo>
                  <a:pt x="0" y="0"/>
                </a:moveTo>
                <a:lnTo>
                  <a:pt x="3031115" y="0"/>
                </a:lnTo>
                <a:lnTo>
                  <a:pt x="3031115" y="3031116"/>
                </a:lnTo>
                <a:lnTo>
                  <a:pt x="0" y="303111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258" name="Shape 258"/>
        <p:cNvGrpSpPr/>
        <p:nvPr/>
      </p:nvGrpSpPr>
      <p:grpSpPr>
        <a:xfrm>
          <a:off x="0" y="0"/>
          <a:ext cx="0" cy="0"/>
          <a:chOff x="0" y="0"/>
          <a:chExt cx="0" cy="0"/>
        </a:xfrm>
      </p:grpSpPr>
      <p:grpSp>
        <p:nvGrpSpPr>
          <p:cNvPr id="259" name="Google Shape;259;p27"/>
          <p:cNvGrpSpPr/>
          <p:nvPr/>
        </p:nvGrpSpPr>
        <p:grpSpPr>
          <a:xfrm>
            <a:off x="5288554" y="1198819"/>
            <a:ext cx="2750202" cy="2713598"/>
            <a:chOff x="0" y="-47625"/>
            <a:chExt cx="1448666" cy="1429385"/>
          </a:xfrm>
        </p:grpSpPr>
        <p:sp>
          <p:nvSpPr>
            <p:cNvPr id="260" name="Google Shape;260;p27"/>
            <p:cNvSpPr/>
            <p:nvPr/>
          </p:nvSpPr>
          <p:spPr>
            <a:xfrm>
              <a:off x="0" y="0"/>
              <a:ext cx="1448666" cy="1381760"/>
            </a:xfrm>
            <a:custGeom>
              <a:rect b="b" l="l" r="r" t="t"/>
              <a:pathLst>
                <a:path extrusionOk="0" h="1381760" w="1448666">
                  <a:moveTo>
                    <a:pt x="0" y="0"/>
                  </a:moveTo>
                  <a:lnTo>
                    <a:pt x="1448666" y="0"/>
                  </a:lnTo>
                  <a:lnTo>
                    <a:pt x="1448666" y="1381760"/>
                  </a:lnTo>
                  <a:lnTo>
                    <a:pt x="0" y="1381760"/>
                  </a:lnTo>
                  <a:close/>
                </a:path>
              </a:pathLst>
            </a:custGeom>
            <a:solidFill>
              <a:srgbClr val="FC90F4"/>
            </a:solidFill>
            <a:ln cap="flat" cmpd="sng" w="38100">
              <a:solidFill>
                <a:srgbClr val="35317F"/>
              </a:solidFill>
              <a:prstDash val="solid"/>
              <a:round/>
              <a:headEnd len="sm" w="sm" type="none"/>
              <a:tailEnd len="sm" w="sm" type="none"/>
            </a:ln>
          </p:spPr>
        </p:sp>
        <p:sp>
          <p:nvSpPr>
            <p:cNvPr id="261" name="Google Shape;261;p27"/>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2" name="Google Shape;262;p27"/>
          <p:cNvGrpSpPr/>
          <p:nvPr/>
        </p:nvGrpSpPr>
        <p:grpSpPr>
          <a:xfrm>
            <a:off x="1231913" y="2972885"/>
            <a:ext cx="3245228" cy="1633465"/>
            <a:chOff x="0" y="-47625"/>
            <a:chExt cx="1709420" cy="860425"/>
          </a:xfrm>
        </p:grpSpPr>
        <p:sp>
          <p:nvSpPr>
            <p:cNvPr id="263" name="Google Shape;263;p27"/>
            <p:cNvSpPr/>
            <p:nvPr/>
          </p:nvSpPr>
          <p:spPr>
            <a:xfrm>
              <a:off x="0" y="0"/>
              <a:ext cx="1709420" cy="447272"/>
            </a:xfrm>
            <a:custGeom>
              <a:rect b="b" l="l" r="r" t="t"/>
              <a:pathLst>
                <a:path extrusionOk="0" h="447272" w="1709420">
                  <a:moveTo>
                    <a:pt x="0" y="0"/>
                  </a:moveTo>
                  <a:lnTo>
                    <a:pt x="1709420" y="0"/>
                  </a:lnTo>
                  <a:lnTo>
                    <a:pt x="1709420" y="447272"/>
                  </a:lnTo>
                  <a:lnTo>
                    <a:pt x="0" y="447272"/>
                  </a:lnTo>
                  <a:close/>
                </a:path>
              </a:pathLst>
            </a:custGeom>
            <a:solidFill>
              <a:srgbClr val="35317F"/>
            </a:solidFill>
            <a:ln>
              <a:noFill/>
            </a:ln>
          </p:spPr>
        </p:sp>
        <p:sp>
          <p:nvSpPr>
            <p:cNvPr id="264" name="Google Shape;264;p27"/>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5" name="Google Shape;265;p27"/>
          <p:cNvSpPr/>
          <p:nvPr/>
        </p:nvSpPr>
        <p:spPr>
          <a:xfrm rot="2700000">
            <a:off x="252915" y="259918"/>
            <a:ext cx="1245091" cy="1231083"/>
          </a:xfrm>
          <a:custGeom>
            <a:rect b="b" l="l" r="r" t="t"/>
            <a:pathLst>
              <a:path extrusionOk="0" h="2462166" w="2490181">
                <a:moveTo>
                  <a:pt x="0" y="0"/>
                </a:moveTo>
                <a:lnTo>
                  <a:pt x="2490180" y="0"/>
                </a:lnTo>
                <a:lnTo>
                  <a:pt x="2490180" y="2462166"/>
                </a:lnTo>
                <a:lnTo>
                  <a:pt x="0" y="2462166"/>
                </a:lnTo>
                <a:lnTo>
                  <a:pt x="0" y="0"/>
                </a:lnTo>
                <a:close/>
              </a:path>
            </a:pathLst>
          </a:custGeom>
          <a:blipFill rotWithShape="1">
            <a:blip r:embed="rId3">
              <a:alphaModFix/>
            </a:blip>
            <a:stretch>
              <a:fillRect b="0" l="0" r="0" t="0"/>
            </a:stretch>
          </a:blipFill>
          <a:ln>
            <a:noFill/>
          </a:ln>
        </p:spPr>
      </p:sp>
      <p:sp>
        <p:nvSpPr>
          <p:cNvPr id="266" name="Google Shape;266;p27"/>
          <p:cNvSpPr txBox="1"/>
          <p:nvPr/>
        </p:nvSpPr>
        <p:spPr>
          <a:xfrm>
            <a:off x="1231914" y="2634539"/>
            <a:ext cx="1805827" cy="1981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WELCOME MESSAGE</a:t>
            </a:r>
            <a:endParaRPr sz="700"/>
          </a:p>
        </p:txBody>
      </p:sp>
      <p:sp>
        <p:nvSpPr>
          <p:cNvPr id="267" name="Google Shape;267;p27"/>
          <p:cNvSpPr txBox="1"/>
          <p:nvPr/>
        </p:nvSpPr>
        <p:spPr>
          <a:xfrm>
            <a:off x="1231914" y="1250133"/>
            <a:ext cx="38001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000" u="none" cap="none" strike="noStrike">
                <a:solidFill>
                  <a:srgbClr val="35317F"/>
                </a:solidFill>
                <a:latin typeface="Open Sans"/>
                <a:ea typeface="Open Sans"/>
                <a:cs typeface="Open Sans"/>
                <a:sym typeface="Open Sans"/>
              </a:rPr>
              <a:t>Welcome To Presentation</a:t>
            </a:r>
            <a:endParaRPr sz="700"/>
          </a:p>
        </p:txBody>
      </p:sp>
      <p:sp>
        <p:nvSpPr>
          <p:cNvPr id="268" name="Google Shape;268;p27"/>
          <p:cNvSpPr txBox="1"/>
          <p:nvPr/>
        </p:nvSpPr>
        <p:spPr>
          <a:xfrm>
            <a:off x="1407992" y="3189884"/>
            <a:ext cx="28932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FFFFFF"/>
                </a:solidFill>
                <a:latin typeface="Open Sans Light"/>
                <a:ea typeface="Open Sans Light"/>
                <a:cs typeface="Open Sans Light"/>
                <a:sym typeface="Open Sans Light"/>
              </a:rPr>
              <a:t>I'm Rain, and I'll be sharing with you my beautiful ideas. Follow me at @reallygreatsite to learn more. </a:t>
            </a:r>
            <a:endParaRPr sz="700"/>
          </a:p>
        </p:txBody>
      </p:sp>
      <p:pic>
        <p:nvPicPr>
          <p:cNvPr id="269" name="Google Shape;269;p27"/>
          <p:cNvPicPr preferRelativeResize="0"/>
          <p:nvPr/>
        </p:nvPicPr>
        <p:blipFill>
          <a:blip r:embed="rId4">
            <a:alphaModFix/>
          </a:blip>
          <a:stretch>
            <a:fillRect/>
          </a:stretch>
        </p:blipFill>
        <p:spPr>
          <a:xfrm>
            <a:off x="5176210" y="1165250"/>
            <a:ext cx="2703565" cy="257865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273" name="Shape 273"/>
        <p:cNvGrpSpPr/>
        <p:nvPr/>
      </p:nvGrpSpPr>
      <p:grpSpPr>
        <a:xfrm>
          <a:off x="0" y="0"/>
          <a:ext cx="0" cy="0"/>
          <a:chOff x="0" y="0"/>
          <a:chExt cx="0" cy="0"/>
        </a:xfrm>
      </p:grpSpPr>
      <p:grpSp>
        <p:nvGrpSpPr>
          <p:cNvPr id="274" name="Google Shape;274;p28"/>
          <p:cNvGrpSpPr/>
          <p:nvPr/>
        </p:nvGrpSpPr>
        <p:grpSpPr>
          <a:xfrm>
            <a:off x="4723889" y="927329"/>
            <a:ext cx="3350025" cy="3365041"/>
            <a:chOff x="1813" y="0"/>
            <a:chExt cx="809173" cy="812800"/>
          </a:xfrm>
        </p:grpSpPr>
        <p:sp>
          <p:nvSpPr>
            <p:cNvPr id="275" name="Google Shape;27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90F4"/>
            </a:solidFill>
            <a:ln cap="flat" cmpd="sng" w="38100">
              <a:solidFill>
                <a:srgbClr val="35317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6" name="Google Shape;276;p2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7" name="Google Shape;277;p28"/>
          <p:cNvGrpSpPr/>
          <p:nvPr/>
        </p:nvGrpSpPr>
        <p:grpSpPr>
          <a:xfrm>
            <a:off x="4647689" y="851129"/>
            <a:ext cx="3350025" cy="3365041"/>
            <a:chOff x="1813" y="0"/>
            <a:chExt cx="809173" cy="812800"/>
          </a:xfrm>
        </p:grpSpPr>
        <p:sp>
          <p:nvSpPr>
            <p:cNvPr id="278" name="Google Shape;27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90F4"/>
            </a:solidFill>
            <a:ln cap="flat" cmpd="sng" w="38100">
              <a:solidFill>
                <a:srgbClr val="35317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28"/>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0" name="Google Shape;280;p28"/>
          <p:cNvSpPr txBox="1"/>
          <p:nvPr/>
        </p:nvSpPr>
        <p:spPr>
          <a:xfrm>
            <a:off x="1119530" y="634299"/>
            <a:ext cx="29991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500" u="none" cap="none" strike="noStrike">
                <a:solidFill>
                  <a:srgbClr val="35317F"/>
                </a:solidFill>
                <a:latin typeface="Open Sans"/>
                <a:ea typeface="Open Sans"/>
                <a:cs typeface="Open Sans"/>
                <a:sym typeface="Open Sans"/>
              </a:rPr>
              <a:t>Our Company</a:t>
            </a:r>
            <a:endParaRPr sz="700"/>
          </a:p>
        </p:txBody>
      </p:sp>
      <p:sp>
        <p:nvSpPr>
          <p:cNvPr id="281" name="Google Shape;281;p28"/>
          <p:cNvSpPr txBox="1"/>
          <p:nvPr/>
        </p:nvSpPr>
        <p:spPr>
          <a:xfrm>
            <a:off x="1105243" y="3475889"/>
            <a:ext cx="2292063"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35317F"/>
                </a:solidFill>
                <a:latin typeface="Open Sans Light"/>
                <a:ea typeface="Open Sans Light"/>
                <a:cs typeface="Open Sans Light"/>
                <a:sym typeface="Open Sans Light"/>
              </a:rPr>
              <a:t>What we do? </a:t>
            </a:r>
            <a:endParaRPr sz="700"/>
          </a:p>
        </p:txBody>
      </p:sp>
      <p:grpSp>
        <p:nvGrpSpPr>
          <p:cNvPr id="282" name="Google Shape;282;p28"/>
          <p:cNvGrpSpPr/>
          <p:nvPr/>
        </p:nvGrpSpPr>
        <p:grpSpPr>
          <a:xfrm>
            <a:off x="956814" y="2483494"/>
            <a:ext cx="3245228" cy="1633462"/>
            <a:chOff x="0" y="-47625"/>
            <a:chExt cx="1709420" cy="860425"/>
          </a:xfrm>
        </p:grpSpPr>
        <p:sp>
          <p:nvSpPr>
            <p:cNvPr id="283" name="Google Shape;283;p28"/>
            <p:cNvSpPr/>
            <p:nvPr/>
          </p:nvSpPr>
          <p:spPr>
            <a:xfrm>
              <a:off x="0" y="0"/>
              <a:ext cx="1709420" cy="397151"/>
            </a:xfrm>
            <a:custGeom>
              <a:rect b="b" l="l" r="r" t="t"/>
              <a:pathLst>
                <a:path extrusionOk="0" h="397151" w="1709420">
                  <a:moveTo>
                    <a:pt x="0" y="0"/>
                  </a:moveTo>
                  <a:lnTo>
                    <a:pt x="1709420" y="0"/>
                  </a:lnTo>
                  <a:lnTo>
                    <a:pt x="1709420" y="397151"/>
                  </a:lnTo>
                  <a:lnTo>
                    <a:pt x="0" y="397151"/>
                  </a:lnTo>
                  <a:close/>
                </a:path>
              </a:pathLst>
            </a:custGeom>
            <a:solidFill>
              <a:srgbClr val="B1C5E9"/>
            </a:solidFill>
            <a:ln>
              <a:noFill/>
            </a:ln>
          </p:spPr>
        </p:sp>
        <p:sp>
          <p:nvSpPr>
            <p:cNvPr id="284" name="Google Shape;284;p28"/>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5" name="Google Shape;285;p28"/>
          <p:cNvSpPr txBox="1"/>
          <p:nvPr/>
        </p:nvSpPr>
        <p:spPr>
          <a:xfrm>
            <a:off x="1119530" y="2294561"/>
            <a:ext cx="2292063"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35317F"/>
                </a:solidFill>
                <a:latin typeface="Open Sans Light"/>
                <a:ea typeface="Open Sans Light"/>
                <a:cs typeface="Open Sans Light"/>
                <a:sym typeface="Open Sans Light"/>
              </a:rPr>
              <a:t>Who we are?</a:t>
            </a:r>
            <a:endParaRPr sz="700"/>
          </a:p>
        </p:txBody>
      </p:sp>
      <p:sp>
        <p:nvSpPr>
          <p:cNvPr id="286" name="Google Shape;286;p28"/>
          <p:cNvSpPr txBox="1"/>
          <p:nvPr/>
        </p:nvSpPr>
        <p:spPr>
          <a:xfrm>
            <a:off x="1119530" y="2696334"/>
            <a:ext cx="2292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Briefly elaborate on what you want to discuss. </a:t>
            </a:r>
            <a:endParaRPr sz="700"/>
          </a:p>
        </p:txBody>
      </p:sp>
      <p:grpSp>
        <p:nvGrpSpPr>
          <p:cNvPr id="287" name="Google Shape;287;p28"/>
          <p:cNvGrpSpPr/>
          <p:nvPr/>
        </p:nvGrpSpPr>
        <p:grpSpPr>
          <a:xfrm>
            <a:off x="956814" y="3664821"/>
            <a:ext cx="3245228" cy="1633462"/>
            <a:chOff x="0" y="-47625"/>
            <a:chExt cx="1709420" cy="860425"/>
          </a:xfrm>
        </p:grpSpPr>
        <p:sp>
          <p:nvSpPr>
            <p:cNvPr id="288" name="Google Shape;288;p28"/>
            <p:cNvSpPr/>
            <p:nvPr/>
          </p:nvSpPr>
          <p:spPr>
            <a:xfrm>
              <a:off x="0" y="0"/>
              <a:ext cx="1709420" cy="397151"/>
            </a:xfrm>
            <a:custGeom>
              <a:rect b="b" l="l" r="r" t="t"/>
              <a:pathLst>
                <a:path extrusionOk="0" h="397151" w="1709420">
                  <a:moveTo>
                    <a:pt x="0" y="0"/>
                  </a:moveTo>
                  <a:lnTo>
                    <a:pt x="1709420" y="0"/>
                  </a:lnTo>
                  <a:lnTo>
                    <a:pt x="1709420" y="397151"/>
                  </a:lnTo>
                  <a:lnTo>
                    <a:pt x="0" y="397151"/>
                  </a:lnTo>
                  <a:close/>
                </a:path>
              </a:pathLst>
            </a:custGeom>
            <a:solidFill>
              <a:srgbClr val="B1C5E9"/>
            </a:solidFill>
            <a:ln>
              <a:noFill/>
            </a:ln>
          </p:spPr>
        </p:sp>
        <p:sp>
          <p:nvSpPr>
            <p:cNvPr id="289" name="Google Shape;289;p28"/>
            <p:cNvSpPr txBox="1"/>
            <p:nvPr/>
          </p:nvSpPr>
          <p:spPr>
            <a:xfrm>
              <a:off x="0" y="-47625"/>
              <a:ext cx="812800" cy="860425"/>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0" name="Google Shape;290;p28"/>
          <p:cNvSpPr txBox="1"/>
          <p:nvPr/>
        </p:nvSpPr>
        <p:spPr>
          <a:xfrm>
            <a:off x="1119530" y="3921822"/>
            <a:ext cx="2292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35317F"/>
                </a:solidFill>
                <a:latin typeface="Open Sans Light"/>
                <a:ea typeface="Open Sans Light"/>
                <a:cs typeface="Open Sans Light"/>
                <a:sym typeface="Open Sans Light"/>
              </a:rPr>
              <a:t>Briefly elaborate on what you want to discuss. </a:t>
            </a:r>
            <a:endParaRPr sz="700"/>
          </a:p>
        </p:txBody>
      </p:sp>
      <p:sp>
        <p:nvSpPr>
          <p:cNvPr id="291" name="Google Shape;291;p28"/>
          <p:cNvSpPr/>
          <p:nvPr/>
        </p:nvSpPr>
        <p:spPr>
          <a:xfrm>
            <a:off x="7595223" y="3738230"/>
            <a:ext cx="1182523" cy="1182523"/>
          </a:xfrm>
          <a:custGeom>
            <a:rect b="b" l="l" r="r" t="t"/>
            <a:pathLst>
              <a:path extrusionOk="0" h="2365046" w="2365046">
                <a:moveTo>
                  <a:pt x="0" y="0"/>
                </a:moveTo>
                <a:lnTo>
                  <a:pt x="2365046" y="0"/>
                </a:lnTo>
                <a:lnTo>
                  <a:pt x="2365046" y="2365047"/>
                </a:lnTo>
                <a:lnTo>
                  <a:pt x="0" y="2365047"/>
                </a:lnTo>
                <a:lnTo>
                  <a:pt x="0" y="0"/>
                </a:lnTo>
                <a:close/>
              </a:path>
            </a:pathLst>
          </a:custGeom>
          <a:blipFill rotWithShape="1">
            <a:blip r:embed="rId3">
              <a:alphaModFix/>
            </a:blip>
            <a:stretch>
              <a:fillRect b="0" l="0" r="0" t="0"/>
            </a:stretch>
          </a:blipFill>
          <a:ln>
            <a:noFill/>
          </a:ln>
        </p:spPr>
      </p:sp>
      <p:pic>
        <p:nvPicPr>
          <p:cNvPr id="292" name="Google Shape;292;p28"/>
          <p:cNvPicPr preferRelativeResize="0"/>
          <p:nvPr/>
        </p:nvPicPr>
        <p:blipFill>
          <a:blip r:embed="rId4">
            <a:alphaModFix/>
          </a:blip>
          <a:stretch>
            <a:fillRect/>
          </a:stretch>
        </p:blipFill>
        <p:spPr>
          <a:xfrm>
            <a:off x="4738875" y="949813"/>
            <a:ext cx="3167700" cy="31677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296" name="Shape 296"/>
        <p:cNvGrpSpPr/>
        <p:nvPr/>
      </p:nvGrpSpPr>
      <p:grpSpPr>
        <a:xfrm>
          <a:off x="0" y="0"/>
          <a:ext cx="0" cy="0"/>
          <a:chOff x="0" y="0"/>
          <a:chExt cx="0" cy="0"/>
        </a:xfrm>
      </p:grpSpPr>
      <p:sp>
        <p:nvSpPr>
          <p:cNvPr id="297" name="Google Shape;297;p29"/>
          <p:cNvSpPr/>
          <p:nvPr/>
        </p:nvSpPr>
        <p:spPr>
          <a:xfrm>
            <a:off x="514350" y="578307"/>
            <a:ext cx="844202" cy="844202"/>
          </a:xfrm>
          <a:custGeom>
            <a:rect b="b" l="l" r="r" t="t"/>
            <a:pathLst>
              <a:path extrusionOk="0" h="1688404" w="1688404">
                <a:moveTo>
                  <a:pt x="0" y="0"/>
                </a:moveTo>
                <a:lnTo>
                  <a:pt x="1688404" y="0"/>
                </a:lnTo>
                <a:lnTo>
                  <a:pt x="1688404" y="1688404"/>
                </a:lnTo>
                <a:lnTo>
                  <a:pt x="0" y="1688404"/>
                </a:lnTo>
                <a:lnTo>
                  <a:pt x="0" y="0"/>
                </a:lnTo>
                <a:close/>
              </a:path>
            </a:pathLst>
          </a:custGeom>
          <a:blipFill rotWithShape="1">
            <a:blip r:embed="rId3">
              <a:alphaModFix/>
            </a:blip>
            <a:stretch>
              <a:fillRect b="0" l="0" r="0" t="0"/>
            </a:stretch>
          </a:blipFill>
          <a:ln>
            <a:noFill/>
          </a:ln>
        </p:spPr>
      </p:sp>
      <p:grpSp>
        <p:nvGrpSpPr>
          <p:cNvPr id="298" name="Google Shape;298;p29"/>
          <p:cNvGrpSpPr/>
          <p:nvPr/>
        </p:nvGrpSpPr>
        <p:grpSpPr>
          <a:xfrm>
            <a:off x="618415" y="2419660"/>
            <a:ext cx="2349654" cy="2063228"/>
            <a:chOff x="0" y="-47625"/>
            <a:chExt cx="979872" cy="860425"/>
          </a:xfrm>
        </p:grpSpPr>
        <p:sp>
          <p:nvSpPr>
            <p:cNvPr id="299" name="Google Shape;299;p29"/>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9525">
              <a:solidFill>
                <a:srgbClr val="35317F"/>
              </a:solidFill>
              <a:prstDash val="solid"/>
              <a:round/>
              <a:headEnd len="sm" w="sm" type="none"/>
              <a:tailEnd len="sm" w="sm" type="none"/>
            </a:ln>
          </p:spPr>
        </p:sp>
        <p:sp>
          <p:nvSpPr>
            <p:cNvPr id="300" name="Google Shape;300;p29"/>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29"/>
          <p:cNvGrpSpPr/>
          <p:nvPr/>
        </p:nvGrpSpPr>
        <p:grpSpPr>
          <a:xfrm>
            <a:off x="514350" y="2319464"/>
            <a:ext cx="2349654" cy="2086068"/>
            <a:chOff x="0" y="-57150"/>
            <a:chExt cx="979872" cy="869950"/>
          </a:xfrm>
        </p:grpSpPr>
        <p:sp>
          <p:nvSpPr>
            <p:cNvPr id="302" name="Google Shape;302;p29"/>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28575">
              <a:solidFill>
                <a:srgbClr val="000000"/>
              </a:solidFill>
              <a:prstDash val="solid"/>
              <a:round/>
              <a:headEnd len="sm" w="sm" type="none"/>
              <a:tailEnd len="sm" w="sm" type="none"/>
            </a:ln>
          </p:spPr>
        </p:sp>
        <p:sp>
          <p:nvSpPr>
            <p:cNvPr id="303" name="Google Shape;303;p29"/>
            <p:cNvSpPr txBox="1"/>
            <p:nvPr/>
          </p:nvSpPr>
          <p:spPr>
            <a:xfrm>
              <a:off x="0" y="-57150"/>
              <a:ext cx="812800" cy="869950"/>
            </a:xfrm>
            <a:prstGeom prst="rect">
              <a:avLst/>
            </a:prstGeom>
            <a:noFill/>
            <a:ln>
              <a:noFill/>
            </a:ln>
          </p:spPr>
          <p:txBody>
            <a:bodyPr anchorCtr="0" anchor="ctr" bIns="32075" lIns="32075" spcFirstLastPara="1" rIns="32075" wrap="square" tIns="32075">
              <a:noAutofit/>
            </a:bodyPr>
            <a:lstStyle/>
            <a:p>
              <a:pPr indent="0" lvl="0" marL="0" marR="0" rtl="0" algn="ctr">
                <a:lnSpc>
                  <a:spcPct val="196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4" name="Google Shape;304;p29"/>
          <p:cNvSpPr txBox="1"/>
          <p:nvPr/>
        </p:nvSpPr>
        <p:spPr>
          <a:xfrm>
            <a:off x="542790" y="2781203"/>
            <a:ext cx="2292063"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ADD A MAIN POINT</a:t>
            </a:r>
            <a:endParaRPr sz="700"/>
          </a:p>
        </p:txBody>
      </p:sp>
      <p:sp>
        <p:nvSpPr>
          <p:cNvPr id="305" name="Google Shape;305;p29"/>
          <p:cNvSpPr txBox="1"/>
          <p:nvPr/>
        </p:nvSpPr>
        <p:spPr>
          <a:xfrm>
            <a:off x="542790" y="3182968"/>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Briefly elaborate on what you want to discuss. </a:t>
            </a:r>
            <a:endParaRPr sz="700"/>
          </a:p>
        </p:txBody>
      </p:sp>
      <p:grpSp>
        <p:nvGrpSpPr>
          <p:cNvPr id="306" name="Google Shape;306;p29"/>
          <p:cNvGrpSpPr/>
          <p:nvPr/>
        </p:nvGrpSpPr>
        <p:grpSpPr>
          <a:xfrm>
            <a:off x="3449205" y="2419660"/>
            <a:ext cx="2349654" cy="2063228"/>
            <a:chOff x="0" y="-47625"/>
            <a:chExt cx="979872" cy="860425"/>
          </a:xfrm>
        </p:grpSpPr>
        <p:sp>
          <p:nvSpPr>
            <p:cNvPr id="307" name="Google Shape;307;p29"/>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9525">
              <a:solidFill>
                <a:srgbClr val="35317F"/>
              </a:solidFill>
              <a:prstDash val="solid"/>
              <a:round/>
              <a:headEnd len="sm" w="sm" type="none"/>
              <a:tailEnd len="sm" w="sm" type="none"/>
            </a:ln>
          </p:spPr>
        </p:sp>
        <p:sp>
          <p:nvSpPr>
            <p:cNvPr id="308" name="Google Shape;308;p29"/>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9" name="Google Shape;309;p29"/>
          <p:cNvGrpSpPr/>
          <p:nvPr/>
        </p:nvGrpSpPr>
        <p:grpSpPr>
          <a:xfrm>
            <a:off x="3345141" y="2319464"/>
            <a:ext cx="2349654" cy="2086068"/>
            <a:chOff x="0" y="-57150"/>
            <a:chExt cx="979872" cy="869950"/>
          </a:xfrm>
        </p:grpSpPr>
        <p:sp>
          <p:nvSpPr>
            <p:cNvPr id="310" name="Google Shape;310;p29"/>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28575">
              <a:solidFill>
                <a:srgbClr val="000000"/>
              </a:solidFill>
              <a:prstDash val="solid"/>
              <a:round/>
              <a:headEnd len="sm" w="sm" type="none"/>
              <a:tailEnd len="sm" w="sm" type="none"/>
            </a:ln>
          </p:spPr>
        </p:sp>
        <p:sp>
          <p:nvSpPr>
            <p:cNvPr id="311" name="Google Shape;311;p29"/>
            <p:cNvSpPr txBox="1"/>
            <p:nvPr/>
          </p:nvSpPr>
          <p:spPr>
            <a:xfrm>
              <a:off x="0" y="-57150"/>
              <a:ext cx="812800" cy="869950"/>
            </a:xfrm>
            <a:prstGeom prst="rect">
              <a:avLst/>
            </a:prstGeom>
            <a:noFill/>
            <a:ln>
              <a:noFill/>
            </a:ln>
          </p:spPr>
          <p:txBody>
            <a:bodyPr anchorCtr="0" anchor="ctr" bIns="32075" lIns="32075" spcFirstLastPara="1" rIns="32075" wrap="square" tIns="32075">
              <a:noAutofit/>
            </a:bodyPr>
            <a:lstStyle/>
            <a:p>
              <a:pPr indent="0" lvl="0" marL="0" marR="0" rtl="0" algn="ctr">
                <a:lnSpc>
                  <a:spcPct val="196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2" name="Google Shape;312;p29"/>
          <p:cNvSpPr txBox="1"/>
          <p:nvPr/>
        </p:nvSpPr>
        <p:spPr>
          <a:xfrm>
            <a:off x="3373582" y="2781203"/>
            <a:ext cx="2292063"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ADD A MAIN POINT</a:t>
            </a:r>
            <a:endParaRPr sz="700"/>
          </a:p>
        </p:txBody>
      </p:sp>
      <p:sp>
        <p:nvSpPr>
          <p:cNvPr id="313" name="Google Shape;313;p29"/>
          <p:cNvSpPr txBox="1"/>
          <p:nvPr/>
        </p:nvSpPr>
        <p:spPr>
          <a:xfrm>
            <a:off x="3373582" y="3182968"/>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Briefly elaborate on what you want to discuss. </a:t>
            </a:r>
            <a:endParaRPr sz="700"/>
          </a:p>
        </p:txBody>
      </p:sp>
      <p:grpSp>
        <p:nvGrpSpPr>
          <p:cNvPr id="314" name="Google Shape;314;p29"/>
          <p:cNvGrpSpPr/>
          <p:nvPr/>
        </p:nvGrpSpPr>
        <p:grpSpPr>
          <a:xfrm>
            <a:off x="6279996" y="2419660"/>
            <a:ext cx="2349654" cy="2063228"/>
            <a:chOff x="0" y="-47625"/>
            <a:chExt cx="979872" cy="860425"/>
          </a:xfrm>
        </p:grpSpPr>
        <p:sp>
          <p:nvSpPr>
            <p:cNvPr id="315" name="Google Shape;315;p29"/>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9525">
              <a:solidFill>
                <a:srgbClr val="35317F"/>
              </a:solidFill>
              <a:prstDash val="solid"/>
              <a:round/>
              <a:headEnd len="sm" w="sm" type="none"/>
              <a:tailEnd len="sm" w="sm" type="none"/>
            </a:ln>
          </p:spPr>
        </p:sp>
        <p:sp>
          <p:nvSpPr>
            <p:cNvPr id="316" name="Google Shape;316;p29"/>
            <p:cNvSpPr txBox="1"/>
            <p:nvPr/>
          </p:nvSpPr>
          <p:spPr>
            <a:xfrm>
              <a:off x="0" y="-47625"/>
              <a:ext cx="812800" cy="860425"/>
            </a:xfrm>
            <a:prstGeom prst="rect">
              <a:avLst/>
            </a:prstGeom>
            <a:noFill/>
            <a:ln>
              <a:noFill/>
            </a:ln>
          </p:spPr>
          <p:txBody>
            <a:bodyPr anchorCtr="0" anchor="ctr" bIns="32075" lIns="32075" spcFirstLastPara="1" rIns="32075" wrap="square" tIns="32075">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29"/>
          <p:cNvGrpSpPr/>
          <p:nvPr/>
        </p:nvGrpSpPr>
        <p:grpSpPr>
          <a:xfrm>
            <a:off x="6175932" y="2319464"/>
            <a:ext cx="2349654" cy="2086068"/>
            <a:chOff x="0" y="-57150"/>
            <a:chExt cx="979872" cy="869950"/>
          </a:xfrm>
        </p:grpSpPr>
        <p:sp>
          <p:nvSpPr>
            <p:cNvPr id="318" name="Google Shape;318;p29"/>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28575">
              <a:solidFill>
                <a:srgbClr val="000000"/>
              </a:solidFill>
              <a:prstDash val="solid"/>
              <a:round/>
              <a:headEnd len="sm" w="sm" type="none"/>
              <a:tailEnd len="sm" w="sm" type="none"/>
            </a:ln>
          </p:spPr>
        </p:sp>
        <p:sp>
          <p:nvSpPr>
            <p:cNvPr id="319" name="Google Shape;319;p29"/>
            <p:cNvSpPr txBox="1"/>
            <p:nvPr/>
          </p:nvSpPr>
          <p:spPr>
            <a:xfrm>
              <a:off x="0" y="-57150"/>
              <a:ext cx="812800" cy="869950"/>
            </a:xfrm>
            <a:prstGeom prst="rect">
              <a:avLst/>
            </a:prstGeom>
            <a:noFill/>
            <a:ln>
              <a:noFill/>
            </a:ln>
          </p:spPr>
          <p:txBody>
            <a:bodyPr anchorCtr="0" anchor="ctr" bIns="32075" lIns="32075" spcFirstLastPara="1" rIns="32075" wrap="square" tIns="32075">
              <a:noAutofit/>
            </a:bodyPr>
            <a:lstStyle/>
            <a:p>
              <a:pPr indent="0" lvl="0" marL="0" marR="0" rtl="0" algn="ctr">
                <a:lnSpc>
                  <a:spcPct val="196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0" name="Google Shape;320;p29"/>
          <p:cNvSpPr txBox="1"/>
          <p:nvPr/>
        </p:nvSpPr>
        <p:spPr>
          <a:xfrm>
            <a:off x="6204372" y="2781203"/>
            <a:ext cx="2292063" cy="2428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ADD A MAIN POINT</a:t>
            </a:r>
            <a:endParaRPr sz="700"/>
          </a:p>
        </p:txBody>
      </p:sp>
      <p:sp>
        <p:nvSpPr>
          <p:cNvPr id="321" name="Google Shape;321;p29"/>
          <p:cNvSpPr txBox="1"/>
          <p:nvPr/>
        </p:nvSpPr>
        <p:spPr>
          <a:xfrm>
            <a:off x="6204372" y="3182968"/>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Briefly elaborate on what you want to discuss. </a:t>
            </a:r>
            <a:endParaRPr sz="700"/>
          </a:p>
        </p:txBody>
      </p:sp>
      <p:sp>
        <p:nvSpPr>
          <p:cNvPr id="322" name="Google Shape;322;p29"/>
          <p:cNvSpPr txBox="1"/>
          <p:nvPr/>
        </p:nvSpPr>
        <p:spPr>
          <a:xfrm>
            <a:off x="994868" y="1228163"/>
            <a:ext cx="7154264"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4500" u="none" cap="none" strike="noStrike">
                <a:solidFill>
                  <a:srgbClr val="35317F"/>
                </a:solidFill>
                <a:latin typeface="Open Sans"/>
                <a:ea typeface="Open Sans"/>
                <a:cs typeface="Open Sans"/>
                <a:sym typeface="Open Sans"/>
              </a:rPr>
              <a:t>Write your topic or idea</a:t>
            </a:r>
            <a:endParaRPr sz="700"/>
          </a:p>
        </p:txBody>
      </p:sp>
      <p:sp>
        <p:nvSpPr>
          <p:cNvPr id="323" name="Google Shape;323;p29"/>
          <p:cNvSpPr/>
          <p:nvPr/>
        </p:nvSpPr>
        <p:spPr>
          <a:xfrm>
            <a:off x="8147706" y="1771849"/>
            <a:ext cx="963888" cy="950635"/>
          </a:xfrm>
          <a:custGeom>
            <a:rect b="b" l="l" r="r" t="t"/>
            <a:pathLst>
              <a:path extrusionOk="0" h="1901270" w="1927777">
                <a:moveTo>
                  <a:pt x="0" y="0"/>
                </a:moveTo>
                <a:lnTo>
                  <a:pt x="1927776" y="0"/>
                </a:lnTo>
                <a:lnTo>
                  <a:pt x="1927776" y="1901270"/>
                </a:lnTo>
                <a:lnTo>
                  <a:pt x="0" y="1901270"/>
                </a:lnTo>
                <a:lnTo>
                  <a:pt x="0" y="0"/>
                </a:lnTo>
                <a:close/>
              </a:path>
            </a:pathLst>
          </a:custGeom>
          <a:blipFill rotWithShape="1">
            <a:blip r:embed="rId4">
              <a:alphaModFix/>
            </a:blip>
            <a:stretch>
              <a:fillRect b="0" l="0" r="0" t="0"/>
            </a:stretch>
          </a:blipFill>
          <a:ln>
            <a:noFill/>
          </a:ln>
        </p:spPr>
      </p:sp>
      <p:sp>
        <p:nvSpPr>
          <p:cNvPr id="324" name="Google Shape;324;p29"/>
          <p:cNvSpPr/>
          <p:nvPr/>
        </p:nvSpPr>
        <p:spPr>
          <a:xfrm>
            <a:off x="6175931" y="4385721"/>
            <a:ext cx="1515558" cy="1515558"/>
          </a:xfrm>
          <a:custGeom>
            <a:rect b="b" l="l" r="r" t="t"/>
            <a:pathLst>
              <a:path extrusionOk="0" h="3031116" w="3031116">
                <a:moveTo>
                  <a:pt x="0" y="0"/>
                </a:moveTo>
                <a:lnTo>
                  <a:pt x="3031116" y="0"/>
                </a:lnTo>
                <a:lnTo>
                  <a:pt x="3031116" y="3031116"/>
                </a:lnTo>
                <a:lnTo>
                  <a:pt x="0" y="303111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328" name="Shape 328"/>
        <p:cNvGrpSpPr/>
        <p:nvPr/>
      </p:nvGrpSpPr>
      <p:grpSpPr>
        <a:xfrm>
          <a:off x="0" y="0"/>
          <a:ext cx="0" cy="0"/>
          <a:chOff x="0" y="0"/>
          <a:chExt cx="0" cy="0"/>
        </a:xfrm>
      </p:grpSpPr>
      <p:sp>
        <p:nvSpPr>
          <p:cNvPr id="329" name="Google Shape;329;p30"/>
          <p:cNvSpPr/>
          <p:nvPr/>
        </p:nvSpPr>
        <p:spPr>
          <a:xfrm>
            <a:off x="1101221" y="4458975"/>
            <a:ext cx="1377295" cy="1447879"/>
          </a:xfrm>
          <a:custGeom>
            <a:rect b="b" l="l" r="r" t="t"/>
            <a:pathLst>
              <a:path extrusionOk="0" h="2895758" w="2754590">
                <a:moveTo>
                  <a:pt x="0" y="0"/>
                </a:moveTo>
                <a:lnTo>
                  <a:pt x="2754590" y="0"/>
                </a:lnTo>
                <a:lnTo>
                  <a:pt x="2754590" y="2895758"/>
                </a:lnTo>
                <a:lnTo>
                  <a:pt x="0" y="2895758"/>
                </a:lnTo>
                <a:lnTo>
                  <a:pt x="0" y="0"/>
                </a:lnTo>
                <a:close/>
              </a:path>
            </a:pathLst>
          </a:custGeom>
          <a:blipFill rotWithShape="1">
            <a:blip r:embed="rId3">
              <a:alphaModFix/>
            </a:blip>
            <a:stretch>
              <a:fillRect b="0" l="0" r="0" t="0"/>
            </a:stretch>
          </a:blipFill>
          <a:ln>
            <a:noFill/>
          </a:ln>
        </p:spPr>
      </p:sp>
      <p:sp>
        <p:nvSpPr>
          <p:cNvPr id="330" name="Google Shape;330;p30"/>
          <p:cNvSpPr txBox="1"/>
          <p:nvPr/>
        </p:nvSpPr>
        <p:spPr>
          <a:xfrm>
            <a:off x="1148317" y="1896552"/>
            <a:ext cx="1283103" cy="744538"/>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 sz="5000" u="none" cap="none" strike="noStrike">
                <a:solidFill>
                  <a:srgbClr val="35317F"/>
                </a:solidFill>
                <a:latin typeface="Open Sans"/>
                <a:ea typeface="Open Sans"/>
                <a:cs typeface="Open Sans"/>
                <a:sym typeface="Open Sans"/>
              </a:rPr>
              <a:t>02.</a:t>
            </a:r>
            <a:endParaRPr sz="700"/>
          </a:p>
        </p:txBody>
      </p:sp>
      <p:grpSp>
        <p:nvGrpSpPr>
          <p:cNvPr id="331" name="Google Shape;331;p30"/>
          <p:cNvGrpSpPr/>
          <p:nvPr/>
        </p:nvGrpSpPr>
        <p:grpSpPr>
          <a:xfrm>
            <a:off x="1224517" y="2644959"/>
            <a:ext cx="6771166" cy="1615380"/>
            <a:chOff x="0" y="-38100"/>
            <a:chExt cx="3566705" cy="850900"/>
          </a:xfrm>
        </p:grpSpPr>
        <p:sp>
          <p:nvSpPr>
            <p:cNvPr id="332" name="Google Shape;332;p30"/>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35317F"/>
            </a:solidFill>
            <a:ln>
              <a:noFill/>
            </a:ln>
          </p:spPr>
        </p:sp>
        <p:sp>
          <p:nvSpPr>
            <p:cNvPr id="333" name="Google Shape;333;p30"/>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4" name="Google Shape;334;p30"/>
          <p:cNvGrpSpPr/>
          <p:nvPr/>
        </p:nvGrpSpPr>
        <p:grpSpPr>
          <a:xfrm>
            <a:off x="1148317" y="2568759"/>
            <a:ext cx="6771166" cy="1615380"/>
            <a:chOff x="0" y="-38100"/>
            <a:chExt cx="3566705" cy="850900"/>
          </a:xfrm>
        </p:grpSpPr>
        <p:sp>
          <p:nvSpPr>
            <p:cNvPr id="335" name="Google Shape;335;p30"/>
            <p:cNvSpPr/>
            <p:nvPr/>
          </p:nvSpPr>
          <p:spPr>
            <a:xfrm>
              <a:off x="0" y="0"/>
              <a:ext cx="3566705" cy="286523"/>
            </a:xfrm>
            <a:custGeom>
              <a:rect b="b" l="l" r="r" t="t"/>
              <a:pathLst>
                <a:path extrusionOk="0" h="286523" w="3566705">
                  <a:moveTo>
                    <a:pt x="0" y="0"/>
                  </a:moveTo>
                  <a:lnTo>
                    <a:pt x="3566705" y="0"/>
                  </a:lnTo>
                  <a:lnTo>
                    <a:pt x="3566705" y="286523"/>
                  </a:lnTo>
                  <a:lnTo>
                    <a:pt x="0" y="286523"/>
                  </a:lnTo>
                  <a:close/>
                </a:path>
              </a:pathLst>
            </a:custGeom>
            <a:solidFill>
              <a:srgbClr val="B1C5E9"/>
            </a:solidFill>
            <a:ln cap="flat" cmpd="sng" w="19050">
              <a:solidFill>
                <a:srgbClr val="000000"/>
              </a:solidFill>
              <a:prstDash val="solid"/>
              <a:round/>
              <a:headEnd len="sm" w="sm" type="none"/>
              <a:tailEnd len="sm" w="sm" type="none"/>
            </a:ln>
          </p:spPr>
        </p:sp>
        <p:sp>
          <p:nvSpPr>
            <p:cNvPr id="336" name="Google Shape;336;p30"/>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7" name="Google Shape;337;p30"/>
          <p:cNvSpPr txBox="1"/>
          <p:nvPr/>
        </p:nvSpPr>
        <p:spPr>
          <a:xfrm>
            <a:off x="2671992" y="1977688"/>
            <a:ext cx="3800016" cy="587029"/>
          </a:xfrm>
          <a:prstGeom prst="rect">
            <a:avLst/>
          </a:prstGeom>
          <a:noFill/>
          <a:ln>
            <a:noFill/>
          </a:ln>
        </p:spPr>
        <p:txBody>
          <a:bodyPr anchorCtr="0" anchor="t" bIns="0" lIns="0" spcFirstLastPara="1" rIns="0" wrap="square" tIns="0">
            <a:spAutoFit/>
          </a:bodyPr>
          <a:lstStyle/>
          <a:p>
            <a:pPr indent="0" lvl="0" marL="0" marR="0" rtl="0" algn="ctr">
              <a:lnSpc>
                <a:spcPct val="116026"/>
              </a:lnSpc>
              <a:spcBef>
                <a:spcPts val="0"/>
              </a:spcBef>
              <a:spcAft>
                <a:spcPts val="0"/>
              </a:spcAft>
              <a:buNone/>
            </a:pPr>
            <a:r>
              <a:rPr b="1" i="0" lang="en" sz="4000" u="none" cap="none" strike="noStrike">
                <a:solidFill>
                  <a:srgbClr val="35317F"/>
                </a:solidFill>
                <a:latin typeface="Open Sans"/>
                <a:ea typeface="Open Sans"/>
                <a:cs typeface="Open Sans"/>
                <a:sym typeface="Open Sans"/>
              </a:rPr>
              <a:t>About Us</a:t>
            </a:r>
            <a:endParaRPr sz="700"/>
          </a:p>
        </p:txBody>
      </p:sp>
      <p:sp>
        <p:nvSpPr>
          <p:cNvPr id="338" name="Google Shape;338;p30"/>
          <p:cNvSpPr txBox="1"/>
          <p:nvPr/>
        </p:nvSpPr>
        <p:spPr>
          <a:xfrm>
            <a:off x="2557191" y="2751961"/>
            <a:ext cx="4029618"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Elaborate on what you want to discuss. </a:t>
            </a:r>
            <a:endParaRPr sz="700"/>
          </a:p>
        </p:txBody>
      </p:sp>
      <p:sp>
        <p:nvSpPr>
          <p:cNvPr id="339" name="Google Shape;339;p30"/>
          <p:cNvSpPr/>
          <p:nvPr/>
        </p:nvSpPr>
        <p:spPr>
          <a:xfrm>
            <a:off x="-911867" y="-989071"/>
            <a:ext cx="2060184" cy="2057400"/>
          </a:xfrm>
          <a:custGeom>
            <a:rect b="b" l="l" r="r" t="t"/>
            <a:pathLst>
              <a:path extrusionOk="0" h="4114800" w="4120368">
                <a:moveTo>
                  <a:pt x="0" y="0"/>
                </a:moveTo>
                <a:lnTo>
                  <a:pt x="4120368" y="0"/>
                </a:lnTo>
                <a:lnTo>
                  <a:pt x="4120368" y="4114800"/>
                </a:lnTo>
                <a:lnTo>
                  <a:pt x="0" y="4114800"/>
                </a:lnTo>
                <a:lnTo>
                  <a:pt x="0" y="0"/>
                </a:lnTo>
                <a:close/>
              </a:path>
            </a:pathLst>
          </a:custGeom>
          <a:blipFill rotWithShape="1">
            <a:blip r:embed="rId4">
              <a:alphaModFix/>
            </a:blip>
            <a:stretch>
              <a:fillRect b="0" l="0" r="0" t="0"/>
            </a:stretch>
          </a:blipFill>
          <a:ln>
            <a:noFill/>
          </a:ln>
        </p:spPr>
      </p:sp>
      <p:sp>
        <p:nvSpPr>
          <p:cNvPr id="340" name="Google Shape;340;p30"/>
          <p:cNvSpPr/>
          <p:nvPr/>
        </p:nvSpPr>
        <p:spPr>
          <a:xfrm>
            <a:off x="8589655" y="3751615"/>
            <a:ext cx="1108690" cy="1105918"/>
          </a:xfrm>
          <a:custGeom>
            <a:rect b="b" l="l" r="r" t="t"/>
            <a:pathLst>
              <a:path extrusionOk="0" h="2211837" w="2217380">
                <a:moveTo>
                  <a:pt x="0" y="0"/>
                </a:moveTo>
                <a:lnTo>
                  <a:pt x="2217380" y="0"/>
                </a:lnTo>
                <a:lnTo>
                  <a:pt x="2217380" y="2211837"/>
                </a:lnTo>
                <a:lnTo>
                  <a:pt x="0" y="2211837"/>
                </a:lnTo>
                <a:lnTo>
                  <a:pt x="0" y="0"/>
                </a:lnTo>
                <a:close/>
              </a:path>
            </a:pathLst>
          </a:custGeom>
          <a:blipFill rotWithShape="1">
            <a:blip r:embed="rId5">
              <a:alphaModFix/>
            </a:blip>
            <a:stretch>
              <a:fillRect b="0" l="0" r="0" t="0"/>
            </a:stretch>
          </a:blipFill>
          <a:ln>
            <a:noFill/>
          </a:ln>
        </p:spPr>
      </p:sp>
      <p:sp>
        <p:nvSpPr>
          <p:cNvPr id="341" name="Google Shape;341;p30"/>
          <p:cNvSpPr/>
          <p:nvPr/>
        </p:nvSpPr>
        <p:spPr>
          <a:xfrm>
            <a:off x="7344565" y="564491"/>
            <a:ext cx="1245090" cy="1231083"/>
          </a:xfrm>
          <a:custGeom>
            <a:rect b="b" l="l" r="r" t="t"/>
            <a:pathLst>
              <a:path extrusionOk="0" h="2462166" w="2490181">
                <a:moveTo>
                  <a:pt x="0" y="0"/>
                </a:moveTo>
                <a:lnTo>
                  <a:pt x="2490181" y="0"/>
                </a:lnTo>
                <a:lnTo>
                  <a:pt x="2490181" y="2462167"/>
                </a:lnTo>
                <a:lnTo>
                  <a:pt x="0" y="246216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E91FE"/>
            </a:gs>
            <a:gs pos="100000">
              <a:srgbClr val="FF7612"/>
            </a:gs>
          </a:gsLst>
          <a:lin ang="5400000" scaled="0"/>
        </a:gradFill>
      </p:bgPr>
    </p:bg>
    <p:spTree>
      <p:nvGrpSpPr>
        <p:cNvPr id="345" name="Shape 345"/>
        <p:cNvGrpSpPr/>
        <p:nvPr/>
      </p:nvGrpSpPr>
      <p:grpSpPr>
        <a:xfrm>
          <a:off x="0" y="0"/>
          <a:ext cx="0" cy="0"/>
          <a:chOff x="0" y="0"/>
          <a:chExt cx="0" cy="0"/>
        </a:xfrm>
      </p:grpSpPr>
      <p:grpSp>
        <p:nvGrpSpPr>
          <p:cNvPr id="346" name="Google Shape;346;p31"/>
          <p:cNvGrpSpPr/>
          <p:nvPr/>
        </p:nvGrpSpPr>
        <p:grpSpPr>
          <a:xfrm>
            <a:off x="2161331" y="1592624"/>
            <a:ext cx="2349654" cy="2040388"/>
            <a:chOff x="0" y="-38100"/>
            <a:chExt cx="979872" cy="850900"/>
          </a:xfrm>
        </p:grpSpPr>
        <p:sp>
          <p:nvSpPr>
            <p:cNvPr id="347" name="Google Shape;347;p31"/>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19050">
              <a:solidFill>
                <a:srgbClr val="000000"/>
              </a:solidFill>
              <a:prstDash val="solid"/>
              <a:round/>
              <a:headEnd len="sm" w="sm" type="none"/>
              <a:tailEnd len="sm" w="sm" type="none"/>
            </a:ln>
          </p:spPr>
        </p:sp>
        <p:sp>
          <p:nvSpPr>
            <p:cNvPr id="348" name="Google Shape;348;p31"/>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9" name="Google Shape;349;p31"/>
          <p:cNvGrpSpPr/>
          <p:nvPr/>
        </p:nvGrpSpPr>
        <p:grpSpPr>
          <a:xfrm>
            <a:off x="2057267" y="1515268"/>
            <a:ext cx="2349654" cy="2040388"/>
            <a:chOff x="0" y="-38100"/>
            <a:chExt cx="979872" cy="850900"/>
          </a:xfrm>
        </p:grpSpPr>
        <p:sp>
          <p:nvSpPr>
            <p:cNvPr id="350" name="Google Shape;350;p31"/>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351" name="Google Shape;351;p31"/>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31"/>
          <p:cNvSpPr txBox="1"/>
          <p:nvPr/>
        </p:nvSpPr>
        <p:spPr>
          <a:xfrm>
            <a:off x="2210857" y="1920761"/>
            <a:ext cx="1935376"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TOPIC ONE</a:t>
            </a:r>
            <a:endParaRPr sz="700"/>
          </a:p>
        </p:txBody>
      </p:sp>
      <p:sp>
        <p:nvSpPr>
          <p:cNvPr id="353" name="Google Shape;353;p31"/>
          <p:cNvSpPr txBox="1"/>
          <p:nvPr/>
        </p:nvSpPr>
        <p:spPr>
          <a:xfrm>
            <a:off x="2210857" y="2266302"/>
            <a:ext cx="19353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Elaborate on what you want to discuss. </a:t>
            </a:r>
            <a:endParaRPr sz="700"/>
          </a:p>
        </p:txBody>
      </p:sp>
      <p:grpSp>
        <p:nvGrpSpPr>
          <p:cNvPr id="354" name="Google Shape;354;p31"/>
          <p:cNvGrpSpPr/>
          <p:nvPr/>
        </p:nvGrpSpPr>
        <p:grpSpPr>
          <a:xfrm>
            <a:off x="2161331" y="3364456"/>
            <a:ext cx="2349654" cy="2040388"/>
            <a:chOff x="0" y="-38100"/>
            <a:chExt cx="979872" cy="850900"/>
          </a:xfrm>
        </p:grpSpPr>
        <p:sp>
          <p:nvSpPr>
            <p:cNvPr id="355" name="Google Shape;355;p31"/>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19050">
              <a:solidFill>
                <a:srgbClr val="000000"/>
              </a:solidFill>
              <a:prstDash val="solid"/>
              <a:round/>
              <a:headEnd len="sm" w="sm" type="none"/>
              <a:tailEnd len="sm" w="sm" type="none"/>
            </a:ln>
          </p:spPr>
        </p:sp>
        <p:sp>
          <p:nvSpPr>
            <p:cNvPr id="356" name="Google Shape;356;p31"/>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7" name="Google Shape;357;p31"/>
          <p:cNvGrpSpPr/>
          <p:nvPr/>
        </p:nvGrpSpPr>
        <p:grpSpPr>
          <a:xfrm>
            <a:off x="2057267" y="3287100"/>
            <a:ext cx="2349654" cy="2040388"/>
            <a:chOff x="0" y="-38100"/>
            <a:chExt cx="979872" cy="850900"/>
          </a:xfrm>
        </p:grpSpPr>
        <p:sp>
          <p:nvSpPr>
            <p:cNvPr id="358" name="Google Shape;358;p31"/>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359" name="Google Shape;359;p31"/>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0" name="Google Shape;360;p31"/>
          <p:cNvSpPr txBox="1"/>
          <p:nvPr/>
        </p:nvSpPr>
        <p:spPr>
          <a:xfrm>
            <a:off x="2210857" y="3692593"/>
            <a:ext cx="1935376"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TOPIC TWO</a:t>
            </a:r>
            <a:endParaRPr sz="700"/>
          </a:p>
        </p:txBody>
      </p:sp>
      <p:sp>
        <p:nvSpPr>
          <p:cNvPr id="361" name="Google Shape;361;p31"/>
          <p:cNvSpPr txBox="1"/>
          <p:nvPr/>
        </p:nvSpPr>
        <p:spPr>
          <a:xfrm>
            <a:off x="2210857" y="4038134"/>
            <a:ext cx="19353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Elaborate on what you want to discuss. </a:t>
            </a:r>
            <a:endParaRPr sz="700"/>
          </a:p>
        </p:txBody>
      </p:sp>
      <p:grpSp>
        <p:nvGrpSpPr>
          <p:cNvPr id="362" name="Google Shape;362;p31"/>
          <p:cNvGrpSpPr/>
          <p:nvPr/>
        </p:nvGrpSpPr>
        <p:grpSpPr>
          <a:xfrm>
            <a:off x="4737079" y="1592624"/>
            <a:ext cx="2349654" cy="2040388"/>
            <a:chOff x="0" y="-38100"/>
            <a:chExt cx="979872" cy="850900"/>
          </a:xfrm>
        </p:grpSpPr>
        <p:sp>
          <p:nvSpPr>
            <p:cNvPr id="363" name="Google Shape;363;p31"/>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19050">
              <a:solidFill>
                <a:srgbClr val="000000"/>
              </a:solidFill>
              <a:prstDash val="solid"/>
              <a:round/>
              <a:headEnd len="sm" w="sm" type="none"/>
              <a:tailEnd len="sm" w="sm" type="none"/>
            </a:ln>
          </p:spPr>
        </p:sp>
        <p:sp>
          <p:nvSpPr>
            <p:cNvPr id="364" name="Google Shape;364;p31"/>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5" name="Google Shape;365;p31"/>
          <p:cNvGrpSpPr/>
          <p:nvPr/>
        </p:nvGrpSpPr>
        <p:grpSpPr>
          <a:xfrm>
            <a:off x="4633015" y="1515268"/>
            <a:ext cx="2349654" cy="2040388"/>
            <a:chOff x="0" y="-38100"/>
            <a:chExt cx="979872" cy="850900"/>
          </a:xfrm>
        </p:grpSpPr>
        <p:sp>
          <p:nvSpPr>
            <p:cNvPr id="366" name="Google Shape;366;p31"/>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367" name="Google Shape;367;p31"/>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8" name="Google Shape;368;p31"/>
          <p:cNvSpPr txBox="1"/>
          <p:nvPr/>
        </p:nvSpPr>
        <p:spPr>
          <a:xfrm>
            <a:off x="4786605" y="1920761"/>
            <a:ext cx="1935376"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TOPIC THREE</a:t>
            </a:r>
            <a:endParaRPr sz="700"/>
          </a:p>
        </p:txBody>
      </p:sp>
      <p:sp>
        <p:nvSpPr>
          <p:cNvPr id="369" name="Google Shape;369;p31"/>
          <p:cNvSpPr txBox="1"/>
          <p:nvPr/>
        </p:nvSpPr>
        <p:spPr>
          <a:xfrm>
            <a:off x="4786605" y="2266302"/>
            <a:ext cx="19353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Elaborate on what you want to discuss. </a:t>
            </a:r>
            <a:endParaRPr sz="700"/>
          </a:p>
        </p:txBody>
      </p:sp>
      <p:grpSp>
        <p:nvGrpSpPr>
          <p:cNvPr id="370" name="Google Shape;370;p31"/>
          <p:cNvGrpSpPr/>
          <p:nvPr/>
        </p:nvGrpSpPr>
        <p:grpSpPr>
          <a:xfrm>
            <a:off x="4737079" y="3364456"/>
            <a:ext cx="2349654" cy="2040388"/>
            <a:chOff x="0" y="-38100"/>
            <a:chExt cx="979872" cy="850900"/>
          </a:xfrm>
        </p:grpSpPr>
        <p:sp>
          <p:nvSpPr>
            <p:cNvPr id="371" name="Google Shape;371;p31"/>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35317F"/>
            </a:solidFill>
            <a:ln cap="flat" cmpd="sng" w="19050">
              <a:solidFill>
                <a:srgbClr val="000000"/>
              </a:solidFill>
              <a:prstDash val="solid"/>
              <a:round/>
              <a:headEnd len="sm" w="sm" type="none"/>
              <a:tailEnd len="sm" w="sm" type="none"/>
            </a:ln>
          </p:spPr>
        </p:sp>
        <p:sp>
          <p:nvSpPr>
            <p:cNvPr id="372" name="Google Shape;372;p31"/>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3" name="Google Shape;373;p31"/>
          <p:cNvGrpSpPr/>
          <p:nvPr/>
        </p:nvGrpSpPr>
        <p:grpSpPr>
          <a:xfrm>
            <a:off x="4633015" y="3287100"/>
            <a:ext cx="2349654" cy="2040388"/>
            <a:chOff x="0" y="-38100"/>
            <a:chExt cx="979872" cy="850900"/>
          </a:xfrm>
        </p:grpSpPr>
        <p:sp>
          <p:nvSpPr>
            <p:cNvPr id="374" name="Google Shape;374;p31"/>
            <p:cNvSpPr/>
            <p:nvPr/>
          </p:nvSpPr>
          <p:spPr>
            <a:xfrm>
              <a:off x="0" y="0"/>
              <a:ext cx="979872" cy="576115"/>
            </a:xfrm>
            <a:custGeom>
              <a:rect b="b" l="l" r="r" t="t"/>
              <a:pathLst>
                <a:path extrusionOk="0" h="576115" w="979872">
                  <a:moveTo>
                    <a:pt x="0" y="0"/>
                  </a:moveTo>
                  <a:lnTo>
                    <a:pt x="979872" y="0"/>
                  </a:lnTo>
                  <a:lnTo>
                    <a:pt x="979872" y="576115"/>
                  </a:lnTo>
                  <a:lnTo>
                    <a:pt x="0" y="576115"/>
                  </a:lnTo>
                  <a:close/>
                </a:path>
              </a:pathLst>
            </a:custGeom>
            <a:solidFill>
              <a:srgbClr val="B1C5E9"/>
            </a:solidFill>
            <a:ln cap="flat" cmpd="sng" w="19050">
              <a:solidFill>
                <a:srgbClr val="000000"/>
              </a:solidFill>
              <a:prstDash val="solid"/>
              <a:round/>
              <a:headEnd len="sm" w="sm" type="none"/>
              <a:tailEnd len="sm" w="sm" type="none"/>
            </a:ln>
          </p:spPr>
        </p:sp>
        <p:sp>
          <p:nvSpPr>
            <p:cNvPr id="375" name="Google Shape;375;p31"/>
            <p:cNvSpPr txBox="1"/>
            <p:nvPr/>
          </p:nvSpPr>
          <p:spPr>
            <a:xfrm>
              <a:off x="0" y="-38100"/>
              <a:ext cx="812800" cy="850900"/>
            </a:xfrm>
            <a:prstGeom prst="rect">
              <a:avLst/>
            </a:prstGeom>
            <a:noFill/>
            <a:ln>
              <a:noFill/>
            </a:ln>
          </p:spPr>
          <p:txBody>
            <a:bodyPr anchorCtr="0" anchor="ctr" bIns="32075" lIns="32075" spcFirstLastPara="1" rIns="32075" wrap="square" tIns="32075">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6" name="Google Shape;376;p31"/>
          <p:cNvSpPr txBox="1"/>
          <p:nvPr/>
        </p:nvSpPr>
        <p:spPr>
          <a:xfrm>
            <a:off x="4786605" y="3692593"/>
            <a:ext cx="1935376" cy="242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600" u="none" cap="none" strike="noStrike">
                <a:solidFill>
                  <a:srgbClr val="000000"/>
                </a:solidFill>
                <a:latin typeface="Open Sans Light"/>
                <a:ea typeface="Open Sans Light"/>
                <a:cs typeface="Open Sans Light"/>
                <a:sym typeface="Open Sans Light"/>
              </a:rPr>
              <a:t>TOPIC FOUR</a:t>
            </a:r>
            <a:endParaRPr sz="700"/>
          </a:p>
        </p:txBody>
      </p:sp>
      <p:sp>
        <p:nvSpPr>
          <p:cNvPr id="377" name="Google Shape;377;p31"/>
          <p:cNvSpPr txBox="1"/>
          <p:nvPr/>
        </p:nvSpPr>
        <p:spPr>
          <a:xfrm>
            <a:off x="4786605" y="4038134"/>
            <a:ext cx="19353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Open Sans Light"/>
                <a:ea typeface="Open Sans Light"/>
                <a:cs typeface="Open Sans Light"/>
                <a:sym typeface="Open Sans Light"/>
              </a:rPr>
              <a:t>Elaborate on what you want to discuss. </a:t>
            </a:r>
            <a:endParaRPr sz="700"/>
          </a:p>
        </p:txBody>
      </p:sp>
      <p:sp>
        <p:nvSpPr>
          <p:cNvPr id="378" name="Google Shape;378;p31"/>
          <p:cNvSpPr/>
          <p:nvPr/>
        </p:nvSpPr>
        <p:spPr>
          <a:xfrm>
            <a:off x="6604789" y="4192865"/>
            <a:ext cx="963888" cy="950635"/>
          </a:xfrm>
          <a:custGeom>
            <a:rect b="b" l="l" r="r" t="t"/>
            <a:pathLst>
              <a:path extrusionOk="0" h="1901270" w="1927777">
                <a:moveTo>
                  <a:pt x="0" y="0"/>
                </a:moveTo>
                <a:lnTo>
                  <a:pt x="1927777" y="0"/>
                </a:lnTo>
                <a:lnTo>
                  <a:pt x="1927777" y="1901270"/>
                </a:lnTo>
                <a:lnTo>
                  <a:pt x="0" y="1901270"/>
                </a:lnTo>
                <a:lnTo>
                  <a:pt x="0" y="0"/>
                </a:lnTo>
                <a:close/>
              </a:path>
            </a:pathLst>
          </a:custGeom>
          <a:blipFill rotWithShape="1">
            <a:blip r:embed="rId3">
              <a:alphaModFix/>
            </a:blip>
            <a:stretch>
              <a:fillRect b="0" l="0" r="0" t="0"/>
            </a:stretch>
          </a:blipFill>
          <a:ln>
            <a:noFill/>
          </a:ln>
        </p:spPr>
      </p:sp>
      <p:sp>
        <p:nvSpPr>
          <p:cNvPr id="379" name="Google Shape;379;p31"/>
          <p:cNvSpPr/>
          <p:nvPr/>
        </p:nvSpPr>
        <p:spPr>
          <a:xfrm>
            <a:off x="-952157" y="-45077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380" name="Google Shape;380;p31"/>
          <p:cNvSpPr txBox="1"/>
          <p:nvPr/>
        </p:nvSpPr>
        <p:spPr>
          <a:xfrm>
            <a:off x="1761900" y="573175"/>
            <a:ext cx="6140100" cy="58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3800" u="none" cap="none" strike="noStrike">
                <a:solidFill>
                  <a:srgbClr val="35317F"/>
                </a:solidFill>
                <a:latin typeface="Open Sans"/>
                <a:ea typeface="Open Sans"/>
                <a:cs typeface="Open Sans"/>
                <a:sym typeface="Open Sans"/>
              </a:rPr>
              <a:t>Write your topic or idea</a:t>
            </a:r>
            <a:endParaRPr sz="700"/>
          </a:p>
        </p:txBody>
      </p:sp>
      <p:sp>
        <p:nvSpPr>
          <p:cNvPr id="381" name="Google Shape;381;p31"/>
          <p:cNvSpPr/>
          <p:nvPr/>
        </p:nvSpPr>
        <p:spPr>
          <a:xfrm>
            <a:off x="8038757" y="-45077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382" name="Google Shape;382;p31"/>
          <p:cNvSpPr/>
          <p:nvPr/>
        </p:nvSpPr>
        <p:spPr>
          <a:xfrm>
            <a:off x="514350" y="1803458"/>
            <a:ext cx="1182523" cy="1182523"/>
          </a:xfrm>
          <a:custGeom>
            <a:rect b="b" l="l" r="r" t="t"/>
            <a:pathLst>
              <a:path extrusionOk="0" h="2365046" w="2365046">
                <a:moveTo>
                  <a:pt x="0" y="0"/>
                </a:moveTo>
                <a:lnTo>
                  <a:pt x="2365046" y="0"/>
                </a:lnTo>
                <a:lnTo>
                  <a:pt x="2365046" y="2365046"/>
                </a:lnTo>
                <a:lnTo>
                  <a:pt x="0" y="2365046"/>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35317F"/>
      </a:dk1>
      <a:lt1>
        <a:srgbClr val="FC90F4"/>
      </a:lt1>
      <a:dk2>
        <a:srgbClr val="000000"/>
      </a:dk2>
      <a:lt2>
        <a:srgbClr val="ED784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