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6"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Lst>
  <p:sldSz cy="5143500" cx="9144000"/>
  <p:notesSz cx="6858000" cy="9144000"/>
  <p:embeddedFontLst>
    <p:embeddedFont>
      <p:font typeface="Anton"/>
      <p:regular r:id="rId27"/>
    </p:embeddedFont>
    <p:embeddedFont>
      <p:font typeface="IBM Plex Serif"/>
      <p:regular r:id="rId28"/>
      <p:bold r:id="rId29"/>
      <p:italic r:id="rId30"/>
      <p:boldItalic r:id="rId31"/>
    </p:embeddedFont>
    <p:embeddedFont>
      <p:font typeface="IBM Plex Serif Medium"/>
      <p:regular r:id="rId32"/>
      <p:bold r:id="rId33"/>
      <p:italic r:id="rId34"/>
      <p:boldItalic r:id="rId3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font" Target="fonts/IBMPlexSerif-regular.fntdata"/><Relationship Id="rId27" Type="http://schemas.openxmlformats.org/officeDocument/2006/relationships/font" Target="fonts/Anton-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IBMPlexSerif-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IBMPlexSerif-boldItalic.fntdata"/><Relationship Id="rId30" Type="http://schemas.openxmlformats.org/officeDocument/2006/relationships/font" Target="fonts/IBMPlexSerif-italic.fntdata"/><Relationship Id="rId11" Type="http://schemas.openxmlformats.org/officeDocument/2006/relationships/slide" Target="slides/slide6.xml"/><Relationship Id="rId33" Type="http://schemas.openxmlformats.org/officeDocument/2006/relationships/font" Target="fonts/IBMPlexSerifMedium-bold.fntdata"/><Relationship Id="rId10" Type="http://schemas.openxmlformats.org/officeDocument/2006/relationships/slide" Target="slides/slide5.xml"/><Relationship Id="rId32" Type="http://schemas.openxmlformats.org/officeDocument/2006/relationships/font" Target="fonts/IBMPlexSerifMedium-regular.fntdata"/><Relationship Id="rId13" Type="http://schemas.openxmlformats.org/officeDocument/2006/relationships/slide" Target="slides/slide8.xml"/><Relationship Id="rId35" Type="http://schemas.openxmlformats.org/officeDocument/2006/relationships/font" Target="fonts/IBMPlexSerifMedium-boldItalic.fntdata"/><Relationship Id="rId12" Type="http://schemas.openxmlformats.org/officeDocument/2006/relationships/slide" Target="slides/slide7.xml"/><Relationship Id="rId34" Type="http://schemas.openxmlformats.org/officeDocument/2006/relationships/font" Target="fonts/IBMPlexSerifMedium-italic.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305fc3e0497_2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g305fc3e0497_2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305fc3e0497_2_3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g305fc3e0497_2_34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305fc3e0497_2_3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g305fc3e0497_2_36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305fc3e0497_2_3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g305fc3e0497_2_39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305fc3e0497_2_4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g305fc3e0497_2_44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g305fc3e0497_2_4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g305fc3e0497_2_45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g305fc3e0497_2_4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g305fc3e0497_2_4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g305fc3e0497_2_4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g305fc3e0497_2_49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g305fc3e0497_2_5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g305fc3e0497_2_53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g305fc3e0497_2_5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g305fc3e0497_2_55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g305fc3e0497_2_5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g305fc3e0497_2_56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305fc3e0497_2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g305fc3e0497_2_9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g305fc3e0497_2_5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g305fc3e0497_2_59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6" name="Shape 646"/>
        <p:cNvGrpSpPr/>
        <p:nvPr/>
      </p:nvGrpSpPr>
      <p:grpSpPr>
        <a:xfrm>
          <a:off x="0" y="0"/>
          <a:ext cx="0" cy="0"/>
          <a:chOff x="0" y="0"/>
          <a:chExt cx="0" cy="0"/>
        </a:xfrm>
      </p:grpSpPr>
      <p:sp>
        <p:nvSpPr>
          <p:cNvPr id="647" name="Google Shape;647;g305fc3e0497_2_6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g305fc3e0497_2_67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305fc3e0497_2_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g305fc3e0497_2_14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305fc3e0497_2_1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g305fc3e0497_2_16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305fc3e0497_2_1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g305fc3e0497_2_18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305fc3e0497_2_2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g305fc3e0497_2_2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305fc3e0497_2_2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g305fc3e0497_2_27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305fc3e0497_2_2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g305fc3e0497_2_29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305fc3e0497_2_3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g305fc3e0497_2_32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5.png"/><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png"/><Relationship Id="rId3" Type="http://schemas.openxmlformats.org/officeDocument/2006/relationships/image" Target="../media/image18.jp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png"/><Relationship Id="rId3" Type="http://schemas.openxmlformats.org/officeDocument/2006/relationships/image" Target="../media/image4.jp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ph idx="2" type="pic"/>
          </p:nvPr>
        </p:nvSpPr>
        <p:spPr>
          <a:xfrm>
            <a:off x="228975" y="596480"/>
            <a:ext cx="3975600" cy="3975600"/>
          </a:xfrm>
          <a:prstGeom prst="ellipse">
            <a:avLst/>
          </a:prstGeom>
          <a:noFill/>
          <a:ln>
            <a:noFill/>
          </a:ln>
        </p:spPr>
      </p:sp>
      <p:pic>
        <p:nvPicPr>
          <p:cNvPr id="11" name="Google Shape;11;p2"/>
          <p:cNvPicPr preferRelativeResize="0"/>
          <p:nvPr/>
        </p:nvPicPr>
        <p:blipFill>
          <a:blip r:embed="rId2">
            <a:alphaModFix/>
          </a:blip>
          <a:stretch>
            <a:fillRect/>
          </a:stretch>
        </p:blipFill>
        <p:spPr>
          <a:xfrm>
            <a:off x="0" y="56987"/>
            <a:ext cx="9144000" cy="5143500"/>
          </a:xfrm>
          <a:prstGeom prst="rect">
            <a:avLst/>
          </a:prstGeom>
          <a:noFill/>
          <a:ln>
            <a:noFill/>
          </a:ln>
        </p:spPr>
      </p:pic>
      <p:sp>
        <p:nvSpPr>
          <p:cNvPr id="12" name="Google Shape;12;p2"/>
          <p:cNvSpPr txBox="1"/>
          <p:nvPr>
            <p:ph type="ctrTitle"/>
          </p:nvPr>
        </p:nvSpPr>
        <p:spPr>
          <a:xfrm>
            <a:off x="4223129" y="744575"/>
            <a:ext cx="4768500" cy="2052600"/>
          </a:xfrm>
          <a:prstGeom prst="rect">
            <a:avLst/>
          </a:prstGeom>
        </p:spPr>
        <p:txBody>
          <a:bodyPr anchorCtr="0" anchor="b" bIns="91425" lIns="91425" spcFirstLastPara="1" rIns="91425" wrap="square" tIns="91425">
            <a:normAutofit/>
          </a:bodyPr>
          <a:lstStyle>
            <a:lvl1pPr lvl="0">
              <a:spcBef>
                <a:spcPts val="0"/>
              </a:spcBef>
              <a:spcAft>
                <a:spcPts val="0"/>
              </a:spcAft>
              <a:buSzPts val="5200"/>
              <a:buNone/>
              <a:defRPr sz="5200"/>
            </a:lvl1pPr>
            <a:lvl2pPr lvl="1">
              <a:spcBef>
                <a:spcPts val="0"/>
              </a:spcBef>
              <a:spcAft>
                <a:spcPts val="0"/>
              </a:spcAft>
              <a:buSzPts val="5200"/>
              <a:buNone/>
              <a:defRPr sz="5200"/>
            </a:lvl2pPr>
            <a:lvl3pPr lvl="2">
              <a:spcBef>
                <a:spcPts val="0"/>
              </a:spcBef>
              <a:spcAft>
                <a:spcPts val="0"/>
              </a:spcAft>
              <a:buSzPts val="5200"/>
              <a:buNone/>
              <a:defRPr sz="5200"/>
            </a:lvl3pPr>
            <a:lvl4pPr lvl="3">
              <a:spcBef>
                <a:spcPts val="0"/>
              </a:spcBef>
              <a:spcAft>
                <a:spcPts val="0"/>
              </a:spcAft>
              <a:buSzPts val="5200"/>
              <a:buNone/>
              <a:defRPr sz="5200"/>
            </a:lvl4pPr>
            <a:lvl5pPr lvl="4">
              <a:spcBef>
                <a:spcPts val="0"/>
              </a:spcBef>
              <a:spcAft>
                <a:spcPts val="0"/>
              </a:spcAft>
              <a:buSzPts val="5200"/>
              <a:buNone/>
              <a:defRPr sz="5200"/>
            </a:lvl5pPr>
            <a:lvl6pPr lvl="5">
              <a:spcBef>
                <a:spcPts val="0"/>
              </a:spcBef>
              <a:spcAft>
                <a:spcPts val="0"/>
              </a:spcAft>
              <a:buSzPts val="5200"/>
              <a:buNone/>
              <a:defRPr sz="5200"/>
            </a:lvl6pPr>
            <a:lvl7pPr lvl="6">
              <a:spcBef>
                <a:spcPts val="0"/>
              </a:spcBef>
              <a:spcAft>
                <a:spcPts val="0"/>
              </a:spcAft>
              <a:buSzPts val="5200"/>
              <a:buNone/>
              <a:defRPr sz="5200"/>
            </a:lvl7pPr>
            <a:lvl8pPr lvl="7">
              <a:spcBef>
                <a:spcPts val="0"/>
              </a:spcBef>
              <a:spcAft>
                <a:spcPts val="0"/>
              </a:spcAft>
              <a:buSzPts val="5200"/>
              <a:buNone/>
              <a:defRPr sz="5200"/>
            </a:lvl8pPr>
            <a:lvl9pPr lvl="8">
              <a:spcBef>
                <a:spcPts val="0"/>
              </a:spcBef>
              <a:spcAft>
                <a:spcPts val="0"/>
              </a:spcAft>
              <a:buSzPts val="5200"/>
              <a:buNone/>
              <a:defRPr sz="5200"/>
            </a:lvl9pPr>
          </a:lstStyle>
          <a:p/>
        </p:txBody>
      </p:sp>
      <p:sp>
        <p:nvSpPr>
          <p:cNvPr id="13" name="Google Shape;13;p2"/>
          <p:cNvSpPr txBox="1"/>
          <p:nvPr>
            <p:ph idx="1" type="subTitle"/>
          </p:nvPr>
        </p:nvSpPr>
        <p:spPr>
          <a:xfrm>
            <a:off x="4223125" y="2834125"/>
            <a:ext cx="4965900" cy="7926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2800"/>
              <a:buNone/>
              <a:defRPr sz="2800"/>
            </a:lvl1pPr>
            <a:lvl2pPr lvl="1">
              <a:lnSpc>
                <a:spcPct val="100000"/>
              </a:lnSpc>
              <a:spcBef>
                <a:spcPts val="0"/>
              </a:spcBef>
              <a:spcAft>
                <a:spcPts val="0"/>
              </a:spcAft>
              <a:buSzPts val="2800"/>
              <a:buNone/>
              <a:defRPr sz="2800"/>
            </a:lvl2pPr>
            <a:lvl3pPr lvl="2">
              <a:lnSpc>
                <a:spcPct val="100000"/>
              </a:lnSpc>
              <a:spcBef>
                <a:spcPts val="0"/>
              </a:spcBef>
              <a:spcAft>
                <a:spcPts val="0"/>
              </a:spcAft>
              <a:buSzPts val="2800"/>
              <a:buNone/>
              <a:defRPr sz="2800"/>
            </a:lvl3pPr>
            <a:lvl4pPr lvl="3">
              <a:lnSpc>
                <a:spcPct val="100000"/>
              </a:lnSpc>
              <a:spcBef>
                <a:spcPts val="0"/>
              </a:spcBef>
              <a:spcAft>
                <a:spcPts val="0"/>
              </a:spcAft>
              <a:buSzPts val="2800"/>
              <a:buNone/>
              <a:defRPr sz="2800"/>
            </a:lvl4pPr>
            <a:lvl5pPr lvl="4">
              <a:lnSpc>
                <a:spcPct val="100000"/>
              </a:lnSpc>
              <a:spcBef>
                <a:spcPts val="0"/>
              </a:spcBef>
              <a:spcAft>
                <a:spcPts val="0"/>
              </a:spcAft>
              <a:buSzPts val="2800"/>
              <a:buNone/>
              <a:defRPr sz="2800"/>
            </a:lvl5pPr>
            <a:lvl6pPr lvl="5">
              <a:lnSpc>
                <a:spcPct val="100000"/>
              </a:lnSpc>
              <a:spcBef>
                <a:spcPts val="0"/>
              </a:spcBef>
              <a:spcAft>
                <a:spcPts val="0"/>
              </a:spcAft>
              <a:buSzPts val="2800"/>
              <a:buNone/>
              <a:defRPr sz="2800"/>
            </a:lvl6pPr>
            <a:lvl7pPr lvl="6">
              <a:lnSpc>
                <a:spcPct val="100000"/>
              </a:lnSpc>
              <a:spcBef>
                <a:spcPts val="0"/>
              </a:spcBef>
              <a:spcAft>
                <a:spcPts val="0"/>
              </a:spcAft>
              <a:buSzPts val="2800"/>
              <a:buNone/>
              <a:defRPr sz="2800"/>
            </a:lvl7pPr>
            <a:lvl8pPr lvl="7">
              <a:lnSpc>
                <a:spcPct val="100000"/>
              </a:lnSpc>
              <a:spcBef>
                <a:spcPts val="0"/>
              </a:spcBef>
              <a:spcAft>
                <a:spcPts val="0"/>
              </a:spcAft>
              <a:buSzPts val="2800"/>
              <a:buNone/>
              <a:defRPr sz="2800"/>
            </a:lvl8pPr>
            <a:lvl9pPr lvl="8">
              <a:lnSpc>
                <a:spcPct val="100000"/>
              </a:lnSpc>
              <a:spcBef>
                <a:spcPts val="0"/>
              </a:spcBef>
              <a:spcAft>
                <a:spcPts val="0"/>
              </a:spcAft>
              <a:buSzPts val="2800"/>
              <a:buNone/>
              <a:defRPr sz="2800"/>
            </a:lvl9pPr>
          </a:lstStyle>
          <a:p/>
        </p:txBody>
      </p:sp>
      <p:sp>
        <p:nvSpPr>
          <p:cNvPr id="14" name="Google Shape;14;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15" name="Google Shape;15;p2"/>
          <p:cNvGrpSpPr/>
          <p:nvPr/>
        </p:nvGrpSpPr>
        <p:grpSpPr>
          <a:xfrm>
            <a:off x="228975" y="590125"/>
            <a:ext cx="3975567" cy="3975567"/>
            <a:chOff x="0" y="0"/>
            <a:chExt cx="812800" cy="812800"/>
          </a:xfrm>
        </p:grpSpPr>
        <p:sp>
          <p:nvSpPr>
            <p:cNvPr id="16" name="Google Shape;16;p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BD59"/>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7" name="Google Shape;17;p2"/>
            <p:cNvSpPr txBox="1"/>
            <p:nvPr/>
          </p:nvSpPr>
          <p:spPr>
            <a:xfrm>
              <a:off x="76200" y="28575"/>
              <a:ext cx="660300" cy="7080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8" name="Google Shape;18;p2"/>
          <p:cNvSpPr/>
          <p:nvPr/>
        </p:nvSpPr>
        <p:spPr>
          <a:xfrm>
            <a:off x="1106011" y="3530243"/>
            <a:ext cx="2221509" cy="1712976"/>
          </a:xfrm>
          <a:custGeom>
            <a:rect b="b" l="l" r="r" t="t"/>
            <a:pathLst>
              <a:path extrusionOk="0" h="812800" w="1054097">
                <a:moveTo>
                  <a:pt x="0" y="0"/>
                </a:moveTo>
                <a:lnTo>
                  <a:pt x="1054097" y="0"/>
                </a:lnTo>
                <a:lnTo>
                  <a:pt x="1054097" y="812800"/>
                </a:lnTo>
                <a:lnTo>
                  <a:pt x="0" y="812800"/>
                </a:lnTo>
                <a:close/>
              </a:path>
            </a:pathLst>
          </a:custGeom>
          <a:blipFill rotWithShape="1">
            <a:blip r:embed="rId3">
              <a:alphaModFix/>
            </a:blip>
            <a:stretch>
              <a:fillRect b="0" l="-4489" r="-4489" t="0"/>
            </a:stretch>
          </a:blipFill>
          <a:ln>
            <a:noFill/>
          </a:ln>
        </p:spPr>
      </p:sp>
      <p:grpSp>
        <p:nvGrpSpPr>
          <p:cNvPr id="19" name="Google Shape;19;p2"/>
          <p:cNvGrpSpPr/>
          <p:nvPr/>
        </p:nvGrpSpPr>
        <p:grpSpPr>
          <a:xfrm>
            <a:off x="4727872" y="3683602"/>
            <a:ext cx="477926" cy="477926"/>
            <a:chOff x="0" y="0"/>
            <a:chExt cx="812800" cy="812800"/>
          </a:xfrm>
        </p:grpSpPr>
        <p:sp>
          <p:nvSpPr>
            <p:cNvPr id="20" name="Google Shape;20;p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D59"/>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1" name="Google Shape;21;p2"/>
            <p:cNvSpPr txBox="1"/>
            <p:nvPr/>
          </p:nvSpPr>
          <p:spPr>
            <a:xfrm>
              <a:off x="76200" y="28575"/>
              <a:ext cx="660300" cy="7080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2" name="Google Shape;22;p2"/>
          <p:cNvGrpSpPr/>
          <p:nvPr/>
        </p:nvGrpSpPr>
        <p:grpSpPr>
          <a:xfrm>
            <a:off x="5306058" y="3593191"/>
            <a:ext cx="1686015" cy="568381"/>
            <a:chOff x="0" y="-47625"/>
            <a:chExt cx="888124" cy="299400"/>
          </a:xfrm>
        </p:grpSpPr>
        <p:sp>
          <p:nvSpPr>
            <p:cNvPr id="23" name="Google Shape;23;p2"/>
            <p:cNvSpPr/>
            <p:nvPr/>
          </p:nvSpPr>
          <p:spPr>
            <a:xfrm>
              <a:off x="0" y="0"/>
              <a:ext cx="888124" cy="251746"/>
            </a:xfrm>
            <a:custGeom>
              <a:rect b="b" l="l" r="r" t="t"/>
              <a:pathLst>
                <a:path extrusionOk="0" h="251746" w="888124">
                  <a:moveTo>
                    <a:pt x="125873" y="0"/>
                  </a:moveTo>
                  <a:lnTo>
                    <a:pt x="762250" y="0"/>
                  </a:lnTo>
                  <a:cubicBezTo>
                    <a:pt x="831768" y="0"/>
                    <a:pt x="888124" y="56355"/>
                    <a:pt x="888124" y="125873"/>
                  </a:cubicBezTo>
                  <a:lnTo>
                    <a:pt x="888124" y="125873"/>
                  </a:lnTo>
                  <a:cubicBezTo>
                    <a:pt x="888124" y="195391"/>
                    <a:pt x="831768" y="251746"/>
                    <a:pt x="762250" y="251746"/>
                  </a:cubicBezTo>
                  <a:lnTo>
                    <a:pt x="125873" y="251746"/>
                  </a:lnTo>
                  <a:cubicBezTo>
                    <a:pt x="56355" y="251746"/>
                    <a:pt x="0" y="195391"/>
                    <a:pt x="0" y="125873"/>
                  </a:cubicBezTo>
                  <a:lnTo>
                    <a:pt x="0" y="125873"/>
                  </a:lnTo>
                  <a:cubicBezTo>
                    <a:pt x="0" y="56355"/>
                    <a:pt x="56355" y="0"/>
                    <a:pt x="125873" y="0"/>
                  </a:cubicBezTo>
                  <a:close/>
                </a:path>
              </a:pathLst>
            </a:custGeom>
            <a:solidFill>
              <a:srgbClr val="FFBD59"/>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4" name="Google Shape;24;p2"/>
            <p:cNvSpPr txBox="1"/>
            <p:nvPr/>
          </p:nvSpPr>
          <p:spPr>
            <a:xfrm>
              <a:off x="0" y="-47625"/>
              <a:ext cx="888000" cy="2994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25" name="Google Shape;25;p2"/>
          <p:cNvPicPr preferRelativeResize="0"/>
          <p:nvPr/>
        </p:nvPicPr>
        <p:blipFill>
          <a:blip r:embed="rId4">
            <a:alphaModFix/>
          </a:blip>
          <a:stretch>
            <a:fillRect/>
          </a:stretch>
        </p:blipFill>
        <p:spPr>
          <a:xfrm>
            <a:off x="4814607" y="3740035"/>
            <a:ext cx="477925" cy="360462"/>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6" name="Shape 26"/>
        <p:cNvGrpSpPr/>
        <p:nvPr/>
      </p:nvGrpSpPr>
      <p:grpSpPr>
        <a:xfrm>
          <a:off x="0" y="0"/>
          <a:ext cx="0" cy="0"/>
          <a:chOff x="0" y="0"/>
          <a:chExt cx="0" cy="0"/>
        </a:xfrm>
      </p:grpSpPr>
      <p:pic>
        <p:nvPicPr>
          <p:cNvPr id="27" name="Google Shape;27;p3"/>
          <p:cNvPicPr preferRelativeResize="0"/>
          <p:nvPr/>
        </p:nvPicPr>
        <p:blipFill>
          <a:blip r:embed="rId2">
            <a:alphaModFix/>
          </a:blip>
          <a:stretch>
            <a:fillRect/>
          </a:stretch>
        </p:blipFill>
        <p:spPr>
          <a:xfrm>
            <a:off x="0" y="263"/>
            <a:ext cx="9144000" cy="5143500"/>
          </a:xfrm>
          <a:prstGeom prst="rect">
            <a:avLst/>
          </a:prstGeom>
          <a:noFill/>
          <a:ln>
            <a:noFill/>
          </a:ln>
        </p:spPr>
      </p:pic>
      <p:grpSp>
        <p:nvGrpSpPr>
          <p:cNvPr id="28" name="Google Shape;28;p3"/>
          <p:cNvGrpSpPr/>
          <p:nvPr/>
        </p:nvGrpSpPr>
        <p:grpSpPr>
          <a:xfrm>
            <a:off x="45669" y="1598626"/>
            <a:ext cx="4156926" cy="1839686"/>
            <a:chOff x="0" y="-47625"/>
            <a:chExt cx="2189700" cy="969072"/>
          </a:xfrm>
        </p:grpSpPr>
        <p:sp>
          <p:nvSpPr>
            <p:cNvPr id="29" name="Google Shape;29;p3"/>
            <p:cNvSpPr/>
            <p:nvPr/>
          </p:nvSpPr>
          <p:spPr>
            <a:xfrm>
              <a:off x="0" y="0"/>
              <a:ext cx="2189635" cy="921447"/>
            </a:xfrm>
            <a:custGeom>
              <a:rect b="b" l="l" r="r" t="t"/>
              <a:pathLst>
                <a:path extrusionOk="0" h="921447" w="2189635">
                  <a:moveTo>
                    <a:pt x="18624" y="0"/>
                  </a:moveTo>
                  <a:lnTo>
                    <a:pt x="2171011" y="0"/>
                  </a:lnTo>
                  <a:cubicBezTo>
                    <a:pt x="2175950" y="0"/>
                    <a:pt x="2180687" y="1962"/>
                    <a:pt x="2184180" y="5455"/>
                  </a:cubicBezTo>
                  <a:cubicBezTo>
                    <a:pt x="2187673" y="8948"/>
                    <a:pt x="2189635" y="13685"/>
                    <a:pt x="2189635" y="18624"/>
                  </a:cubicBezTo>
                  <a:lnTo>
                    <a:pt x="2189635" y="902822"/>
                  </a:lnTo>
                  <a:cubicBezTo>
                    <a:pt x="2189635" y="907762"/>
                    <a:pt x="2187673" y="912499"/>
                    <a:pt x="2184180" y="915992"/>
                  </a:cubicBezTo>
                  <a:cubicBezTo>
                    <a:pt x="2180687" y="919485"/>
                    <a:pt x="2175950" y="921447"/>
                    <a:pt x="2171011" y="921447"/>
                  </a:cubicBezTo>
                  <a:lnTo>
                    <a:pt x="18624" y="921447"/>
                  </a:lnTo>
                  <a:cubicBezTo>
                    <a:pt x="13685" y="921447"/>
                    <a:pt x="8948" y="919485"/>
                    <a:pt x="5455" y="915992"/>
                  </a:cubicBezTo>
                  <a:cubicBezTo>
                    <a:pt x="1962" y="912499"/>
                    <a:pt x="0" y="907762"/>
                    <a:pt x="0" y="902822"/>
                  </a:cubicBezTo>
                  <a:lnTo>
                    <a:pt x="0" y="18624"/>
                  </a:lnTo>
                  <a:cubicBezTo>
                    <a:pt x="0" y="13685"/>
                    <a:pt x="1962" y="8948"/>
                    <a:pt x="5455" y="5455"/>
                  </a:cubicBezTo>
                  <a:cubicBezTo>
                    <a:pt x="8948" y="1962"/>
                    <a:pt x="13685" y="0"/>
                    <a:pt x="18624" y="0"/>
                  </a:cubicBezTo>
                  <a:close/>
                </a:path>
              </a:pathLst>
            </a:custGeom>
            <a:solidFill>
              <a:srgbClr val="506BF1"/>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0" name="Google Shape;30;p3"/>
            <p:cNvSpPr txBox="1"/>
            <p:nvPr/>
          </p:nvSpPr>
          <p:spPr>
            <a:xfrm>
              <a:off x="0" y="-47625"/>
              <a:ext cx="2189700" cy="9690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1" name="Google Shape;31;p3"/>
          <p:cNvGrpSpPr/>
          <p:nvPr/>
        </p:nvGrpSpPr>
        <p:grpSpPr>
          <a:xfrm>
            <a:off x="86422" y="1640276"/>
            <a:ext cx="4075485" cy="1756400"/>
            <a:chOff x="0" y="-47625"/>
            <a:chExt cx="2146800" cy="925200"/>
          </a:xfrm>
        </p:grpSpPr>
        <p:sp>
          <p:nvSpPr>
            <p:cNvPr id="32" name="Google Shape;32;p3"/>
            <p:cNvSpPr/>
            <p:nvPr/>
          </p:nvSpPr>
          <p:spPr>
            <a:xfrm>
              <a:off x="0" y="0"/>
              <a:ext cx="2146701" cy="877568"/>
            </a:xfrm>
            <a:custGeom>
              <a:rect b="b" l="l" r="r" t="t"/>
              <a:pathLst>
                <a:path extrusionOk="0" h="877568" w="2146701">
                  <a:moveTo>
                    <a:pt x="13298" y="0"/>
                  </a:moveTo>
                  <a:lnTo>
                    <a:pt x="2133403" y="0"/>
                  </a:lnTo>
                  <a:cubicBezTo>
                    <a:pt x="2140747" y="0"/>
                    <a:pt x="2146701" y="5954"/>
                    <a:pt x="2146701" y="13298"/>
                  </a:cubicBezTo>
                  <a:lnTo>
                    <a:pt x="2146701" y="864271"/>
                  </a:lnTo>
                  <a:cubicBezTo>
                    <a:pt x="2146701" y="871615"/>
                    <a:pt x="2140747" y="877568"/>
                    <a:pt x="2133403" y="877568"/>
                  </a:cubicBezTo>
                  <a:lnTo>
                    <a:pt x="13298" y="877568"/>
                  </a:lnTo>
                  <a:cubicBezTo>
                    <a:pt x="5954" y="877568"/>
                    <a:pt x="0" y="871615"/>
                    <a:pt x="0" y="864271"/>
                  </a:cubicBezTo>
                  <a:lnTo>
                    <a:pt x="0" y="13298"/>
                  </a:lnTo>
                  <a:cubicBezTo>
                    <a:pt x="0" y="5954"/>
                    <a:pt x="5954" y="0"/>
                    <a:pt x="13298" y="0"/>
                  </a:cubicBezTo>
                  <a:close/>
                </a:path>
              </a:pathLst>
            </a:custGeom>
            <a:solidFill>
              <a:srgbClr val="000000">
                <a:alpha val="0"/>
              </a:srgbClr>
            </a:solidFill>
            <a:ln cap="sq" cmpd="sng" w="38100">
              <a:solidFill>
                <a:srgbClr val="31439D"/>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3" name="Google Shape;33;p3"/>
            <p:cNvSpPr txBox="1"/>
            <p:nvPr/>
          </p:nvSpPr>
          <p:spPr>
            <a:xfrm>
              <a:off x="0" y="-47625"/>
              <a:ext cx="2146800" cy="9252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4" name="Google Shape;34;p3"/>
          <p:cNvSpPr/>
          <p:nvPr/>
        </p:nvSpPr>
        <p:spPr>
          <a:xfrm flipH="1">
            <a:off x="4166122" y="426218"/>
            <a:ext cx="4291584" cy="4291584"/>
          </a:xfrm>
          <a:custGeom>
            <a:rect b="b" l="l" r="r" t="t"/>
            <a:pathLst>
              <a:path extrusionOk="0" h="812800" w="812800">
                <a:moveTo>
                  <a:pt x="406400" y="0"/>
                </a:moveTo>
                <a:cubicBezTo>
                  <a:pt x="630849" y="0"/>
                  <a:pt x="812800" y="181951"/>
                  <a:pt x="812800" y="406400"/>
                </a:cubicBezTo>
                <a:cubicBezTo>
                  <a:pt x="812800" y="630849"/>
                  <a:pt x="630849" y="812800"/>
                  <a:pt x="406400" y="812800"/>
                </a:cubicBezTo>
                <a:cubicBezTo>
                  <a:pt x="181951" y="812800"/>
                  <a:pt x="0" y="630849"/>
                  <a:pt x="0" y="406400"/>
                </a:cubicBezTo>
                <a:cubicBezTo>
                  <a:pt x="0" y="181951"/>
                  <a:pt x="181951" y="0"/>
                  <a:pt x="406400" y="0"/>
                </a:cubicBezTo>
                <a:close/>
              </a:path>
            </a:pathLst>
          </a:custGeom>
          <a:blipFill rotWithShape="1">
            <a:blip r:embed="rId3">
              <a:alphaModFix/>
            </a:blip>
            <a:stretch>
              <a:fillRect b="0" l="-16659" r="-16668" t="0"/>
            </a:stretch>
          </a:blip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5" name="Google Shape;35;p3"/>
          <p:cNvSpPr/>
          <p:nvPr/>
        </p:nvSpPr>
        <p:spPr>
          <a:xfrm>
            <a:off x="3538749" y="-509896"/>
            <a:ext cx="5408401" cy="5714610"/>
          </a:xfrm>
          <a:custGeom>
            <a:rect b="b" l="l" r="r" t="t"/>
            <a:pathLst>
              <a:path extrusionOk="0" h="11429219" w="10816802">
                <a:moveTo>
                  <a:pt x="0" y="0"/>
                </a:moveTo>
                <a:lnTo>
                  <a:pt x="10816802" y="0"/>
                </a:lnTo>
                <a:lnTo>
                  <a:pt x="10816802" y="11429219"/>
                </a:lnTo>
                <a:lnTo>
                  <a:pt x="0" y="11429219"/>
                </a:lnTo>
                <a:lnTo>
                  <a:pt x="0" y="0"/>
                </a:lnTo>
                <a:close/>
              </a:path>
            </a:pathLst>
          </a:custGeom>
          <a:blipFill rotWithShape="1">
            <a:blip r:embed="rId4">
              <a:alphaModFix/>
            </a:blip>
            <a:stretch>
              <a:fillRect b="0" l="0" r="0" t="0"/>
            </a:stretch>
          </a:blipFill>
          <a:ln>
            <a:noFill/>
          </a:ln>
        </p:spPr>
      </p:sp>
      <p:sp>
        <p:nvSpPr>
          <p:cNvPr id="36" name="Google Shape;36;p3"/>
          <p:cNvSpPr txBox="1"/>
          <p:nvPr>
            <p:ph type="title"/>
          </p:nvPr>
        </p:nvSpPr>
        <p:spPr>
          <a:xfrm>
            <a:off x="311700" y="2150850"/>
            <a:ext cx="3372000" cy="841800"/>
          </a:xfrm>
          <a:prstGeom prst="rect">
            <a:avLst/>
          </a:prstGeom>
        </p:spPr>
        <p:txBody>
          <a:bodyPr anchorCtr="0" anchor="ctr" bIns="91425" lIns="91425" spcFirstLastPara="1" rIns="91425" wrap="square" tIns="91425">
            <a:normAutofit/>
          </a:bodyPr>
          <a:lstStyle>
            <a:lvl1pPr lvl="0">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37" name="Google Shape;37;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8" name="Shape 38"/>
        <p:cNvGrpSpPr/>
        <p:nvPr/>
      </p:nvGrpSpPr>
      <p:grpSpPr>
        <a:xfrm>
          <a:off x="0" y="0"/>
          <a:ext cx="0" cy="0"/>
          <a:chOff x="0" y="0"/>
          <a:chExt cx="0" cy="0"/>
        </a:xfrm>
      </p:grpSpPr>
      <p:pic>
        <p:nvPicPr>
          <p:cNvPr id="39" name="Google Shape;39;p4"/>
          <p:cNvPicPr preferRelativeResize="0"/>
          <p:nvPr/>
        </p:nvPicPr>
        <p:blipFill>
          <a:blip r:embed="rId2">
            <a:alphaModFix/>
          </a:blip>
          <a:stretch>
            <a:fillRect/>
          </a:stretch>
        </p:blipFill>
        <p:spPr>
          <a:xfrm>
            <a:off x="0" y="0"/>
            <a:ext cx="9144000" cy="5143500"/>
          </a:xfrm>
          <a:prstGeom prst="rect">
            <a:avLst/>
          </a:prstGeom>
          <a:noFill/>
          <a:ln>
            <a:noFill/>
          </a:ln>
        </p:spPr>
      </p:pic>
      <p:sp>
        <p:nvSpPr>
          <p:cNvPr id="40" name="Google Shape;40;p4"/>
          <p:cNvSpPr/>
          <p:nvPr/>
        </p:nvSpPr>
        <p:spPr>
          <a:xfrm>
            <a:off x="4534943" y="426218"/>
            <a:ext cx="4291584" cy="4291584"/>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rotWithShape="1">
            <a:blip r:embed="rId3">
              <a:alphaModFix/>
            </a:blip>
            <a:stretch>
              <a:fillRect b="0" l="-2258" r="-47828" t="0"/>
            </a:stretch>
          </a:blip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nvGrpSpPr>
          <p:cNvPr id="41" name="Google Shape;41;p4"/>
          <p:cNvGrpSpPr/>
          <p:nvPr/>
        </p:nvGrpSpPr>
        <p:grpSpPr>
          <a:xfrm>
            <a:off x="454650" y="1183826"/>
            <a:ext cx="4156926" cy="3719298"/>
            <a:chOff x="0" y="-47625"/>
            <a:chExt cx="2189700" cy="969072"/>
          </a:xfrm>
        </p:grpSpPr>
        <p:sp>
          <p:nvSpPr>
            <p:cNvPr id="42" name="Google Shape;42;p4"/>
            <p:cNvSpPr/>
            <p:nvPr/>
          </p:nvSpPr>
          <p:spPr>
            <a:xfrm>
              <a:off x="0" y="0"/>
              <a:ext cx="2189635" cy="921447"/>
            </a:xfrm>
            <a:custGeom>
              <a:rect b="b" l="l" r="r" t="t"/>
              <a:pathLst>
                <a:path extrusionOk="0" h="921447" w="2189635">
                  <a:moveTo>
                    <a:pt x="18624" y="0"/>
                  </a:moveTo>
                  <a:lnTo>
                    <a:pt x="2171011" y="0"/>
                  </a:lnTo>
                  <a:cubicBezTo>
                    <a:pt x="2175950" y="0"/>
                    <a:pt x="2180687" y="1962"/>
                    <a:pt x="2184180" y="5455"/>
                  </a:cubicBezTo>
                  <a:cubicBezTo>
                    <a:pt x="2187673" y="8948"/>
                    <a:pt x="2189635" y="13685"/>
                    <a:pt x="2189635" y="18624"/>
                  </a:cubicBezTo>
                  <a:lnTo>
                    <a:pt x="2189635" y="902822"/>
                  </a:lnTo>
                  <a:cubicBezTo>
                    <a:pt x="2189635" y="907762"/>
                    <a:pt x="2187673" y="912499"/>
                    <a:pt x="2184180" y="915992"/>
                  </a:cubicBezTo>
                  <a:cubicBezTo>
                    <a:pt x="2180687" y="919485"/>
                    <a:pt x="2175950" y="921447"/>
                    <a:pt x="2171011" y="921447"/>
                  </a:cubicBezTo>
                  <a:lnTo>
                    <a:pt x="18624" y="921447"/>
                  </a:lnTo>
                  <a:cubicBezTo>
                    <a:pt x="13685" y="921447"/>
                    <a:pt x="8948" y="919485"/>
                    <a:pt x="5455" y="915992"/>
                  </a:cubicBezTo>
                  <a:cubicBezTo>
                    <a:pt x="1962" y="912499"/>
                    <a:pt x="0" y="907762"/>
                    <a:pt x="0" y="902822"/>
                  </a:cubicBezTo>
                  <a:lnTo>
                    <a:pt x="0" y="18624"/>
                  </a:lnTo>
                  <a:cubicBezTo>
                    <a:pt x="0" y="13685"/>
                    <a:pt x="1962" y="8948"/>
                    <a:pt x="5455" y="5455"/>
                  </a:cubicBezTo>
                  <a:cubicBezTo>
                    <a:pt x="8948" y="1962"/>
                    <a:pt x="13685" y="0"/>
                    <a:pt x="18624" y="0"/>
                  </a:cubicBezTo>
                  <a:close/>
                </a:path>
              </a:pathLst>
            </a:custGeom>
            <a:solidFill>
              <a:srgbClr val="506BF1"/>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3" name="Google Shape;43;p4"/>
            <p:cNvSpPr txBox="1"/>
            <p:nvPr/>
          </p:nvSpPr>
          <p:spPr>
            <a:xfrm>
              <a:off x="0" y="-47625"/>
              <a:ext cx="2189700" cy="9690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4" name="Google Shape;44;p4"/>
          <p:cNvGrpSpPr/>
          <p:nvPr/>
        </p:nvGrpSpPr>
        <p:grpSpPr>
          <a:xfrm>
            <a:off x="495404" y="1268029"/>
            <a:ext cx="4075485" cy="3550918"/>
            <a:chOff x="0" y="-47625"/>
            <a:chExt cx="2146800" cy="925200"/>
          </a:xfrm>
        </p:grpSpPr>
        <p:sp>
          <p:nvSpPr>
            <p:cNvPr id="45" name="Google Shape;45;p4"/>
            <p:cNvSpPr/>
            <p:nvPr/>
          </p:nvSpPr>
          <p:spPr>
            <a:xfrm>
              <a:off x="0" y="0"/>
              <a:ext cx="2146701" cy="877568"/>
            </a:xfrm>
            <a:custGeom>
              <a:rect b="b" l="l" r="r" t="t"/>
              <a:pathLst>
                <a:path extrusionOk="0" h="877568" w="2146701">
                  <a:moveTo>
                    <a:pt x="13298" y="0"/>
                  </a:moveTo>
                  <a:lnTo>
                    <a:pt x="2133403" y="0"/>
                  </a:lnTo>
                  <a:cubicBezTo>
                    <a:pt x="2140747" y="0"/>
                    <a:pt x="2146701" y="5954"/>
                    <a:pt x="2146701" y="13298"/>
                  </a:cubicBezTo>
                  <a:lnTo>
                    <a:pt x="2146701" y="864271"/>
                  </a:lnTo>
                  <a:cubicBezTo>
                    <a:pt x="2146701" y="871615"/>
                    <a:pt x="2140747" y="877568"/>
                    <a:pt x="2133403" y="877568"/>
                  </a:cubicBezTo>
                  <a:lnTo>
                    <a:pt x="13298" y="877568"/>
                  </a:lnTo>
                  <a:cubicBezTo>
                    <a:pt x="5954" y="877568"/>
                    <a:pt x="0" y="871615"/>
                    <a:pt x="0" y="864271"/>
                  </a:cubicBezTo>
                  <a:lnTo>
                    <a:pt x="0" y="13298"/>
                  </a:lnTo>
                  <a:cubicBezTo>
                    <a:pt x="0" y="5954"/>
                    <a:pt x="5954" y="0"/>
                    <a:pt x="13298" y="0"/>
                  </a:cubicBezTo>
                  <a:close/>
                </a:path>
              </a:pathLst>
            </a:custGeom>
            <a:solidFill>
              <a:srgbClr val="000000">
                <a:alpha val="0"/>
              </a:srgbClr>
            </a:solidFill>
            <a:ln cap="sq" cmpd="sng" w="38100">
              <a:solidFill>
                <a:srgbClr val="31439D"/>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6" name="Google Shape;46;p4"/>
            <p:cNvSpPr txBox="1"/>
            <p:nvPr/>
          </p:nvSpPr>
          <p:spPr>
            <a:xfrm>
              <a:off x="0" y="-47625"/>
              <a:ext cx="2146800" cy="9252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7" name="Google Shape;47;p4"/>
          <p:cNvSpPr txBox="1"/>
          <p:nvPr>
            <p:ph idx="1" type="body"/>
          </p:nvPr>
        </p:nvSpPr>
        <p:spPr>
          <a:xfrm>
            <a:off x="573775" y="1671400"/>
            <a:ext cx="3543300" cy="29919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8" name="Google Shape;48;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9" name="Google Shape;4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50" name="Google Shape;50;p4"/>
          <p:cNvSpPr/>
          <p:nvPr/>
        </p:nvSpPr>
        <p:spPr>
          <a:xfrm>
            <a:off x="3907049" y="-509896"/>
            <a:ext cx="5408401" cy="5714610"/>
          </a:xfrm>
          <a:custGeom>
            <a:rect b="b" l="l" r="r" t="t"/>
            <a:pathLst>
              <a:path extrusionOk="0" h="11429219" w="10816802">
                <a:moveTo>
                  <a:pt x="0" y="0"/>
                </a:moveTo>
                <a:lnTo>
                  <a:pt x="10816802" y="0"/>
                </a:lnTo>
                <a:lnTo>
                  <a:pt x="10816802" y="11429219"/>
                </a:lnTo>
                <a:lnTo>
                  <a:pt x="0" y="11429219"/>
                </a:lnTo>
                <a:lnTo>
                  <a:pt x="0" y="0"/>
                </a:lnTo>
                <a:close/>
              </a:path>
            </a:pathLst>
          </a:custGeom>
          <a:blipFill rotWithShape="1">
            <a:blip r:embed="rId4">
              <a:alphaModFix/>
            </a:blip>
            <a:stretch>
              <a:fillRect b="0" l="0" r="0" t="0"/>
            </a:stretch>
          </a:blip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1" name="Shape 51"/>
        <p:cNvGrpSpPr/>
        <p:nvPr/>
      </p:nvGrpSpPr>
      <p:grpSpPr>
        <a:xfrm>
          <a:off x="0" y="0"/>
          <a:ext cx="0" cy="0"/>
          <a:chOff x="0" y="0"/>
          <a:chExt cx="0" cy="0"/>
        </a:xfrm>
      </p:grpSpPr>
      <p:sp>
        <p:nvSpPr>
          <p:cNvPr id="52" name="Google Shape;52;p5"/>
          <p:cNvSpPr/>
          <p:nvPr>
            <p:ph idx="2" type="pic"/>
          </p:nvPr>
        </p:nvSpPr>
        <p:spPr>
          <a:xfrm>
            <a:off x="47675" y="966788"/>
            <a:ext cx="2231400" cy="2029800"/>
          </a:xfrm>
          <a:prstGeom prst="roundRect">
            <a:avLst>
              <a:gd fmla="val 6850" name="adj"/>
            </a:avLst>
          </a:prstGeom>
          <a:noFill/>
          <a:ln>
            <a:noFill/>
          </a:ln>
        </p:spPr>
      </p:sp>
      <p:sp>
        <p:nvSpPr>
          <p:cNvPr id="53" name="Google Shape;53;p5"/>
          <p:cNvSpPr/>
          <p:nvPr>
            <p:ph idx="3" type="pic"/>
          </p:nvPr>
        </p:nvSpPr>
        <p:spPr>
          <a:xfrm>
            <a:off x="2320100" y="966788"/>
            <a:ext cx="2231400" cy="2029800"/>
          </a:xfrm>
          <a:prstGeom prst="roundRect">
            <a:avLst>
              <a:gd fmla="val 6850" name="adj"/>
            </a:avLst>
          </a:prstGeom>
          <a:noFill/>
          <a:ln>
            <a:noFill/>
          </a:ln>
        </p:spPr>
      </p:sp>
      <p:sp>
        <p:nvSpPr>
          <p:cNvPr id="54" name="Google Shape;54;p5"/>
          <p:cNvSpPr/>
          <p:nvPr>
            <p:ph idx="4" type="pic"/>
          </p:nvPr>
        </p:nvSpPr>
        <p:spPr>
          <a:xfrm>
            <a:off x="4592525" y="966788"/>
            <a:ext cx="2231400" cy="2029800"/>
          </a:xfrm>
          <a:prstGeom prst="roundRect">
            <a:avLst>
              <a:gd fmla="val 6850" name="adj"/>
            </a:avLst>
          </a:prstGeom>
          <a:noFill/>
          <a:ln>
            <a:noFill/>
          </a:ln>
        </p:spPr>
      </p:sp>
      <p:sp>
        <p:nvSpPr>
          <p:cNvPr id="55" name="Google Shape;55;p5"/>
          <p:cNvSpPr/>
          <p:nvPr>
            <p:ph idx="5" type="pic"/>
          </p:nvPr>
        </p:nvSpPr>
        <p:spPr>
          <a:xfrm>
            <a:off x="6864950" y="966788"/>
            <a:ext cx="2231400" cy="2029800"/>
          </a:xfrm>
          <a:prstGeom prst="roundRect">
            <a:avLst>
              <a:gd fmla="val 6850" name="adj"/>
            </a:avLst>
          </a:prstGeom>
          <a:noFill/>
          <a:ln>
            <a:noFill/>
          </a:ln>
        </p:spPr>
      </p:sp>
      <p:sp>
        <p:nvSpPr>
          <p:cNvPr id="56" name="Google Shape;56;p5"/>
          <p:cNvSpPr/>
          <p:nvPr>
            <p:ph idx="6" type="pic"/>
          </p:nvPr>
        </p:nvSpPr>
        <p:spPr>
          <a:xfrm>
            <a:off x="47663" y="3059625"/>
            <a:ext cx="2231400" cy="2029800"/>
          </a:xfrm>
          <a:prstGeom prst="roundRect">
            <a:avLst>
              <a:gd fmla="val 6850" name="adj"/>
            </a:avLst>
          </a:prstGeom>
          <a:noFill/>
          <a:ln>
            <a:noFill/>
          </a:ln>
        </p:spPr>
      </p:sp>
      <p:sp>
        <p:nvSpPr>
          <p:cNvPr id="57" name="Google Shape;57;p5"/>
          <p:cNvSpPr/>
          <p:nvPr>
            <p:ph idx="7" type="pic"/>
          </p:nvPr>
        </p:nvSpPr>
        <p:spPr>
          <a:xfrm>
            <a:off x="2320088" y="3059625"/>
            <a:ext cx="2231400" cy="2029800"/>
          </a:xfrm>
          <a:prstGeom prst="roundRect">
            <a:avLst>
              <a:gd fmla="val 6850" name="adj"/>
            </a:avLst>
          </a:prstGeom>
          <a:noFill/>
          <a:ln>
            <a:noFill/>
          </a:ln>
        </p:spPr>
      </p:sp>
      <p:sp>
        <p:nvSpPr>
          <p:cNvPr id="58" name="Google Shape;58;p5"/>
          <p:cNvSpPr/>
          <p:nvPr>
            <p:ph idx="8" type="pic"/>
          </p:nvPr>
        </p:nvSpPr>
        <p:spPr>
          <a:xfrm>
            <a:off x="4592513" y="3059625"/>
            <a:ext cx="2231400" cy="2029800"/>
          </a:xfrm>
          <a:prstGeom prst="roundRect">
            <a:avLst>
              <a:gd fmla="val 6850" name="adj"/>
            </a:avLst>
          </a:prstGeom>
          <a:noFill/>
          <a:ln>
            <a:noFill/>
          </a:ln>
        </p:spPr>
      </p:sp>
      <p:sp>
        <p:nvSpPr>
          <p:cNvPr id="59" name="Google Shape;59;p5"/>
          <p:cNvSpPr/>
          <p:nvPr>
            <p:ph idx="9" type="pic"/>
          </p:nvPr>
        </p:nvSpPr>
        <p:spPr>
          <a:xfrm>
            <a:off x="6864938" y="3059625"/>
            <a:ext cx="2231400" cy="2029800"/>
          </a:xfrm>
          <a:prstGeom prst="roundRect">
            <a:avLst>
              <a:gd fmla="val 6850" name="adj"/>
            </a:avLst>
          </a:prstGeom>
          <a:noFill/>
          <a:ln>
            <a:noFill/>
          </a:ln>
        </p:spPr>
      </p:sp>
      <p:sp>
        <p:nvSpPr>
          <p:cNvPr id="60" name="Google Shape;60;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61" name="Google Shape;61;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62" name="Shape 62"/>
        <p:cNvGrpSpPr/>
        <p:nvPr/>
      </p:nvGrpSpPr>
      <p:grpSpPr>
        <a:xfrm>
          <a:off x="0" y="0"/>
          <a:ext cx="0" cy="0"/>
          <a:chOff x="0" y="0"/>
          <a:chExt cx="0" cy="0"/>
        </a:xfrm>
      </p:grpSpPr>
      <p:sp>
        <p:nvSpPr>
          <p:cNvPr id="63" name="Google Shape;63;p6"/>
          <p:cNvSpPr/>
          <p:nvPr/>
        </p:nvSpPr>
        <p:spPr>
          <a:xfrm rot="4188852">
            <a:off x="3825287" y="-832857"/>
            <a:ext cx="8267112" cy="8735173"/>
          </a:xfrm>
          <a:custGeom>
            <a:rect b="b" l="l" r="r" t="t"/>
            <a:pathLst>
              <a:path extrusionOk="0" h="16075776" w="15214381">
                <a:moveTo>
                  <a:pt x="0" y="0"/>
                </a:moveTo>
                <a:lnTo>
                  <a:pt x="15214381" y="0"/>
                </a:lnTo>
                <a:lnTo>
                  <a:pt x="15214381" y="16075776"/>
                </a:lnTo>
                <a:lnTo>
                  <a:pt x="0" y="16075776"/>
                </a:lnTo>
                <a:lnTo>
                  <a:pt x="0" y="0"/>
                </a:lnTo>
                <a:close/>
              </a:path>
            </a:pathLst>
          </a:custGeom>
          <a:blipFill rotWithShape="1">
            <a:blip r:embed="rId2">
              <a:alphaModFix/>
            </a:blip>
            <a:stretch>
              <a:fillRect b="0" l="0" r="0" t="0"/>
            </a:stretch>
          </a:blipFill>
          <a:ln>
            <a:noFill/>
          </a:ln>
        </p:spPr>
      </p:sp>
      <p:grpSp>
        <p:nvGrpSpPr>
          <p:cNvPr id="64" name="Google Shape;64;p6"/>
          <p:cNvGrpSpPr/>
          <p:nvPr/>
        </p:nvGrpSpPr>
        <p:grpSpPr>
          <a:xfrm>
            <a:off x="300100" y="739525"/>
            <a:ext cx="4615099" cy="3357625"/>
            <a:chOff x="0" y="-47625"/>
            <a:chExt cx="1508498" cy="1637227"/>
          </a:xfrm>
        </p:grpSpPr>
        <p:sp>
          <p:nvSpPr>
            <p:cNvPr id="65" name="Google Shape;65;p6"/>
            <p:cNvSpPr/>
            <p:nvPr/>
          </p:nvSpPr>
          <p:spPr>
            <a:xfrm>
              <a:off x="0" y="0"/>
              <a:ext cx="1508498" cy="1589602"/>
            </a:xfrm>
            <a:custGeom>
              <a:rect b="b" l="l" r="r" t="t"/>
              <a:pathLst>
                <a:path extrusionOk="0" h="1589602" w="1508498">
                  <a:moveTo>
                    <a:pt x="25025" y="0"/>
                  </a:moveTo>
                  <a:lnTo>
                    <a:pt x="1483472" y="0"/>
                  </a:lnTo>
                  <a:cubicBezTo>
                    <a:pt x="1497293" y="0"/>
                    <a:pt x="1508498" y="11204"/>
                    <a:pt x="1508498" y="25025"/>
                  </a:cubicBezTo>
                  <a:lnTo>
                    <a:pt x="1508498" y="1564577"/>
                  </a:lnTo>
                  <a:cubicBezTo>
                    <a:pt x="1508498" y="1578398"/>
                    <a:pt x="1497293" y="1589602"/>
                    <a:pt x="1483472" y="1589602"/>
                  </a:cubicBezTo>
                  <a:lnTo>
                    <a:pt x="25025" y="1589602"/>
                  </a:lnTo>
                  <a:cubicBezTo>
                    <a:pt x="11204" y="1589602"/>
                    <a:pt x="0" y="1578398"/>
                    <a:pt x="0" y="1564577"/>
                  </a:cubicBezTo>
                  <a:lnTo>
                    <a:pt x="0" y="25025"/>
                  </a:lnTo>
                  <a:cubicBezTo>
                    <a:pt x="0" y="11204"/>
                    <a:pt x="11204" y="0"/>
                    <a:pt x="25025" y="0"/>
                  </a:cubicBezTo>
                  <a:close/>
                </a:path>
              </a:pathLst>
            </a:custGeom>
            <a:solidFill>
              <a:srgbClr val="31439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6" name="Google Shape;66;p6"/>
            <p:cNvSpPr txBox="1"/>
            <p:nvPr/>
          </p:nvSpPr>
          <p:spPr>
            <a:xfrm>
              <a:off x="0" y="-47625"/>
              <a:ext cx="1508400" cy="16371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67" name="Google Shape;67;p6"/>
          <p:cNvSpPr txBox="1"/>
          <p:nvPr>
            <p:ph type="title"/>
          </p:nvPr>
        </p:nvSpPr>
        <p:spPr>
          <a:xfrm>
            <a:off x="423499" y="450150"/>
            <a:ext cx="4368300" cy="4090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68" name="Google Shape;68;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69" name="Google Shape;69;p6"/>
          <p:cNvPicPr preferRelativeResize="0"/>
          <p:nvPr/>
        </p:nvPicPr>
        <p:blipFill>
          <a:blip r:embed="rId3">
            <a:alphaModFix/>
          </a:blip>
          <a:stretch>
            <a:fillRect/>
          </a:stretch>
        </p:blipFill>
        <p:spPr>
          <a:xfrm>
            <a:off x="2262612" y="972662"/>
            <a:ext cx="690075" cy="635113"/>
          </a:xfrm>
          <a:prstGeom prst="rect">
            <a:avLst/>
          </a:prstGeom>
          <a:noFill/>
          <a:ln>
            <a:noFill/>
          </a:ln>
        </p:spPr>
      </p:pic>
      <p:sp>
        <p:nvSpPr>
          <p:cNvPr id="70" name="Google Shape;70;p6"/>
          <p:cNvSpPr/>
          <p:nvPr>
            <p:ph idx="2" type="pic"/>
          </p:nvPr>
        </p:nvSpPr>
        <p:spPr>
          <a:xfrm>
            <a:off x="5396870" y="1375174"/>
            <a:ext cx="4812000" cy="4812000"/>
          </a:xfrm>
          <a:prstGeom prst="ellipse">
            <a:avLst/>
          </a:prstGeom>
          <a:no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71" name="Shape 71"/>
        <p:cNvGrpSpPr/>
        <p:nvPr/>
      </p:nvGrpSpPr>
      <p:grpSpPr>
        <a:xfrm>
          <a:off x="0" y="0"/>
          <a:ext cx="0" cy="0"/>
          <a:chOff x="0" y="0"/>
          <a:chExt cx="0" cy="0"/>
        </a:xfrm>
      </p:grpSpPr>
      <p:sp>
        <p:nvSpPr>
          <p:cNvPr id="72" name="Google Shape;72;p7"/>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7"/>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74" name="Google Shape;74;p7"/>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75" name="Google Shape;75;p7"/>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76" name="Google Shape;76;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7" name="Shape 77"/>
        <p:cNvGrpSpPr/>
        <p:nvPr/>
      </p:nvGrpSpPr>
      <p:grpSpPr>
        <a:xfrm>
          <a:off x="0" y="0"/>
          <a:ext cx="0" cy="0"/>
          <a:chOff x="0" y="0"/>
          <a:chExt cx="0" cy="0"/>
        </a:xfrm>
      </p:grpSpPr>
      <p:sp>
        <p:nvSpPr>
          <p:cNvPr id="78" name="Google Shape;78;p8"/>
          <p:cNvSpPr/>
          <p:nvPr>
            <p:ph idx="2" type="pic"/>
          </p:nvPr>
        </p:nvSpPr>
        <p:spPr>
          <a:xfrm>
            <a:off x="-6050" y="-18150"/>
            <a:ext cx="9144000" cy="5143500"/>
          </a:xfrm>
          <a:prstGeom prst="rect">
            <a:avLst/>
          </a:prstGeom>
          <a:noFill/>
          <a:ln>
            <a:noFill/>
          </a:ln>
        </p:spPr>
      </p:sp>
      <p:cxnSp>
        <p:nvCxnSpPr>
          <p:cNvPr id="79" name="Google Shape;79;p8"/>
          <p:cNvCxnSpPr/>
          <p:nvPr/>
        </p:nvCxnSpPr>
        <p:spPr>
          <a:xfrm>
            <a:off x="0" y="4491733"/>
            <a:ext cx="9144000" cy="0"/>
          </a:xfrm>
          <a:prstGeom prst="straightConnector1">
            <a:avLst/>
          </a:prstGeom>
          <a:noFill/>
          <a:ln cap="flat" cmpd="sng" w="38100">
            <a:solidFill>
              <a:srgbClr val="FFBD59"/>
            </a:solidFill>
            <a:prstDash val="solid"/>
            <a:round/>
            <a:headEnd len="sm" w="sm" type="none"/>
            <a:tailEnd len="sm" w="sm" type="none"/>
          </a:ln>
        </p:spPr>
      </p:cxnSp>
      <p:grpSp>
        <p:nvGrpSpPr>
          <p:cNvPr id="80" name="Google Shape;80;p8"/>
          <p:cNvGrpSpPr/>
          <p:nvPr/>
        </p:nvGrpSpPr>
        <p:grpSpPr>
          <a:xfrm>
            <a:off x="286950" y="4164373"/>
            <a:ext cx="2930549" cy="560689"/>
            <a:chOff x="0" y="-47625"/>
            <a:chExt cx="1372944" cy="295348"/>
          </a:xfrm>
        </p:grpSpPr>
        <p:sp>
          <p:nvSpPr>
            <p:cNvPr id="81" name="Google Shape;81;p8"/>
            <p:cNvSpPr/>
            <p:nvPr/>
          </p:nvSpPr>
          <p:spPr>
            <a:xfrm>
              <a:off x="0" y="0"/>
              <a:ext cx="1372944" cy="247723"/>
            </a:xfrm>
            <a:custGeom>
              <a:rect b="b" l="l" r="r" t="t"/>
              <a:pathLst>
                <a:path extrusionOk="0" h="247723" w="1372944">
                  <a:moveTo>
                    <a:pt x="29703" y="0"/>
                  </a:moveTo>
                  <a:lnTo>
                    <a:pt x="1343241" y="0"/>
                  </a:lnTo>
                  <a:cubicBezTo>
                    <a:pt x="1359645" y="0"/>
                    <a:pt x="1372944" y="13298"/>
                    <a:pt x="1372944" y="29703"/>
                  </a:cubicBezTo>
                  <a:lnTo>
                    <a:pt x="1372944" y="218020"/>
                  </a:lnTo>
                  <a:cubicBezTo>
                    <a:pt x="1372944" y="225898"/>
                    <a:pt x="1369814" y="233453"/>
                    <a:pt x="1364244" y="239023"/>
                  </a:cubicBezTo>
                  <a:cubicBezTo>
                    <a:pt x="1358673" y="244593"/>
                    <a:pt x="1351118" y="247723"/>
                    <a:pt x="1343241" y="247723"/>
                  </a:cubicBezTo>
                  <a:lnTo>
                    <a:pt x="29703" y="247723"/>
                  </a:lnTo>
                  <a:cubicBezTo>
                    <a:pt x="21825" y="247723"/>
                    <a:pt x="14270" y="244593"/>
                    <a:pt x="8700" y="239023"/>
                  </a:cubicBezTo>
                  <a:cubicBezTo>
                    <a:pt x="3129" y="233453"/>
                    <a:pt x="0" y="225898"/>
                    <a:pt x="0" y="218020"/>
                  </a:cubicBezTo>
                  <a:lnTo>
                    <a:pt x="0" y="29703"/>
                  </a:lnTo>
                  <a:cubicBezTo>
                    <a:pt x="0" y="21825"/>
                    <a:pt x="3129" y="14270"/>
                    <a:pt x="8700" y="8700"/>
                  </a:cubicBezTo>
                  <a:cubicBezTo>
                    <a:pt x="14270" y="3129"/>
                    <a:pt x="21825" y="0"/>
                    <a:pt x="29703" y="0"/>
                  </a:cubicBezTo>
                  <a:close/>
                </a:path>
              </a:pathLst>
            </a:custGeom>
            <a:solidFill>
              <a:srgbClr val="506BF1"/>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82" name="Google Shape;82;p8"/>
            <p:cNvSpPr txBox="1"/>
            <p:nvPr/>
          </p:nvSpPr>
          <p:spPr>
            <a:xfrm>
              <a:off x="0" y="-47625"/>
              <a:ext cx="1372800" cy="2952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83" name="Google Shape;83;p8"/>
          <p:cNvGrpSpPr/>
          <p:nvPr/>
        </p:nvGrpSpPr>
        <p:grpSpPr>
          <a:xfrm rot="5400000">
            <a:off x="8414906" y="4396134"/>
            <a:ext cx="216167" cy="191210"/>
            <a:chOff x="26359" y="38873"/>
            <a:chExt cx="760082" cy="672327"/>
          </a:xfrm>
        </p:grpSpPr>
        <p:sp>
          <p:nvSpPr>
            <p:cNvPr id="84" name="Google Shape;84;p8"/>
            <p:cNvSpPr/>
            <p:nvPr/>
          </p:nvSpPr>
          <p:spPr>
            <a:xfrm>
              <a:off x="26359" y="38873"/>
              <a:ext cx="760082" cy="672327"/>
            </a:xfrm>
            <a:custGeom>
              <a:rect b="b" l="l" r="r" t="t"/>
              <a:pathLst>
                <a:path extrusionOk="0" h="672327" w="760082">
                  <a:moveTo>
                    <a:pt x="413275" y="19287"/>
                  </a:moveTo>
                  <a:lnTo>
                    <a:pt x="753207" y="614167"/>
                  </a:lnTo>
                  <a:cubicBezTo>
                    <a:pt x="760082" y="626198"/>
                    <a:pt x="760032" y="640980"/>
                    <a:pt x="753077" y="652965"/>
                  </a:cubicBezTo>
                  <a:cubicBezTo>
                    <a:pt x="746122" y="664950"/>
                    <a:pt x="733312" y="672327"/>
                    <a:pt x="719455" y="672327"/>
                  </a:cubicBezTo>
                  <a:lnTo>
                    <a:pt x="40627" y="672327"/>
                  </a:lnTo>
                  <a:cubicBezTo>
                    <a:pt x="26770" y="672327"/>
                    <a:pt x="13960" y="664950"/>
                    <a:pt x="7005" y="652965"/>
                  </a:cubicBezTo>
                  <a:cubicBezTo>
                    <a:pt x="50" y="640980"/>
                    <a:pt x="0" y="626198"/>
                    <a:pt x="6875" y="614167"/>
                  </a:cubicBezTo>
                  <a:lnTo>
                    <a:pt x="346807" y="19287"/>
                  </a:lnTo>
                  <a:cubicBezTo>
                    <a:pt x="353622" y="7361"/>
                    <a:pt x="366305" y="0"/>
                    <a:pt x="380041" y="0"/>
                  </a:cubicBezTo>
                  <a:cubicBezTo>
                    <a:pt x="393777" y="0"/>
                    <a:pt x="406460" y="7361"/>
                    <a:pt x="413275" y="19287"/>
                  </a:cubicBezTo>
                  <a:close/>
                </a:path>
              </a:pathLst>
            </a:custGeom>
            <a:solidFill>
              <a:srgbClr val="FFBD59"/>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85" name="Google Shape;85;p8"/>
            <p:cNvSpPr txBox="1"/>
            <p:nvPr/>
          </p:nvSpPr>
          <p:spPr>
            <a:xfrm>
              <a:off x="127000" y="282575"/>
              <a:ext cx="558900" cy="3777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86" name="Google Shape;86;p8"/>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87" name="Google Shape;87;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8" name="Shape 88"/>
        <p:cNvGrpSpPr/>
        <p:nvPr/>
      </p:nvGrpSpPr>
      <p:grpSpPr>
        <a:xfrm>
          <a:off x="0" y="0"/>
          <a:ext cx="0" cy="0"/>
          <a:chOff x="0" y="0"/>
          <a:chExt cx="0" cy="0"/>
        </a:xfrm>
      </p:grpSpPr>
      <p:sp>
        <p:nvSpPr>
          <p:cNvPr id="89" name="Google Shape;89;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Anton"/>
              <a:buNone/>
              <a:defRPr sz="2800">
                <a:solidFill>
                  <a:schemeClr val="dk1"/>
                </a:solidFill>
                <a:latin typeface="Anton"/>
                <a:ea typeface="Anton"/>
                <a:cs typeface="Anton"/>
                <a:sym typeface="Anton"/>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Anton"/>
              <a:buChar char="●"/>
              <a:defRPr sz="1800">
                <a:solidFill>
                  <a:schemeClr val="dk2"/>
                </a:solidFill>
                <a:latin typeface="Anton"/>
                <a:ea typeface="Anton"/>
                <a:cs typeface="Anton"/>
                <a:sym typeface="Anton"/>
              </a:defRPr>
            </a:lvl1pPr>
            <a:lvl2pPr indent="-317500" lvl="1" marL="914400">
              <a:lnSpc>
                <a:spcPct val="115000"/>
              </a:lnSpc>
              <a:spcBef>
                <a:spcPts val="0"/>
              </a:spcBef>
              <a:spcAft>
                <a:spcPts val="0"/>
              </a:spcAft>
              <a:buClr>
                <a:schemeClr val="dk2"/>
              </a:buClr>
              <a:buSzPts val="1400"/>
              <a:buFont typeface="IBM Plex Serif"/>
              <a:buChar char="○"/>
              <a:defRPr>
                <a:solidFill>
                  <a:schemeClr val="dk2"/>
                </a:solidFill>
                <a:latin typeface="IBM Plex Serif"/>
                <a:ea typeface="IBM Plex Serif"/>
                <a:cs typeface="IBM Plex Serif"/>
                <a:sym typeface="IBM Plex Serif"/>
              </a:defRPr>
            </a:lvl2pPr>
            <a:lvl3pPr indent="-317500" lvl="2" marL="1371600">
              <a:lnSpc>
                <a:spcPct val="115000"/>
              </a:lnSpc>
              <a:spcBef>
                <a:spcPts val="0"/>
              </a:spcBef>
              <a:spcAft>
                <a:spcPts val="0"/>
              </a:spcAft>
              <a:buClr>
                <a:schemeClr val="dk2"/>
              </a:buClr>
              <a:buSzPts val="1400"/>
              <a:buFont typeface="IBM Plex Serif"/>
              <a:buChar char="■"/>
              <a:defRPr>
                <a:solidFill>
                  <a:schemeClr val="dk2"/>
                </a:solidFill>
                <a:latin typeface="IBM Plex Serif"/>
                <a:ea typeface="IBM Plex Serif"/>
                <a:cs typeface="IBM Plex Serif"/>
                <a:sym typeface="IBM Plex Serif"/>
              </a:defRPr>
            </a:lvl3pPr>
            <a:lvl4pPr indent="-317500" lvl="3" marL="1828800">
              <a:lnSpc>
                <a:spcPct val="115000"/>
              </a:lnSpc>
              <a:spcBef>
                <a:spcPts val="0"/>
              </a:spcBef>
              <a:spcAft>
                <a:spcPts val="0"/>
              </a:spcAft>
              <a:buClr>
                <a:schemeClr val="dk2"/>
              </a:buClr>
              <a:buSzPts val="1400"/>
              <a:buFont typeface="IBM Plex Serif"/>
              <a:buChar char="●"/>
              <a:defRPr>
                <a:solidFill>
                  <a:schemeClr val="dk2"/>
                </a:solidFill>
                <a:latin typeface="IBM Plex Serif"/>
                <a:ea typeface="IBM Plex Serif"/>
                <a:cs typeface="IBM Plex Serif"/>
                <a:sym typeface="IBM Plex Serif"/>
              </a:defRPr>
            </a:lvl4pPr>
            <a:lvl5pPr indent="-317500" lvl="4" marL="2286000">
              <a:lnSpc>
                <a:spcPct val="115000"/>
              </a:lnSpc>
              <a:spcBef>
                <a:spcPts val="0"/>
              </a:spcBef>
              <a:spcAft>
                <a:spcPts val="0"/>
              </a:spcAft>
              <a:buClr>
                <a:schemeClr val="dk2"/>
              </a:buClr>
              <a:buSzPts val="1400"/>
              <a:buFont typeface="IBM Plex Serif"/>
              <a:buChar char="○"/>
              <a:defRPr>
                <a:solidFill>
                  <a:schemeClr val="dk2"/>
                </a:solidFill>
                <a:latin typeface="IBM Plex Serif"/>
                <a:ea typeface="IBM Plex Serif"/>
                <a:cs typeface="IBM Plex Serif"/>
                <a:sym typeface="IBM Plex Serif"/>
              </a:defRPr>
            </a:lvl5pPr>
            <a:lvl6pPr indent="-317500" lvl="5" marL="2743200">
              <a:lnSpc>
                <a:spcPct val="115000"/>
              </a:lnSpc>
              <a:spcBef>
                <a:spcPts val="0"/>
              </a:spcBef>
              <a:spcAft>
                <a:spcPts val="0"/>
              </a:spcAft>
              <a:buClr>
                <a:schemeClr val="dk2"/>
              </a:buClr>
              <a:buSzPts val="1400"/>
              <a:buFont typeface="IBM Plex Serif"/>
              <a:buChar char="■"/>
              <a:defRPr>
                <a:solidFill>
                  <a:schemeClr val="dk2"/>
                </a:solidFill>
                <a:latin typeface="IBM Plex Serif"/>
                <a:ea typeface="IBM Plex Serif"/>
                <a:cs typeface="IBM Plex Serif"/>
                <a:sym typeface="IBM Plex Serif"/>
              </a:defRPr>
            </a:lvl6pPr>
            <a:lvl7pPr indent="-317500" lvl="6" marL="3200400">
              <a:lnSpc>
                <a:spcPct val="115000"/>
              </a:lnSpc>
              <a:spcBef>
                <a:spcPts val="0"/>
              </a:spcBef>
              <a:spcAft>
                <a:spcPts val="0"/>
              </a:spcAft>
              <a:buClr>
                <a:schemeClr val="dk2"/>
              </a:buClr>
              <a:buSzPts val="1400"/>
              <a:buFont typeface="IBM Plex Serif"/>
              <a:buChar char="●"/>
              <a:defRPr>
                <a:solidFill>
                  <a:schemeClr val="dk2"/>
                </a:solidFill>
                <a:latin typeface="IBM Plex Serif"/>
                <a:ea typeface="IBM Plex Serif"/>
                <a:cs typeface="IBM Plex Serif"/>
                <a:sym typeface="IBM Plex Serif"/>
              </a:defRPr>
            </a:lvl7pPr>
            <a:lvl8pPr indent="-317500" lvl="7" marL="3657600">
              <a:lnSpc>
                <a:spcPct val="115000"/>
              </a:lnSpc>
              <a:spcBef>
                <a:spcPts val="0"/>
              </a:spcBef>
              <a:spcAft>
                <a:spcPts val="0"/>
              </a:spcAft>
              <a:buClr>
                <a:schemeClr val="dk2"/>
              </a:buClr>
              <a:buSzPts val="1400"/>
              <a:buFont typeface="IBM Plex Serif"/>
              <a:buChar char="○"/>
              <a:defRPr>
                <a:solidFill>
                  <a:schemeClr val="dk2"/>
                </a:solidFill>
                <a:latin typeface="IBM Plex Serif"/>
                <a:ea typeface="IBM Plex Serif"/>
                <a:cs typeface="IBM Plex Serif"/>
                <a:sym typeface="IBM Plex Serif"/>
              </a:defRPr>
            </a:lvl8pPr>
            <a:lvl9pPr indent="-317500" lvl="8" marL="4114800">
              <a:lnSpc>
                <a:spcPct val="115000"/>
              </a:lnSpc>
              <a:spcBef>
                <a:spcPts val="0"/>
              </a:spcBef>
              <a:spcAft>
                <a:spcPts val="0"/>
              </a:spcAft>
              <a:buClr>
                <a:schemeClr val="dk2"/>
              </a:buClr>
              <a:buSzPts val="1400"/>
              <a:buFont typeface="IBM Plex Serif"/>
              <a:buChar char="■"/>
              <a:defRPr>
                <a:solidFill>
                  <a:schemeClr val="dk2"/>
                </a:solidFill>
                <a:latin typeface="IBM Plex Serif"/>
                <a:ea typeface="IBM Plex Serif"/>
                <a:cs typeface="IBM Plex Serif"/>
                <a:sym typeface="IBM Plex Serif"/>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xml"/><Relationship Id="rId3" Type="http://schemas.openxmlformats.org/officeDocument/2006/relationships/image" Target="../media/image14.png"/><Relationship Id="rId4" Type="http://schemas.openxmlformats.org/officeDocument/2006/relationships/image" Target="../media/image16.png"/><Relationship Id="rId5" Type="http://schemas.openxmlformats.org/officeDocument/2006/relationships/image" Target="../media/image5.png"/><Relationship Id="rId6"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 Id="rId3" Type="http://schemas.openxmlformats.org/officeDocument/2006/relationships/image" Target="../media/image35.png"/><Relationship Id="rId4" Type="http://schemas.openxmlformats.org/officeDocument/2006/relationships/image" Target="../media/image39.png"/><Relationship Id="rId10" Type="http://schemas.openxmlformats.org/officeDocument/2006/relationships/image" Target="../media/image37.png"/><Relationship Id="rId9" Type="http://schemas.openxmlformats.org/officeDocument/2006/relationships/image" Target="../media/image34.png"/><Relationship Id="rId5" Type="http://schemas.openxmlformats.org/officeDocument/2006/relationships/image" Target="../media/image32.png"/><Relationship Id="rId6" Type="http://schemas.openxmlformats.org/officeDocument/2006/relationships/image" Target="../media/image30.png"/><Relationship Id="rId7" Type="http://schemas.openxmlformats.org/officeDocument/2006/relationships/image" Target="../media/image42.png"/><Relationship Id="rId8" Type="http://schemas.openxmlformats.org/officeDocument/2006/relationships/image" Target="../media/image3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 Id="rId3" Type="http://schemas.openxmlformats.org/officeDocument/2006/relationships/image" Target="../media/image3.png"/><Relationship Id="rId4" Type="http://schemas.openxmlformats.org/officeDocument/2006/relationships/image" Target="../media/image58.png"/><Relationship Id="rId5" Type="http://schemas.openxmlformats.org/officeDocument/2006/relationships/image" Target="../media/image4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xml"/><Relationship Id="rId3" Type="http://schemas.openxmlformats.org/officeDocument/2006/relationships/image" Target="../media/image73.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xml"/><Relationship Id="rId3" Type="http://schemas.openxmlformats.org/officeDocument/2006/relationships/image" Target="../media/image45.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 Id="rId3" Type="http://schemas.openxmlformats.org/officeDocument/2006/relationships/image" Target="../media/image57.png"/><Relationship Id="rId4" Type="http://schemas.openxmlformats.org/officeDocument/2006/relationships/image" Target="../media/image38.jpg"/><Relationship Id="rId5"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 Id="rId3" Type="http://schemas.openxmlformats.org/officeDocument/2006/relationships/image" Target="../media/image3.png"/><Relationship Id="rId4" Type="http://schemas.openxmlformats.org/officeDocument/2006/relationships/image" Target="../media/image62.png"/><Relationship Id="rId5" Type="http://schemas.openxmlformats.org/officeDocument/2006/relationships/image" Target="../media/image46.png"/><Relationship Id="rId6" Type="http://schemas.openxmlformats.org/officeDocument/2006/relationships/image" Target="../media/image4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 Id="rId3" Type="http://schemas.openxmlformats.org/officeDocument/2006/relationships/image" Target="../media/image3.png"/><Relationship Id="rId4" Type="http://schemas.openxmlformats.org/officeDocument/2006/relationships/image" Target="../media/image75.png"/><Relationship Id="rId5" Type="http://schemas.openxmlformats.org/officeDocument/2006/relationships/image" Target="../media/image41.png"/><Relationship Id="rId6" Type="http://schemas.openxmlformats.org/officeDocument/2006/relationships/image" Target="../media/image47.png"/><Relationship Id="rId7" Type="http://schemas.openxmlformats.org/officeDocument/2006/relationships/image" Target="../media/image51.png"/><Relationship Id="rId8" Type="http://schemas.openxmlformats.org/officeDocument/2006/relationships/image" Target="../media/image4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xml"/><Relationship Id="rId3" Type="http://schemas.openxmlformats.org/officeDocument/2006/relationships/image" Target="../media/image71.png"/><Relationship Id="rId4" Type="http://schemas.openxmlformats.org/officeDocument/2006/relationships/image" Target="../media/image9.png"/><Relationship Id="rId5" Type="http://schemas.openxmlformats.org/officeDocument/2006/relationships/image" Target="../media/image3.png"/><Relationship Id="rId6" Type="http://schemas.openxmlformats.org/officeDocument/2006/relationships/image" Target="../media/image6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8.xml"/><Relationship Id="rId3" Type="http://schemas.openxmlformats.org/officeDocument/2006/relationships/image" Target="../media/image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xml"/><Relationship Id="rId3" Type="http://schemas.openxmlformats.org/officeDocument/2006/relationships/image" Target="../media/image78.png"/><Relationship Id="rId4" Type="http://schemas.openxmlformats.org/officeDocument/2006/relationships/image" Target="../media/image3.png"/><Relationship Id="rId10" Type="http://schemas.openxmlformats.org/officeDocument/2006/relationships/image" Target="../media/image56.png"/><Relationship Id="rId9" Type="http://schemas.openxmlformats.org/officeDocument/2006/relationships/image" Target="../media/image61.png"/><Relationship Id="rId5" Type="http://schemas.openxmlformats.org/officeDocument/2006/relationships/image" Target="../media/image50.jpg"/><Relationship Id="rId6" Type="http://schemas.openxmlformats.org/officeDocument/2006/relationships/image" Target="../media/image54.png"/><Relationship Id="rId7" Type="http://schemas.openxmlformats.org/officeDocument/2006/relationships/image" Target="../media/image59.png"/><Relationship Id="rId8" Type="http://schemas.openxmlformats.org/officeDocument/2006/relationships/image" Target="../media/image5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20.png"/><Relationship Id="rId5" Type="http://schemas.openxmlformats.org/officeDocument/2006/relationships/image" Target="../media/image7.png"/><Relationship Id="rId6" Type="http://schemas.openxmlformats.org/officeDocument/2006/relationships/image" Target="../media/image6.png"/><Relationship Id="rId7" Type="http://schemas.openxmlformats.org/officeDocument/2006/relationships/image" Target="../media/image8.png"/></Relationships>
</file>

<file path=ppt/slides/_rels/slide20.xml.rels><?xml version="1.0" encoding="UTF-8" standalone="yes"?><Relationships xmlns="http://schemas.openxmlformats.org/package/2006/relationships"><Relationship Id="rId40" Type="http://schemas.openxmlformats.org/officeDocument/2006/relationships/image" Target="../media/image99.png"/><Relationship Id="rId20" Type="http://schemas.openxmlformats.org/officeDocument/2006/relationships/image" Target="../media/image77.png"/><Relationship Id="rId41" Type="http://schemas.openxmlformats.org/officeDocument/2006/relationships/image" Target="../media/image103.png"/><Relationship Id="rId22" Type="http://schemas.openxmlformats.org/officeDocument/2006/relationships/image" Target="../media/image81.png"/><Relationship Id="rId21" Type="http://schemas.openxmlformats.org/officeDocument/2006/relationships/image" Target="../media/image79.png"/><Relationship Id="rId24" Type="http://schemas.openxmlformats.org/officeDocument/2006/relationships/image" Target="../media/image85.png"/><Relationship Id="rId23" Type="http://schemas.openxmlformats.org/officeDocument/2006/relationships/image" Target="../media/image80.png"/><Relationship Id="rId1" Type="http://schemas.openxmlformats.org/officeDocument/2006/relationships/slideLayout" Target="../slideLayouts/slideLayout8.xml"/><Relationship Id="rId2" Type="http://schemas.openxmlformats.org/officeDocument/2006/relationships/notesSlide" Target="../notesSlides/notesSlide20.xml"/><Relationship Id="rId3" Type="http://schemas.openxmlformats.org/officeDocument/2006/relationships/image" Target="../media/image52.png"/><Relationship Id="rId4" Type="http://schemas.openxmlformats.org/officeDocument/2006/relationships/image" Target="../media/image60.png"/><Relationship Id="rId9" Type="http://schemas.openxmlformats.org/officeDocument/2006/relationships/image" Target="../media/image68.png"/><Relationship Id="rId26" Type="http://schemas.openxmlformats.org/officeDocument/2006/relationships/image" Target="../media/image83.png"/><Relationship Id="rId25" Type="http://schemas.openxmlformats.org/officeDocument/2006/relationships/image" Target="../media/image86.png"/><Relationship Id="rId28" Type="http://schemas.openxmlformats.org/officeDocument/2006/relationships/image" Target="../media/image88.png"/><Relationship Id="rId27" Type="http://schemas.openxmlformats.org/officeDocument/2006/relationships/image" Target="../media/image87.png"/><Relationship Id="rId5" Type="http://schemas.openxmlformats.org/officeDocument/2006/relationships/image" Target="../media/image55.png"/><Relationship Id="rId6" Type="http://schemas.openxmlformats.org/officeDocument/2006/relationships/image" Target="../media/image74.png"/><Relationship Id="rId29" Type="http://schemas.openxmlformats.org/officeDocument/2006/relationships/image" Target="../media/image92.png"/><Relationship Id="rId7" Type="http://schemas.openxmlformats.org/officeDocument/2006/relationships/image" Target="../media/image67.png"/><Relationship Id="rId8" Type="http://schemas.openxmlformats.org/officeDocument/2006/relationships/image" Target="../media/image70.png"/><Relationship Id="rId31" Type="http://schemas.openxmlformats.org/officeDocument/2006/relationships/image" Target="../media/image97.png"/><Relationship Id="rId30" Type="http://schemas.openxmlformats.org/officeDocument/2006/relationships/image" Target="../media/image84.png"/><Relationship Id="rId11" Type="http://schemas.openxmlformats.org/officeDocument/2006/relationships/image" Target="../media/image66.png"/><Relationship Id="rId33" Type="http://schemas.openxmlformats.org/officeDocument/2006/relationships/image" Target="../media/image95.png"/><Relationship Id="rId10" Type="http://schemas.openxmlformats.org/officeDocument/2006/relationships/image" Target="../media/image64.png"/><Relationship Id="rId32" Type="http://schemas.openxmlformats.org/officeDocument/2006/relationships/image" Target="../media/image94.png"/><Relationship Id="rId13" Type="http://schemas.openxmlformats.org/officeDocument/2006/relationships/image" Target="../media/image72.png"/><Relationship Id="rId35" Type="http://schemas.openxmlformats.org/officeDocument/2006/relationships/image" Target="../media/image100.png"/><Relationship Id="rId12" Type="http://schemas.openxmlformats.org/officeDocument/2006/relationships/image" Target="../media/image63.png"/><Relationship Id="rId34" Type="http://schemas.openxmlformats.org/officeDocument/2006/relationships/image" Target="../media/image102.png"/><Relationship Id="rId15" Type="http://schemas.openxmlformats.org/officeDocument/2006/relationships/image" Target="../media/image91.png"/><Relationship Id="rId37" Type="http://schemas.openxmlformats.org/officeDocument/2006/relationships/image" Target="../media/image101.png"/><Relationship Id="rId14" Type="http://schemas.openxmlformats.org/officeDocument/2006/relationships/image" Target="../media/image69.png"/><Relationship Id="rId36" Type="http://schemas.openxmlformats.org/officeDocument/2006/relationships/image" Target="../media/image98.png"/><Relationship Id="rId17" Type="http://schemas.openxmlformats.org/officeDocument/2006/relationships/image" Target="../media/image76.png"/><Relationship Id="rId39" Type="http://schemas.openxmlformats.org/officeDocument/2006/relationships/image" Target="../media/image104.png"/><Relationship Id="rId16" Type="http://schemas.openxmlformats.org/officeDocument/2006/relationships/image" Target="../media/image93.png"/><Relationship Id="rId38" Type="http://schemas.openxmlformats.org/officeDocument/2006/relationships/image" Target="../media/image96.png"/><Relationship Id="rId19" Type="http://schemas.openxmlformats.org/officeDocument/2006/relationships/image" Target="../media/image89.png"/><Relationship Id="rId18" Type="http://schemas.openxmlformats.org/officeDocument/2006/relationships/image" Target="../media/image8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1.xml"/><Relationship Id="rId3" Type="http://schemas.openxmlformats.org/officeDocument/2006/relationships/image" Target="../media/image9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 Id="rId3" Type="http://schemas.openxmlformats.org/officeDocument/2006/relationships/image" Target="../media/image18.jp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 Id="rId3" Type="http://schemas.openxmlformats.org/officeDocument/2006/relationships/image" Target="../media/image26.png"/><Relationship Id="rId4" Type="http://schemas.openxmlformats.org/officeDocument/2006/relationships/image" Target="../media/image3.png"/><Relationship Id="rId5" Type="http://schemas.openxmlformats.org/officeDocument/2006/relationships/image" Target="../media/image24.png"/><Relationship Id="rId6"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image" Target="../media/image29.png"/><Relationship Id="rId5" Type="http://schemas.openxmlformats.org/officeDocument/2006/relationships/image" Target="../media/image12.png"/><Relationship Id="rId6" Type="http://schemas.openxmlformats.org/officeDocument/2006/relationships/image" Target="../media/image10.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xml"/><Relationship Id="rId3" Type="http://schemas.openxmlformats.org/officeDocument/2006/relationships/image" Target="../media/image3.png"/><Relationship Id="rId4" Type="http://schemas.openxmlformats.org/officeDocument/2006/relationships/image" Target="../media/image33.png"/><Relationship Id="rId11" Type="http://schemas.openxmlformats.org/officeDocument/2006/relationships/image" Target="../media/image28.png"/><Relationship Id="rId10" Type="http://schemas.openxmlformats.org/officeDocument/2006/relationships/image" Target="../media/image21.png"/><Relationship Id="rId9" Type="http://schemas.openxmlformats.org/officeDocument/2006/relationships/image" Target="../media/image23.png"/><Relationship Id="rId5" Type="http://schemas.openxmlformats.org/officeDocument/2006/relationships/image" Target="../media/image13.png"/><Relationship Id="rId6" Type="http://schemas.openxmlformats.org/officeDocument/2006/relationships/image" Target="../media/image11.png"/><Relationship Id="rId7" Type="http://schemas.openxmlformats.org/officeDocument/2006/relationships/image" Target="../media/image17.png"/><Relationship Id="rId8" Type="http://schemas.openxmlformats.org/officeDocument/2006/relationships/image" Target="../media/image1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 Id="rId3" Type="http://schemas.openxmlformats.org/officeDocument/2006/relationships/image" Target="../media/image25.png"/><Relationship Id="rId4" Type="http://schemas.openxmlformats.org/officeDocument/2006/relationships/image" Target="../media/image4.jpg"/><Relationship Id="rId5"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 Id="rId3" Type="http://schemas.openxmlformats.org/officeDocument/2006/relationships/image" Target="../media/image3.png"/><Relationship Id="rId4" Type="http://schemas.openxmlformats.org/officeDocument/2006/relationships/image" Target="../media/image43.png"/><Relationship Id="rId5" Type="http://schemas.openxmlformats.org/officeDocument/2006/relationships/image" Target="../media/image2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 Id="rId3" Type="http://schemas.openxmlformats.org/officeDocument/2006/relationships/image" Target="../media/image3.png"/><Relationship Id="rId4" Type="http://schemas.openxmlformats.org/officeDocument/2006/relationships/image" Target="../media/image36.png"/><Relationship Id="rId5" Type="http://schemas.openxmlformats.org/officeDocument/2006/relationships/image" Target="../media/image44.jpg"/><Relationship Id="rId6"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A77FF"/>
        </a:solidFill>
      </p:bgPr>
    </p:bg>
    <p:spTree>
      <p:nvGrpSpPr>
        <p:cNvPr id="93" name="Shape 93"/>
        <p:cNvGrpSpPr/>
        <p:nvPr/>
      </p:nvGrpSpPr>
      <p:grpSpPr>
        <a:xfrm>
          <a:off x="0" y="0"/>
          <a:ext cx="0" cy="0"/>
          <a:chOff x="0" y="0"/>
          <a:chExt cx="0" cy="0"/>
        </a:xfrm>
      </p:grpSpPr>
      <p:pic>
        <p:nvPicPr>
          <p:cNvPr id="94" name="Google Shape;94;p10"/>
          <p:cNvPicPr preferRelativeResize="0"/>
          <p:nvPr/>
        </p:nvPicPr>
        <p:blipFill>
          <a:blip r:embed="rId3">
            <a:alphaModFix/>
          </a:blip>
          <a:stretch>
            <a:fillRect/>
          </a:stretch>
        </p:blipFill>
        <p:spPr>
          <a:xfrm>
            <a:off x="0" y="56987"/>
            <a:ext cx="9144000" cy="5143500"/>
          </a:xfrm>
          <a:prstGeom prst="rect">
            <a:avLst/>
          </a:prstGeom>
          <a:noFill/>
          <a:ln>
            <a:noFill/>
          </a:ln>
        </p:spPr>
      </p:pic>
      <p:pic>
        <p:nvPicPr>
          <p:cNvPr id="95" name="Google Shape;95;p10"/>
          <p:cNvPicPr preferRelativeResize="0"/>
          <p:nvPr/>
        </p:nvPicPr>
        <p:blipFill>
          <a:blip r:embed="rId4">
            <a:alphaModFix/>
          </a:blip>
          <a:stretch>
            <a:fillRect/>
          </a:stretch>
        </p:blipFill>
        <p:spPr>
          <a:xfrm>
            <a:off x="222763" y="471900"/>
            <a:ext cx="4093825" cy="4093825"/>
          </a:xfrm>
          <a:prstGeom prst="rect">
            <a:avLst/>
          </a:prstGeom>
          <a:noFill/>
          <a:ln>
            <a:noFill/>
          </a:ln>
        </p:spPr>
      </p:pic>
      <p:grpSp>
        <p:nvGrpSpPr>
          <p:cNvPr id="96" name="Google Shape;96;p10"/>
          <p:cNvGrpSpPr/>
          <p:nvPr/>
        </p:nvGrpSpPr>
        <p:grpSpPr>
          <a:xfrm>
            <a:off x="228977" y="471896"/>
            <a:ext cx="4093830" cy="4093830"/>
            <a:chOff x="0" y="0"/>
            <a:chExt cx="812800" cy="812800"/>
          </a:xfrm>
        </p:grpSpPr>
        <p:sp>
          <p:nvSpPr>
            <p:cNvPr id="97" name="Google Shape;97;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BD59"/>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98" name="Google Shape;98;p10"/>
            <p:cNvSpPr txBox="1"/>
            <p:nvPr/>
          </p:nvSpPr>
          <p:spPr>
            <a:xfrm>
              <a:off x="76200" y="28575"/>
              <a:ext cx="660400" cy="708025"/>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99" name="Google Shape;99;p10"/>
          <p:cNvSpPr/>
          <p:nvPr/>
        </p:nvSpPr>
        <p:spPr>
          <a:xfrm>
            <a:off x="1158561" y="3530243"/>
            <a:ext cx="2222230" cy="1713532"/>
          </a:xfrm>
          <a:custGeom>
            <a:rect b="b" l="l" r="r" t="t"/>
            <a:pathLst>
              <a:path extrusionOk="0" h="812800" w="1054097">
                <a:moveTo>
                  <a:pt x="0" y="0"/>
                </a:moveTo>
                <a:lnTo>
                  <a:pt x="1054097" y="0"/>
                </a:lnTo>
                <a:lnTo>
                  <a:pt x="1054097" y="812800"/>
                </a:lnTo>
                <a:lnTo>
                  <a:pt x="0" y="812800"/>
                </a:lnTo>
                <a:close/>
              </a:path>
            </a:pathLst>
          </a:custGeom>
          <a:blipFill rotWithShape="1">
            <a:blip r:embed="rId5">
              <a:alphaModFix/>
            </a:blip>
            <a:stretch>
              <a:fillRect b="0" l="-4492" r="-4491" t="0"/>
            </a:stretch>
          </a:blipFill>
          <a:ln>
            <a:noFill/>
          </a:ln>
        </p:spPr>
      </p:sp>
      <p:grpSp>
        <p:nvGrpSpPr>
          <p:cNvPr id="100" name="Google Shape;100;p10"/>
          <p:cNvGrpSpPr/>
          <p:nvPr/>
        </p:nvGrpSpPr>
        <p:grpSpPr>
          <a:xfrm>
            <a:off x="4727872" y="3683602"/>
            <a:ext cx="477925" cy="477925"/>
            <a:chOff x="0" y="0"/>
            <a:chExt cx="812800" cy="812800"/>
          </a:xfrm>
        </p:grpSpPr>
        <p:sp>
          <p:nvSpPr>
            <p:cNvPr id="101" name="Google Shape;101;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D59"/>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02" name="Google Shape;102;p10"/>
            <p:cNvSpPr txBox="1"/>
            <p:nvPr/>
          </p:nvSpPr>
          <p:spPr>
            <a:xfrm>
              <a:off x="76200" y="28575"/>
              <a:ext cx="660400" cy="708025"/>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03" name="Google Shape;103;p10"/>
          <p:cNvGrpSpPr/>
          <p:nvPr/>
        </p:nvGrpSpPr>
        <p:grpSpPr>
          <a:xfrm>
            <a:off x="5306058" y="3593189"/>
            <a:ext cx="1686047" cy="568338"/>
            <a:chOff x="0" y="-47625"/>
            <a:chExt cx="888124" cy="299371"/>
          </a:xfrm>
        </p:grpSpPr>
        <p:sp>
          <p:nvSpPr>
            <p:cNvPr id="104" name="Google Shape;104;p10"/>
            <p:cNvSpPr/>
            <p:nvPr/>
          </p:nvSpPr>
          <p:spPr>
            <a:xfrm>
              <a:off x="0" y="0"/>
              <a:ext cx="888124" cy="251746"/>
            </a:xfrm>
            <a:custGeom>
              <a:rect b="b" l="l" r="r" t="t"/>
              <a:pathLst>
                <a:path extrusionOk="0" h="251746" w="888124">
                  <a:moveTo>
                    <a:pt x="125873" y="0"/>
                  </a:moveTo>
                  <a:lnTo>
                    <a:pt x="762250" y="0"/>
                  </a:lnTo>
                  <a:cubicBezTo>
                    <a:pt x="831768" y="0"/>
                    <a:pt x="888124" y="56355"/>
                    <a:pt x="888124" y="125873"/>
                  </a:cubicBezTo>
                  <a:lnTo>
                    <a:pt x="888124" y="125873"/>
                  </a:lnTo>
                  <a:cubicBezTo>
                    <a:pt x="888124" y="195391"/>
                    <a:pt x="831768" y="251746"/>
                    <a:pt x="762250" y="251746"/>
                  </a:cubicBezTo>
                  <a:lnTo>
                    <a:pt x="125873" y="251746"/>
                  </a:lnTo>
                  <a:cubicBezTo>
                    <a:pt x="56355" y="251746"/>
                    <a:pt x="0" y="195391"/>
                    <a:pt x="0" y="125873"/>
                  </a:cubicBezTo>
                  <a:lnTo>
                    <a:pt x="0" y="125873"/>
                  </a:lnTo>
                  <a:cubicBezTo>
                    <a:pt x="0" y="56355"/>
                    <a:pt x="56355" y="0"/>
                    <a:pt x="125873" y="0"/>
                  </a:cubicBezTo>
                  <a:close/>
                </a:path>
              </a:pathLst>
            </a:custGeom>
            <a:solidFill>
              <a:srgbClr val="FFBD59"/>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05" name="Google Shape;105;p10"/>
            <p:cNvSpPr txBox="1"/>
            <p:nvPr/>
          </p:nvSpPr>
          <p:spPr>
            <a:xfrm>
              <a:off x="0" y="-47625"/>
              <a:ext cx="888124" cy="299371"/>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06" name="Google Shape;106;p10"/>
          <p:cNvSpPr txBox="1"/>
          <p:nvPr/>
        </p:nvSpPr>
        <p:spPr>
          <a:xfrm>
            <a:off x="4727875" y="1067700"/>
            <a:ext cx="4093800" cy="26181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 sz="6300" u="none" cap="none" strike="noStrike">
                <a:solidFill>
                  <a:srgbClr val="FFFFFF"/>
                </a:solidFill>
                <a:latin typeface="Anton"/>
                <a:ea typeface="Anton"/>
                <a:cs typeface="Anton"/>
                <a:sym typeface="Anton"/>
              </a:rPr>
              <a:t>MEMBER ENGAGEMENT STRATEGY</a:t>
            </a:r>
            <a:endParaRPr sz="700"/>
          </a:p>
        </p:txBody>
      </p:sp>
      <p:sp>
        <p:nvSpPr>
          <p:cNvPr id="107" name="Google Shape;107;p10"/>
          <p:cNvSpPr txBox="1"/>
          <p:nvPr/>
        </p:nvSpPr>
        <p:spPr>
          <a:xfrm>
            <a:off x="5573406" y="3753967"/>
            <a:ext cx="1179399" cy="31908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 sz="2100" u="none" cap="none" strike="noStrike">
                <a:solidFill>
                  <a:srgbClr val="31439D"/>
                </a:solidFill>
                <a:latin typeface="IBM Plex Serif Medium"/>
                <a:ea typeface="IBM Plex Serif Medium"/>
                <a:cs typeface="IBM Plex Serif Medium"/>
                <a:sym typeface="IBM Plex Serif Medium"/>
              </a:rPr>
              <a:t>Slides</a:t>
            </a:r>
            <a:endParaRPr sz="700"/>
          </a:p>
        </p:txBody>
      </p:sp>
      <p:pic>
        <p:nvPicPr>
          <p:cNvPr id="108" name="Google Shape;108;p10"/>
          <p:cNvPicPr preferRelativeResize="0"/>
          <p:nvPr/>
        </p:nvPicPr>
        <p:blipFill>
          <a:blip r:embed="rId6">
            <a:alphaModFix/>
          </a:blip>
          <a:stretch>
            <a:fillRect/>
          </a:stretch>
        </p:blipFill>
        <p:spPr>
          <a:xfrm>
            <a:off x="4814607" y="3740035"/>
            <a:ext cx="477925" cy="36046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A77FF"/>
        </a:solidFill>
      </p:bgPr>
    </p:bg>
    <p:spTree>
      <p:nvGrpSpPr>
        <p:cNvPr id="336" name="Shape 336"/>
        <p:cNvGrpSpPr/>
        <p:nvPr/>
      </p:nvGrpSpPr>
      <p:grpSpPr>
        <a:xfrm>
          <a:off x="0" y="0"/>
          <a:ext cx="0" cy="0"/>
          <a:chOff x="0" y="0"/>
          <a:chExt cx="0" cy="0"/>
        </a:xfrm>
      </p:grpSpPr>
      <p:pic>
        <p:nvPicPr>
          <p:cNvPr id="337" name="Google Shape;337;p19"/>
          <p:cNvPicPr preferRelativeResize="0"/>
          <p:nvPr/>
        </p:nvPicPr>
        <p:blipFill>
          <a:blip r:embed="rId3">
            <a:alphaModFix/>
          </a:blip>
          <a:stretch>
            <a:fillRect/>
          </a:stretch>
        </p:blipFill>
        <p:spPr>
          <a:xfrm>
            <a:off x="47601" y="966800"/>
            <a:ext cx="2231028" cy="2045101"/>
          </a:xfrm>
          <a:prstGeom prst="rect">
            <a:avLst/>
          </a:prstGeom>
          <a:noFill/>
          <a:ln>
            <a:noFill/>
          </a:ln>
        </p:spPr>
      </p:pic>
      <p:pic>
        <p:nvPicPr>
          <p:cNvPr id="338" name="Google Shape;338;p19"/>
          <p:cNvPicPr preferRelativeResize="0"/>
          <p:nvPr/>
        </p:nvPicPr>
        <p:blipFill>
          <a:blip r:embed="rId4">
            <a:alphaModFix/>
          </a:blip>
          <a:stretch>
            <a:fillRect/>
          </a:stretch>
        </p:blipFill>
        <p:spPr>
          <a:xfrm>
            <a:off x="2319575" y="966800"/>
            <a:ext cx="2231475" cy="2045515"/>
          </a:xfrm>
          <a:prstGeom prst="rect">
            <a:avLst/>
          </a:prstGeom>
          <a:noFill/>
          <a:ln>
            <a:noFill/>
          </a:ln>
        </p:spPr>
      </p:pic>
      <p:pic>
        <p:nvPicPr>
          <p:cNvPr id="339" name="Google Shape;339;p19"/>
          <p:cNvPicPr preferRelativeResize="0"/>
          <p:nvPr/>
        </p:nvPicPr>
        <p:blipFill>
          <a:blip r:embed="rId5">
            <a:alphaModFix/>
          </a:blip>
          <a:stretch>
            <a:fillRect/>
          </a:stretch>
        </p:blipFill>
        <p:spPr>
          <a:xfrm>
            <a:off x="4591546" y="966800"/>
            <a:ext cx="2231025" cy="2042328"/>
          </a:xfrm>
          <a:prstGeom prst="rect">
            <a:avLst/>
          </a:prstGeom>
          <a:noFill/>
          <a:ln>
            <a:noFill/>
          </a:ln>
        </p:spPr>
      </p:pic>
      <p:pic>
        <p:nvPicPr>
          <p:cNvPr id="340" name="Google Shape;340;p19"/>
          <p:cNvPicPr preferRelativeResize="0"/>
          <p:nvPr/>
        </p:nvPicPr>
        <p:blipFill>
          <a:blip r:embed="rId6">
            <a:alphaModFix/>
          </a:blip>
          <a:stretch>
            <a:fillRect/>
          </a:stretch>
        </p:blipFill>
        <p:spPr>
          <a:xfrm>
            <a:off x="6864924" y="966800"/>
            <a:ext cx="2231475" cy="2045515"/>
          </a:xfrm>
          <a:prstGeom prst="rect">
            <a:avLst/>
          </a:prstGeom>
          <a:noFill/>
          <a:ln>
            <a:noFill/>
          </a:ln>
        </p:spPr>
      </p:pic>
      <p:pic>
        <p:nvPicPr>
          <p:cNvPr id="341" name="Google Shape;341;p19"/>
          <p:cNvPicPr preferRelativeResize="0"/>
          <p:nvPr/>
        </p:nvPicPr>
        <p:blipFill>
          <a:blip r:embed="rId7">
            <a:alphaModFix/>
          </a:blip>
          <a:stretch>
            <a:fillRect/>
          </a:stretch>
        </p:blipFill>
        <p:spPr>
          <a:xfrm>
            <a:off x="47600" y="3050375"/>
            <a:ext cx="2231473" cy="2045525"/>
          </a:xfrm>
          <a:prstGeom prst="rect">
            <a:avLst/>
          </a:prstGeom>
          <a:noFill/>
          <a:ln>
            <a:noFill/>
          </a:ln>
        </p:spPr>
      </p:pic>
      <p:pic>
        <p:nvPicPr>
          <p:cNvPr id="342" name="Google Shape;342;p19"/>
          <p:cNvPicPr preferRelativeResize="0"/>
          <p:nvPr/>
        </p:nvPicPr>
        <p:blipFill>
          <a:blip r:embed="rId8">
            <a:alphaModFix/>
          </a:blip>
          <a:stretch>
            <a:fillRect/>
          </a:stretch>
        </p:blipFill>
        <p:spPr>
          <a:xfrm>
            <a:off x="2319576" y="3050377"/>
            <a:ext cx="2231475" cy="2045523"/>
          </a:xfrm>
          <a:prstGeom prst="rect">
            <a:avLst/>
          </a:prstGeom>
          <a:noFill/>
          <a:ln>
            <a:noFill/>
          </a:ln>
        </p:spPr>
      </p:pic>
      <p:pic>
        <p:nvPicPr>
          <p:cNvPr id="343" name="Google Shape;343;p19"/>
          <p:cNvPicPr preferRelativeResize="0"/>
          <p:nvPr/>
        </p:nvPicPr>
        <p:blipFill>
          <a:blip r:embed="rId9">
            <a:alphaModFix/>
          </a:blip>
          <a:stretch>
            <a:fillRect/>
          </a:stretch>
        </p:blipFill>
        <p:spPr>
          <a:xfrm>
            <a:off x="4591550" y="3053164"/>
            <a:ext cx="2231476" cy="2042735"/>
          </a:xfrm>
          <a:prstGeom prst="rect">
            <a:avLst/>
          </a:prstGeom>
          <a:noFill/>
          <a:ln>
            <a:noFill/>
          </a:ln>
        </p:spPr>
      </p:pic>
      <p:pic>
        <p:nvPicPr>
          <p:cNvPr id="344" name="Google Shape;344;p19"/>
          <p:cNvPicPr preferRelativeResize="0"/>
          <p:nvPr/>
        </p:nvPicPr>
        <p:blipFill>
          <a:blip r:embed="rId10">
            <a:alphaModFix/>
          </a:blip>
          <a:stretch>
            <a:fillRect/>
          </a:stretch>
        </p:blipFill>
        <p:spPr>
          <a:xfrm>
            <a:off x="6865375" y="3050812"/>
            <a:ext cx="2231024" cy="2045089"/>
          </a:xfrm>
          <a:prstGeom prst="rect">
            <a:avLst/>
          </a:prstGeom>
          <a:noFill/>
          <a:ln>
            <a:noFill/>
          </a:ln>
        </p:spPr>
      </p:pic>
      <p:cxnSp>
        <p:nvCxnSpPr>
          <p:cNvPr id="345" name="Google Shape;345;p19"/>
          <p:cNvCxnSpPr/>
          <p:nvPr/>
        </p:nvCxnSpPr>
        <p:spPr>
          <a:xfrm>
            <a:off x="0" y="415072"/>
            <a:ext cx="9144000" cy="0"/>
          </a:xfrm>
          <a:prstGeom prst="straightConnector1">
            <a:avLst/>
          </a:prstGeom>
          <a:noFill/>
          <a:ln cap="flat" cmpd="sng" w="38100">
            <a:solidFill>
              <a:srgbClr val="FFBD59"/>
            </a:solidFill>
            <a:prstDash val="solid"/>
            <a:round/>
            <a:headEnd len="sm" w="sm" type="none"/>
            <a:tailEnd len="sm" w="sm" type="none"/>
          </a:ln>
        </p:spPr>
      </p:cxnSp>
      <p:sp>
        <p:nvSpPr>
          <p:cNvPr id="346" name="Google Shape;346;p19"/>
          <p:cNvSpPr txBox="1"/>
          <p:nvPr/>
        </p:nvSpPr>
        <p:spPr>
          <a:xfrm>
            <a:off x="514350" y="514350"/>
            <a:ext cx="3864516" cy="361950"/>
          </a:xfrm>
          <a:prstGeom prst="rect">
            <a:avLst/>
          </a:prstGeom>
          <a:noFill/>
          <a:ln>
            <a:noFill/>
          </a:ln>
        </p:spPr>
        <p:txBody>
          <a:bodyPr anchorCtr="0" anchor="t" bIns="0" lIns="0" spcFirstLastPara="1" rIns="0" wrap="square" tIns="0">
            <a:spAutoFit/>
          </a:bodyPr>
          <a:lstStyle/>
          <a:p>
            <a:pPr indent="0" lvl="0" marL="0" marR="0" rtl="0" algn="l">
              <a:lnSpc>
                <a:spcPct val="119979"/>
              </a:lnSpc>
              <a:spcBef>
                <a:spcPts val="0"/>
              </a:spcBef>
              <a:spcAft>
                <a:spcPts val="0"/>
              </a:spcAft>
              <a:buNone/>
            </a:pPr>
            <a:r>
              <a:rPr b="0" i="0" lang="en" sz="2400" u="none" cap="none" strike="noStrike">
                <a:solidFill>
                  <a:srgbClr val="31439D"/>
                </a:solidFill>
                <a:latin typeface="Anton"/>
                <a:ea typeface="Anton"/>
                <a:cs typeface="Anton"/>
                <a:sym typeface="Anton"/>
              </a:rPr>
              <a:t>GALLERY IMAGE</a:t>
            </a:r>
            <a:endParaRPr sz="700"/>
          </a:p>
        </p:txBody>
      </p:sp>
      <p:sp>
        <p:nvSpPr>
          <p:cNvPr id="347" name="Google Shape;347;p19"/>
          <p:cNvSpPr txBox="1"/>
          <p:nvPr/>
        </p:nvSpPr>
        <p:spPr>
          <a:xfrm>
            <a:off x="2479698" y="533400"/>
            <a:ext cx="2092302" cy="319088"/>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 sz="1100" u="none" cap="none" strike="noStrike">
                <a:solidFill>
                  <a:srgbClr val="FFFFFF"/>
                </a:solidFill>
                <a:latin typeface="IBM Plex Serif"/>
                <a:ea typeface="IBM Plex Serif"/>
                <a:cs typeface="IBM Plex Serif"/>
                <a:sym typeface="IBM Plex Serif"/>
              </a:rPr>
              <a:t>What can you say about your projects? Share it here!</a:t>
            </a:r>
            <a:endParaRPr sz="700"/>
          </a:p>
        </p:txBody>
      </p:sp>
      <p:grpSp>
        <p:nvGrpSpPr>
          <p:cNvPr id="348" name="Google Shape;348;p19"/>
          <p:cNvGrpSpPr/>
          <p:nvPr/>
        </p:nvGrpSpPr>
        <p:grpSpPr>
          <a:xfrm rot="5400000">
            <a:off x="6852453" y="319472"/>
            <a:ext cx="216158" cy="191202"/>
            <a:chOff x="26359" y="38873"/>
            <a:chExt cx="760082" cy="672327"/>
          </a:xfrm>
        </p:grpSpPr>
        <p:sp>
          <p:nvSpPr>
            <p:cNvPr id="349" name="Google Shape;349;p19"/>
            <p:cNvSpPr/>
            <p:nvPr/>
          </p:nvSpPr>
          <p:spPr>
            <a:xfrm>
              <a:off x="26359" y="38873"/>
              <a:ext cx="760082" cy="672327"/>
            </a:xfrm>
            <a:custGeom>
              <a:rect b="b" l="l" r="r" t="t"/>
              <a:pathLst>
                <a:path extrusionOk="0" h="672327" w="760082">
                  <a:moveTo>
                    <a:pt x="413275" y="19287"/>
                  </a:moveTo>
                  <a:lnTo>
                    <a:pt x="753207" y="614167"/>
                  </a:lnTo>
                  <a:cubicBezTo>
                    <a:pt x="760082" y="626198"/>
                    <a:pt x="760032" y="640980"/>
                    <a:pt x="753077" y="652965"/>
                  </a:cubicBezTo>
                  <a:cubicBezTo>
                    <a:pt x="746122" y="664950"/>
                    <a:pt x="733312" y="672327"/>
                    <a:pt x="719455" y="672327"/>
                  </a:cubicBezTo>
                  <a:lnTo>
                    <a:pt x="40627" y="672327"/>
                  </a:lnTo>
                  <a:cubicBezTo>
                    <a:pt x="26770" y="672327"/>
                    <a:pt x="13960" y="664950"/>
                    <a:pt x="7005" y="652965"/>
                  </a:cubicBezTo>
                  <a:cubicBezTo>
                    <a:pt x="50" y="640980"/>
                    <a:pt x="0" y="626198"/>
                    <a:pt x="6875" y="614167"/>
                  </a:cubicBezTo>
                  <a:lnTo>
                    <a:pt x="346807" y="19287"/>
                  </a:lnTo>
                  <a:cubicBezTo>
                    <a:pt x="353622" y="7361"/>
                    <a:pt x="366305" y="0"/>
                    <a:pt x="380041" y="0"/>
                  </a:cubicBezTo>
                  <a:cubicBezTo>
                    <a:pt x="393777" y="0"/>
                    <a:pt x="406460" y="7361"/>
                    <a:pt x="413275" y="19287"/>
                  </a:cubicBezTo>
                  <a:close/>
                </a:path>
              </a:pathLst>
            </a:custGeom>
            <a:solidFill>
              <a:srgbClr val="FFBD59"/>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50" name="Google Shape;350;p19"/>
            <p:cNvSpPr txBox="1"/>
            <p:nvPr/>
          </p:nvSpPr>
          <p:spPr>
            <a:xfrm>
              <a:off x="127000" y="282575"/>
              <a:ext cx="558800" cy="377825"/>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A77FF"/>
        </a:solidFill>
      </p:bgPr>
    </p:bg>
    <p:spTree>
      <p:nvGrpSpPr>
        <p:cNvPr id="354" name="Shape 354"/>
        <p:cNvGrpSpPr/>
        <p:nvPr/>
      </p:nvGrpSpPr>
      <p:grpSpPr>
        <a:xfrm>
          <a:off x="0" y="0"/>
          <a:ext cx="0" cy="0"/>
          <a:chOff x="0" y="0"/>
          <a:chExt cx="0" cy="0"/>
        </a:xfrm>
      </p:grpSpPr>
      <p:sp>
        <p:nvSpPr>
          <p:cNvPr id="355" name="Google Shape;355;p20"/>
          <p:cNvSpPr/>
          <p:nvPr/>
        </p:nvSpPr>
        <p:spPr>
          <a:xfrm>
            <a:off x="3869882" y="-469318"/>
            <a:ext cx="7607191" cy="8037888"/>
          </a:xfrm>
          <a:custGeom>
            <a:rect b="b" l="l" r="r" t="t"/>
            <a:pathLst>
              <a:path extrusionOk="0" h="16075776" w="15214381">
                <a:moveTo>
                  <a:pt x="0" y="0"/>
                </a:moveTo>
                <a:lnTo>
                  <a:pt x="15214381" y="0"/>
                </a:lnTo>
                <a:lnTo>
                  <a:pt x="15214381" y="16075776"/>
                </a:lnTo>
                <a:lnTo>
                  <a:pt x="0" y="16075776"/>
                </a:lnTo>
                <a:lnTo>
                  <a:pt x="0" y="0"/>
                </a:lnTo>
                <a:close/>
              </a:path>
            </a:pathLst>
          </a:custGeom>
          <a:blipFill rotWithShape="1">
            <a:blip r:embed="rId3">
              <a:alphaModFix/>
            </a:blip>
            <a:stretch>
              <a:fillRect b="0" l="0" r="0" t="0"/>
            </a:stretch>
          </a:blipFill>
          <a:ln>
            <a:noFill/>
          </a:ln>
        </p:spPr>
      </p:sp>
      <p:pic>
        <p:nvPicPr>
          <p:cNvPr id="356" name="Google Shape;356;p20"/>
          <p:cNvPicPr preferRelativeResize="0"/>
          <p:nvPr/>
        </p:nvPicPr>
        <p:blipFill>
          <a:blip r:embed="rId4">
            <a:alphaModFix/>
          </a:blip>
          <a:stretch>
            <a:fillRect/>
          </a:stretch>
        </p:blipFill>
        <p:spPr>
          <a:xfrm>
            <a:off x="0" y="0"/>
            <a:ext cx="9144000" cy="5143500"/>
          </a:xfrm>
          <a:prstGeom prst="rect">
            <a:avLst/>
          </a:prstGeom>
          <a:noFill/>
          <a:ln>
            <a:noFill/>
          </a:ln>
        </p:spPr>
      </p:pic>
      <p:sp>
        <p:nvSpPr>
          <p:cNvPr id="357" name="Google Shape;357;p20"/>
          <p:cNvSpPr/>
          <p:nvPr/>
        </p:nvSpPr>
        <p:spPr>
          <a:xfrm>
            <a:off x="2835188" y="2145756"/>
            <a:ext cx="3473624" cy="2057400"/>
          </a:xfrm>
          <a:custGeom>
            <a:rect b="b" l="l" r="r" t="t"/>
            <a:pathLst>
              <a:path extrusionOk="0" h="4114800" w="6947248">
                <a:moveTo>
                  <a:pt x="0" y="0"/>
                </a:moveTo>
                <a:lnTo>
                  <a:pt x="6947248" y="0"/>
                </a:lnTo>
                <a:lnTo>
                  <a:pt x="6947248" y="4114800"/>
                </a:lnTo>
                <a:lnTo>
                  <a:pt x="0" y="4114800"/>
                </a:lnTo>
                <a:lnTo>
                  <a:pt x="0" y="0"/>
                </a:lnTo>
                <a:close/>
              </a:path>
            </a:pathLst>
          </a:custGeom>
          <a:blipFill rotWithShape="1">
            <a:blip r:embed="rId5">
              <a:alphaModFix/>
            </a:blip>
            <a:stretch>
              <a:fillRect b="0" l="0" r="0" t="0"/>
            </a:stretch>
          </a:blipFill>
          <a:ln>
            <a:noFill/>
          </a:ln>
        </p:spPr>
      </p:sp>
      <p:grpSp>
        <p:nvGrpSpPr>
          <p:cNvPr id="358" name="Google Shape;358;p20"/>
          <p:cNvGrpSpPr/>
          <p:nvPr/>
        </p:nvGrpSpPr>
        <p:grpSpPr>
          <a:xfrm>
            <a:off x="681589" y="1636463"/>
            <a:ext cx="1820119" cy="1235526"/>
            <a:chOff x="0" y="-47625"/>
            <a:chExt cx="887510" cy="602456"/>
          </a:xfrm>
        </p:grpSpPr>
        <p:sp>
          <p:nvSpPr>
            <p:cNvPr id="359" name="Google Shape;359;p20"/>
            <p:cNvSpPr/>
            <p:nvPr/>
          </p:nvSpPr>
          <p:spPr>
            <a:xfrm>
              <a:off x="0" y="0"/>
              <a:ext cx="887510" cy="554831"/>
            </a:xfrm>
            <a:custGeom>
              <a:rect b="b" l="l" r="r" t="t"/>
              <a:pathLst>
                <a:path extrusionOk="0" h="554831" w="887510">
                  <a:moveTo>
                    <a:pt x="42535" y="0"/>
                  </a:moveTo>
                  <a:lnTo>
                    <a:pt x="844975" y="0"/>
                  </a:lnTo>
                  <a:cubicBezTo>
                    <a:pt x="856256" y="0"/>
                    <a:pt x="867075" y="4481"/>
                    <a:pt x="875052" y="12458"/>
                  </a:cubicBezTo>
                  <a:cubicBezTo>
                    <a:pt x="883029" y="20435"/>
                    <a:pt x="887510" y="31254"/>
                    <a:pt x="887510" y="42535"/>
                  </a:cubicBezTo>
                  <a:lnTo>
                    <a:pt x="887510" y="512296"/>
                  </a:lnTo>
                  <a:cubicBezTo>
                    <a:pt x="887510" y="523577"/>
                    <a:pt x="883029" y="534396"/>
                    <a:pt x="875052" y="542373"/>
                  </a:cubicBezTo>
                  <a:cubicBezTo>
                    <a:pt x="867075" y="550350"/>
                    <a:pt x="856256" y="554831"/>
                    <a:pt x="844975" y="554831"/>
                  </a:cubicBezTo>
                  <a:lnTo>
                    <a:pt x="42535" y="554831"/>
                  </a:lnTo>
                  <a:cubicBezTo>
                    <a:pt x="31254" y="554831"/>
                    <a:pt x="20435" y="550350"/>
                    <a:pt x="12458" y="542373"/>
                  </a:cubicBezTo>
                  <a:cubicBezTo>
                    <a:pt x="4481" y="534396"/>
                    <a:pt x="0" y="523577"/>
                    <a:pt x="0" y="512296"/>
                  </a:cubicBezTo>
                  <a:lnTo>
                    <a:pt x="0" y="42535"/>
                  </a:lnTo>
                  <a:cubicBezTo>
                    <a:pt x="0" y="31254"/>
                    <a:pt x="4481" y="20435"/>
                    <a:pt x="12458" y="12458"/>
                  </a:cubicBezTo>
                  <a:cubicBezTo>
                    <a:pt x="20435" y="4481"/>
                    <a:pt x="31254" y="0"/>
                    <a:pt x="42535" y="0"/>
                  </a:cubicBezTo>
                  <a:close/>
                </a:path>
              </a:pathLst>
            </a:custGeom>
            <a:solidFill>
              <a:srgbClr val="31439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60" name="Google Shape;360;p20"/>
            <p:cNvSpPr txBox="1"/>
            <p:nvPr/>
          </p:nvSpPr>
          <p:spPr>
            <a:xfrm>
              <a:off x="0" y="-47625"/>
              <a:ext cx="887510" cy="602456"/>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61" name="Google Shape;361;p20"/>
          <p:cNvGrpSpPr/>
          <p:nvPr/>
        </p:nvGrpSpPr>
        <p:grpSpPr>
          <a:xfrm>
            <a:off x="6809531" y="1636463"/>
            <a:ext cx="1820119" cy="1235526"/>
            <a:chOff x="0" y="-47625"/>
            <a:chExt cx="887510" cy="602456"/>
          </a:xfrm>
        </p:grpSpPr>
        <p:sp>
          <p:nvSpPr>
            <p:cNvPr id="362" name="Google Shape;362;p20"/>
            <p:cNvSpPr/>
            <p:nvPr/>
          </p:nvSpPr>
          <p:spPr>
            <a:xfrm>
              <a:off x="0" y="0"/>
              <a:ext cx="887510" cy="554831"/>
            </a:xfrm>
            <a:custGeom>
              <a:rect b="b" l="l" r="r" t="t"/>
              <a:pathLst>
                <a:path extrusionOk="0" h="554831" w="887510">
                  <a:moveTo>
                    <a:pt x="42535" y="0"/>
                  </a:moveTo>
                  <a:lnTo>
                    <a:pt x="844975" y="0"/>
                  </a:lnTo>
                  <a:cubicBezTo>
                    <a:pt x="856256" y="0"/>
                    <a:pt x="867075" y="4481"/>
                    <a:pt x="875052" y="12458"/>
                  </a:cubicBezTo>
                  <a:cubicBezTo>
                    <a:pt x="883029" y="20435"/>
                    <a:pt x="887510" y="31254"/>
                    <a:pt x="887510" y="42535"/>
                  </a:cubicBezTo>
                  <a:lnTo>
                    <a:pt x="887510" y="512296"/>
                  </a:lnTo>
                  <a:cubicBezTo>
                    <a:pt x="887510" y="523577"/>
                    <a:pt x="883029" y="534396"/>
                    <a:pt x="875052" y="542373"/>
                  </a:cubicBezTo>
                  <a:cubicBezTo>
                    <a:pt x="867075" y="550350"/>
                    <a:pt x="856256" y="554831"/>
                    <a:pt x="844975" y="554831"/>
                  </a:cubicBezTo>
                  <a:lnTo>
                    <a:pt x="42535" y="554831"/>
                  </a:lnTo>
                  <a:cubicBezTo>
                    <a:pt x="31254" y="554831"/>
                    <a:pt x="20435" y="550350"/>
                    <a:pt x="12458" y="542373"/>
                  </a:cubicBezTo>
                  <a:cubicBezTo>
                    <a:pt x="4481" y="534396"/>
                    <a:pt x="0" y="523577"/>
                    <a:pt x="0" y="512296"/>
                  </a:cubicBezTo>
                  <a:lnTo>
                    <a:pt x="0" y="42535"/>
                  </a:lnTo>
                  <a:cubicBezTo>
                    <a:pt x="0" y="31254"/>
                    <a:pt x="4481" y="20435"/>
                    <a:pt x="12458" y="12458"/>
                  </a:cubicBezTo>
                  <a:cubicBezTo>
                    <a:pt x="20435" y="4481"/>
                    <a:pt x="31254" y="0"/>
                    <a:pt x="42535" y="0"/>
                  </a:cubicBezTo>
                  <a:close/>
                </a:path>
              </a:pathLst>
            </a:custGeom>
            <a:solidFill>
              <a:srgbClr val="31439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63" name="Google Shape;363;p20"/>
            <p:cNvSpPr txBox="1"/>
            <p:nvPr/>
          </p:nvSpPr>
          <p:spPr>
            <a:xfrm>
              <a:off x="0" y="-47625"/>
              <a:ext cx="887510" cy="602456"/>
            </a:xfrm>
            <a:prstGeom prst="rect">
              <a:avLst/>
            </a:prstGeom>
            <a:noFill/>
            <a:ln>
              <a:noFill/>
            </a:ln>
          </p:spPr>
          <p:txBody>
            <a:bodyPr anchorCtr="0" anchor="ctr" bIns="25400" lIns="25400" spcFirstLastPara="1" rIns="25400" wrap="square" tIns="25400">
              <a:noAutofit/>
            </a:bodyPr>
            <a:lstStyle/>
            <a:p>
              <a:pPr indent="0" lvl="0" marL="0" marR="0" rtl="0" algn="l">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64" name="Google Shape;364;p20"/>
          <p:cNvGrpSpPr/>
          <p:nvPr/>
        </p:nvGrpSpPr>
        <p:grpSpPr>
          <a:xfrm>
            <a:off x="681589" y="3303989"/>
            <a:ext cx="1820119" cy="1235526"/>
            <a:chOff x="0" y="-47625"/>
            <a:chExt cx="887510" cy="602456"/>
          </a:xfrm>
        </p:grpSpPr>
        <p:sp>
          <p:nvSpPr>
            <p:cNvPr id="365" name="Google Shape;365;p20"/>
            <p:cNvSpPr/>
            <p:nvPr/>
          </p:nvSpPr>
          <p:spPr>
            <a:xfrm>
              <a:off x="0" y="0"/>
              <a:ext cx="887510" cy="554831"/>
            </a:xfrm>
            <a:custGeom>
              <a:rect b="b" l="l" r="r" t="t"/>
              <a:pathLst>
                <a:path extrusionOk="0" h="554831" w="887510">
                  <a:moveTo>
                    <a:pt x="42535" y="0"/>
                  </a:moveTo>
                  <a:lnTo>
                    <a:pt x="844975" y="0"/>
                  </a:lnTo>
                  <a:cubicBezTo>
                    <a:pt x="856256" y="0"/>
                    <a:pt x="867075" y="4481"/>
                    <a:pt x="875052" y="12458"/>
                  </a:cubicBezTo>
                  <a:cubicBezTo>
                    <a:pt x="883029" y="20435"/>
                    <a:pt x="887510" y="31254"/>
                    <a:pt x="887510" y="42535"/>
                  </a:cubicBezTo>
                  <a:lnTo>
                    <a:pt x="887510" y="512296"/>
                  </a:lnTo>
                  <a:cubicBezTo>
                    <a:pt x="887510" y="523577"/>
                    <a:pt x="883029" y="534396"/>
                    <a:pt x="875052" y="542373"/>
                  </a:cubicBezTo>
                  <a:cubicBezTo>
                    <a:pt x="867075" y="550350"/>
                    <a:pt x="856256" y="554831"/>
                    <a:pt x="844975" y="554831"/>
                  </a:cubicBezTo>
                  <a:lnTo>
                    <a:pt x="42535" y="554831"/>
                  </a:lnTo>
                  <a:cubicBezTo>
                    <a:pt x="31254" y="554831"/>
                    <a:pt x="20435" y="550350"/>
                    <a:pt x="12458" y="542373"/>
                  </a:cubicBezTo>
                  <a:cubicBezTo>
                    <a:pt x="4481" y="534396"/>
                    <a:pt x="0" y="523577"/>
                    <a:pt x="0" y="512296"/>
                  </a:cubicBezTo>
                  <a:lnTo>
                    <a:pt x="0" y="42535"/>
                  </a:lnTo>
                  <a:cubicBezTo>
                    <a:pt x="0" y="31254"/>
                    <a:pt x="4481" y="20435"/>
                    <a:pt x="12458" y="12458"/>
                  </a:cubicBezTo>
                  <a:cubicBezTo>
                    <a:pt x="20435" y="4481"/>
                    <a:pt x="31254" y="0"/>
                    <a:pt x="42535" y="0"/>
                  </a:cubicBezTo>
                  <a:close/>
                </a:path>
              </a:pathLst>
            </a:custGeom>
            <a:solidFill>
              <a:srgbClr val="31439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66" name="Google Shape;366;p20"/>
            <p:cNvSpPr txBox="1"/>
            <p:nvPr/>
          </p:nvSpPr>
          <p:spPr>
            <a:xfrm>
              <a:off x="0" y="-47625"/>
              <a:ext cx="887510" cy="602456"/>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67" name="Google Shape;367;p20"/>
          <p:cNvGrpSpPr/>
          <p:nvPr/>
        </p:nvGrpSpPr>
        <p:grpSpPr>
          <a:xfrm>
            <a:off x="6809531" y="3303989"/>
            <a:ext cx="1820119" cy="1235526"/>
            <a:chOff x="0" y="-47625"/>
            <a:chExt cx="887510" cy="602456"/>
          </a:xfrm>
        </p:grpSpPr>
        <p:sp>
          <p:nvSpPr>
            <p:cNvPr id="368" name="Google Shape;368;p20"/>
            <p:cNvSpPr/>
            <p:nvPr/>
          </p:nvSpPr>
          <p:spPr>
            <a:xfrm>
              <a:off x="0" y="0"/>
              <a:ext cx="887510" cy="554831"/>
            </a:xfrm>
            <a:custGeom>
              <a:rect b="b" l="l" r="r" t="t"/>
              <a:pathLst>
                <a:path extrusionOk="0" h="554831" w="887510">
                  <a:moveTo>
                    <a:pt x="42535" y="0"/>
                  </a:moveTo>
                  <a:lnTo>
                    <a:pt x="844975" y="0"/>
                  </a:lnTo>
                  <a:cubicBezTo>
                    <a:pt x="856256" y="0"/>
                    <a:pt x="867075" y="4481"/>
                    <a:pt x="875052" y="12458"/>
                  </a:cubicBezTo>
                  <a:cubicBezTo>
                    <a:pt x="883029" y="20435"/>
                    <a:pt x="887510" y="31254"/>
                    <a:pt x="887510" y="42535"/>
                  </a:cubicBezTo>
                  <a:lnTo>
                    <a:pt x="887510" y="512296"/>
                  </a:lnTo>
                  <a:cubicBezTo>
                    <a:pt x="887510" y="523577"/>
                    <a:pt x="883029" y="534396"/>
                    <a:pt x="875052" y="542373"/>
                  </a:cubicBezTo>
                  <a:cubicBezTo>
                    <a:pt x="867075" y="550350"/>
                    <a:pt x="856256" y="554831"/>
                    <a:pt x="844975" y="554831"/>
                  </a:cubicBezTo>
                  <a:lnTo>
                    <a:pt x="42535" y="554831"/>
                  </a:lnTo>
                  <a:cubicBezTo>
                    <a:pt x="31254" y="554831"/>
                    <a:pt x="20435" y="550350"/>
                    <a:pt x="12458" y="542373"/>
                  </a:cubicBezTo>
                  <a:cubicBezTo>
                    <a:pt x="4481" y="534396"/>
                    <a:pt x="0" y="523577"/>
                    <a:pt x="0" y="512296"/>
                  </a:cubicBezTo>
                  <a:lnTo>
                    <a:pt x="0" y="42535"/>
                  </a:lnTo>
                  <a:cubicBezTo>
                    <a:pt x="0" y="31254"/>
                    <a:pt x="4481" y="20435"/>
                    <a:pt x="12458" y="12458"/>
                  </a:cubicBezTo>
                  <a:cubicBezTo>
                    <a:pt x="20435" y="4481"/>
                    <a:pt x="31254" y="0"/>
                    <a:pt x="42535" y="0"/>
                  </a:cubicBezTo>
                  <a:close/>
                </a:path>
              </a:pathLst>
            </a:custGeom>
            <a:solidFill>
              <a:srgbClr val="31439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69" name="Google Shape;369;p20"/>
            <p:cNvSpPr txBox="1"/>
            <p:nvPr/>
          </p:nvSpPr>
          <p:spPr>
            <a:xfrm>
              <a:off x="0" y="-47625"/>
              <a:ext cx="887510" cy="602456"/>
            </a:xfrm>
            <a:prstGeom prst="rect">
              <a:avLst/>
            </a:prstGeom>
            <a:noFill/>
            <a:ln>
              <a:noFill/>
            </a:ln>
          </p:spPr>
          <p:txBody>
            <a:bodyPr anchorCtr="0" anchor="ctr" bIns="25400" lIns="25400" spcFirstLastPara="1" rIns="25400" wrap="square" tIns="25400">
              <a:noAutofit/>
            </a:bodyPr>
            <a:lstStyle/>
            <a:p>
              <a:pPr indent="0" lvl="0" marL="0" marR="0" rtl="0" algn="l">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70" name="Google Shape;370;p20"/>
          <p:cNvSpPr txBox="1"/>
          <p:nvPr/>
        </p:nvSpPr>
        <p:spPr>
          <a:xfrm>
            <a:off x="837700" y="1994618"/>
            <a:ext cx="1507898" cy="242888"/>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0" i="0" lang="en" sz="1600" u="none" cap="none" strike="noStrike">
                <a:solidFill>
                  <a:srgbClr val="FFFFFF"/>
                </a:solidFill>
                <a:latin typeface="Anton"/>
                <a:ea typeface="Anton"/>
                <a:cs typeface="Anton"/>
                <a:sym typeface="Anton"/>
              </a:rPr>
              <a:t>Example</a:t>
            </a:r>
            <a:endParaRPr sz="700"/>
          </a:p>
        </p:txBody>
      </p:sp>
      <p:sp>
        <p:nvSpPr>
          <p:cNvPr id="371" name="Google Shape;371;p20"/>
          <p:cNvSpPr txBox="1"/>
          <p:nvPr/>
        </p:nvSpPr>
        <p:spPr>
          <a:xfrm>
            <a:off x="6965642" y="1994618"/>
            <a:ext cx="1507898" cy="242888"/>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 sz="1600" u="none" cap="none" strike="noStrike">
                <a:solidFill>
                  <a:srgbClr val="FFFFFF"/>
                </a:solidFill>
                <a:latin typeface="Anton"/>
                <a:ea typeface="Anton"/>
                <a:cs typeface="Anton"/>
                <a:sym typeface="Anton"/>
              </a:rPr>
              <a:t>Example</a:t>
            </a:r>
            <a:endParaRPr sz="700"/>
          </a:p>
        </p:txBody>
      </p:sp>
      <p:sp>
        <p:nvSpPr>
          <p:cNvPr id="372" name="Google Shape;372;p20"/>
          <p:cNvSpPr txBox="1"/>
          <p:nvPr/>
        </p:nvSpPr>
        <p:spPr>
          <a:xfrm>
            <a:off x="837700" y="3662144"/>
            <a:ext cx="1507898" cy="242888"/>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0" i="0" lang="en" sz="1600" u="none" cap="none" strike="noStrike">
                <a:solidFill>
                  <a:srgbClr val="FFFFFF"/>
                </a:solidFill>
                <a:latin typeface="Anton"/>
                <a:ea typeface="Anton"/>
                <a:cs typeface="Anton"/>
                <a:sym typeface="Anton"/>
              </a:rPr>
              <a:t>Example</a:t>
            </a:r>
            <a:endParaRPr sz="700"/>
          </a:p>
        </p:txBody>
      </p:sp>
      <p:sp>
        <p:nvSpPr>
          <p:cNvPr id="373" name="Google Shape;373;p20"/>
          <p:cNvSpPr txBox="1"/>
          <p:nvPr/>
        </p:nvSpPr>
        <p:spPr>
          <a:xfrm>
            <a:off x="6965642" y="3662144"/>
            <a:ext cx="1507898" cy="242888"/>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 sz="1600" u="none" cap="none" strike="noStrike">
                <a:solidFill>
                  <a:srgbClr val="FFFFFF"/>
                </a:solidFill>
                <a:latin typeface="Anton"/>
                <a:ea typeface="Anton"/>
                <a:cs typeface="Anton"/>
                <a:sym typeface="Anton"/>
              </a:rPr>
              <a:t>Example</a:t>
            </a:r>
            <a:endParaRPr sz="700"/>
          </a:p>
        </p:txBody>
      </p:sp>
      <p:sp>
        <p:nvSpPr>
          <p:cNvPr id="374" name="Google Shape;374;p20"/>
          <p:cNvSpPr txBox="1"/>
          <p:nvPr/>
        </p:nvSpPr>
        <p:spPr>
          <a:xfrm>
            <a:off x="837700" y="2292417"/>
            <a:ext cx="1507898" cy="319088"/>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0" i="0" lang="en" sz="1100" u="none" cap="none" strike="noStrike">
                <a:solidFill>
                  <a:srgbClr val="FFBD59"/>
                </a:solidFill>
                <a:latin typeface="IBM Plex Serif"/>
                <a:ea typeface="IBM Plex Serif"/>
                <a:cs typeface="IBM Plex Serif"/>
                <a:sym typeface="IBM Plex Serif"/>
              </a:rPr>
              <a:t>Presentations are</a:t>
            </a:r>
            <a:endParaRPr sz="700"/>
          </a:p>
          <a:p>
            <a:pPr indent="0" lvl="0" marL="0" marR="0" rtl="0" algn="r">
              <a:lnSpc>
                <a:spcPct val="120000"/>
              </a:lnSpc>
              <a:spcBef>
                <a:spcPts val="0"/>
              </a:spcBef>
              <a:spcAft>
                <a:spcPts val="0"/>
              </a:spcAft>
              <a:buNone/>
            </a:pPr>
            <a:r>
              <a:rPr b="0" i="0" lang="en" sz="1100" u="none" cap="none" strike="noStrike">
                <a:solidFill>
                  <a:srgbClr val="FFBD59"/>
                </a:solidFill>
                <a:latin typeface="IBM Plex Serif"/>
                <a:ea typeface="IBM Plex Serif"/>
                <a:cs typeface="IBM Plex Serif"/>
                <a:sym typeface="IBM Plex Serif"/>
              </a:rPr>
              <a:t>communication tools</a:t>
            </a:r>
            <a:endParaRPr sz="700"/>
          </a:p>
        </p:txBody>
      </p:sp>
      <p:sp>
        <p:nvSpPr>
          <p:cNvPr id="375" name="Google Shape;375;p20"/>
          <p:cNvSpPr txBox="1"/>
          <p:nvPr/>
        </p:nvSpPr>
        <p:spPr>
          <a:xfrm>
            <a:off x="6965642" y="2292417"/>
            <a:ext cx="1507898" cy="319088"/>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 sz="1100" u="none" cap="none" strike="noStrike">
                <a:solidFill>
                  <a:srgbClr val="FFBD59"/>
                </a:solidFill>
                <a:latin typeface="IBM Plex Serif"/>
                <a:ea typeface="IBM Plex Serif"/>
                <a:cs typeface="IBM Plex Serif"/>
                <a:sym typeface="IBM Plex Serif"/>
              </a:rPr>
              <a:t>Presentations are</a:t>
            </a:r>
            <a:endParaRPr sz="700"/>
          </a:p>
          <a:p>
            <a:pPr indent="0" lvl="0" marL="0" marR="0" rtl="0" algn="l">
              <a:lnSpc>
                <a:spcPct val="120000"/>
              </a:lnSpc>
              <a:spcBef>
                <a:spcPts val="0"/>
              </a:spcBef>
              <a:spcAft>
                <a:spcPts val="0"/>
              </a:spcAft>
              <a:buNone/>
            </a:pPr>
            <a:r>
              <a:rPr b="0" i="0" lang="en" sz="1100" u="none" cap="none" strike="noStrike">
                <a:solidFill>
                  <a:srgbClr val="FFBD59"/>
                </a:solidFill>
                <a:latin typeface="IBM Plex Serif"/>
                <a:ea typeface="IBM Plex Serif"/>
                <a:cs typeface="IBM Plex Serif"/>
                <a:sym typeface="IBM Plex Serif"/>
              </a:rPr>
              <a:t>communication tools</a:t>
            </a:r>
            <a:endParaRPr sz="700"/>
          </a:p>
        </p:txBody>
      </p:sp>
      <p:sp>
        <p:nvSpPr>
          <p:cNvPr id="376" name="Google Shape;376;p20"/>
          <p:cNvSpPr txBox="1"/>
          <p:nvPr/>
        </p:nvSpPr>
        <p:spPr>
          <a:xfrm>
            <a:off x="837700" y="3959943"/>
            <a:ext cx="1507898" cy="319088"/>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0" i="0" lang="en" sz="1100" u="none" cap="none" strike="noStrike">
                <a:solidFill>
                  <a:srgbClr val="FFBD59"/>
                </a:solidFill>
                <a:latin typeface="IBM Plex Serif"/>
                <a:ea typeface="IBM Plex Serif"/>
                <a:cs typeface="IBM Plex Serif"/>
                <a:sym typeface="IBM Plex Serif"/>
              </a:rPr>
              <a:t>Presentations are</a:t>
            </a:r>
            <a:endParaRPr sz="700"/>
          </a:p>
          <a:p>
            <a:pPr indent="0" lvl="0" marL="0" marR="0" rtl="0" algn="r">
              <a:lnSpc>
                <a:spcPct val="120000"/>
              </a:lnSpc>
              <a:spcBef>
                <a:spcPts val="0"/>
              </a:spcBef>
              <a:spcAft>
                <a:spcPts val="0"/>
              </a:spcAft>
              <a:buNone/>
            </a:pPr>
            <a:r>
              <a:rPr b="0" i="0" lang="en" sz="1100" u="none" cap="none" strike="noStrike">
                <a:solidFill>
                  <a:srgbClr val="FFBD59"/>
                </a:solidFill>
                <a:latin typeface="IBM Plex Serif"/>
                <a:ea typeface="IBM Plex Serif"/>
                <a:cs typeface="IBM Plex Serif"/>
                <a:sym typeface="IBM Plex Serif"/>
              </a:rPr>
              <a:t>communication tools</a:t>
            </a:r>
            <a:endParaRPr sz="700"/>
          </a:p>
        </p:txBody>
      </p:sp>
      <p:sp>
        <p:nvSpPr>
          <p:cNvPr id="377" name="Google Shape;377;p20"/>
          <p:cNvSpPr txBox="1"/>
          <p:nvPr/>
        </p:nvSpPr>
        <p:spPr>
          <a:xfrm>
            <a:off x="6965642" y="3959943"/>
            <a:ext cx="1507898" cy="319088"/>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 sz="1100" u="none" cap="none" strike="noStrike">
                <a:solidFill>
                  <a:srgbClr val="FFBD59"/>
                </a:solidFill>
                <a:latin typeface="IBM Plex Serif"/>
                <a:ea typeface="IBM Plex Serif"/>
                <a:cs typeface="IBM Plex Serif"/>
                <a:sym typeface="IBM Plex Serif"/>
              </a:rPr>
              <a:t>Presentations are</a:t>
            </a:r>
            <a:endParaRPr sz="700"/>
          </a:p>
          <a:p>
            <a:pPr indent="0" lvl="0" marL="0" marR="0" rtl="0" algn="l">
              <a:lnSpc>
                <a:spcPct val="120000"/>
              </a:lnSpc>
              <a:spcBef>
                <a:spcPts val="0"/>
              </a:spcBef>
              <a:spcAft>
                <a:spcPts val="0"/>
              </a:spcAft>
              <a:buNone/>
            </a:pPr>
            <a:r>
              <a:rPr b="0" i="0" lang="en" sz="1100" u="none" cap="none" strike="noStrike">
                <a:solidFill>
                  <a:srgbClr val="FFBD59"/>
                </a:solidFill>
                <a:latin typeface="IBM Plex Serif"/>
                <a:ea typeface="IBM Plex Serif"/>
                <a:cs typeface="IBM Plex Serif"/>
                <a:sym typeface="IBM Plex Serif"/>
              </a:rPr>
              <a:t>communication tools</a:t>
            </a:r>
            <a:endParaRPr sz="700"/>
          </a:p>
        </p:txBody>
      </p:sp>
      <p:sp>
        <p:nvSpPr>
          <p:cNvPr id="378" name="Google Shape;378;p20"/>
          <p:cNvSpPr txBox="1"/>
          <p:nvPr/>
        </p:nvSpPr>
        <p:spPr>
          <a:xfrm>
            <a:off x="514350" y="514350"/>
            <a:ext cx="2154597" cy="361950"/>
          </a:xfrm>
          <a:prstGeom prst="rect">
            <a:avLst/>
          </a:prstGeom>
          <a:noFill/>
          <a:ln>
            <a:noFill/>
          </a:ln>
        </p:spPr>
        <p:txBody>
          <a:bodyPr anchorCtr="0" anchor="t" bIns="0" lIns="0" spcFirstLastPara="1" rIns="0" wrap="square" tIns="0">
            <a:spAutoFit/>
          </a:bodyPr>
          <a:lstStyle/>
          <a:p>
            <a:pPr indent="0" lvl="0" marL="0" marR="0" rtl="0" algn="l">
              <a:lnSpc>
                <a:spcPct val="119979"/>
              </a:lnSpc>
              <a:spcBef>
                <a:spcPts val="0"/>
              </a:spcBef>
              <a:spcAft>
                <a:spcPts val="0"/>
              </a:spcAft>
              <a:buNone/>
            </a:pPr>
            <a:r>
              <a:rPr b="0" i="0" lang="en" sz="2400" u="none" cap="none" strike="noStrike">
                <a:solidFill>
                  <a:srgbClr val="31439D"/>
                </a:solidFill>
                <a:latin typeface="Anton"/>
                <a:ea typeface="Anton"/>
                <a:cs typeface="Anton"/>
                <a:sym typeface="Anton"/>
              </a:rPr>
              <a:t>MARKET RESEARCH</a:t>
            </a:r>
            <a:endParaRPr sz="700"/>
          </a:p>
        </p:txBody>
      </p:sp>
      <p:sp>
        <p:nvSpPr>
          <p:cNvPr id="379" name="Google Shape;379;p20"/>
          <p:cNvSpPr txBox="1"/>
          <p:nvPr/>
        </p:nvSpPr>
        <p:spPr>
          <a:xfrm>
            <a:off x="2783543" y="533400"/>
            <a:ext cx="1446164" cy="319088"/>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 sz="1100" u="none" cap="none" strike="noStrike">
                <a:solidFill>
                  <a:srgbClr val="FFFFFF"/>
                </a:solidFill>
                <a:latin typeface="IBM Plex Serif"/>
                <a:ea typeface="IBM Plex Serif"/>
                <a:cs typeface="IBM Plex Serif"/>
                <a:sym typeface="IBM Plex Serif"/>
              </a:rPr>
              <a:t>Elaborate on what you want to discuss. </a:t>
            </a:r>
            <a:endParaRPr sz="700"/>
          </a:p>
        </p:txBody>
      </p:sp>
      <p:cxnSp>
        <p:nvCxnSpPr>
          <p:cNvPr id="380" name="Google Shape;380;p20"/>
          <p:cNvCxnSpPr/>
          <p:nvPr/>
        </p:nvCxnSpPr>
        <p:spPr>
          <a:xfrm>
            <a:off x="2501708" y="2237506"/>
            <a:ext cx="792833" cy="373999"/>
          </a:xfrm>
          <a:prstGeom prst="straightConnector1">
            <a:avLst/>
          </a:prstGeom>
          <a:noFill/>
          <a:ln cap="flat" cmpd="sng" w="38100">
            <a:solidFill>
              <a:srgbClr val="31439D"/>
            </a:solidFill>
            <a:prstDash val="solid"/>
            <a:round/>
            <a:headEnd len="sm" w="sm" type="none"/>
            <a:tailEnd len="lg" w="lg" type="oval"/>
          </a:ln>
        </p:spPr>
      </p:cxnSp>
      <p:cxnSp>
        <p:nvCxnSpPr>
          <p:cNvPr id="381" name="Google Shape;381;p20"/>
          <p:cNvCxnSpPr/>
          <p:nvPr/>
        </p:nvCxnSpPr>
        <p:spPr>
          <a:xfrm flipH="1" rot="10800000">
            <a:off x="2501708" y="3584261"/>
            <a:ext cx="1330653" cy="386325"/>
          </a:xfrm>
          <a:prstGeom prst="straightConnector1">
            <a:avLst/>
          </a:prstGeom>
          <a:noFill/>
          <a:ln cap="flat" cmpd="sng" w="38100">
            <a:solidFill>
              <a:srgbClr val="31439D"/>
            </a:solidFill>
            <a:prstDash val="solid"/>
            <a:round/>
            <a:headEnd len="sm" w="sm" type="none"/>
            <a:tailEnd len="lg" w="lg" type="oval"/>
          </a:ln>
        </p:spPr>
      </p:cxnSp>
      <p:cxnSp>
        <p:nvCxnSpPr>
          <p:cNvPr id="382" name="Google Shape;382;p20"/>
          <p:cNvCxnSpPr/>
          <p:nvPr/>
        </p:nvCxnSpPr>
        <p:spPr>
          <a:xfrm flipH="1" rot="10800000">
            <a:off x="5431509" y="2303061"/>
            <a:ext cx="1378022" cy="450999"/>
          </a:xfrm>
          <a:prstGeom prst="straightConnector1">
            <a:avLst/>
          </a:prstGeom>
          <a:noFill/>
          <a:ln cap="flat" cmpd="sng" w="38100">
            <a:solidFill>
              <a:srgbClr val="31439D"/>
            </a:solidFill>
            <a:prstDash val="solid"/>
            <a:round/>
            <a:headEnd len="lg" w="lg" type="oval"/>
            <a:tailEnd len="sm" w="sm" type="none"/>
          </a:ln>
        </p:spPr>
      </p:cxnSp>
      <p:cxnSp>
        <p:nvCxnSpPr>
          <p:cNvPr id="383" name="Google Shape;383;p20"/>
          <p:cNvCxnSpPr/>
          <p:nvPr/>
        </p:nvCxnSpPr>
        <p:spPr>
          <a:xfrm>
            <a:off x="4773810" y="2871989"/>
            <a:ext cx="2035721" cy="1098597"/>
          </a:xfrm>
          <a:prstGeom prst="straightConnector1">
            <a:avLst/>
          </a:prstGeom>
          <a:noFill/>
          <a:ln cap="flat" cmpd="sng" w="38100">
            <a:solidFill>
              <a:srgbClr val="31439D"/>
            </a:solidFill>
            <a:prstDash val="solid"/>
            <a:round/>
            <a:headEnd len="lg" w="lg" type="oval"/>
            <a:tailEnd len="sm" w="sm" type="none"/>
          </a:ln>
        </p:spPr>
      </p:cxn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A77FF"/>
        </a:solidFill>
      </p:bgPr>
    </p:bg>
    <p:spTree>
      <p:nvGrpSpPr>
        <p:cNvPr id="387" name="Shape 387"/>
        <p:cNvGrpSpPr/>
        <p:nvPr/>
      </p:nvGrpSpPr>
      <p:grpSpPr>
        <a:xfrm>
          <a:off x="0" y="0"/>
          <a:ext cx="0" cy="0"/>
          <a:chOff x="0" y="0"/>
          <a:chExt cx="0" cy="0"/>
        </a:xfrm>
      </p:grpSpPr>
      <p:pic>
        <p:nvPicPr>
          <p:cNvPr id="388" name="Google Shape;388;p21"/>
          <p:cNvPicPr preferRelativeResize="0"/>
          <p:nvPr/>
        </p:nvPicPr>
        <p:blipFill>
          <a:blip r:embed="rId3">
            <a:alphaModFix/>
          </a:blip>
          <a:stretch>
            <a:fillRect/>
          </a:stretch>
        </p:blipFill>
        <p:spPr>
          <a:xfrm>
            <a:off x="0" y="0"/>
            <a:ext cx="9144000" cy="5143500"/>
          </a:xfrm>
          <a:prstGeom prst="rect">
            <a:avLst/>
          </a:prstGeom>
          <a:noFill/>
          <a:ln>
            <a:noFill/>
          </a:ln>
        </p:spPr>
      </p:pic>
      <p:sp>
        <p:nvSpPr>
          <p:cNvPr id="389" name="Google Shape;389;p21"/>
          <p:cNvSpPr/>
          <p:nvPr/>
        </p:nvSpPr>
        <p:spPr>
          <a:xfrm>
            <a:off x="4327289" y="-4489017"/>
            <a:ext cx="6312042" cy="6669412"/>
          </a:xfrm>
          <a:custGeom>
            <a:rect b="b" l="l" r="r" t="t"/>
            <a:pathLst>
              <a:path extrusionOk="0" h="13338824" w="12624085">
                <a:moveTo>
                  <a:pt x="0" y="0"/>
                </a:moveTo>
                <a:lnTo>
                  <a:pt x="12624085" y="0"/>
                </a:lnTo>
                <a:lnTo>
                  <a:pt x="12624085" y="13338824"/>
                </a:lnTo>
                <a:lnTo>
                  <a:pt x="0" y="13338824"/>
                </a:lnTo>
                <a:lnTo>
                  <a:pt x="0" y="0"/>
                </a:lnTo>
                <a:close/>
              </a:path>
            </a:pathLst>
          </a:custGeom>
          <a:blipFill rotWithShape="1">
            <a:blip r:embed="rId4">
              <a:alphaModFix/>
            </a:blip>
            <a:stretch>
              <a:fillRect b="0" l="0" r="0" t="0"/>
            </a:stretch>
          </a:blipFill>
          <a:ln>
            <a:noFill/>
          </a:ln>
        </p:spPr>
      </p:sp>
      <p:grpSp>
        <p:nvGrpSpPr>
          <p:cNvPr id="390" name="Google Shape;390;p21"/>
          <p:cNvGrpSpPr/>
          <p:nvPr/>
        </p:nvGrpSpPr>
        <p:grpSpPr>
          <a:xfrm>
            <a:off x="3231991" y="1730688"/>
            <a:ext cx="1253336" cy="2898462"/>
            <a:chOff x="0" y="-47625"/>
            <a:chExt cx="611141" cy="1413322"/>
          </a:xfrm>
        </p:grpSpPr>
        <p:sp>
          <p:nvSpPr>
            <p:cNvPr id="391" name="Google Shape;391;p21"/>
            <p:cNvSpPr/>
            <p:nvPr/>
          </p:nvSpPr>
          <p:spPr>
            <a:xfrm>
              <a:off x="0" y="0"/>
              <a:ext cx="611141" cy="1365697"/>
            </a:xfrm>
            <a:custGeom>
              <a:rect b="b" l="l" r="r" t="t"/>
              <a:pathLst>
                <a:path extrusionOk="0" h="1365697" w="611141">
                  <a:moveTo>
                    <a:pt x="61771" y="0"/>
                  </a:moveTo>
                  <a:lnTo>
                    <a:pt x="549370" y="0"/>
                  </a:lnTo>
                  <a:cubicBezTo>
                    <a:pt x="583485" y="0"/>
                    <a:pt x="611141" y="27656"/>
                    <a:pt x="611141" y="61771"/>
                  </a:cubicBezTo>
                  <a:lnTo>
                    <a:pt x="611141" y="1303927"/>
                  </a:lnTo>
                  <a:cubicBezTo>
                    <a:pt x="611141" y="1320309"/>
                    <a:pt x="604633" y="1336021"/>
                    <a:pt x="593048" y="1347605"/>
                  </a:cubicBezTo>
                  <a:cubicBezTo>
                    <a:pt x="581464" y="1359189"/>
                    <a:pt x="565753" y="1365697"/>
                    <a:pt x="549370" y="1365697"/>
                  </a:cubicBezTo>
                  <a:lnTo>
                    <a:pt x="61771" y="1365697"/>
                  </a:lnTo>
                  <a:cubicBezTo>
                    <a:pt x="45388" y="1365697"/>
                    <a:pt x="29676" y="1359189"/>
                    <a:pt x="18092" y="1347605"/>
                  </a:cubicBezTo>
                  <a:cubicBezTo>
                    <a:pt x="6508" y="1336021"/>
                    <a:pt x="0" y="1320309"/>
                    <a:pt x="0" y="1303927"/>
                  </a:cubicBezTo>
                  <a:lnTo>
                    <a:pt x="0" y="61771"/>
                  </a:lnTo>
                  <a:cubicBezTo>
                    <a:pt x="0" y="45388"/>
                    <a:pt x="6508" y="29676"/>
                    <a:pt x="18092" y="18092"/>
                  </a:cubicBezTo>
                  <a:cubicBezTo>
                    <a:pt x="29676" y="6508"/>
                    <a:pt x="45388" y="0"/>
                    <a:pt x="61771" y="0"/>
                  </a:cubicBezTo>
                  <a:close/>
                </a:path>
              </a:pathLst>
            </a:custGeom>
            <a:solidFill>
              <a:srgbClr val="31439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92" name="Google Shape;392;p21"/>
            <p:cNvSpPr txBox="1"/>
            <p:nvPr/>
          </p:nvSpPr>
          <p:spPr>
            <a:xfrm>
              <a:off x="0" y="-47625"/>
              <a:ext cx="611141" cy="1413322"/>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93" name="Google Shape;393;p21"/>
          <p:cNvGrpSpPr/>
          <p:nvPr/>
        </p:nvGrpSpPr>
        <p:grpSpPr>
          <a:xfrm>
            <a:off x="5204115" y="1730688"/>
            <a:ext cx="1253336" cy="2898462"/>
            <a:chOff x="0" y="-47625"/>
            <a:chExt cx="611141" cy="1413322"/>
          </a:xfrm>
        </p:grpSpPr>
        <p:sp>
          <p:nvSpPr>
            <p:cNvPr id="394" name="Google Shape;394;p21"/>
            <p:cNvSpPr/>
            <p:nvPr/>
          </p:nvSpPr>
          <p:spPr>
            <a:xfrm>
              <a:off x="0" y="0"/>
              <a:ext cx="611141" cy="1365697"/>
            </a:xfrm>
            <a:custGeom>
              <a:rect b="b" l="l" r="r" t="t"/>
              <a:pathLst>
                <a:path extrusionOk="0" h="1365697" w="611141">
                  <a:moveTo>
                    <a:pt x="61771" y="0"/>
                  </a:moveTo>
                  <a:lnTo>
                    <a:pt x="549370" y="0"/>
                  </a:lnTo>
                  <a:cubicBezTo>
                    <a:pt x="583485" y="0"/>
                    <a:pt x="611141" y="27656"/>
                    <a:pt x="611141" y="61771"/>
                  </a:cubicBezTo>
                  <a:lnTo>
                    <a:pt x="611141" y="1303927"/>
                  </a:lnTo>
                  <a:cubicBezTo>
                    <a:pt x="611141" y="1320309"/>
                    <a:pt x="604633" y="1336021"/>
                    <a:pt x="593048" y="1347605"/>
                  </a:cubicBezTo>
                  <a:cubicBezTo>
                    <a:pt x="581464" y="1359189"/>
                    <a:pt x="565753" y="1365697"/>
                    <a:pt x="549370" y="1365697"/>
                  </a:cubicBezTo>
                  <a:lnTo>
                    <a:pt x="61771" y="1365697"/>
                  </a:lnTo>
                  <a:cubicBezTo>
                    <a:pt x="45388" y="1365697"/>
                    <a:pt x="29676" y="1359189"/>
                    <a:pt x="18092" y="1347605"/>
                  </a:cubicBezTo>
                  <a:cubicBezTo>
                    <a:pt x="6508" y="1336021"/>
                    <a:pt x="0" y="1320309"/>
                    <a:pt x="0" y="1303927"/>
                  </a:cubicBezTo>
                  <a:lnTo>
                    <a:pt x="0" y="61771"/>
                  </a:lnTo>
                  <a:cubicBezTo>
                    <a:pt x="0" y="45388"/>
                    <a:pt x="6508" y="29676"/>
                    <a:pt x="18092" y="18092"/>
                  </a:cubicBezTo>
                  <a:cubicBezTo>
                    <a:pt x="29676" y="6508"/>
                    <a:pt x="45388" y="0"/>
                    <a:pt x="61771" y="0"/>
                  </a:cubicBezTo>
                  <a:close/>
                </a:path>
              </a:pathLst>
            </a:custGeom>
            <a:solidFill>
              <a:srgbClr val="31439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95" name="Google Shape;395;p21"/>
            <p:cNvSpPr txBox="1"/>
            <p:nvPr/>
          </p:nvSpPr>
          <p:spPr>
            <a:xfrm>
              <a:off x="0" y="-47625"/>
              <a:ext cx="611141" cy="1413322"/>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96" name="Google Shape;396;p21"/>
          <p:cNvGrpSpPr/>
          <p:nvPr/>
        </p:nvGrpSpPr>
        <p:grpSpPr>
          <a:xfrm>
            <a:off x="7176464" y="1730688"/>
            <a:ext cx="1253336" cy="2898462"/>
            <a:chOff x="0" y="-47625"/>
            <a:chExt cx="611141" cy="1413322"/>
          </a:xfrm>
        </p:grpSpPr>
        <p:sp>
          <p:nvSpPr>
            <p:cNvPr id="397" name="Google Shape;397;p21"/>
            <p:cNvSpPr/>
            <p:nvPr/>
          </p:nvSpPr>
          <p:spPr>
            <a:xfrm>
              <a:off x="0" y="0"/>
              <a:ext cx="611141" cy="1365697"/>
            </a:xfrm>
            <a:custGeom>
              <a:rect b="b" l="l" r="r" t="t"/>
              <a:pathLst>
                <a:path extrusionOk="0" h="1365697" w="611141">
                  <a:moveTo>
                    <a:pt x="61771" y="0"/>
                  </a:moveTo>
                  <a:lnTo>
                    <a:pt x="549370" y="0"/>
                  </a:lnTo>
                  <a:cubicBezTo>
                    <a:pt x="583485" y="0"/>
                    <a:pt x="611141" y="27656"/>
                    <a:pt x="611141" y="61771"/>
                  </a:cubicBezTo>
                  <a:lnTo>
                    <a:pt x="611141" y="1303927"/>
                  </a:lnTo>
                  <a:cubicBezTo>
                    <a:pt x="611141" y="1320309"/>
                    <a:pt x="604633" y="1336021"/>
                    <a:pt x="593048" y="1347605"/>
                  </a:cubicBezTo>
                  <a:cubicBezTo>
                    <a:pt x="581464" y="1359189"/>
                    <a:pt x="565753" y="1365697"/>
                    <a:pt x="549370" y="1365697"/>
                  </a:cubicBezTo>
                  <a:lnTo>
                    <a:pt x="61771" y="1365697"/>
                  </a:lnTo>
                  <a:cubicBezTo>
                    <a:pt x="45388" y="1365697"/>
                    <a:pt x="29676" y="1359189"/>
                    <a:pt x="18092" y="1347605"/>
                  </a:cubicBezTo>
                  <a:cubicBezTo>
                    <a:pt x="6508" y="1336021"/>
                    <a:pt x="0" y="1320309"/>
                    <a:pt x="0" y="1303927"/>
                  </a:cubicBezTo>
                  <a:lnTo>
                    <a:pt x="0" y="61771"/>
                  </a:lnTo>
                  <a:cubicBezTo>
                    <a:pt x="0" y="45388"/>
                    <a:pt x="6508" y="29676"/>
                    <a:pt x="18092" y="18092"/>
                  </a:cubicBezTo>
                  <a:cubicBezTo>
                    <a:pt x="29676" y="6508"/>
                    <a:pt x="45388" y="0"/>
                    <a:pt x="61771" y="0"/>
                  </a:cubicBezTo>
                  <a:close/>
                </a:path>
              </a:pathLst>
            </a:custGeom>
            <a:solidFill>
              <a:srgbClr val="31439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98" name="Google Shape;398;p21"/>
            <p:cNvSpPr txBox="1"/>
            <p:nvPr/>
          </p:nvSpPr>
          <p:spPr>
            <a:xfrm>
              <a:off x="0" y="-47625"/>
              <a:ext cx="611141" cy="1413322"/>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99" name="Google Shape;399;p21"/>
          <p:cNvSpPr txBox="1"/>
          <p:nvPr/>
        </p:nvSpPr>
        <p:spPr>
          <a:xfrm>
            <a:off x="3032140" y="2581607"/>
            <a:ext cx="1653037" cy="24288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 sz="1600" u="none" cap="none" strike="noStrike">
                <a:solidFill>
                  <a:srgbClr val="FFFFFF"/>
                </a:solidFill>
                <a:latin typeface="Anton"/>
                <a:ea typeface="Anton"/>
                <a:cs typeface="Anton"/>
                <a:sym typeface="Anton"/>
              </a:rPr>
              <a:t>MONTHLY</a:t>
            </a:r>
            <a:endParaRPr sz="700"/>
          </a:p>
        </p:txBody>
      </p:sp>
      <p:sp>
        <p:nvSpPr>
          <p:cNvPr id="400" name="Google Shape;400;p21"/>
          <p:cNvSpPr txBox="1"/>
          <p:nvPr/>
        </p:nvSpPr>
        <p:spPr>
          <a:xfrm>
            <a:off x="5004264" y="2581607"/>
            <a:ext cx="1653037" cy="24288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 sz="1600" u="none" cap="none" strike="noStrike">
                <a:solidFill>
                  <a:srgbClr val="FFFFFF"/>
                </a:solidFill>
                <a:latin typeface="Anton"/>
                <a:ea typeface="Anton"/>
                <a:cs typeface="Anton"/>
                <a:sym typeface="Anton"/>
              </a:rPr>
              <a:t>MONTHLY</a:t>
            </a:r>
            <a:endParaRPr sz="700"/>
          </a:p>
        </p:txBody>
      </p:sp>
      <p:sp>
        <p:nvSpPr>
          <p:cNvPr id="401" name="Google Shape;401;p21"/>
          <p:cNvSpPr txBox="1"/>
          <p:nvPr/>
        </p:nvSpPr>
        <p:spPr>
          <a:xfrm>
            <a:off x="6976613" y="2581607"/>
            <a:ext cx="1653037" cy="24288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 sz="1600" u="none" cap="none" strike="noStrike">
                <a:solidFill>
                  <a:srgbClr val="FFFFFF"/>
                </a:solidFill>
                <a:latin typeface="Anton"/>
                <a:ea typeface="Anton"/>
                <a:cs typeface="Anton"/>
                <a:sym typeface="Anton"/>
              </a:rPr>
              <a:t>MONTHLY</a:t>
            </a:r>
            <a:endParaRPr sz="700"/>
          </a:p>
        </p:txBody>
      </p:sp>
      <p:sp>
        <p:nvSpPr>
          <p:cNvPr id="402" name="Google Shape;402;p21"/>
          <p:cNvSpPr txBox="1"/>
          <p:nvPr/>
        </p:nvSpPr>
        <p:spPr>
          <a:xfrm>
            <a:off x="3390029" y="2976938"/>
            <a:ext cx="937260" cy="18288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100" u="none" cap="none" strike="noStrike">
                <a:solidFill>
                  <a:srgbClr val="FFBD59"/>
                </a:solidFill>
                <a:latin typeface="IBM Plex Serif"/>
                <a:ea typeface="IBM Plex Serif"/>
                <a:cs typeface="IBM Plex Serif"/>
                <a:sym typeface="IBM Plex Serif"/>
              </a:rPr>
              <a:t>Add a feature</a:t>
            </a:r>
            <a:endParaRPr sz="700"/>
          </a:p>
        </p:txBody>
      </p:sp>
      <p:sp>
        <p:nvSpPr>
          <p:cNvPr id="403" name="Google Shape;403;p21"/>
          <p:cNvSpPr txBox="1"/>
          <p:nvPr/>
        </p:nvSpPr>
        <p:spPr>
          <a:xfrm>
            <a:off x="5362153" y="2976938"/>
            <a:ext cx="937260" cy="18288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100" u="none" cap="none" strike="noStrike">
                <a:solidFill>
                  <a:srgbClr val="FFBD59"/>
                </a:solidFill>
                <a:latin typeface="IBM Plex Serif"/>
                <a:ea typeface="IBM Plex Serif"/>
                <a:cs typeface="IBM Plex Serif"/>
                <a:sym typeface="IBM Plex Serif"/>
              </a:rPr>
              <a:t>Add a feature</a:t>
            </a:r>
            <a:endParaRPr sz="700"/>
          </a:p>
        </p:txBody>
      </p:sp>
      <p:sp>
        <p:nvSpPr>
          <p:cNvPr id="404" name="Google Shape;404;p21"/>
          <p:cNvSpPr txBox="1"/>
          <p:nvPr/>
        </p:nvSpPr>
        <p:spPr>
          <a:xfrm>
            <a:off x="5362153" y="3234614"/>
            <a:ext cx="937260" cy="18288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100" u="none" cap="none" strike="noStrike">
                <a:solidFill>
                  <a:srgbClr val="FFBD59"/>
                </a:solidFill>
                <a:latin typeface="IBM Plex Serif"/>
                <a:ea typeface="IBM Plex Serif"/>
                <a:cs typeface="IBM Plex Serif"/>
                <a:sym typeface="IBM Plex Serif"/>
              </a:rPr>
              <a:t>Add a feature</a:t>
            </a:r>
            <a:endParaRPr sz="700"/>
          </a:p>
        </p:txBody>
      </p:sp>
      <p:sp>
        <p:nvSpPr>
          <p:cNvPr id="405" name="Google Shape;405;p21"/>
          <p:cNvSpPr txBox="1"/>
          <p:nvPr/>
        </p:nvSpPr>
        <p:spPr>
          <a:xfrm>
            <a:off x="5362153" y="3493694"/>
            <a:ext cx="937260" cy="18288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100" u="none" cap="none" strike="noStrike">
                <a:solidFill>
                  <a:srgbClr val="FFBD59"/>
                </a:solidFill>
                <a:latin typeface="IBM Plex Serif"/>
                <a:ea typeface="IBM Plex Serif"/>
                <a:cs typeface="IBM Plex Serif"/>
                <a:sym typeface="IBM Plex Serif"/>
              </a:rPr>
              <a:t>Add a feature</a:t>
            </a:r>
            <a:endParaRPr sz="700"/>
          </a:p>
        </p:txBody>
      </p:sp>
      <p:sp>
        <p:nvSpPr>
          <p:cNvPr id="406" name="Google Shape;406;p21"/>
          <p:cNvSpPr txBox="1"/>
          <p:nvPr/>
        </p:nvSpPr>
        <p:spPr>
          <a:xfrm>
            <a:off x="7334502" y="2976938"/>
            <a:ext cx="937260" cy="18288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100" u="none" cap="none" strike="noStrike">
                <a:solidFill>
                  <a:srgbClr val="FFBD59"/>
                </a:solidFill>
                <a:latin typeface="IBM Plex Serif"/>
                <a:ea typeface="IBM Plex Serif"/>
                <a:cs typeface="IBM Plex Serif"/>
                <a:sym typeface="IBM Plex Serif"/>
              </a:rPr>
              <a:t>Add a feature</a:t>
            </a:r>
            <a:endParaRPr sz="700"/>
          </a:p>
        </p:txBody>
      </p:sp>
      <p:sp>
        <p:nvSpPr>
          <p:cNvPr id="407" name="Google Shape;407;p21"/>
          <p:cNvSpPr txBox="1"/>
          <p:nvPr/>
        </p:nvSpPr>
        <p:spPr>
          <a:xfrm>
            <a:off x="7334502" y="3493694"/>
            <a:ext cx="937260" cy="18288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100" u="none" cap="none" strike="noStrike">
                <a:solidFill>
                  <a:srgbClr val="FFBD59"/>
                </a:solidFill>
                <a:latin typeface="IBM Plex Serif"/>
                <a:ea typeface="IBM Plex Serif"/>
                <a:cs typeface="IBM Plex Serif"/>
                <a:sym typeface="IBM Plex Serif"/>
              </a:rPr>
              <a:t>Add a feature</a:t>
            </a:r>
            <a:endParaRPr sz="700"/>
          </a:p>
        </p:txBody>
      </p:sp>
      <p:sp>
        <p:nvSpPr>
          <p:cNvPr id="408" name="Google Shape;408;p21"/>
          <p:cNvSpPr txBox="1"/>
          <p:nvPr/>
        </p:nvSpPr>
        <p:spPr>
          <a:xfrm>
            <a:off x="7334502" y="3234614"/>
            <a:ext cx="937260" cy="18288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100" u="none" cap="none" strike="noStrike">
                <a:solidFill>
                  <a:srgbClr val="FFBD59"/>
                </a:solidFill>
                <a:latin typeface="IBM Plex Serif"/>
                <a:ea typeface="IBM Plex Serif"/>
                <a:cs typeface="IBM Plex Serif"/>
                <a:sym typeface="IBM Plex Serif"/>
              </a:rPr>
              <a:t>Add a feature</a:t>
            </a:r>
            <a:endParaRPr sz="700"/>
          </a:p>
        </p:txBody>
      </p:sp>
      <p:sp>
        <p:nvSpPr>
          <p:cNvPr id="409" name="Google Shape;409;p21"/>
          <p:cNvSpPr txBox="1"/>
          <p:nvPr/>
        </p:nvSpPr>
        <p:spPr>
          <a:xfrm>
            <a:off x="7334502" y="3751370"/>
            <a:ext cx="937260" cy="18288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100" u="none" cap="none" strike="noStrike">
                <a:solidFill>
                  <a:srgbClr val="FFBD59"/>
                </a:solidFill>
                <a:latin typeface="IBM Plex Serif"/>
                <a:ea typeface="IBM Plex Serif"/>
                <a:cs typeface="IBM Plex Serif"/>
                <a:sym typeface="IBM Plex Serif"/>
              </a:rPr>
              <a:t>Add a feature</a:t>
            </a:r>
            <a:endParaRPr sz="700"/>
          </a:p>
        </p:txBody>
      </p:sp>
      <p:sp>
        <p:nvSpPr>
          <p:cNvPr id="410" name="Google Shape;410;p21"/>
          <p:cNvSpPr txBox="1"/>
          <p:nvPr/>
        </p:nvSpPr>
        <p:spPr>
          <a:xfrm>
            <a:off x="7334502" y="4010450"/>
            <a:ext cx="937260" cy="18288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100" u="none" cap="none" strike="noStrike">
                <a:solidFill>
                  <a:srgbClr val="FFBD59"/>
                </a:solidFill>
                <a:latin typeface="IBM Plex Serif"/>
                <a:ea typeface="IBM Plex Serif"/>
                <a:cs typeface="IBM Plex Serif"/>
                <a:sym typeface="IBM Plex Serif"/>
              </a:rPr>
              <a:t>Add a feature</a:t>
            </a:r>
            <a:endParaRPr sz="700"/>
          </a:p>
        </p:txBody>
      </p:sp>
      <p:sp>
        <p:nvSpPr>
          <p:cNvPr id="411" name="Google Shape;411;p21"/>
          <p:cNvSpPr txBox="1"/>
          <p:nvPr/>
        </p:nvSpPr>
        <p:spPr>
          <a:xfrm>
            <a:off x="3390029" y="3234614"/>
            <a:ext cx="937260" cy="18288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100" u="none" cap="none" strike="noStrike">
                <a:solidFill>
                  <a:srgbClr val="FFBD59"/>
                </a:solidFill>
                <a:latin typeface="IBM Plex Serif"/>
                <a:ea typeface="IBM Plex Serif"/>
                <a:cs typeface="IBM Plex Serif"/>
                <a:sym typeface="IBM Plex Serif"/>
              </a:rPr>
              <a:t>Add a feature</a:t>
            </a:r>
            <a:endParaRPr sz="700"/>
          </a:p>
        </p:txBody>
      </p:sp>
      <p:sp>
        <p:nvSpPr>
          <p:cNvPr id="412" name="Google Shape;412;p21"/>
          <p:cNvSpPr txBox="1"/>
          <p:nvPr/>
        </p:nvSpPr>
        <p:spPr>
          <a:xfrm>
            <a:off x="5362153" y="3751370"/>
            <a:ext cx="937260" cy="18288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100" u="none" cap="none" strike="noStrike">
                <a:solidFill>
                  <a:srgbClr val="FFBD59"/>
                </a:solidFill>
                <a:latin typeface="IBM Plex Serif"/>
                <a:ea typeface="IBM Plex Serif"/>
                <a:cs typeface="IBM Plex Serif"/>
                <a:sym typeface="IBM Plex Serif"/>
              </a:rPr>
              <a:t>Add a feature</a:t>
            </a:r>
            <a:endParaRPr sz="700"/>
          </a:p>
        </p:txBody>
      </p:sp>
      <p:sp>
        <p:nvSpPr>
          <p:cNvPr id="413" name="Google Shape;413;p21"/>
          <p:cNvSpPr txBox="1"/>
          <p:nvPr/>
        </p:nvSpPr>
        <p:spPr>
          <a:xfrm>
            <a:off x="7334502" y="4268126"/>
            <a:ext cx="937260" cy="18288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100" u="none" cap="none" strike="noStrike">
                <a:solidFill>
                  <a:srgbClr val="FFBD59"/>
                </a:solidFill>
                <a:latin typeface="IBM Plex Serif"/>
                <a:ea typeface="IBM Plex Serif"/>
                <a:cs typeface="IBM Plex Serif"/>
                <a:sym typeface="IBM Plex Serif"/>
              </a:rPr>
              <a:t>Add a feature</a:t>
            </a:r>
            <a:endParaRPr sz="700"/>
          </a:p>
        </p:txBody>
      </p:sp>
      <p:cxnSp>
        <p:nvCxnSpPr>
          <p:cNvPr id="414" name="Google Shape;414;p21"/>
          <p:cNvCxnSpPr/>
          <p:nvPr/>
        </p:nvCxnSpPr>
        <p:spPr>
          <a:xfrm>
            <a:off x="3286604" y="2915026"/>
            <a:ext cx="1144110" cy="0"/>
          </a:xfrm>
          <a:prstGeom prst="straightConnector1">
            <a:avLst/>
          </a:prstGeom>
          <a:noFill/>
          <a:ln cap="flat" cmpd="sng" w="9525">
            <a:solidFill>
              <a:srgbClr val="AFBFFF"/>
            </a:solidFill>
            <a:prstDash val="solid"/>
            <a:round/>
            <a:headEnd len="sm" w="sm" type="none"/>
            <a:tailEnd len="sm" w="sm" type="none"/>
          </a:ln>
        </p:spPr>
      </p:cxnSp>
      <p:cxnSp>
        <p:nvCxnSpPr>
          <p:cNvPr id="415" name="Google Shape;415;p21"/>
          <p:cNvCxnSpPr/>
          <p:nvPr/>
        </p:nvCxnSpPr>
        <p:spPr>
          <a:xfrm>
            <a:off x="5258727" y="2915026"/>
            <a:ext cx="1144111" cy="0"/>
          </a:xfrm>
          <a:prstGeom prst="straightConnector1">
            <a:avLst/>
          </a:prstGeom>
          <a:noFill/>
          <a:ln cap="flat" cmpd="sng" w="9525">
            <a:solidFill>
              <a:srgbClr val="AFBFFF"/>
            </a:solidFill>
            <a:prstDash val="solid"/>
            <a:round/>
            <a:headEnd len="sm" w="sm" type="none"/>
            <a:tailEnd len="sm" w="sm" type="none"/>
          </a:ln>
        </p:spPr>
      </p:cxnSp>
      <p:cxnSp>
        <p:nvCxnSpPr>
          <p:cNvPr id="416" name="Google Shape;416;p21"/>
          <p:cNvCxnSpPr/>
          <p:nvPr/>
        </p:nvCxnSpPr>
        <p:spPr>
          <a:xfrm>
            <a:off x="7231077" y="2915026"/>
            <a:ext cx="1144110" cy="0"/>
          </a:xfrm>
          <a:prstGeom prst="straightConnector1">
            <a:avLst/>
          </a:prstGeom>
          <a:noFill/>
          <a:ln cap="flat" cmpd="sng" w="9525">
            <a:solidFill>
              <a:srgbClr val="AFBFFF"/>
            </a:solidFill>
            <a:prstDash val="solid"/>
            <a:round/>
            <a:headEnd len="sm" w="sm" type="none"/>
            <a:tailEnd len="sm" w="sm" type="none"/>
          </a:ln>
        </p:spPr>
      </p:cxnSp>
      <p:sp>
        <p:nvSpPr>
          <p:cNvPr id="417" name="Google Shape;417;p21"/>
          <p:cNvSpPr txBox="1"/>
          <p:nvPr/>
        </p:nvSpPr>
        <p:spPr>
          <a:xfrm>
            <a:off x="514350" y="514350"/>
            <a:ext cx="2375490" cy="361950"/>
          </a:xfrm>
          <a:prstGeom prst="rect">
            <a:avLst/>
          </a:prstGeom>
          <a:noFill/>
          <a:ln>
            <a:noFill/>
          </a:ln>
        </p:spPr>
        <p:txBody>
          <a:bodyPr anchorCtr="0" anchor="t" bIns="0" lIns="0" spcFirstLastPara="1" rIns="0" wrap="square" tIns="0">
            <a:spAutoFit/>
          </a:bodyPr>
          <a:lstStyle/>
          <a:p>
            <a:pPr indent="0" lvl="0" marL="0" marR="0" rtl="0" algn="l">
              <a:lnSpc>
                <a:spcPct val="119979"/>
              </a:lnSpc>
              <a:spcBef>
                <a:spcPts val="0"/>
              </a:spcBef>
              <a:spcAft>
                <a:spcPts val="0"/>
              </a:spcAft>
              <a:buNone/>
            </a:pPr>
            <a:r>
              <a:rPr b="0" i="0" lang="en" sz="2400" u="none" cap="none" strike="noStrike">
                <a:solidFill>
                  <a:srgbClr val="31439D"/>
                </a:solidFill>
                <a:latin typeface="Anton"/>
                <a:ea typeface="Anton"/>
                <a:cs typeface="Anton"/>
                <a:sym typeface="Anton"/>
              </a:rPr>
              <a:t>PRICING PAGE</a:t>
            </a:r>
            <a:endParaRPr sz="700"/>
          </a:p>
        </p:txBody>
      </p:sp>
      <p:grpSp>
        <p:nvGrpSpPr>
          <p:cNvPr id="418" name="Google Shape;418;p21"/>
          <p:cNvGrpSpPr/>
          <p:nvPr/>
        </p:nvGrpSpPr>
        <p:grpSpPr>
          <a:xfrm>
            <a:off x="3286604" y="1171811"/>
            <a:ext cx="1144110" cy="1233584"/>
            <a:chOff x="0" y="-56486"/>
            <a:chExt cx="812800" cy="876363"/>
          </a:xfrm>
        </p:grpSpPr>
        <p:sp>
          <p:nvSpPr>
            <p:cNvPr id="419" name="Google Shape;419;p21"/>
            <p:cNvSpPr/>
            <p:nvPr/>
          </p:nvSpPr>
          <p:spPr>
            <a:xfrm>
              <a:off x="0" y="0"/>
              <a:ext cx="812800" cy="819877"/>
            </a:xfrm>
            <a:custGeom>
              <a:rect b="b" l="l" r="r" t="t"/>
              <a:pathLst>
                <a:path extrusionOk="0" h="819877" w="812800">
                  <a:moveTo>
                    <a:pt x="406400" y="0"/>
                  </a:moveTo>
                  <a:cubicBezTo>
                    <a:pt x="181951" y="0"/>
                    <a:pt x="0" y="183536"/>
                    <a:pt x="0" y="409939"/>
                  </a:cubicBezTo>
                  <a:cubicBezTo>
                    <a:pt x="0" y="636342"/>
                    <a:pt x="181951" y="819877"/>
                    <a:pt x="406400" y="819877"/>
                  </a:cubicBezTo>
                  <a:cubicBezTo>
                    <a:pt x="630849" y="819877"/>
                    <a:pt x="812800" y="636342"/>
                    <a:pt x="812800" y="409939"/>
                  </a:cubicBezTo>
                  <a:cubicBezTo>
                    <a:pt x="812800" y="183536"/>
                    <a:pt x="630849" y="0"/>
                    <a:pt x="406400" y="0"/>
                  </a:cubicBezTo>
                  <a:close/>
                </a:path>
              </a:pathLst>
            </a:custGeom>
            <a:solidFill>
              <a:srgbClr val="5A77FF"/>
            </a:solidFill>
            <a:ln cap="sq" cmpd="sng" w="57150">
              <a:solidFill>
                <a:srgbClr val="31439D"/>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20" name="Google Shape;420;p21"/>
            <p:cNvSpPr txBox="1"/>
            <p:nvPr/>
          </p:nvSpPr>
          <p:spPr>
            <a:xfrm>
              <a:off x="76200" y="-56486"/>
              <a:ext cx="660400" cy="799500"/>
            </a:xfrm>
            <a:prstGeom prst="rect">
              <a:avLst/>
            </a:prstGeom>
            <a:noFill/>
            <a:ln>
              <a:noFill/>
            </a:ln>
          </p:spPr>
          <p:txBody>
            <a:bodyPr anchorCtr="0" anchor="ctr" bIns="25400" lIns="25400" spcFirstLastPara="1" rIns="25400" wrap="square" tIns="25400">
              <a:noAutofit/>
            </a:bodyPr>
            <a:lstStyle/>
            <a:p>
              <a:pPr indent="0" lvl="0" marL="0" marR="0" rtl="0" algn="ctr">
                <a:lnSpc>
                  <a:spcPct val="150000"/>
                </a:lnSpc>
                <a:spcBef>
                  <a:spcPts val="0"/>
                </a:spcBef>
                <a:spcAft>
                  <a:spcPts val="0"/>
                </a:spcAft>
                <a:buNone/>
              </a:pPr>
              <a:r>
                <a:rPr b="0" i="0" lang="en" sz="2400" u="none" cap="none" strike="noStrike">
                  <a:solidFill>
                    <a:srgbClr val="FFBD59"/>
                  </a:solidFill>
                  <a:latin typeface="IBM Plex Serif"/>
                  <a:ea typeface="IBM Plex Serif"/>
                  <a:cs typeface="IBM Plex Serif"/>
                  <a:sym typeface="IBM Plex Serif"/>
                </a:rPr>
                <a:t>20$</a:t>
              </a:r>
              <a:endParaRPr sz="700"/>
            </a:p>
          </p:txBody>
        </p:sp>
      </p:grpSp>
      <p:grpSp>
        <p:nvGrpSpPr>
          <p:cNvPr id="421" name="Google Shape;421;p21"/>
          <p:cNvGrpSpPr/>
          <p:nvPr/>
        </p:nvGrpSpPr>
        <p:grpSpPr>
          <a:xfrm>
            <a:off x="5253747" y="1124618"/>
            <a:ext cx="1154073" cy="1280776"/>
            <a:chOff x="0" y="-133350"/>
            <a:chExt cx="1214614" cy="1347964"/>
          </a:xfrm>
        </p:grpSpPr>
        <p:sp>
          <p:nvSpPr>
            <p:cNvPr id="422" name="Google Shape;422;p21"/>
            <p:cNvSpPr/>
            <p:nvPr/>
          </p:nvSpPr>
          <p:spPr>
            <a:xfrm>
              <a:off x="0" y="0"/>
              <a:ext cx="1214614" cy="1214614"/>
            </a:xfrm>
            <a:custGeom>
              <a:rect b="b" l="l" r="r" t="t"/>
              <a:pathLst>
                <a:path extrusionOk="0" h="1214614" w="1214614">
                  <a:moveTo>
                    <a:pt x="0" y="0"/>
                  </a:moveTo>
                  <a:lnTo>
                    <a:pt x="1214614" y="0"/>
                  </a:lnTo>
                  <a:lnTo>
                    <a:pt x="1214614" y="1214614"/>
                  </a:lnTo>
                  <a:lnTo>
                    <a:pt x="0" y="1214614"/>
                  </a:lnTo>
                  <a:close/>
                </a:path>
              </a:pathLst>
            </a:custGeom>
            <a:solidFill>
              <a:srgbClr val="5A77FF"/>
            </a:solidFill>
            <a:ln cap="sq" cmpd="sng" w="57150">
              <a:solidFill>
                <a:srgbClr val="31439D"/>
              </a:solidFill>
              <a:prstDash val="solid"/>
              <a:miter lim="8000"/>
              <a:headEnd len="sm" w="sm" type="none"/>
              <a:tailEnd len="sm" w="sm" type="none"/>
            </a:ln>
          </p:spPr>
        </p:sp>
        <p:sp>
          <p:nvSpPr>
            <p:cNvPr id="423" name="Google Shape;423;p21"/>
            <p:cNvSpPr txBox="1"/>
            <p:nvPr/>
          </p:nvSpPr>
          <p:spPr>
            <a:xfrm>
              <a:off x="0" y="-133350"/>
              <a:ext cx="1214614" cy="1347964"/>
            </a:xfrm>
            <a:prstGeom prst="rect">
              <a:avLst/>
            </a:prstGeom>
            <a:noFill/>
            <a:ln>
              <a:noFill/>
            </a:ln>
          </p:spPr>
          <p:txBody>
            <a:bodyPr anchorCtr="0" anchor="ctr" bIns="25400" lIns="25400" spcFirstLastPara="1" rIns="25400" wrap="square" tIns="25400">
              <a:noAutofit/>
            </a:bodyPr>
            <a:lstStyle/>
            <a:p>
              <a:pPr indent="0" lvl="0" marL="0" marR="0" rtl="0" algn="ctr">
                <a:lnSpc>
                  <a:spcPct val="150000"/>
                </a:lnSpc>
                <a:spcBef>
                  <a:spcPts val="0"/>
                </a:spcBef>
                <a:spcAft>
                  <a:spcPts val="0"/>
                </a:spcAft>
                <a:buNone/>
              </a:pPr>
              <a:r>
                <a:rPr b="0" i="0" lang="en" sz="2400" u="none" cap="none" strike="noStrike">
                  <a:solidFill>
                    <a:srgbClr val="FFBD59"/>
                  </a:solidFill>
                  <a:latin typeface="IBM Plex Serif"/>
                  <a:ea typeface="IBM Plex Serif"/>
                  <a:cs typeface="IBM Plex Serif"/>
                  <a:sym typeface="IBM Plex Serif"/>
                </a:rPr>
                <a:t>200$</a:t>
              </a:r>
              <a:endParaRPr sz="700"/>
            </a:p>
          </p:txBody>
        </p:sp>
      </p:grpSp>
      <p:grpSp>
        <p:nvGrpSpPr>
          <p:cNvPr id="424" name="Google Shape;424;p21"/>
          <p:cNvGrpSpPr/>
          <p:nvPr/>
        </p:nvGrpSpPr>
        <p:grpSpPr>
          <a:xfrm>
            <a:off x="7244465" y="1155302"/>
            <a:ext cx="1117461" cy="1250092"/>
            <a:chOff x="0" y="-69849"/>
            <a:chExt cx="812893" cy="909376"/>
          </a:xfrm>
        </p:grpSpPr>
        <p:sp>
          <p:nvSpPr>
            <p:cNvPr id="425" name="Google Shape;425;p21"/>
            <p:cNvSpPr/>
            <p:nvPr/>
          </p:nvSpPr>
          <p:spPr>
            <a:xfrm>
              <a:off x="0" y="0"/>
              <a:ext cx="812800" cy="839527"/>
            </a:xfrm>
            <a:custGeom>
              <a:rect b="b" l="l" r="r" t="t"/>
              <a:pathLst>
                <a:path extrusionOk="0" h="839527" w="812800">
                  <a:moveTo>
                    <a:pt x="574675" y="0"/>
                  </a:moveTo>
                  <a:lnTo>
                    <a:pt x="812800" y="238125"/>
                  </a:lnTo>
                  <a:lnTo>
                    <a:pt x="812800" y="601402"/>
                  </a:lnTo>
                  <a:lnTo>
                    <a:pt x="574675" y="839527"/>
                  </a:lnTo>
                  <a:lnTo>
                    <a:pt x="238125" y="839527"/>
                  </a:lnTo>
                  <a:lnTo>
                    <a:pt x="0" y="601402"/>
                  </a:lnTo>
                  <a:lnTo>
                    <a:pt x="0" y="238125"/>
                  </a:lnTo>
                  <a:lnTo>
                    <a:pt x="238125" y="0"/>
                  </a:lnTo>
                  <a:lnTo>
                    <a:pt x="574675" y="0"/>
                  </a:lnTo>
                  <a:close/>
                </a:path>
              </a:pathLst>
            </a:custGeom>
            <a:solidFill>
              <a:srgbClr val="5A77FF"/>
            </a:solidFill>
            <a:ln cap="sq" cmpd="sng" w="57150">
              <a:solidFill>
                <a:srgbClr val="31439D"/>
              </a:solidFill>
              <a:prstDash val="solid"/>
              <a:miter lim="8000"/>
              <a:headEnd len="sm" w="sm" type="none"/>
              <a:tailEnd len="sm" w="sm" type="none"/>
            </a:ln>
          </p:spPr>
        </p:sp>
        <p:sp>
          <p:nvSpPr>
            <p:cNvPr id="426" name="Google Shape;426;p21"/>
            <p:cNvSpPr txBox="1"/>
            <p:nvPr/>
          </p:nvSpPr>
          <p:spPr>
            <a:xfrm>
              <a:off x="63493" y="-69849"/>
              <a:ext cx="749400" cy="846000"/>
            </a:xfrm>
            <a:prstGeom prst="rect">
              <a:avLst/>
            </a:prstGeom>
            <a:noFill/>
            <a:ln>
              <a:noFill/>
            </a:ln>
          </p:spPr>
          <p:txBody>
            <a:bodyPr anchorCtr="0" anchor="ctr" bIns="25400" lIns="25400" spcFirstLastPara="1" rIns="25400" wrap="square" tIns="25400">
              <a:noAutofit/>
            </a:bodyPr>
            <a:lstStyle/>
            <a:p>
              <a:pPr indent="0" lvl="0" marL="0" marR="0" rtl="0" algn="ctr">
                <a:lnSpc>
                  <a:spcPct val="150000"/>
                </a:lnSpc>
                <a:spcBef>
                  <a:spcPts val="0"/>
                </a:spcBef>
                <a:spcAft>
                  <a:spcPts val="0"/>
                </a:spcAft>
                <a:buNone/>
              </a:pPr>
              <a:r>
                <a:rPr b="0" i="0" lang="en" sz="2400" u="none" cap="none" strike="noStrike">
                  <a:solidFill>
                    <a:srgbClr val="FFBD59"/>
                  </a:solidFill>
                  <a:latin typeface="IBM Plex Serif"/>
                  <a:ea typeface="IBM Plex Serif"/>
                  <a:cs typeface="IBM Plex Serif"/>
                  <a:sym typeface="IBM Plex Serif"/>
                </a:rPr>
                <a:t>2000$</a:t>
              </a:r>
              <a:endParaRPr sz="700"/>
            </a:p>
          </p:txBody>
        </p:sp>
      </p:grpSp>
      <p:sp>
        <p:nvSpPr>
          <p:cNvPr id="427" name="Google Shape;427;p21"/>
          <p:cNvSpPr txBox="1"/>
          <p:nvPr/>
        </p:nvSpPr>
        <p:spPr>
          <a:xfrm>
            <a:off x="514350" y="1726856"/>
            <a:ext cx="1880700" cy="3216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100" u="none" cap="none" strike="noStrike">
                <a:solidFill>
                  <a:srgbClr val="FFFFFF"/>
                </a:solidFill>
                <a:latin typeface="IBM Plex Serif"/>
                <a:ea typeface="IBM Plex Serif"/>
                <a:cs typeface="IBM Plex Serif"/>
                <a:sym typeface="IBM Plex Serif"/>
              </a:rPr>
              <a:t>Lorem ipsum dolor sit amet, consectetur adipiscing elit. Pellentesque bibendum turpis at quam sagittis efficitur. Pellentesque fermentum porttitor mi id euismod. Pellentesque et venenatis urna. In malesuada rutrum sagittis. Vivamus efficitur consectetur porta. Vestibulum accumsan suscipit eros id ullamcorper. Suspendisse a felis interdum, pharetra arcu nec, placerat neque. Maecenas lacus erat, facilisis vel maximus quis, rhoncus et tortor.</a:t>
            </a:r>
            <a:endParaRPr sz="7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A77FF"/>
        </a:solidFill>
      </p:bgPr>
    </p:bg>
    <p:spTree>
      <p:nvGrpSpPr>
        <p:cNvPr id="431" name="Shape 431"/>
        <p:cNvGrpSpPr/>
        <p:nvPr/>
      </p:nvGrpSpPr>
      <p:grpSpPr>
        <a:xfrm>
          <a:off x="0" y="0"/>
          <a:ext cx="0" cy="0"/>
          <a:chOff x="0" y="0"/>
          <a:chExt cx="0" cy="0"/>
        </a:xfrm>
      </p:grpSpPr>
      <p:pic>
        <p:nvPicPr>
          <p:cNvPr id="432" name="Google Shape;432;p22"/>
          <p:cNvPicPr preferRelativeResize="0"/>
          <p:nvPr/>
        </p:nvPicPr>
        <p:blipFill rotWithShape="1">
          <a:blip r:embed="rId3">
            <a:alphaModFix/>
          </a:blip>
          <a:srcRect b="4718" l="17908" r="3388" t="3763"/>
          <a:stretch/>
        </p:blipFill>
        <p:spPr>
          <a:xfrm>
            <a:off x="0" y="0"/>
            <a:ext cx="9144000" cy="5143500"/>
          </a:xfrm>
          <a:prstGeom prst="rect">
            <a:avLst/>
          </a:prstGeom>
          <a:noFill/>
          <a:ln>
            <a:noFill/>
          </a:ln>
        </p:spPr>
      </p:pic>
      <p:cxnSp>
        <p:nvCxnSpPr>
          <p:cNvPr id="433" name="Google Shape;433;p22"/>
          <p:cNvCxnSpPr/>
          <p:nvPr/>
        </p:nvCxnSpPr>
        <p:spPr>
          <a:xfrm>
            <a:off x="0" y="4404194"/>
            <a:ext cx="9144000" cy="0"/>
          </a:xfrm>
          <a:prstGeom prst="straightConnector1">
            <a:avLst/>
          </a:prstGeom>
          <a:noFill/>
          <a:ln cap="flat" cmpd="sng" w="38100">
            <a:solidFill>
              <a:srgbClr val="FFBD59"/>
            </a:solidFill>
            <a:prstDash val="solid"/>
            <a:round/>
            <a:headEnd len="sm" w="sm" type="none"/>
            <a:tailEnd len="sm" w="sm" type="none"/>
          </a:ln>
        </p:spPr>
      </p:cxnSp>
      <p:grpSp>
        <p:nvGrpSpPr>
          <p:cNvPr id="434" name="Google Shape;434;p22"/>
          <p:cNvGrpSpPr/>
          <p:nvPr/>
        </p:nvGrpSpPr>
        <p:grpSpPr>
          <a:xfrm>
            <a:off x="363147" y="4088163"/>
            <a:ext cx="2606448" cy="560700"/>
            <a:chOff x="0" y="-47625"/>
            <a:chExt cx="1372944" cy="295348"/>
          </a:xfrm>
        </p:grpSpPr>
        <p:sp>
          <p:nvSpPr>
            <p:cNvPr id="435" name="Google Shape;435;p22"/>
            <p:cNvSpPr/>
            <p:nvPr/>
          </p:nvSpPr>
          <p:spPr>
            <a:xfrm>
              <a:off x="0" y="0"/>
              <a:ext cx="1372944" cy="247723"/>
            </a:xfrm>
            <a:custGeom>
              <a:rect b="b" l="l" r="r" t="t"/>
              <a:pathLst>
                <a:path extrusionOk="0" h="247723" w="1372944">
                  <a:moveTo>
                    <a:pt x="29703" y="0"/>
                  </a:moveTo>
                  <a:lnTo>
                    <a:pt x="1343241" y="0"/>
                  </a:lnTo>
                  <a:cubicBezTo>
                    <a:pt x="1359645" y="0"/>
                    <a:pt x="1372944" y="13298"/>
                    <a:pt x="1372944" y="29703"/>
                  </a:cubicBezTo>
                  <a:lnTo>
                    <a:pt x="1372944" y="218020"/>
                  </a:lnTo>
                  <a:cubicBezTo>
                    <a:pt x="1372944" y="225898"/>
                    <a:pt x="1369814" y="233453"/>
                    <a:pt x="1364244" y="239023"/>
                  </a:cubicBezTo>
                  <a:cubicBezTo>
                    <a:pt x="1358673" y="244593"/>
                    <a:pt x="1351118" y="247723"/>
                    <a:pt x="1343241" y="247723"/>
                  </a:cubicBezTo>
                  <a:lnTo>
                    <a:pt x="29703" y="247723"/>
                  </a:lnTo>
                  <a:cubicBezTo>
                    <a:pt x="21825" y="247723"/>
                    <a:pt x="14270" y="244593"/>
                    <a:pt x="8700" y="239023"/>
                  </a:cubicBezTo>
                  <a:cubicBezTo>
                    <a:pt x="3129" y="233453"/>
                    <a:pt x="0" y="225898"/>
                    <a:pt x="0" y="218020"/>
                  </a:cubicBezTo>
                  <a:lnTo>
                    <a:pt x="0" y="29703"/>
                  </a:lnTo>
                  <a:cubicBezTo>
                    <a:pt x="0" y="21825"/>
                    <a:pt x="3129" y="14270"/>
                    <a:pt x="8700" y="8700"/>
                  </a:cubicBezTo>
                  <a:cubicBezTo>
                    <a:pt x="14270" y="3129"/>
                    <a:pt x="21825" y="0"/>
                    <a:pt x="29703" y="0"/>
                  </a:cubicBezTo>
                  <a:close/>
                </a:path>
              </a:pathLst>
            </a:custGeom>
            <a:solidFill>
              <a:srgbClr val="506BF1"/>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36" name="Google Shape;436;p22"/>
            <p:cNvSpPr txBox="1"/>
            <p:nvPr/>
          </p:nvSpPr>
          <p:spPr>
            <a:xfrm>
              <a:off x="0" y="-47625"/>
              <a:ext cx="1372944" cy="295348"/>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37" name="Google Shape;437;p22"/>
          <p:cNvSpPr txBox="1"/>
          <p:nvPr/>
        </p:nvSpPr>
        <p:spPr>
          <a:xfrm>
            <a:off x="514350" y="4324350"/>
            <a:ext cx="2455200" cy="169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 sz="1100" u="none" cap="none" strike="noStrike">
                <a:solidFill>
                  <a:srgbClr val="FFFFFF"/>
                </a:solidFill>
                <a:latin typeface="IBM Plex Serif"/>
                <a:ea typeface="IBM Plex Serif"/>
                <a:cs typeface="IBM Plex Serif"/>
                <a:sym typeface="IBM Plex Serif"/>
              </a:rPr>
              <a:t>A picture is worth a thousand words</a:t>
            </a:r>
            <a:endParaRPr sz="700"/>
          </a:p>
        </p:txBody>
      </p:sp>
      <p:grpSp>
        <p:nvGrpSpPr>
          <p:cNvPr id="438" name="Google Shape;438;p22"/>
          <p:cNvGrpSpPr/>
          <p:nvPr/>
        </p:nvGrpSpPr>
        <p:grpSpPr>
          <a:xfrm rot="5400000">
            <a:off x="8414915" y="4308594"/>
            <a:ext cx="216158" cy="191202"/>
            <a:chOff x="26359" y="38873"/>
            <a:chExt cx="760082" cy="672327"/>
          </a:xfrm>
        </p:grpSpPr>
        <p:sp>
          <p:nvSpPr>
            <p:cNvPr id="439" name="Google Shape;439;p22"/>
            <p:cNvSpPr/>
            <p:nvPr/>
          </p:nvSpPr>
          <p:spPr>
            <a:xfrm>
              <a:off x="26359" y="38873"/>
              <a:ext cx="760082" cy="672327"/>
            </a:xfrm>
            <a:custGeom>
              <a:rect b="b" l="l" r="r" t="t"/>
              <a:pathLst>
                <a:path extrusionOk="0" h="672327" w="760082">
                  <a:moveTo>
                    <a:pt x="413275" y="19287"/>
                  </a:moveTo>
                  <a:lnTo>
                    <a:pt x="753207" y="614167"/>
                  </a:lnTo>
                  <a:cubicBezTo>
                    <a:pt x="760082" y="626198"/>
                    <a:pt x="760032" y="640980"/>
                    <a:pt x="753077" y="652965"/>
                  </a:cubicBezTo>
                  <a:cubicBezTo>
                    <a:pt x="746122" y="664950"/>
                    <a:pt x="733312" y="672327"/>
                    <a:pt x="719455" y="672327"/>
                  </a:cubicBezTo>
                  <a:lnTo>
                    <a:pt x="40627" y="672327"/>
                  </a:lnTo>
                  <a:cubicBezTo>
                    <a:pt x="26770" y="672327"/>
                    <a:pt x="13960" y="664950"/>
                    <a:pt x="7005" y="652965"/>
                  </a:cubicBezTo>
                  <a:cubicBezTo>
                    <a:pt x="50" y="640980"/>
                    <a:pt x="0" y="626198"/>
                    <a:pt x="6875" y="614167"/>
                  </a:cubicBezTo>
                  <a:lnTo>
                    <a:pt x="346807" y="19287"/>
                  </a:lnTo>
                  <a:cubicBezTo>
                    <a:pt x="353622" y="7361"/>
                    <a:pt x="366305" y="0"/>
                    <a:pt x="380041" y="0"/>
                  </a:cubicBezTo>
                  <a:cubicBezTo>
                    <a:pt x="393777" y="0"/>
                    <a:pt x="406460" y="7361"/>
                    <a:pt x="413275" y="19287"/>
                  </a:cubicBezTo>
                  <a:close/>
                </a:path>
              </a:pathLst>
            </a:custGeom>
            <a:solidFill>
              <a:srgbClr val="FFBD59"/>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40" name="Google Shape;440;p22"/>
            <p:cNvSpPr txBox="1"/>
            <p:nvPr/>
          </p:nvSpPr>
          <p:spPr>
            <a:xfrm>
              <a:off x="127000" y="282575"/>
              <a:ext cx="558800" cy="377825"/>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A77FF"/>
        </a:solidFill>
      </p:bgPr>
    </p:bg>
    <p:spTree>
      <p:nvGrpSpPr>
        <p:cNvPr id="444" name="Shape 444"/>
        <p:cNvGrpSpPr/>
        <p:nvPr/>
      </p:nvGrpSpPr>
      <p:grpSpPr>
        <a:xfrm>
          <a:off x="0" y="0"/>
          <a:ext cx="0" cy="0"/>
          <a:chOff x="0" y="0"/>
          <a:chExt cx="0" cy="0"/>
        </a:xfrm>
      </p:grpSpPr>
      <p:pic>
        <p:nvPicPr>
          <p:cNvPr id="445" name="Google Shape;445;p23"/>
          <p:cNvPicPr preferRelativeResize="0"/>
          <p:nvPr/>
        </p:nvPicPr>
        <p:blipFill>
          <a:blip r:embed="rId3">
            <a:alphaModFix/>
          </a:blip>
          <a:stretch>
            <a:fillRect/>
          </a:stretch>
        </p:blipFill>
        <p:spPr>
          <a:xfrm>
            <a:off x="0" y="0"/>
            <a:ext cx="9144000" cy="5143500"/>
          </a:xfrm>
          <a:prstGeom prst="rect">
            <a:avLst/>
          </a:prstGeom>
          <a:noFill/>
          <a:ln>
            <a:noFill/>
          </a:ln>
        </p:spPr>
      </p:pic>
      <p:sp>
        <p:nvSpPr>
          <p:cNvPr id="446" name="Google Shape;446;p23"/>
          <p:cNvSpPr/>
          <p:nvPr/>
        </p:nvSpPr>
        <p:spPr>
          <a:xfrm>
            <a:off x="3849143" y="426218"/>
            <a:ext cx="4291064" cy="4291064"/>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rotWithShape="1">
            <a:blip r:embed="rId4">
              <a:alphaModFix/>
            </a:blip>
            <a:stretch>
              <a:fillRect b="0" l="-27668" r="-27668" t="0"/>
            </a:stretch>
          </a:blip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47" name="Google Shape;447;p23"/>
          <p:cNvSpPr/>
          <p:nvPr/>
        </p:nvSpPr>
        <p:spPr>
          <a:xfrm>
            <a:off x="3221249" y="-509896"/>
            <a:ext cx="5408401" cy="5714610"/>
          </a:xfrm>
          <a:custGeom>
            <a:rect b="b" l="l" r="r" t="t"/>
            <a:pathLst>
              <a:path extrusionOk="0" h="11429219" w="10816802">
                <a:moveTo>
                  <a:pt x="0" y="0"/>
                </a:moveTo>
                <a:lnTo>
                  <a:pt x="10816802" y="0"/>
                </a:lnTo>
                <a:lnTo>
                  <a:pt x="10816802" y="11429219"/>
                </a:lnTo>
                <a:lnTo>
                  <a:pt x="0" y="11429219"/>
                </a:lnTo>
                <a:lnTo>
                  <a:pt x="0" y="0"/>
                </a:lnTo>
                <a:close/>
              </a:path>
            </a:pathLst>
          </a:custGeom>
          <a:blipFill rotWithShape="1">
            <a:blip r:embed="rId5">
              <a:alphaModFix/>
            </a:blip>
            <a:stretch>
              <a:fillRect b="0" l="0" r="0" t="0"/>
            </a:stretch>
          </a:blipFill>
          <a:ln>
            <a:noFill/>
          </a:ln>
        </p:spPr>
      </p:sp>
      <p:grpSp>
        <p:nvGrpSpPr>
          <p:cNvPr id="448" name="Google Shape;448;p23"/>
          <p:cNvGrpSpPr/>
          <p:nvPr/>
        </p:nvGrpSpPr>
        <p:grpSpPr>
          <a:xfrm>
            <a:off x="900494" y="2331324"/>
            <a:ext cx="4156885" cy="1839722"/>
            <a:chOff x="0" y="-47625"/>
            <a:chExt cx="2189635" cy="969072"/>
          </a:xfrm>
        </p:grpSpPr>
        <p:sp>
          <p:nvSpPr>
            <p:cNvPr id="449" name="Google Shape;449;p23"/>
            <p:cNvSpPr/>
            <p:nvPr/>
          </p:nvSpPr>
          <p:spPr>
            <a:xfrm>
              <a:off x="0" y="0"/>
              <a:ext cx="2189635" cy="921447"/>
            </a:xfrm>
            <a:custGeom>
              <a:rect b="b" l="l" r="r" t="t"/>
              <a:pathLst>
                <a:path extrusionOk="0" h="921447" w="2189635">
                  <a:moveTo>
                    <a:pt x="18624" y="0"/>
                  </a:moveTo>
                  <a:lnTo>
                    <a:pt x="2171011" y="0"/>
                  </a:lnTo>
                  <a:cubicBezTo>
                    <a:pt x="2175950" y="0"/>
                    <a:pt x="2180687" y="1962"/>
                    <a:pt x="2184180" y="5455"/>
                  </a:cubicBezTo>
                  <a:cubicBezTo>
                    <a:pt x="2187673" y="8948"/>
                    <a:pt x="2189635" y="13685"/>
                    <a:pt x="2189635" y="18624"/>
                  </a:cubicBezTo>
                  <a:lnTo>
                    <a:pt x="2189635" y="902822"/>
                  </a:lnTo>
                  <a:cubicBezTo>
                    <a:pt x="2189635" y="907762"/>
                    <a:pt x="2187673" y="912499"/>
                    <a:pt x="2184180" y="915992"/>
                  </a:cubicBezTo>
                  <a:cubicBezTo>
                    <a:pt x="2180687" y="919485"/>
                    <a:pt x="2175950" y="921447"/>
                    <a:pt x="2171011" y="921447"/>
                  </a:cubicBezTo>
                  <a:lnTo>
                    <a:pt x="18624" y="921447"/>
                  </a:lnTo>
                  <a:cubicBezTo>
                    <a:pt x="13685" y="921447"/>
                    <a:pt x="8948" y="919485"/>
                    <a:pt x="5455" y="915992"/>
                  </a:cubicBezTo>
                  <a:cubicBezTo>
                    <a:pt x="1962" y="912499"/>
                    <a:pt x="0" y="907762"/>
                    <a:pt x="0" y="902822"/>
                  </a:cubicBezTo>
                  <a:lnTo>
                    <a:pt x="0" y="18624"/>
                  </a:lnTo>
                  <a:cubicBezTo>
                    <a:pt x="0" y="13685"/>
                    <a:pt x="1962" y="8948"/>
                    <a:pt x="5455" y="5455"/>
                  </a:cubicBezTo>
                  <a:cubicBezTo>
                    <a:pt x="8948" y="1962"/>
                    <a:pt x="13685" y="0"/>
                    <a:pt x="18624" y="0"/>
                  </a:cubicBezTo>
                  <a:close/>
                </a:path>
              </a:pathLst>
            </a:custGeom>
            <a:solidFill>
              <a:srgbClr val="506BF1"/>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50" name="Google Shape;450;p23"/>
            <p:cNvSpPr txBox="1"/>
            <p:nvPr/>
          </p:nvSpPr>
          <p:spPr>
            <a:xfrm>
              <a:off x="0" y="-47625"/>
              <a:ext cx="2189635" cy="969072"/>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51" name="Google Shape;451;p23"/>
          <p:cNvGrpSpPr/>
          <p:nvPr/>
        </p:nvGrpSpPr>
        <p:grpSpPr>
          <a:xfrm>
            <a:off x="941248" y="2372974"/>
            <a:ext cx="4075378" cy="1756422"/>
            <a:chOff x="0" y="-47625"/>
            <a:chExt cx="2146701" cy="925193"/>
          </a:xfrm>
        </p:grpSpPr>
        <p:sp>
          <p:nvSpPr>
            <p:cNvPr id="452" name="Google Shape;452;p23"/>
            <p:cNvSpPr/>
            <p:nvPr/>
          </p:nvSpPr>
          <p:spPr>
            <a:xfrm>
              <a:off x="0" y="0"/>
              <a:ext cx="2146701" cy="877568"/>
            </a:xfrm>
            <a:custGeom>
              <a:rect b="b" l="l" r="r" t="t"/>
              <a:pathLst>
                <a:path extrusionOk="0" h="877568" w="2146701">
                  <a:moveTo>
                    <a:pt x="13298" y="0"/>
                  </a:moveTo>
                  <a:lnTo>
                    <a:pt x="2133403" y="0"/>
                  </a:lnTo>
                  <a:cubicBezTo>
                    <a:pt x="2140747" y="0"/>
                    <a:pt x="2146701" y="5954"/>
                    <a:pt x="2146701" y="13298"/>
                  </a:cubicBezTo>
                  <a:lnTo>
                    <a:pt x="2146701" y="864271"/>
                  </a:lnTo>
                  <a:cubicBezTo>
                    <a:pt x="2146701" y="871615"/>
                    <a:pt x="2140747" y="877568"/>
                    <a:pt x="2133403" y="877568"/>
                  </a:cubicBezTo>
                  <a:lnTo>
                    <a:pt x="13298" y="877568"/>
                  </a:lnTo>
                  <a:cubicBezTo>
                    <a:pt x="5954" y="877568"/>
                    <a:pt x="0" y="871615"/>
                    <a:pt x="0" y="864271"/>
                  </a:cubicBezTo>
                  <a:lnTo>
                    <a:pt x="0" y="13298"/>
                  </a:lnTo>
                  <a:cubicBezTo>
                    <a:pt x="0" y="5954"/>
                    <a:pt x="5954" y="0"/>
                    <a:pt x="13298" y="0"/>
                  </a:cubicBezTo>
                  <a:close/>
                </a:path>
              </a:pathLst>
            </a:custGeom>
            <a:solidFill>
              <a:srgbClr val="000000">
                <a:alpha val="0"/>
              </a:srgbClr>
            </a:solidFill>
            <a:ln cap="sq" cmpd="sng" w="38100">
              <a:solidFill>
                <a:srgbClr val="31439D"/>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53" name="Google Shape;453;p23"/>
            <p:cNvSpPr txBox="1"/>
            <p:nvPr/>
          </p:nvSpPr>
          <p:spPr>
            <a:xfrm>
              <a:off x="0" y="-47625"/>
              <a:ext cx="2146701" cy="925193"/>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54" name="Google Shape;454;p23"/>
          <p:cNvSpPr txBox="1"/>
          <p:nvPr/>
        </p:nvSpPr>
        <p:spPr>
          <a:xfrm>
            <a:off x="1524280" y="2655450"/>
            <a:ext cx="3126584" cy="690563"/>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b="0" i="0" lang="en" sz="4500" u="none" cap="none" strike="noStrike">
                <a:solidFill>
                  <a:srgbClr val="FFFFFF"/>
                </a:solidFill>
                <a:latin typeface="Anton"/>
                <a:ea typeface="Anton"/>
                <a:cs typeface="Anton"/>
                <a:sym typeface="Anton"/>
              </a:rPr>
              <a:t>ABOUT US</a:t>
            </a:r>
            <a:endParaRPr sz="700"/>
          </a:p>
        </p:txBody>
      </p:sp>
      <p:sp>
        <p:nvSpPr>
          <p:cNvPr id="455" name="Google Shape;455;p23"/>
          <p:cNvSpPr txBox="1"/>
          <p:nvPr/>
        </p:nvSpPr>
        <p:spPr>
          <a:xfrm>
            <a:off x="1524279" y="3379350"/>
            <a:ext cx="2660371" cy="52260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 sz="1600" u="none" cap="none" strike="noStrike">
                <a:solidFill>
                  <a:srgbClr val="FFBD59"/>
                </a:solidFill>
                <a:latin typeface="IBM Plex Serif"/>
                <a:ea typeface="IBM Plex Serif"/>
                <a:cs typeface="IBM Plex Serif"/>
                <a:sym typeface="IBM Plex Serif"/>
              </a:rPr>
              <a:t>Elaborate on what you want to discuss. </a:t>
            </a:r>
            <a:endParaRPr sz="700"/>
          </a:p>
        </p:txBody>
      </p:sp>
      <p:grpSp>
        <p:nvGrpSpPr>
          <p:cNvPr id="456" name="Google Shape;456;p23"/>
          <p:cNvGrpSpPr/>
          <p:nvPr/>
        </p:nvGrpSpPr>
        <p:grpSpPr>
          <a:xfrm>
            <a:off x="564629" y="2086769"/>
            <a:ext cx="772287" cy="772287"/>
            <a:chOff x="0" y="0"/>
            <a:chExt cx="812800" cy="812800"/>
          </a:xfrm>
        </p:grpSpPr>
        <p:sp>
          <p:nvSpPr>
            <p:cNvPr id="457" name="Google Shape;457;p23"/>
            <p:cNvSpPr/>
            <p:nvPr/>
          </p:nvSpPr>
          <p:spPr>
            <a:xfrm>
              <a:off x="0" y="0"/>
              <a:ext cx="812800" cy="812800"/>
            </a:xfrm>
            <a:custGeom>
              <a:rect b="b" l="l" r="r" t="t"/>
              <a:pathLst>
                <a:path extrusionOk="0" h="812800" w="812800">
                  <a:moveTo>
                    <a:pt x="574675" y="0"/>
                  </a:moveTo>
                  <a:lnTo>
                    <a:pt x="812800" y="238125"/>
                  </a:lnTo>
                  <a:lnTo>
                    <a:pt x="812800" y="574675"/>
                  </a:lnTo>
                  <a:lnTo>
                    <a:pt x="574675" y="812800"/>
                  </a:lnTo>
                  <a:lnTo>
                    <a:pt x="238125" y="812800"/>
                  </a:lnTo>
                  <a:lnTo>
                    <a:pt x="0" y="574675"/>
                  </a:lnTo>
                  <a:lnTo>
                    <a:pt x="0" y="238125"/>
                  </a:lnTo>
                  <a:lnTo>
                    <a:pt x="238125" y="0"/>
                  </a:lnTo>
                  <a:lnTo>
                    <a:pt x="574675" y="0"/>
                  </a:lnTo>
                  <a:close/>
                </a:path>
              </a:pathLst>
            </a:custGeom>
            <a:solidFill>
              <a:srgbClr val="5A77FF"/>
            </a:solidFill>
            <a:ln cap="sq" cmpd="sng" w="57150">
              <a:solidFill>
                <a:srgbClr val="31439D"/>
              </a:solidFill>
              <a:prstDash val="solid"/>
              <a:miter lim="8000"/>
              <a:headEnd len="sm" w="sm" type="none"/>
              <a:tailEnd len="sm" w="sm" type="none"/>
            </a:ln>
          </p:spPr>
        </p:sp>
        <p:sp>
          <p:nvSpPr>
            <p:cNvPr id="458" name="Google Shape;458;p23"/>
            <p:cNvSpPr txBox="1"/>
            <p:nvPr/>
          </p:nvSpPr>
          <p:spPr>
            <a:xfrm>
              <a:off x="63500" y="73025"/>
              <a:ext cx="685800" cy="676275"/>
            </a:xfrm>
            <a:prstGeom prst="rect">
              <a:avLst/>
            </a:prstGeom>
            <a:noFill/>
            <a:ln>
              <a:noFill/>
            </a:ln>
          </p:spPr>
          <p:txBody>
            <a:bodyPr anchorCtr="0" anchor="ctr" bIns="25400" lIns="25400" spcFirstLastPara="1" rIns="25400" wrap="square" tIns="25400">
              <a:noAutofit/>
            </a:bodyPr>
            <a:lstStyle/>
            <a:p>
              <a:pPr indent="0" lvl="0" marL="0" marR="0" rtl="0" algn="ctr">
                <a:lnSpc>
                  <a:spcPct val="119979"/>
                </a:lnSpc>
                <a:spcBef>
                  <a:spcPts val="0"/>
                </a:spcBef>
                <a:spcAft>
                  <a:spcPts val="0"/>
                </a:spcAft>
                <a:buNone/>
              </a:pPr>
              <a:r>
                <a:rPr b="1" i="0" lang="en" sz="2400" u="none" cap="none" strike="noStrike">
                  <a:solidFill>
                    <a:srgbClr val="31439D"/>
                  </a:solidFill>
                  <a:latin typeface="IBM Plex Serif Medium"/>
                  <a:ea typeface="IBM Plex Serif Medium"/>
                  <a:cs typeface="IBM Plex Serif Medium"/>
                  <a:sym typeface="IBM Plex Serif Medium"/>
                </a:rPr>
                <a:t>03.</a:t>
              </a:r>
              <a:endParaRPr sz="700"/>
            </a:p>
          </p:txBody>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A77FF"/>
        </a:solidFill>
      </p:bgPr>
    </p:bg>
    <p:spTree>
      <p:nvGrpSpPr>
        <p:cNvPr id="462" name="Shape 462"/>
        <p:cNvGrpSpPr/>
        <p:nvPr/>
      </p:nvGrpSpPr>
      <p:grpSpPr>
        <a:xfrm>
          <a:off x="0" y="0"/>
          <a:ext cx="0" cy="0"/>
          <a:chOff x="0" y="0"/>
          <a:chExt cx="0" cy="0"/>
        </a:xfrm>
      </p:grpSpPr>
      <p:grpSp>
        <p:nvGrpSpPr>
          <p:cNvPr id="463" name="Google Shape;463;p24"/>
          <p:cNvGrpSpPr/>
          <p:nvPr/>
        </p:nvGrpSpPr>
        <p:grpSpPr>
          <a:xfrm>
            <a:off x="5191703" y="416680"/>
            <a:ext cx="3437947" cy="4212470"/>
            <a:chOff x="0" y="-47625"/>
            <a:chExt cx="1676381" cy="2054047"/>
          </a:xfrm>
        </p:grpSpPr>
        <p:sp>
          <p:nvSpPr>
            <p:cNvPr id="464" name="Google Shape;464;p24"/>
            <p:cNvSpPr/>
            <p:nvPr/>
          </p:nvSpPr>
          <p:spPr>
            <a:xfrm>
              <a:off x="0" y="0"/>
              <a:ext cx="1676381" cy="2006422"/>
            </a:xfrm>
            <a:custGeom>
              <a:rect b="b" l="l" r="r" t="t"/>
              <a:pathLst>
                <a:path extrusionOk="0" h="2006422" w="1676381">
                  <a:moveTo>
                    <a:pt x="22519" y="0"/>
                  </a:moveTo>
                  <a:lnTo>
                    <a:pt x="1653862" y="0"/>
                  </a:lnTo>
                  <a:cubicBezTo>
                    <a:pt x="1659834" y="0"/>
                    <a:pt x="1665562" y="2373"/>
                    <a:pt x="1669785" y="6596"/>
                  </a:cubicBezTo>
                  <a:cubicBezTo>
                    <a:pt x="1674008" y="10819"/>
                    <a:pt x="1676381" y="16547"/>
                    <a:pt x="1676381" y="22519"/>
                  </a:cubicBezTo>
                  <a:lnTo>
                    <a:pt x="1676381" y="1983903"/>
                  </a:lnTo>
                  <a:cubicBezTo>
                    <a:pt x="1676381" y="1996340"/>
                    <a:pt x="1666299" y="2006422"/>
                    <a:pt x="1653862" y="2006422"/>
                  </a:cubicBezTo>
                  <a:lnTo>
                    <a:pt x="22519" y="2006422"/>
                  </a:lnTo>
                  <a:cubicBezTo>
                    <a:pt x="16547" y="2006422"/>
                    <a:pt x="10819" y="2004049"/>
                    <a:pt x="6596" y="1999826"/>
                  </a:cubicBezTo>
                  <a:cubicBezTo>
                    <a:pt x="2373" y="1995603"/>
                    <a:pt x="0" y="1989875"/>
                    <a:pt x="0" y="1983903"/>
                  </a:cubicBezTo>
                  <a:lnTo>
                    <a:pt x="0" y="22519"/>
                  </a:lnTo>
                  <a:cubicBezTo>
                    <a:pt x="0" y="16547"/>
                    <a:pt x="2373" y="10819"/>
                    <a:pt x="6596" y="6596"/>
                  </a:cubicBezTo>
                  <a:cubicBezTo>
                    <a:pt x="10819" y="2373"/>
                    <a:pt x="16547" y="0"/>
                    <a:pt x="22519" y="0"/>
                  </a:cubicBezTo>
                  <a:close/>
                </a:path>
              </a:pathLst>
            </a:custGeom>
            <a:solidFill>
              <a:srgbClr val="31439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65" name="Google Shape;465;p24"/>
            <p:cNvSpPr txBox="1"/>
            <p:nvPr/>
          </p:nvSpPr>
          <p:spPr>
            <a:xfrm>
              <a:off x="0" y="-47625"/>
              <a:ext cx="1676381" cy="2054047"/>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66" name="Google Shape;466;p24"/>
          <p:cNvSpPr/>
          <p:nvPr/>
        </p:nvSpPr>
        <p:spPr>
          <a:xfrm>
            <a:off x="-2291811" y="-2613190"/>
            <a:ext cx="7607191" cy="8037888"/>
          </a:xfrm>
          <a:custGeom>
            <a:rect b="b" l="l" r="r" t="t"/>
            <a:pathLst>
              <a:path extrusionOk="0" h="16075776" w="15214381">
                <a:moveTo>
                  <a:pt x="0" y="0"/>
                </a:moveTo>
                <a:lnTo>
                  <a:pt x="15214381" y="0"/>
                </a:lnTo>
                <a:lnTo>
                  <a:pt x="15214381" y="16075776"/>
                </a:lnTo>
                <a:lnTo>
                  <a:pt x="0" y="16075776"/>
                </a:lnTo>
                <a:lnTo>
                  <a:pt x="0" y="0"/>
                </a:lnTo>
                <a:close/>
              </a:path>
            </a:pathLst>
          </a:custGeom>
          <a:blipFill rotWithShape="1">
            <a:blip r:embed="rId3">
              <a:alphaModFix/>
            </a:blip>
            <a:stretch>
              <a:fillRect b="0" l="0" r="0" t="0"/>
            </a:stretch>
          </a:blipFill>
          <a:ln>
            <a:noFill/>
          </a:ln>
        </p:spPr>
      </p:sp>
      <p:pic>
        <p:nvPicPr>
          <p:cNvPr id="467" name="Google Shape;467;p24"/>
          <p:cNvPicPr preferRelativeResize="0"/>
          <p:nvPr/>
        </p:nvPicPr>
        <p:blipFill rotWithShape="1">
          <a:blip r:embed="rId4">
            <a:alphaModFix/>
          </a:blip>
          <a:srcRect b="14236" l="0" r="0" t="0"/>
          <a:stretch/>
        </p:blipFill>
        <p:spPr>
          <a:xfrm>
            <a:off x="0" y="0"/>
            <a:ext cx="9144000" cy="4411349"/>
          </a:xfrm>
          <a:prstGeom prst="rect">
            <a:avLst/>
          </a:prstGeom>
          <a:noFill/>
          <a:ln>
            <a:noFill/>
          </a:ln>
        </p:spPr>
      </p:pic>
      <p:pic>
        <p:nvPicPr>
          <p:cNvPr id="468" name="Google Shape;468;p24"/>
          <p:cNvPicPr preferRelativeResize="0"/>
          <p:nvPr/>
        </p:nvPicPr>
        <p:blipFill>
          <a:blip r:embed="rId5">
            <a:alphaModFix/>
          </a:blip>
          <a:stretch>
            <a:fillRect/>
          </a:stretch>
        </p:blipFill>
        <p:spPr>
          <a:xfrm>
            <a:off x="5631773" y="715275"/>
            <a:ext cx="1652890" cy="250525"/>
          </a:xfrm>
          <a:prstGeom prst="rect">
            <a:avLst/>
          </a:prstGeom>
          <a:noFill/>
          <a:ln>
            <a:noFill/>
          </a:ln>
        </p:spPr>
      </p:pic>
      <p:pic>
        <p:nvPicPr>
          <p:cNvPr id="469" name="Google Shape;469;p24"/>
          <p:cNvPicPr preferRelativeResize="0"/>
          <p:nvPr/>
        </p:nvPicPr>
        <p:blipFill>
          <a:blip r:embed="rId6">
            <a:alphaModFix/>
          </a:blip>
          <a:stretch>
            <a:fillRect/>
          </a:stretch>
        </p:blipFill>
        <p:spPr>
          <a:xfrm>
            <a:off x="-816850" y="-571875"/>
            <a:ext cx="4657275" cy="4657275"/>
          </a:xfrm>
          <a:prstGeom prst="rect">
            <a:avLst/>
          </a:prstGeom>
          <a:noFill/>
          <a:ln>
            <a:noFill/>
          </a:ln>
        </p:spPr>
      </p:pic>
      <p:sp>
        <p:nvSpPr>
          <p:cNvPr id="470" name="Google Shape;470;p24"/>
          <p:cNvSpPr txBox="1"/>
          <p:nvPr/>
        </p:nvSpPr>
        <p:spPr>
          <a:xfrm>
            <a:off x="5631775" y="1287318"/>
            <a:ext cx="2557800" cy="369300"/>
          </a:xfrm>
          <a:prstGeom prst="rect">
            <a:avLst/>
          </a:prstGeom>
          <a:noFill/>
          <a:ln>
            <a:noFill/>
          </a:ln>
        </p:spPr>
        <p:txBody>
          <a:bodyPr anchorCtr="0" anchor="t" bIns="0" lIns="0" spcFirstLastPara="1" rIns="0" wrap="square" tIns="0">
            <a:spAutoFit/>
          </a:bodyPr>
          <a:lstStyle/>
          <a:p>
            <a:pPr indent="0" lvl="0" marL="0" marR="0" rtl="0" algn="l">
              <a:lnSpc>
                <a:spcPct val="119979"/>
              </a:lnSpc>
              <a:spcBef>
                <a:spcPts val="0"/>
              </a:spcBef>
              <a:spcAft>
                <a:spcPts val="0"/>
              </a:spcAft>
              <a:buNone/>
            </a:pPr>
            <a:r>
              <a:rPr b="0" i="0" lang="en" sz="2400" u="none" cap="none" strike="noStrike">
                <a:solidFill>
                  <a:srgbClr val="FFFFFF"/>
                </a:solidFill>
                <a:latin typeface="Anton"/>
                <a:ea typeface="Anton"/>
                <a:cs typeface="Anton"/>
                <a:sym typeface="Anton"/>
              </a:rPr>
              <a:t>OUR HISTORY</a:t>
            </a:r>
            <a:endParaRPr sz="700"/>
          </a:p>
        </p:txBody>
      </p:sp>
      <p:sp>
        <p:nvSpPr>
          <p:cNvPr id="471" name="Google Shape;471;p24"/>
          <p:cNvSpPr txBox="1"/>
          <p:nvPr/>
        </p:nvSpPr>
        <p:spPr>
          <a:xfrm>
            <a:off x="5631775" y="1803667"/>
            <a:ext cx="2557800" cy="7620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1" i="0" lang="en" sz="1100" u="none" cap="none" strike="noStrike">
                <a:solidFill>
                  <a:srgbClr val="FFBD59"/>
                </a:solidFill>
                <a:latin typeface="IBM Plex Serif Medium"/>
                <a:ea typeface="IBM Plex Serif Medium"/>
                <a:cs typeface="IBM Plex Serif Medium"/>
                <a:sym typeface="IBM Plex Serif Medium"/>
              </a:rPr>
              <a:t>Presentations are communication tools that can be used as demonstrations, lectures, speeches, reports, and more. It is mostly presented before an audience. </a:t>
            </a:r>
            <a:endParaRPr sz="700"/>
          </a:p>
        </p:txBody>
      </p:sp>
      <p:sp>
        <p:nvSpPr>
          <p:cNvPr id="472" name="Google Shape;472;p24"/>
          <p:cNvSpPr txBox="1"/>
          <p:nvPr/>
        </p:nvSpPr>
        <p:spPr>
          <a:xfrm>
            <a:off x="5631775" y="2665679"/>
            <a:ext cx="2589600" cy="16761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 sz="1100" u="none" cap="none" strike="noStrike">
                <a:solidFill>
                  <a:srgbClr val="FFFFFF"/>
                </a:solidFill>
                <a:latin typeface="IBM Plex Serif"/>
                <a:ea typeface="IBM Plex Serif"/>
                <a:cs typeface="IBM Plex Serif"/>
                <a:sym typeface="IBM Plex Serif"/>
              </a:rPr>
              <a:t>Lorem ipsum dolor sit amet, consectetur adipiscing elit. Pellentesque bibendum turpis at quam sagittis efficitur. Pellentesque fermentum porttitor mi id euismod. Pellentesque et venenatis urna. In malesuada rutrum sagittis. Vivamus efficitur consectetur porta. Vestibulum accumsan suscipit eros id ullamcorper. Suspendisse a felis interdum, pharetra arcu nec, placerat neque. </a:t>
            </a:r>
            <a:endParaRPr sz="7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A77FF"/>
        </a:solidFill>
      </p:bgPr>
    </p:bg>
    <p:spTree>
      <p:nvGrpSpPr>
        <p:cNvPr id="476" name="Shape 476"/>
        <p:cNvGrpSpPr/>
        <p:nvPr/>
      </p:nvGrpSpPr>
      <p:grpSpPr>
        <a:xfrm>
          <a:off x="0" y="0"/>
          <a:ext cx="0" cy="0"/>
          <a:chOff x="0" y="0"/>
          <a:chExt cx="0" cy="0"/>
        </a:xfrm>
      </p:grpSpPr>
      <p:sp>
        <p:nvSpPr>
          <p:cNvPr id="477" name="Google Shape;477;p25"/>
          <p:cNvSpPr/>
          <p:nvPr/>
        </p:nvSpPr>
        <p:spPr>
          <a:xfrm>
            <a:off x="3341616" y="-514914"/>
            <a:ext cx="7607191" cy="8037888"/>
          </a:xfrm>
          <a:custGeom>
            <a:rect b="b" l="l" r="r" t="t"/>
            <a:pathLst>
              <a:path extrusionOk="0" h="16075776" w="15214381">
                <a:moveTo>
                  <a:pt x="0" y="0"/>
                </a:moveTo>
                <a:lnTo>
                  <a:pt x="15214381" y="0"/>
                </a:lnTo>
                <a:lnTo>
                  <a:pt x="15214381" y="16075776"/>
                </a:lnTo>
                <a:lnTo>
                  <a:pt x="0" y="16075776"/>
                </a:lnTo>
                <a:lnTo>
                  <a:pt x="0" y="0"/>
                </a:lnTo>
                <a:close/>
              </a:path>
            </a:pathLst>
          </a:custGeom>
          <a:blipFill rotWithShape="1">
            <a:blip r:embed="rId3">
              <a:alphaModFix/>
            </a:blip>
            <a:stretch>
              <a:fillRect b="0" l="0" r="0" t="0"/>
            </a:stretch>
          </a:blipFill>
          <a:ln>
            <a:noFill/>
          </a:ln>
        </p:spPr>
      </p:sp>
      <p:pic>
        <p:nvPicPr>
          <p:cNvPr id="478" name="Google Shape;478;p25"/>
          <p:cNvPicPr preferRelativeResize="0"/>
          <p:nvPr/>
        </p:nvPicPr>
        <p:blipFill>
          <a:blip r:embed="rId4">
            <a:alphaModFix/>
          </a:blip>
          <a:stretch>
            <a:fillRect/>
          </a:stretch>
        </p:blipFill>
        <p:spPr>
          <a:xfrm>
            <a:off x="0" y="0"/>
            <a:ext cx="9144000" cy="5143500"/>
          </a:xfrm>
          <a:prstGeom prst="rect">
            <a:avLst/>
          </a:prstGeom>
          <a:noFill/>
          <a:ln>
            <a:noFill/>
          </a:ln>
        </p:spPr>
      </p:pic>
      <p:grpSp>
        <p:nvGrpSpPr>
          <p:cNvPr id="479" name="Google Shape;479;p25"/>
          <p:cNvGrpSpPr/>
          <p:nvPr/>
        </p:nvGrpSpPr>
        <p:grpSpPr>
          <a:xfrm>
            <a:off x="514350" y="2410223"/>
            <a:ext cx="1253336" cy="1711540"/>
            <a:chOff x="0" y="-47625"/>
            <a:chExt cx="611141" cy="834566"/>
          </a:xfrm>
        </p:grpSpPr>
        <p:sp>
          <p:nvSpPr>
            <p:cNvPr id="480" name="Google Shape;480;p25"/>
            <p:cNvSpPr/>
            <p:nvPr/>
          </p:nvSpPr>
          <p:spPr>
            <a:xfrm>
              <a:off x="0" y="0"/>
              <a:ext cx="611141" cy="786941"/>
            </a:xfrm>
            <a:custGeom>
              <a:rect b="b" l="l" r="r" t="t"/>
              <a:pathLst>
                <a:path extrusionOk="0" h="786941" w="611141">
                  <a:moveTo>
                    <a:pt x="61771" y="0"/>
                  </a:moveTo>
                  <a:lnTo>
                    <a:pt x="549370" y="0"/>
                  </a:lnTo>
                  <a:cubicBezTo>
                    <a:pt x="583485" y="0"/>
                    <a:pt x="611141" y="27656"/>
                    <a:pt x="611141" y="61771"/>
                  </a:cubicBezTo>
                  <a:lnTo>
                    <a:pt x="611141" y="725170"/>
                  </a:lnTo>
                  <a:cubicBezTo>
                    <a:pt x="611141" y="741553"/>
                    <a:pt x="604633" y="757264"/>
                    <a:pt x="593048" y="768849"/>
                  </a:cubicBezTo>
                  <a:cubicBezTo>
                    <a:pt x="581464" y="780433"/>
                    <a:pt x="565753" y="786941"/>
                    <a:pt x="549370" y="786941"/>
                  </a:cubicBezTo>
                  <a:lnTo>
                    <a:pt x="61771" y="786941"/>
                  </a:lnTo>
                  <a:cubicBezTo>
                    <a:pt x="45388" y="786941"/>
                    <a:pt x="29676" y="780433"/>
                    <a:pt x="18092" y="768849"/>
                  </a:cubicBezTo>
                  <a:cubicBezTo>
                    <a:pt x="6508" y="757264"/>
                    <a:pt x="0" y="741553"/>
                    <a:pt x="0" y="725170"/>
                  </a:cubicBezTo>
                  <a:lnTo>
                    <a:pt x="0" y="61771"/>
                  </a:lnTo>
                  <a:cubicBezTo>
                    <a:pt x="0" y="45388"/>
                    <a:pt x="6508" y="29676"/>
                    <a:pt x="18092" y="18092"/>
                  </a:cubicBezTo>
                  <a:cubicBezTo>
                    <a:pt x="29676" y="6508"/>
                    <a:pt x="45388" y="0"/>
                    <a:pt x="61771" y="0"/>
                  </a:cubicBezTo>
                  <a:close/>
                </a:path>
              </a:pathLst>
            </a:custGeom>
            <a:solidFill>
              <a:srgbClr val="31439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81" name="Google Shape;481;p25"/>
            <p:cNvSpPr txBox="1"/>
            <p:nvPr/>
          </p:nvSpPr>
          <p:spPr>
            <a:xfrm>
              <a:off x="0" y="-47625"/>
              <a:ext cx="611141" cy="834566"/>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cxnSp>
        <p:nvCxnSpPr>
          <p:cNvPr id="482" name="Google Shape;482;p25"/>
          <p:cNvCxnSpPr/>
          <p:nvPr/>
        </p:nvCxnSpPr>
        <p:spPr>
          <a:xfrm>
            <a:off x="568963" y="3594561"/>
            <a:ext cx="1144111" cy="0"/>
          </a:xfrm>
          <a:prstGeom prst="straightConnector1">
            <a:avLst/>
          </a:prstGeom>
          <a:noFill/>
          <a:ln cap="flat" cmpd="sng" w="9525">
            <a:solidFill>
              <a:srgbClr val="AFBFFF"/>
            </a:solidFill>
            <a:prstDash val="solid"/>
            <a:round/>
            <a:headEnd len="sm" w="sm" type="none"/>
            <a:tailEnd len="sm" w="sm" type="none"/>
          </a:ln>
        </p:spPr>
      </p:cxnSp>
      <p:grpSp>
        <p:nvGrpSpPr>
          <p:cNvPr id="483" name="Google Shape;483;p25"/>
          <p:cNvGrpSpPr/>
          <p:nvPr/>
        </p:nvGrpSpPr>
        <p:grpSpPr>
          <a:xfrm>
            <a:off x="2791962" y="2410223"/>
            <a:ext cx="1253336" cy="1711540"/>
            <a:chOff x="0" y="-47625"/>
            <a:chExt cx="611141" cy="834566"/>
          </a:xfrm>
        </p:grpSpPr>
        <p:sp>
          <p:nvSpPr>
            <p:cNvPr id="484" name="Google Shape;484;p25"/>
            <p:cNvSpPr/>
            <p:nvPr/>
          </p:nvSpPr>
          <p:spPr>
            <a:xfrm>
              <a:off x="0" y="0"/>
              <a:ext cx="611141" cy="786941"/>
            </a:xfrm>
            <a:custGeom>
              <a:rect b="b" l="l" r="r" t="t"/>
              <a:pathLst>
                <a:path extrusionOk="0" h="786941" w="611141">
                  <a:moveTo>
                    <a:pt x="61771" y="0"/>
                  </a:moveTo>
                  <a:lnTo>
                    <a:pt x="549370" y="0"/>
                  </a:lnTo>
                  <a:cubicBezTo>
                    <a:pt x="583485" y="0"/>
                    <a:pt x="611141" y="27656"/>
                    <a:pt x="611141" y="61771"/>
                  </a:cubicBezTo>
                  <a:lnTo>
                    <a:pt x="611141" y="725170"/>
                  </a:lnTo>
                  <a:cubicBezTo>
                    <a:pt x="611141" y="741553"/>
                    <a:pt x="604633" y="757264"/>
                    <a:pt x="593048" y="768849"/>
                  </a:cubicBezTo>
                  <a:cubicBezTo>
                    <a:pt x="581464" y="780433"/>
                    <a:pt x="565753" y="786941"/>
                    <a:pt x="549370" y="786941"/>
                  </a:cubicBezTo>
                  <a:lnTo>
                    <a:pt x="61771" y="786941"/>
                  </a:lnTo>
                  <a:cubicBezTo>
                    <a:pt x="45388" y="786941"/>
                    <a:pt x="29676" y="780433"/>
                    <a:pt x="18092" y="768849"/>
                  </a:cubicBezTo>
                  <a:cubicBezTo>
                    <a:pt x="6508" y="757264"/>
                    <a:pt x="0" y="741553"/>
                    <a:pt x="0" y="725170"/>
                  </a:cubicBezTo>
                  <a:lnTo>
                    <a:pt x="0" y="61771"/>
                  </a:lnTo>
                  <a:cubicBezTo>
                    <a:pt x="0" y="45388"/>
                    <a:pt x="6508" y="29676"/>
                    <a:pt x="18092" y="18092"/>
                  </a:cubicBezTo>
                  <a:cubicBezTo>
                    <a:pt x="29676" y="6508"/>
                    <a:pt x="45388" y="0"/>
                    <a:pt x="61771" y="0"/>
                  </a:cubicBezTo>
                  <a:close/>
                </a:path>
              </a:pathLst>
            </a:custGeom>
            <a:solidFill>
              <a:srgbClr val="31439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85" name="Google Shape;485;p25"/>
            <p:cNvSpPr txBox="1"/>
            <p:nvPr/>
          </p:nvSpPr>
          <p:spPr>
            <a:xfrm>
              <a:off x="0" y="-47625"/>
              <a:ext cx="611141" cy="834566"/>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cxnSp>
        <p:nvCxnSpPr>
          <p:cNvPr id="486" name="Google Shape;486;p25"/>
          <p:cNvCxnSpPr/>
          <p:nvPr/>
        </p:nvCxnSpPr>
        <p:spPr>
          <a:xfrm>
            <a:off x="2846575" y="3594561"/>
            <a:ext cx="1144111" cy="0"/>
          </a:xfrm>
          <a:prstGeom prst="straightConnector1">
            <a:avLst/>
          </a:prstGeom>
          <a:noFill/>
          <a:ln cap="flat" cmpd="sng" w="9525">
            <a:solidFill>
              <a:srgbClr val="AFBFFF"/>
            </a:solidFill>
            <a:prstDash val="solid"/>
            <a:round/>
            <a:headEnd len="sm" w="sm" type="none"/>
            <a:tailEnd len="sm" w="sm" type="none"/>
          </a:ln>
        </p:spPr>
      </p:cxnSp>
      <p:grpSp>
        <p:nvGrpSpPr>
          <p:cNvPr id="487" name="Google Shape;487;p25"/>
          <p:cNvGrpSpPr/>
          <p:nvPr/>
        </p:nvGrpSpPr>
        <p:grpSpPr>
          <a:xfrm>
            <a:off x="5069574" y="2410223"/>
            <a:ext cx="1253336" cy="1711540"/>
            <a:chOff x="0" y="-47625"/>
            <a:chExt cx="611141" cy="834566"/>
          </a:xfrm>
        </p:grpSpPr>
        <p:sp>
          <p:nvSpPr>
            <p:cNvPr id="488" name="Google Shape;488;p25"/>
            <p:cNvSpPr/>
            <p:nvPr/>
          </p:nvSpPr>
          <p:spPr>
            <a:xfrm>
              <a:off x="0" y="0"/>
              <a:ext cx="611141" cy="786941"/>
            </a:xfrm>
            <a:custGeom>
              <a:rect b="b" l="l" r="r" t="t"/>
              <a:pathLst>
                <a:path extrusionOk="0" h="786941" w="611141">
                  <a:moveTo>
                    <a:pt x="61771" y="0"/>
                  </a:moveTo>
                  <a:lnTo>
                    <a:pt x="549370" y="0"/>
                  </a:lnTo>
                  <a:cubicBezTo>
                    <a:pt x="583485" y="0"/>
                    <a:pt x="611141" y="27656"/>
                    <a:pt x="611141" y="61771"/>
                  </a:cubicBezTo>
                  <a:lnTo>
                    <a:pt x="611141" y="725170"/>
                  </a:lnTo>
                  <a:cubicBezTo>
                    <a:pt x="611141" y="741553"/>
                    <a:pt x="604633" y="757264"/>
                    <a:pt x="593048" y="768849"/>
                  </a:cubicBezTo>
                  <a:cubicBezTo>
                    <a:pt x="581464" y="780433"/>
                    <a:pt x="565753" y="786941"/>
                    <a:pt x="549370" y="786941"/>
                  </a:cubicBezTo>
                  <a:lnTo>
                    <a:pt x="61771" y="786941"/>
                  </a:lnTo>
                  <a:cubicBezTo>
                    <a:pt x="45388" y="786941"/>
                    <a:pt x="29676" y="780433"/>
                    <a:pt x="18092" y="768849"/>
                  </a:cubicBezTo>
                  <a:cubicBezTo>
                    <a:pt x="6508" y="757264"/>
                    <a:pt x="0" y="741553"/>
                    <a:pt x="0" y="725170"/>
                  </a:cubicBezTo>
                  <a:lnTo>
                    <a:pt x="0" y="61771"/>
                  </a:lnTo>
                  <a:cubicBezTo>
                    <a:pt x="0" y="45388"/>
                    <a:pt x="6508" y="29676"/>
                    <a:pt x="18092" y="18092"/>
                  </a:cubicBezTo>
                  <a:cubicBezTo>
                    <a:pt x="29676" y="6508"/>
                    <a:pt x="45388" y="0"/>
                    <a:pt x="61771" y="0"/>
                  </a:cubicBezTo>
                  <a:close/>
                </a:path>
              </a:pathLst>
            </a:custGeom>
            <a:solidFill>
              <a:srgbClr val="31439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89" name="Google Shape;489;p25"/>
            <p:cNvSpPr txBox="1"/>
            <p:nvPr/>
          </p:nvSpPr>
          <p:spPr>
            <a:xfrm>
              <a:off x="0" y="-47625"/>
              <a:ext cx="611141" cy="834566"/>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cxnSp>
        <p:nvCxnSpPr>
          <p:cNvPr id="490" name="Google Shape;490;p25"/>
          <p:cNvCxnSpPr/>
          <p:nvPr/>
        </p:nvCxnSpPr>
        <p:spPr>
          <a:xfrm>
            <a:off x="5124186" y="3594561"/>
            <a:ext cx="1144111" cy="0"/>
          </a:xfrm>
          <a:prstGeom prst="straightConnector1">
            <a:avLst/>
          </a:prstGeom>
          <a:noFill/>
          <a:ln cap="flat" cmpd="sng" w="9525">
            <a:solidFill>
              <a:srgbClr val="AFBFFF"/>
            </a:solidFill>
            <a:prstDash val="solid"/>
            <a:round/>
            <a:headEnd len="sm" w="sm" type="none"/>
            <a:tailEnd len="sm" w="sm" type="none"/>
          </a:ln>
        </p:spPr>
      </p:cxnSp>
      <p:grpSp>
        <p:nvGrpSpPr>
          <p:cNvPr id="491" name="Google Shape;491;p25"/>
          <p:cNvGrpSpPr/>
          <p:nvPr/>
        </p:nvGrpSpPr>
        <p:grpSpPr>
          <a:xfrm>
            <a:off x="7347186" y="2410223"/>
            <a:ext cx="1253336" cy="1711540"/>
            <a:chOff x="0" y="-47625"/>
            <a:chExt cx="611141" cy="834566"/>
          </a:xfrm>
        </p:grpSpPr>
        <p:sp>
          <p:nvSpPr>
            <p:cNvPr id="492" name="Google Shape;492;p25"/>
            <p:cNvSpPr/>
            <p:nvPr/>
          </p:nvSpPr>
          <p:spPr>
            <a:xfrm>
              <a:off x="0" y="0"/>
              <a:ext cx="611141" cy="786941"/>
            </a:xfrm>
            <a:custGeom>
              <a:rect b="b" l="l" r="r" t="t"/>
              <a:pathLst>
                <a:path extrusionOk="0" h="786941" w="611141">
                  <a:moveTo>
                    <a:pt x="61771" y="0"/>
                  </a:moveTo>
                  <a:lnTo>
                    <a:pt x="549370" y="0"/>
                  </a:lnTo>
                  <a:cubicBezTo>
                    <a:pt x="583485" y="0"/>
                    <a:pt x="611141" y="27656"/>
                    <a:pt x="611141" y="61771"/>
                  </a:cubicBezTo>
                  <a:lnTo>
                    <a:pt x="611141" y="725170"/>
                  </a:lnTo>
                  <a:cubicBezTo>
                    <a:pt x="611141" y="741553"/>
                    <a:pt x="604633" y="757264"/>
                    <a:pt x="593048" y="768849"/>
                  </a:cubicBezTo>
                  <a:cubicBezTo>
                    <a:pt x="581464" y="780433"/>
                    <a:pt x="565753" y="786941"/>
                    <a:pt x="549370" y="786941"/>
                  </a:cubicBezTo>
                  <a:lnTo>
                    <a:pt x="61771" y="786941"/>
                  </a:lnTo>
                  <a:cubicBezTo>
                    <a:pt x="45388" y="786941"/>
                    <a:pt x="29676" y="780433"/>
                    <a:pt x="18092" y="768849"/>
                  </a:cubicBezTo>
                  <a:cubicBezTo>
                    <a:pt x="6508" y="757264"/>
                    <a:pt x="0" y="741553"/>
                    <a:pt x="0" y="725170"/>
                  </a:cubicBezTo>
                  <a:lnTo>
                    <a:pt x="0" y="61771"/>
                  </a:lnTo>
                  <a:cubicBezTo>
                    <a:pt x="0" y="45388"/>
                    <a:pt x="6508" y="29676"/>
                    <a:pt x="18092" y="18092"/>
                  </a:cubicBezTo>
                  <a:cubicBezTo>
                    <a:pt x="29676" y="6508"/>
                    <a:pt x="45388" y="0"/>
                    <a:pt x="61771" y="0"/>
                  </a:cubicBezTo>
                  <a:close/>
                </a:path>
              </a:pathLst>
            </a:custGeom>
            <a:solidFill>
              <a:srgbClr val="31439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93" name="Google Shape;493;p25"/>
            <p:cNvSpPr txBox="1"/>
            <p:nvPr/>
          </p:nvSpPr>
          <p:spPr>
            <a:xfrm>
              <a:off x="0" y="-47625"/>
              <a:ext cx="611141" cy="834566"/>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cxnSp>
        <p:nvCxnSpPr>
          <p:cNvPr id="494" name="Google Shape;494;p25"/>
          <p:cNvCxnSpPr/>
          <p:nvPr/>
        </p:nvCxnSpPr>
        <p:spPr>
          <a:xfrm>
            <a:off x="7401799" y="3594561"/>
            <a:ext cx="1144110" cy="0"/>
          </a:xfrm>
          <a:prstGeom prst="straightConnector1">
            <a:avLst/>
          </a:prstGeom>
          <a:noFill/>
          <a:ln cap="flat" cmpd="sng" w="9525">
            <a:solidFill>
              <a:srgbClr val="AFBFFF"/>
            </a:solidFill>
            <a:prstDash val="solid"/>
            <a:round/>
            <a:headEnd len="sm" w="sm" type="none"/>
            <a:tailEnd len="sm" w="sm" type="none"/>
          </a:ln>
        </p:spPr>
      </p:cxnSp>
      <p:sp>
        <p:nvSpPr>
          <p:cNvPr id="495" name="Google Shape;495;p25"/>
          <p:cNvSpPr txBox="1"/>
          <p:nvPr/>
        </p:nvSpPr>
        <p:spPr>
          <a:xfrm>
            <a:off x="568963" y="3018255"/>
            <a:ext cx="1144111" cy="4857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 sz="1600" u="none" cap="none" strike="noStrike">
                <a:solidFill>
                  <a:srgbClr val="FFFFFF"/>
                </a:solidFill>
                <a:latin typeface="Anton"/>
                <a:ea typeface="Anton"/>
                <a:cs typeface="Anton"/>
                <a:sym typeface="Anton"/>
              </a:rPr>
              <a:t>NAME SURNAME</a:t>
            </a:r>
            <a:endParaRPr sz="700"/>
          </a:p>
        </p:txBody>
      </p:sp>
      <p:sp>
        <p:nvSpPr>
          <p:cNvPr id="496" name="Google Shape;496;p25"/>
          <p:cNvSpPr txBox="1"/>
          <p:nvPr/>
        </p:nvSpPr>
        <p:spPr>
          <a:xfrm>
            <a:off x="672388" y="3675524"/>
            <a:ext cx="937259" cy="31908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 sz="1100" u="none" cap="none" strike="noStrike">
                <a:solidFill>
                  <a:srgbClr val="FFBD59"/>
                </a:solidFill>
                <a:latin typeface="IBM Plex Serif"/>
                <a:ea typeface="IBM Plex Serif"/>
                <a:cs typeface="IBM Plex Serif"/>
                <a:sym typeface="IBM Plex Serif"/>
              </a:rPr>
              <a:t>Title or Position</a:t>
            </a:r>
            <a:endParaRPr sz="700"/>
          </a:p>
        </p:txBody>
      </p:sp>
      <p:sp>
        <p:nvSpPr>
          <p:cNvPr id="497" name="Google Shape;497;p25"/>
          <p:cNvSpPr txBox="1"/>
          <p:nvPr/>
        </p:nvSpPr>
        <p:spPr>
          <a:xfrm>
            <a:off x="2846575" y="3018255"/>
            <a:ext cx="1144111" cy="4857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 sz="1600" u="none" cap="none" strike="noStrike">
                <a:solidFill>
                  <a:srgbClr val="FFFFFF"/>
                </a:solidFill>
                <a:latin typeface="Anton"/>
                <a:ea typeface="Anton"/>
                <a:cs typeface="Anton"/>
                <a:sym typeface="Anton"/>
              </a:rPr>
              <a:t>NAME SURNAME</a:t>
            </a:r>
            <a:endParaRPr sz="700"/>
          </a:p>
        </p:txBody>
      </p:sp>
      <p:sp>
        <p:nvSpPr>
          <p:cNvPr id="498" name="Google Shape;498;p25"/>
          <p:cNvSpPr txBox="1"/>
          <p:nvPr/>
        </p:nvSpPr>
        <p:spPr>
          <a:xfrm>
            <a:off x="2950000" y="3675524"/>
            <a:ext cx="937260" cy="31908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 sz="1100" u="none" cap="none" strike="noStrike">
                <a:solidFill>
                  <a:srgbClr val="FFBD59"/>
                </a:solidFill>
                <a:latin typeface="IBM Plex Serif"/>
                <a:ea typeface="IBM Plex Serif"/>
                <a:cs typeface="IBM Plex Serif"/>
                <a:sym typeface="IBM Plex Serif"/>
              </a:rPr>
              <a:t>Title or Position</a:t>
            </a:r>
            <a:endParaRPr sz="700"/>
          </a:p>
        </p:txBody>
      </p:sp>
      <p:sp>
        <p:nvSpPr>
          <p:cNvPr id="499" name="Google Shape;499;p25"/>
          <p:cNvSpPr txBox="1"/>
          <p:nvPr/>
        </p:nvSpPr>
        <p:spPr>
          <a:xfrm>
            <a:off x="5124186" y="3018255"/>
            <a:ext cx="1144111" cy="4857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 sz="1600" u="none" cap="none" strike="noStrike">
                <a:solidFill>
                  <a:srgbClr val="FFFFFF"/>
                </a:solidFill>
                <a:latin typeface="Anton"/>
                <a:ea typeface="Anton"/>
                <a:cs typeface="Anton"/>
                <a:sym typeface="Anton"/>
              </a:rPr>
              <a:t>NAME SURNAME</a:t>
            </a:r>
            <a:endParaRPr sz="700"/>
          </a:p>
        </p:txBody>
      </p:sp>
      <p:sp>
        <p:nvSpPr>
          <p:cNvPr id="500" name="Google Shape;500;p25"/>
          <p:cNvSpPr txBox="1"/>
          <p:nvPr/>
        </p:nvSpPr>
        <p:spPr>
          <a:xfrm>
            <a:off x="5227612" y="3675524"/>
            <a:ext cx="937260" cy="31908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 sz="1100" u="none" cap="none" strike="noStrike">
                <a:solidFill>
                  <a:srgbClr val="FFBD59"/>
                </a:solidFill>
                <a:latin typeface="IBM Plex Serif"/>
                <a:ea typeface="IBM Plex Serif"/>
                <a:cs typeface="IBM Plex Serif"/>
                <a:sym typeface="IBM Plex Serif"/>
              </a:rPr>
              <a:t>Title or Position</a:t>
            </a:r>
            <a:endParaRPr sz="700"/>
          </a:p>
        </p:txBody>
      </p:sp>
      <p:sp>
        <p:nvSpPr>
          <p:cNvPr id="501" name="Google Shape;501;p25"/>
          <p:cNvSpPr txBox="1"/>
          <p:nvPr/>
        </p:nvSpPr>
        <p:spPr>
          <a:xfrm>
            <a:off x="7401799" y="3018255"/>
            <a:ext cx="1144110" cy="4857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 sz="1600" u="none" cap="none" strike="noStrike">
                <a:solidFill>
                  <a:srgbClr val="FFFFFF"/>
                </a:solidFill>
                <a:latin typeface="Anton"/>
                <a:ea typeface="Anton"/>
                <a:cs typeface="Anton"/>
                <a:sym typeface="Anton"/>
              </a:rPr>
              <a:t>NAME SURNAME</a:t>
            </a:r>
            <a:endParaRPr sz="700"/>
          </a:p>
        </p:txBody>
      </p:sp>
      <p:sp>
        <p:nvSpPr>
          <p:cNvPr id="502" name="Google Shape;502;p25"/>
          <p:cNvSpPr txBox="1"/>
          <p:nvPr/>
        </p:nvSpPr>
        <p:spPr>
          <a:xfrm>
            <a:off x="7505224" y="3675524"/>
            <a:ext cx="937260" cy="31908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 sz="1100" u="none" cap="none" strike="noStrike">
                <a:solidFill>
                  <a:srgbClr val="FFBD59"/>
                </a:solidFill>
                <a:latin typeface="IBM Plex Serif"/>
                <a:ea typeface="IBM Plex Serif"/>
                <a:cs typeface="IBM Plex Serif"/>
                <a:sym typeface="IBM Plex Serif"/>
              </a:rPr>
              <a:t>Title or Position</a:t>
            </a:r>
            <a:endParaRPr sz="700"/>
          </a:p>
        </p:txBody>
      </p:sp>
      <p:sp>
        <p:nvSpPr>
          <p:cNvPr id="503" name="Google Shape;503;p25"/>
          <p:cNvSpPr txBox="1"/>
          <p:nvPr/>
        </p:nvSpPr>
        <p:spPr>
          <a:xfrm>
            <a:off x="514350" y="514350"/>
            <a:ext cx="2568926" cy="361950"/>
          </a:xfrm>
          <a:prstGeom prst="rect">
            <a:avLst/>
          </a:prstGeom>
          <a:noFill/>
          <a:ln>
            <a:noFill/>
          </a:ln>
        </p:spPr>
        <p:txBody>
          <a:bodyPr anchorCtr="0" anchor="t" bIns="0" lIns="0" spcFirstLastPara="1" rIns="0" wrap="square" tIns="0">
            <a:spAutoFit/>
          </a:bodyPr>
          <a:lstStyle/>
          <a:p>
            <a:pPr indent="0" lvl="0" marL="0" marR="0" rtl="0" algn="l">
              <a:lnSpc>
                <a:spcPct val="119979"/>
              </a:lnSpc>
              <a:spcBef>
                <a:spcPts val="0"/>
              </a:spcBef>
              <a:spcAft>
                <a:spcPts val="0"/>
              </a:spcAft>
              <a:buNone/>
            </a:pPr>
            <a:r>
              <a:rPr b="0" i="0" lang="en" sz="2400" u="none" cap="none" strike="noStrike">
                <a:solidFill>
                  <a:srgbClr val="31439D"/>
                </a:solidFill>
                <a:latin typeface="Anton"/>
                <a:ea typeface="Anton"/>
                <a:cs typeface="Anton"/>
                <a:sym typeface="Anton"/>
              </a:rPr>
              <a:t>TEAM MEMBERS PAGE</a:t>
            </a:r>
            <a:endParaRPr sz="700"/>
          </a:p>
        </p:txBody>
      </p:sp>
      <p:sp>
        <p:nvSpPr>
          <p:cNvPr id="504" name="Google Shape;504;p25"/>
          <p:cNvSpPr txBox="1"/>
          <p:nvPr/>
        </p:nvSpPr>
        <p:spPr>
          <a:xfrm>
            <a:off x="3132327" y="533400"/>
            <a:ext cx="1522234" cy="319088"/>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 sz="1100" u="none" cap="none" strike="noStrike">
                <a:solidFill>
                  <a:srgbClr val="FFFFFF"/>
                </a:solidFill>
                <a:latin typeface="IBM Plex Serif"/>
                <a:ea typeface="IBM Plex Serif"/>
                <a:cs typeface="IBM Plex Serif"/>
                <a:sym typeface="IBM Plex Serif"/>
              </a:rPr>
              <a:t>Elaborate on what you want to discuss. </a:t>
            </a:r>
            <a:endParaRPr sz="700"/>
          </a:p>
        </p:txBody>
      </p:sp>
      <p:pic>
        <p:nvPicPr>
          <p:cNvPr id="505" name="Google Shape;505;p25"/>
          <p:cNvPicPr preferRelativeResize="0"/>
          <p:nvPr/>
        </p:nvPicPr>
        <p:blipFill>
          <a:blip r:embed="rId5">
            <a:alphaModFix/>
          </a:blip>
          <a:stretch>
            <a:fillRect/>
          </a:stretch>
        </p:blipFill>
        <p:spPr>
          <a:xfrm>
            <a:off x="485198" y="1533486"/>
            <a:ext cx="1311600" cy="1308564"/>
          </a:xfrm>
          <a:prstGeom prst="rect">
            <a:avLst/>
          </a:prstGeom>
          <a:noFill/>
          <a:ln>
            <a:noFill/>
          </a:ln>
        </p:spPr>
      </p:pic>
      <p:pic>
        <p:nvPicPr>
          <p:cNvPr id="506" name="Google Shape;506;p25"/>
          <p:cNvPicPr preferRelativeResize="0"/>
          <p:nvPr/>
        </p:nvPicPr>
        <p:blipFill>
          <a:blip r:embed="rId6">
            <a:alphaModFix/>
          </a:blip>
          <a:stretch>
            <a:fillRect/>
          </a:stretch>
        </p:blipFill>
        <p:spPr>
          <a:xfrm>
            <a:off x="2749377" y="1530450"/>
            <a:ext cx="1338504" cy="1335400"/>
          </a:xfrm>
          <a:prstGeom prst="rect">
            <a:avLst/>
          </a:prstGeom>
          <a:noFill/>
          <a:ln>
            <a:noFill/>
          </a:ln>
        </p:spPr>
      </p:pic>
      <p:pic>
        <p:nvPicPr>
          <p:cNvPr id="507" name="Google Shape;507;p25"/>
          <p:cNvPicPr preferRelativeResize="0"/>
          <p:nvPr/>
        </p:nvPicPr>
        <p:blipFill>
          <a:blip r:embed="rId7">
            <a:alphaModFix/>
          </a:blip>
          <a:stretch>
            <a:fillRect/>
          </a:stretch>
        </p:blipFill>
        <p:spPr>
          <a:xfrm>
            <a:off x="5040438" y="1535150"/>
            <a:ext cx="1311600" cy="1311600"/>
          </a:xfrm>
          <a:prstGeom prst="rect">
            <a:avLst/>
          </a:prstGeom>
          <a:noFill/>
          <a:ln>
            <a:noFill/>
          </a:ln>
        </p:spPr>
      </p:pic>
      <p:pic>
        <p:nvPicPr>
          <p:cNvPr id="508" name="Google Shape;508;p25"/>
          <p:cNvPicPr preferRelativeResize="0"/>
          <p:nvPr/>
        </p:nvPicPr>
        <p:blipFill>
          <a:blip r:embed="rId8">
            <a:alphaModFix/>
          </a:blip>
          <a:stretch>
            <a:fillRect/>
          </a:stretch>
        </p:blipFill>
        <p:spPr>
          <a:xfrm>
            <a:off x="7304625" y="1508250"/>
            <a:ext cx="1338500" cy="13385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A77FF"/>
        </a:solidFill>
      </p:bgPr>
    </p:bg>
    <p:spTree>
      <p:nvGrpSpPr>
        <p:cNvPr id="512" name="Shape 512"/>
        <p:cNvGrpSpPr/>
        <p:nvPr/>
      </p:nvGrpSpPr>
      <p:grpSpPr>
        <a:xfrm>
          <a:off x="0" y="0"/>
          <a:ext cx="0" cy="0"/>
          <a:chOff x="0" y="0"/>
          <a:chExt cx="0" cy="0"/>
        </a:xfrm>
      </p:grpSpPr>
      <p:pic>
        <p:nvPicPr>
          <p:cNvPr id="513" name="Google Shape;513;p26"/>
          <p:cNvPicPr preferRelativeResize="0"/>
          <p:nvPr/>
        </p:nvPicPr>
        <p:blipFill>
          <a:blip r:embed="rId3">
            <a:alphaModFix/>
          </a:blip>
          <a:stretch>
            <a:fillRect/>
          </a:stretch>
        </p:blipFill>
        <p:spPr>
          <a:xfrm>
            <a:off x="0" y="0"/>
            <a:ext cx="9144000" cy="5143500"/>
          </a:xfrm>
          <a:prstGeom prst="rect">
            <a:avLst/>
          </a:prstGeom>
          <a:noFill/>
          <a:ln>
            <a:noFill/>
          </a:ln>
        </p:spPr>
      </p:pic>
      <p:grpSp>
        <p:nvGrpSpPr>
          <p:cNvPr id="514" name="Google Shape;514;p26"/>
          <p:cNvGrpSpPr/>
          <p:nvPr/>
        </p:nvGrpSpPr>
        <p:grpSpPr>
          <a:xfrm>
            <a:off x="4902032" y="739526"/>
            <a:ext cx="3093649" cy="3357651"/>
            <a:chOff x="0" y="-47625"/>
            <a:chExt cx="1508498" cy="1637227"/>
          </a:xfrm>
        </p:grpSpPr>
        <p:sp>
          <p:nvSpPr>
            <p:cNvPr id="515" name="Google Shape;515;p26"/>
            <p:cNvSpPr/>
            <p:nvPr/>
          </p:nvSpPr>
          <p:spPr>
            <a:xfrm>
              <a:off x="0" y="0"/>
              <a:ext cx="1508498" cy="1589602"/>
            </a:xfrm>
            <a:custGeom>
              <a:rect b="b" l="l" r="r" t="t"/>
              <a:pathLst>
                <a:path extrusionOk="0" h="1589602" w="1508498">
                  <a:moveTo>
                    <a:pt x="25025" y="0"/>
                  </a:moveTo>
                  <a:lnTo>
                    <a:pt x="1483472" y="0"/>
                  </a:lnTo>
                  <a:cubicBezTo>
                    <a:pt x="1497293" y="0"/>
                    <a:pt x="1508498" y="11204"/>
                    <a:pt x="1508498" y="25025"/>
                  </a:cubicBezTo>
                  <a:lnTo>
                    <a:pt x="1508498" y="1564577"/>
                  </a:lnTo>
                  <a:cubicBezTo>
                    <a:pt x="1508498" y="1578398"/>
                    <a:pt x="1497293" y="1589602"/>
                    <a:pt x="1483472" y="1589602"/>
                  </a:cubicBezTo>
                  <a:lnTo>
                    <a:pt x="25025" y="1589602"/>
                  </a:lnTo>
                  <a:cubicBezTo>
                    <a:pt x="11204" y="1589602"/>
                    <a:pt x="0" y="1578398"/>
                    <a:pt x="0" y="1564577"/>
                  </a:cubicBezTo>
                  <a:lnTo>
                    <a:pt x="0" y="25025"/>
                  </a:lnTo>
                  <a:cubicBezTo>
                    <a:pt x="0" y="11204"/>
                    <a:pt x="11204" y="0"/>
                    <a:pt x="25025" y="0"/>
                  </a:cubicBezTo>
                  <a:close/>
                </a:path>
              </a:pathLst>
            </a:custGeom>
            <a:solidFill>
              <a:srgbClr val="31439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16" name="Google Shape;516;p26"/>
            <p:cNvSpPr txBox="1"/>
            <p:nvPr/>
          </p:nvSpPr>
          <p:spPr>
            <a:xfrm>
              <a:off x="0" y="-47625"/>
              <a:ext cx="1508498" cy="1637227"/>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517" name="Google Shape;517;p26"/>
          <p:cNvPicPr preferRelativeResize="0"/>
          <p:nvPr/>
        </p:nvPicPr>
        <p:blipFill>
          <a:blip r:embed="rId4">
            <a:alphaModFix/>
          </a:blip>
          <a:stretch>
            <a:fillRect/>
          </a:stretch>
        </p:blipFill>
        <p:spPr>
          <a:xfrm>
            <a:off x="6103825" y="1120087"/>
            <a:ext cx="690075" cy="635113"/>
          </a:xfrm>
          <a:prstGeom prst="rect">
            <a:avLst/>
          </a:prstGeom>
          <a:noFill/>
          <a:ln>
            <a:noFill/>
          </a:ln>
        </p:spPr>
      </p:pic>
      <p:sp>
        <p:nvSpPr>
          <p:cNvPr id="518" name="Google Shape;518;p26"/>
          <p:cNvSpPr/>
          <p:nvPr/>
        </p:nvSpPr>
        <p:spPr>
          <a:xfrm>
            <a:off x="-604835" y="-783566"/>
            <a:ext cx="5742968" cy="6068118"/>
          </a:xfrm>
          <a:custGeom>
            <a:rect b="b" l="l" r="r" t="t"/>
            <a:pathLst>
              <a:path extrusionOk="0" h="12136235" w="11485935">
                <a:moveTo>
                  <a:pt x="0" y="0"/>
                </a:moveTo>
                <a:lnTo>
                  <a:pt x="11485935" y="0"/>
                </a:lnTo>
                <a:lnTo>
                  <a:pt x="11485935" y="12136236"/>
                </a:lnTo>
                <a:lnTo>
                  <a:pt x="0" y="12136236"/>
                </a:lnTo>
                <a:lnTo>
                  <a:pt x="0" y="0"/>
                </a:lnTo>
                <a:close/>
              </a:path>
            </a:pathLst>
          </a:custGeom>
          <a:blipFill rotWithShape="1">
            <a:blip r:embed="rId5">
              <a:alphaModFix/>
            </a:blip>
            <a:stretch>
              <a:fillRect b="0" l="0" r="0" t="0"/>
            </a:stretch>
          </a:blipFill>
          <a:ln>
            <a:noFill/>
          </a:ln>
        </p:spPr>
      </p:sp>
      <p:pic>
        <p:nvPicPr>
          <p:cNvPr id="519" name="Google Shape;519;p26"/>
          <p:cNvPicPr preferRelativeResize="0"/>
          <p:nvPr/>
        </p:nvPicPr>
        <p:blipFill>
          <a:blip r:embed="rId6">
            <a:alphaModFix/>
          </a:blip>
          <a:stretch>
            <a:fillRect/>
          </a:stretch>
        </p:blipFill>
        <p:spPr>
          <a:xfrm>
            <a:off x="682250" y="814621"/>
            <a:ext cx="3287051" cy="3290081"/>
          </a:xfrm>
          <a:prstGeom prst="rect">
            <a:avLst/>
          </a:prstGeom>
          <a:noFill/>
          <a:ln>
            <a:noFill/>
          </a:ln>
        </p:spPr>
      </p:pic>
      <p:cxnSp>
        <p:nvCxnSpPr>
          <p:cNvPr id="520" name="Google Shape;520;p26"/>
          <p:cNvCxnSpPr/>
          <p:nvPr/>
        </p:nvCxnSpPr>
        <p:spPr>
          <a:xfrm>
            <a:off x="5396590" y="2786820"/>
            <a:ext cx="2104534" cy="0"/>
          </a:xfrm>
          <a:prstGeom prst="straightConnector1">
            <a:avLst/>
          </a:prstGeom>
          <a:noFill/>
          <a:ln cap="flat" cmpd="sng" w="9525">
            <a:solidFill>
              <a:srgbClr val="AFBFFF"/>
            </a:solidFill>
            <a:prstDash val="solid"/>
            <a:round/>
            <a:headEnd len="sm" w="sm" type="none"/>
            <a:tailEnd len="sm" w="sm" type="none"/>
          </a:ln>
        </p:spPr>
      </p:cxnSp>
      <p:cxnSp>
        <p:nvCxnSpPr>
          <p:cNvPr id="521" name="Google Shape;521;p26"/>
          <p:cNvCxnSpPr/>
          <p:nvPr/>
        </p:nvCxnSpPr>
        <p:spPr>
          <a:xfrm>
            <a:off x="5396590" y="2379099"/>
            <a:ext cx="2104534" cy="0"/>
          </a:xfrm>
          <a:prstGeom prst="straightConnector1">
            <a:avLst/>
          </a:prstGeom>
          <a:noFill/>
          <a:ln cap="flat" cmpd="sng" w="9525">
            <a:solidFill>
              <a:srgbClr val="AFBFFF"/>
            </a:solidFill>
            <a:prstDash val="solid"/>
            <a:round/>
            <a:headEnd len="sm" w="sm" type="none"/>
            <a:tailEnd len="sm" w="sm" type="none"/>
          </a:ln>
        </p:spPr>
      </p:cxnSp>
      <p:sp>
        <p:nvSpPr>
          <p:cNvPr id="522" name="Google Shape;522;p26"/>
          <p:cNvSpPr txBox="1"/>
          <p:nvPr/>
        </p:nvSpPr>
        <p:spPr>
          <a:xfrm>
            <a:off x="5233378" y="1886180"/>
            <a:ext cx="2430957" cy="361950"/>
          </a:xfrm>
          <a:prstGeom prst="rect">
            <a:avLst/>
          </a:prstGeom>
          <a:noFill/>
          <a:ln>
            <a:noFill/>
          </a:ln>
        </p:spPr>
        <p:txBody>
          <a:bodyPr anchorCtr="0" anchor="t" bIns="0" lIns="0" spcFirstLastPara="1" rIns="0" wrap="square" tIns="0">
            <a:spAutoFit/>
          </a:bodyPr>
          <a:lstStyle/>
          <a:p>
            <a:pPr indent="0" lvl="0" marL="0" marR="0" rtl="0" algn="ctr">
              <a:lnSpc>
                <a:spcPct val="119979"/>
              </a:lnSpc>
              <a:spcBef>
                <a:spcPts val="0"/>
              </a:spcBef>
              <a:spcAft>
                <a:spcPts val="0"/>
              </a:spcAft>
              <a:buNone/>
            </a:pPr>
            <a:r>
              <a:rPr b="0" i="0" lang="en" sz="2400" u="none" cap="none" strike="noStrike">
                <a:solidFill>
                  <a:srgbClr val="FFFFFF"/>
                </a:solidFill>
                <a:latin typeface="Anton"/>
                <a:ea typeface="Anton"/>
                <a:cs typeface="Anton"/>
                <a:sym typeface="Anton"/>
              </a:rPr>
              <a:t>OUR FOUNDER</a:t>
            </a:r>
            <a:endParaRPr sz="700"/>
          </a:p>
        </p:txBody>
      </p:sp>
      <p:sp>
        <p:nvSpPr>
          <p:cNvPr id="523" name="Google Shape;523;p26"/>
          <p:cNvSpPr txBox="1"/>
          <p:nvPr/>
        </p:nvSpPr>
        <p:spPr>
          <a:xfrm>
            <a:off x="5287516" y="2494627"/>
            <a:ext cx="2322680" cy="1619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 sz="1100" u="none" cap="none" strike="noStrike">
                <a:solidFill>
                  <a:srgbClr val="FFBD59"/>
                </a:solidFill>
                <a:latin typeface="IBM Plex Serif Medium"/>
                <a:ea typeface="IBM Plex Serif Medium"/>
                <a:cs typeface="IBM Plex Serif Medium"/>
                <a:sym typeface="IBM Plex Serif Medium"/>
              </a:rPr>
              <a:t>NAME SURNAME</a:t>
            </a:r>
            <a:endParaRPr sz="700"/>
          </a:p>
        </p:txBody>
      </p:sp>
      <p:sp>
        <p:nvSpPr>
          <p:cNvPr id="524" name="Google Shape;524;p26"/>
          <p:cNvSpPr txBox="1"/>
          <p:nvPr/>
        </p:nvSpPr>
        <p:spPr>
          <a:xfrm>
            <a:off x="5233378" y="2902259"/>
            <a:ext cx="2430957" cy="7905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 sz="1100" u="none" cap="none" strike="noStrike">
                <a:solidFill>
                  <a:srgbClr val="FFFFFF"/>
                </a:solidFill>
                <a:latin typeface="IBM Plex Serif"/>
                <a:ea typeface="IBM Plex Serif"/>
                <a:cs typeface="IBM Plex Serif"/>
                <a:sym typeface="IBM Plex Serif"/>
              </a:rPr>
              <a:t>Presentations are communication tools that can be used as demonstrations, lectures, speeches, reports, and more. It is mostly presented before an audience. </a:t>
            </a:r>
            <a:endParaRPr sz="7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A77FF"/>
        </a:solidFill>
      </p:bgPr>
    </p:bg>
    <p:spTree>
      <p:nvGrpSpPr>
        <p:cNvPr id="528" name="Shape 528"/>
        <p:cNvGrpSpPr/>
        <p:nvPr/>
      </p:nvGrpSpPr>
      <p:grpSpPr>
        <a:xfrm>
          <a:off x="0" y="0"/>
          <a:ext cx="0" cy="0"/>
          <a:chOff x="0" y="0"/>
          <a:chExt cx="0" cy="0"/>
        </a:xfrm>
      </p:grpSpPr>
      <p:sp>
        <p:nvSpPr>
          <p:cNvPr id="529" name="Google Shape;529;p27"/>
          <p:cNvSpPr/>
          <p:nvPr/>
        </p:nvSpPr>
        <p:spPr>
          <a:xfrm>
            <a:off x="-321654" y="-3165676"/>
            <a:ext cx="9538075" cy="10078094"/>
          </a:xfrm>
          <a:custGeom>
            <a:rect b="b" l="l" r="r" t="t"/>
            <a:pathLst>
              <a:path extrusionOk="0" h="20156187" w="19076150">
                <a:moveTo>
                  <a:pt x="0" y="0"/>
                </a:moveTo>
                <a:lnTo>
                  <a:pt x="19076151" y="0"/>
                </a:lnTo>
                <a:lnTo>
                  <a:pt x="19076151" y="20156187"/>
                </a:lnTo>
                <a:lnTo>
                  <a:pt x="0" y="20156187"/>
                </a:lnTo>
                <a:lnTo>
                  <a:pt x="0" y="0"/>
                </a:lnTo>
                <a:close/>
              </a:path>
            </a:pathLst>
          </a:custGeom>
          <a:blipFill rotWithShape="1">
            <a:blip r:embed="rId3">
              <a:alphaModFix/>
            </a:blip>
            <a:stretch>
              <a:fillRect b="0" l="0" r="0" t="0"/>
            </a:stretch>
          </a:blipFill>
          <a:ln>
            <a:noFill/>
          </a:ln>
        </p:spPr>
      </p:sp>
      <p:sp>
        <p:nvSpPr>
          <p:cNvPr id="530" name="Google Shape;530;p27"/>
          <p:cNvSpPr txBox="1"/>
          <p:nvPr/>
        </p:nvSpPr>
        <p:spPr>
          <a:xfrm>
            <a:off x="2090428" y="1277617"/>
            <a:ext cx="4963144" cy="2050677"/>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 sz="4500" u="none" cap="none" strike="noStrike">
                <a:solidFill>
                  <a:srgbClr val="FFBD59"/>
                </a:solidFill>
                <a:latin typeface="IBM Plex Serif"/>
                <a:ea typeface="IBM Plex Serif"/>
                <a:cs typeface="IBM Plex Serif"/>
                <a:sym typeface="IBM Plex Serif"/>
              </a:rPr>
              <a:t>“Write an original statement or inspiring quote”</a:t>
            </a:r>
            <a:endParaRPr sz="700"/>
          </a:p>
        </p:txBody>
      </p:sp>
      <p:sp>
        <p:nvSpPr>
          <p:cNvPr id="531" name="Google Shape;531;p27"/>
          <p:cNvSpPr txBox="1"/>
          <p:nvPr/>
        </p:nvSpPr>
        <p:spPr>
          <a:xfrm>
            <a:off x="1370809" y="4446270"/>
            <a:ext cx="6402382" cy="18288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100" u="none" cap="none" strike="noStrike">
                <a:solidFill>
                  <a:srgbClr val="FFFFFF"/>
                </a:solidFill>
                <a:latin typeface="IBM Plex Serif"/>
                <a:ea typeface="IBM Plex Serif"/>
                <a:cs typeface="IBM Plex Serif"/>
                <a:sym typeface="IBM Plex Serif"/>
              </a:rPr>
              <a:t>— Include a credit, citation, or supporting message</a:t>
            </a:r>
            <a:endParaRPr sz="700"/>
          </a:p>
        </p:txBody>
      </p:sp>
      <p:cxnSp>
        <p:nvCxnSpPr>
          <p:cNvPr id="532" name="Google Shape;532;p27"/>
          <p:cNvCxnSpPr/>
          <p:nvPr/>
        </p:nvCxnSpPr>
        <p:spPr>
          <a:xfrm>
            <a:off x="0" y="4311501"/>
            <a:ext cx="9144000" cy="0"/>
          </a:xfrm>
          <a:prstGeom prst="straightConnector1">
            <a:avLst/>
          </a:prstGeom>
          <a:noFill/>
          <a:ln cap="flat" cmpd="sng" w="38100">
            <a:solidFill>
              <a:srgbClr val="FFBD59"/>
            </a:solidFill>
            <a:prstDash val="solid"/>
            <a:round/>
            <a:headEnd len="sm" w="sm" type="none"/>
            <a:tailEnd len="sm" w="sm" type="none"/>
          </a:ln>
        </p:spPr>
      </p:cxnSp>
      <p:grpSp>
        <p:nvGrpSpPr>
          <p:cNvPr id="533" name="Google Shape;533;p27"/>
          <p:cNvGrpSpPr/>
          <p:nvPr/>
        </p:nvGrpSpPr>
        <p:grpSpPr>
          <a:xfrm rot="5400000">
            <a:off x="4333778" y="4215900"/>
            <a:ext cx="216158" cy="191202"/>
            <a:chOff x="26359" y="38873"/>
            <a:chExt cx="760082" cy="672327"/>
          </a:xfrm>
        </p:grpSpPr>
        <p:sp>
          <p:nvSpPr>
            <p:cNvPr id="534" name="Google Shape;534;p27"/>
            <p:cNvSpPr/>
            <p:nvPr/>
          </p:nvSpPr>
          <p:spPr>
            <a:xfrm>
              <a:off x="26359" y="38873"/>
              <a:ext cx="760082" cy="672327"/>
            </a:xfrm>
            <a:custGeom>
              <a:rect b="b" l="l" r="r" t="t"/>
              <a:pathLst>
                <a:path extrusionOk="0" h="672327" w="760082">
                  <a:moveTo>
                    <a:pt x="413275" y="19287"/>
                  </a:moveTo>
                  <a:lnTo>
                    <a:pt x="753207" y="614167"/>
                  </a:lnTo>
                  <a:cubicBezTo>
                    <a:pt x="760082" y="626198"/>
                    <a:pt x="760032" y="640980"/>
                    <a:pt x="753077" y="652965"/>
                  </a:cubicBezTo>
                  <a:cubicBezTo>
                    <a:pt x="746122" y="664950"/>
                    <a:pt x="733312" y="672327"/>
                    <a:pt x="719455" y="672327"/>
                  </a:cubicBezTo>
                  <a:lnTo>
                    <a:pt x="40627" y="672327"/>
                  </a:lnTo>
                  <a:cubicBezTo>
                    <a:pt x="26770" y="672327"/>
                    <a:pt x="13960" y="664950"/>
                    <a:pt x="7005" y="652965"/>
                  </a:cubicBezTo>
                  <a:cubicBezTo>
                    <a:pt x="50" y="640980"/>
                    <a:pt x="0" y="626198"/>
                    <a:pt x="6875" y="614167"/>
                  </a:cubicBezTo>
                  <a:lnTo>
                    <a:pt x="346807" y="19287"/>
                  </a:lnTo>
                  <a:cubicBezTo>
                    <a:pt x="353622" y="7361"/>
                    <a:pt x="366305" y="0"/>
                    <a:pt x="380041" y="0"/>
                  </a:cubicBezTo>
                  <a:cubicBezTo>
                    <a:pt x="393777" y="0"/>
                    <a:pt x="406460" y="7361"/>
                    <a:pt x="413275" y="19287"/>
                  </a:cubicBezTo>
                  <a:close/>
                </a:path>
              </a:pathLst>
            </a:custGeom>
            <a:solidFill>
              <a:srgbClr val="FFBD59"/>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35" name="Google Shape;535;p27"/>
            <p:cNvSpPr txBox="1"/>
            <p:nvPr/>
          </p:nvSpPr>
          <p:spPr>
            <a:xfrm>
              <a:off x="127000" y="282575"/>
              <a:ext cx="558800" cy="377825"/>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A77FF"/>
        </a:solidFill>
      </p:bgPr>
    </p:bg>
    <p:spTree>
      <p:nvGrpSpPr>
        <p:cNvPr id="539" name="Shape 539"/>
        <p:cNvGrpSpPr/>
        <p:nvPr/>
      </p:nvGrpSpPr>
      <p:grpSpPr>
        <a:xfrm>
          <a:off x="0" y="0"/>
          <a:ext cx="0" cy="0"/>
          <a:chOff x="0" y="0"/>
          <a:chExt cx="0" cy="0"/>
        </a:xfrm>
      </p:grpSpPr>
      <p:pic>
        <p:nvPicPr>
          <p:cNvPr id="540" name="Google Shape;540;p28"/>
          <p:cNvPicPr preferRelativeResize="0"/>
          <p:nvPr/>
        </p:nvPicPr>
        <p:blipFill>
          <a:blip r:embed="rId3">
            <a:alphaModFix/>
          </a:blip>
          <a:stretch>
            <a:fillRect/>
          </a:stretch>
        </p:blipFill>
        <p:spPr>
          <a:xfrm>
            <a:off x="0" y="0"/>
            <a:ext cx="9144000" cy="5143500"/>
          </a:xfrm>
          <a:prstGeom prst="rect">
            <a:avLst/>
          </a:prstGeom>
          <a:noFill/>
          <a:ln>
            <a:noFill/>
          </a:ln>
        </p:spPr>
      </p:pic>
      <p:sp>
        <p:nvSpPr>
          <p:cNvPr id="541" name="Google Shape;541;p28"/>
          <p:cNvSpPr/>
          <p:nvPr/>
        </p:nvSpPr>
        <p:spPr>
          <a:xfrm>
            <a:off x="-604835" y="-783566"/>
            <a:ext cx="5742968" cy="6068118"/>
          </a:xfrm>
          <a:custGeom>
            <a:rect b="b" l="l" r="r" t="t"/>
            <a:pathLst>
              <a:path extrusionOk="0" h="12136235" w="11485935">
                <a:moveTo>
                  <a:pt x="0" y="0"/>
                </a:moveTo>
                <a:lnTo>
                  <a:pt x="11485935" y="0"/>
                </a:lnTo>
                <a:lnTo>
                  <a:pt x="11485935" y="12136236"/>
                </a:lnTo>
                <a:lnTo>
                  <a:pt x="0" y="12136236"/>
                </a:lnTo>
                <a:lnTo>
                  <a:pt x="0" y="0"/>
                </a:lnTo>
                <a:close/>
              </a:path>
            </a:pathLst>
          </a:custGeom>
          <a:blipFill rotWithShape="1">
            <a:blip r:embed="rId4">
              <a:alphaModFix/>
            </a:blip>
            <a:stretch>
              <a:fillRect b="0" l="0" r="0" t="0"/>
            </a:stretch>
          </a:blipFill>
          <a:ln>
            <a:noFill/>
          </a:ln>
        </p:spPr>
      </p:sp>
      <p:pic>
        <p:nvPicPr>
          <p:cNvPr id="542" name="Google Shape;542;p28"/>
          <p:cNvPicPr preferRelativeResize="0"/>
          <p:nvPr/>
        </p:nvPicPr>
        <p:blipFill rotWithShape="1">
          <a:blip r:embed="rId5">
            <a:alphaModFix/>
          </a:blip>
          <a:srcRect b="0" l="1158" r="1157" t="0"/>
          <a:stretch/>
        </p:blipFill>
        <p:spPr>
          <a:xfrm>
            <a:off x="5796548" y="0"/>
            <a:ext cx="3347452" cy="5143500"/>
          </a:xfrm>
          <a:prstGeom prst="rect">
            <a:avLst/>
          </a:prstGeom>
          <a:noFill/>
          <a:ln>
            <a:noFill/>
          </a:ln>
        </p:spPr>
      </p:pic>
      <p:grpSp>
        <p:nvGrpSpPr>
          <p:cNvPr id="543" name="Google Shape;543;p28"/>
          <p:cNvGrpSpPr/>
          <p:nvPr/>
        </p:nvGrpSpPr>
        <p:grpSpPr>
          <a:xfrm>
            <a:off x="2829066" y="734329"/>
            <a:ext cx="3485868" cy="3577171"/>
            <a:chOff x="0" y="-47625"/>
            <a:chExt cx="1699748" cy="1744268"/>
          </a:xfrm>
        </p:grpSpPr>
        <p:sp>
          <p:nvSpPr>
            <p:cNvPr id="544" name="Google Shape;544;p28"/>
            <p:cNvSpPr/>
            <p:nvPr/>
          </p:nvSpPr>
          <p:spPr>
            <a:xfrm>
              <a:off x="0" y="0"/>
              <a:ext cx="1699748" cy="1696643"/>
            </a:xfrm>
            <a:custGeom>
              <a:rect b="b" l="l" r="r" t="t"/>
              <a:pathLst>
                <a:path extrusionOk="0" h="1696643" w="1699748">
                  <a:moveTo>
                    <a:pt x="22209" y="0"/>
                  </a:moveTo>
                  <a:lnTo>
                    <a:pt x="1677538" y="0"/>
                  </a:lnTo>
                  <a:cubicBezTo>
                    <a:pt x="1689804" y="0"/>
                    <a:pt x="1699748" y="9944"/>
                    <a:pt x="1699748" y="22209"/>
                  </a:cubicBezTo>
                  <a:lnTo>
                    <a:pt x="1699748" y="1674434"/>
                  </a:lnTo>
                  <a:cubicBezTo>
                    <a:pt x="1699748" y="1680324"/>
                    <a:pt x="1697408" y="1685973"/>
                    <a:pt x="1693243" y="1690138"/>
                  </a:cubicBezTo>
                  <a:cubicBezTo>
                    <a:pt x="1689078" y="1694303"/>
                    <a:pt x="1683429" y="1696643"/>
                    <a:pt x="1677538" y="1696643"/>
                  </a:cubicBezTo>
                  <a:lnTo>
                    <a:pt x="22209" y="1696643"/>
                  </a:lnTo>
                  <a:cubicBezTo>
                    <a:pt x="16319" y="1696643"/>
                    <a:pt x="10670" y="1694303"/>
                    <a:pt x="6505" y="1690138"/>
                  </a:cubicBezTo>
                  <a:cubicBezTo>
                    <a:pt x="2340" y="1685973"/>
                    <a:pt x="0" y="1680324"/>
                    <a:pt x="0" y="1674434"/>
                  </a:cubicBezTo>
                  <a:lnTo>
                    <a:pt x="0" y="22209"/>
                  </a:lnTo>
                  <a:cubicBezTo>
                    <a:pt x="0" y="16319"/>
                    <a:pt x="2340" y="10670"/>
                    <a:pt x="6505" y="6505"/>
                  </a:cubicBezTo>
                  <a:cubicBezTo>
                    <a:pt x="10670" y="2340"/>
                    <a:pt x="16319" y="0"/>
                    <a:pt x="22209" y="0"/>
                  </a:cubicBezTo>
                  <a:close/>
                </a:path>
              </a:pathLst>
            </a:custGeom>
            <a:solidFill>
              <a:srgbClr val="31439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45" name="Google Shape;545;p28"/>
            <p:cNvSpPr txBox="1"/>
            <p:nvPr/>
          </p:nvSpPr>
          <p:spPr>
            <a:xfrm>
              <a:off x="0" y="-47625"/>
              <a:ext cx="1699748" cy="1744268"/>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46" name="Google Shape;546;p28"/>
          <p:cNvSpPr txBox="1"/>
          <p:nvPr/>
        </p:nvSpPr>
        <p:spPr>
          <a:xfrm>
            <a:off x="3095146" y="1271679"/>
            <a:ext cx="2781300" cy="361950"/>
          </a:xfrm>
          <a:prstGeom prst="rect">
            <a:avLst/>
          </a:prstGeom>
          <a:noFill/>
          <a:ln>
            <a:noFill/>
          </a:ln>
        </p:spPr>
        <p:txBody>
          <a:bodyPr anchorCtr="0" anchor="t" bIns="0" lIns="0" spcFirstLastPara="1" rIns="0" wrap="square" tIns="0">
            <a:spAutoFit/>
          </a:bodyPr>
          <a:lstStyle/>
          <a:p>
            <a:pPr indent="0" lvl="0" marL="0" marR="0" rtl="0" algn="l">
              <a:lnSpc>
                <a:spcPct val="119979"/>
              </a:lnSpc>
              <a:spcBef>
                <a:spcPts val="0"/>
              </a:spcBef>
              <a:spcAft>
                <a:spcPts val="0"/>
              </a:spcAft>
              <a:buNone/>
            </a:pPr>
            <a:r>
              <a:rPr b="0" i="0" lang="en" sz="2400" u="none" cap="none" strike="noStrike">
                <a:solidFill>
                  <a:srgbClr val="FFFFFF"/>
                </a:solidFill>
                <a:latin typeface="Anton"/>
                <a:ea typeface="Anton"/>
                <a:cs typeface="Anton"/>
                <a:sym typeface="Anton"/>
              </a:rPr>
              <a:t>CONTACT US</a:t>
            </a:r>
            <a:endParaRPr sz="700"/>
          </a:p>
        </p:txBody>
      </p:sp>
      <p:sp>
        <p:nvSpPr>
          <p:cNvPr id="547" name="Google Shape;547;p28"/>
          <p:cNvSpPr/>
          <p:nvPr/>
        </p:nvSpPr>
        <p:spPr>
          <a:xfrm>
            <a:off x="3095146" y="1947953"/>
            <a:ext cx="105060" cy="150087"/>
          </a:xfrm>
          <a:custGeom>
            <a:rect b="b" l="l" r="r" t="t"/>
            <a:pathLst>
              <a:path extrusionOk="0" h="300173" w="210121">
                <a:moveTo>
                  <a:pt x="0" y="0"/>
                </a:moveTo>
                <a:lnTo>
                  <a:pt x="210121" y="0"/>
                </a:lnTo>
                <a:lnTo>
                  <a:pt x="210121" y="300173"/>
                </a:lnTo>
                <a:lnTo>
                  <a:pt x="0" y="300173"/>
                </a:lnTo>
                <a:lnTo>
                  <a:pt x="0" y="0"/>
                </a:lnTo>
                <a:close/>
              </a:path>
            </a:pathLst>
          </a:custGeom>
          <a:blipFill rotWithShape="1">
            <a:blip r:embed="rId6">
              <a:alphaModFix/>
            </a:blip>
            <a:stretch>
              <a:fillRect b="0" l="0" r="0" t="0"/>
            </a:stretch>
          </a:blipFill>
          <a:ln>
            <a:noFill/>
          </a:ln>
        </p:spPr>
      </p:sp>
      <p:sp>
        <p:nvSpPr>
          <p:cNvPr id="548" name="Google Shape;548;p28"/>
          <p:cNvSpPr/>
          <p:nvPr/>
        </p:nvSpPr>
        <p:spPr>
          <a:xfrm>
            <a:off x="3081834" y="2423737"/>
            <a:ext cx="131683" cy="131683"/>
          </a:xfrm>
          <a:custGeom>
            <a:rect b="b" l="l" r="r" t="t"/>
            <a:pathLst>
              <a:path extrusionOk="0" h="263367" w="263367">
                <a:moveTo>
                  <a:pt x="0" y="0"/>
                </a:moveTo>
                <a:lnTo>
                  <a:pt x="263367" y="0"/>
                </a:lnTo>
                <a:lnTo>
                  <a:pt x="263367" y="263367"/>
                </a:lnTo>
                <a:lnTo>
                  <a:pt x="0" y="263367"/>
                </a:lnTo>
                <a:lnTo>
                  <a:pt x="0" y="0"/>
                </a:lnTo>
                <a:close/>
              </a:path>
            </a:pathLst>
          </a:custGeom>
          <a:blipFill rotWithShape="1">
            <a:blip r:embed="rId7">
              <a:alphaModFix/>
            </a:blip>
            <a:stretch>
              <a:fillRect b="0" l="0" r="0" t="0"/>
            </a:stretch>
          </a:blipFill>
          <a:ln>
            <a:noFill/>
          </a:ln>
        </p:spPr>
      </p:sp>
      <p:sp>
        <p:nvSpPr>
          <p:cNvPr id="549" name="Google Shape;549;p28"/>
          <p:cNvSpPr/>
          <p:nvPr/>
        </p:nvSpPr>
        <p:spPr>
          <a:xfrm>
            <a:off x="3086143" y="2898735"/>
            <a:ext cx="123065" cy="84607"/>
          </a:xfrm>
          <a:custGeom>
            <a:rect b="b" l="l" r="r" t="t"/>
            <a:pathLst>
              <a:path extrusionOk="0" h="169214" w="246129">
                <a:moveTo>
                  <a:pt x="0" y="0"/>
                </a:moveTo>
                <a:lnTo>
                  <a:pt x="246129" y="0"/>
                </a:lnTo>
                <a:lnTo>
                  <a:pt x="246129" y="169213"/>
                </a:lnTo>
                <a:lnTo>
                  <a:pt x="0" y="169213"/>
                </a:lnTo>
                <a:lnTo>
                  <a:pt x="0" y="0"/>
                </a:lnTo>
                <a:close/>
              </a:path>
            </a:pathLst>
          </a:custGeom>
          <a:blipFill rotWithShape="1">
            <a:blip r:embed="rId8">
              <a:alphaModFix/>
            </a:blip>
            <a:stretch>
              <a:fillRect b="0" l="0" r="0" t="0"/>
            </a:stretch>
          </a:blipFill>
          <a:ln>
            <a:noFill/>
          </a:ln>
        </p:spPr>
      </p:sp>
      <p:sp>
        <p:nvSpPr>
          <p:cNvPr id="550" name="Google Shape;550;p28"/>
          <p:cNvSpPr/>
          <p:nvPr/>
        </p:nvSpPr>
        <p:spPr>
          <a:xfrm>
            <a:off x="3079417" y="3770574"/>
            <a:ext cx="136517" cy="136518"/>
          </a:xfrm>
          <a:custGeom>
            <a:rect b="b" l="l" r="r" t="t"/>
            <a:pathLst>
              <a:path extrusionOk="0" h="273035" w="273035">
                <a:moveTo>
                  <a:pt x="0" y="0"/>
                </a:moveTo>
                <a:lnTo>
                  <a:pt x="273035" y="0"/>
                </a:lnTo>
                <a:lnTo>
                  <a:pt x="273035" y="273035"/>
                </a:lnTo>
                <a:lnTo>
                  <a:pt x="0" y="273035"/>
                </a:lnTo>
                <a:lnTo>
                  <a:pt x="0" y="0"/>
                </a:lnTo>
                <a:close/>
              </a:path>
            </a:pathLst>
          </a:custGeom>
          <a:blipFill rotWithShape="1">
            <a:blip r:embed="rId9">
              <a:alphaModFix/>
            </a:blip>
            <a:stretch>
              <a:fillRect b="0" l="0" r="0" t="0"/>
            </a:stretch>
          </a:blipFill>
          <a:ln>
            <a:noFill/>
          </a:ln>
        </p:spPr>
      </p:sp>
      <p:sp>
        <p:nvSpPr>
          <p:cNvPr id="551" name="Google Shape;551;p28"/>
          <p:cNvSpPr/>
          <p:nvPr/>
        </p:nvSpPr>
        <p:spPr>
          <a:xfrm>
            <a:off x="3070489" y="3317214"/>
            <a:ext cx="154375" cy="138938"/>
          </a:xfrm>
          <a:custGeom>
            <a:rect b="b" l="l" r="r" t="t"/>
            <a:pathLst>
              <a:path extrusionOk="0" h="277875" w="308750">
                <a:moveTo>
                  <a:pt x="0" y="0"/>
                </a:moveTo>
                <a:lnTo>
                  <a:pt x="308750" y="0"/>
                </a:lnTo>
                <a:lnTo>
                  <a:pt x="308750" y="277875"/>
                </a:lnTo>
                <a:lnTo>
                  <a:pt x="0" y="277875"/>
                </a:lnTo>
                <a:lnTo>
                  <a:pt x="0" y="0"/>
                </a:lnTo>
                <a:close/>
              </a:path>
            </a:pathLst>
          </a:custGeom>
          <a:blipFill rotWithShape="1">
            <a:blip r:embed="rId10">
              <a:alphaModFix/>
            </a:blip>
            <a:stretch>
              <a:fillRect b="0" l="0" r="0" t="0"/>
            </a:stretch>
          </a:blipFill>
          <a:ln>
            <a:noFill/>
          </a:ln>
        </p:spPr>
      </p:sp>
      <p:sp>
        <p:nvSpPr>
          <p:cNvPr id="552" name="Google Shape;552;p28"/>
          <p:cNvSpPr txBox="1"/>
          <p:nvPr/>
        </p:nvSpPr>
        <p:spPr>
          <a:xfrm>
            <a:off x="3414205" y="1927588"/>
            <a:ext cx="2658081" cy="202883"/>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 sz="1200" u="none" cap="none" strike="noStrike">
                <a:solidFill>
                  <a:srgbClr val="FFFFFF"/>
                </a:solidFill>
                <a:latin typeface="IBM Plex Serif"/>
                <a:ea typeface="IBM Plex Serif"/>
                <a:cs typeface="IBM Plex Serif"/>
                <a:sym typeface="IBM Plex Serif"/>
              </a:rPr>
              <a:t>123 Anywhere St., Any City,ST 12345</a:t>
            </a:r>
            <a:endParaRPr sz="700"/>
          </a:p>
        </p:txBody>
      </p:sp>
      <p:sp>
        <p:nvSpPr>
          <p:cNvPr id="553" name="Google Shape;553;p28"/>
          <p:cNvSpPr txBox="1"/>
          <p:nvPr/>
        </p:nvSpPr>
        <p:spPr>
          <a:xfrm>
            <a:off x="3414205" y="2390399"/>
            <a:ext cx="2446477" cy="202883"/>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 sz="1200" u="none" cap="none" strike="noStrike">
                <a:solidFill>
                  <a:srgbClr val="FFFFFF"/>
                </a:solidFill>
                <a:latin typeface="IBM Plex Serif"/>
                <a:ea typeface="IBM Plex Serif"/>
                <a:cs typeface="IBM Plex Serif"/>
                <a:sym typeface="IBM Plex Serif"/>
              </a:rPr>
              <a:t>123-456-7890</a:t>
            </a:r>
            <a:endParaRPr sz="700"/>
          </a:p>
        </p:txBody>
      </p:sp>
      <p:sp>
        <p:nvSpPr>
          <p:cNvPr id="554" name="Google Shape;554;p28"/>
          <p:cNvSpPr txBox="1"/>
          <p:nvPr/>
        </p:nvSpPr>
        <p:spPr>
          <a:xfrm>
            <a:off x="3414205" y="2834679"/>
            <a:ext cx="2446477" cy="202883"/>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 sz="1200" u="none" cap="none" strike="noStrike">
                <a:solidFill>
                  <a:srgbClr val="FFFFFF"/>
                </a:solidFill>
                <a:latin typeface="IBM Plex Serif"/>
                <a:ea typeface="IBM Plex Serif"/>
                <a:cs typeface="IBM Plex Serif"/>
                <a:sym typeface="IBM Plex Serif"/>
              </a:rPr>
              <a:t>hello@reallygreatsite.com</a:t>
            </a:r>
            <a:endParaRPr sz="700"/>
          </a:p>
        </p:txBody>
      </p:sp>
      <p:sp>
        <p:nvSpPr>
          <p:cNvPr id="555" name="Google Shape;555;p28"/>
          <p:cNvSpPr txBox="1"/>
          <p:nvPr/>
        </p:nvSpPr>
        <p:spPr>
          <a:xfrm>
            <a:off x="3414205" y="3725502"/>
            <a:ext cx="2446477" cy="202882"/>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 sz="1200" u="none" cap="none" strike="noStrike">
                <a:solidFill>
                  <a:srgbClr val="FFFFFF"/>
                </a:solidFill>
                <a:latin typeface="IBM Plex Serif"/>
                <a:ea typeface="IBM Plex Serif"/>
                <a:cs typeface="IBM Plex Serif"/>
                <a:sym typeface="IBM Plex Serif"/>
              </a:rPr>
              <a:t>reallygreatsite.com</a:t>
            </a:r>
            <a:endParaRPr sz="700"/>
          </a:p>
        </p:txBody>
      </p:sp>
      <p:sp>
        <p:nvSpPr>
          <p:cNvPr id="556" name="Google Shape;556;p28"/>
          <p:cNvSpPr txBox="1"/>
          <p:nvPr/>
        </p:nvSpPr>
        <p:spPr>
          <a:xfrm>
            <a:off x="3414205" y="3273351"/>
            <a:ext cx="2446477" cy="202883"/>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 sz="1200" u="none" cap="none" strike="noStrike">
                <a:solidFill>
                  <a:srgbClr val="FFFFFF"/>
                </a:solidFill>
                <a:latin typeface="IBM Plex Serif"/>
                <a:ea typeface="IBM Plex Serif"/>
                <a:cs typeface="IBM Plex Serif"/>
                <a:sym typeface="IBM Plex Serif"/>
              </a:rPr>
              <a:t>@reallygreatsite</a:t>
            </a:r>
            <a:endParaRPr sz="700"/>
          </a:p>
        </p:txBody>
      </p:sp>
      <p:cxnSp>
        <p:nvCxnSpPr>
          <p:cNvPr id="557" name="Google Shape;557;p28"/>
          <p:cNvCxnSpPr/>
          <p:nvPr/>
        </p:nvCxnSpPr>
        <p:spPr>
          <a:xfrm>
            <a:off x="3070488" y="1771606"/>
            <a:ext cx="3001797" cy="0"/>
          </a:xfrm>
          <a:prstGeom prst="straightConnector1">
            <a:avLst/>
          </a:prstGeom>
          <a:noFill/>
          <a:ln cap="flat" cmpd="sng" w="9525">
            <a:solidFill>
              <a:srgbClr val="AFBFFF"/>
            </a:solidFill>
            <a:prstDash val="solid"/>
            <a:round/>
            <a:headEnd len="sm" w="sm" type="none"/>
            <a:tailEnd len="sm" w="sm" type="none"/>
          </a:ln>
        </p:spPr>
      </p:cxn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A77FF"/>
        </a:solidFill>
      </p:bgPr>
    </p:bg>
    <p:spTree>
      <p:nvGrpSpPr>
        <p:cNvPr id="112" name="Shape 112"/>
        <p:cNvGrpSpPr/>
        <p:nvPr/>
      </p:nvGrpSpPr>
      <p:grpSpPr>
        <a:xfrm>
          <a:off x="0" y="0"/>
          <a:ext cx="0" cy="0"/>
          <a:chOff x="0" y="0"/>
          <a:chExt cx="0" cy="0"/>
        </a:xfrm>
      </p:grpSpPr>
      <p:sp>
        <p:nvSpPr>
          <p:cNvPr id="113" name="Google Shape;113;p11"/>
          <p:cNvSpPr/>
          <p:nvPr/>
        </p:nvSpPr>
        <p:spPr>
          <a:xfrm>
            <a:off x="3784708" y="-509896"/>
            <a:ext cx="5408401" cy="5714610"/>
          </a:xfrm>
          <a:custGeom>
            <a:rect b="b" l="l" r="r" t="t"/>
            <a:pathLst>
              <a:path extrusionOk="0" h="11429219" w="10816802">
                <a:moveTo>
                  <a:pt x="0" y="0"/>
                </a:moveTo>
                <a:lnTo>
                  <a:pt x="10816802" y="0"/>
                </a:lnTo>
                <a:lnTo>
                  <a:pt x="10816802" y="11429219"/>
                </a:lnTo>
                <a:lnTo>
                  <a:pt x="0" y="11429219"/>
                </a:lnTo>
                <a:lnTo>
                  <a:pt x="0" y="0"/>
                </a:lnTo>
                <a:close/>
              </a:path>
            </a:pathLst>
          </a:custGeom>
          <a:blipFill rotWithShape="1">
            <a:blip r:embed="rId3">
              <a:alphaModFix/>
            </a:blip>
            <a:stretch>
              <a:fillRect b="0" l="0" r="0" t="0"/>
            </a:stretch>
          </a:blipFill>
          <a:ln>
            <a:noFill/>
          </a:ln>
        </p:spPr>
      </p:sp>
      <p:pic>
        <p:nvPicPr>
          <p:cNvPr id="114" name="Google Shape;114;p11"/>
          <p:cNvPicPr preferRelativeResize="0"/>
          <p:nvPr/>
        </p:nvPicPr>
        <p:blipFill>
          <a:blip r:embed="rId4">
            <a:alphaModFix/>
          </a:blip>
          <a:stretch>
            <a:fillRect/>
          </a:stretch>
        </p:blipFill>
        <p:spPr>
          <a:xfrm>
            <a:off x="0" y="0"/>
            <a:ext cx="9144000" cy="5143500"/>
          </a:xfrm>
          <a:prstGeom prst="rect">
            <a:avLst/>
          </a:prstGeom>
          <a:noFill/>
          <a:ln>
            <a:noFill/>
          </a:ln>
        </p:spPr>
      </p:pic>
      <p:grpSp>
        <p:nvGrpSpPr>
          <p:cNvPr id="115" name="Google Shape;115;p11"/>
          <p:cNvGrpSpPr/>
          <p:nvPr/>
        </p:nvGrpSpPr>
        <p:grpSpPr>
          <a:xfrm>
            <a:off x="715019" y="1556803"/>
            <a:ext cx="1836297" cy="2723014"/>
            <a:chOff x="0" y="-47625"/>
            <a:chExt cx="967268" cy="1434345"/>
          </a:xfrm>
        </p:grpSpPr>
        <p:sp>
          <p:nvSpPr>
            <p:cNvPr id="116" name="Google Shape;116;p11"/>
            <p:cNvSpPr/>
            <p:nvPr/>
          </p:nvSpPr>
          <p:spPr>
            <a:xfrm>
              <a:off x="0" y="0"/>
              <a:ext cx="967268" cy="1386720"/>
            </a:xfrm>
            <a:custGeom>
              <a:rect b="b" l="l" r="r" t="t"/>
              <a:pathLst>
                <a:path extrusionOk="0" h="1386720" w="967268">
                  <a:moveTo>
                    <a:pt x="42160" y="0"/>
                  </a:moveTo>
                  <a:lnTo>
                    <a:pt x="925107" y="0"/>
                  </a:lnTo>
                  <a:cubicBezTo>
                    <a:pt x="948392" y="0"/>
                    <a:pt x="967268" y="18876"/>
                    <a:pt x="967268" y="42160"/>
                  </a:cubicBezTo>
                  <a:lnTo>
                    <a:pt x="967268" y="1344559"/>
                  </a:lnTo>
                  <a:cubicBezTo>
                    <a:pt x="967268" y="1367844"/>
                    <a:pt x="948392" y="1386720"/>
                    <a:pt x="925107" y="1386720"/>
                  </a:cubicBezTo>
                  <a:lnTo>
                    <a:pt x="42160" y="1386720"/>
                  </a:lnTo>
                  <a:cubicBezTo>
                    <a:pt x="30979" y="1386720"/>
                    <a:pt x="20255" y="1382278"/>
                    <a:pt x="12349" y="1374371"/>
                  </a:cubicBezTo>
                  <a:cubicBezTo>
                    <a:pt x="4442" y="1366464"/>
                    <a:pt x="0" y="1355741"/>
                    <a:pt x="0" y="1344559"/>
                  </a:cubicBezTo>
                  <a:lnTo>
                    <a:pt x="0" y="42160"/>
                  </a:lnTo>
                  <a:cubicBezTo>
                    <a:pt x="0" y="18876"/>
                    <a:pt x="18876" y="0"/>
                    <a:pt x="42160" y="0"/>
                  </a:cubicBezTo>
                  <a:close/>
                </a:path>
              </a:pathLst>
            </a:custGeom>
            <a:solidFill>
              <a:srgbClr val="31439D"/>
            </a:solidFill>
            <a:ln cap="sq" cmpd="sng" w="38100">
              <a:solidFill>
                <a:srgbClr val="31439D"/>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17" name="Google Shape;117;p11"/>
            <p:cNvSpPr txBox="1"/>
            <p:nvPr/>
          </p:nvSpPr>
          <p:spPr>
            <a:xfrm>
              <a:off x="0" y="-47625"/>
              <a:ext cx="967268" cy="1434345"/>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18" name="Google Shape;118;p11"/>
          <p:cNvGrpSpPr/>
          <p:nvPr/>
        </p:nvGrpSpPr>
        <p:grpSpPr>
          <a:xfrm>
            <a:off x="3653852" y="1556803"/>
            <a:ext cx="1836297" cy="2723014"/>
            <a:chOff x="0" y="-47625"/>
            <a:chExt cx="967268" cy="1434345"/>
          </a:xfrm>
        </p:grpSpPr>
        <p:sp>
          <p:nvSpPr>
            <p:cNvPr id="119" name="Google Shape;119;p11"/>
            <p:cNvSpPr/>
            <p:nvPr/>
          </p:nvSpPr>
          <p:spPr>
            <a:xfrm>
              <a:off x="0" y="0"/>
              <a:ext cx="967268" cy="1386720"/>
            </a:xfrm>
            <a:custGeom>
              <a:rect b="b" l="l" r="r" t="t"/>
              <a:pathLst>
                <a:path extrusionOk="0" h="1386720" w="967268">
                  <a:moveTo>
                    <a:pt x="42160" y="0"/>
                  </a:moveTo>
                  <a:lnTo>
                    <a:pt x="925107" y="0"/>
                  </a:lnTo>
                  <a:cubicBezTo>
                    <a:pt x="948392" y="0"/>
                    <a:pt x="967268" y="18876"/>
                    <a:pt x="967268" y="42160"/>
                  </a:cubicBezTo>
                  <a:lnTo>
                    <a:pt x="967268" y="1344559"/>
                  </a:lnTo>
                  <a:cubicBezTo>
                    <a:pt x="967268" y="1367844"/>
                    <a:pt x="948392" y="1386720"/>
                    <a:pt x="925107" y="1386720"/>
                  </a:cubicBezTo>
                  <a:lnTo>
                    <a:pt x="42160" y="1386720"/>
                  </a:lnTo>
                  <a:cubicBezTo>
                    <a:pt x="30979" y="1386720"/>
                    <a:pt x="20255" y="1382278"/>
                    <a:pt x="12349" y="1374371"/>
                  </a:cubicBezTo>
                  <a:cubicBezTo>
                    <a:pt x="4442" y="1366464"/>
                    <a:pt x="0" y="1355741"/>
                    <a:pt x="0" y="1344559"/>
                  </a:cubicBezTo>
                  <a:lnTo>
                    <a:pt x="0" y="42160"/>
                  </a:lnTo>
                  <a:cubicBezTo>
                    <a:pt x="0" y="18876"/>
                    <a:pt x="18876" y="0"/>
                    <a:pt x="42160" y="0"/>
                  </a:cubicBezTo>
                  <a:close/>
                </a:path>
              </a:pathLst>
            </a:custGeom>
            <a:solidFill>
              <a:srgbClr val="31439D"/>
            </a:solidFill>
            <a:ln cap="sq" cmpd="sng" w="38100">
              <a:solidFill>
                <a:srgbClr val="31439D"/>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20" name="Google Shape;120;p11"/>
            <p:cNvSpPr txBox="1"/>
            <p:nvPr/>
          </p:nvSpPr>
          <p:spPr>
            <a:xfrm>
              <a:off x="0" y="-47625"/>
              <a:ext cx="967268" cy="1434345"/>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21" name="Google Shape;121;p11"/>
          <p:cNvGrpSpPr/>
          <p:nvPr/>
        </p:nvGrpSpPr>
        <p:grpSpPr>
          <a:xfrm>
            <a:off x="6592684" y="1556803"/>
            <a:ext cx="1836297" cy="2723014"/>
            <a:chOff x="0" y="-47625"/>
            <a:chExt cx="967268" cy="1434345"/>
          </a:xfrm>
        </p:grpSpPr>
        <p:sp>
          <p:nvSpPr>
            <p:cNvPr id="122" name="Google Shape;122;p11"/>
            <p:cNvSpPr/>
            <p:nvPr/>
          </p:nvSpPr>
          <p:spPr>
            <a:xfrm>
              <a:off x="0" y="0"/>
              <a:ext cx="967268" cy="1386720"/>
            </a:xfrm>
            <a:custGeom>
              <a:rect b="b" l="l" r="r" t="t"/>
              <a:pathLst>
                <a:path extrusionOk="0" h="1386720" w="967268">
                  <a:moveTo>
                    <a:pt x="42160" y="0"/>
                  </a:moveTo>
                  <a:lnTo>
                    <a:pt x="925107" y="0"/>
                  </a:lnTo>
                  <a:cubicBezTo>
                    <a:pt x="948392" y="0"/>
                    <a:pt x="967268" y="18876"/>
                    <a:pt x="967268" y="42160"/>
                  </a:cubicBezTo>
                  <a:lnTo>
                    <a:pt x="967268" y="1344559"/>
                  </a:lnTo>
                  <a:cubicBezTo>
                    <a:pt x="967268" y="1367844"/>
                    <a:pt x="948392" y="1386720"/>
                    <a:pt x="925107" y="1386720"/>
                  </a:cubicBezTo>
                  <a:lnTo>
                    <a:pt x="42160" y="1386720"/>
                  </a:lnTo>
                  <a:cubicBezTo>
                    <a:pt x="30979" y="1386720"/>
                    <a:pt x="20255" y="1382278"/>
                    <a:pt x="12349" y="1374371"/>
                  </a:cubicBezTo>
                  <a:cubicBezTo>
                    <a:pt x="4442" y="1366464"/>
                    <a:pt x="0" y="1355741"/>
                    <a:pt x="0" y="1344559"/>
                  </a:cubicBezTo>
                  <a:lnTo>
                    <a:pt x="0" y="42160"/>
                  </a:lnTo>
                  <a:cubicBezTo>
                    <a:pt x="0" y="18876"/>
                    <a:pt x="18876" y="0"/>
                    <a:pt x="42160" y="0"/>
                  </a:cubicBezTo>
                  <a:close/>
                </a:path>
              </a:pathLst>
            </a:custGeom>
            <a:solidFill>
              <a:srgbClr val="31439D"/>
            </a:solidFill>
            <a:ln cap="sq" cmpd="sng" w="38100">
              <a:solidFill>
                <a:srgbClr val="31439D"/>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23" name="Google Shape;123;p11"/>
            <p:cNvSpPr txBox="1"/>
            <p:nvPr/>
          </p:nvSpPr>
          <p:spPr>
            <a:xfrm>
              <a:off x="0" y="-47625"/>
              <a:ext cx="967268" cy="1434345"/>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124" name="Google Shape;124;p11"/>
          <p:cNvPicPr preferRelativeResize="0"/>
          <p:nvPr/>
        </p:nvPicPr>
        <p:blipFill>
          <a:blip r:embed="rId5">
            <a:alphaModFix/>
          </a:blip>
          <a:stretch>
            <a:fillRect/>
          </a:stretch>
        </p:blipFill>
        <p:spPr>
          <a:xfrm>
            <a:off x="6744087" y="2163575"/>
            <a:ext cx="1533538" cy="990850"/>
          </a:xfrm>
          <a:prstGeom prst="rect">
            <a:avLst/>
          </a:prstGeom>
          <a:noFill/>
          <a:ln>
            <a:noFill/>
          </a:ln>
        </p:spPr>
      </p:pic>
      <p:pic>
        <p:nvPicPr>
          <p:cNvPr id="125" name="Google Shape;125;p11"/>
          <p:cNvPicPr preferRelativeResize="0"/>
          <p:nvPr/>
        </p:nvPicPr>
        <p:blipFill>
          <a:blip r:embed="rId6">
            <a:alphaModFix/>
          </a:blip>
          <a:stretch>
            <a:fillRect/>
          </a:stretch>
        </p:blipFill>
        <p:spPr>
          <a:xfrm>
            <a:off x="3805213" y="2161726"/>
            <a:ext cx="1533525" cy="988877"/>
          </a:xfrm>
          <a:prstGeom prst="rect">
            <a:avLst/>
          </a:prstGeom>
          <a:noFill/>
          <a:ln>
            <a:noFill/>
          </a:ln>
        </p:spPr>
      </p:pic>
      <p:pic>
        <p:nvPicPr>
          <p:cNvPr id="126" name="Google Shape;126;p11"/>
          <p:cNvPicPr preferRelativeResize="0"/>
          <p:nvPr/>
        </p:nvPicPr>
        <p:blipFill>
          <a:blip r:embed="rId7">
            <a:alphaModFix/>
          </a:blip>
          <a:stretch>
            <a:fillRect/>
          </a:stretch>
        </p:blipFill>
        <p:spPr>
          <a:xfrm>
            <a:off x="867773" y="2163573"/>
            <a:ext cx="1533525" cy="990848"/>
          </a:xfrm>
          <a:prstGeom prst="rect">
            <a:avLst/>
          </a:prstGeom>
          <a:noFill/>
          <a:ln>
            <a:noFill/>
          </a:ln>
        </p:spPr>
      </p:pic>
      <p:grpSp>
        <p:nvGrpSpPr>
          <p:cNvPr id="127" name="Google Shape;127;p11"/>
          <p:cNvGrpSpPr/>
          <p:nvPr/>
        </p:nvGrpSpPr>
        <p:grpSpPr>
          <a:xfrm>
            <a:off x="1247025" y="1499197"/>
            <a:ext cx="772287" cy="772287"/>
            <a:chOff x="0" y="0"/>
            <a:chExt cx="812800" cy="812800"/>
          </a:xfrm>
        </p:grpSpPr>
        <p:sp>
          <p:nvSpPr>
            <p:cNvPr id="128" name="Google Shape;128;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A77FF"/>
            </a:solidFill>
            <a:ln cap="sq" cmpd="sng" w="57150">
              <a:solidFill>
                <a:srgbClr val="31439D"/>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29" name="Google Shape;129;p11"/>
            <p:cNvSpPr txBox="1"/>
            <p:nvPr/>
          </p:nvSpPr>
          <p:spPr>
            <a:xfrm>
              <a:off x="76200" y="85725"/>
              <a:ext cx="660400" cy="650875"/>
            </a:xfrm>
            <a:prstGeom prst="rect">
              <a:avLst/>
            </a:prstGeom>
            <a:noFill/>
            <a:ln>
              <a:noFill/>
            </a:ln>
          </p:spPr>
          <p:txBody>
            <a:bodyPr anchorCtr="0" anchor="ctr" bIns="25400" lIns="25400" spcFirstLastPara="1" rIns="25400" wrap="square" tIns="25400">
              <a:noAutofit/>
            </a:bodyPr>
            <a:lstStyle/>
            <a:p>
              <a:pPr indent="0" lvl="0" marL="0" marR="0" rtl="0" algn="ctr">
                <a:lnSpc>
                  <a:spcPct val="119979"/>
                </a:lnSpc>
                <a:spcBef>
                  <a:spcPts val="0"/>
                </a:spcBef>
                <a:spcAft>
                  <a:spcPts val="0"/>
                </a:spcAft>
                <a:buNone/>
              </a:pPr>
              <a:r>
                <a:rPr b="1" i="0" lang="en" sz="2400" u="none" cap="none" strike="noStrike">
                  <a:solidFill>
                    <a:srgbClr val="31439D"/>
                  </a:solidFill>
                  <a:latin typeface="IBM Plex Serif Medium"/>
                  <a:ea typeface="IBM Plex Serif Medium"/>
                  <a:cs typeface="IBM Plex Serif Medium"/>
                  <a:sym typeface="IBM Plex Serif Medium"/>
                </a:rPr>
                <a:t>01.</a:t>
              </a:r>
              <a:endParaRPr sz="700"/>
            </a:p>
          </p:txBody>
        </p:sp>
      </p:grpSp>
      <p:grpSp>
        <p:nvGrpSpPr>
          <p:cNvPr id="130" name="Google Shape;130;p11"/>
          <p:cNvGrpSpPr/>
          <p:nvPr/>
        </p:nvGrpSpPr>
        <p:grpSpPr>
          <a:xfrm>
            <a:off x="4185857" y="1499197"/>
            <a:ext cx="772287" cy="772287"/>
            <a:chOff x="0" y="0"/>
            <a:chExt cx="812800" cy="812800"/>
          </a:xfrm>
        </p:grpSpPr>
        <p:sp>
          <p:nvSpPr>
            <p:cNvPr id="131" name="Google Shape;131;p11"/>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5A77FF"/>
            </a:solidFill>
            <a:ln cap="sq" cmpd="sng" w="57150">
              <a:solidFill>
                <a:srgbClr val="31439D"/>
              </a:solidFill>
              <a:prstDash val="solid"/>
              <a:miter lim="8000"/>
              <a:headEnd len="sm" w="sm" type="none"/>
              <a:tailEnd len="sm" w="sm" type="none"/>
            </a:ln>
          </p:spPr>
        </p:sp>
        <p:sp>
          <p:nvSpPr>
            <p:cNvPr id="132" name="Google Shape;132;p11"/>
            <p:cNvSpPr txBox="1"/>
            <p:nvPr/>
          </p:nvSpPr>
          <p:spPr>
            <a:xfrm>
              <a:off x="0" y="9525"/>
              <a:ext cx="812800" cy="803275"/>
            </a:xfrm>
            <a:prstGeom prst="rect">
              <a:avLst/>
            </a:prstGeom>
            <a:noFill/>
            <a:ln>
              <a:noFill/>
            </a:ln>
          </p:spPr>
          <p:txBody>
            <a:bodyPr anchorCtr="0" anchor="ctr" bIns="25400" lIns="25400" spcFirstLastPara="1" rIns="25400" wrap="square" tIns="25400">
              <a:noAutofit/>
            </a:bodyPr>
            <a:lstStyle/>
            <a:p>
              <a:pPr indent="0" lvl="0" marL="0" marR="0" rtl="0" algn="ctr">
                <a:lnSpc>
                  <a:spcPct val="119979"/>
                </a:lnSpc>
                <a:spcBef>
                  <a:spcPts val="0"/>
                </a:spcBef>
                <a:spcAft>
                  <a:spcPts val="0"/>
                </a:spcAft>
                <a:buNone/>
              </a:pPr>
              <a:r>
                <a:rPr b="1" i="0" lang="en" sz="2400" u="none" cap="none" strike="noStrike">
                  <a:solidFill>
                    <a:srgbClr val="31439D"/>
                  </a:solidFill>
                  <a:latin typeface="IBM Plex Serif Medium"/>
                  <a:ea typeface="IBM Plex Serif Medium"/>
                  <a:cs typeface="IBM Plex Serif Medium"/>
                  <a:sym typeface="IBM Plex Serif Medium"/>
                </a:rPr>
                <a:t>02.</a:t>
              </a:r>
              <a:endParaRPr sz="700"/>
            </a:p>
          </p:txBody>
        </p:sp>
      </p:grpSp>
      <p:grpSp>
        <p:nvGrpSpPr>
          <p:cNvPr id="133" name="Google Shape;133;p11"/>
          <p:cNvGrpSpPr/>
          <p:nvPr/>
        </p:nvGrpSpPr>
        <p:grpSpPr>
          <a:xfrm>
            <a:off x="7124688" y="1499197"/>
            <a:ext cx="772287" cy="772287"/>
            <a:chOff x="0" y="0"/>
            <a:chExt cx="812800" cy="812800"/>
          </a:xfrm>
        </p:grpSpPr>
        <p:sp>
          <p:nvSpPr>
            <p:cNvPr id="134" name="Google Shape;134;p11"/>
            <p:cNvSpPr/>
            <p:nvPr/>
          </p:nvSpPr>
          <p:spPr>
            <a:xfrm>
              <a:off x="0" y="0"/>
              <a:ext cx="812800" cy="812800"/>
            </a:xfrm>
            <a:custGeom>
              <a:rect b="b" l="l" r="r" t="t"/>
              <a:pathLst>
                <a:path extrusionOk="0" h="812800" w="812800">
                  <a:moveTo>
                    <a:pt x="574675" y="0"/>
                  </a:moveTo>
                  <a:lnTo>
                    <a:pt x="812800" y="238125"/>
                  </a:lnTo>
                  <a:lnTo>
                    <a:pt x="812800" y="574675"/>
                  </a:lnTo>
                  <a:lnTo>
                    <a:pt x="574675" y="812800"/>
                  </a:lnTo>
                  <a:lnTo>
                    <a:pt x="238125" y="812800"/>
                  </a:lnTo>
                  <a:lnTo>
                    <a:pt x="0" y="574675"/>
                  </a:lnTo>
                  <a:lnTo>
                    <a:pt x="0" y="238125"/>
                  </a:lnTo>
                  <a:lnTo>
                    <a:pt x="238125" y="0"/>
                  </a:lnTo>
                  <a:lnTo>
                    <a:pt x="574675" y="0"/>
                  </a:lnTo>
                  <a:close/>
                </a:path>
              </a:pathLst>
            </a:custGeom>
            <a:solidFill>
              <a:srgbClr val="5A77FF"/>
            </a:solidFill>
            <a:ln cap="sq" cmpd="sng" w="57150">
              <a:solidFill>
                <a:srgbClr val="31439D"/>
              </a:solidFill>
              <a:prstDash val="solid"/>
              <a:miter lim="8000"/>
              <a:headEnd len="sm" w="sm" type="none"/>
              <a:tailEnd len="sm" w="sm" type="none"/>
            </a:ln>
          </p:spPr>
        </p:sp>
        <p:sp>
          <p:nvSpPr>
            <p:cNvPr id="135" name="Google Shape;135;p11"/>
            <p:cNvSpPr txBox="1"/>
            <p:nvPr/>
          </p:nvSpPr>
          <p:spPr>
            <a:xfrm>
              <a:off x="63500" y="73025"/>
              <a:ext cx="685800" cy="676275"/>
            </a:xfrm>
            <a:prstGeom prst="rect">
              <a:avLst/>
            </a:prstGeom>
            <a:noFill/>
            <a:ln>
              <a:noFill/>
            </a:ln>
          </p:spPr>
          <p:txBody>
            <a:bodyPr anchorCtr="0" anchor="ctr" bIns="25400" lIns="25400" spcFirstLastPara="1" rIns="25400" wrap="square" tIns="25400">
              <a:noAutofit/>
            </a:bodyPr>
            <a:lstStyle/>
            <a:p>
              <a:pPr indent="0" lvl="0" marL="0" marR="0" rtl="0" algn="ctr">
                <a:lnSpc>
                  <a:spcPct val="119979"/>
                </a:lnSpc>
                <a:spcBef>
                  <a:spcPts val="0"/>
                </a:spcBef>
                <a:spcAft>
                  <a:spcPts val="0"/>
                </a:spcAft>
                <a:buNone/>
              </a:pPr>
              <a:r>
                <a:rPr b="1" i="0" lang="en" sz="2400" u="none" cap="none" strike="noStrike">
                  <a:solidFill>
                    <a:srgbClr val="31439D"/>
                  </a:solidFill>
                  <a:latin typeface="IBM Plex Serif Medium"/>
                  <a:ea typeface="IBM Plex Serif Medium"/>
                  <a:cs typeface="IBM Plex Serif Medium"/>
                  <a:sym typeface="IBM Plex Serif Medium"/>
                </a:rPr>
                <a:t>03.</a:t>
              </a:r>
              <a:endParaRPr sz="700"/>
            </a:p>
          </p:txBody>
        </p:sp>
      </p:grpSp>
      <p:sp>
        <p:nvSpPr>
          <p:cNvPr id="136" name="Google Shape;136;p11"/>
          <p:cNvSpPr txBox="1"/>
          <p:nvPr/>
        </p:nvSpPr>
        <p:spPr>
          <a:xfrm>
            <a:off x="3745482" y="3302981"/>
            <a:ext cx="1653037" cy="24288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 sz="1600" u="none" cap="none" strike="noStrike">
                <a:solidFill>
                  <a:srgbClr val="FFFFFF"/>
                </a:solidFill>
                <a:latin typeface="Anton"/>
                <a:ea typeface="Anton"/>
                <a:cs typeface="Anton"/>
                <a:sym typeface="Anton"/>
              </a:rPr>
              <a:t>OUR PRODUCTS</a:t>
            </a:r>
            <a:endParaRPr sz="700"/>
          </a:p>
        </p:txBody>
      </p:sp>
      <p:sp>
        <p:nvSpPr>
          <p:cNvPr id="137" name="Google Shape;137;p11"/>
          <p:cNvSpPr txBox="1"/>
          <p:nvPr/>
        </p:nvSpPr>
        <p:spPr>
          <a:xfrm>
            <a:off x="3745482" y="3622112"/>
            <a:ext cx="1653037" cy="31908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 sz="1100" u="none" cap="none" strike="noStrike">
                <a:solidFill>
                  <a:srgbClr val="FFBD59"/>
                </a:solidFill>
                <a:latin typeface="IBM Plex Serif"/>
                <a:ea typeface="IBM Plex Serif"/>
                <a:cs typeface="IBM Plex Serif"/>
                <a:sym typeface="IBM Plex Serif"/>
              </a:rPr>
              <a:t>Elaborate on what you want to discuss. </a:t>
            </a:r>
            <a:endParaRPr sz="700"/>
          </a:p>
        </p:txBody>
      </p:sp>
      <p:sp>
        <p:nvSpPr>
          <p:cNvPr id="138" name="Google Shape;138;p11"/>
          <p:cNvSpPr txBox="1"/>
          <p:nvPr/>
        </p:nvSpPr>
        <p:spPr>
          <a:xfrm>
            <a:off x="806650" y="3302981"/>
            <a:ext cx="1653037" cy="24288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 sz="1600" u="none" cap="none" strike="noStrike">
                <a:solidFill>
                  <a:srgbClr val="FFFFFF"/>
                </a:solidFill>
                <a:latin typeface="Anton"/>
                <a:ea typeface="Anton"/>
                <a:cs typeface="Anton"/>
                <a:sym typeface="Anton"/>
              </a:rPr>
              <a:t>INTRODUCTION</a:t>
            </a:r>
            <a:endParaRPr sz="700"/>
          </a:p>
        </p:txBody>
      </p:sp>
      <p:sp>
        <p:nvSpPr>
          <p:cNvPr id="139" name="Google Shape;139;p11"/>
          <p:cNvSpPr txBox="1"/>
          <p:nvPr/>
        </p:nvSpPr>
        <p:spPr>
          <a:xfrm>
            <a:off x="806650" y="3622112"/>
            <a:ext cx="1653037" cy="31908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 sz="1100" u="none" cap="none" strike="noStrike">
                <a:solidFill>
                  <a:srgbClr val="FFBD59"/>
                </a:solidFill>
                <a:latin typeface="IBM Plex Serif"/>
                <a:ea typeface="IBM Plex Serif"/>
                <a:cs typeface="IBM Plex Serif"/>
                <a:sym typeface="IBM Plex Serif"/>
              </a:rPr>
              <a:t>Elaborate on what you want to discuss. </a:t>
            </a:r>
            <a:endParaRPr sz="700"/>
          </a:p>
        </p:txBody>
      </p:sp>
      <p:sp>
        <p:nvSpPr>
          <p:cNvPr id="140" name="Google Shape;140;p11"/>
          <p:cNvSpPr txBox="1"/>
          <p:nvPr/>
        </p:nvSpPr>
        <p:spPr>
          <a:xfrm>
            <a:off x="6562213" y="3302981"/>
            <a:ext cx="1897239" cy="24288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 sz="1600" u="none" cap="none" strike="noStrike">
                <a:solidFill>
                  <a:srgbClr val="FFFFFF"/>
                </a:solidFill>
                <a:latin typeface="Anton"/>
                <a:ea typeface="Anton"/>
                <a:cs typeface="Anton"/>
                <a:sym typeface="Anton"/>
              </a:rPr>
              <a:t>ABOUT US</a:t>
            </a:r>
            <a:endParaRPr sz="700"/>
          </a:p>
        </p:txBody>
      </p:sp>
      <p:sp>
        <p:nvSpPr>
          <p:cNvPr id="141" name="Google Shape;141;p11"/>
          <p:cNvSpPr txBox="1"/>
          <p:nvPr/>
        </p:nvSpPr>
        <p:spPr>
          <a:xfrm>
            <a:off x="6684314" y="3622112"/>
            <a:ext cx="1653037" cy="31908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 sz="1100" u="none" cap="none" strike="noStrike">
                <a:solidFill>
                  <a:srgbClr val="FFBD59"/>
                </a:solidFill>
                <a:latin typeface="IBM Plex Serif"/>
                <a:ea typeface="IBM Plex Serif"/>
                <a:cs typeface="IBM Plex Serif"/>
                <a:sym typeface="IBM Plex Serif"/>
              </a:rPr>
              <a:t>Elaborate on what you want to discuss. </a:t>
            </a:r>
            <a:endParaRPr sz="700"/>
          </a:p>
        </p:txBody>
      </p:sp>
      <p:sp>
        <p:nvSpPr>
          <p:cNvPr id="142" name="Google Shape;142;p11"/>
          <p:cNvSpPr txBox="1"/>
          <p:nvPr/>
        </p:nvSpPr>
        <p:spPr>
          <a:xfrm>
            <a:off x="445112" y="333375"/>
            <a:ext cx="4126888" cy="361950"/>
          </a:xfrm>
          <a:prstGeom prst="rect">
            <a:avLst/>
          </a:prstGeom>
          <a:noFill/>
          <a:ln>
            <a:noFill/>
          </a:ln>
        </p:spPr>
        <p:txBody>
          <a:bodyPr anchorCtr="0" anchor="t" bIns="0" lIns="0" spcFirstLastPara="1" rIns="0" wrap="square" tIns="0">
            <a:spAutoFit/>
          </a:bodyPr>
          <a:lstStyle/>
          <a:p>
            <a:pPr indent="0" lvl="0" marL="0" marR="0" rtl="0" algn="l">
              <a:lnSpc>
                <a:spcPct val="119979"/>
              </a:lnSpc>
              <a:spcBef>
                <a:spcPts val="0"/>
              </a:spcBef>
              <a:spcAft>
                <a:spcPts val="0"/>
              </a:spcAft>
              <a:buNone/>
            </a:pPr>
            <a:r>
              <a:rPr b="0" i="0" lang="en" sz="2400" u="none" cap="none" strike="noStrike">
                <a:solidFill>
                  <a:srgbClr val="31439D"/>
                </a:solidFill>
                <a:latin typeface="Anton"/>
                <a:ea typeface="Anton"/>
                <a:cs typeface="Anton"/>
                <a:sym typeface="Anton"/>
              </a:rPr>
              <a:t>TABLE OF CONTENTS</a:t>
            </a:r>
            <a:endParaRPr sz="7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A77FF"/>
        </a:solidFill>
      </p:bgPr>
    </p:bg>
    <p:spTree>
      <p:nvGrpSpPr>
        <p:cNvPr id="561" name="Shape 561"/>
        <p:cNvGrpSpPr/>
        <p:nvPr/>
      </p:nvGrpSpPr>
      <p:grpSpPr>
        <a:xfrm>
          <a:off x="0" y="0"/>
          <a:ext cx="0" cy="0"/>
          <a:chOff x="0" y="0"/>
          <a:chExt cx="0" cy="0"/>
        </a:xfrm>
      </p:grpSpPr>
      <p:grpSp>
        <p:nvGrpSpPr>
          <p:cNvPr id="562" name="Google Shape;562;p29"/>
          <p:cNvGrpSpPr/>
          <p:nvPr/>
        </p:nvGrpSpPr>
        <p:grpSpPr>
          <a:xfrm>
            <a:off x="387109" y="1106783"/>
            <a:ext cx="2548821" cy="3736326"/>
            <a:chOff x="0" y="-19050"/>
            <a:chExt cx="1342589" cy="1968106"/>
          </a:xfrm>
        </p:grpSpPr>
        <p:sp>
          <p:nvSpPr>
            <p:cNvPr id="563" name="Google Shape;563;p29"/>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64" name="Google Shape;564;p29"/>
            <p:cNvSpPr txBox="1"/>
            <p:nvPr/>
          </p:nvSpPr>
          <p:spPr>
            <a:xfrm>
              <a:off x="0" y="-19050"/>
              <a:ext cx="1342589"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65" name="Google Shape;565;p29"/>
          <p:cNvGrpSpPr/>
          <p:nvPr/>
        </p:nvGrpSpPr>
        <p:grpSpPr>
          <a:xfrm>
            <a:off x="3054992" y="1106783"/>
            <a:ext cx="5756490" cy="3736326"/>
            <a:chOff x="0" y="-19050"/>
            <a:chExt cx="3032225" cy="1968106"/>
          </a:xfrm>
        </p:grpSpPr>
        <p:sp>
          <p:nvSpPr>
            <p:cNvPr id="566" name="Google Shape;566;p29"/>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67" name="Google Shape;567;p29"/>
            <p:cNvSpPr txBox="1"/>
            <p:nvPr/>
          </p:nvSpPr>
          <p:spPr>
            <a:xfrm>
              <a:off x="0" y="-19050"/>
              <a:ext cx="3032225"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68" name="Google Shape;568;p29"/>
          <p:cNvGrpSpPr/>
          <p:nvPr/>
        </p:nvGrpSpPr>
        <p:grpSpPr>
          <a:xfrm>
            <a:off x="569502" y="1247142"/>
            <a:ext cx="2184034" cy="359784"/>
            <a:chOff x="0" y="-19050"/>
            <a:chExt cx="1150437" cy="189516"/>
          </a:xfrm>
        </p:grpSpPr>
        <p:sp>
          <p:nvSpPr>
            <p:cNvPr id="569" name="Google Shape;569;p29"/>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70" name="Google Shape;570;p29"/>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71" name="Google Shape;571;p29"/>
          <p:cNvGrpSpPr/>
          <p:nvPr/>
        </p:nvGrpSpPr>
        <p:grpSpPr>
          <a:xfrm>
            <a:off x="4841220" y="1247142"/>
            <a:ext cx="2184034" cy="359784"/>
            <a:chOff x="0" y="-19050"/>
            <a:chExt cx="1150437" cy="189516"/>
          </a:xfrm>
        </p:grpSpPr>
        <p:sp>
          <p:nvSpPr>
            <p:cNvPr id="572" name="Google Shape;572;p29"/>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73" name="Google Shape;573;p29"/>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74" name="Google Shape;574;p29"/>
          <p:cNvGrpSpPr/>
          <p:nvPr/>
        </p:nvGrpSpPr>
        <p:grpSpPr>
          <a:xfrm>
            <a:off x="569502" y="3564341"/>
            <a:ext cx="2184034" cy="359784"/>
            <a:chOff x="0" y="-19050"/>
            <a:chExt cx="1150437" cy="189516"/>
          </a:xfrm>
        </p:grpSpPr>
        <p:sp>
          <p:nvSpPr>
            <p:cNvPr id="575" name="Google Shape;575;p29"/>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76" name="Google Shape;576;p29"/>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77" name="Google Shape;577;p29"/>
          <p:cNvSpPr txBox="1"/>
          <p:nvPr/>
        </p:nvSpPr>
        <p:spPr>
          <a:xfrm>
            <a:off x="616198" y="1730823"/>
            <a:ext cx="2090643" cy="251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This presentation template</a:t>
            </a:r>
            <a:endParaRPr sz="700"/>
          </a:p>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uses the following free fonts:</a:t>
            </a:r>
            <a:endParaRPr sz="700"/>
          </a:p>
        </p:txBody>
      </p:sp>
      <p:sp>
        <p:nvSpPr>
          <p:cNvPr id="578" name="Google Shape;578;p29"/>
          <p:cNvSpPr txBox="1"/>
          <p:nvPr/>
        </p:nvSpPr>
        <p:spPr>
          <a:xfrm>
            <a:off x="587727" y="3275641"/>
            <a:ext cx="2184034" cy="124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You can find these fonts online too.</a:t>
            </a:r>
            <a:endParaRPr sz="700"/>
          </a:p>
        </p:txBody>
      </p:sp>
      <p:sp>
        <p:nvSpPr>
          <p:cNvPr id="579" name="Google Shape;579;p29"/>
          <p:cNvSpPr txBox="1"/>
          <p:nvPr/>
        </p:nvSpPr>
        <p:spPr>
          <a:xfrm>
            <a:off x="873885" y="2173076"/>
            <a:ext cx="1575300" cy="10527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1" i="0" lang="en" sz="700" u="none" cap="none" strike="noStrike">
                <a:solidFill>
                  <a:srgbClr val="000000"/>
                </a:solidFill>
                <a:latin typeface="Arial"/>
                <a:ea typeface="Arial"/>
                <a:cs typeface="Arial"/>
                <a:sym typeface="Arial"/>
              </a:rPr>
              <a:t>TITLES:</a:t>
            </a:r>
            <a:endParaRPr sz="700"/>
          </a:p>
          <a:p>
            <a:pPr indent="0" lvl="0" marL="0" marR="0" rtl="0" algn="ctr">
              <a:lnSpc>
                <a:spcPct val="90000"/>
              </a:lnSpc>
              <a:spcBef>
                <a:spcPts val="0"/>
              </a:spcBef>
              <a:spcAft>
                <a:spcPts val="0"/>
              </a:spcAft>
              <a:buNone/>
            </a:pPr>
            <a:r>
              <a:rPr b="0" i="0" lang="en" sz="1100" u="none" cap="none" strike="noStrike">
                <a:solidFill>
                  <a:srgbClr val="000000"/>
                </a:solidFill>
                <a:latin typeface="Arial"/>
                <a:ea typeface="Arial"/>
                <a:cs typeface="Arial"/>
                <a:sym typeface="Arial"/>
              </a:rPr>
              <a:t>ANTON</a:t>
            </a:r>
            <a:endParaRPr sz="700"/>
          </a:p>
          <a:p>
            <a:pPr indent="0" lvl="0" marL="0" marR="0" rtl="0" algn="ctr">
              <a:lnSpc>
                <a:spcPct val="9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90000"/>
              </a:lnSpc>
              <a:spcBef>
                <a:spcPts val="0"/>
              </a:spcBef>
              <a:spcAft>
                <a:spcPts val="0"/>
              </a:spcAft>
              <a:buNone/>
            </a:pPr>
            <a:r>
              <a:rPr b="1" i="0" lang="en" sz="700" u="none" cap="none" strike="noStrike">
                <a:solidFill>
                  <a:srgbClr val="000000"/>
                </a:solidFill>
                <a:latin typeface="Arial"/>
                <a:ea typeface="Arial"/>
                <a:cs typeface="Arial"/>
                <a:sym typeface="Arial"/>
              </a:rPr>
              <a:t>HEADERS:</a:t>
            </a:r>
            <a:endParaRPr sz="700"/>
          </a:p>
          <a:p>
            <a:pPr indent="0" lvl="0" marL="0" marR="0" rtl="0" algn="ctr">
              <a:lnSpc>
                <a:spcPct val="90000"/>
              </a:lnSpc>
              <a:spcBef>
                <a:spcPts val="0"/>
              </a:spcBef>
              <a:spcAft>
                <a:spcPts val="0"/>
              </a:spcAft>
              <a:buNone/>
            </a:pPr>
            <a:r>
              <a:rPr b="0" i="0" lang="en" sz="1100" u="none" cap="none" strike="noStrike">
                <a:solidFill>
                  <a:srgbClr val="000000"/>
                </a:solidFill>
                <a:latin typeface="Arial"/>
                <a:ea typeface="Arial"/>
                <a:cs typeface="Arial"/>
                <a:sym typeface="Arial"/>
              </a:rPr>
              <a:t>IBM PLEX SERIF</a:t>
            </a:r>
            <a:endParaRPr sz="700"/>
          </a:p>
          <a:p>
            <a:pPr indent="0" lvl="0" marL="0" marR="0" rtl="0" algn="ctr">
              <a:lnSpc>
                <a:spcPct val="9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90000"/>
              </a:lnSpc>
              <a:spcBef>
                <a:spcPts val="0"/>
              </a:spcBef>
              <a:spcAft>
                <a:spcPts val="0"/>
              </a:spcAft>
              <a:buNone/>
            </a:pPr>
            <a:r>
              <a:rPr b="1" i="0" lang="en" sz="700" u="none" cap="none" strike="noStrike">
                <a:solidFill>
                  <a:srgbClr val="000000"/>
                </a:solidFill>
                <a:latin typeface="Arial"/>
                <a:ea typeface="Arial"/>
                <a:cs typeface="Arial"/>
                <a:sym typeface="Arial"/>
              </a:rPr>
              <a:t>BODY COPY:</a:t>
            </a:r>
            <a:endParaRPr sz="700"/>
          </a:p>
          <a:p>
            <a:pPr indent="0" lvl="0" marL="0" marR="0" rtl="0" algn="ctr">
              <a:lnSpc>
                <a:spcPct val="90000"/>
              </a:lnSpc>
              <a:spcBef>
                <a:spcPts val="0"/>
              </a:spcBef>
              <a:spcAft>
                <a:spcPts val="0"/>
              </a:spcAft>
              <a:buNone/>
            </a:pPr>
            <a:r>
              <a:rPr b="0" i="0" lang="en" sz="1100" u="none" cap="none" strike="noStrike">
                <a:solidFill>
                  <a:srgbClr val="000000"/>
                </a:solidFill>
                <a:latin typeface="Arial"/>
                <a:ea typeface="Arial"/>
                <a:cs typeface="Arial"/>
                <a:sym typeface="Arial"/>
              </a:rPr>
              <a:t>IBM PLEX SERIF</a:t>
            </a:r>
            <a:endParaRPr sz="700"/>
          </a:p>
        </p:txBody>
      </p:sp>
      <p:grpSp>
        <p:nvGrpSpPr>
          <p:cNvPr id="580" name="Google Shape;580;p29"/>
          <p:cNvGrpSpPr/>
          <p:nvPr/>
        </p:nvGrpSpPr>
        <p:grpSpPr>
          <a:xfrm>
            <a:off x="616198" y="4039112"/>
            <a:ext cx="610687" cy="537898"/>
            <a:chOff x="0" y="-23569"/>
            <a:chExt cx="1628498" cy="1434394"/>
          </a:xfrm>
        </p:grpSpPr>
        <p:grpSp>
          <p:nvGrpSpPr>
            <p:cNvPr id="581" name="Google Shape;581;p29"/>
            <p:cNvGrpSpPr/>
            <p:nvPr/>
          </p:nvGrpSpPr>
          <p:grpSpPr>
            <a:xfrm>
              <a:off x="311446" y="-23569"/>
              <a:ext cx="1005606" cy="1029175"/>
              <a:chOff x="0" y="-19050"/>
              <a:chExt cx="812800" cy="831850"/>
            </a:xfrm>
          </p:grpSpPr>
          <p:sp>
            <p:nvSpPr>
              <p:cNvPr id="582" name="Google Shape;582;p29"/>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5A77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83" name="Google Shape;583;p29"/>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84" name="Google Shape;584;p29"/>
            <p:cNvSpPr txBox="1"/>
            <p:nvPr/>
          </p:nvSpPr>
          <p:spPr>
            <a:xfrm>
              <a:off x="0" y="1167027"/>
              <a:ext cx="1628498" cy="243798"/>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 sz="700" u="none" cap="none" strike="noStrike">
                  <a:solidFill>
                    <a:srgbClr val="000000"/>
                  </a:solidFill>
                  <a:latin typeface="Arial"/>
                  <a:ea typeface="Arial"/>
                  <a:cs typeface="Arial"/>
                  <a:sym typeface="Arial"/>
                </a:rPr>
                <a:t>#5A77FF</a:t>
              </a:r>
              <a:endParaRPr sz="700"/>
            </a:p>
          </p:txBody>
        </p:sp>
      </p:grpSp>
      <p:grpSp>
        <p:nvGrpSpPr>
          <p:cNvPr id="585" name="Google Shape;585;p29"/>
          <p:cNvGrpSpPr/>
          <p:nvPr/>
        </p:nvGrpSpPr>
        <p:grpSpPr>
          <a:xfrm>
            <a:off x="1109517" y="4039112"/>
            <a:ext cx="610687" cy="537898"/>
            <a:chOff x="0" y="-23569"/>
            <a:chExt cx="1628498" cy="1434394"/>
          </a:xfrm>
        </p:grpSpPr>
        <p:grpSp>
          <p:nvGrpSpPr>
            <p:cNvPr id="586" name="Google Shape;586;p29"/>
            <p:cNvGrpSpPr/>
            <p:nvPr/>
          </p:nvGrpSpPr>
          <p:grpSpPr>
            <a:xfrm>
              <a:off x="311446" y="-23569"/>
              <a:ext cx="1005606" cy="1029175"/>
              <a:chOff x="0" y="-19050"/>
              <a:chExt cx="812800" cy="831850"/>
            </a:xfrm>
          </p:grpSpPr>
          <p:sp>
            <p:nvSpPr>
              <p:cNvPr id="587" name="Google Shape;587;p29"/>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31439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88" name="Google Shape;588;p29"/>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89" name="Google Shape;589;p29"/>
            <p:cNvSpPr txBox="1"/>
            <p:nvPr/>
          </p:nvSpPr>
          <p:spPr>
            <a:xfrm>
              <a:off x="0" y="1167027"/>
              <a:ext cx="1628498" cy="243798"/>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 sz="700" u="none" cap="none" strike="noStrike">
                  <a:solidFill>
                    <a:srgbClr val="000000"/>
                  </a:solidFill>
                  <a:latin typeface="Arial"/>
                  <a:ea typeface="Arial"/>
                  <a:cs typeface="Arial"/>
                  <a:sym typeface="Arial"/>
                </a:rPr>
                <a:t>#31439D</a:t>
              </a:r>
              <a:endParaRPr sz="700"/>
            </a:p>
          </p:txBody>
        </p:sp>
      </p:grpSp>
      <p:grpSp>
        <p:nvGrpSpPr>
          <p:cNvPr id="590" name="Google Shape;590;p29"/>
          <p:cNvGrpSpPr/>
          <p:nvPr/>
        </p:nvGrpSpPr>
        <p:grpSpPr>
          <a:xfrm>
            <a:off x="1602835" y="4039112"/>
            <a:ext cx="610687" cy="537898"/>
            <a:chOff x="0" y="-23569"/>
            <a:chExt cx="1628498" cy="1434394"/>
          </a:xfrm>
        </p:grpSpPr>
        <p:grpSp>
          <p:nvGrpSpPr>
            <p:cNvPr id="591" name="Google Shape;591;p29"/>
            <p:cNvGrpSpPr/>
            <p:nvPr/>
          </p:nvGrpSpPr>
          <p:grpSpPr>
            <a:xfrm>
              <a:off x="311446" y="-23569"/>
              <a:ext cx="1005606" cy="1029175"/>
              <a:chOff x="0" y="-19050"/>
              <a:chExt cx="812800" cy="831850"/>
            </a:xfrm>
          </p:grpSpPr>
          <p:sp>
            <p:nvSpPr>
              <p:cNvPr id="592" name="Google Shape;592;p29"/>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FBD59"/>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93" name="Google Shape;593;p29"/>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94" name="Google Shape;594;p29"/>
            <p:cNvSpPr txBox="1"/>
            <p:nvPr/>
          </p:nvSpPr>
          <p:spPr>
            <a:xfrm>
              <a:off x="0" y="1167027"/>
              <a:ext cx="1628498" cy="243798"/>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 sz="700" u="none" cap="none" strike="noStrike">
                  <a:solidFill>
                    <a:srgbClr val="000000"/>
                  </a:solidFill>
                  <a:latin typeface="Arial"/>
                  <a:ea typeface="Arial"/>
                  <a:cs typeface="Arial"/>
                  <a:sym typeface="Arial"/>
                </a:rPr>
                <a:t>#FFBD59</a:t>
              </a:r>
              <a:endParaRPr sz="700"/>
            </a:p>
          </p:txBody>
        </p:sp>
      </p:grpSp>
      <p:grpSp>
        <p:nvGrpSpPr>
          <p:cNvPr id="595" name="Google Shape;595;p29"/>
          <p:cNvGrpSpPr/>
          <p:nvPr/>
        </p:nvGrpSpPr>
        <p:grpSpPr>
          <a:xfrm>
            <a:off x="2096154" y="4048637"/>
            <a:ext cx="610687" cy="537898"/>
            <a:chOff x="0" y="-23569"/>
            <a:chExt cx="1628498" cy="1434394"/>
          </a:xfrm>
        </p:grpSpPr>
        <p:grpSp>
          <p:nvGrpSpPr>
            <p:cNvPr id="596" name="Google Shape;596;p29"/>
            <p:cNvGrpSpPr/>
            <p:nvPr/>
          </p:nvGrpSpPr>
          <p:grpSpPr>
            <a:xfrm>
              <a:off x="311446" y="-23569"/>
              <a:ext cx="1005606" cy="1029175"/>
              <a:chOff x="0" y="-19050"/>
              <a:chExt cx="812800" cy="831850"/>
            </a:xfrm>
          </p:grpSpPr>
          <p:sp>
            <p:nvSpPr>
              <p:cNvPr id="597" name="Google Shape;597;p29"/>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BF6F1"/>
              </a:solidFill>
              <a:ln cap="rnd" cmpd="sng" w="1905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98" name="Google Shape;598;p29"/>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99" name="Google Shape;599;p29"/>
            <p:cNvSpPr txBox="1"/>
            <p:nvPr/>
          </p:nvSpPr>
          <p:spPr>
            <a:xfrm>
              <a:off x="0" y="1167027"/>
              <a:ext cx="1628498" cy="243798"/>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 sz="700" u="none" cap="none" strike="noStrike">
                  <a:solidFill>
                    <a:srgbClr val="000000"/>
                  </a:solidFill>
                  <a:latin typeface="Arial"/>
                  <a:ea typeface="Arial"/>
                  <a:cs typeface="Arial"/>
                  <a:sym typeface="Arial"/>
                </a:rPr>
                <a:t>#FBF6F1</a:t>
              </a:r>
              <a:endParaRPr sz="700"/>
            </a:p>
          </p:txBody>
        </p:sp>
      </p:grpSp>
      <p:sp>
        <p:nvSpPr>
          <p:cNvPr id="600" name="Google Shape;600;p29"/>
          <p:cNvSpPr txBox="1"/>
          <p:nvPr/>
        </p:nvSpPr>
        <p:spPr>
          <a:xfrm>
            <a:off x="2105002" y="779093"/>
            <a:ext cx="4933995" cy="18288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100" u="none" cap="none" strike="noStrike">
                <a:solidFill>
                  <a:srgbClr val="FFFFFF"/>
                </a:solidFill>
                <a:latin typeface="IBM Plex Serif"/>
                <a:ea typeface="IBM Plex Serif"/>
                <a:cs typeface="IBM Plex Serif"/>
                <a:sym typeface="IBM Plex Serif"/>
              </a:rPr>
              <a:t>Use these design resources in your Canva Presentation.</a:t>
            </a:r>
            <a:endParaRPr sz="700"/>
          </a:p>
        </p:txBody>
      </p:sp>
      <p:sp>
        <p:nvSpPr>
          <p:cNvPr id="601" name="Google Shape;601;p29"/>
          <p:cNvSpPr txBox="1"/>
          <p:nvPr/>
        </p:nvSpPr>
        <p:spPr>
          <a:xfrm>
            <a:off x="5853103" y="4957918"/>
            <a:ext cx="2958379" cy="83510"/>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1" i="0" lang="en" sz="600" u="none" cap="none" strike="noStrike">
                <a:solidFill>
                  <a:srgbClr val="000000"/>
                </a:solidFill>
                <a:latin typeface="Arial"/>
                <a:ea typeface="Arial"/>
                <a:cs typeface="Arial"/>
                <a:sym typeface="Arial"/>
              </a:rPr>
              <a:t>DON'T FORGET TO DELETE THIS PAGE BEFORE PRESENTING. </a:t>
            </a:r>
            <a:endParaRPr sz="700"/>
          </a:p>
        </p:txBody>
      </p:sp>
      <p:sp>
        <p:nvSpPr>
          <p:cNvPr id="602" name="Google Shape;602;p29"/>
          <p:cNvSpPr txBox="1"/>
          <p:nvPr/>
        </p:nvSpPr>
        <p:spPr>
          <a:xfrm>
            <a:off x="1476814" y="204789"/>
            <a:ext cx="6190373" cy="619123"/>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 sz="4100" u="none" cap="none" strike="noStrike">
                <a:solidFill>
                  <a:srgbClr val="FFFFFF"/>
                </a:solidFill>
                <a:latin typeface="Anton"/>
                <a:ea typeface="Anton"/>
                <a:cs typeface="Anton"/>
                <a:sym typeface="Anton"/>
              </a:rPr>
              <a:t>RESOURCE PAGE</a:t>
            </a:r>
            <a:endParaRPr sz="700"/>
          </a:p>
        </p:txBody>
      </p:sp>
      <p:sp>
        <p:nvSpPr>
          <p:cNvPr id="603" name="Google Shape;603;p29"/>
          <p:cNvSpPr txBox="1"/>
          <p:nvPr/>
        </p:nvSpPr>
        <p:spPr>
          <a:xfrm>
            <a:off x="873885"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 sz="1200" u="none" cap="none" strike="noStrike">
                <a:solidFill>
                  <a:srgbClr val="0F1A38"/>
                </a:solidFill>
                <a:latin typeface="Arial"/>
                <a:ea typeface="Arial"/>
                <a:cs typeface="Arial"/>
                <a:sym typeface="Arial"/>
              </a:rPr>
              <a:t>Fonts</a:t>
            </a:r>
            <a:endParaRPr sz="700"/>
          </a:p>
        </p:txBody>
      </p:sp>
      <p:sp>
        <p:nvSpPr>
          <p:cNvPr id="604" name="Google Shape;604;p29"/>
          <p:cNvSpPr txBox="1"/>
          <p:nvPr/>
        </p:nvSpPr>
        <p:spPr>
          <a:xfrm>
            <a:off x="5145603"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 sz="1200" u="none" cap="none" strike="noStrike">
                <a:solidFill>
                  <a:srgbClr val="0F1A38"/>
                </a:solidFill>
                <a:latin typeface="Arial"/>
                <a:ea typeface="Arial"/>
                <a:cs typeface="Arial"/>
                <a:sym typeface="Arial"/>
              </a:rPr>
              <a:t>Design Elements</a:t>
            </a:r>
            <a:endParaRPr sz="700"/>
          </a:p>
        </p:txBody>
      </p:sp>
      <p:sp>
        <p:nvSpPr>
          <p:cNvPr id="605" name="Google Shape;605;p29"/>
          <p:cNvSpPr txBox="1"/>
          <p:nvPr/>
        </p:nvSpPr>
        <p:spPr>
          <a:xfrm>
            <a:off x="873885" y="3648261"/>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 sz="1200" u="none" cap="none" strike="noStrike">
                <a:solidFill>
                  <a:srgbClr val="0F1A38"/>
                </a:solidFill>
                <a:latin typeface="Arial"/>
                <a:ea typeface="Arial"/>
                <a:cs typeface="Arial"/>
                <a:sym typeface="Arial"/>
              </a:rPr>
              <a:t>Colors</a:t>
            </a:r>
            <a:endParaRPr sz="700"/>
          </a:p>
        </p:txBody>
      </p:sp>
      <p:grpSp>
        <p:nvGrpSpPr>
          <p:cNvPr id="606" name="Google Shape;606;p29"/>
          <p:cNvGrpSpPr/>
          <p:nvPr/>
        </p:nvGrpSpPr>
        <p:grpSpPr>
          <a:xfrm>
            <a:off x="4006874" y="1730823"/>
            <a:ext cx="3852727" cy="2911584"/>
            <a:chOff x="0" y="0"/>
            <a:chExt cx="10273937" cy="7764224"/>
          </a:xfrm>
        </p:grpSpPr>
        <p:sp>
          <p:nvSpPr>
            <p:cNvPr id="607" name="Google Shape;607;p29"/>
            <p:cNvSpPr/>
            <p:nvPr/>
          </p:nvSpPr>
          <p:spPr>
            <a:xfrm>
              <a:off x="6643" y="0"/>
              <a:ext cx="931905" cy="801438"/>
            </a:xfrm>
            <a:custGeom>
              <a:rect b="b" l="l" r="r" t="t"/>
              <a:pathLst>
                <a:path extrusionOk="0" h="801438" w="931905">
                  <a:moveTo>
                    <a:pt x="0" y="0"/>
                  </a:moveTo>
                  <a:lnTo>
                    <a:pt x="931905" y="0"/>
                  </a:lnTo>
                  <a:lnTo>
                    <a:pt x="931905" y="801438"/>
                  </a:lnTo>
                  <a:lnTo>
                    <a:pt x="0" y="801438"/>
                  </a:lnTo>
                  <a:lnTo>
                    <a:pt x="0" y="0"/>
                  </a:lnTo>
                  <a:close/>
                </a:path>
              </a:pathLst>
            </a:custGeom>
            <a:blipFill rotWithShape="1">
              <a:blip r:embed="rId3">
                <a:alphaModFix/>
              </a:blip>
              <a:stretch>
                <a:fillRect b="0" l="0" r="0" t="0"/>
              </a:stretch>
            </a:blipFill>
            <a:ln>
              <a:noFill/>
            </a:ln>
          </p:spPr>
        </p:sp>
        <p:sp>
          <p:nvSpPr>
            <p:cNvPr id="608" name="Google Shape;608;p29"/>
            <p:cNvSpPr/>
            <p:nvPr/>
          </p:nvSpPr>
          <p:spPr>
            <a:xfrm>
              <a:off x="9517017" y="0"/>
              <a:ext cx="662343" cy="915298"/>
            </a:xfrm>
            <a:custGeom>
              <a:rect b="b" l="l" r="r" t="t"/>
              <a:pathLst>
                <a:path extrusionOk="0" h="915298" w="662343">
                  <a:moveTo>
                    <a:pt x="0" y="0"/>
                  </a:moveTo>
                  <a:lnTo>
                    <a:pt x="662342" y="0"/>
                  </a:lnTo>
                  <a:lnTo>
                    <a:pt x="662342" y="915298"/>
                  </a:lnTo>
                  <a:lnTo>
                    <a:pt x="0" y="915298"/>
                  </a:lnTo>
                  <a:lnTo>
                    <a:pt x="0" y="0"/>
                  </a:lnTo>
                  <a:close/>
                </a:path>
              </a:pathLst>
            </a:custGeom>
            <a:blipFill rotWithShape="1">
              <a:blip r:embed="rId4">
                <a:alphaModFix/>
              </a:blip>
              <a:stretch>
                <a:fillRect b="0" l="0" r="0" t="0"/>
              </a:stretch>
            </a:blipFill>
            <a:ln>
              <a:noFill/>
            </a:ln>
          </p:spPr>
        </p:sp>
        <p:sp>
          <p:nvSpPr>
            <p:cNvPr id="609" name="Google Shape;609;p29"/>
            <p:cNvSpPr/>
            <p:nvPr/>
          </p:nvSpPr>
          <p:spPr>
            <a:xfrm>
              <a:off x="8447403" y="48758"/>
              <a:ext cx="545684" cy="817782"/>
            </a:xfrm>
            <a:custGeom>
              <a:rect b="b" l="l" r="r" t="t"/>
              <a:pathLst>
                <a:path extrusionOk="0" h="817782" w="545684">
                  <a:moveTo>
                    <a:pt x="0" y="0"/>
                  </a:moveTo>
                  <a:lnTo>
                    <a:pt x="545684" y="0"/>
                  </a:lnTo>
                  <a:lnTo>
                    <a:pt x="545684" y="817782"/>
                  </a:lnTo>
                  <a:lnTo>
                    <a:pt x="0" y="817782"/>
                  </a:lnTo>
                  <a:lnTo>
                    <a:pt x="0" y="0"/>
                  </a:lnTo>
                  <a:close/>
                </a:path>
              </a:pathLst>
            </a:custGeom>
            <a:blipFill rotWithShape="1">
              <a:blip r:embed="rId5">
                <a:alphaModFix/>
              </a:blip>
              <a:stretch>
                <a:fillRect b="0" l="0" r="0" t="0"/>
              </a:stretch>
            </a:blipFill>
            <a:ln>
              <a:noFill/>
            </a:ln>
          </p:spPr>
        </p:sp>
        <p:sp>
          <p:nvSpPr>
            <p:cNvPr id="610" name="Google Shape;610;p29"/>
            <p:cNvSpPr/>
            <p:nvPr/>
          </p:nvSpPr>
          <p:spPr>
            <a:xfrm>
              <a:off x="7023318" y="48758"/>
              <a:ext cx="904990" cy="817782"/>
            </a:xfrm>
            <a:custGeom>
              <a:rect b="b" l="l" r="r" t="t"/>
              <a:pathLst>
                <a:path extrusionOk="0" h="817782" w="904990">
                  <a:moveTo>
                    <a:pt x="0" y="0"/>
                  </a:moveTo>
                  <a:lnTo>
                    <a:pt x="904991" y="0"/>
                  </a:lnTo>
                  <a:lnTo>
                    <a:pt x="904991" y="817782"/>
                  </a:lnTo>
                  <a:lnTo>
                    <a:pt x="0" y="817782"/>
                  </a:lnTo>
                  <a:lnTo>
                    <a:pt x="0" y="0"/>
                  </a:lnTo>
                  <a:close/>
                </a:path>
              </a:pathLst>
            </a:custGeom>
            <a:blipFill rotWithShape="1">
              <a:blip r:embed="rId6">
                <a:alphaModFix/>
              </a:blip>
              <a:stretch>
                <a:fillRect b="0" l="0" r="0" t="0"/>
              </a:stretch>
            </a:blipFill>
            <a:ln>
              <a:noFill/>
            </a:ln>
          </p:spPr>
        </p:sp>
        <p:sp>
          <p:nvSpPr>
            <p:cNvPr id="611" name="Google Shape;611;p29"/>
            <p:cNvSpPr/>
            <p:nvPr/>
          </p:nvSpPr>
          <p:spPr>
            <a:xfrm>
              <a:off x="5686442" y="48758"/>
              <a:ext cx="817782" cy="817782"/>
            </a:xfrm>
            <a:custGeom>
              <a:rect b="b" l="l" r="r" t="t"/>
              <a:pathLst>
                <a:path extrusionOk="0" h="817782" w="817782">
                  <a:moveTo>
                    <a:pt x="0" y="0"/>
                  </a:moveTo>
                  <a:lnTo>
                    <a:pt x="817783" y="0"/>
                  </a:lnTo>
                  <a:lnTo>
                    <a:pt x="817783" y="817782"/>
                  </a:lnTo>
                  <a:lnTo>
                    <a:pt x="0" y="817782"/>
                  </a:lnTo>
                  <a:lnTo>
                    <a:pt x="0" y="0"/>
                  </a:lnTo>
                  <a:close/>
                </a:path>
              </a:pathLst>
            </a:custGeom>
            <a:blipFill rotWithShape="1">
              <a:blip r:embed="rId7">
                <a:alphaModFix/>
              </a:blip>
              <a:stretch>
                <a:fillRect b="0" l="0" r="0" t="0"/>
              </a:stretch>
            </a:blipFill>
            <a:ln>
              <a:noFill/>
            </a:ln>
          </p:spPr>
        </p:sp>
        <p:sp>
          <p:nvSpPr>
            <p:cNvPr id="612" name="Google Shape;612;p29"/>
            <p:cNvSpPr/>
            <p:nvPr/>
          </p:nvSpPr>
          <p:spPr>
            <a:xfrm>
              <a:off x="4048508" y="56930"/>
              <a:ext cx="1118841" cy="687578"/>
            </a:xfrm>
            <a:custGeom>
              <a:rect b="b" l="l" r="r" t="t"/>
              <a:pathLst>
                <a:path extrusionOk="0" h="687578" w="1118841">
                  <a:moveTo>
                    <a:pt x="0" y="0"/>
                  </a:moveTo>
                  <a:lnTo>
                    <a:pt x="1118840" y="0"/>
                  </a:lnTo>
                  <a:lnTo>
                    <a:pt x="1118840" y="687578"/>
                  </a:lnTo>
                  <a:lnTo>
                    <a:pt x="0" y="687578"/>
                  </a:lnTo>
                  <a:lnTo>
                    <a:pt x="0" y="0"/>
                  </a:lnTo>
                  <a:close/>
                </a:path>
              </a:pathLst>
            </a:custGeom>
            <a:blipFill rotWithShape="1">
              <a:blip r:embed="rId8">
                <a:alphaModFix/>
              </a:blip>
              <a:stretch>
                <a:fillRect b="0" l="0" r="0" t="0"/>
              </a:stretch>
            </a:blipFill>
            <a:ln>
              <a:noFill/>
            </a:ln>
          </p:spPr>
        </p:sp>
        <p:sp>
          <p:nvSpPr>
            <p:cNvPr id="613" name="Google Shape;613;p29"/>
            <p:cNvSpPr/>
            <p:nvPr/>
          </p:nvSpPr>
          <p:spPr>
            <a:xfrm>
              <a:off x="1457642" y="0"/>
              <a:ext cx="915298" cy="915298"/>
            </a:xfrm>
            <a:custGeom>
              <a:rect b="b" l="l" r="r" t="t"/>
              <a:pathLst>
                <a:path extrusionOk="0" h="915298" w="915298">
                  <a:moveTo>
                    <a:pt x="0" y="0"/>
                  </a:moveTo>
                  <a:lnTo>
                    <a:pt x="915298" y="0"/>
                  </a:lnTo>
                  <a:lnTo>
                    <a:pt x="915298" y="915298"/>
                  </a:lnTo>
                  <a:lnTo>
                    <a:pt x="0" y="915298"/>
                  </a:lnTo>
                  <a:lnTo>
                    <a:pt x="0" y="0"/>
                  </a:lnTo>
                  <a:close/>
                </a:path>
              </a:pathLst>
            </a:custGeom>
            <a:blipFill rotWithShape="1">
              <a:blip r:embed="rId9">
                <a:alphaModFix/>
              </a:blip>
              <a:stretch>
                <a:fillRect b="0" l="0" r="0" t="0"/>
              </a:stretch>
            </a:blipFill>
            <a:ln>
              <a:noFill/>
            </a:ln>
          </p:spPr>
        </p:sp>
        <p:sp>
          <p:nvSpPr>
            <p:cNvPr id="614" name="Google Shape;614;p29"/>
            <p:cNvSpPr/>
            <p:nvPr/>
          </p:nvSpPr>
          <p:spPr>
            <a:xfrm>
              <a:off x="2892034" y="0"/>
              <a:ext cx="637380" cy="915298"/>
            </a:xfrm>
            <a:custGeom>
              <a:rect b="b" l="l" r="r" t="t"/>
              <a:pathLst>
                <a:path extrusionOk="0" h="915298" w="637380">
                  <a:moveTo>
                    <a:pt x="0" y="0"/>
                  </a:moveTo>
                  <a:lnTo>
                    <a:pt x="637380" y="0"/>
                  </a:lnTo>
                  <a:lnTo>
                    <a:pt x="637380" y="915298"/>
                  </a:lnTo>
                  <a:lnTo>
                    <a:pt x="0" y="915298"/>
                  </a:lnTo>
                  <a:lnTo>
                    <a:pt x="0" y="0"/>
                  </a:lnTo>
                  <a:close/>
                </a:path>
              </a:pathLst>
            </a:custGeom>
            <a:blipFill rotWithShape="1">
              <a:blip r:embed="rId10">
                <a:alphaModFix/>
              </a:blip>
              <a:stretch>
                <a:fillRect b="0" l="0" r="0" t="0"/>
              </a:stretch>
            </a:blipFill>
            <a:ln>
              <a:noFill/>
            </a:ln>
          </p:spPr>
        </p:sp>
        <p:sp>
          <p:nvSpPr>
            <p:cNvPr id="615" name="Google Shape;615;p29"/>
            <p:cNvSpPr/>
            <p:nvPr/>
          </p:nvSpPr>
          <p:spPr>
            <a:xfrm>
              <a:off x="6550046" y="1703464"/>
              <a:ext cx="803798" cy="915298"/>
            </a:xfrm>
            <a:custGeom>
              <a:rect b="b" l="l" r="r" t="t"/>
              <a:pathLst>
                <a:path extrusionOk="0" h="915298" w="803798">
                  <a:moveTo>
                    <a:pt x="0" y="0"/>
                  </a:moveTo>
                  <a:lnTo>
                    <a:pt x="803798" y="0"/>
                  </a:lnTo>
                  <a:lnTo>
                    <a:pt x="803798" y="915298"/>
                  </a:lnTo>
                  <a:lnTo>
                    <a:pt x="0" y="915298"/>
                  </a:lnTo>
                  <a:lnTo>
                    <a:pt x="0" y="0"/>
                  </a:lnTo>
                  <a:close/>
                </a:path>
              </a:pathLst>
            </a:custGeom>
            <a:blipFill rotWithShape="1">
              <a:blip r:embed="rId11">
                <a:alphaModFix/>
              </a:blip>
              <a:stretch>
                <a:fillRect b="0" l="0" r="0" t="0"/>
              </a:stretch>
            </a:blipFill>
            <a:ln>
              <a:noFill/>
            </a:ln>
          </p:spPr>
        </p:sp>
        <p:sp>
          <p:nvSpPr>
            <p:cNvPr id="616" name="Google Shape;616;p29"/>
            <p:cNvSpPr/>
            <p:nvPr/>
          </p:nvSpPr>
          <p:spPr>
            <a:xfrm>
              <a:off x="9205372" y="1869529"/>
              <a:ext cx="1061225" cy="630947"/>
            </a:xfrm>
            <a:custGeom>
              <a:rect b="b" l="l" r="r" t="t"/>
              <a:pathLst>
                <a:path extrusionOk="0" h="630947" w="1061225">
                  <a:moveTo>
                    <a:pt x="0" y="0"/>
                  </a:moveTo>
                  <a:lnTo>
                    <a:pt x="1061225" y="0"/>
                  </a:lnTo>
                  <a:lnTo>
                    <a:pt x="1061225" y="630947"/>
                  </a:lnTo>
                  <a:lnTo>
                    <a:pt x="0" y="630947"/>
                  </a:lnTo>
                  <a:lnTo>
                    <a:pt x="0" y="0"/>
                  </a:lnTo>
                  <a:close/>
                </a:path>
              </a:pathLst>
            </a:custGeom>
            <a:blipFill rotWithShape="1">
              <a:blip r:embed="rId12">
                <a:alphaModFix/>
              </a:blip>
              <a:stretch>
                <a:fillRect b="0" l="0" r="0" t="0"/>
              </a:stretch>
            </a:blipFill>
            <a:ln>
              <a:noFill/>
            </a:ln>
          </p:spPr>
        </p:sp>
        <p:sp>
          <p:nvSpPr>
            <p:cNvPr id="617" name="Google Shape;617;p29"/>
            <p:cNvSpPr/>
            <p:nvPr/>
          </p:nvSpPr>
          <p:spPr>
            <a:xfrm>
              <a:off x="1273131" y="1752222"/>
              <a:ext cx="817782" cy="817782"/>
            </a:xfrm>
            <a:custGeom>
              <a:rect b="b" l="l" r="r" t="t"/>
              <a:pathLst>
                <a:path extrusionOk="0" h="817782" w="817782">
                  <a:moveTo>
                    <a:pt x="0" y="0"/>
                  </a:moveTo>
                  <a:lnTo>
                    <a:pt x="817783" y="0"/>
                  </a:lnTo>
                  <a:lnTo>
                    <a:pt x="817783" y="817782"/>
                  </a:lnTo>
                  <a:lnTo>
                    <a:pt x="0" y="817782"/>
                  </a:lnTo>
                  <a:lnTo>
                    <a:pt x="0" y="0"/>
                  </a:lnTo>
                  <a:close/>
                </a:path>
              </a:pathLst>
            </a:custGeom>
            <a:blipFill rotWithShape="1">
              <a:blip r:embed="rId13">
                <a:alphaModFix/>
              </a:blip>
              <a:stretch>
                <a:fillRect b="0" l="0" r="0" t="0"/>
              </a:stretch>
            </a:blipFill>
            <a:ln>
              <a:noFill/>
            </a:ln>
          </p:spPr>
        </p:sp>
        <p:sp>
          <p:nvSpPr>
            <p:cNvPr id="618" name="Google Shape;618;p29"/>
            <p:cNvSpPr/>
            <p:nvPr/>
          </p:nvSpPr>
          <p:spPr>
            <a:xfrm>
              <a:off x="6643" y="1752222"/>
              <a:ext cx="817782" cy="817782"/>
            </a:xfrm>
            <a:custGeom>
              <a:rect b="b" l="l" r="r" t="t"/>
              <a:pathLst>
                <a:path extrusionOk="0" h="817782" w="817782">
                  <a:moveTo>
                    <a:pt x="0" y="0"/>
                  </a:moveTo>
                  <a:lnTo>
                    <a:pt x="817782" y="0"/>
                  </a:lnTo>
                  <a:lnTo>
                    <a:pt x="817782" y="817782"/>
                  </a:lnTo>
                  <a:lnTo>
                    <a:pt x="0" y="817782"/>
                  </a:lnTo>
                  <a:lnTo>
                    <a:pt x="0" y="0"/>
                  </a:lnTo>
                  <a:close/>
                </a:path>
              </a:pathLst>
            </a:custGeom>
            <a:blipFill rotWithShape="1">
              <a:blip r:embed="rId14">
                <a:alphaModFix/>
              </a:blip>
              <a:stretch>
                <a:fillRect b="0" l="0" r="0" t="0"/>
              </a:stretch>
            </a:blipFill>
            <a:ln>
              <a:noFill/>
            </a:ln>
          </p:spPr>
        </p:sp>
        <p:sp>
          <p:nvSpPr>
            <p:cNvPr id="619" name="Google Shape;619;p29"/>
            <p:cNvSpPr/>
            <p:nvPr/>
          </p:nvSpPr>
          <p:spPr>
            <a:xfrm>
              <a:off x="5154166" y="1727970"/>
              <a:ext cx="907537" cy="866285"/>
            </a:xfrm>
            <a:custGeom>
              <a:rect b="b" l="l" r="r" t="t"/>
              <a:pathLst>
                <a:path extrusionOk="0" h="866285" w="907537">
                  <a:moveTo>
                    <a:pt x="0" y="0"/>
                  </a:moveTo>
                  <a:lnTo>
                    <a:pt x="907536" y="0"/>
                  </a:lnTo>
                  <a:lnTo>
                    <a:pt x="907536" y="866285"/>
                  </a:lnTo>
                  <a:lnTo>
                    <a:pt x="0" y="866285"/>
                  </a:lnTo>
                  <a:lnTo>
                    <a:pt x="0" y="0"/>
                  </a:lnTo>
                  <a:close/>
                </a:path>
              </a:pathLst>
            </a:custGeom>
            <a:blipFill rotWithShape="1">
              <a:blip r:embed="rId15">
                <a:alphaModFix/>
              </a:blip>
              <a:stretch>
                <a:fillRect b="0" l="0" r="0" t="0"/>
              </a:stretch>
            </a:blipFill>
            <a:ln>
              <a:noFill/>
            </a:ln>
          </p:spPr>
        </p:sp>
        <p:sp>
          <p:nvSpPr>
            <p:cNvPr id="620" name="Google Shape;620;p29"/>
            <p:cNvSpPr/>
            <p:nvPr/>
          </p:nvSpPr>
          <p:spPr>
            <a:xfrm>
              <a:off x="2558115" y="1703464"/>
              <a:ext cx="908641" cy="915298"/>
            </a:xfrm>
            <a:custGeom>
              <a:rect b="b" l="l" r="r" t="t"/>
              <a:pathLst>
                <a:path extrusionOk="0" h="915298" w="908641">
                  <a:moveTo>
                    <a:pt x="0" y="0"/>
                  </a:moveTo>
                  <a:lnTo>
                    <a:pt x="908641" y="0"/>
                  </a:lnTo>
                  <a:lnTo>
                    <a:pt x="908641" y="915298"/>
                  </a:lnTo>
                  <a:lnTo>
                    <a:pt x="0" y="915298"/>
                  </a:lnTo>
                  <a:lnTo>
                    <a:pt x="0" y="0"/>
                  </a:lnTo>
                  <a:close/>
                </a:path>
              </a:pathLst>
            </a:custGeom>
            <a:blipFill rotWithShape="1">
              <a:blip r:embed="rId16">
                <a:alphaModFix/>
              </a:blip>
              <a:stretch>
                <a:fillRect b="0" l="0" r="0" t="0"/>
              </a:stretch>
            </a:blipFill>
            <a:ln>
              <a:noFill/>
            </a:ln>
          </p:spPr>
        </p:sp>
        <p:sp>
          <p:nvSpPr>
            <p:cNvPr id="621" name="Google Shape;621;p29"/>
            <p:cNvSpPr/>
            <p:nvPr/>
          </p:nvSpPr>
          <p:spPr>
            <a:xfrm>
              <a:off x="3924710" y="1694471"/>
              <a:ext cx="757918" cy="924291"/>
            </a:xfrm>
            <a:custGeom>
              <a:rect b="b" l="l" r="r" t="t"/>
              <a:pathLst>
                <a:path extrusionOk="0" h="924291" w="757918">
                  <a:moveTo>
                    <a:pt x="0" y="0"/>
                  </a:moveTo>
                  <a:lnTo>
                    <a:pt x="757919" y="0"/>
                  </a:lnTo>
                  <a:lnTo>
                    <a:pt x="757919" y="924291"/>
                  </a:lnTo>
                  <a:lnTo>
                    <a:pt x="0" y="924291"/>
                  </a:lnTo>
                  <a:lnTo>
                    <a:pt x="0" y="0"/>
                  </a:lnTo>
                  <a:close/>
                </a:path>
              </a:pathLst>
            </a:custGeom>
            <a:blipFill rotWithShape="1">
              <a:blip r:embed="rId17">
                <a:alphaModFix/>
              </a:blip>
              <a:stretch>
                <a:fillRect b="0" l="0" r="0" t="0"/>
              </a:stretch>
            </a:blipFill>
            <a:ln>
              <a:noFill/>
            </a:ln>
          </p:spPr>
        </p:sp>
        <p:sp>
          <p:nvSpPr>
            <p:cNvPr id="622" name="Google Shape;622;p29"/>
            <p:cNvSpPr/>
            <p:nvPr/>
          </p:nvSpPr>
          <p:spPr>
            <a:xfrm>
              <a:off x="7863712" y="1752222"/>
              <a:ext cx="860840" cy="865561"/>
            </a:xfrm>
            <a:custGeom>
              <a:rect b="b" l="l" r="r" t="t"/>
              <a:pathLst>
                <a:path extrusionOk="0" h="865561" w="860840">
                  <a:moveTo>
                    <a:pt x="0" y="0"/>
                  </a:moveTo>
                  <a:lnTo>
                    <a:pt x="860840" y="0"/>
                  </a:lnTo>
                  <a:lnTo>
                    <a:pt x="860840" y="865561"/>
                  </a:lnTo>
                  <a:lnTo>
                    <a:pt x="0" y="865561"/>
                  </a:lnTo>
                  <a:lnTo>
                    <a:pt x="0" y="0"/>
                  </a:lnTo>
                  <a:close/>
                </a:path>
              </a:pathLst>
            </a:custGeom>
            <a:blipFill rotWithShape="1">
              <a:blip r:embed="rId18">
                <a:alphaModFix/>
              </a:blip>
              <a:stretch>
                <a:fillRect b="0" l="0" r="0" t="0"/>
              </a:stretch>
            </a:blipFill>
            <a:ln>
              <a:noFill/>
            </a:ln>
          </p:spPr>
        </p:sp>
        <p:sp>
          <p:nvSpPr>
            <p:cNvPr id="623" name="Google Shape;623;p29"/>
            <p:cNvSpPr/>
            <p:nvPr/>
          </p:nvSpPr>
          <p:spPr>
            <a:xfrm>
              <a:off x="7771699" y="3385578"/>
              <a:ext cx="738895" cy="915298"/>
            </a:xfrm>
            <a:custGeom>
              <a:rect b="b" l="l" r="r" t="t"/>
              <a:pathLst>
                <a:path extrusionOk="0" h="915298" w="738895">
                  <a:moveTo>
                    <a:pt x="0" y="0"/>
                  </a:moveTo>
                  <a:lnTo>
                    <a:pt x="738895" y="0"/>
                  </a:lnTo>
                  <a:lnTo>
                    <a:pt x="738895" y="915298"/>
                  </a:lnTo>
                  <a:lnTo>
                    <a:pt x="0" y="915298"/>
                  </a:lnTo>
                  <a:lnTo>
                    <a:pt x="0" y="0"/>
                  </a:lnTo>
                  <a:close/>
                </a:path>
              </a:pathLst>
            </a:custGeom>
            <a:blipFill rotWithShape="1">
              <a:blip r:embed="rId19">
                <a:alphaModFix/>
              </a:blip>
              <a:stretch>
                <a:fillRect b="0" l="0" r="0" t="0"/>
              </a:stretch>
            </a:blipFill>
            <a:ln>
              <a:noFill/>
            </a:ln>
          </p:spPr>
        </p:sp>
        <p:sp>
          <p:nvSpPr>
            <p:cNvPr id="624" name="Google Shape;624;p29"/>
            <p:cNvSpPr/>
            <p:nvPr/>
          </p:nvSpPr>
          <p:spPr>
            <a:xfrm>
              <a:off x="6179530" y="3385578"/>
              <a:ext cx="994889" cy="915298"/>
            </a:xfrm>
            <a:custGeom>
              <a:rect b="b" l="l" r="r" t="t"/>
              <a:pathLst>
                <a:path extrusionOk="0" h="915298" w="994889">
                  <a:moveTo>
                    <a:pt x="0" y="0"/>
                  </a:moveTo>
                  <a:lnTo>
                    <a:pt x="994889" y="0"/>
                  </a:lnTo>
                  <a:lnTo>
                    <a:pt x="994889" y="915298"/>
                  </a:lnTo>
                  <a:lnTo>
                    <a:pt x="0" y="915298"/>
                  </a:lnTo>
                  <a:lnTo>
                    <a:pt x="0" y="0"/>
                  </a:lnTo>
                  <a:close/>
                </a:path>
              </a:pathLst>
            </a:custGeom>
            <a:blipFill rotWithShape="1">
              <a:blip r:embed="rId20">
                <a:alphaModFix/>
              </a:blip>
              <a:stretch>
                <a:fillRect b="0" l="0" r="0" t="0"/>
              </a:stretch>
            </a:blipFill>
            <a:ln>
              <a:noFill/>
            </a:ln>
          </p:spPr>
        </p:sp>
        <p:sp>
          <p:nvSpPr>
            <p:cNvPr id="625" name="Google Shape;625;p29"/>
            <p:cNvSpPr/>
            <p:nvPr/>
          </p:nvSpPr>
          <p:spPr>
            <a:xfrm>
              <a:off x="9169323" y="3593146"/>
              <a:ext cx="1045986" cy="600967"/>
            </a:xfrm>
            <a:custGeom>
              <a:rect b="b" l="l" r="r" t="t"/>
              <a:pathLst>
                <a:path extrusionOk="0" h="600967" w="1045986">
                  <a:moveTo>
                    <a:pt x="0" y="0"/>
                  </a:moveTo>
                  <a:lnTo>
                    <a:pt x="1045986" y="0"/>
                  </a:lnTo>
                  <a:lnTo>
                    <a:pt x="1045986" y="600966"/>
                  </a:lnTo>
                  <a:lnTo>
                    <a:pt x="0" y="600966"/>
                  </a:lnTo>
                  <a:lnTo>
                    <a:pt x="0" y="0"/>
                  </a:lnTo>
                  <a:close/>
                </a:path>
              </a:pathLst>
            </a:custGeom>
            <a:blipFill rotWithShape="1">
              <a:blip r:embed="rId21">
                <a:alphaModFix/>
              </a:blip>
              <a:stretch>
                <a:fillRect b="0" l="0" r="0" t="0"/>
              </a:stretch>
            </a:blipFill>
            <a:ln>
              <a:noFill/>
            </a:ln>
          </p:spPr>
        </p:sp>
        <p:sp>
          <p:nvSpPr>
            <p:cNvPr id="626" name="Google Shape;626;p29"/>
            <p:cNvSpPr/>
            <p:nvPr/>
          </p:nvSpPr>
          <p:spPr>
            <a:xfrm>
              <a:off x="3174485" y="3385578"/>
              <a:ext cx="915298" cy="915298"/>
            </a:xfrm>
            <a:custGeom>
              <a:rect b="b" l="l" r="r" t="t"/>
              <a:pathLst>
                <a:path extrusionOk="0" h="915298" w="915298">
                  <a:moveTo>
                    <a:pt x="0" y="0"/>
                  </a:moveTo>
                  <a:lnTo>
                    <a:pt x="915298" y="0"/>
                  </a:lnTo>
                  <a:lnTo>
                    <a:pt x="915298" y="915298"/>
                  </a:lnTo>
                  <a:lnTo>
                    <a:pt x="0" y="915298"/>
                  </a:lnTo>
                  <a:lnTo>
                    <a:pt x="0" y="0"/>
                  </a:lnTo>
                  <a:close/>
                </a:path>
              </a:pathLst>
            </a:custGeom>
            <a:blipFill rotWithShape="1">
              <a:blip r:embed="rId22">
                <a:alphaModFix/>
              </a:blip>
              <a:stretch>
                <a:fillRect b="0" l="0" r="0" t="0"/>
              </a:stretch>
            </a:blipFill>
            <a:ln>
              <a:noFill/>
            </a:ln>
          </p:spPr>
        </p:sp>
        <p:sp>
          <p:nvSpPr>
            <p:cNvPr id="627" name="Google Shape;627;p29"/>
            <p:cNvSpPr/>
            <p:nvPr/>
          </p:nvSpPr>
          <p:spPr>
            <a:xfrm>
              <a:off x="6643" y="3385578"/>
              <a:ext cx="1064300" cy="915298"/>
            </a:xfrm>
            <a:custGeom>
              <a:rect b="b" l="l" r="r" t="t"/>
              <a:pathLst>
                <a:path extrusionOk="0" h="915298" w="1064300">
                  <a:moveTo>
                    <a:pt x="0" y="0"/>
                  </a:moveTo>
                  <a:lnTo>
                    <a:pt x="1064300" y="0"/>
                  </a:lnTo>
                  <a:lnTo>
                    <a:pt x="1064300" y="915298"/>
                  </a:lnTo>
                  <a:lnTo>
                    <a:pt x="0" y="915298"/>
                  </a:lnTo>
                  <a:lnTo>
                    <a:pt x="0" y="0"/>
                  </a:lnTo>
                  <a:close/>
                </a:path>
              </a:pathLst>
            </a:custGeom>
            <a:blipFill rotWithShape="1">
              <a:blip r:embed="rId23">
                <a:alphaModFix/>
              </a:blip>
              <a:stretch>
                <a:fillRect b="0" l="0" r="0" t="0"/>
              </a:stretch>
            </a:blipFill>
            <a:ln>
              <a:noFill/>
            </a:ln>
          </p:spPr>
        </p:sp>
        <p:sp>
          <p:nvSpPr>
            <p:cNvPr id="628" name="Google Shape;628;p29"/>
            <p:cNvSpPr/>
            <p:nvPr/>
          </p:nvSpPr>
          <p:spPr>
            <a:xfrm>
              <a:off x="4578861" y="3385578"/>
              <a:ext cx="913634" cy="915298"/>
            </a:xfrm>
            <a:custGeom>
              <a:rect b="b" l="l" r="r" t="t"/>
              <a:pathLst>
                <a:path extrusionOk="0" h="915298" w="913634">
                  <a:moveTo>
                    <a:pt x="0" y="0"/>
                  </a:moveTo>
                  <a:lnTo>
                    <a:pt x="913634" y="0"/>
                  </a:lnTo>
                  <a:lnTo>
                    <a:pt x="913634" y="915298"/>
                  </a:lnTo>
                  <a:lnTo>
                    <a:pt x="0" y="915298"/>
                  </a:lnTo>
                  <a:lnTo>
                    <a:pt x="0" y="0"/>
                  </a:lnTo>
                  <a:close/>
                </a:path>
              </a:pathLst>
            </a:custGeom>
            <a:blipFill rotWithShape="1">
              <a:blip r:embed="rId24">
                <a:alphaModFix/>
              </a:blip>
              <a:stretch>
                <a:fillRect b="0" l="0" r="0" t="0"/>
              </a:stretch>
            </a:blipFill>
            <a:ln>
              <a:noFill/>
            </a:ln>
          </p:spPr>
        </p:sp>
        <p:sp>
          <p:nvSpPr>
            <p:cNvPr id="629" name="Google Shape;629;p29"/>
            <p:cNvSpPr/>
            <p:nvPr/>
          </p:nvSpPr>
          <p:spPr>
            <a:xfrm>
              <a:off x="1665065" y="3385578"/>
              <a:ext cx="915298" cy="915298"/>
            </a:xfrm>
            <a:custGeom>
              <a:rect b="b" l="l" r="r" t="t"/>
              <a:pathLst>
                <a:path extrusionOk="0" h="915298" w="915298">
                  <a:moveTo>
                    <a:pt x="0" y="0"/>
                  </a:moveTo>
                  <a:lnTo>
                    <a:pt x="915298" y="0"/>
                  </a:lnTo>
                  <a:lnTo>
                    <a:pt x="915298" y="915298"/>
                  </a:lnTo>
                  <a:lnTo>
                    <a:pt x="0" y="915298"/>
                  </a:lnTo>
                  <a:lnTo>
                    <a:pt x="0" y="0"/>
                  </a:lnTo>
                  <a:close/>
                </a:path>
              </a:pathLst>
            </a:custGeom>
            <a:blipFill rotWithShape="1">
              <a:blip r:embed="rId25">
                <a:alphaModFix/>
              </a:blip>
              <a:stretch>
                <a:fillRect b="0" l="0" r="0" t="0"/>
              </a:stretch>
            </a:blipFill>
            <a:ln>
              <a:noFill/>
            </a:ln>
          </p:spPr>
        </p:sp>
        <p:sp>
          <p:nvSpPr>
            <p:cNvPr id="630" name="Google Shape;630;p29"/>
            <p:cNvSpPr/>
            <p:nvPr/>
          </p:nvSpPr>
          <p:spPr>
            <a:xfrm>
              <a:off x="6676585" y="5092854"/>
              <a:ext cx="1003119" cy="791552"/>
            </a:xfrm>
            <a:custGeom>
              <a:rect b="b" l="l" r="r" t="t"/>
              <a:pathLst>
                <a:path extrusionOk="0" h="791552" w="1003119">
                  <a:moveTo>
                    <a:pt x="0" y="0"/>
                  </a:moveTo>
                  <a:lnTo>
                    <a:pt x="1003119" y="0"/>
                  </a:lnTo>
                  <a:lnTo>
                    <a:pt x="1003119" y="791552"/>
                  </a:lnTo>
                  <a:lnTo>
                    <a:pt x="0" y="791552"/>
                  </a:lnTo>
                  <a:lnTo>
                    <a:pt x="0" y="0"/>
                  </a:lnTo>
                  <a:close/>
                </a:path>
              </a:pathLst>
            </a:custGeom>
            <a:blipFill rotWithShape="1">
              <a:blip r:embed="rId26">
                <a:alphaModFix/>
              </a:blip>
              <a:stretch>
                <a:fillRect b="0" l="0" r="0" t="0"/>
              </a:stretch>
            </a:blipFill>
            <a:ln>
              <a:noFill/>
            </a:ln>
          </p:spPr>
        </p:sp>
        <p:sp>
          <p:nvSpPr>
            <p:cNvPr id="631" name="Google Shape;631;p29"/>
            <p:cNvSpPr/>
            <p:nvPr/>
          </p:nvSpPr>
          <p:spPr>
            <a:xfrm>
              <a:off x="5139080" y="5130054"/>
              <a:ext cx="1034532" cy="622600"/>
            </a:xfrm>
            <a:custGeom>
              <a:rect b="b" l="l" r="r" t="t"/>
              <a:pathLst>
                <a:path extrusionOk="0" h="622600" w="1034532">
                  <a:moveTo>
                    <a:pt x="0" y="0"/>
                  </a:moveTo>
                  <a:lnTo>
                    <a:pt x="1034532" y="0"/>
                  </a:lnTo>
                  <a:lnTo>
                    <a:pt x="1034532" y="622600"/>
                  </a:lnTo>
                  <a:lnTo>
                    <a:pt x="0" y="622600"/>
                  </a:lnTo>
                  <a:lnTo>
                    <a:pt x="0" y="0"/>
                  </a:lnTo>
                  <a:close/>
                </a:path>
              </a:pathLst>
            </a:custGeom>
            <a:blipFill rotWithShape="1">
              <a:blip r:embed="rId27">
                <a:alphaModFix/>
              </a:blip>
              <a:stretch>
                <a:fillRect b="0" l="0" r="0" t="0"/>
              </a:stretch>
            </a:blipFill>
            <a:ln>
              <a:noFill/>
            </a:ln>
          </p:spPr>
        </p:sp>
        <p:sp>
          <p:nvSpPr>
            <p:cNvPr id="632" name="Google Shape;632;p29"/>
            <p:cNvSpPr/>
            <p:nvPr/>
          </p:nvSpPr>
          <p:spPr>
            <a:xfrm>
              <a:off x="2703309" y="5034948"/>
              <a:ext cx="851272" cy="907363"/>
            </a:xfrm>
            <a:custGeom>
              <a:rect b="b" l="l" r="r" t="t"/>
              <a:pathLst>
                <a:path extrusionOk="0" h="907363" w="851272">
                  <a:moveTo>
                    <a:pt x="0" y="0"/>
                  </a:moveTo>
                  <a:lnTo>
                    <a:pt x="851272" y="0"/>
                  </a:lnTo>
                  <a:lnTo>
                    <a:pt x="851272" y="907364"/>
                  </a:lnTo>
                  <a:lnTo>
                    <a:pt x="0" y="907364"/>
                  </a:lnTo>
                  <a:lnTo>
                    <a:pt x="0" y="0"/>
                  </a:lnTo>
                  <a:close/>
                </a:path>
              </a:pathLst>
            </a:custGeom>
            <a:blipFill rotWithShape="1">
              <a:blip r:embed="rId28">
                <a:alphaModFix/>
              </a:blip>
              <a:stretch>
                <a:fillRect b="0" l="0" r="0" t="0"/>
              </a:stretch>
            </a:blipFill>
            <a:ln>
              <a:noFill/>
            </a:ln>
          </p:spPr>
        </p:sp>
        <p:sp>
          <p:nvSpPr>
            <p:cNvPr id="633" name="Google Shape;633;p29"/>
            <p:cNvSpPr/>
            <p:nvPr/>
          </p:nvSpPr>
          <p:spPr>
            <a:xfrm>
              <a:off x="4057554" y="5045578"/>
              <a:ext cx="578553" cy="791552"/>
            </a:xfrm>
            <a:custGeom>
              <a:rect b="b" l="l" r="r" t="t"/>
              <a:pathLst>
                <a:path extrusionOk="0" h="791552" w="578553">
                  <a:moveTo>
                    <a:pt x="0" y="0"/>
                  </a:moveTo>
                  <a:lnTo>
                    <a:pt x="578553" y="0"/>
                  </a:lnTo>
                  <a:lnTo>
                    <a:pt x="578553" y="791552"/>
                  </a:lnTo>
                  <a:lnTo>
                    <a:pt x="0" y="791552"/>
                  </a:lnTo>
                  <a:lnTo>
                    <a:pt x="0" y="0"/>
                  </a:lnTo>
                  <a:close/>
                </a:path>
              </a:pathLst>
            </a:custGeom>
            <a:blipFill rotWithShape="1">
              <a:blip r:embed="rId29">
                <a:alphaModFix/>
              </a:blip>
              <a:stretch>
                <a:fillRect b="0" l="0" r="0" t="0"/>
              </a:stretch>
            </a:blipFill>
            <a:ln>
              <a:noFill/>
            </a:ln>
          </p:spPr>
        </p:sp>
        <p:sp>
          <p:nvSpPr>
            <p:cNvPr id="634" name="Google Shape;634;p29"/>
            <p:cNvSpPr/>
            <p:nvPr/>
          </p:nvSpPr>
          <p:spPr>
            <a:xfrm>
              <a:off x="1536194" y="5034948"/>
              <a:ext cx="661550" cy="907363"/>
            </a:xfrm>
            <a:custGeom>
              <a:rect b="b" l="l" r="r" t="t"/>
              <a:pathLst>
                <a:path extrusionOk="0" h="907363" w="661550">
                  <a:moveTo>
                    <a:pt x="0" y="0"/>
                  </a:moveTo>
                  <a:lnTo>
                    <a:pt x="661551" y="0"/>
                  </a:lnTo>
                  <a:lnTo>
                    <a:pt x="661551" y="907364"/>
                  </a:lnTo>
                  <a:lnTo>
                    <a:pt x="0" y="907364"/>
                  </a:lnTo>
                  <a:lnTo>
                    <a:pt x="0" y="0"/>
                  </a:lnTo>
                  <a:close/>
                </a:path>
              </a:pathLst>
            </a:custGeom>
            <a:blipFill rotWithShape="1">
              <a:blip r:embed="rId30">
                <a:alphaModFix/>
              </a:blip>
              <a:stretch>
                <a:fillRect b="0" l="0" r="0" t="0"/>
              </a:stretch>
            </a:blipFill>
            <a:ln>
              <a:noFill/>
            </a:ln>
          </p:spPr>
        </p:sp>
        <p:sp>
          <p:nvSpPr>
            <p:cNvPr id="635" name="Google Shape;635;p29"/>
            <p:cNvSpPr/>
            <p:nvPr/>
          </p:nvSpPr>
          <p:spPr>
            <a:xfrm>
              <a:off x="9482385" y="5092854"/>
              <a:ext cx="791552" cy="791552"/>
            </a:xfrm>
            <a:custGeom>
              <a:rect b="b" l="l" r="r" t="t"/>
              <a:pathLst>
                <a:path extrusionOk="0" h="791552" w="791552">
                  <a:moveTo>
                    <a:pt x="0" y="0"/>
                  </a:moveTo>
                  <a:lnTo>
                    <a:pt x="791552" y="0"/>
                  </a:lnTo>
                  <a:lnTo>
                    <a:pt x="791552" y="791552"/>
                  </a:lnTo>
                  <a:lnTo>
                    <a:pt x="0" y="791552"/>
                  </a:lnTo>
                  <a:lnTo>
                    <a:pt x="0" y="0"/>
                  </a:lnTo>
                  <a:close/>
                </a:path>
              </a:pathLst>
            </a:custGeom>
            <a:blipFill rotWithShape="1">
              <a:blip r:embed="rId31">
                <a:alphaModFix/>
              </a:blip>
              <a:stretch>
                <a:fillRect b="0" l="0" r="0" t="0"/>
              </a:stretch>
            </a:blipFill>
            <a:ln>
              <a:noFill/>
            </a:ln>
          </p:spPr>
        </p:sp>
        <p:sp>
          <p:nvSpPr>
            <p:cNvPr id="636" name="Google Shape;636;p29"/>
            <p:cNvSpPr/>
            <p:nvPr/>
          </p:nvSpPr>
          <p:spPr>
            <a:xfrm>
              <a:off x="8186564" y="5092854"/>
              <a:ext cx="791552" cy="791552"/>
            </a:xfrm>
            <a:custGeom>
              <a:rect b="b" l="l" r="r" t="t"/>
              <a:pathLst>
                <a:path extrusionOk="0" h="791552" w="791552">
                  <a:moveTo>
                    <a:pt x="0" y="0"/>
                  </a:moveTo>
                  <a:lnTo>
                    <a:pt x="791552" y="0"/>
                  </a:lnTo>
                  <a:lnTo>
                    <a:pt x="791552" y="791552"/>
                  </a:lnTo>
                  <a:lnTo>
                    <a:pt x="0" y="791552"/>
                  </a:lnTo>
                  <a:lnTo>
                    <a:pt x="0" y="0"/>
                  </a:lnTo>
                  <a:close/>
                </a:path>
              </a:pathLst>
            </a:custGeom>
            <a:blipFill rotWithShape="1">
              <a:blip r:embed="rId32">
                <a:alphaModFix/>
              </a:blip>
              <a:stretch>
                <a:fillRect b="0" l="0" r="0" t="0"/>
              </a:stretch>
            </a:blipFill>
            <a:ln>
              <a:noFill/>
            </a:ln>
          </p:spPr>
        </p:sp>
        <p:sp>
          <p:nvSpPr>
            <p:cNvPr id="637" name="Google Shape;637;p29"/>
            <p:cNvSpPr/>
            <p:nvPr/>
          </p:nvSpPr>
          <p:spPr>
            <a:xfrm>
              <a:off x="6643" y="4983705"/>
              <a:ext cx="1025283" cy="915298"/>
            </a:xfrm>
            <a:custGeom>
              <a:rect b="b" l="l" r="r" t="t"/>
              <a:pathLst>
                <a:path extrusionOk="0" h="915298" w="1025283">
                  <a:moveTo>
                    <a:pt x="0" y="0"/>
                  </a:moveTo>
                  <a:lnTo>
                    <a:pt x="1025283" y="0"/>
                  </a:lnTo>
                  <a:lnTo>
                    <a:pt x="1025283" y="915298"/>
                  </a:lnTo>
                  <a:lnTo>
                    <a:pt x="0" y="915298"/>
                  </a:lnTo>
                  <a:lnTo>
                    <a:pt x="0" y="0"/>
                  </a:lnTo>
                  <a:close/>
                </a:path>
              </a:pathLst>
            </a:custGeom>
            <a:blipFill rotWithShape="1">
              <a:blip r:embed="rId33">
                <a:alphaModFix/>
              </a:blip>
              <a:stretch>
                <a:fillRect b="0" l="0" r="0" t="0"/>
              </a:stretch>
            </a:blipFill>
            <a:ln>
              <a:noFill/>
            </a:ln>
          </p:spPr>
        </p:sp>
        <p:sp>
          <p:nvSpPr>
            <p:cNvPr id="638" name="Google Shape;638;p29"/>
            <p:cNvSpPr/>
            <p:nvPr/>
          </p:nvSpPr>
          <p:spPr>
            <a:xfrm>
              <a:off x="9287756" y="6787733"/>
              <a:ext cx="783600" cy="896008"/>
            </a:xfrm>
            <a:custGeom>
              <a:rect b="b" l="l" r="r" t="t"/>
              <a:pathLst>
                <a:path extrusionOk="0" h="896008" w="783600">
                  <a:moveTo>
                    <a:pt x="0" y="0"/>
                  </a:moveTo>
                  <a:lnTo>
                    <a:pt x="783600" y="0"/>
                  </a:lnTo>
                  <a:lnTo>
                    <a:pt x="783600" y="896008"/>
                  </a:lnTo>
                  <a:lnTo>
                    <a:pt x="0" y="896008"/>
                  </a:lnTo>
                  <a:lnTo>
                    <a:pt x="0" y="0"/>
                  </a:lnTo>
                  <a:close/>
                </a:path>
              </a:pathLst>
            </a:custGeom>
            <a:blipFill rotWithShape="1">
              <a:blip r:embed="rId34">
                <a:alphaModFix/>
              </a:blip>
              <a:stretch>
                <a:fillRect b="0" l="0" r="0" t="0"/>
              </a:stretch>
            </a:blipFill>
            <a:ln>
              <a:noFill/>
            </a:ln>
          </p:spPr>
        </p:sp>
        <p:sp>
          <p:nvSpPr>
            <p:cNvPr id="639" name="Google Shape;639;p29"/>
            <p:cNvSpPr/>
            <p:nvPr/>
          </p:nvSpPr>
          <p:spPr>
            <a:xfrm>
              <a:off x="7736603" y="6905549"/>
              <a:ext cx="943394" cy="660376"/>
            </a:xfrm>
            <a:custGeom>
              <a:rect b="b" l="l" r="r" t="t"/>
              <a:pathLst>
                <a:path extrusionOk="0" h="660376" w="943394">
                  <a:moveTo>
                    <a:pt x="0" y="0"/>
                  </a:moveTo>
                  <a:lnTo>
                    <a:pt x="943394" y="0"/>
                  </a:lnTo>
                  <a:lnTo>
                    <a:pt x="943394" y="660376"/>
                  </a:lnTo>
                  <a:lnTo>
                    <a:pt x="0" y="660376"/>
                  </a:lnTo>
                  <a:lnTo>
                    <a:pt x="0" y="0"/>
                  </a:lnTo>
                  <a:close/>
                </a:path>
              </a:pathLst>
            </a:custGeom>
            <a:blipFill rotWithShape="1">
              <a:blip r:embed="rId35">
                <a:alphaModFix/>
              </a:blip>
              <a:stretch>
                <a:fillRect b="0" l="0" r="0" t="0"/>
              </a:stretch>
            </a:blipFill>
            <a:ln>
              <a:noFill/>
            </a:ln>
          </p:spPr>
        </p:sp>
        <p:sp>
          <p:nvSpPr>
            <p:cNvPr id="640" name="Google Shape;640;p29"/>
            <p:cNvSpPr/>
            <p:nvPr/>
          </p:nvSpPr>
          <p:spPr>
            <a:xfrm>
              <a:off x="6313435" y="6905549"/>
              <a:ext cx="807126" cy="660376"/>
            </a:xfrm>
            <a:custGeom>
              <a:rect b="b" l="l" r="r" t="t"/>
              <a:pathLst>
                <a:path extrusionOk="0" h="660376" w="807126">
                  <a:moveTo>
                    <a:pt x="0" y="0"/>
                  </a:moveTo>
                  <a:lnTo>
                    <a:pt x="807126" y="0"/>
                  </a:lnTo>
                  <a:lnTo>
                    <a:pt x="807126" y="660376"/>
                  </a:lnTo>
                  <a:lnTo>
                    <a:pt x="0" y="660376"/>
                  </a:lnTo>
                  <a:lnTo>
                    <a:pt x="0" y="0"/>
                  </a:lnTo>
                  <a:close/>
                </a:path>
              </a:pathLst>
            </a:custGeom>
            <a:blipFill rotWithShape="1">
              <a:blip r:embed="rId36">
                <a:alphaModFix/>
              </a:blip>
              <a:stretch>
                <a:fillRect b="0" l="0" r="0" t="0"/>
              </a:stretch>
            </a:blipFill>
            <a:ln>
              <a:noFill/>
            </a:ln>
          </p:spPr>
        </p:sp>
        <p:sp>
          <p:nvSpPr>
            <p:cNvPr id="641" name="Google Shape;641;p29"/>
            <p:cNvSpPr/>
            <p:nvPr/>
          </p:nvSpPr>
          <p:spPr>
            <a:xfrm>
              <a:off x="3986279" y="6787733"/>
              <a:ext cx="451262" cy="896008"/>
            </a:xfrm>
            <a:custGeom>
              <a:rect b="b" l="l" r="r" t="t"/>
              <a:pathLst>
                <a:path extrusionOk="0" h="896008" w="451262">
                  <a:moveTo>
                    <a:pt x="0" y="0"/>
                  </a:moveTo>
                  <a:lnTo>
                    <a:pt x="451262" y="0"/>
                  </a:lnTo>
                  <a:lnTo>
                    <a:pt x="451262" y="896008"/>
                  </a:lnTo>
                  <a:lnTo>
                    <a:pt x="0" y="896008"/>
                  </a:lnTo>
                  <a:lnTo>
                    <a:pt x="0" y="0"/>
                  </a:lnTo>
                  <a:close/>
                </a:path>
              </a:pathLst>
            </a:custGeom>
            <a:blipFill rotWithShape="1">
              <a:blip r:embed="rId37">
                <a:alphaModFix/>
              </a:blip>
              <a:stretch>
                <a:fillRect b="0" l="0" r="0" t="0"/>
              </a:stretch>
            </a:blipFill>
            <a:ln>
              <a:noFill/>
            </a:ln>
          </p:spPr>
        </p:sp>
        <p:sp>
          <p:nvSpPr>
            <p:cNvPr id="642" name="Google Shape;642;p29"/>
            <p:cNvSpPr/>
            <p:nvPr/>
          </p:nvSpPr>
          <p:spPr>
            <a:xfrm>
              <a:off x="5045300" y="6905549"/>
              <a:ext cx="660376" cy="660376"/>
            </a:xfrm>
            <a:custGeom>
              <a:rect b="b" l="l" r="r" t="t"/>
              <a:pathLst>
                <a:path extrusionOk="0" h="660376" w="660376">
                  <a:moveTo>
                    <a:pt x="0" y="0"/>
                  </a:moveTo>
                  <a:lnTo>
                    <a:pt x="660376" y="0"/>
                  </a:lnTo>
                  <a:lnTo>
                    <a:pt x="660376" y="660376"/>
                  </a:lnTo>
                  <a:lnTo>
                    <a:pt x="0" y="660376"/>
                  </a:lnTo>
                  <a:lnTo>
                    <a:pt x="0" y="0"/>
                  </a:lnTo>
                  <a:close/>
                </a:path>
              </a:pathLst>
            </a:custGeom>
            <a:blipFill rotWithShape="1">
              <a:blip r:embed="rId38">
                <a:alphaModFix/>
              </a:blip>
              <a:stretch>
                <a:fillRect b="0" l="0" r="0" t="0"/>
              </a:stretch>
            </a:blipFill>
            <a:ln>
              <a:noFill/>
            </a:ln>
          </p:spPr>
        </p:sp>
        <p:sp>
          <p:nvSpPr>
            <p:cNvPr id="643" name="Google Shape;643;p29"/>
            <p:cNvSpPr/>
            <p:nvPr/>
          </p:nvSpPr>
          <p:spPr>
            <a:xfrm>
              <a:off x="0" y="6707249"/>
              <a:ext cx="568845" cy="1056975"/>
            </a:xfrm>
            <a:custGeom>
              <a:rect b="b" l="l" r="r" t="t"/>
              <a:pathLst>
                <a:path extrusionOk="0" h="1056975" w="568845">
                  <a:moveTo>
                    <a:pt x="0" y="0"/>
                  </a:moveTo>
                  <a:lnTo>
                    <a:pt x="568845" y="0"/>
                  </a:lnTo>
                  <a:lnTo>
                    <a:pt x="568845" y="1056976"/>
                  </a:lnTo>
                  <a:lnTo>
                    <a:pt x="0" y="1056976"/>
                  </a:lnTo>
                  <a:lnTo>
                    <a:pt x="0" y="0"/>
                  </a:lnTo>
                  <a:close/>
                </a:path>
              </a:pathLst>
            </a:custGeom>
            <a:blipFill rotWithShape="1">
              <a:blip r:embed="rId39">
                <a:alphaModFix/>
              </a:blip>
              <a:stretch>
                <a:fillRect b="0" l="0" r="0" t="0"/>
              </a:stretch>
            </a:blipFill>
            <a:ln>
              <a:noFill/>
            </a:ln>
          </p:spPr>
        </p:sp>
        <p:sp>
          <p:nvSpPr>
            <p:cNvPr id="644" name="Google Shape;644;p29"/>
            <p:cNvSpPr/>
            <p:nvPr/>
          </p:nvSpPr>
          <p:spPr>
            <a:xfrm>
              <a:off x="1178260" y="6707249"/>
              <a:ext cx="818675" cy="1056975"/>
            </a:xfrm>
            <a:custGeom>
              <a:rect b="b" l="l" r="r" t="t"/>
              <a:pathLst>
                <a:path extrusionOk="0" h="1056975" w="818675">
                  <a:moveTo>
                    <a:pt x="0" y="0"/>
                  </a:moveTo>
                  <a:lnTo>
                    <a:pt x="818676" y="0"/>
                  </a:lnTo>
                  <a:lnTo>
                    <a:pt x="818676" y="1056976"/>
                  </a:lnTo>
                  <a:lnTo>
                    <a:pt x="0" y="1056976"/>
                  </a:lnTo>
                  <a:lnTo>
                    <a:pt x="0" y="0"/>
                  </a:lnTo>
                  <a:close/>
                </a:path>
              </a:pathLst>
            </a:custGeom>
            <a:blipFill rotWithShape="1">
              <a:blip r:embed="rId40">
                <a:alphaModFix/>
              </a:blip>
              <a:stretch>
                <a:fillRect b="0" l="0" r="0" t="0"/>
              </a:stretch>
            </a:blipFill>
            <a:ln>
              <a:noFill/>
            </a:ln>
          </p:spPr>
        </p:sp>
        <p:sp>
          <p:nvSpPr>
            <p:cNvPr id="645" name="Google Shape;645;p29"/>
            <p:cNvSpPr/>
            <p:nvPr/>
          </p:nvSpPr>
          <p:spPr>
            <a:xfrm>
              <a:off x="2604695" y="6787733"/>
              <a:ext cx="773825" cy="896008"/>
            </a:xfrm>
            <a:custGeom>
              <a:rect b="b" l="l" r="r" t="t"/>
              <a:pathLst>
                <a:path extrusionOk="0" h="896008" w="773825">
                  <a:moveTo>
                    <a:pt x="0" y="0"/>
                  </a:moveTo>
                  <a:lnTo>
                    <a:pt x="773825" y="0"/>
                  </a:lnTo>
                  <a:lnTo>
                    <a:pt x="773825" y="896008"/>
                  </a:lnTo>
                  <a:lnTo>
                    <a:pt x="0" y="896008"/>
                  </a:lnTo>
                  <a:lnTo>
                    <a:pt x="0" y="0"/>
                  </a:lnTo>
                  <a:close/>
                </a:path>
              </a:pathLst>
            </a:custGeom>
            <a:blipFill rotWithShape="1">
              <a:blip r:embed="rId41">
                <a:alphaModFix/>
              </a:blip>
              <a:stretch>
                <a:fillRect b="0" l="0" r="0" t="0"/>
              </a:stretch>
            </a:blipFill>
            <a:ln>
              <a:noFill/>
            </a:ln>
          </p:spPr>
        </p:sp>
      </p:gr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A77FF"/>
        </a:solidFill>
      </p:bgPr>
    </p:bg>
    <p:spTree>
      <p:nvGrpSpPr>
        <p:cNvPr id="649" name="Shape 649"/>
        <p:cNvGrpSpPr/>
        <p:nvPr/>
      </p:nvGrpSpPr>
      <p:grpSpPr>
        <a:xfrm>
          <a:off x="0" y="0"/>
          <a:ext cx="0" cy="0"/>
          <a:chOff x="0" y="0"/>
          <a:chExt cx="0" cy="0"/>
        </a:xfrm>
      </p:grpSpPr>
      <p:grpSp>
        <p:nvGrpSpPr>
          <p:cNvPr id="650" name="Google Shape;650;p30"/>
          <p:cNvGrpSpPr/>
          <p:nvPr/>
        </p:nvGrpSpPr>
        <p:grpSpPr>
          <a:xfrm>
            <a:off x="2997636" y="1349414"/>
            <a:ext cx="3148728" cy="1287724"/>
            <a:chOff x="0" y="-19050"/>
            <a:chExt cx="1658589" cy="678307"/>
          </a:xfrm>
        </p:grpSpPr>
        <p:sp>
          <p:nvSpPr>
            <p:cNvPr id="651" name="Google Shape;651;p30"/>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52" name="Google Shape;652;p30"/>
            <p:cNvSpPr txBox="1"/>
            <p:nvPr/>
          </p:nvSpPr>
          <p:spPr>
            <a:xfrm>
              <a:off x="0" y="-19050"/>
              <a:ext cx="1658589" cy="678307"/>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653" name="Google Shape;653;p30"/>
          <p:cNvSpPr/>
          <p:nvPr/>
        </p:nvSpPr>
        <p:spPr>
          <a:xfrm>
            <a:off x="3389498" y="1613209"/>
            <a:ext cx="2365004" cy="583719"/>
          </a:xfrm>
          <a:custGeom>
            <a:rect b="b" l="l" r="r" t="t"/>
            <a:pathLst>
              <a:path extrusionOk="0" h="1506372" w="6025487">
                <a:moveTo>
                  <a:pt x="0" y="0"/>
                </a:moveTo>
                <a:lnTo>
                  <a:pt x="6025488" y="0"/>
                </a:lnTo>
                <a:lnTo>
                  <a:pt x="6025488" y="1506372"/>
                </a:lnTo>
                <a:lnTo>
                  <a:pt x="0" y="1506372"/>
                </a:lnTo>
                <a:lnTo>
                  <a:pt x="0" y="0"/>
                </a:lnTo>
                <a:close/>
              </a:path>
            </a:pathLst>
          </a:custGeom>
          <a:blipFill rotWithShape="1">
            <a:blip r:embed="rId3">
              <a:alphaModFix/>
            </a:blip>
            <a:stretch>
              <a:fillRect b="0" l="0" r="0" t="0"/>
            </a:stretch>
          </a:blipFill>
          <a:ln>
            <a:noFill/>
          </a:ln>
        </p:spPr>
      </p:sp>
      <p:grpSp>
        <p:nvGrpSpPr>
          <p:cNvPr id="654" name="Google Shape;654;p30"/>
          <p:cNvGrpSpPr/>
          <p:nvPr/>
        </p:nvGrpSpPr>
        <p:grpSpPr>
          <a:xfrm>
            <a:off x="2997636" y="2886723"/>
            <a:ext cx="3148728" cy="1287724"/>
            <a:chOff x="0" y="-19050"/>
            <a:chExt cx="1658589" cy="678307"/>
          </a:xfrm>
        </p:grpSpPr>
        <p:sp>
          <p:nvSpPr>
            <p:cNvPr id="655" name="Google Shape;655;p30"/>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56" name="Google Shape;656;p30"/>
            <p:cNvSpPr txBox="1"/>
            <p:nvPr/>
          </p:nvSpPr>
          <p:spPr>
            <a:xfrm>
              <a:off x="0" y="-19050"/>
              <a:ext cx="1658589" cy="678307"/>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657" name="Google Shape;657;p30"/>
          <p:cNvSpPr txBox="1"/>
          <p:nvPr/>
        </p:nvSpPr>
        <p:spPr>
          <a:xfrm>
            <a:off x="1688740" y="874724"/>
            <a:ext cx="5766520" cy="18288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100" u="none" cap="none" strike="noStrike">
                <a:solidFill>
                  <a:srgbClr val="FFFFFF"/>
                </a:solidFill>
                <a:latin typeface="IBM Plex Serif"/>
                <a:ea typeface="IBM Plex Serif"/>
                <a:cs typeface="IBM Plex Serif"/>
                <a:sym typeface="IBM Plex Serif"/>
              </a:rPr>
              <a:t>This presentation template is free for everyone to use thanks to the following:</a:t>
            </a:r>
            <a:endParaRPr sz="700"/>
          </a:p>
        </p:txBody>
      </p:sp>
      <p:sp>
        <p:nvSpPr>
          <p:cNvPr id="658" name="Google Shape;658;p30"/>
          <p:cNvSpPr txBox="1"/>
          <p:nvPr/>
        </p:nvSpPr>
        <p:spPr>
          <a:xfrm>
            <a:off x="2644255" y="4507822"/>
            <a:ext cx="3855491" cy="392418"/>
          </a:xfrm>
          <a:prstGeom prst="rect">
            <a:avLst/>
          </a:prstGeom>
          <a:noFill/>
          <a:ln>
            <a:noFill/>
          </a:ln>
        </p:spPr>
        <p:txBody>
          <a:bodyPr anchorCtr="0" anchor="t" bIns="0" lIns="0" spcFirstLastPara="1" rIns="0" wrap="square" tIns="0">
            <a:spAutoFit/>
          </a:bodyPr>
          <a:lstStyle/>
          <a:p>
            <a:pPr indent="0" lvl="0" marL="0" marR="0" rtl="0" algn="ctr">
              <a:lnSpc>
                <a:spcPct val="119988"/>
              </a:lnSpc>
              <a:spcBef>
                <a:spcPts val="0"/>
              </a:spcBef>
              <a:spcAft>
                <a:spcPts val="0"/>
              </a:spcAft>
              <a:buNone/>
            </a:pPr>
            <a:r>
              <a:rPr b="0" i="0" lang="en" sz="2600" u="none" cap="none" strike="noStrike">
                <a:solidFill>
                  <a:srgbClr val="FFBD59"/>
                </a:solidFill>
                <a:latin typeface="Anton"/>
                <a:ea typeface="Anton"/>
                <a:cs typeface="Anton"/>
                <a:sym typeface="Anton"/>
              </a:rPr>
              <a:t>HAPPY DESIGNING!</a:t>
            </a:r>
            <a:endParaRPr sz="700"/>
          </a:p>
        </p:txBody>
      </p:sp>
      <p:sp>
        <p:nvSpPr>
          <p:cNvPr id="659" name="Google Shape;659;p30"/>
          <p:cNvSpPr txBox="1"/>
          <p:nvPr/>
        </p:nvSpPr>
        <p:spPr>
          <a:xfrm>
            <a:off x="2105002" y="2304760"/>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presentation template</a:t>
            </a:r>
            <a:endParaRPr sz="700"/>
          </a:p>
        </p:txBody>
      </p:sp>
      <p:sp>
        <p:nvSpPr>
          <p:cNvPr id="660" name="Google Shape;660;p30"/>
          <p:cNvSpPr txBox="1"/>
          <p:nvPr/>
        </p:nvSpPr>
        <p:spPr>
          <a:xfrm>
            <a:off x="2105002" y="3657014"/>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photos</a:t>
            </a:r>
            <a:endParaRPr sz="700"/>
          </a:p>
        </p:txBody>
      </p:sp>
      <p:sp>
        <p:nvSpPr>
          <p:cNvPr id="661" name="Google Shape;661;p30"/>
          <p:cNvSpPr txBox="1"/>
          <p:nvPr/>
        </p:nvSpPr>
        <p:spPr>
          <a:xfrm>
            <a:off x="2175245" y="272764"/>
            <a:ext cx="4793511" cy="6151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 sz="4100" u="none" cap="none" strike="noStrike">
                <a:solidFill>
                  <a:srgbClr val="FFFFFF"/>
                </a:solidFill>
                <a:latin typeface="Anton"/>
                <a:ea typeface="Anton"/>
                <a:cs typeface="Anton"/>
                <a:sym typeface="Anton"/>
              </a:rPr>
              <a:t>CREDITS</a:t>
            </a:r>
            <a:endParaRPr sz="700"/>
          </a:p>
        </p:txBody>
      </p:sp>
      <p:sp>
        <p:nvSpPr>
          <p:cNvPr id="662" name="Google Shape;662;p30"/>
          <p:cNvSpPr txBox="1"/>
          <p:nvPr/>
        </p:nvSpPr>
        <p:spPr>
          <a:xfrm>
            <a:off x="3055013" y="3290780"/>
            <a:ext cx="3033973" cy="30908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400" u="none" cap="none" strike="noStrike">
                <a:solidFill>
                  <a:srgbClr val="0F1A38"/>
                </a:solidFill>
                <a:latin typeface="Arial"/>
                <a:ea typeface="Arial"/>
                <a:cs typeface="Arial"/>
                <a:sym typeface="Arial"/>
              </a:rPr>
              <a:t>Pexels, Pixabay</a:t>
            </a:r>
            <a:endParaRPr sz="7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A77FF"/>
        </a:solidFill>
      </p:bgPr>
    </p:bg>
    <p:spTree>
      <p:nvGrpSpPr>
        <p:cNvPr id="146" name="Shape 146"/>
        <p:cNvGrpSpPr/>
        <p:nvPr/>
      </p:nvGrpSpPr>
      <p:grpSpPr>
        <a:xfrm>
          <a:off x="0" y="0"/>
          <a:ext cx="0" cy="0"/>
          <a:chOff x="0" y="0"/>
          <a:chExt cx="0" cy="0"/>
        </a:xfrm>
      </p:grpSpPr>
      <p:sp>
        <p:nvSpPr>
          <p:cNvPr id="147" name="Google Shape;147;p12"/>
          <p:cNvSpPr/>
          <p:nvPr/>
        </p:nvSpPr>
        <p:spPr>
          <a:xfrm flipH="1">
            <a:off x="3849142" y="426218"/>
            <a:ext cx="4291064" cy="4291064"/>
          </a:xfrm>
          <a:custGeom>
            <a:rect b="b" l="l" r="r" t="t"/>
            <a:pathLst>
              <a:path extrusionOk="0" h="812800" w="812800">
                <a:moveTo>
                  <a:pt x="406400" y="0"/>
                </a:moveTo>
                <a:cubicBezTo>
                  <a:pt x="630849" y="0"/>
                  <a:pt x="812800" y="181951"/>
                  <a:pt x="812800" y="406400"/>
                </a:cubicBezTo>
                <a:cubicBezTo>
                  <a:pt x="812800" y="630849"/>
                  <a:pt x="630849" y="812800"/>
                  <a:pt x="406400" y="812800"/>
                </a:cubicBezTo>
                <a:cubicBezTo>
                  <a:pt x="181951" y="812800"/>
                  <a:pt x="0" y="630849"/>
                  <a:pt x="0" y="406400"/>
                </a:cubicBezTo>
                <a:cubicBezTo>
                  <a:pt x="0" y="181951"/>
                  <a:pt x="181951" y="0"/>
                  <a:pt x="406400" y="0"/>
                </a:cubicBezTo>
                <a:close/>
              </a:path>
            </a:pathLst>
          </a:custGeom>
          <a:blipFill rotWithShape="1">
            <a:blip r:embed="rId3">
              <a:alphaModFix/>
            </a:blip>
            <a:stretch>
              <a:fillRect b="0" l="-16664" r="-16663" t="0"/>
            </a:stretch>
          </a:blip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48" name="Google Shape;148;p12"/>
          <p:cNvSpPr/>
          <p:nvPr/>
        </p:nvSpPr>
        <p:spPr>
          <a:xfrm>
            <a:off x="3221249" y="-509896"/>
            <a:ext cx="5408401" cy="5714610"/>
          </a:xfrm>
          <a:custGeom>
            <a:rect b="b" l="l" r="r" t="t"/>
            <a:pathLst>
              <a:path extrusionOk="0" h="11429219" w="10816802">
                <a:moveTo>
                  <a:pt x="0" y="0"/>
                </a:moveTo>
                <a:lnTo>
                  <a:pt x="10816802" y="0"/>
                </a:lnTo>
                <a:lnTo>
                  <a:pt x="10816802" y="11429219"/>
                </a:lnTo>
                <a:lnTo>
                  <a:pt x="0" y="11429219"/>
                </a:lnTo>
                <a:lnTo>
                  <a:pt x="0" y="0"/>
                </a:lnTo>
                <a:close/>
              </a:path>
            </a:pathLst>
          </a:custGeom>
          <a:blipFill rotWithShape="1">
            <a:blip r:embed="rId4">
              <a:alphaModFix/>
            </a:blip>
            <a:stretch>
              <a:fillRect b="0" l="0" r="0" t="0"/>
            </a:stretch>
          </a:blipFill>
          <a:ln>
            <a:noFill/>
          </a:ln>
        </p:spPr>
      </p:sp>
      <p:grpSp>
        <p:nvGrpSpPr>
          <p:cNvPr id="149" name="Google Shape;149;p12"/>
          <p:cNvGrpSpPr/>
          <p:nvPr/>
        </p:nvGrpSpPr>
        <p:grpSpPr>
          <a:xfrm>
            <a:off x="900494" y="2331324"/>
            <a:ext cx="4156885" cy="1839722"/>
            <a:chOff x="0" y="-47625"/>
            <a:chExt cx="2189635" cy="969072"/>
          </a:xfrm>
        </p:grpSpPr>
        <p:sp>
          <p:nvSpPr>
            <p:cNvPr id="150" name="Google Shape;150;p12"/>
            <p:cNvSpPr/>
            <p:nvPr/>
          </p:nvSpPr>
          <p:spPr>
            <a:xfrm>
              <a:off x="0" y="0"/>
              <a:ext cx="2189635" cy="921447"/>
            </a:xfrm>
            <a:custGeom>
              <a:rect b="b" l="l" r="r" t="t"/>
              <a:pathLst>
                <a:path extrusionOk="0" h="921447" w="2189635">
                  <a:moveTo>
                    <a:pt x="18624" y="0"/>
                  </a:moveTo>
                  <a:lnTo>
                    <a:pt x="2171011" y="0"/>
                  </a:lnTo>
                  <a:cubicBezTo>
                    <a:pt x="2175950" y="0"/>
                    <a:pt x="2180687" y="1962"/>
                    <a:pt x="2184180" y="5455"/>
                  </a:cubicBezTo>
                  <a:cubicBezTo>
                    <a:pt x="2187673" y="8948"/>
                    <a:pt x="2189635" y="13685"/>
                    <a:pt x="2189635" y="18624"/>
                  </a:cubicBezTo>
                  <a:lnTo>
                    <a:pt x="2189635" y="902822"/>
                  </a:lnTo>
                  <a:cubicBezTo>
                    <a:pt x="2189635" y="907762"/>
                    <a:pt x="2187673" y="912499"/>
                    <a:pt x="2184180" y="915992"/>
                  </a:cubicBezTo>
                  <a:cubicBezTo>
                    <a:pt x="2180687" y="919485"/>
                    <a:pt x="2175950" y="921447"/>
                    <a:pt x="2171011" y="921447"/>
                  </a:cubicBezTo>
                  <a:lnTo>
                    <a:pt x="18624" y="921447"/>
                  </a:lnTo>
                  <a:cubicBezTo>
                    <a:pt x="13685" y="921447"/>
                    <a:pt x="8948" y="919485"/>
                    <a:pt x="5455" y="915992"/>
                  </a:cubicBezTo>
                  <a:cubicBezTo>
                    <a:pt x="1962" y="912499"/>
                    <a:pt x="0" y="907762"/>
                    <a:pt x="0" y="902822"/>
                  </a:cubicBezTo>
                  <a:lnTo>
                    <a:pt x="0" y="18624"/>
                  </a:lnTo>
                  <a:cubicBezTo>
                    <a:pt x="0" y="13685"/>
                    <a:pt x="1962" y="8948"/>
                    <a:pt x="5455" y="5455"/>
                  </a:cubicBezTo>
                  <a:cubicBezTo>
                    <a:pt x="8948" y="1962"/>
                    <a:pt x="13685" y="0"/>
                    <a:pt x="18624" y="0"/>
                  </a:cubicBezTo>
                  <a:close/>
                </a:path>
              </a:pathLst>
            </a:custGeom>
            <a:solidFill>
              <a:srgbClr val="506BF1"/>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51" name="Google Shape;151;p12"/>
            <p:cNvSpPr txBox="1"/>
            <p:nvPr/>
          </p:nvSpPr>
          <p:spPr>
            <a:xfrm>
              <a:off x="0" y="-47625"/>
              <a:ext cx="2189635" cy="969072"/>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52" name="Google Shape;152;p12"/>
          <p:cNvGrpSpPr/>
          <p:nvPr/>
        </p:nvGrpSpPr>
        <p:grpSpPr>
          <a:xfrm>
            <a:off x="941248" y="2372974"/>
            <a:ext cx="4075378" cy="1756422"/>
            <a:chOff x="0" y="-47625"/>
            <a:chExt cx="2146701" cy="925193"/>
          </a:xfrm>
        </p:grpSpPr>
        <p:sp>
          <p:nvSpPr>
            <p:cNvPr id="153" name="Google Shape;153;p12"/>
            <p:cNvSpPr/>
            <p:nvPr/>
          </p:nvSpPr>
          <p:spPr>
            <a:xfrm>
              <a:off x="0" y="0"/>
              <a:ext cx="2146701" cy="877568"/>
            </a:xfrm>
            <a:custGeom>
              <a:rect b="b" l="l" r="r" t="t"/>
              <a:pathLst>
                <a:path extrusionOk="0" h="877568" w="2146701">
                  <a:moveTo>
                    <a:pt x="13298" y="0"/>
                  </a:moveTo>
                  <a:lnTo>
                    <a:pt x="2133403" y="0"/>
                  </a:lnTo>
                  <a:cubicBezTo>
                    <a:pt x="2140747" y="0"/>
                    <a:pt x="2146701" y="5954"/>
                    <a:pt x="2146701" y="13298"/>
                  </a:cubicBezTo>
                  <a:lnTo>
                    <a:pt x="2146701" y="864271"/>
                  </a:lnTo>
                  <a:cubicBezTo>
                    <a:pt x="2146701" y="871615"/>
                    <a:pt x="2140747" y="877568"/>
                    <a:pt x="2133403" y="877568"/>
                  </a:cubicBezTo>
                  <a:lnTo>
                    <a:pt x="13298" y="877568"/>
                  </a:lnTo>
                  <a:cubicBezTo>
                    <a:pt x="5954" y="877568"/>
                    <a:pt x="0" y="871615"/>
                    <a:pt x="0" y="864271"/>
                  </a:cubicBezTo>
                  <a:lnTo>
                    <a:pt x="0" y="13298"/>
                  </a:lnTo>
                  <a:cubicBezTo>
                    <a:pt x="0" y="5954"/>
                    <a:pt x="5954" y="0"/>
                    <a:pt x="13298" y="0"/>
                  </a:cubicBezTo>
                  <a:close/>
                </a:path>
              </a:pathLst>
            </a:custGeom>
            <a:solidFill>
              <a:srgbClr val="000000">
                <a:alpha val="0"/>
              </a:srgbClr>
            </a:solidFill>
            <a:ln cap="sq" cmpd="sng" w="38100">
              <a:solidFill>
                <a:srgbClr val="31439D"/>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54" name="Google Shape;154;p12"/>
            <p:cNvSpPr txBox="1"/>
            <p:nvPr/>
          </p:nvSpPr>
          <p:spPr>
            <a:xfrm>
              <a:off x="0" y="-47625"/>
              <a:ext cx="2146701" cy="925193"/>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55" name="Google Shape;155;p12"/>
          <p:cNvGrpSpPr/>
          <p:nvPr/>
        </p:nvGrpSpPr>
        <p:grpSpPr>
          <a:xfrm>
            <a:off x="564629" y="2086769"/>
            <a:ext cx="772287" cy="772287"/>
            <a:chOff x="0" y="0"/>
            <a:chExt cx="812800" cy="812800"/>
          </a:xfrm>
        </p:grpSpPr>
        <p:sp>
          <p:nvSpPr>
            <p:cNvPr id="156" name="Google Shape;156;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A77FF"/>
            </a:solidFill>
            <a:ln cap="sq" cmpd="sng" w="57150">
              <a:solidFill>
                <a:srgbClr val="31439D"/>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57" name="Google Shape;157;p12"/>
            <p:cNvSpPr txBox="1"/>
            <p:nvPr/>
          </p:nvSpPr>
          <p:spPr>
            <a:xfrm>
              <a:off x="76200" y="85725"/>
              <a:ext cx="660400" cy="650875"/>
            </a:xfrm>
            <a:prstGeom prst="rect">
              <a:avLst/>
            </a:prstGeom>
            <a:noFill/>
            <a:ln>
              <a:noFill/>
            </a:ln>
          </p:spPr>
          <p:txBody>
            <a:bodyPr anchorCtr="0" anchor="ctr" bIns="25400" lIns="25400" spcFirstLastPara="1" rIns="25400" wrap="square" tIns="25400">
              <a:noAutofit/>
            </a:bodyPr>
            <a:lstStyle/>
            <a:p>
              <a:pPr indent="0" lvl="0" marL="0" marR="0" rtl="0" algn="ctr">
                <a:lnSpc>
                  <a:spcPct val="119979"/>
                </a:lnSpc>
                <a:spcBef>
                  <a:spcPts val="0"/>
                </a:spcBef>
                <a:spcAft>
                  <a:spcPts val="0"/>
                </a:spcAft>
                <a:buNone/>
              </a:pPr>
              <a:r>
                <a:rPr b="1" i="0" lang="en" sz="2400" u="none" cap="none" strike="noStrike">
                  <a:solidFill>
                    <a:srgbClr val="31439D"/>
                  </a:solidFill>
                  <a:latin typeface="IBM Plex Serif Medium"/>
                  <a:ea typeface="IBM Plex Serif Medium"/>
                  <a:cs typeface="IBM Plex Serif Medium"/>
                  <a:sym typeface="IBM Plex Serif Medium"/>
                </a:rPr>
                <a:t>01.</a:t>
              </a:r>
              <a:endParaRPr sz="700"/>
            </a:p>
          </p:txBody>
        </p:sp>
      </p:grpSp>
      <p:sp>
        <p:nvSpPr>
          <p:cNvPr id="158" name="Google Shape;158;p12"/>
          <p:cNvSpPr txBox="1"/>
          <p:nvPr/>
        </p:nvSpPr>
        <p:spPr>
          <a:xfrm>
            <a:off x="1524279" y="2655450"/>
            <a:ext cx="3009766" cy="690563"/>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b="0" i="0" lang="en" sz="4500" u="none" cap="none" strike="noStrike">
                <a:solidFill>
                  <a:srgbClr val="FFFFFF"/>
                </a:solidFill>
                <a:latin typeface="Anton"/>
                <a:ea typeface="Anton"/>
                <a:cs typeface="Anton"/>
                <a:sym typeface="Anton"/>
              </a:rPr>
              <a:t>INTRODUCTION</a:t>
            </a:r>
            <a:endParaRPr sz="700"/>
          </a:p>
        </p:txBody>
      </p:sp>
      <p:sp>
        <p:nvSpPr>
          <p:cNvPr id="159" name="Google Shape;159;p12"/>
          <p:cNvSpPr txBox="1"/>
          <p:nvPr/>
        </p:nvSpPr>
        <p:spPr>
          <a:xfrm>
            <a:off x="1524279" y="3379350"/>
            <a:ext cx="2660371" cy="52260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 sz="1600" u="none" cap="none" strike="noStrike">
                <a:solidFill>
                  <a:srgbClr val="FFBD59"/>
                </a:solidFill>
                <a:latin typeface="IBM Plex Serif"/>
                <a:ea typeface="IBM Plex Serif"/>
                <a:cs typeface="IBM Plex Serif"/>
                <a:sym typeface="IBM Plex Serif"/>
              </a:rPr>
              <a:t>Elaborate on what you want to discuss. </a:t>
            </a:r>
            <a:endParaRPr sz="7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A77FF"/>
        </a:solidFill>
      </p:bgPr>
    </p:bg>
    <p:spTree>
      <p:nvGrpSpPr>
        <p:cNvPr id="163" name="Shape 163"/>
        <p:cNvGrpSpPr/>
        <p:nvPr/>
      </p:nvGrpSpPr>
      <p:grpSpPr>
        <a:xfrm>
          <a:off x="0" y="0"/>
          <a:ext cx="0" cy="0"/>
          <a:chOff x="0" y="0"/>
          <a:chExt cx="0" cy="0"/>
        </a:xfrm>
      </p:grpSpPr>
      <p:pic>
        <p:nvPicPr>
          <p:cNvPr id="164" name="Google Shape;164;p13"/>
          <p:cNvPicPr preferRelativeResize="0"/>
          <p:nvPr/>
        </p:nvPicPr>
        <p:blipFill>
          <a:blip r:embed="rId3">
            <a:alphaModFix/>
          </a:blip>
          <a:stretch>
            <a:fillRect/>
          </a:stretch>
        </p:blipFill>
        <p:spPr>
          <a:xfrm>
            <a:off x="0" y="0"/>
            <a:ext cx="9144000" cy="5143500"/>
          </a:xfrm>
          <a:prstGeom prst="rect">
            <a:avLst/>
          </a:prstGeom>
          <a:noFill/>
          <a:ln>
            <a:noFill/>
          </a:ln>
        </p:spPr>
      </p:pic>
      <p:sp>
        <p:nvSpPr>
          <p:cNvPr id="165" name="Google Shape;165;p13"/>
          <p:cNvSpPr/>
          <p:nvPr/>
        </p:nvSpPr>
        <p:spPr>
          <a:xfrm>
            <a:off x="1867799" y="-1535100"/>
            <a:ext cx="5408401" cy="5714610"/>
          </a:xfrm>
          <a:custGeom>
            <a:rect b="b" l="l" r="r" t="t"/>
            <a:pathLst>
              <a:path extrusionOk="0" h="11429219" w="10816802">
                <a:moveTo>
                  <a:pt x="0" y="0"/>
                </a:moveTo>
                <a:lnTo>
                  <a:pt x="10816802" y="0"/>
                </a:lnTo>
                <a:lnTo>
                  <a:pt x="10816802" y="11429218"/>
                </a:lnTo>
                <a:lnTo>
                  <a:pt x="0" y="11429218"/>
                </a:lnTo>
                <a:lnTo>
                  <a:pt x="0" y="0"/>
                </a:lnTo>
                <a:close/>
              </a:path>
            </a:pathLst>
          </a:custGeom>
          <a:blipFill rotWithShape="1">
            <a:blip r:embed="rId4">
              <a:alphaModFix/>
            </a:blip>
            <a:stretch>
              <a:fillRect b="0" l="0" r="0" t="0"/>
            </a:stretch>
          </a:blipFill>
          <a:ln>
            <a:noFill/>
          </a:ln>
        </p:spPr>
      </p:sp>
      <p:pic>
        <p:nvPicPr>
          <p:cNvPr id="166" name="Google Shape;166;p13"/>
          <p:cNvPicPr preferRelativeResize="0"/>
          <p:nvPr/>
        </p:nvPicPr>
        <p:blipFill>
          <a:blip r:embed="rId5">
            <a:alphaModFix/>
          </a:blip>
          <a:stretch>
            <a:fillRect/>
          </a:stretch>
        </p:blipFill>
        <p:spPr>
          <a:xfrm>
            <a:off x="3260400" y="262025"/>
            <a:ext cx="2623200" cy="2626248"/>
          </a:xfrm>
          <a:prstGeom prst="rect">
            <a:avLst/>
          </a:prstGeom>
          <a:noFill/>
          <a:ln>
            <a:noFill/>
          </a:ln>
        </p:spPr>
      </p:pic>
      <p:grpSp>
        <p:nvGrpSpPr>
          <p:cNvPr id="167" name="Google Shape;167;p13"/>
          <p:cNvGrpSpPr/>
          <p:nvPr/>
        </p:nvGrpSpPr>
        <p:grpSpPr>
          <a:xfrm>
            <a:off x="2757697" y="3110041"/>
            <a:ext cx="5310532" cy="1519109"/>
            <a:chOff x="0" y="-47625"/>
            <a:chExt cx="2797317" cy="800189"/>
          </a:xfrm>
        </p:grpSpPr>
        <p:sp>
          <p:nvSpPr>
            <p:cNvPr id="168" name="Google Shape;168;p13"/>
            <p:cNvSpPr/>
            <p:nvPr/>
          </p:nvSpPr>
          <p:spPr>
            <a:xfrm>
              <a:off x="0" y="0"/>
              <a:ext cx="2797317" cy="752564"/>
            </a:xfrm>
            <a:custGeom>
              <a:rect b="b" l="l" r="r" t="t"/>
              <a:pathLst>
                <a:path extrusionOk="0" h="752564" w="2797317">
                  <a:moveTo>
                    <a:pt x="14578" y="0"/>
                  </a:moveTo>
                  <a:lnTo>
                    <a:pt x="2782739" y="0"/>
                  </a:lnTo>
                  <a:cubicBezTo>
                    <a:pt x="2786605" y="0"/>
                    <a:pt x="2790313" y="1536"/>
                    <a:pt x="2793047" y="4270"/>
                  </a:cubicBezTo>
                  <a:cubicBezTo>
                    <a:pt x="2795781" y="7004"/>
                    <a:pt x="2797317" y="10712"/>
                    <a:pt x="2797317" y="14578"/>
                  </a:cubicBezTo>
                  <a:lnTo>
                    <a:pt x="2797317" y="737986"/>
                  </a:lnTo>
                  <a:cubicBezTo>
                    <a:pt x="2797317" y="741852"/>
                    <a:pt x="2795781" y="745560"/>
                    <a:pt x="2793047" y="748294"/>
                  </a:cubicBezTo>
                  <a:cubicBezTo>
                    <a:pt x="2790313" y="751028"/>
                    <a:pt x="2786605" y="752564"/>
                    <a:pt x="2782739" y="752564"/>
                  </a:cubicBezTo>
                  <a:lnTo>
                    <a:pt x="14578" y="752564"/>
                  </a:lnTo>
                  <a:cubicBezTo>
                    <a:pt x="10712" y="752564"/>
                    <a:pt x="7004" y="751028"/>
                    <a:pt x="4270" y="748294"/>
                  </a:cubicBezTo>
                  <a:cubicBezTo>
                    <a:pt x="1536" y="745560"/>
                    <a:pt x="0" y="741852"/>
                    <a:pt x="0" y="737986"/>
                  </a:cubicBezTo>
                  <a:lnTo>
                    <a:pt x="0" y="14578"/>
                  </a:lnTo>
                  <a:cubicBezTo>
                    <a:pt x="0" y="10712"/>
                    <a:pt x="1536" y="7004"/>
                    <a:pt x="4270" y="4270"/>
                  </a:cubicBezTo>
                  <a:cubicBezTo>
                    <a:pt x="7004" y="1536"/>
                    <a:pt x="10712" y="0"/>
                    <a:pt x="14578" y="0"/>
                  </a:cubicBezTo>
                  <a:close/>
                </a:path>
              </a:pathLst>
            </a:custGeom>
            <a:solidFill>
              <a:srgbClr val="31439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69" name="Google Shape;169;p13"/>
            <p:cNvSpPr txBox="1"/>
            <p:nvPr/>
          </p:nvSpPr>
          <p:spPr>
            <a:xfrm>
              <a:off x="0" y="-47625"/>
              <a:ext cx="2797317" cy="800189"/>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70" name="Google Shape;170;p13"/>
          <p:cNvGrpSpPr/>
          <p:nvPr/>
        </p:nvGrpSpPr>
        <p:grpSpPr>
          <a:xfrm>
            <a:off x="1075772" y="3200454"/>
            <a:ext cx="1428696" cy="1428696"/>
            <a:chOff x="0" y="0"/>
            <a:chExt cx="812800" cy="812800"/>
          </a:xfrm>
        </p:grpSpPr>
        <p:sp>
          <p:nvSpPr>
            <p:cNvPr id="171" name="Google Shape;171;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06BF1"/>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72" name="Google Shape;172;p13"/>
            <p:cNvSpPr txBox="1"/>
            <p:nvPr/>
          </p:nvSpPr>
          <p:spPr>
            <a:xfrm>
              <a:off x="76200" y="28575"/>
              <a:ext cx="660400" cy="708025"/>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73" name="Google Shape;173;p13"/>
          <p:cNvGrpSpPr/>
          <p:nvPr/>
        </p:nvGrpSpPr>
        <p:grpSpPr>
          <a:xfrm>
            <a:off x="1186099" y="3310782"/>
            <a:ext cx="1208041" cy="1208041"/>
            <a:chOff x="0" y="0"/>
            <a:chExt cx="812800" cy="812800"/>
          </a:xfrm>
        </p:grpSpPr>
        <p:sp>
          <p:nvSpPr>
            <p:cNvPr id="174" name="Google Shape;174;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47625">
              <a:solidFill>
                <a:srgbClr val="31439D"/>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75" name="Google Shape;175;p13"/>
            <p:cNvSpPr txBox="1"/>
            <p:nvPr/>
          </p:nvSpPr>
          <p:spPr>
            <a:xfrm>
              <a:off x="76200" y="28575"/>
              <a:ext cx="660400" cy="708025"/>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76" name="Google Shape;176;p13"/>
          <p:cNvSpPr/>
          <p:nvPr/>
        </p:nvSpPr>
        <p:spPr>
          <a:xfrm>
            <a:off x="1444189" y="3598433"/>
            <a:ext cx="691862" cy="632739"/>
          </a:xfrm>
          <a:custGeom>
            <a:rect b="b" l="l" r="r" t="t"/>
            <a:pathLst>
              <a:path extrusionOk="0" h="1265477" w="1383723">
                <a:moveTo>
                  <a:pt x="0" y="0"/>
                </a:moveTo>
                <a:lnTo>
                  <a:pt x="1383723" y="0"/>
                </a:lnTo>
                <a:lnTo>
                  <a:pt x="1383723" y="1265477"/>
                </a:lnTo>
                <a:lnTo>
                  <a:pt x="0" y="1265477"/>
                </a:lnTo>
                <a:lnTo>
                  <a:pt x="0" y="0"/>
                </a:lnTo>
                <a:close/>
              </a:path>
            </a:pathLst>
          </a:custGeom>
          <a:blipFill rotWithShape="1">
            <a:blip r:embed="rId6">
              <a:alphaModFix/>
            </a:blip>
            <a:stretch>
              <a:fillRect b="0" l="0" r="0" t="0"/>
            </a:stretch>
          </a:blipFill>
          <a:ln>
            <a:noFill/>
          </a:ln>
        </p:spPr>
      </p:sp>
      <p:sp>
        <p:nvSpPr>
          <p:cNvPr id="177" name="Google Shape;177;p13"/>
          <p:cNvSpPr txBox="1"/>
          <p:nvPr/>
        </p:nvSpPr>
        <p:spPr>
          <a:xfrm>
            <a:off x="3095647" y="3483560"/>
            <a:ext cx="4811329" cy="3238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 sz="2100" u="none" cap="none" strike="noStrike">
                <a:solidFill>
                  <a:srgbClr val="FFFFFF"/>
                </a:solidFill>
                <a:latin typeface="Anton"/>
                <a:ea typeface="Anton"/>
                <a:cs typeface="Anton"/>
                <a:sym typeface="Anton"/>
              </a:rPr>
              <a:t>WELCOME TO PRESENTATION</a:t>
            </a:r>
            <a:endParaRPr sz="700"/>
          </a:p>
        </p:txBody>
      </p:sp>
      <p:sp>
        <p:nvSpPr>
          <p:cNvPr id="178" name="Google Shape;178;p13"/>
          <p:cNvSpPr txBox="1"/>
          <p:nvPr/>
        </p:nvSpPr>
        <p:spPr>
          <a:xfrm>
            <a:off x="3070380" y="3887574"/>
            <a:ext cx="4836597" cy="453707"/>
          </a:xfrm>
          <a:prstGeom prst="rect">
            <a:avLst/>
          </a:prstGeom>
          <a:noFill/>
          <a:ln>
            <a:noFill/>
          </a:ln>
        </p:spPr>
        <p:txBody>
          <a:bodyPr anchorCtr="0" anchor="t" bIns="0" lIns="0" spcFirstLastPara="1" rIns="0" wrap="square" tIns="0">
            <a:spAutoFit/>
          </a:bodyPr>
          <a:lstStyle/>
          <a:p>
            <a:pPr indent="0" lvl="0" marL="0" marR="0" rtl="0" algn="ctr">
              <a:lnSpc>
                <a:spcPct val="130010"/>
              </a:lnSpc>
              <a:spcBef>
                <a:spcPts val="0"/>
              </a:spcBef>
              <a:spcAft>
                <a:spcPts val="0"/>
              </a:spcAft>
              <a:buNone/>
            </a:pPr>
            <a:r>
              <a:rPr b="0" i="0" lang="en" sz="1400" u="none" cap="none" strike="noStrike">
                <a:solidFill>
                  <a:srgbClr val="FFBD59"/>
                </a:solidFill>
                <a:latin typeface="IBM Plex Serif"/>
                <a:ea typeface="IBM Plex Serif"/>
                <a:cs typeface="IBM Plex Serif"/>
                <a:sym typeface="IBM Plex Serif"/>
              </a:rPr>
              <a:t>I'm Rain, and I'll be sharing with you my beautiful ideas.</a:t>
            </a:r>
            <a:endParaRPr sz="700"/>
          </a:p>
          <a:p>
            <a:pPr indent="0" lvl="0" marL="0" marR="0" rtl="0" algn="ctr">
              <a:lnSpc>
                <a:spcPct val="130010"/>
              </a:lnSpc>
              <a:spcBef>
                <a:spcPts val="0"/>
              </a:spcBef>
              <a:spcAft>
                <a:spcPts val="0"/>
              </a:spcAft>
              <a:buNone/>
            </a:pPr>
            <a:r>
              <a:rPr b="0" i="0" lang="en" sz="1400" u="none" cap="none" strike="noStrike">
                <a:solidFill>
                  <a:srgbClr val="FFBD59"/>
                </a:solidFill>
                <a:latin typeface="IBM Plex Serif"/>
                <a:ea typeface="IBM Plex Serif"/>
                <a:cs typeface="IBM Plex Serif"/>
                <a:sym typeface="IBM Plex Serif"/>
              </a:rPr>
              <a:t>Follow me at @reallygreatsite to learn more. </a:t>
            </a:r>
            <a:endParaRPr sz="7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A77FF"/>
        </a:solidFill>
      </p:bgPr>
    </p:bg>
    <p:spTree>
      <p:nvGrpSpPr>
        <p:cNvPr id="182" name="Shape 182"/>
        <p:cNvGrpSpPr/>
        <p:nvPr/>
      </p:nvGrpSpPr>
      <p:grpSpPr>
        <a:xfrm>
          <a:off x="0" y="0"/>
          <a:ext cx="0" cy="0"/>
          <a:chOff x="0" y="0"/>
          <a:chExt cx="0" cy="0"/>
        </a:xfrm>
      </p:grpSpPr>
      <p:sp>
        <p:nvSpPr>
          <p:cNvPr id="183" name="Google Shape;183;p14"/>
          <p:cNvSpPr/>
          <p:nvPr/>
        </p:nvSpPr>
        <p:spPr>
          <a:xfrm>
            <a:off x="-2116970" y="-2897969"/>
            <a:ext cx="5408401" cy="5714610"/>
          </a:xfrm>
          <a:custGeom>
            <a:rect b="b" l="l" r="r" t="t"/>
            <a:pathLst>
              <a:path extrusionOk="0" h="11429219" w="10816802">
                <a:moveTo>
                  <a:pt x="0" y="0"/>
                </a:moveTo>
                <a:lnTo>
                  <a:pt x="10816803" y="0"/>
                </a:lnTo>
                <a:lnTo>
                  <a:pt x="10816803" y="11429219"/>
                </a:lnTo>
                <a:lnTo>
                  <a:pt x="0" y="11429219"/>
                </a:lnTo>
                <a:lnTo>
                  <a:pt x="0" y="0"/>
                </a:lnTo>
                <a:close/>
              </a:path>
            </a:pathLst>
          </a:custGeom>
          <a:blipFill rotWithShape="1">
            <a:blip r:embed="rId3">
              <a:alphaModFix/>
            </a:blip>
            <a:stretch>
              <a:fillRect b="0" l="0" r="0" t="0"/>
            </a:stretch>
          </a:blipFill>
          <a:ln>
            <a:noFill/>
          </a:ln>
        </p:spPr>
      </p:sp>
      <p:pic>
        <p:nvPicPr>
          <p:cNvPr id="184" name="Google Shape;184;p14"/>
          <p:cNvPicPr preferRelativeResize="0"/>
          <p:nvPr/>
        </p:nvPicPr>
        <p:blipFill>
          <a:blip r:embed="rId4">
            <a:alphaModFix/>
          </a:blip>
          <a:stretch>
            <a:fillRect/>
          </a:stretch>
        </p:blipFill>
        <p:spPr>
          <a:xfrm>
            <a:off x="0" y="0"/>
            <a:ext cx="9144000" cy="5143500"/>
          </a:xfrm>
          <a:prstGeom prst="rect">
            <a:avLst/>
          </a:prstGeom>
          <a:noFill/>
          <a:ln>
            <a:noFill/>
          </a:ln>
        </p:spPr>
      </p:pic>
      <p:pic>
        <p:nvPicPr>
          <p:cNvPr id="185" name="Google Shape;185;p14"/>
          <p:cNvPicPr preferRelativeResize="0"/>
          <p:nvPr/>
        </p:nvPicPr>
        <p:blipFill>
          <a:blip r:embed="rId5">
            <a:alphaModFix/>
          </a:blip>
          <a:stretch>
            <a:fillRect/>
          </a:stretch>
        </p:blipFill>
        <p:spPr>
          <a:xfrm>
            <a:off x="7695975" y="1836157"/>
            <a:ext cx="701250" cy="673810"/>
          </a:xfrm>
          <a:prstGeom prst="rect">
            <a:avLst/>
          </a:prstGeom>
          <a:noFill/>
          <a:ln>
            <a:noFill/>
          </a:ln>
        </p:spPr>
      </p:pic>
      <p:pic>
        <p:nvPicPr>
          <p:cNvPr id="186" name="Google Shape;186;p14"/>
          <p:cNvPicPr preferRelativeResize="0"/>
          <p:nvPr/>
        </p:nvPicPr>
        <p:blipFill rotWithShape="1">
          <a:blip r:embed="rId6">
            <a:alphaModFix/>
          </a:blip>
          <a:srcRect b="0" l="2531" r="2530" t="0"/>
          <a:stretch/>
        </p:blipFill>
        <p:spPr>
          <a:xfrm>
            <a:off x="3677817" y="-90858"/>
            <a:ext cx="3717890" cy="2609154"/>
          </a:xfrm>
          <a:prstGeom prst="rect">
            <a:avLst/>
          </a:prstGeom>
          <a:noFill/>
          <a:ln>
            <a:noFill/>
          </a:ln>
        </p:spPr>
      </p:pic>
      <p:grpSp>
        <p:nvGrpSpPr>
          <p:cNvPr id="187" name="Google Shape;187;p14"/>
          <p:cNvGrpSpPr/>
          <p:nvPr/>
        </p:nvGrpSpPr>
        <p:grpSpPr>
          <a:xfrm>
            <a:off x="419100" y="2876156"/>
            <a:ext cx="2476500" cy="1782963"/>
            <a:chOff x="0" y="-47625"/>
            <a:chExt cx="1207569" cy="869393"/>
          </a:xfrm>
        </p:grpSpPr>
        <p:sp>
          <p:nvSpPr>
            <p:cNvPr id="188" name="Google Shape;188;p14"/>
            <p:cNvSpPr/>
            <p:nvPr/>
          </p:nvSpPr>
          <p:spPr>
            <a:xfrm>
              <a:off x="0" y="0"/>
              <a:ext cx="1207569" cy="821767"/>
            </a:xfrm>
            <a:custGeom>
              <a:rect b="b" l="l" r="r" t="t"/>
              <a:pathLst>
                <a:path extrusionOk="0" h="821767" w="1207569">
                  <a:moveTo>
                    <a:pt x="31262" y="0"/>
                  </a:moveTo>
                  <a:lnTo>
                    <a:pt x="1176307" y="0"/>
                  </a:lnTo>
                  <a:cubicBezTo>
                    <a:pt x="1184598" y="0"/>
                    <a:pt x="1192550" y="3294"/>
                    <a:pt x="1198413" y="9156"/>
                  </a:cubicBezTo>
                  <a:cubicBezTo>
                    <a:pt x="1204275" y="15019"/>
                    <a:pt x="1207569" y="22970"/>
                    <a:pt x="1207569" y="31262"/>
                  </a:cubicBezTo>
                  <a:lnTo>
                    <a:pt x="1207569" y="790506"/>
                  </a:lnTo>
                  <a:cubicBezTo>
                    <a:pt x="1207569" y="807771"/>
                    <a:pt x="1193573" y="821767"/>
                    <a:pt x="1176307" y="821767"/>
                  </a:cubicBezTo>
                  <a:lnTo>
                    <a:pt x="31262" y="821767"/>
                  </a:lnTo>
                  <a:cubicBezTo>
                    <a:pt x="22970" y="821767"/>
                    <a:pt x="15019" y="818474"/>
                    <a:pt x="9156" y="812611"/>
                  </a:cubicBezTo>
                  <a:cubicBezTo>
                    <a:pt x="3294" y="806749"/>
                    <a:pt x="0" y="798797"/>
                    <a:pt x="0" y="790506"/>
                  </a:cubicBezTo>
                  <a:lnTo>
                    <a:pt x="0" y="31262"/>
                  </a:lnTo>
                  <a:cubicBezTo>
                    <a:pt x="0" y="22970"/>
                    <a:pt x="3294" y="15019"/>
                    <a:pt x="9156" y="9156"/>
                  </a:cubicBezTo>
                  <a:cubicBezTo>
                    <a:pt x="15019" y="3294"/>
                    <a:pt x="22970" y="0"/>
                    <a:pt x="31262" y="0"/>
                  </a:cubicBezTo>
                  <a:close/>
                </a:path>
              </a:pathLst>
            </a:custGeom>
            <a:solidFill>
              <a:srgbClr val="31439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89" name="Google Shape;189;p14"/>
            <p:cNvSpPr txBox="1"/>
            <p:nvPr/>
          </p:nvSpPr>
          <p:spPr>
            <a:xfrm>
              <a:off x="0" y="-47625"/>
              <a:ext cx="1207569" cy="869393"/>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90" name="Google Shape;190;p14"/>
          <p:cNvGrpSpPr/>
          <p:nvPr/>
        </p:nvGrpSpPr>
        <p:grpSpPr>
          <a:xfrm>
            <a:off x="3330719" y="2876156"/>
            <a:ext cx="2476500" cy="1782963"/>
            <a:chOff x="0" y="-47625"/>
            <a:chExt cx="1207569" cy="869393"/>
          </a:xfrm>
        </p:grpSpPr>
        <p:sp>
          <p:nvSpPr>
            <p:cNvPr id="191" name="Google Shape;191;p14"/>
            <p:cNvSpPr/>
            <p:nvPr/>
          </p:nvSpPr>
          <p:spPr>
            <a:xfrm>
              <a:off x="0" y="0"/>
              <a:ext cx="1207569" cy="821767"/>
            </a:xfrm>
            <a:custGeom>
              <a:rect b="b" l="l" r="r" t="t"/>
              <a:pathLst>
                <a:path extrusionOk="0" h="821767" w="1207569">
                  <a:moveTo>
                    <a:pt x="31262" y="0"/>
                  </a:moveTo>
                  <a:lnTo>
                    <a:pt x="1176307" y="0"/>
                  </a:lnTo>
                  <a:cubicBezTo>
                    <a:pt x="1184598" y="0"/>
                    <a:pt x="1192550" y="3294"/>
                    <a:pt x="1198413" y="9156"/>
                  </a:cubicBezTo>
                  <a:cubicBezTo>
                    <a:pt x="1204275" y="15019"/>
                    <a:pt x="1207569" y="22970"/>
                    <a:pt x="1207569" y="31262"/>
                  </a:cubicBezTo>
                  <a:lnTo>
                    <a:pt x="1207569" y="790506"/>
                  </a:lnTo>
                  <a:cubicBezTo>
                    <a:pt x="1207569" y="807771"/>
                    <a:pt x="1193573" y="821767"/>
                    <a:pt x="1176307" y="821767"/>
                  </a:cubicBezTo>
                  <a:lnTo>
                    <a:pt x="31262" y="821767"/>
                  </a:lnTo>
                  <a:cubicBezTo>
                    <a:pt x="22970" y="821767"/>
                    <a:pt x="15019" y="818474"/>
                    <a:pt x="9156" y="812611"/>
                  </a:cubicBezTo>
                  <a:cubicBezTo>
                    <a:pt x="3294" y="806749"/>
                    <a:pt x="0" y="798797"/>
                    <a:pt x="0" y="790506"/>
                  </a:cubicBezTo>
                  <a:lnTo>
                    <a:pt x="0" y="31262"/>
                  </a:lnTo>
                  <a:cubicBezTo>
                    <a:pt x="0" y="22970"/>
                    <a:pt x="3294" y="15019"/>
                    <a:pt x="9156" y="9156"/>
                  </a:cubicBezTo>
                  <a:cubicBezTo>
                    <a:pt x="15019" y="3294"/>
                    <a:pt x="22970" y="0"/>
                    <a:pt x="31262" y="0"/>
                  </a:cubicBezTo>
                  <a:close/>
                </a:path>
              </a:pathLst>
            </a:custGeom>
            <a:solidFill>
              <a:srgbClr val="31439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92" name="Google Shape;192;p14"/>
            <p:cNvSpPr txBox="1"/>
            <p:nvPr/>
          </p:nvSpPr>
          <p:spPr>
            <a:xfrm>
              <a:off x="0" y="-47625"/>
              <a:ext cx="1207569" cy="869393"/>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93" name="Google Shape;193;p14"/>
          <p:cNvGrpSpPr/>
          <p:nvPr/>
        </p:nvGrpSpPr>
        <p:grpSpPr>
          <a:xfrm>
            <a:off x="6240607" y="2876156"/>
            <a:ext cx="2476500" cy="1782963"/>
            <a:chOff x="0" y="-47625"/>
            <a:chExt cx="1207569" cy="869393"/>
          </a:xfrm>
        </p:grpSpPr>
        <p:sp>
          <p:nvSpPr>
            <p:cNvPr id="194" name="Google Shape;194;p14"/>
            <p:cNvSpPr/>
            <p:nvPr/>
          </p:nvSpPr>
          <p:spPr>
            <a:xfrm>
              <a:off x="0" y="0"/>
              <a:ext cx="1207569" cy="821767"/>
            </a:xfrm>
            <a:custGeom>
              <a:rect b="b" l="l" r="r" t="t"/>
              <a:pathLst>
                <a:path extrusionOk="0" h="821767" w="1207569">
                  <a:moveTo>
                    <a:pt x="31262" y="0"/>
                  </a:moveTo>
                  <a:lnTo>
                    <a:pt x="1176307" y="0"/>
                  </a:lnTo>
                  <a:cubicBezTo>
                    <a:pt x="1184598" y="0"/>
                    <a:pt x="1192550" y="3294"/>
                    <a:pt x="1198413" y="9156"/>
                  </a:cubicBezTo>
                  <a:cubicBezTo>
                    <a:pt x="1204275" y="15019"/>
                    <a:pt x="1207569" y="22970"/>
                    <a:pt x="1207569" y="31262"/>
                  </a:cubicBezTo>
                  <a:lnTo>
                    <a:pt x="1207569" y="790506"/>
                  </a:lnTo>
                  <a:cubicBezTo>
                    <a:pt x="1207569" y="807771"/>
                    <a:pt x="1193573" y="821767"/>
                    <a:pt x="1176307" y="821767"/>
                  </a:cubicBezTo>
                  <a:lnTo>
                    <a:pt x="31262" y="821767"/>
                  </a:lnTo>
                  <a:cubicBezTo>
                    <a:pt x="22970" y="821767"/>
                    <a:pt x="15019" y="818474"/>
                    <a:pt x="9156" y="812611"/>
                  </a:cubicBezTo>
                  <a:cubicBezTo>
                    <a:pt x="3294" y="806749"/>
                    <a:pt x="0" y="798797"/>
                    <a:pt x="0" y="790506"/>
                  </a:cubicBezTo>
                  <a:lnTo>
                    <a:pt x="0" y="31262"/>
                  </a:lnTo>
                  <a:cubicBezTo>
                    <a:pt x="0" y="22970"/>
                    <a:pt x="3294" y="15019"/>
                    <a:pt x="9156" y="9156"/>
                  </a:cubicBezTo>
                  <a:cubicBezTo>
                    <a:pt x="15019" y="3294"/>
                    <a:pt x="22970" y="0"/>
                    <a:pt x="31262" y="0"/>
                  </a:cubicBezTo>
                  <a:close/>
                </a:path>
              </a:pathLst>
            </a:custGeom>
            <a:solidFill>
              <a:srgbClr val="31439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95" name="Google Shape;195;p14"/>
            <p:cNvSpPr txBox="1"/>
            <p:nvPr/>
          </p:nvSpPr>
          <p:spPr>
            <a:xfrm>
              <a:off x="0" y="-47625"/>
              <a:ext cx="1207569" cy="869393"/>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cxnSp>
        <p:nvCxnSpPr>
          <p:cNvPr id="196" name="Google Shape;196;p14"/>
          <p:cNvCxnSpPr/>
          <p:nvPr/>
        </p:nvCxnSpPr>
        <p:spPr>
          <a:xfrm>
            <a:off x="514350" y="3806947"/>
            <a:ext cx="2292063" cy="0"/>
          </a:xfrm>
          <a:prstGeom prst="straightConnector1">
            <a:avLst/>
          </a:prstGeom>
          <a:noFill/>
          <a:ln cap="flat" cmpd="sng" w="9525">
            <a:solidFill>
              <a:srgbClr val="FFBD59"/>
            </a:solidFill>
            <a:prstDash val="solid"/>
            <a:round/>
            <a:headEnd len="sm" w="sm" type="none"/>
            <a:tailEnd len="sm" w="sm" type="none"/>
          </a:ln>
        </p:spPr>
      </p:cxnSp>
      <p:cxnSp>
        <p:nvCxnSpPr>
          <p:cNvPr id="197" name="Google Shape;197;p14"/>
          <p:cNvCxnSpPr/>
          <p:nvPr/>
        </p:nvCxnSpPr>
        <p:spPr>
          <a:xfrm>
            <a:off x="3425969" y="3806947"/>
            <a:ext cx="2292063" cy="0"/>
          </a:xfrm>
          <a:prstGeom prst="straightConnector1">
            <a:avLst/>
          </a:prstGeom>
          <a:noFill/>
          <a:ln cap="flat" cmpd="sng" w="9525">
            <a:solidFill>
              <a:srgbClr val="FFBD59"/>
            </a:solidFill>
            <a:prstDash val="solid"/>
            <a:round/>
            <a:headEnd len="sm" w="sm" type="none"/>
            <a:tailEnd len="sm" w="sm" type="none"/>
          </a:ln>
        </p:spPr>
      </p:cxnSp>
      <p:cxnSp>
        <p:nvCxnSpPr>
          <p:cNvPr id="198" name="Google Shape;198;p14"/>
          <p:cNvCxnSpPr/>
          <p:nvPr/>
        </p:nvCxnSpPr>
        <p:spPr>
          <a:xfrm>
            <a:off x="6337588" y="3806947"/>
            <a:ext cx="2292063" cy="0"/>
          </a:xfrm>
          <a:prstGeom prst="straightConnector1">
            <a:avLst/>
          </a:prstGeom>
          <a:noFill/>
          <a:ln cap="flat" cmpd="sng" w="9525">
            <a:solidFill>
              <a:srgbClr val="FFBD59"/>
            </a:solidFill>
            <a:prstDash val="solid"/>
            <a:round/>
            <a:headEnd len="sm" w="sm" type="none"/>
            <a:tailEnd len="sm" w="sm" type="none"/>
          </a:ln>
        </p:spPr>
      </p:cxnSp>
      <p:sp>
        <p:nvSpPr>
          <p:cNvPr id="199" name="Google Shape;199;p14"/>
          <p:cNvSpPr txBox="1"/>
          <p:nvPr/>
        </p:nvSpPr>
        <p:spPr>
          <a:xfrm>
            <a:off x="514350" y="514350"/>
            <a:ext cx="2650320" cy="361950"/>
          </a:xfrm>
          <a:prstGeom prst="rect">
            <a:avLst/>
          </a:prstGeom>
          <a:noFill/>
          <a:ln>
            <a:noFill/>
          </a:ln>
        </p:spPr>
        <p:txBody>
          <a:bodyPr anchorCtr="0" anchor="t" bIns="0" lIns="0" spcFirstLastPara="1" rIns="0" wrap="square" tIns="0">
            <a:spAutoFit/>
          </a:bodyPr>
          <a:lstStyle/>
          <a:p>
            <a:pPr indent="0" lvl="0" marL="0" marR="0" rtl="0" algn="l">
              <a:lnSpc>
                <a:spcPct val="119979"/>
              </a:lnSpc>
              <a:spcBef>
                <a:spcPts val="0"/>
              </a:spcBef>
              <a:spcAft>
                <a:spcPts val="0"/>
              </a:spcAft>
              <a:buNone/>
            </a:pPr>
            <a:r>
              <a:rPr b="0" i="0" lang="en" sz="2400" u="none" cap="none" strike="noStrike">
                <a:solidFill>
                  <a:srgbClr val="31439D"/>
                </a:solidFill>
                <a:latin typeface="Anton"/>
                <a:ea typeface="Anton"/>
                <a:cs typeface="Anton"/>
                <a:sym typeface="Anton"/>
              </a:rPr>
              <a:t>OUR COMPANY</a:t>
            </a:r>
            <a:endParaRPr sz="700"/>
          </a:p>
        </p:txBody>
      </p:sp>
      <p:sp>
        <p:nvSpPr>
          <p:cNvPr id="200" name="Google Shape;200;p14"/>
          <p:cNvSpPr txBox="1"/>
          <p:nvPr/>
        </p:nvSpPr>
        <p:spPr>
          <a:xfrm>
            <a:off x="3425969" y="3069075"/>
            <a:ext cx="2292063" cy="242888"/>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 sz="1600" u="none" cap="none" strike="noStrike">
                <a:solidFill>
                  <a:srgbClr val="FFFFFF"/>
                </a:solidFill>
                <a:latin typeface="Anton"/>
                <a:ea typeface="Anton"/>
                <a:cs typeface="Anton"/>
                <a:sym typeface="Anton"/>
              </a:rPr>
              <a:t>WHAT WE DO? </a:t>
            </a:r>
            <a:endParaRPr sz="700"/>
          </a:p>
        </p:txBody>
      </p:sp>
      <p:sp>
        <p:nvSpPr>
          <p:cNvPr id="201" name="Google Shape;201;p14"/>
          <p:cNvSpPr txBox="1"/>
          <p:nvPr/>
        </p:nvSpPr>
        <p:spPr>
          <a:xfrm>
            <a:off x="6337588" y="3069075"/>
            <a:ext cx="2292063" cy="242888"/>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 sz="1600" u="none" cap="none" strike="noStrike">
                <a:solidFill>
                  <a:srgbClr val="FFFFFF"/>
                </a:solidFill>
                <a:latin typeface="Anton"/>
                <a:ea typeface="Anton"/>
                <a:cs typeface="Anton"/>
                <a:sym typeface="Anton"/>
              </a:rPr>
              <a:t>HOW WE DO IT? </a:t>
            </a:r>
            <a:endParaRPr sz="700"/>
          </a:p>
        </p:txBody>
      </p:sp>
      <p:sp>
        <p:nvSpPr>
          <p:cNvPr id="202" name="Google Shape;202;p14"/>
          <p:cNvSpPr txBox="1"/>
          <p:nvPr/>
        </p:nvSpPr>
        <p:spPr>
          <a:xfrm>
            <a:off x="514350" y="3069075"/>
            <a:ext cx="2292063" cy="242888"/>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 sz="1600" u="none" cap="none" strike="noStrike">
                <a:solidFill>
                  <a:srgbClr val="FFFFFF"/>
                </a:solidFill>
                <a:latin typeface="Anton"/>
                <a:ea typeface="Anton"/>
                <a:cs typeface="Anton"/>
                <a:sym typeface="Anton"/>
              </a:rPr>
              <a:t>WHO WE ARE?</a:t>
            </a:r>
            <a:endParaRPr sz="700"/>
          </a:p>
        </p:txBody>
      </p:sp>
      <p:sp>
        <p:nvSpPr>
          <p:cNvPr id="203" name="Google Shape;203;p14"/>
          <p:cNvSpPr txBox="1"/>
          <p:nvPr/>
        </p:nvSpPr>
        <p:spPr>
          <a:xfrm>
            <a:off x="514350" y="3383400"/>
            <a:ext cx="2292063" cy="319088"/>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 sz="1100" u="none" cap="none" strike="noStrike">
                <a:solidFill>
                  <a:srgbClr val="FFBD59"/>
                </a:solidFill>
                <a:latin typeface="IBM Plex Serif Medium"/>
                <a:ea typeface="IBM Plex Serif Medium"/>
                <a:cs typeface="IBM Plex Serif Medium"/>
                <a:sym typeface="IBM Plex Serif Medium"/>
              </a:rPr>
              <a:t>BRIEFLY ELABORATE ON WHAT</a:t>
            </a:r>
            <a:endParaRPr sz="700"/>
          </a:p>
          <a:p>
            <a:pPr indent="0" lvl="0" marL="0" marR="0" rtl="0" algn="l">
              <a:lnSpc>
                <a:spcPct val="120000"/>
              </a:lnSpc>
              <a:spcBef>
                <a:spcPts val="0"/>
              </a:spcBef>
              <a:spcAft>
                <a:spcPts val="0"/>
              </a:spcAft>
              <a:buNone/>
            </a:pPr>
            <a:r>
              <a:rPr b="1" i="0" lang="en" sz="1100" u="none" cap="none" strike="noStrike">
                <a:solidFill>
                  <a:srgbClr val="FFBD59"/>
                </a:solidFill>
                <a:latin typeface="IBM Plex Serif Medium"/>
                <a:ea typeface="IBM Plex Serif Medium"/>
                <a:cs typeface="IBM Plex Serif Medium"/>
                <a:sym typeface="IBM Plex Serif Medium"/>
              </a:rPr>
              <a:t>YOU WANT TO DISCUSS. </a:t>
            </a:r>
            <a:endParaRPr sz="700"/>
          </a:p>
        </p:txBody>
      </p:sp>
      <p:sp>
        <p:nvSpPr>
          <p:cNvPr id="204" name="Google Shape;204;p14"/>
          <p:cNvSpPr txBox="1"/>
          <p:nvPr/>
        </p:nvSpPr>
        <p:spPr>
          <a:xfrm>
            <a:off x="514350" y="3871081"/>
            <a:ext cx="2292063" cy="633413"/>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 sz="1100" u="none" cap="none" strike="noStrike">
                <a:solidFill>
                  <a:srgbClr val="AFBFFF"/>
                </a:solidFill>
                <a:latin typeface="IBM Plex Serif"/>
                <a:ea typeface="IBM Plex Serif"/>
                <a:cs typeface="IBM Plex Serif"/>
                <a:sym typeface="IBM Plex Serif"/>
              </a:rPr>
              <a:t>Lorem ipsum dolor sit amet, consectetur adipiscing elit. Pellentesque bibendum turpis at quam sagittis efficitur. </a:t>
            </a:r>
            <a:endParaRPr sz="700"/>
          </a:p>
        </p:txBody>
      </p:sp>
      <p:sp>
        <p:nvSpPr>
          <p:cNvPr id="205" name="Google Shape;205;p14"/>
          <p:cNvSpPr txBox="1"/>
          <p:nvPr/>
        </p:nvSpPr>
        <p:spPr>
          <a:xfrm>
            <a:off x="3425969" y="3383400"/>
            <a:ext cx="2292063" cy="319088"/>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 sz="1100" u="none" cap="none" strike="noStrike">
                <a:solidFill>
                  <a:srgbClr val="FFBD59"/>
                </a:solidFill>
                <a:latin typeface="IBM Plex Serif Medium"/>
                <a:ea typeface="IBM Plex Serif Medium"/>
                <a:cs typeface="IBM Plex Serif Medium"/>
                <a:sym typeface="IBM Plex Serif Medium"/>
              </a:rPr>
              <a:t>BRIEFLY ELABORATE ON WHAT</a:t>
            </a:r>
            <a:endParaRPr sz="700"/>
          </a:p>
          <a:p>
            <a:pPr indent="0" lvl="0" marL="0" marR="0" rtl="0" algn="l">
              <a:lnSpc>
                <a:spcPct val="120000"/>
              </a:lnSpc>
              <a:spcBef>
                <a:spcPts val="0"/>
              </a:spcBef>
              <a:spcAft>
                <a:spcPts val="0"/>
              </a:spcAft>
              <a:buNone/>
            </a:pPr>
            <a:r>
              <a:rPr b="1" i="0" lang="en" sz="1100" u="none" cap="none" strike="noStrike">
                <a:solidFill>
                  <a:srgbClr val="FFBD59"/>
                </a:solidFill>
                <a:latin typeface="IBM Plex Serif Medium"/>
                <a:ea typeface="IBM Plex Serif Medium"/>
                <a:cs typeface="IBM Plex Serif Medium"/>
                <a:sym typeface="IBM Plex Serif Medium"/>
              </a:rPr>
              <a:t>YOU WANT TO DISCUSS. </a:t>
            </a:r>
            <a:endParaRPr sz="700"/>
          </a:p>
        </p:txBody>
      </p:sp>
      <p:sp>
        <p:nvSpPr>
          <p:cNvPr id="206" name="Google Shape;206;p14"/>
          <p:cNvSpPr txBox="1"/>
          <p:nvPr/>
        </p:nvSpPr>
        <p:spPr>
          <a:xfrm>
            <a:off x="3425969" y="3871081"/>
            <a:ext cx="2292063" cy="633413"/>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 sz="1100" u="none" cap="none" strike="noStrike">
                <a:solidFill>
                  <a:srgbClr val="AFBFFF"/>
                </a:solidFill>
                <a:latin typeface="IBM Plex Serif"/>
                <a:ea typeface="IBM Plex Serif"/>
                <a:cs typeface="IBM Plex Serif"/>
                <a:sym typeface="IBM Plex Serif"/>
              </a:rPr>
              <a:t>Lorem ipsum dolor sit amet, consectetur adipiscing elit. Pellentesque bibendum turpis at quam sagittis efficitur. </a:t>
            </a:r>
            <a:endParaRPr sz="700"/>
          </a:p>
        </p:txBody>
      </p:sp>
      <p:sp>
        <p:nvSpPr>
          <p:cNvPr id="207" name="Google Shape;207;p14"/>
          <p:cNvSpPr txBox="1"/>
          <p:nvPr/>
        </p:nvSpPr>
        <p:spPr>
          <a:xfrm>
            <a:off x="6337588" y="3383400"/>
            <a:ext cx="2292063" cy="319088"/>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 sz="1100" u="none" cap="none" strike="noStrike">
                <a:solidFill>
                  <a:srgbClr val="FFBD59"/>
                </a:solidFill>
                <a:latin typeface="IBM Plex Serif Medium"/>
                <a:ea typeface="IBM Plex Serif Medium"/>
                <a:cs typeface="IBM Plex Serif Medium"/>
                <a:sym typeface="IBM Plex Serif Medium"/>
              </a:rPr>
              <a:t>BRIEFLY ELABORATE ON WHAT</a:t>
            </a:r>
            <a:endParaRPr sz="700"/>
          </a:p>
          <a:p>
            <a:pPr indent="0" lvl="0" marL="0" marR="0" rtl="0" algn="l">
              <a:lnSpc>
                <a:spcPct val="120000"/>
              </a:lnSpc>
              <a:spcBef>
                <a:spcPts val="0"/>
              </a:spcBef>
              <a:spcAft>
                <a:spcPts val="0"/>
              </a:spcAft>
              <a:buNone/>
            </a:pPr>
            <a:r>
              <a:rPr b="1" i="0" lang="en" sz="1100" u="none" cap="none" strike="noStrike">
                <a:solidFill>
                  <a:srgbClr val="FFBD59"/>
                </a:solidFill>
                <a:latin typeface="IBM Plex Serif Medium"/>
                <a:ea typeface="IBM Plex Serif Medium"/>
                <a:cs typeface="IBM Plex Serif Medium"/>
                <a:sym typeface="IBM Plex Serif Medium"/>
              </a:rPr>
              <a:t>YOU WANT TO DISCUSS. </a:t>
            </a:r>
            <a:endParaRPr sz="700"/>
          </a:p>
        </p:txBody>
      </p:sp>
      <p:sp>
        <p:nvSpPr>
          <p:cNvPr id="208" name="Google Shape;208;p14"/>
          <p:cNvSpPr txBox="1"/>
          <p:nvPr/>
        </p:nvSpPr>
        <p:spPr>
          <a:xfrm>
            <a:off x="6337588" y="3871081"/>
            <a:ext cx="2292063" cy="633413"/>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 sz="1100" u="none" cap="none" strike="noStrike">
                <a:solidFill>
                  <a:srgbClr val="AFBFFF"/>
                </a:solidFill>
                <a:latin typeface="IBM Plex Serif"/>
                <a:ea typeface="IBM Plex Serif"/>
                <a:cs typeface="IBM Plex Serif"/>
                <a:sym typeface="IBM Plex Serif"/>
              </a:rPr>
              <a:t>Lorem ipsum dolor sit amet, consectetur adipiscing elit. Pellentesque bibendum turpis at quam sagittis efficitur. </a:t>
            </a:r>
            <a:endParaRPr sz="7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A77FF"/>
        </a:solidFill>
      </p:bgPr>
    </p:bg>
    <p:spTree>
      <p:nvGrpSpPr>
        <p:cNvPr id="212" name="Shape 212"/>
        <p:cNvGrpSpPr/>
        <p:nvPr/>
      </p:nvGrpSpPr>
      <p:grpSpPr>
        <a:xfrm>
          <a:off x="0" y="0"/>
          <a:ext cx="0" cy="0"/>
          <a:chOff x="0" y="0"/>
          <a:chExt cx="0" cy="0"/>
        </a:xfrm>
      </p:grpSpPr>
      <p:sp>
        <p:nvSpPr>
          <p:cNvPr id="213" name="Google Shape;213;p15"/>
          <p:cNvSpPr/>
          <p:nvPr/>
        </p:nvSpPr>
        <p:spPr>
          <a:xfrm>
            <a:off x="3269607" y="-2243344"/>
            <a:ext cx="5408401" cy="5714610"/>
          </a:xfrm>
          <a:custGeom>
            <a:rect b="b" l="l" r="r" t="t"/>
            <a:pathLst>
              <a:path extrusionOk="0" h="11429219" w="10816802">
                <a:moveTo>
                  <a:pt x="0" y="0"/>
                </a:moveTo>
                <a:lnTo>
                  <a:pt x="10816803" y="0"/>
                </a:lnTo>
                <a:lnTo>
                  <a:pt x="10816803" y="11429219"/>
                </a:lnTo>
                <a:lnTo>
                  <a:pt x="0" y="11429219"/>
                </a:lnTo>
                <a:lnTo>
                  <a:pt x="0" y="0"/>
                </a:lnTo>
                <a:close/>
              </a:path>
            </a:pathLst>
          </a:custGeom>
          <a:blipFill rotWithShape="1">
            <a:blip r:embed="rId3">
              <a:alphaModFix/>
            </a:blip>
            <a:stretch>
              <a:fillRect b="0" l="0" r="0" t="0"/>
            </a:stretch>
          </a:blipFill>
          <a:ln>
            <a:noFill/>
          </a:ln>
        </p:spPr>
      </p:sp>
      <p:pic>
        <p:nvPicPr>
          <p:cNvPr id="214" name="Google Shape;214;p15"/>
          <p:cNvPicPr preferRelativeResize="0"/>
          <p:nvPr/>
        </p:nvPicPr>
        <p:blipFill>
          <a:blip r:embed="rId4">
            <a:alphaModFix/>
          </a:blip>
          <a:stretch>
            <a:fillRect/>
          </a:stretch>
        </p:blipFill>
        <p:spPr>
          <a:xfrm>
            <a:off x="0" y="8141"/>
            <a:ext cx="9144000" cy="5143500"/>
          </a:xfrm>
          <a:prstGeom prst="rect">
            <a:avLst/>
          </a:prstGeom>
          <a:noFill/>
          <a:ln>
            <a:noFill/>
          </a:ln>
        </p:spPr>
      </p:pic>
      <p:sp>
        <p:nvSpPr>
          <p:cNvPr id="215" name="Google Shape;215;p15"/>
          <p:cNvSpPr/>
          <p:nvPr/>
        </p:nvSpPr>
        <p:spPr>
          <a:xfrm>
            <a:off x="2165733" y="1732045"/>
            <a:ext cx="381000" cy="381000"/>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1439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16" name="Google Shape;216;p15"/>
          <p:cNvSpPr/>
          <p:nvPr/>
        </p:nvSpPr>
        <p:spPr>
          <a:xfrm>
            <a:off x="2165733" y="3090265"/>
            <a:ext cx="381000" cy="381000"/>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1439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17" name="Google Shape;217;p15"/>
          <p:cNvSpPr/>
          <p:nvPr/>
        </p:nvSpPr>
        <p:spPr>
          <a:xfrm>
            <a:off x="3299293" y="4438650"/>
            <a:ext cx="381000" cy="381000"/>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1439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18" name="Google Shape;218;p15"/>
          <p:cNvSpPr/>
          <p:nvPr/>
        </p:nvSpPr>
        <p:spPr>
          <a:xfrm>
            <a:off x="5180766" y="4438650"/>
            <a:ext cx="381000" cy="381000"/>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1439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19" name="Google Shape;219;p15"/>
          <p:cNvSpPr/>
          <p:nvPr/>
        </p:nvSpPr>
        <p:spPr>
          <a:xfrm>
            <a:off x="6537910" y="3738873"/>
            <a:ext cx="381000" cy="381000"/>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1439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20" name="Google Shape;220;p15"/>
          <p:cNvSpPr/>
          <p:nvPr/>
        </p:nvSpPr>
        <p:spPr>
          <a:xfrm>
            <a:off x="6537910" y="1954974"/>
            <a:ext cx="381000" cy="381000"/>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1439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21" name="Google Shape;221;p15"/>
          <p:cNvSpPr/>
          <p:nvPr/>
        </p:nvSpPr>
        <p:spPr>
          <a:xfrm>
            <a:off x="7597919" y="1397761"/>
            <a:ext cx="381000" cy="381000"/>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1439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22" name="Google Shape;222;p15"/>
          <p:cNvSpPr/>
          <p:nvPr/>
        </p:nvSpPr>
        <p:spPr>
          <a:xfrm>
            <a:off x="3373762" y="4510088"/>
            <a:ext cx="232064" cy="238125"/>
          </a:xfrm>
          <a:custGeom>
            <a:rect b="b" l="l" r="r" t="t"/>
            <a:pathLst>
              <a:path extrusionOk="0" h="476250" w="464127">
                <a:moveTo>
                  <a:pt x="0" y="0"/>
                </a:moveTo>
                <a:lnTo>
                  <a:pt x="464127" y="0"/>
                </a:lnTo>
                <a:lnTo>
                  <a:pt x="464127" y="476250"/>
                </a:lnTo>
                <a:lnTo>
                  <a:pt x="0" y="476250"/>
                </a:lnTo>
                <a:lnTo>
                  <a:pt x="0" y="0"/>
                </a:lnTo>
                <a:close/>
              </a:path>
            </a:pathLst>
          </a:custGeom>
          <a:blipFill rotWithShape="1">
            <a:blip r:embed="rId5">
              <a:alphaModFix/>
            </a:blip>
            <a:stretch>
              <a:fillRect b="0" l="0" r="0" t="0"/>
            </a:stretch>
          </a:blipFill>
          <a:ln>
            <a:noFill/>
          </a:ln>
        </p:spPr>
      </p:sp>
      <p:sp>
        <p:nvSpPr>
          <p:cNvPr id="223" name="Google Shape;223;p15"/>
          <p:cNvSpPr/>
          <p:nvPr/>
        </p:nvSpPr>
        <p:spPr>
          <a:xfrm>
            <a:off x="5261295" y="4510088"/>
            <a:ext cx="219941" cy="238125"/>
          </a:xfrm>
          <a:custGeom>
            <a:rect b="b" l="l" r="r" t="t"/>
            <a:pathLst>
              <a:path extrusionOk="0" h="476250" w="439882">
                <a:moveTo>
                  <a:pt x="0" y="0"/>
                </a:moveTo>
                <a:lnTo>
                  <a:pt x="439882" y="0"/>
                </a:lnTo>
                <a:lnTo>
                  <a:pt x="439882" y="476250"/>
                </a:lnTo>
                <a:lnTo>
                  <a:pt x="0" y="476250"/>
                </a:lnTo>
                <a:lnTo>
                  <a:pt x="0" y="0"/>
                </a:lnTo>
                <a:close/>
              </a:path>
            </a:pathLst>
          </a:custGeom>
          <a:blipFill rotWithShape="1">
            <a:blip r:embed="rId6">
              <a:alphaModFix/>
            </a:blip>
            <a:stretch>
              <a:fillRect b="0" l="0" r="0" t="0"/>
            </a:stretch>
          </a:blipFill>
          <a:ln>
            <a:noFill/>
          </a:ln>
        </p:spPr>
      </p:sp>
      <p:sp>
        <p:nvSpPr>
          <p:cNvPr id="224" name="Google Shape;224;p15"/>
          <p:cNvSpPr/>
          <p:nvPr/>
        </p:nvSpPr>
        <p:spPr>
          <a:xfrm>
            <a:off x="2237170" y="1806513"/>
            <a:ext cx="238125" cy="232064"/>
          </a:xfrm>
          <a:custGeom>
            <a:rect b="b" l="l" r="r" t="t"/>
            <a:pathLst>
              <a:path extrusionOk="0" h="464127" w="476250">
                <a:moveTo>
                  <a:pt x="0" y="0"/>
                </a:moveTo>
                <a:lnTo>
                  <a:pt x="476250" y="0"/>
                </a:lnTo>
                <a:lnTo>
                  <a:pt x="476250" y="464127"/>
                </a:lnTo>
                <a:lnTo>
                  <a:pt x="0" y="464127"/>
                </a:lnTo>
                <a:lnTo>
                  <a:pt x="0" y="0"/>
                </a:lnTo>
                <a:close/>
              </a:path>
            </a:pathLst>
          </a:custGeom>
          <a:blipFill rotWithShape="1">
            <a:blip r:embed="rId7">
              <a:alphaModFix/>
            </a:blip>
            <a:stretch>
              <a:fillRect b="0" l="0" r="0" t="0"/>
            </a:stretch>
          </a:blipFill>
          <a:ln>
            <a:noFill/>
          </a:ln>
        </p:spPr>
      </p:sp>
      <p:sp>
        <p:nvSpPr>
          <p:cNvPr id="225" name="Google Shape;225;p15"/>
          <p:cNvSpPr/>
          <p:nvPr/>
        </p:nvSpPr>
        <p:spPr>
          <a:xfrm>
            <a:off x="6609347" y="3808776"/>
            <a:ext cx="238125" cy="241195"/>
          </a:xfrm>
          <a:custGeom>
            <a:rect b="b" l="l" r="r" t="t"/>
            <a:pathLst>
              <a:path extrusionOk="0" h="482390" w="476250">
                <a:moveTo>
                  <a:pt x="0" y="0"/>
                </a:moveTo>
                <a:lnTo>
                  <a:pt x="476250" y="0"/>
                </a:lnTo>
                <a:lnTo>
                  <a:pt x="476250" y="482389"/>
                </a:lnTo>
                <a:lnTo>
                  <a:pt x="0" y="482389"/>
                </a:lnTo>
                <a:lnTo>
                  <a:pt x="0" y="0"/>
                </a:lnTo>
                <a:close/>
              </a:path>
            </a:pathLst>
          </a:custGeom>
          <a:blipFill rotWithShape="1">
            <a:blip r:embed="rId8">
              <a:alphaModFix/>
            </a:blip>
            <a:stretch>
              <a:fillRect b="0" l="0" r="0" t="0"/>
            </a:stretch>
          </a:blipFill>
          <a:ln>
            <a:noFill/>
          </a:ln>
        </p:spPr>
      </p:sp>
      <p:sp>
        <p:nvSpPr>
          <p:cNvPr id="226" name="Google Shape;226;p15"/>
          <p:cNvSpPr/>
          <p:nvPr/>
        </p:nvSpPr>
        <p:spPr>
          <a:xfrm>
            <a:off x="7686675" y="1469199"/>
            <a:ext cx="203488" cy="238125"/>
          </a:xfrm>
          <a:custGeom>
            <a:rect b="b" l="l" r="r" t="t"/>
            <a:pathLst>
              <a:path extrusionOk="0" h="476250" w="406977">
                <a:moveTo>
                  <a:pt x="0" y="0"/>
                </a:moveTo>
                <a:lnTo>
                  <a:pt x="406977" y="0"/>
                </a:lnTo>
                <a:lnTo>
                  <a:pt x="406977" y="476250"/>
                </a:lnTo>
                <a:lnTo>
                  <a:pt x="0" y="476250"/>
                </a:lnTo>
                <a:lnTo>
                  <a:pt x="0" y="0"/>
                </a:lnTo>
                <a:close/>
              </a:path>
            </a:pathLst>
          </a:custGeom>
          <a:blipFill rotWithShape="1">
            <a:blip r:embed="rId9">
              <a:alphaModFix/>
            </a:blip>
            <a:stretch>
              <a:fillRect b="0" l="0" r="0" t="0"/>
            </a:stretch>
          </a:blipFill>
          <a:ln>
            <a:noFill/>
          </a:ln>
        </p:spPr>
      </p:sp>
      <p:sp>
        <p:nvSpPr>
          <p:cNvPr id="227" name="Google Shape;227;p15"/>
          <p:cNvSpPr/>
          <p:nvPr/>
        </p:nvSpPr>
        <p:spPr>
          <a:xfrm>
            <a:off x="2237170" y="3175124"/>
            <a:ext cx="238125" cy="211282"/>
          </a:xfrm>
          <a:custGeom>
            <a:rect b="b" l="l" r="r" t="t"/>
            <a:pathLst>
              <a:path extrusionOk="0" h="422564" w="476250">
                <a:moveTo>
                  <a:pt x="0" y="0"/>
                </a:moveTo>
                <a:lnTo>
                  <a:pt x="476250" y="0"/>
                </a:lnTo>
                <a:lnTo>
                  <a:pt x="476250" y="422564"/>
                </a:lnTo>
                <a:lnTo>
                  <a:pt x="0" y="422564"/>
                </a:lnTo>
                <a:lnTo>
                  <a:pt x="0" y="0"/>
                </a:lnTo>
                <a:close/>
              </a:path>
            </a:pathLst>
          </a:custGeom>
          <a:blipFill rotWithShape="1">
            <a:blip r:embed="rId10">
              <a:alphaModFix/>
            </a:blip>
            <a:stretch>
              <a:fillRect b="0" l="0" r="0" t="0"/>
            </a:stretch>
          </a:blipFill>
          <a:ln>
            <a:noFill/>
          </a:ln>
        </p:spPr>
      </p:sp>
      <p:sp>
        <p:nvSpPr>
          <p:cNvPr id="228" name="Google Shape;228;p15"/>
          <p:cNvSpPr/>
          <p:nvPr/>
        </p:nvSpPr>
        <p:spPr>
          <a:xfrm>
            <a:off x="6609347" y="2037885"/>
            <a:ext cx="238125" cy="215178"/>
          </a:xfrm>
          <a:custGeom>
            <a:rect b="b" l="l" r="r" t="t"/>
            <a:pathLst>
              <a:path extrusionOk="0" h="430357" w="476250">
                <a:moveTo>
                  <a:pt x="0" y="0"/>
                </a:moveTo>
                <a:lnTo>
                  <a:pt x="476250" y="0"/>
                </a:lnTo>
                <a:lnTo>
                  <a:pt x="476250" y="430357"/>
                </a:lnTo>
                <a:lnTo>
                  <a:pt x="0" y="430357"/>
                </a:lnTo>
                <a:lnTo>
                  <a:pt x="0" y="0"/>
                </a:lnTo>
                <a:close/>
              </a:path>
            </a:pathLst>
          </a:custGeom>
          <a:blipFill rotWithShape="1">
            <a:blip r:embed="rId11">
              <a:alphaModFix/>
            </a:blip>
            <a:stretch>
              <a:fillRect b="0" l="0" r="0" t="0"/>
            </a:stretch>
          </a:blipFill>
          <a:ln>
            <a:noFill/>
          </a:ln>
        </p:spPr>
      </p:sp>
      <p:grpSp>
        <p:nvGrpSpPr>
          <p:cNvPr id="229" name="Google Shape;229;p15"/>
          <p:cNvGrpSpPr/>
          <p:nvPr/>
        </p:nvGrpSpPr>
        <p:grpSpPr>
          <a:xfrm>
            <a:off x="514350" y="1195632"/>
            <a:ext cx="1603790" cy="1140342"/>
            <a:chOff x="0" y="-47625"/>
            <a:chExt cx="782026" cy="556043"/>
          </a:xfrm>
        </p:grpSpPr>
        <p:sp>
          <p:nvSpPr>
            <p:cNvPr id="230" name="Google Shape;230;p15"/>
            <p:cNvSpPr/>
            <p:nvPr/>
          </p:nvSpPr>
          <p:spPr>
            <a:xfrm>
              <a:off x="0" y="0"/>
              <a:ext cx="782026" cy="508418"/>
            </a:xfrm>
            <a:custGeom>
              <a:rect b="b" l="l" r="r" t="t"/>
              <a:pathLst>
                <a:path extrusionOk="0" h="508418" w="782026">
                  <a:moveTo>
                    <a:pt x="48273" y="0"/>
                  </a:moveTo>
                  <a:lnTo>
                    <a:pt x="733753" y="0"/>
                  </a:lnTo>
                  <a:cubicBezTo>
                    <a:pt x="746556" y="0"/>
                    <a:pt x="758834" y="5086"/>
                    <a:pt x="767887" y="14139"/>
                  </a:cubicBezTo>
                  <a:cubicBezTo>
                    <a:pt x="776940" y="23192"/>
                    <a:pt x="782026" y="35470"/>
                    <a:pt x="782026" y="48273"/>
                  </a:cubicBezTo>
                  <a:lnTo>
                    <a:pt x="782026" y="460146"/>
                  </a:lnTo>
                  <a:cubicBezTo>
                    <a:pt x="782026" y="472948"/>
                    <a:pt x="776940" y="485227"/>
                    <a:pt x="767887" y="494279"/>
                  </a:cubicBezTo>
                  <a:cubicBezTo>
                    <a:pt x="758834" y="503332"/>
                    <a:pt x="746556" y="508418"/>
                    <a:pt x="733753" y="508418"/>
                  </a:cubicBezTo>
                  <a:lnTo>
                    <a:pt x="48273" y="508418"/>
                  </a:lnTo>
                  <a:cubicBezTo>
                    <a:pt x="35470" y="508418"/>
                    <a:pt x="23192" y="503332"/>
                    <a:pt x="14139" y="494279"/>
                  </a:cubicBezTo>
                  <a:cubicBezTo>
                    <a:pt x="5086" y="485227"/>
                    <a:pt x="0" y="472948"/>
                    <a:pt x="0" y="460146"/>
                  </a:cubicBezTo>
                  <a:lnTo>
                    <a:pt x="0" y="48273"/>
                  </a:lnTo>
                  <a:cubicBezTo>
                    <a:pt x="0" y="35470"/>
                    <a:pt x="5086" y="23192"/>
                    <a:pt x="14139" y="14139"/>
                  </a:cubicBezTo>
                  <a:cubicBezTo>
                    <a:pt x="23192" y="5086"/>
                    <a:pt x="35470" y="0"/>
                    <a:pt x="48273" y="0"/>
                  </a:cubicBezTo>
                  <a:close/>
                </a:path>
              </a:pathLst>
            </a:custGeom>
            <a:solidFill>
              <a:srgbClr val="506BF1"/>
            </a:solidFill>
            <a:ln cap="sq" cmpd="sng" w="38100">
              <a:solidFill>
                <a:srgbClr val="31439D"/>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31" name="Google Shape;231;p15"/>
            <p:cNvSpPr txBox="1"/>
            <p:nvPr/>
          </p:nvSpPr>
          <p:spPr>
            <a:xfrm>
              <a:off x="0" y="-47625"/>
              <a:ext cx="782026" cy="556043"/>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32" name="Google Shape;232;p15"/>
          <p:cNvGrpSpPr/>
          <p:nvPr/>
        </p:nvGrpSpPr>
        <p:grpSpPr>
          <a:xfrm>
            <a:off x="514350" y="2556118"/>
            <a:ext cx="1603790" cy="1140342"/>
            <a:chOff x="0" y="-47625"/>
            <a:chExt cx="782026" cy="556043"/>
          </a:xfrm>
        </p:grpSpPr>
        <p:sp>
          <p:nvSpPr>
            <p:cNvPr id="233" name="Google Shape;233;p15"/>
            <p:cNvSpPr/>
            <p:nvPr/>
          </p:nvSpPr>
          <p:spPr>
            <a:xfrm>
              <a:off x="0" y="0"/>
              <a:ext cx="782026" cy="508418"/>
            </a:xfrm>
            <a:custGeom>
              <a:rect b="b" l="l" r="r" t="t"/>
              <a:pathLst>
                <a:path extrusionOk="0" h="508418" w="782026">
                  <a:moveTo>
                    <a:pt x="48273" y="0"/>
                  </a:moveTo>
                  <a:lnTo>
                    <a:pt x="733753" y="0"/>
                  </a:lnTo>
                  <a:cubicBezTo>
                    <a:pt x="746556" y="0"/>
                    <a:pt x="758834" y="5086"/>
                    <a:pt x="767887" y="14139"/>
                  </a:cubicBezTo>
                  <a:cubicBezTo>
                    <a:pt x="776940" y="23192"/>
                    <a:pt x="782026" y="35470"/>
                    <a:pt x="782026" y="48273"/>
                  </a:cubicBezTo>
                  <a:lnTo>
                    <a:pt x="782026" y="460146"/>
                  </a:lnTo>
                  <a:cubicBezTo>
                    <a:pt x="782026" y="472948"/>
                    <a:pt x="776940" y="485227"/>
                    <a:pt x="767887" y="494279"/>
                  </a:cubicBezTo>
                  <a:cubicBezTo>
                    <a:pt x="758834" y="503332"/>
                    <a:pt x="746556" y="508418"/>
                    <a:pt x="733753" y="508418"/>
                  </a:cubicBezTo>
                  <a:lnTo>
                    <a:pt x="48273" y="508418"/>
                  </a:lnTo>
                  <a:cubicBezTo>
                    <a:pt x="35470" y="508418"/>
                    <a:pt x="23192" y="503332"/>
                    <a:pt x="14139" y="494279"/>
                  </a:cubicBezTo>
                  <a:cubicBezTo>
                    <a:pt x="5086" y="485227"/>
                    <a:pt x="0" y="472948"/>
                    <a:pt x="0" y="460146"/>
                  </a:cubicBezTo>
                  <a:lnTo>
                    <a:pt x="0" y="48273"/>
                  </a:lnTo>
                  <a:cubicBezTo>
                    <a:pt x="0" y="35470"/>
                    <a:pt x="5086" y="23192"/>
                    <a:pt x="14139" y="14139"/>
                  </a:cubicBezTo>
                  <a:cubicBezTo>
                    <a:pt x="23192" y="5086"/>
                    <a:pt x="35470" y="0"/>
                    <a:pt x="48273" y="0"/>
                  </a:cubicBezTo>
                  <a:close/>
                </a:path>
              </a:pathLst>
            </a:custGeom>
            <a:solidFill>
              <a:srgbClr val="31439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34" name="Google Shape;234;p15"/>
            <p:cNvSpPr txBox="1"/>
            <p:nvPr/>
          </p:nvSpPr>
          <p:spPr>
            <a:xfrm>
              <a:off x="0" y="-47625"/>
              <a:ext cx="782026" cy="556043"/>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35" name="Google Shape;235;p15"/>
          <p:cNvGrpSpPr/>
          <p:nvPr/>
        </p:nvGrpSpPr>
        <p:grpSpPr>
          <a:xfrm>
            <a:off x="2725624" y="3183095"/>
            <a:ext cx="1603790" cy="1140342"/>
            <a:chOff x="0" y="-47625"/>
            <a:chExt cx="782026" cy="556043"/>
          </a:xfrm>
        </p:grpSpPr>
        <p:sp>
          <p:nvSpPr>
            <p:cNvPr id="236" name="Google Shape;236;p15"/>
            <p:cNvSpPr/>
            <p:nvPr/>
          </p:nvSpPr>
          <p:spPr>
            <a:xfrm>
              <a:off x="0" y="0"/>
              <a:ext cx="782026" cy="508418"/>
            </a:xfrm>
            <a:custGeom>
              <a:rect b="b" l="l" r="r" t="t"/>
              <a:pathLst>
                <a:path extrusionOk="0" h="508418" w="782026">
                  <a:moveTo>
                    <a:pt x="48273" y="0"/>
                  </a:moveTo>
                  <a:lnTo>
                    <a:pt x="733753" y="0"/>
                  </a:lnTo>
                  <a:cubicBezTo>
                    <a:pt x="746556" y="0"/>
                    <a:pt x="758834" y="5086"/>
                    <a:pt x="767887" y="14139"/>
                  </a:cubicBezTo>
                  <a:cubicBezTo>
                    <a:pt x="776940" y="23192"/>
                    <a:pt x="782026" y="35470"/>
                    <a:pt x="782026" y="48273"/>
                  </a:cubicBezTo>
                  <a:lnTo>
                    <a:pt x="782026" y="460146"/>
                  </a:lnTo>
                  <a:cubicBezTo>
                    <a:pt x="782026" y="472948"/>
                    <a:pt x="776940" y="485227"/>
                    <a:pt x="767887" y="494279"/>
                  </a:cubicBezTo>
                  <a:cubicBezTo>
                    <a:pt x="758834" y="503332"/>
                    <a:pt x="746556" y="508418"/>
                    <a:pt x="733753" y="508418"/>
                  </a:cubicBezTo>
                  <a:lnTo>
                    <a:pt x="48273" y="508418"/>
                  </a:lnTo>
                  <a:cubicBezTo>
                    <a:pt x="35470" y="508418"/>
                    <a:pt x="23192" y="503332"/>
                    <a:pt x="14139" y="494279"/>
                  </a:cubicBezTo>
                  <a:cubicBezTo>
                    <a:pt x="5086" y="485227"/>
                    <a:pt x="0" y="472948"/>
                    <a:pt x="0" y="460146"/>
                  </a:cubicBezTo>
                  <a:lnTo>
                    <a:pt x="0" y="48273"/>
                  </a:lnTo>
                  <a:cubicBezTo>
                    <a:pt x="0" y="35470"/>
                    <a:pt x="5086" y="23192"/>
                    <a:pt x="14139" y="14139"/>
                  </a:cubicBezTo>
                  <a:cubicBezTo>
                    <a:pt x="23192" y="5086"/>
                    <a:pt x="35470" y="0"/>
                    <a:pt x="48273" y="0"/>
                  </a:cubicBezTo>
                  <a:close/>
                </a:path>
              </a:pathLst>
            </a:custGeom>
            <a:solidFill>
              <a:srgbClr val="506BF1"/>
            </a:solidFill>
            <a:ln cap="sq" cmpd="sng" w="38100">
              <a:solidFill>
                <a:srgbClr val="31439D"/>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37" name="Google Shape;237;p15"/>
            <p:cNvSpPr txBox="1"/>
            <p:nvPr/>
          </p:nvSpPr>
          <p:spPr>
            <a:xfrm>
              <a:off x="0" y="-47625"/>
              <a:ext cx="782026" cy="556043"/>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38" name="Google Shape;238;p15"/>
          <p:cNvGrpSpPr/>
          <p:nvPr/>
        </p:nvGrpSpPr>
        <p:grpSpPr>
          <a:xfrm>
            <a:off x="4607096" y="3183095"/>
            <a:ext cx="1603790" cy="1140342"/>
            <a:chOff x="0" y="-47625"/>
            <a:chExt cx="782026" cy="556043"/>
          </a:xfrm>
        </p:grpSpPr>
        <p:sp>
          <p:nvSpPr>
            <p:cNvPr id="239" name="Google Shape;239;p15"/>
            <p:cNvSpPr/>
            <p:nvPr/>
          </p:nvSpPr>
          <p:spPr>
            <a:xfrm>
              <a:off x="0" y="0"/>
              <a:ext cx="782026" cy="508418"/>
            </a:xfrm>
            <a:custGeom>
              <a:rect b="b" l="l" r="r" t="t"/>
              <a:pathLst>
                <a:path extrusionOk="0" h="508418" w="782026">
                  <a:moveTo>
                    <a:pt x="48273" y="0"/>
                  </a:moveTo>
                  <a:lnTo>
                    <a:pt x="733753" y="0"/>
                  </a:lnTo>
                  <a:cubicBezTo>
                    <a:pt x="746556" y="0"/>
                    <a:pt x="758834" y="5086"/>
                    <a:pt x="767887" y="14139"/>
                  </a:cubicBezTo>
                  <a:cubicBezTo>
                    <a:pt x="776940" y="23192"/>
                    <a:pt x="782026" y="35470"/>
                    <a:pt x="782026" y="48273"/>
                  </a:cubicBezTo>
                  <a:lnTo>
                    <a:pt x="782026" y="460146"/>
                  </a:lnTo>
                  <a:cubicBezTo>
                    <a:pt x="782026" y="472948"/>
                    <a:pt x="776940" y="485227"/>
                    <a:pt x="767887" y="494279"/>
                  </a:cubicBezTo>
                  <a:cubicBezTo>
                    <a:pt x="758834" y="503332"/>
                    <a:pt x="746556" y="508418"/>
                    <a:pt x="733753" y="508418"/>
                  </a:cubicBezTo>
                  <a:lnTo>
                    <a:pt x="48273" y="508418"/>
                  </a:lnTo>
                  <a:cubicBezTo>
                    <a:pt x="35470" y="508418"/>
                    <a:pt x="23192" y="503332"/>
                    <a:pt x="14139" y="494279"/>
                  </a:cubicBezTo>
                  <a:cubicBezTo>
                    <a:pt x="5086" y="485227"/>
                    <a:pt x="0" y="472948"/>
                    <a:pt x="0" y="460146"/>
                  </a:cubicBezTo>
                  <a:lnTo>
                    <a:pt x="0" y="48273"/>
                  </a:lnTo>
                  <a:cubicBezTo>
                    <a:pt x="0" y="35470"/>
                    <a:pt x="5086" y="23192"/>
                    <a:pt x="14139" y="14139"/>
                  </a:cubicBezTo>
                  <a:cubicBezTo>
                    <a:pt x="23192" y="5086"/>
                    <a:pt x="35470" y="0"/>
                    <a:pt x="48273" y="0"/>
                  </a:cubicBezTo>
                  <a:close/>
                </a:path>
              </a:pathLst>
            </a:custGeom>
            <a:solidFill>
              <a:srgbClr val="506BF1"/>
            </a:solidFill>
            <a:ln cap="sq" cmpd="sng" w="38100">
              <a:solidFill>
                <a:srgbClr val="31439D"/>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40" name="Google Shape;240;p15"/>
            <p:cNvSpPr txBox="1"/>
            <p:nvPr/>
          </p:nvSpPr>
          <p:spPr>
            <a:xfrm>
              <a:off x="0" y="-47625"/>
              <a:ext cx="782026" cy="556043"/>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41" name="Google Shape;241;p15"/>
          <p:cNvGrpSpPr/>
          <p:nvPr/>
        </p:nvGrpSpPr>
        <p:grpSpPr>
          <a:xfrm>
            <a:off x="4875343" y="1455030"/>
            <a:ext cx="1603790" cy="1140342"/>
            <a:chOff x="0" y="-47625"/>
            <a:chExt cx="782026" cy="556043"/>
          </a:xfrm>
        </p:grpSpPr>
        <p:sp>
          <p:nvSpPr>
            <p:cNvPr id="242" name="Google Shape;242;p15"/>
            <p:cNvSpPr/>
            <p:nvPr/>
          </p:nvSpPr>
          <p:spPr>
            <a:xfrm>
              <a:off x="0" y="0"/>
              <a:ext cx="782026" cy="508418"/>
            </a:xfrm>
            <a:custGeom>
              <a:rect b="b" l="l" r="r" t="t"/>
              <a:pathLst>
                <a:path extrusionOk="0" h="508418" w="782026">
                  <a:moveTo>
                    <a:pt x="48273" y="0"/>
                  </a:moveTo>
                  <a:lnTo>
                    <a:pt x="733753" y="0"/>
                  </a:lnTo>
                  <a:cubicBezTo>
                    <a:pt x="746556" y="0"/>
                    <a:pt x="758834" y="5086"/>
                    <a:pt x="767887" y="14139"/>
                  </a:cubicBezTo>
                  <a:cubicBezTo>
                    <a:pt x="776940" y="23192"/>
                    <a:pt x="782026" y="35470"/>
                    <a:pt x="782026" y="48273"/>
                  </a:cubicBezTo>
                  <a:lnTo>
                    <a:pt x="782026" y="460146"/>
                  </a:lnTo>
                  <a:cubicBezTo>
                    <a:pt x="782026" y="472948"/>
                    <a:pt x="776940" y="485227"/>
                    <a:pt x="767887" y="494279"/>
                  </a:cubicBezTo>
                  <a:cubicBezTo>
                    <a:pt x="758834" y="503332"/>
                    <a:pt x="746556" y="508418"/>
                    <a:pt x="733753" y="508418"/>
                  </a:cubicBezTo>
                  <a:lnTo>
                    <a:pt x="48273" y="508418"/>
                  </a:lnTo>
                  <a:cubicBezTo>
                    <a:pt x="35470" y="508418"/>
                    <a:pt x="23192" y="503332"/>
                    <a:pt x="14139" y="494279"/>
                  </a:cubicBezTo>
                  <a:cubicBezTo>
                    <a:pt x="5086" y="485227"/>
                    <a:pt x="0" y="472948"/>
                    <a:pt x="0" y="460146"/>
                  </a:cubicBezTo>
                  <a:lnTo>
                    <a:pt x="0" y="48273"/>
                  </a:lnTo>
                  <a:cubicBezTo>
                    <a:pt x="0" y="35470"/>
                    <a:pt x="5086" y="23192"/>
                    <a:pt x="14139" y="14139"/>
                  </a:cubicBezTo>
                  <a:cubicBezTo>
                    <a:pt x="23192" y="5086"/>
                    <a:pt x="35470" y="0"/>
                    <a:pt x="48273" y="0"/>
                  </a:cubicBezTo>
                  <a:close/>
                </a:path>
              </a:pathLst>
            </a:custGeom>
            <a:solidFill>
              <a:srgbClr val="31439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43" name="Google Shape;243;p15"/>
            <p:cNvSpPr txBox="1"/>
            <p:nvPr/>
          </p:nvSpPr>
          <p:spPr>
            <a:xfrm>
              <a:off x="0" y="-47625"/>
              <a:ext cx="782026" cy="556043"/>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44" name="Google Shape;244;p15"/>
          <p:cNvGrpSpPr/>
          <p:nvPr/>
        </p:nvGrpSpPr>
        <p:grpSpPr>
          <a:xfrm>
            <a:off x="6986524" y="3183095"/>
            <a:ext cx="1603790" cy="1140342"/>
            <a:chOff x="0" y="-47625"/>
            <a:chExt cx="782026" cy="556043"/>
          </a:xfrm>
        </p:grpSpPr>
        <p:sp>
          <p:nvSpPr>
            <p:cNvPr id="245" name="Google Shape;245;p15"/>
            <p:cNvSpPr/>
            <p:nvPr/>
          </p:nvSpPr>
          <p:spPr>
            <a:xfrm>
              <a:off x="0" y="0"/>
              <a:ext cx="782026" cy="508418"/>
            </a:xfrm>
            <a:custGeom>
              <a:rect b="b" l="l" r="r" t="t"/>
              <a:pathLst>
                <a:path extrusionOk="0" h="508418" w="782026">
                  <a:moveTo>
                    <a:pt x="48273" y="0"/>
                  </a:moveTo>
                  <a:lnTo>
                    <a:pt x="733753" y="0"/>
                  </a:lnTo>
                  <a:cubicBezTo>
                    <a:pt x="746556" y="0"/>
                    <a:pt x="758834" y="5086"/>
                    <a:pt x="767887" y="14139"/>
                  </a:cubicBezTo>
                  <a:cubicBezTo>
                    <a:pt x="776940" y="23192"/>
                    <a:pt x="782026" y="35470"/>
                    <a:pt x="782026" y="48273"/>
                  </a:cubicBezTo>
                  <a:lnTo>
                    <a:pt x="782026" y="460146"/>
                  </a:lnTo>
                  <a:cubicBezTo>
                    <a:pt x="782026" y="472948"/>
                    <a:pt x="776940" y="485227"/>
                    <a:pt x="767887" y="494279"/>
                  </a:cubicBezTo>
                  <a:cubicBezTo>
                    <a:pt x="758834" y="503332"/>
                    <a:pt x="746556" y="508418"/>
                    <a:pt x="733753" y="508418"/>
                  </a:cubicBezTo>
                  <a:lnTo>
                    <a:pt x="48273" y="508418"/>
                  </a:lnTo>
                  <a:cubicBezTo>
                    <a:pt x="35470" y="508418"/>
                    <a:pt x="23192" y="503332"/>
                    <a:pt x="14139" y="494279"/>
                  </a:cubicBezTo>
                  <a:cubicBezTo>
                    <a:pt x="5086" y="485227"/>
                    <a:pt x="0" y="472948"/>
                    <a:pt x="0" y="460146"/>
                  </a:cubicBezTo>
                  <a:lnTo>
                    <a:pt x="0" y="48273"/>
                  </a:lnTo>
                  <a:cubicBezTo>
                    <a:pt x="0" y="35470"/>
                    <a:pt x="5086" y="23192"/>
                    <a:pt x="14139" y="14139"/>
                  </a:cubicBezTo>
                  <a:cubicBezTo>
                    <a:pt x="23192" y="5086"/>
                    <a:pt x="35470" y="0"/>
                    <a:pt x="48273" y="0"/>
                  </a:cubicBezTo>
                  <a:close/>
                </a:path>
              </a:pathLst>
            </a:custGeom>
            <a:solidFill>
              <a:srgbClr val="31439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46" name="Google Shape;246;p15"/>
            <p:cNvSpPr txBox="1"/>
            <p:nvPr/>
          </p:nvSpPr>
          <p:spPr>
            <a:xfrm>
              <a:off x="0" y="-47625"/>
              <a:ext cx="782026" cy="556043"/>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47" name="Google Shape;247;p15"/>
          <p:cNvGrpSpPr/>
          <p:nvPr/>
        </p:nvGrpSpPr>
        <p:grpSpPr>
          <a:xfrm>
            <a:off x="6956336" y="209794"/>
            <a:ext cx="1603790" cy="1140342"/>
            <a:chOff x="0" y="-47625"/>
            <a:chExt cx="782026" cy="556043"/>
          </a:xfrm>
        </p:grpSpPr>
        <p:sp>
          <p:nvSpPr>
            <p:cNvPr id="248" name="Google Shape;248;p15"/>
            <p:cNvSpPr/>
            <p:nvPr/>
          </p:nvSpPr>
          <p:spPr>
            <a:xfrm>
              <a:off x="0" y="0"/>
              <a:ext cx="782026" cy="508418"/>
            </a:xfrm>
            <a:custGeom>
              <a:rect b="b" l="l" r="r" t="t"/>
              <a:pathLst>
                <a:path extrusionOk="0" h="508418" w="782026">
                  <a:moveTo>
                    <a:pt x="48273" y="0"/>
                  </a:moveTo>
                  <a:lnTo>
                    <a:pt x="733753" y="0"/>
                  </a:lnTo>
                  <a:cubicBezTo>
                    <a:pt x="746556" y="0"/>
                    <a:pt x="758834" y="5086"/>
                    <a:pt x="767887" y="14139"/>
                  </a:cubicBezTo>
                  <a:cubicBezTo>
                    <a:pt x="776940" y="23192"/>
                    <a:pt x="782026" y="35470"/>
                    <a:pt x="782026" y="48273"/>
                  </a:cubicBezTo>
                  <a:lnTo>
                    <a:pt x="782026" y="460146"/>
                  </a:lnTo>
                  <a:cubicBezTo>
                    <a:pt x="782026" y="472948"/>
                    <a:pt x="776940" y="485227"/>
                    <a:pt x="767887" y="494279"/>
                  </a:cubicBezTo>
                  <a:cubicBezTo>
                    <a:pt x="758834" y="503332"/>
                    <a:pt x="746556" y="508418"/>
                    <a:pt x="733753" y="508418"/>
                  </a:cubicBezTo>
                  <a:lnTo>
                    <a:pt x="48273" y="508418"/>
                  </a:lnTo>
                  <a:cubicBezTo>
                    <a:pt x="35470" y="508418"/>
                    <a:pt x="23192" y="503332"/>
                    <a:pt x="14139" y="494279"/>
                  </a:cubicBezTo>
                  <a:cubicBezTo>
                    <a:pt x="5086" y="485227"/>
                    <a:pt x="0" y="472948"/>
                    <a:pt x="0" y="460146"/>
                  </a:cubicBezTo>
                  <a:lnTo>
                    <a:pt x="0" y="48273"/>
                  </a:lnTo>
                  <a:cubicBezTo>
                    <a:pt x="0" y="35470"/>
                    <a:pt x="5086" y="23192"/>
                    <a:pt x="14139" y="14139"/>
                  </a:cubicBezTo>
                  <a:cubicBezTo>
                    <a:pt x="23192" y="5086"/>
                    <a:pt x="35470" y="0"/>
                    <a:pt x="48273" y="0"/>
                  </a:cubicBezTo>
                  <a:close/>
                </a:path>
              </a:pathLst>
            </a:custGeom>
            <a:solidFill>
              <a:srgbClr val="506BF1"/>
            </a:solidFill>
            <a:ln cap="sq" cmpd="sng" w="38100">
              <a:solidFill>
                <a:srgbClr val="31439D"/>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49" name="Google Shape;249;p15"/>
            <p:cNvSpPr txBox="1"/>
            <p:nvPr/>
          </p:nvSpPr>
          <p:spPr>
            <a:xfrm>
              <a:off x="0" y="-47625"/>
              <a:ext cx="782026" cy="556043"/>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50" name="Google Shape;250;p15"/>
          <p:cNvSpPr txBox="1"/>
          <p:nvPr/>
        </p:nvSpPr>
        <p:spPr>
          <a:xfrm>
            <a:off x="514350" y="514350"/>
            <a:ext cx="2278759" cy="361950"/>
          </a:xfrm>
          <a:prstGeom prst="rect">
            <a:avLst/>
          </a:prstGeom>
          <a:noFill/>
          <a:ln>
            <a:noFill/>
          </a:ln>
        </p:spPr>
        <p:txBody>
          <a:bodyPr anchorCtr="0" anchor="t" bIns="0" lIns="0" spcFirstLastPara="1" rIns="0" wrap="square" tIns="0">
            <a:spAutoFit/>
          </a:bodyPr>
          <a:lstStyle/>
          <a:p>
            <a:pPr indent="0" lvl="0" marL="0" marR="0" rtl="0" algn="l">
              <a:lnSpc>
                <a:spcPct val="119979"/>
              </a:lnSpc>
              <a:spcBef>
                <a:spcPts val="0"/>
              </a:spcBef>
              <a:spcAft>
                <a:spcPts val="0"/>
              </a:spcAft>
              <a:buNone/>
            </a:pPr>
            <a:r>
              <a:rPr b="0" i="0" lang="en" sz="2400" u="none" cap="none" strike="noStrike">
                <a:solidFill>
                  <a:srgbClr val="31439D"/>
                </a:solidFill>
                <a:latin typeface="Anton"/>
                <a:ea typeface="Anton"/>
                <a:cs typeface="Anton"/>
                <a:sym typeface="Anton"/>
              </a:rPr>
              <a:t>TIMELINE PAGE</a:t>
            </a:r>
            <a:endParaRPr sz="700"/>
          </a:p>
        </p:txBody>
      </p:sp>
      <p:sp>
        <p:nvSpPr>
          <p:cNvPr id="251" name="Google Shape;251;p15"/>
          <p:cNvSpPr txBox="1"/>
          <p:nvPr/>
        </p:nvSpPr>
        <p:spPr>
          <a:xfrm>
            <a:off x="332634" y="1588261"/>
            <a:ext cx="1682463" cy="242888"/>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0" i="0" lang="en" sz="1600" u="none" cap="none" strike="noStrike">
                <a:solidFill>
                  <a:srgbClr val="FFFFFF"/>
                </a:solidFill>
                <a:latin typeface="Anton"/>
                <a:ea typeface="Anton"/>
                <a:cs typeface="Anton"/>
                <a:sym typeface="Anton"/>
              </a:rPr>
              <a:t>Add a main point</a:t>
            </a:r>
            <a:endParaRPr sz="700"/>
          </a:p>
        </p:txBody>
      </p:sp>
      <p:sp>
        <p:nvSpPr>
          <p:cNvPr id="252" name="Google Shape;252;p15"/>
          <p:cNvSpPr txBox="1"/>
          <p:nvPr/>
        </p:nvSpPr>
        <p:spPr>
          <a:xfrm>
            <a:off x="4685162" y="1831149"/>
            <a:ext cx="1682463" cy="242888"/>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0" i="0" lang="en" sz="1600" u="none" cap="none" strike="noStrike">
                <a:solidFill>
                  <a:srgbClr val="FFFFFF"/>
                </a:solidFill>
                <a:latin typeface="Anton"/>
                <a:ea typeface="Anton"/>
                <a:cs typeface="Anton"/>
                <a:sym typeface="Anton"/>
              </a:rPr>
              <a:t>Add a main point</a:t>
            </a:r>
            <a:endParaRPr sz="700"/>
          </a:p>
        </p:txBody>
      </p:sp>
      <p:sp>
        <p:nvSpPr>
          <p:cNvPr id="253" name="Google Shape;253;p15"/>
          <p:cNvSpPr txBox="1"/>
          <p:nvPr/>
        </p:nvSpPr>
        <p:spPr>
          <a:xfrm>
            <a:off x="332634" y="2946482"/>
            <a:ext cx="1682463" cy="242888"/>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0" i="0" lang="en" sz="1600" u="none" cap="none" strike="noStrike">
                <a:solidFill>
                  <a:srgbClr val="FFFFFF"/>
                </a:solidFill>
                <a:latin typeface="Anton"/>
                <a:ea typeface="Anton"/>
                <a:cs typeface="Anton"/>
                <a:sym typeface="Anton"/>
              </a:rPr>
              <a:t>Add a main point</a:t>
            </a:r>
            <a:endParaRPr sz="700"/>
          </a:p>
        </p:txBody>
      </p:sp>
      <p:sp>
        <p:nvSpPr>
          <p:cNvPr id="254" name="Google Shape;254;p15"/>
          <p:cNvSpPr txBox="1"/>
          <p:nvPr/>
        </p:nvSpPr>
        <p:spPr>
          <a:xfrm>
            <a:off x="7090063" y="3560671"/>
            <a:ext cx="1682463" cy="242888"/>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 sz="1600" u="none" cap="none" strike="noStrike">
                <a:solidFill>
                  <a:srgbClr val="FFFFFF"/>
                </a:solidFill>
                <a:latin typeface="Anton"/>
                <a:ea typeface="Anton"/>
                <a:cs typeface="Anton"/>
                <a:sym typeface="Anton"/>
              </a:rPr>
              <a:t>Add a main point</a:t>
            </a:r>
            <a:endParaRPr sz="700"/>
          </a:p>
        </p:txBody>
      </p:sp>
      <p:sp>
        <p:nvSpPr>
          <p:cNvPr id="255" name="Google Shape;255;p15"/>
          <p:cNvSpPr txBox="1"/>
          <p:nvPr/>
        </p:nvSpPr>
        <p:spPr>
          <a:xfrm>
            <a:off x="2686288" y="3560671"/>
            <a:ext cx="1682463" cy="24288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 sz="1600" u="none" cap="none" strike="noStrike">
                <a:solidFill>
                  <a:srgbClr val="FFFFFF"/>
                </a:solidFill>
                <a:latin typeface="Anton"/>
                <a:ea typeface="Anton"/>
                <a:cs typeface="Anton"/>
                <a:sym typeface="Anton"/>
              </a:rPr>
              <a:t>Add a main point</a:t>
            </a:r>
            <a:endParaRPr sz="700"/>
          </a:p>
        </p:txBody>
      </p:sp>
      <p:sp>
        <p:nvSpPr>
          <p:cNvPr id="256" name="Google Shape;256;p15"/>
          <p:cNvSpPr txBox="1"/>
          <p:nvPr/>
        </p:nvSpPr>
        <p:spPr>
          <a:xfrm>
            <a:off x="4567760" y="3560671"/>
            <a:ext cx="1682463" cy="24288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 sz="1600" u="none" cap="none" strike="noStrike">
                <a:solidFill>
                  <a:srgbClr val="FFFFFF"/>
                </a:solidFill>
                <a:latin typeface="Anton"/>
                <a:ea typeface="Anton"/>
                <a:cs typeface="Anton"/>
                <a:sym typeface="Anton"/>
              </a:rPr>
              <a:t>Add a main point</a:t>
            </a:r>
            <a:endParaRPr sz="700"/>
          </a:p>
        </p:txBody>
      </p:sp>
      <p:sp>
        <p:nvSpPr>
          <p:cNvPr id="257" name="Google Shape;257;p15"/>
          <p:cNvSpPr txBox="1"/>
          <p:nvPr/>
        </p:nvSpPr>
        <p:spPr>
          <a:xfrm>
            <a:off x="6947188" y="602582"/>
            <a:ext cx="1682463" cy="242887"/>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 sz="1600" u="none" cap="none" strike="noStrike">
                <a:solidFill>
                  <a:srgbClr val="FFFFFF"/>
                </a:solidFill>
                <a:latin typeface="Anton"/>
                <a:ea typeface="Anton"/>
                <a:cs typeface="Anton"/>
                <a:sym typeface="Anton"/>
              </a:rPr>
              <a:t>Add a main point</a:t>
            </a:r>
            <a:endParaRPr sz="700"/>
          </a:p>
        </p:txBody>
      </p:sp>
      <p:sp>
        <p:nvSpPr>
          <p:cNvPr id="258" name="Google Shape;258;p15"/>
          <p:cNvSpPr txBox="1"/>
          <p:nvPr/>
        </p:nvSpPr>
        <p:spPr>
          <a:xfrm>
            <a:off x="332634" y="1874011"/>
            <a:ext cx="1682463" cy="319088"/>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0" i="0" lang="en" sz="1100" u="none" cap="none" strike="noStrike">
                <a:solidFill>
                  <a:srgbClr val="FFBD59"/>
                </a:solidFill>
                <a:latin typeface="IBM Plex Serif"/>
                <a:ea typeface="IBM Plex Serif"/>
                <a:cs typeface="IBM Plex Serif"/>
                <a:sym typeface="IBM Plex Serif"/>
              </a:rPr>
              <a:t>Elaborate on what you want to discuss. </a:t>
            </a:r>
            <a:endParaRPr sz="700"/>
          </a:p>
        </p:txBody>
      </p:sp>
      <p:sp>
        <p:nvSpPr>
          <p:cNvPr id="259" name="Google Shape;259;p15"/>
          <p:cNvSpPr txBox="1"/>
          <p:nvPr/>
        </p:nvSpPr>
        <p:spPr>
          <a:xfrm>
            <a:off x="332634" y="1435861"/>
            <a:ext cx="1682463" cy="10477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0" i="0" lang="en" sz="700" u="none" cap="none" strike="noStrike">
                <a:solidFill>
                  <a:srgbClr val="FFBD59"/>
                </a:solidFill>
                <a:latin typeface="IBM Plex Serif"/>
                <a:ea typeface="IBM Plex Serif"/>
                <a:cs typeface="IBM Plex Serif"/>
                <a:sym typeface="IBM Plex Serif"/>
              </a:rPr>
              <a:t>10-25-2025</a:t>
            </a:r>
            <a:endParaRPr sz="700"/>
          </a:p>
        </p:txBody>
      </p:sp>
      <p:sp>
        <p:nvSpPr>
          <p:cNvPr id="260" name="Google Shape;260;p15"/>
          <p:cNvSpPr txBox="1"/>
          <p:nvPr/>
        </p:nvSpPr>
        <p:spPr>
          <a:xfrm>
            <a:off x="4685162" y="1678749"/>
            <a:ext cx="1682463" cy="10477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0" i="0" lang="en" sz="700" u="none" cap="none" strike="noStrike">
                <a:solidFill>
                  <a:srgbClr val="FFBD59"/>
                </a:solidFill>
                <a:latin typeface="IBM Plex Serif"/>
                <a:ea typeface="IBM Plex Serif"/>
                <a:cs typeface="IBM Plex Serif"/>
                <a:sym typeface="IBM Plex Serif"/>
              </a:rPr>
              <a:t>10-25-2025</a:t>
            </a:r>
            <a:endParaRPr sz="700"/>
          </a:p>
        </p:txBody>
      </p:sp>
      <p:sp>
        <p:nvSpPr>
          <p:cNvPr id="261" name="Google Shape;261;p15"/>
          <p:cNvSpPr txBox="1"/>
          <p:nvPr/>
        </p:nvSpPr>
        <p:spPr>
          <a:xfrm>
            <a:off x="7090063" y="3408271"/>
            <a:ext cx="1336337" cy="1047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 sz="700" u="none" cap="none" strike="noStrike">
                <a:solidFill>
                  <a:srgbClr val="FFBD59"/>
                </a:solidFill>
                <a:latin typeface="IBM Plex Serif"/>
                <a:ea typeface="IBM Plex Serif"/>
                <a:cs typeface="IBM Plex Serif"/>
                <a:sym typeface="IBM Plex Serif"/>
              </a:rPr>
              <a:t>10-25-2025</a:t>
            </a:r>
            <a:endParaRPr sz="700"/>
          </a:p>
        </p:txBody>
      </p:sp>
      <p:sp>
        <p:nvSpPr>
          <p:cNvPr id="262" name="Google Shape;262;p15"/>
          <p:cNvSpPr txBox="1"/>
          <p:nvPr/>
        </p:nvSpPr>
        <p:spPr>
          <a:xfrm>
            <a:off x="332634" y="2794082"/>
            <a:ext cx="1682463" cy="10477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0" i="0" lang="en" sz="700" u="none" cap="none" strike="noStrike">
                <a:solidFill>
                  <a:srgbClr val="FFBD59"/>
                </a:solidFill>
                <a:latin typeface="IBM Plex Serif"/>
                <a:ea typeface="IBM Plex Serif"/>
                <a:cs typeface="IBM Plex Serif"/>
                <a:sym typeface="IBM Plex Serif"/>
              </a:rPr>
              <a:t>10-25-2025</a:t>
            </a:r>
            <a:endParaRPr sz="700"/>
          </a:p>
        </p:txBody>
      </p:sp>
      <p:sp>
        <p:nvSpPr>
          <p:cNvPr id="263" name="Google Shape;263;p15"/>
          <p:cNvSpPr txBox="1"/>
          <p:nvPr/>
        </p:nvSpPr>
        <p:spPr>
          <a:xfrm>
            <a:off x="2916809" y="3408271"/>
            <a:ext cx="1145968" cy="1047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 sz="700" u="none" cap="none" strike="noStrike">
                <a:solidFill>
                  <a:srgbClr val="FFBD59"/>
                </a:solidFill>
                <a:latin typeface="IBM Plex Serif"/>
                <a:ea typeface="IBM Plex Serif"/>
                <a:cs typeface="IBM Plex Serif"/>
                <a:sym typeface="IBM Plex Serif"/>
              </a:rPr>
              <a:t>10-25-2025</a:t>
            </a:r>
            <a:endParaRPr sz="700"/>
          </a:p>
        </p:txBody>
      </p:sp>
      <p:sp>
        <p:nvSpPr>
          <p:cNvPr id="264" name="Google Shape;264;p15"/>
          <p:cNvSpPr txBox="1"/>
          <p:nvPr/>
        </p:nvSpPr>
        <p:spPr>
          <a:xfrm>
            <a:off x="4836007" y="3408271"/>
            <a:ext cx="1145968" cy="1047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 sz="700" u="none" cap="none" strike="noStrike">
                <a:solidFill>
                  <a:srgbClr val="FFBD59"/>
                </a:solidFill>
                <a:latin typeface="IBM Plex Serif"/>
                <a:ea typeface="IBM Plex Serif"/>
                <a:cs typeface="IBM Plex Serif"/>
                <a:sym typeface="IBM Plex Serif"/>
              </a:rPr>
              <a:t>10-25-2025</a:t>
            </a:r>
            <a:endParaRPr sz="700"/>
          </a:p>
        </p:txBody>
      </p:sp>
      <p:sp>
        <p:nvSpPr>
          <p:cNvPr id="265" name="Google Shape;265;p15"/>
          <p:cNvSpPr txBox="1"/>
          <p:nvPr/>
        </p:nvSpPr>
        <p:spPr>
          <a:xfrm>
            <a:off x="7215435" y="450181"/>
            <a:ext cx="1145968" cy="1047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 sz="700" u="none" cap="none" strike="noStrike">
                <a:solidFill>
                  <a:srgbClr val="FFBD59"/>
                </a:solidFill>
                <a:latin typeface="IBM Plex Serif"/>
                <a:ea typeface="IBM Plex Serif"/>
                <a:cs typeface="IBM Plex Serif"/>
                <a:sym typeface="IBM Plex Serif"/>
              </a:rPr>
              <a:t>10-25-2025</a:t>
            </a:r>
            <a:endParaRPr sz="700"/>
          </a:p>
        </p:txBody>
      </p:sp>
      <p:sp>
        <p:nvSpPr>
          <p:cNvPr id="266" name="Google Shape;266;p15"/>
          <p:cNvSpPr txBox="1"/>
          <p:nvPr/>
        </p:nvSpPr>
        <p:spPr>
          <a:xfrm>
            <a:off x="4685162" y="2116899"/>
            <a:ext cx="1682463" cy="319088"/>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0" i="0" lang="en" sz="1100" u="none" cap="none" strike="noStrike">
                <a:solidFill>
                  <a:srgbClr val="FFBD59"/>
                </a:solidFill>
                <a:latin typeface="IBM Plex Serif"/>
                <a:ea typeface="IBM Plex Serif"/>
                <a:cs typeface="IBM Plex Serif"/>
                <a:sym typeface="IBM Plex Serif"/>
              </a:rPr>
              <a:t>Elaborate on what you want to discuss. </a:t>
            </a:r>
            <a:endParaRPr sz="700"/>
          </a:p>
        </p:txBody>
      </p:sp>
      <p:sp>
        <p:nvSpPr>
          <p:cNvPr id="267" name="Google Shape;267;p15"/>
          <p:cNvSpPr txBox="1"/>
          <p:nvPr/>
        </p:nvSpPr>
        <p:spPr>
          <a:xfrm>
            <a:off x="332634" y="3232232"/>
            <a:ext cx="1682463" cy="319088"/>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0" i="0" lang="en" sz="1100" u="none" cap="none" strike="noStrike">
                <a:solidFill>
                  <a:srgbClr val="FFBD59"/>
                </a:solidFill>
                <a:latin typeface="IBM Plex Serif"/>
                <a:ea typeface="IBM Plex Serif"/>
                <a:cs typeface="IBM Plex Serif"/>
                <a:sym typeface="IBM Plex Serif"/>
              </a:rPr>
              <a:t>Elaborate on what you want to discuss. </a:t>
            </a:r>
            <a:endParaRPr sz="700"/>
          </a:p>
        </p:txBody>
      </p:sp>
      <p:sp>
        <p:nvSpPr>
          <p:cNvPr id="268" name="Google Shape;268;p15"/>
          <p:cNvSpPr txBox="1"/>
          <p:nvPr/>
        </p:nvSpPr>
        <p:spPr>
          <a:xfrm>
            <a:off x="7090063" y="3846422"/>
            <a:ext cx="1682463" cy="319088"/>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 sz="1100" u="none" cap="none" strike="noStrike">
                <a:solidFill>
                  <a:srgbClr val="FFBD59"/>
                </a:solidFill>
                <a:latin typeface="IBM Plex Serif"/>
                <a:ea typeface="IBM Plex Serif"/>
                <a:cs typeface="IBM Plex Serif"/>
                <a:sym typeface="IBM Plex Serif"/>
              </a:rPr>
              <a:t>Elaborate on what you want to discuss. </a:t>
            </a:r>
            <a:endParaRPr sz="700"/>
          </a:p>
        </p:txBody>
      </p:sp>
      <p:sp>
        <p:nvSpPr>
          <p:cNvPr id="269" name="Google Shape;269;p15"/>
          <p:cNvSpPr txBox="1"/>
          <p:nvPr/>
        </p:nvSpPr>
        <p:spPr>
          <a:xfrm>
            <a:off x="2686288" y="3846422"/>
            <a:ext cx="1682463" cy="31908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 sz="1100" u="none" cap="none" strike="noStrike">
                <a:solidFill>
                  <a:srgbClr val="FFBD59"/>
                </a:solidFill>
                <a:latin typeface="IBM Plex Serif"/>
                <a:ea typeface="IBM Plex Serif"/>
                <a:cs typeface="IBM Plex Serif"/>
                <a:sym typeface="IBM Plex Serif"/>
              </a:rPr>
              <a:t>Elaborate on what you want to discuss. </a:t>
            </a:r>
            <a:endParaRPr sz="700"/>
          </a:p>
        </p:txBody>
      </p:sp>
      <p:sp>
        <p:nvSpPr>
          <p:cNvPr id="270" name="Google Shape;270;p15"/>
          <p:cNvSpPr txBox="1"/>
          <p:nvPr/>
        </p:nvSpPr>
        <p:spPr>
          <a:xfrm>
            <a:off x="4567760" y="3890193"/>
            <a:ext cx="1682463" cy="31908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 sz="1100" u="none" cap="none" strike="noStrike">
                <a:solidFill>
                  <a:srgbClr val="FFBD59"/>
                </a:solidFill>
                <a:latin typeface="IBM Plex Serif"/>
                <a:ea typeface="IBM Plex Serif"/>
                <a:cs typeface="IBM Plex Serif"/>
                <a:sym typeface="IBM Plex Serif"/>
              </a:rPr>
              <a:t>Elaborate on what you want to discuss. </a:t>
            </a:r>
            <a:endParaRPr sz="700"/>
          </a:p>
        </p:txBody>
      </p:sp>
      <p:sp>
        <p:nvSpPr>
          <p:cNvPr id="271" name="Google Shape;271;p15"/>
          <p:cNvSpPr txBox="1"/>
          <p:nvPr/>
        </p:nvSpPr>
        <p:spPr>
          <a:xfrm>
            <a:off x="6947188" y="888332"/>
            <a:ext cx="1682463" cy="31908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 sz="1100" u="none" cap="none" strike="noStrike">
                <a:solidFill>
                  <a:srgbClr val="FFBD59"/>
                </a:solidFill>
                <a:latin typeface="IBM Plex Serif"/>
                <a:ea typeface="IBM Plex Serif"/>
                <a:cs typeface="IBM Plex Serif"/>
                <a:sym typeface="IBM Plex Serif"/>
              </a:rPr>
              <a:t>Elaborate on what you want to discuss. </a:t>
            </a:r>
            <a:endParaRPr sz="7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A77FF"/>
        </a:solidFill>
      </p:bgPr>
    </p:bg>
    <p:spTree>
      <p:nvGrpSpPr>
        <p:cNvPr id="275" name="Shape 275"/>
        <p:cNvGrpSpPr/>
        <p:nvPr/>
      </p:nvGrpSpPr>
      <p:grpSpPr>
        <a:xfrm>
          <a:off x="0" y="0"/>
          <a:ext cx="0" cy="0"/>
          <a:chOff x="0" y="0"/>
          <a:chExt cx="0" cy="0"/>
        </a:xfrm>
      </p:grpSpPr>
      <p:pic>
        <p:nvPicPr>
          <p:cNvPr id="276" name="Google Shape;276;p16"/>
          <p:cNvPicPr preferRelativeResize="0"/>
          <p:nvPr/>
        </p:nvPicPr>
        <p:blipFill>
          <a:blip r:embed="rId3">
            <a:alphaModFix/>
          </a:blip>
          <a:stretch>
            <a:fillRect/>
          </a:stretch>
        </p:blipFill>
        <p:spPr>
          <a:xfrm>
            <a:off x="0" y="0"/>
            <a:ext cx="9144000" cy="5143500"/>
          </a:xfrm>
          <a:prstGeom prst="rect">
            <a:avLst/>
          </a:prstGeom>
          <a:noFill/>
          <a:ln>
            <a:noFill/>
          </a:ln>
        </p:spPr>
      </p:pic>
      <p:sp>
        <p:nvSpPr>
          <p:cNvPr id="277" name="Google Shape;277;p16"/>
          <p:cNvSpPr/>
          <p:nvPr/>
        </p:nvSpPr>
        <p:spPr>
          <a:xfrm>
            <a:off x="3849143" y="426218"/>
            <a:ext cx="4291064" cy="4291064"/>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rotWithShape="1">
            <a:blip r:embed="rId4">
              <a:alphaModFix/>
            </a:blip>
            <a:stretch>
              <a:fillRect b="0" l="-2258" r="-47832" t="0"/>
            </a:stretch>
          </a:blip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78" name="Google Shape;278;p16"/>
          <p:cNvSpPr/>
          <p:nvPr/>
        </p:nvSpPr>
        <p:spPr>
          <a:xfrm>
            <a:off x="3221249" y="-509896"/>
            <a:ext cx="5408401" cy="5714610"/>
          </a:xfrm>
          <a:custGeom>
            <a:rect b="b" l="l" r="r" t="t"/>
            <a:pathLst>
              <a:path extrusionOk="0" h="11429219" w="10816802">
                <a:moveTo>
                  <a:pt x="0" y="0"/>
                </a:moveTo>
                <a:lnTo>
                  <a:pt x="10816802" y="0"/>
                </a:lnTo>
                <a:lnTo>
                  <a:pt x="10816802" y="11429219"/>
                </a:lnTo>
                <a:lnTo>
                  <a:pt x="0" y="11429219"/>
                </a:lnTo>
                <a:lnTo>
                  <a:pt x="0" y="0"/>
                </a:lnTo>
                <a:close/>
              </a:path>
            </a:pathLst>
          </a:custGeom>
          <a:blipFill rotWithShape="1">
            <a:blip r:embed="rId5">
              <a:alphaModFix/>
            </a:blip>
            <a:stretch>
              <a:fillRect b="0" l="0" r="0" t="0"/>
            </a:stretch>
          </a:blipFill>
          <a:ln>
            <a:noFill/>
          </a:ln>
        </p:spPr>
      </p:sp>
      <p:grpSp>
        <p:nvGrpSpPr>
          <p:cNvPr id="279" name="Google Shape;279;p16"/>
          <p:cNvGrpSpPr/>
          <p:nvPr/>
        </p:nvGrpSpPr>
        <p:grpSpPr>
          <a:xfrm>
            <a:off x="900494" y="2331324"/>
            <a:ext cx="4156885" cy="1839722"/>
            <a:chOff x="0" y="-47625"/>
            <a:chExt cx="2189635" cy="969072"/>
          </a:xfrm>
        </p:grpSpPr>
        <p:sp>
          <p:nvSpPr>
            <p:cNvPr id="280" name="Google Shape;280;p16"/>
            <p:cNvSpPr/>
            <p:nvPr/>
          </p:nvSpPr>
          <p:spPr>
            <a:xfrm>
              <a:off x="0" y="0"/>
              <a:ext cx="2189635" cy="921447"/>
            </a:xfrm>
            <a:custGeom>
              <a:rect b="b" l="l" r="r" t="t"/>
              <a:pathLst>
                <a:path extrusionOk="0" h="921447" w="2189635">
                  <a:moveTo>
                    <a:pt x="18624" y="0"/>
                  </a:moveTo>
                  <a:lnTo>
                    <a:pt x="2171011" y="0"/>
                  </a:lnTo>
                  <a:cubicBezTo>
                    <a:pt x="2175950" y="0"/>
                    <a:pt x="2180687" y="1962"/>
                    <a:pt x="2184180" y="5455"/>
                  </a:cubicBezTo>
                  <a:cubicBezTo>
                    <a:pt x="2187673" y="8948"/>
                    <a:pt x="2189635" y="13685"/>
                    <a:pt x="2189635" y="18624"/>
                  </a:cubicBezTo>
                  <a:lnTo>
                    <a:pt x="2189635" y="902822"/>
                  </a:lnTo>
                  <a:cubicBezTo>
                    <a:pt x="2189635" y="907762"/>
                    <a:pt x="2187673" y="912499"/>
                    <a:pt x="2184180" y="915992"/>
                  </a:cubicBezTo>
                  <a:cubicBezTo>
                    <a:pt x="2180687" y="919485"/>
                    <a:pt x="2175950" y="921447"/>
                    <a:pt x="2171011" y="921447"/>
                  </a:cubicBezTo>
                  <a:lnTo>
                    <a:pt x="18624" y="921447"/>
                  </a:lnTo>
                  <a:cubicBezTo>
                    <a:pt x="13685" y="921447"/>
                    <a:pt x="8948" y="919485"/>
                    <a:pt x="5455" y="915992"/>
                  </a:cubicBezTo>
                  <a:cubicBezTo>
                    <a:pt x="1962" y="912499"/>
                    <a:pt x="0" y="907762"/>
                    <a:pt x="0" y="902822"/>
                  </a:cubicBezTo>
                  <a:lnTo>
                    <a:pt x="0" y="18624"/>
                  </a:lnTo>
                  <a:cubicBezTo>
                    <a:pt x="0" y="13685"/>
                    <a:pt x="1962" y="8948"/>
                    <a:pt x="5455" y="5455"/>
                  </a:cubicBezTo>
                  <a:cubicBezTo>
                    <a:pt x="8948" y="1962"/>
                    <a:pt x="13685" y="0"/>
                    <a:pt x="18624" y="0"/>
                  </a:cubicBezTo>
                  <a:close/>
                </a:path>
              </a:pathLst>
            </a:custGeom>
            <a:solidFill>
              <a:srgbClr val="506BF1"/>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81" name="Google Shape;281;p16"/>
            <p:cNvSpPr txBox="1"/>
            <p:nvPr/>
          </p:nvSpPr>
          <p:spPr>
            <a:xfrm>
              <a:off x="0" y="-47625"/>
              <a:ext cx="2189635" cy="969072"/>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82" name="Google Shape;282;p16"/>
          <p:cNvGrpSpPr/>
          <p:nvPr/>
        </p:nvGrpSpPr>
        <p:grpSpPr>
          <a:xfrm>
            <a:off x="941248" y="2372974"/>
            <a:ext cx="4075378" cy="1756422"/>
            <a:chOff x="0" y="-47625"/>
            <a:chExt cx="2146701" cy="925193"/>
          </a:xfrm>
        </p:grpSpPr>
        <p:sp>
          <p:nvSpPr>
            <p:cNvPr id="283" name="Google Shape;283;p16"/>
            <p:cNvSpPr/>
            <p:nvPr/>
          </p:nvSpPr>
          <p:spPr>
            <a:xfrm>
              <a:off x="0" y="0"/>
              <a:ext cx="2146701" cy="877568"/>
            </a:xfrm>
            <a:custGeom>
              <a:rect b="b" l="l" r="r" t="t"/>
              <a:pathLst>
                <a:path extrusionOk="0" h="877568" w="2146701">
                  <a:moveTo>
                    <a:pt x="13298" y="0"/>
                  </a:moveTo>
                  <a:lnTo>
                    <a:pt x="2133403" y="0"/>
                  </a:lnTo>
                  <a:cubicBezTo>
                    <a:pt x="2140747" y="0"/>
                    <a:pt x="2146701" y="5954"/>
                    <a:pt x="2146701" y="13298"/>
                  </a:cubicBezTo>
                  <a:lnTo>
                    <a:pt x="2146701" y="864271"/>
                  </a:lnTo>
                  <a:cubicBezTo>
                    <a:pt x="2146701" y="871615"/>
                    <a:pt x="2140747" y="877568"/>
                    <a:pt x="2133403" y="877568"/>
                  </a:cubicBezTo>
                  <a:lnTo>
                    <a:pt x="13298" y="877568"/>
                  </a:lnTo>
                  <a:cubicBezTo>
                    <a:pt x="5954" y="877568"/>
                    <a:pt x="0" y="871615"/>
                    <a:pt x="0" y="864271"/>
                  </a:cubicBezTo>
                  <a:lnTo>
                    <a:pt x="0" y="13298"/>
                  </a:lnTo>
                  <a:cubicBezTo>
                    <a:pt x="0" y="5954"/>
                    <a:pt x="5954" y="0"/>
                    <a:pt x="13298" y="0"/>
                  </a:cubicBezTo>
                  <a:close/>
                </a:path>
              </a:pathLst>
            </a:custGeom>
            <a:solidFill>
              <a:srgbClr val="000000">
                <a:alpha val="0"/>
              </a:srgbClr>
            </a:solidFill>
            <a:ln cap="sq" cmpd="sng" w="38100">
              <a:solidFill>
                <a:srgbClr val="31439D"/>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84" name="Google Shape;284;p16"/>
            <p:cNvSpPr txBox="1"/>
            <p:nvPr/>
          </p:nvSpPr>
          <p:spPr>
            <a:xfrm>
              <a:off x="0" y="-47625"/>
              <a:ext cx="2146701" cy="925193"/>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85" name="Google Shape;285;p16"/>
          <p:cNvSpPr txBox="1"/>
          <p:nvPr/>
        </p:nvSpPr>
        <p:spPr>
          <a:xfrm>
            <a:off x="1524280" y="2655450"/>
            <a:ext cx="3126584" cy="690563"/>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b="0" i="0" lang="en" sz="4500" u="none" cap="none" strike="noStrike">
                <a:solidFill>
                  <a:srgbClr val="FFFFFF"/>
                </a:solidFill>
                <a:latin typeface="Anton"/>
                <a:ea typeface="Anton"/>
                <a:cs typeface="Anton"/>
                <a:sym typeface="Anton"/>
              </a:rPr>
              <a:t>OUR PRODUCTS</a:t>
            </a:r>
            <a:endParaRPr sz="700"/>
          </a:p>
        </p:txBody>
      </p:sp>
      <p:sp>
        <p:nvSpPr>
          <p:cNvPr id="286" name="Google Shape;286;p16"/>
          <p:cNvSpPr txBox="1"/>
          <p:nvPr/>
        </p:nvSpPr>
        <p:spPr>
          <a:xfrm>
            <a:off x="1524279" y="3379350"/>
            <a:ext cx="2660371" cy="52260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 sz="1600" u="none" cap="none" strike="noStrike">
                <a:solidFill>
                  <a:srgbClr val="FFBD59"/>
                </a:solidFill>
                <a:latin typeface="IBM Plex Serif"/>
                <a:ea typeface="IBM Plex Serif"/>
                <a:cs typeface="IBM Plex Serif"/>
                <a:sym typeface="IBM Plex Serif"/>
              </a:rPr>
              <a:t>Elaborate on what you want to discuss. </a:t>
            </a:r>
            <a:endParaRPr sz="700"/>
          </a:p>
        </p:txBody>
      </p:sp>
      <p:grpSp>
        <p:nvGrpSpPr>
          <p:cNvPr id="287" name="Google Shape;287;p16"/>
          <p:cNvGrpSpPr/>
          <p:nvPr/>
        </p:nvGrpSpPr>
        <p:grpSpPr>
          <a:xfrm>
            <a:off x="559867" y="2082007"/>
            <a:ext cx="772287" cy="772287"/>
            <a:chOff x="0" y="0"/>
            <a:chExt cx="812800" cy="812800"/>
          </a:xfrm>
        </p:grpSpPr>
        <p:sp>
          <p:nvSpPr>
            <p:cNvPr id="288" name="Google Shape;288;p16"/>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5A77FF"/>
            </a:solidFill>
            <a:ln cap="sq" cmpd="sng" w="57150">
              <a:solidFill>
                <a:srgbClr val="31439D"/>
              </a:solidFill>
              <a:prstDash val="solid"/>
              <a:miter lim="8000"/>
              <a:headEnd len="sm" w="sm" type="none"/>
              <a:tailEnd len="sm" w="sm" type="none"/>
            </a:ln>
          </p:spPr>
        </p:sp>
        <p:sp>
          <p:nvSpPr>
            <p:cNvPr id="289" name="Google Shape;289;p16"/>
            <p:cNvSpPr txBox="1"/>
            <p:nvPr/>
          </p:nvSpPr>
          <p:spPr>
            <a:xfrm>
              <a:off x="0" y="9525"/>
              <a:ext cx="812800" cy="803275"/>
            </a:xfrm>
            <a:prstGeom prst="rect">
              <a:avLst/>
            </a:prstGeom>
            <a:noFill/>
            <a:ln>
              <a:noFill/>
            </a:ln>
          </p:spPr>
          <p:txBody>
            <a:bodyPr anchorCtr="0" anchor="ctr" bIns="25400" lIns="25400" spcFirstLastPara="1" rIns="25400" wrap="square" tIns="25400">
              <a:noAutofit/>
            </a:bodyPr>
            <a:lstStyle/>
            <a:p>
              <a:pPr indent="0" lvl="0" marL="0" marR="0" rtl="0" algn="ctr">
                <a:lnSpc>
                  <a:spcPct val="119979"/>
                </a:lnSpc>
                <a:spcBef>
                  <a:spcPts val="0"/>
                </a:spcBef>
                <a:spcAft>
                  <a:spcPts val="0"/>
                </a:spcAft>
                <a:buNone/>
              </a:pPr>
              <a:r>
                <a:rPr b="1" i="0" lang="en" sz="2400" u="none" cap="none" strike="noStrike">
                  <a:solidFill>
                    <a:srgbClr val="31439D"/>
                  </a:solidFill>
                  <a:latin typeface="IBM Plex Serif Medium"/>
                  <a:ea typeface="IBM Plex Serif Medium"/>
                  <a:cs typeface="IBM Plex Serif Medium"/>
                  <a:sym typeface="IBM Plex Serif Medium"/>
                </a:rPr>
                <a:t>02.</a:t>
              </a:r>
              <a:endParaRPr sz="700"/>
            </a:p>
          </p:txBody>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A77FF"/>
        </a:solidFill>
      </p:bgPr>
    </p:bg>
    <p:spTree>
      <p:nvGrpSpPr>
        <p:cNvPr id="293" name="Shape 293"/>
        <p:cNvGrpSpPr/>
        <p:nvPr/>
      </p:nvGrpSpPr>
      <p:grpSpPr>
        <a:xfrm>
          <a:off x="0" y="0"/>
          <a:ext cx="0" cy="0"/>
          <a:chOff x="0" y="0"/>
          <a:chExt cx="0" cy="0"/>
        </a:xfrm>
      </p:grpSpPr>
      <p:sp>
        <p:nvSpPr>
          <p:cNvPr id="294" name="Google Shape;294;p17"/>
          <p:cNvSpPr/>
          <p:nvPr/>
        </p:nvSpPr>
        <p:spPr>
          <a:xfrm>
            <a:off x="4632477" y="-3104331"/>
            <a:ext cx="5408401" cy="5714610"/>
          </a:xfrm>
          <a:custGeom>
            <a:rect b="b" l="l" r="r" t="t"/>
            <a:pathLst>
              <a:path extrusionOk="0" h="11429219" w="10816802">
                <a:moveTo>
                  <a:pt x="0" y="0"/>
                </a:moveTo>
                <a:lnTo>
                  <a:pt x="10816802" y="0"/>
                </a:lnTo>
                <a:lnTo>
                  <a:pt x="10816802" y="11429219"/>
                </a:lnTo>
                <a:lnTo>
                  <a:pt x="0" y="11429219"/>
                </a:lnTo>
                <a:lnTo>
                  <a:pt x="0" y="0"/>
                </a:lnTo>
                <a:close/>
              </a:path>
            </a:pathLst>
          </a:custGeom>
          <a:blipFill rotWithShape="1">
            <a:blip r:embed="rId3">
              <a:alphaModFix/>
            </a:blip>
            <a:stretch>
              <a:fillRect b="0" l="0" r="0" t="0"/>
            </a:stretch>
          </a:blipFill>
          <a:ln>
            <a:noFill/>
          </a:ln>
        </p:spPr>
      </p:sp>
      <p:pic>
        <p:nvPicPr>
          <p:cNvPr id="295" name="Google Shape;295;p17"/>
          <p:cNvPicPr preferRelativeResize="0"/>
          <p:nvPr/>
        </p:nvPicPr>
        <p:blipFill>
          <a:blip r:embed="rId4">
            <a:alphaModFix/>
          </a:blip>
          <a:stretch>
            <a:fillRect/>
          </a:stretch>
        </p:blipFill>
        <p:spPr>
          <a:xfrm>
            <a:off x="0" y="0"/>
            <a:ext cx="9144000" cy="5143500"/>
          </a:xfrm>
          <a:prstGeom prst="rect">
            <a:avLst/>
          </a:prstGeom>
          <a:noFill/>
          <a:ln>
            <a:noFill/>
          </a:ln>
        </p:spPr>
      </p:pic>
      <p:pic>
        <p:nvPicPr>
          <p:cNvPr id="296" name="Google Shape;296;p17"/>
          <p:cNvPicPr preferRelativeResize="0"/>
          <p:nvPr/>
        </p:nvPicPr>
        <p:blipFill rotWithShape="1">
          <a:blip r:embed="rId5">
            <a:alphaModFix/>
          </a:blip>
          <a:srcRect b="0" l="26034" r="26034" t="0"/>
          <a:stretch/>
        </p:blipFill>
        <p:spPr>
          <a:xfrm>
            <a:off x="5796548" y="514350"/>
            <a:ext cx="2833102" cy="3938111"/>
          </a:xfrm>
          <a:prstGeom prst="rect">
            <a:avLst/>
          </a:prstGeom>
          <a:noFill/>
          <a:ln>
            <a:noFill/>
          </a:ln>
        </p:spPr>
      </p:pic>
      <p:sp>
        <p:nvSpPr>
          <p:cNvPr id="297" name="Google Shape;297;p17"/>
          <p:cNvSpPr txBox="1"/>
          <p:nvPr/>
        </p:nvSpPr>
        <p:spPr>
          <a:xfrm>
            <a:off x="514350" y="514350"/>
            <a:ext cx="2781300" cy="361950"/>
          </a:xfrm>
          <a:prstGeom prst="rect">
            <a:avLst/>
          </a:prstGeom>
          <a:noFill/>
          <a:ln>
            <a:noFill/>
          </a:ln>
        </p:spPr>
        <p:txBody>
          <a:bodyPr anchorCtr="0" anchor="t" bIns="0" lIns="0" spcFirstLastPara="1" rIns="0" wrap="square" tIns="0">
            <a:spAutoFit/>
          </a:bodyPr>
          <a:lstStyle/>
          <a:p>
            <a:pPr indent="0" lvl="0" marL="0" marR="0" rtl="0" algn="l">
              <a:lnSpc>
                <a:spcPct val="119979"/>
              </a:lnSpc>
              <a:spcBef>
                <a:spcPts val="0"/>
              </a:spcBef>
              <a:spcAft>
                <a:spcPts val="0"/>
              </a:spcAft>
              <a:buNone/>
            </a:pPr>
            <a:r>
              <a:rPr b="0" i="0" lang="en" sz="2400" u="none" cap="none" strike="noStrike">
                <a:solidFill>
                  <a:srgbClr val="31439D"/>
                </a:solidFill>
                <a:latin typeface="Anton"/>
                <a:ea typeface="Anton"/>
                <a:cs typeface="Anton"/>
                <a:sym typeface="Anton"/>
              </a:rPr>
              <a:t>OUR SERVICES</a:t>
            </a:r>
            <a:endParaRPr sz="700"/>
          </a:p>
        </p:txBody>
      </p:sp>
      <p:grpSp>
        <p:nvGrpSpPr>
          <p:cNvPr id="298" name="Google Shape;298;p17"/>
          <p:cNvGrpSpPr/>
          <p:nvPr/>
        </p:nvGrpSpPr>
        <p:grpSpPr>
          <a:xfrm>
            <a:off x="1072176" y="1426707"/>
            <a:ext cx="1820119" cy="1235526"/>
            <a:chOff x="0" y="-47625"/>
            <a:chExt cx="887510" cy="602456"/>
          </a:xfrm>
        </p:grpSpPr>
        <p:sp>
          <p:nvSpPr>
            <p:cNvPr id="299" name="Google Shape;299;p17"/>
            <p:cNvSpPr/>
            <p:nvPr/>
          </p:nvSpPr>
          <p:spPr>
            <a:xfrm>
              <a:off x="0" y="0"/>
              <a:ext cx="887510" cy="554831"/>
            </a:xfrm>
            <a:custGeom>
              <a:rect b="b" l="l" r="r" t="t"/>
              <a:pathLst>
                <a:path extrusionOk="0" h="554831" w="887510">
                  <a:moveTo>
                    <a:pt x="42535" y="0"/>
                  </a:moveTo>
                  <a:lnTo>
                    <a:pt x="844975" y="0"/>
                  </a:lnTo>
                  <a:cubicBezTo>
                    <a:pt x="856256" y="0"/>
                    <a:pt x="867075" y="4481"/>
                    <a:pt x="875052" y="12458"/>
                  </a:cubicBezTo>
                  <a:cubicBezTo>
                    <a:pt x="883029" y="20435"/>
                    <a:pt x="887510" y="31254"/>
                    <a:pt x="887510" y="42535"/>
                  </a:cubicBezTo>
                  <a:lnTo>
                    <a:pt x="887510" y="512296"/>
                  </a:lnTo>
                  <a:cubicBezTo>
                    <a:pt x="887510" y="523577"/>
                    <a:pt x="883029" y="534396"/>
                    <a:pt x="875052" y="542373"/>
                  </a:cubicBezTo>
                  <a:cubicBezTo>
                    <a:pt x="867075" y="550350"/>
                    <a:pt x="856256" y="554831"/>
                    <a:pt x="844975" y="554831"/>
                  </a:cubicBezTo>
                  <a:lnTo>
                    <a:pt x="42535" y="554831"/>
                  </a:lnTo>
                  <a:cubicBezTo>
                    <a:pt x="31254" y="554831"/>
                    <a:pt x="20435" y="550350"/>
                    <a:pt x="12458" y="542373"/>
                  </a:cubicBezTo>
                  <a:cubicBezTo>
                    <a:pt x="4481" y="534396"/>
                    <a:pt x="0" y="523577"/>
                    <a:pt x="0" y="512296"/>
                  </a:cubicBezTo>
                  <a:lnTo>
                    <a:pt x="0" y="42535"/>
                  </a:lnTo>
                  <a:cubicBezTo>
                    <a:pt x="0" y="31254"/>
                    <a:pt x="4481" y="20435"/>
                    <a:pt x="12458" y="12458"/>
                  </a:cubicBezTo>
                  <a:cubicBezTo>
                    <a:pt x="20435" y="4481"/>
                    <a:pt x="31254" y="0"/>
                    <a:pt x="42535" y="0"/>
                  </a:cubicBezTo>
                  <a:close/>
                </a:path>
              </a:pathLst>
            </a:custGeom>
            <a:solidFill>
              <a:srgbClr val="31439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00" name="Google Shape;300;p17"/>
            <p:cNvSpPr txBox="1"/>
            <p:nvPr/>
          </p:nvSpPr>
          <p:spPr>
            <a:xfrm>
              <a:off x="0" y="-47625"/>
              <a:ext cx="887510" cy="602456"/>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01" name="Google Shape;301;p17"/>
          <p:cNvGrpSpPr/>
          <p:nvPr/>
        </p:nvGrpSpPr>
        <p:grpSpPr>
          <a:xfrm>
            <a:off x="3379921" y="1426707"/>
            <a:ext cx="1820119" cy="1235526"/>
            <a:chOff x="0" y="-47625"/>
            <a:chExt cx="887510" cy="602456"/>
          </a:xfrm>
        </p:grpSpPr>
        <p:sp>
          <p:nvSpPr>
            <p:cNvPr id="302" name="Google Shape;302;p17"/>
            <p:cNvSpPr/>
            <p:nvPr/>
          </p:nvSpPr>
          <p:spPr>
            <a:xfrm>
              <a:off x="0" y="0"/>
              <a:ext cx="887510" cy="554831"/>
            </a:xfrm>
            <a:custGeom>
              <a:rect b="b" l="l" r="r" t="t"/>
              <a:pathLst>
                <a:path extrusionOk="0" h="554831" w="887510">
                  <a:moveTo>
                    <a:pt x="42535" y="0"/>
                  </a:moveTo>
                  <a:lnTo>
                    <a:pt x="844975" y="0"/>
                  </a:lnTo>
                  <a:cubicBezTo>
                    <a:pt x="856256" y="0"/>
                    <a:pt x="867075" y="4481"/>
                    <a:pt x="875052" y="12458"/>
                  </a:cubicBezTo>
                  <a:cubicBezTo>
                    <a:pt x="883029" y="20435"/>
                    <a:pt x="887510" y="31254"/>
                    <a:pt x="887510" y="42535"/>
                  </a:cubicBezTo>
                  <a:lnTo>
                    <a:pt x="887510" y="512296"/>
                  </a:lnTo>
                  <a:cubicBezTo>
                    <a:pt x="887510" y="523577"/>
                    <a:pt x="883029" y="534396"/>
                    <a:pt x="875052" y="542373"/>
                  </a:cubicBezTo>
                  <a:cubicBezTo>
                    <a:pt x="867075" y="550350"/>
                    <a:pt x="856256" y="554831"/>
                    <a:pt x="844975" y="554831"/>
                  </a:cubicBezTo>
                  <a:lnTo>
                    <a:pt x="42535" y="554831"/>
                  </a:lnTo>
                  <a:cubicBezTo>
                    <a:pt x="31254" y="554831"/>
                    <a:pt x="20435" y="550350"/>
                    <a:pt x="12458" y="542373"/>
                  </a:cubicBezTo>
                  <a:cubicBezTo>
                    <a:pt x="4481" y="534396"/>
                    <a:pt x="0" y="523577"/>
                    <a:pt x="0" y="512296"/>
                  </a:cubicBezTo>
                  <a:lnTo>
                    <a:pt x="0" y="42535"/>
                  </a:lnTo>
                  <a:cubicBezTo>
                    <a:pt x="0" y="31254"/>
                    <a:pt x="4481" y="20435"/>
                    <a:pt x="12458" y="12458"/>
                  </a:cubicBezTo>
                  <a:cubicBezTo>
                    <a:pt x="20435" y="4481"/>
                    <a:pt x="31254" y="0"/>
                    <a:pt x="42535" y="0"/>
                  </a:cubicBezTo>
                  <a:close/>
                </a:path>
              </a:pathLst>
            </a:custGeom>
            <a:solidFill>
              <a:srgbClr val="506BF1"/>
            </a:solidFill>
            <a:ln cap="sq" cmpd="sng" w="38100">
              <a:solidFill>
                <a:srgbClr val="31439D"/>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03" name="Google Shape;303;p17"/>
            <p:cNvSpPr txBox="1"/>
            <p:nvPr/>
          </p:nvSpPr>
          <p:spPr>
            <a:xfrm>
              <a:off x="0" y="-47625"/>
              <a:ext cx="887510" cy="602456"/>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04" name="Google Shape;304;p17"/>
          <p:cNvGrpSpPr/>
          <p:nvPr/>
        </p:nvGrpSpPr>
        <p:grpSpPr>
          <a:xfrm>
            <a:off x="1072176" y="3195573"/>
            <a:ext cx="1820119" cy="1235526"/>
            <a:chOff x="0" y="-47625"/>
            <a:chExt cx="887510" cy="602456"/>
          </a:xfrm>
        </p:grpSpPr>
        <p:sp>
          <p:nvSpPr>
            <p:cNvPr id="305" name="Google Shape;305;p17"/>
            <p:cNvSpPr/>
            <p:nvPr/>
          </p:nvSpPr>
          <p:spPr>
            <a:xfrm>
              <a:off x="0" y="0"/>
              <a:ext cx="887510" cy="554831"/>
            </a:xfrm>
            <a:custGeom>
              <a:rect b="b" l="l" r="r" t="t"/>
              <a:pathLst>
                <a:path extrusionOk="0" h="554831" w="887510">
                  <a:moveTo>
                    <a:pt x="42535" y="0"/>
                  </a:moveTo>
                  <a:lnTo>
                    <a:pt x="844975" y="0"/>
                  </a:lnTo>
                  <a:cubicBezTo>
                    <a:pt x="856256" y="0"/>
                    <a:pt x="867075" y="4481"/>
                    <a:pt x="875052" y="12458"/>
                  </a:cubicBezTo>
                  <a:cubicBezTo>
                    <a:pt x="883029" y="20435"/>
                    <a:pt x="887510" y="31254"/>
                    <a:pt x="887510" y="42535"/>
                  </a:cubicBezTo>
                  <a:lnTo>
                    <a:pt x="887510" y="512296"/>
                  </a:lnTo>
                  <a:cubicBezTo>
                    <a:pt x="887510" y="523577"/>
                    <a:pt x="883029" y="534396"/>
                    <a:pt x="875052" y="542373"/>
                  </a:cubicBezTo>
                  <a:cubicBezTo>
                    <a:pt x="867075" y="550350"/>
                    <a:pt x="856256" y="554831"/>
                    <a:pt x="844975" y="554831"/>
                  </a:cubicBezTo>
                  <a:lnTo>
                    <a:pt x="42535" y="554831"/>
                  </a:lnTo>
                  <a:cubicBezTo>
                    <a:pt x="31254" y="554831"/>
                    <a:pt x="20435" y="550350"/>
                    <a:pt x="12458" y="542373"/>
                  </a:cubicBezTo>
                  <a:cubicBezTo>
                    <a:pt x="4481" y="534396"/>
                    <a:pt x="0" y="523577"/>
                    <a:pt x="0" y="512296"/>
                  </a:cubicBezTo>
                  <a:lnTo>
                    <a:pt x="0" y="42535"/>
                  </a:lnTo>
                  <a:cubicBezTo>
                    <a:pt x="0" y="31254"/>
                    <a:pt x="4481" y="20435"/>
                    <a:pt x="12458" y="12458"/>
                  </a:cubicBezTo>
                  <a:cubicBezTo>
                    <a:pt x="20435" y="4481"/>
                    <a:pt x="31254" y="0"/>
                    <a:pt x="42535" y="0"/>
                  </a:cubicBezTo>
                  <a:close/>
                </a:path>
              </a:pathLst>
            </a:custGeom>
            <a:solidFill>
              <a:srgbClr val="506BF1"/>
            </a:solidFill>
            <a:ln cap="sq" cmpd="sng" w="38100">
              <a:solidFill>
                <a:srgbClr val="31439D"/>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06" name="Google Shape;306;p17"/>
            <p:cNvSpPr txBox="1"/>
            <p:nvPr/>
          </p:nvSpPr>
          <p:spPr>
            <a:xfrm>
              <a:off x="0" y="-47625"/>
              <a:ext cx="887510" cy="602456"/>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07" name="Google Shape;307;p17"/>
          <p:cNvGrpSpPr/>
          <p:nvPr/>
        </p:nvGrpSpPr>
        <p:grpSpPr>
          <a:xfrm>
            <a:off x="3379921" y="3195573"/>
            <a:ext cx="1820119" cy="1235526"/>
            <a:chOff x="0" y="-47625"/>
            <a:chExt cx="887510" cy="602456"/>
          </a:xfrm>
        </p:grpSpPr>
        <p:sp>
          <p:nvSpPr>
            <p:cNvPr id="308" name="Google Shape;308;p17"/>
            <p:cNvSpPr/>
            <p:nvPr/>
          </p:nvSpPr>
          <p:spPr>
            <a:xfrm>
              <a:off x="0" y="0"/>
              <a:ext cx="887510" cy="554831"/>
            </a:xfrm>
            <a:custGeom>
              <a:rect b="b" l="l" r="r" t="t"/>
              <a:pathLst>
                <a:path extrusionOk="0" h="554831" w="887510">
                  <a:moveTo>
                    <a:pt x="42535" y="0"/>
                  </a:moveTo>
                  <a:lnTo>
                    <a:pt x="844975" y="0"/>
                  </a:lnTo>
                  <a:cubicBezTo>
                    <a:pt x="856256" y="0"/>
                    <a:pt x="867075" y="4481"/>
                    <a:pt x="875052" y="12458"/>
                  </a:cubicBezTo>
                  <a:cubicBezTo>
                    <a:pt x="883029" y="20435"/>
                    <a:pt x="887510" y="31254"/>
                    <a:pt x="887510" y="42535"/>
                  </a:cubicBezTo>
                  <a:lnTo>
                    <a:pt x="887510" y="512296"/>
                  </a:lnTo>
                  <a:cubicBezTo>
                    <a:pt x="887510" y="523577"/>
                    <a:pt x="883029" y="534396"/>
                    <a:pt x="875052" y="542373"/>
                  </a:cubicBezTo>
                  <a:cubicBezTo>
                    <a:pt x="867075" y="550350"/>
                    <a:pt x="856256" y="554831"/>
                    <a:pt x="844975" y="554831"/>
                  </a:cubicBezTo>
                  <a:lnTo>
                    <a:pt x="42535" y="554831"/>
                  </a:lnTo>
                  <a:cubicBezTo>
                    <a:pt x="31254" y="554831"/>
                    <a:pt x="20435" y="550350"/>
                    <a:pt x="12458" y="542373"/>
                  </a:cubicBezTo>
                  <a:cubicBezTo>
                    <a:pt x="4481" y="534396"/>
                    <a:pt x="0" y="523577"/>
                    <a:pt x="0" y="512296"/>
                  </a:cubicBezTo>
                  <a:lnTo>
                    <a:pt x="0" y="42535"/>
                  </a:lnTo>
                  <a:cubicBezTo>
                    <a:pt x="0" y="31254"/>
                    <a:pt x="4481" y="20435"/>
                    <a:pt x="12458" y="12458"/>
                  </a:cubicBezTo>
                  <a:cubicBezTo>
                    <a:pt x="20435" y="4481"/>
                    <a:pt x="31254" y="0"/>
                    <a:pt x="42535" y="0"/>
                  </a:cubicBezTo>
                  <a:close/>
                </a:path>
              </a:pathLst>
            </a:custGeom>
            <a:solidFill>
              <a:srgbClr val="31439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09" name="Google Shape;309;p17"/>
            <p:cNvSpPr txBox="1"/>
            <p:nvPr/>
          </p:nvSpPr>
          <p:spPr>
            <a:xfrm>
              <a:off x="0" y="-47625"/>
              <a:ext cx="887510" cy="602456"/>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10" name="Google Shape;310;p17"/>
          <p:cNvSpPr txBox="1"/>
          <p:nvPr/>
        </p:nvSpPr>
        <p:spPr>
          <a:xfrm>
            <a:off x="1016232" y="1745313"/>
            <a:ext cx="1935376" cy="24288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 sz="1600" u="none" cap="none" strike="noStrike">
                <a:solidFill>
                  <a:srgbClr val="FFFFFF"/>
                </a:solidFill>
                <a:latin typeface="Anton"/>
                <a:ea typeface="Anton"/>
                <a:cs typeface="Anton"/>
                <a:sym typeface="Anton"/>
              </a:rPr>
              <a:t>Service One</a:t>
            </a:r>
            <a:endParaRPr sz="700"/>
          </a:p>
        </p:txBody>
      </p:sp>
      <p:sp>
        <p:nvSpPr>
          <p:cNvPr id="311" name="Google Shape;311;p17"/>
          <p:cNvSpPr txBox="1"/>
          <p:nvPr/>
        </p:nvSpPr>
        <p:spPr>
          <a:xfrm>
            <a:off x="3322293" y="1745313"/>
            <a:ext cx="1935376" cy="24288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 sz="1600" u="none" cap="none" strike="noStrike">
                <a:solidFill>
                  <a:srgbClr val="FFFFFF"/>
                </a:solidFill>
                <a:latin typeface="Anton"/>
                <a:ea typeface="Anton"/>
                <a:cs typeface="Anton"/>
                <a:sym typeface="Anton"/>
              </a:rPr>
              <a:t>Service One</a:t>
            </a:r>
            <a:endParaRPr sz="700"/>
          </a:p>
        </p:txBody>
      </p:sp>
      <p:sp>
        <p:nvSpPr>
          <p:cNvPr id="312" name="Google Shape;312;p17"/>
          <p:cNvSpPr txBox="1"/>
          <p:nvPr/>
        </p:nvSpPr>
        <p:spPr>
          <a:xfrm>
            <a:off x="1016232" y="3529008"/>
            <a:ext cx="1935376" cy="24288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 sz="1600" u="none" cap="none" strike="noStrike">
                <a:solidFill>
                  <a:srgbClr val="FFFFFF"/>
                </a:solidFill>
                <a:latin typeface="Anton"/>
                <a:ea typeface="Anton"/>
                <a:cs typeface="Anton"/>
                <a:sym typeface="Anton"/>
              </a:rPr>
              <a:t>Service Three</a:t>
            </a:r>
            <a:endParaRPr sz="700"/>
          </a:p>
        </p:txBody>
      </p:sp>
      <p:sp>
        <p:nvSpPr>
          <p:cNvPr id="313" name="Google Shape;313;p17"/>
          <p:cNvSpPr txBox="1"/>
          <p:nvPr/>
        </p:nvSpPr>
        <p:spPr>
          <a:xfrm>
            <a:off x="3322293" y="3529008"/>
            <a:ext cx="1935376" cy="24288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 sz="1600" u="none" cap="none" strike="noStrike">
                <a:solidFill>
                  <a:srgbClr val="FFFFFF"/>
                </a:solidFill>
                <a:latin typeface="Anton"/>
                <a:ea typeface="Anton"/>
                <a:cs typeface="Anton"/>
                <a:sym typeface="Anton"/>
              </a:rPr>
              <a:t>Service Three</a:t>
            </a:r>
            <a:endParaRPr sz="700"/>
          </a:p>
        </p:txBody>
      </p:sp>
      <p:sp>
        <p:nvSpPr>
          <p:cNvPr id="314" name="Google Shape;314;p17"/>
          <p:cNvSpPr txBox="1"/>
          <p:nvPr/>
        </p:nvSpPr>
        <p:spPr>
          <a:xfrm>
            <a:off x="1240859" y="2105142"/>
            <a:ext cx="1486121" cy="31908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 sz="1100" u="none" cap="none" strike="noStrike">
                <a:solidFill>
                  <a:srgbClr val="FFBD59"/>
                </a:solidFill>
                <a:latin typeface="IBM Plex Serif"/>
                <a:ea typeface="IBM Plex Serif"/>
                <a:cs typeface="IBM Plex Serif"/>
                <a:sym typeface="IBM Plex Serif"/>
              </a:rPr>
              <a:t>Elaborate on what you want to discuss. </a:t>
            </a:r>
            <a:endParaRPr sz="700"/>
          </a:p>
        </p:txBody>
      </p:sp>
      <p:sp>
        <p:nvSpPr>
          <p:cNvPr id="315" name="Google Shape;315;p17"/>
          <p:cNvSpPr txBox="1"/>
          <p:nvPr/>
        </p:nvSpPr>
        <p:spPr>
          <a:xfrm>
            <a:off x="3513373" y="2105142"/>
            <a:ext cx="1553216" cy="31908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 sz="1100" u="none" cap="none" strike="noStrike">
                <a:solidFill>
                  <a:srgbClr val="FFBD59"/>
                </a:solidFill>
                <a:latin typeface="IBM Plex Serif"/>
                <a:ea typeface="IBM Plex Serif"/>
                <a:cs typeface="IBM Plex Serif"/>
                <a:sym typeface="IBM Plex Serif"/>
              </a:rPr>
              <a:t>Elaborate on what you want to discuss. </a:t>
            </a:r>
            <a:endParaRPr sz="700"/>
          </a:p>
        </p:txBody>
      </p:sp>
      <p:sp>
        <p:nvSpPr>
          <p:cNvPr id="316" name="Google Shape;316;p17"/>
          <p:cNvSpPr txBox="1"/>
          <p:nvPr/>
        </p:nvSpPr>
        <p:spPr>
          <a:xfrm>
            <a:off x="1240859" y="3888837"/>
            <a:ext cx="1486121" cy="31908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 sz="1100" u="none" cap="none" strike="noStrike">
                <a:solidFill>
                  <a:srgbClr val="FFBD59"/>
                </a:solidFill>
                <a:latin typeface="IBM Plex Serif"/>
                <a:ea typeface="IBM Plex Serif"/>
                <a:cs typeface="IBM Plex Serif"/>
                <a:sym typeface="IBM Plex Serif"/>
              </a:rPr>
              <a:t>Elaborate on what you want to discuss. </a:t>
            </a:r>
            <a:endParaRPr sz="700"/>
          </a:p>
        </p:txBody>
      </p:sp>
      <p:sp>
        <p:nvSpPr>
          <p:cNvPr id="317" name="Google Shape;317;p17"/>
          <p:cNvSpPr txBox="1"/>
          <p:nvPr/>
        </p:nvSpPr>
        <p:spPr>
          <a:xfrm>
            <a:off x="3513373" y="3888837"/>
            <a:ext cx="1553216" cy="31908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 sz="1100" u="none" cap="none" strike="noStrike">
                <a:solidFill>
                  <a:srgbClr val="FFBD59"/>
                </a:solidFill>
                <a:latin typeface="IBM Plex Serif"/>
                <a:ea typeface="IBM Plex Serif"/>
                <a:cs typeface="IBM Plex Serif"/>
                <a:sym typeface="IBM Plex Serif"/>
              </a:rPr>
              <a:t>Elaborate on what you want to discuss. </a:t>
            </a:r>
            <a:endParaRPr sz="7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A77FF"/>
        </a:solidFill>
      </p:bgPr>
    </p:bg>
    <p:spTree>
      <p:nvGrpSpPr>
        <p:cNvPr id="321" name="Shape 321"/>
        <p:cNvGrpSpPr/>
        <p:nvPr/>
      </p:nvGrpSpPr>
      <p:grpSpPr>
        <a:xfrm>
          <a:off x="0" y="0"/>
          <a:ext cx="0" cy="0"/>
          <a:chOff x="0" y="0"/>
          <a:chExt cx="0" cy="0"/>
        </a:xfrm>
      </p:grpSpPr>
      <p:grpSp>
        <p:nvGrpSpPr>
          <p:cNvPr id="322" name="Google Shape;322;p18"/>
          <p:cNvGrpSpPr/>
          <p:nvPr/>
        </p:nvGrpSpPr>
        <p:grpSpPr>
          <a:xfrm>
            <a:off x="514350" y="1080758"/>
            <a:ext cx="3637278" cy="3357651"/>
            <a:chOff x="0" y="-47625"/>
            <a:chExt cx="1773577" cy="1637227"/>
          </a:xfrm>
        </p:grpSpPr>
        <p:sp>
          <p:nvSpPr>
            <p:cNvPr id="323" name="Google Shape;323;p18"/>
            <p:cNvSpPr/>
            <p:nvPr/>
          </p:nvSpPr>
          <p:spPr>
            <a:xfrm>
              <a:off x="0" y="0"/>
              <a:ext cx="1773577" cy="1589602"/>
            </a:xfrm>
            <a:custGeom>
              <a:rect b="b" l="l" r="r" t="t"/>
              <a:pathLst>
                <a:path extrusionOk="0" h="1589602" w="1773577">
                  <a:moveTo>
                    <a:pt x="21285" y="0"/>
                  </a:moveTo>
                  <a:lnTo>
                    <a:pt x="1752292" y="0"/>
                  </a:lnTo>
                  <a:cubicBezTo>
                    <a:pt x="1757937" y="0"/>
                    <a:pt x="1763351" y="2243"/>
                    <a:pt x="1767343" y="6234"/>
                  </a:cubicBezTo>
                  <a:cubicBezTo>
                    <a:pt x="1771334" y="10226"/>
                    <a:pt x="1773577" y="15640"/>
                    <a:pt x="1773577" y="21285"/>
                  </a:cubicBezTo>
                  <a:lnTo>
                    <a:pt x="1773577" y="1568318"/>
                  </a:lnTo>
                  <a:cubicBezTo>
                    <a:pt x="1773577" y="1580073"/>
                    <a:pt x="1764047" y="1589602"/>
                    <a:pt x="1752292" y="1589602"/>
                  </a:cubicBezTo>
                  <a:lnTo>
                    <a:pt x="21285" y="1589602"/>
                  </a:lnTo>
                  <a:cubicBezTo>
                    <a:pt x="15640" y="1589602"/>
                    <a:pt x="10226" y="1587360"/>
                    <a:pt x="6234" y="1583368"/>
                  </a:cubicBezTo>
                  <a:cubicBezTo>
                    <a:pt x="2243" y="1579377"/>
                    <a:pt x="0" y="1573963"/>
                    <a:pt x="0" y="1568318"/>
                  </a:cubicBezTo>
                  <a:lnTo>
                    <a:pt x="0" y="21285"/>
                  </a:lnTo>
                  <a:cubicBezTo>
                    <a:pt x="0" y="15640"/>
                    <a:pt x="2243" y="10226"/>
                    <a:pt x="6234" y="6234"/>
                  </a:cubicBezTo>
                  <a:cubicBezTo>
                    <a:pt x="10226" y="2243"/>
                    <a:pt x="15640" y="0"/>
                    <a:pt x="21285" y="0"/>
                  </a:cubicBezTo>
                  <a:close/>
                </a:path>
              </a:pathLst>
            </a:custGeom>
            <a:solidFill>
              <a:srgbClr val="31439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24" name="Google Shape;324;p18"/>
            <p:cNvSpPr txBox="1"/>
            <p:nvPr/>
          </p:nvSpPr>
          <p:spPr>
            <a:xfrm>
              <a:off x="0" y="-47625"/>
              <a:ext cx="1773577" cy="1637227"/>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25" name="Google Shape;325;p18"/>
          <p:cNvSpPr/>
          <p:nvPr/>
        </p:nvSpPr>
        <p:spPr>
          <a:xfrm>
            <a:off x="2684876" y="-3017800"/>
            <a:ext cx="5408401" cy="5714610"/>
          </a:xfrm>
          <a:custGeom>
            <a:rect b="b" l="l" r="r" t="t"/>
            <a:pathLst>
              <a:path extrusionOk="0" h="11429219" w="10816802">
                <a:moveTo>
                  <a:pt x="0" y="0"/>
                </a:moveTo>
                <a:lnTo>
                  <a:pt x="10816802" y="0"/>
                </a:lnTo>
                <a:lnTo>
                  <a:pt x="10816802" y="11429219"/>
                </a:lnTo>
                <a:lnTo>
                  <a:pt x="0" y="11429219"/>
                </a:lnTo>
                <a:lnTo>
                  <a:pt x="0" y="0"/>
                </a:lnTo>
                <a:close/>
              </a:path>
            </a:pathLst>
          </a:custGeom>
          <a:blipFill rotWithShape="1">
            <a:blip r:embed="rId3">
              <a:alphaModFix/>
            </a:blip>
            <a:stretch>
              <a:fillRect b="0" l="0" r="0" t="0"/>
            </a:stretch>
          </a:blipFill>
          <a:ln>
            <a:noFill/>
          </a:ln>
        </p:spPr>
      </p:sp>
      <p:pic>
        <p:nvPicPr>
          <p:cNvPr id="326" name="Google Shape;326;p18"/>
          <p:cNvPicPr preferRelativeResize="0"/>
          <p:nvPr/>
        </p:nvPicPr>
        <p:blipFill>
          <a:blip r:embed="rId4">
            <a:alphaModFix/>
          </a:blip>
          <a:stretch>
            <a:fillRect/>
          </a:stretch>
        </p:blipFill>
        <p:spPr>
          <a:xfrm>
            <a:off x="0" y="0"/>
            <a:ext cx="9144000" cy="5143500"/>
          </a:xfrm>
          <a:prstGeom prst="rect">
            <a:avLst/>
          </a:prstGeom>
          <a:noFill/>
          <a:ln>
            <a:noFill/>
          </a:ln>
        </p:spPr>
      </p:pic>
      <p:pic>
        <p:nvPicPr>
          <p:cNvPr id="327" name="Google Shape;327;p18"/>
          <p:cNvPicPr preferRelativeResize="0"/>
          <p:nvPr/>
        </p:nvPicPr>
        <p:blipFill rotWithShape="1">
          <a:blip r:embed="rId5">
            <a:alphaModFix/>
          </a:blip>
          <a:srcRect b="0" l="27017" r="27017" t="0"/>
          <a:stretch/>
        </p:blipFill>
        <p:spPr>
          <a:xfrm>
            <a:off x="4572000" y="614373"/>
            <a:ext cx="4675838" cy="4628639"/>
          </a:xfrm>
          <a:prstGeom prst="rect">
            <a:avLst/>
          </a:prstGeom>
          <a:noFill/>
          <a:ln>
            <a:noFill/>
          </a:ln>
        </p:spPr>
      </p:pic>
      <p:sp>
        <p:nvSpPr>
          <p:cNvPr id="328" name="Google Shape;328;p18"/>
          <p:cNvSpPr txBox="1"/>
          <p:nvPr/>
        </p:nvSpPr>
        <p:spPr>
          <a:xfrm>
            <a:off x="514350" y="514350"/>
            <a:ext cx="3396287" cy="361950"/>
          </a:xfrm>
          <a:prstGeom prst="rect">
            <a:avLst/>
          </a:prstGeom>
          <a:noFill/>
          <a:ln>
            <a:noFill/>
          </a:ln>
        </p:spPr>
        <p:txBody>
          <a:bodyPr anchorCtr="0" anchor="t" bIns="0" lIns="0" spcFirstLastPara="1" rIns="0" wrap="square" tIns="0">
            <a:spAutoFit/>
          </a:bodyPr>
          <a:lstStyle/>
          <a:p>
            <a:pPr indent="0" lvl="0" marL="0" marR="0" rtl="0" algn="l">
              <a:lnSpc>
                <a:spcPct val="119979"/>
              </a:lnSpc>
              <a:spcBef>
                <a:spcPts val="0"/>
              </a:spcBef>
              <a:spcAft>
                <a:spcPts val="0"/>
              </a:spcAft>
              <a:buNone/>
            </a:pPr>
            <a:r>
              <a:rPr b="0" i="0" lang="en" sz="2400" u="none" cap="none" strike="noStrike">
                <a:solidFill>
                  <a:srgbClr val="31439D"/>
                </a:solidFill>
                <a:latin typeface="Anton"/>
                <a:ea typeface="Anton"/>
                <a:cs typeface="Anton"/>
                <a:sym typeface="Anton"/>
              </a:rPr>
              <a:t>OUR PROJECT</a:t>
            </a:r>
            <a:endParaRPr sz="700"/>
          </a:p>
        </p:txBody>
      </p:sp>
      <p:sp>
        <p:nvSpPr>
          <p:cNvPr id="329" name="Google Shape;329;p18"/>
          <p:cNvSpPr txBox="1"/>
          <p:nvPr/>
        </p:nvSpPr>
        <p:spPr>
          <a:xfrm>
            <a:off x="749499" y="3898667"/>
            <a:ext cx="2746314" cy="319088"/>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 sz="1100" u="none" cap="none" strike="noStrike">
                <a:solidFill>
                  <a:srgbClr val="FFBD59"/>
                </a:solidFill>
                <a:latin typeface="IBM Plex Serif Medium"/>
                <a:ea typeface="IBM Plex Serif Medium"/>
                <a:cs typeface="IBM Plex Serif Medium"/>
                <a:sym typeface="IBM Plex Serif Medium"/>
              </a:rPr>
              <a:t>YEAR: 2022</a:t>
            </a:r>
            <a:endParaRPr sz="700"/>
          </a:p>
          <a:p>
            <a:pPr indent="0" lvl="0" marL="0" marR="0" rtl="0" algn="l">
              <a:lnSpc>
                <a:spcPct val="120000"/>
              </a:lnSpc>
              <a:spcBef>
                <a:spcPts val="0"/>
              </a:spcBef>
              <a:spcAft>
                <a:spcPts val="0"/>
              </a:spcAft>
              <a:buNone/>
            </a:pPr>
            <a:r>
              <a:rPr b="1" i="0" lang="en" sz="1100" u="none" cap="none" strike="noStrike">
                <a:solidFill>
                  <a:srgbClr val="FFBD59"/>
                </a:solidFill>
                <a:latin typeface="IBM Plex Serif Medium"/>
                <a:ea typeface="IBM Plex Serif Medium"/>
                <a:cs typeface="IBM Plex Serif Medium"/>
                <a:sym typeface="IBM Plex Serif Medium"/>
              </a:rPr>
              <a:t>ROLE: WRITE YOUR ROLE</a:t>
            </a:r>
            <a:endParaRPr sz="700"/>
          </a:p>
        </p:txBody>
      </p:sp>
      <p:sp>
        <p:nvSpPr>
          <p:cNvPr id="330" name="Google Shape;330;p18"/>
          <p:cNvSpPr txBox="1"/>
          <p:nvPr/>
        </p:nvSpPr>
        <p:spPr>
          <a:xfrm>
            <a:off x="749500" y="2753030"/>
            <a:ext cx="3167100" cy="1015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100" u="none" cap="none" strike="noStrike">
                <a:solidFill>
                  <a:srgbClr val="FFFFFF"/>
                </a:solidFill>
                <a:latin typeface="IBM Plex Serif"/>
                <a:ea typeface="IBM Plex Serif"/>
                <a:cs typeface="IBM Plex Serif"/>
                <a:sym typeface="IBM Plex Serif"/>
              </a:rPr>
              <a:t>Presentations are communication tools that can be used as demonstrations, lectures, speeches, reports, and more. It is mostly presented before an audience. It serves a variety of purposes, making presentations powerful tools for convincing and teaching.</a:t>
            </a:r>
            <a:endParaRPr sz="700"/>
          </a:p>
        </p:txBody>
      </p:sp>
      <p:sp>
        <p:nvSpPr>
          <p:cNvPr id="331" name="Google Shape;331;p18"/>
          <p:cNvSpPr txBox="1"/>
          <p:nvPr/>
        </p:nvSpPr>
        <p:spPr>
          <a:xfrm>
            <a:off x="749500" y="2310118"/>
            <a:ext cx="1935376" cy="242888"/>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 sz="1600" u="none" cap="none" strike="noStrike">
                <a:solidFill>
                  <a:srgbClr val="FFFFFF"/>
                </a:solidFill>
                <a:latin typeface="Anton"/>
                <a:ea typeface="Anton"/>
                <a:cs typeface="Anton"/>
                <a:sym typeface="Anton"/>
              </a:rPr>
              <a:t>Project name</a:t>
            </a:r>
            <a:endParaRPr sz="700"/>
          </a:p>
        </p:txBody>
      </p:sp>
      <p:sp>
        <p:nvSpPr>
          <p:cNvPr id="332" name="Google Shape;332;p18"/>
          <p:cNvSpPr/>
          <p:nvPr/>
        </p:nvSpPr>
        <p:spPr>
          <a:xfrm>
            <a:off x="749499" y="1395046"/>
            <a:ext cx="701244" cy="710284"/>
          </a:xfrm>
          <a:custGeom>
            <a:rect b="b" l="l" r="r" t="t"/>
            <a:pathLst>
              <a:path extrusionOk="0" h="1420568" w="1402488">
                <a:moveTo>
                  <a:pt x="0" y="0"/>
                </a:moveTo>
                <a:lnTo>
                  <a:pt x="1402488" y="0"/>
                </a:lnTo>
                <a:lnTo>
                  <a:pt x="1402488" y="1420568"/>
                </a:lnTo>
                <a:lnTo>
                  <a:pt x="0" y="1420568"/>
                </a:lnTo>
                <a:lnTo>
                  <a:pt x="0" y="0"/>
                </a:lnTo>
                <a:close/>
              </a:path>
            </a:pathLst>
          </a:custGeom>
          <a:blipFill rotWithShape="1">
            <a:blip r:embed="rId6">
              <a:alphaModFix/>
            </a:blip>
            <a:stretch>
              <a:fillRect b="0" l="0" r="0" t="0"/>
            </a:stretch>
          </a:blipFill>
          <a:ln>
            <a:noFill/>
          </a:ln>
        </p:spPr>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FFFFFF"/>
      </a:dk1>
      <a:lt1>
        <a:srgbClr val="506BF1"/>
      </a:lt1>
      <a:dk2>
        <a:srgbClr val="FFFFFF"/>
      </a:dk2>
      <a:lt2>
        <a:srgbClr val="506BF1"/>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