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Martel Heavy"/>
      <p:bold r:id="rId27"/>
    </p:embeddedFont>
    <p:embeddedFont>
      <p:font typeface="Montserrat SemiBold"/>
      <p:regular r:id="rId28"/>
      <p:bold r:id="rId29"/>
      <p:italic r:id="rId30"/>
      <p:boldItalic r:id="rId31"/>
    </p:embeddedFont>
    <p:embeddedFont>
      <p:font typeface="Mr Dafoe"/>
      <p:regular r:id="rId32"/>
    </p:embeddedFont>
    <p:embeddedFont>
      <p:font typeface="Montserra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regular.fntdata"/><Relationship Id="rId27" Type="http://schemas.openxmlformats.org/officeDocument/2006/relationships/font" Target="fonts/MartelHeavy-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font" Target="fonts/MrDafoe-regular.fntdata"/><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f8de809ae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f8de809ae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f8de809aeb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f8de809aeb_1_2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f8de809aeb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f8de809aeb_1_2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f8de809aeb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f8de809aeb_1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f8de809aeb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f8de809aeb_1_3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f8de809aeb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f8de809aeb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f8de809aeb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f8de809aeb_1_3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f8de809aeb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f8de809aeb_1_3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f8de809aeb_1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f8de809aeb_1_4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f8de809aeb_1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f8de809aeb_1_4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f8de809aeb_1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f8de809aeb_1_4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f8de809aeb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f8de809aeb_1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f8de809aeb_1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f8de809aeb_1_4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f8de809aeb_1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f8de809aeb_1_5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f8de809aeb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f8de809aeb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f8de809aeb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f8de809aeb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f8de809aeb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f8de809aeb_1_1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f8de809aeb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f8de809aeb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f8de809aeb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f8de809aeb_1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f8de809aeb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f8de809aeb_1_3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f8de809aeb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f8de809aeb_1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sp>
        <p:nvSpPr>
          <p:cNvPr id="11" name="Google Shape;11;p2"/>
          <p:cNvSpPr/>
          <p:nvPr>
            <p:ph idx="2" type="pic"/>
          </p:nvPr>
        </p:nvSpPr>
        <p:spPr>
          <a:xfrm>
            <a:off x="-12475" y="-21700"/>
            <a:ext cx="3879300" cy="5165100"/>
          </a:xfrm>
          <a:prstGeom prst="rect">
            <a:avLst/>
          </a:prstGeom>
          <a:noFill/>
          <a:ln>
            <a:noFill/>
          </a:ln>
        </p:spPr>
      </p:sp>
      <p:sp>
        <p:nvSpPr>
          <p:cNvPr id="12" name="Google Shape;12;p2"/>
          <p:cNvSpPr/>
          <p:nvPr/>
        </p:nvSpPr>
        <p:spPr>
          <a:xfrm>
            <a:off x="2668333" y="-2807055"/>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3">
              <a:alphaModFix/>
            </a:blip>
            <a:stretch>
              <a:fillRect b="0" l="0" r="0" t="0"/>
            </a:stretch>
          </a:blipFill>
          <a:ln>
            <a:noFill/>
          </a:ln>
        </p:spPr>
      </p:sp>
      <p:sp>
        <p:nvSpPr>
          <p:cNvPr id="13" name="Google Shape;13;p2"/>
          <p:cNvSpPr/>
          <p:nvPr/>
        </p:nvSpPr>
        <p:spPr>
          <a:xfrm>
            <a:off x="2321471" y="3693054"/>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4">
              <a:alphaModFix/>
            </a:blip>
            <a:stretch>
              <a:fillRect b="0" l="0" r="0" t="0"/>
            </a:stretch>
          </a:blipFill>
          <a:ln>
            <a:noFill/>
          </a:ln>
        </p:spPr>
      </p:sp>
      <p:sp>
        <p:nvSpPr>
          <p:cNvPr id="14" name="Google Shape;14;p2"/>
          <p:cNvSpPr/>
          <p:nvPr/>
        </p:nvSpPr>
        <p:spPr>
          <a:xfrm>
            <a:off x="6713911" y="4071741"/>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5">
              <a:alphaModFix/>
            </a:blip>
            <a:stretch>
              <a:fillRect b="0" l="0" r="0" t="0"/>
            </a:stretch>
          </a:blipFill>
          <a:ln>
            <a:noFill/>
          </a:ln>
        </p:spPr>
      </p:sp>
      <p:sp>
        <p:nvSpPr>
          <p:cNvPr id="15" name="Google Shape;15;p2"/>
          <p:cNvSpPr txBox="1"/>
          <p:nvPr>
            <p:ph type="ctrTitle"/>
          </p:nvPr>
        </p:nvSpPr>
        <p:spPr>
          <a:xfrm>
            <a:off x="3879228" y="1506575"/>
            <a:ext cx="49530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4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 name="Google Shape;16;p2"/>
          <p:cNvSpPr txBox="1"/>
          <p:nvPr>
            <p:ph idx="1" type="subTitle"/>
          </p:nvPr>
        </p:nvSpPr>
        <p:spPr>
          <a:xfrm>
            <a:off x="4105250" y="3596125"/>
            <a:ext cx="47271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grpSp>
        <p:nvGrpSpPr>
          <p:cNvPr id="20" name="Google Shape;20;p3"/>
          <p:cNvGrpSpPr/>
          <p:nvPr/>
        </p:nvGrpSpPr>
        <p:grpSpPr>
          <a:xfrm>
            <a:off x="5962399" y="0"/>
            <a:ext cx="3181538" cy="5143478"/>
            <a:chOff x="0" y="0"/>
            <a:chExt cx="1675905" cy="2709375"/>
          </a:xfrm>
        </p:grpSpPr>
        <p:sp>
          <p:nvSpPr>
            <p:cNvPr id="21" name="Google Shape;21;p3"/>
            <p:cNvSpPr/>
            <p:nvPr/>
          </p:nvSpPr>
          <p:spPr>
            <a:xfrm>
              <a:off x="0" y="0"/>
              <a:ext cx="1675905" cy="2709333"/>
            </a:xfrm>
            <a:custGeom>
              <a:rect b="b" l="l" r="r" t="t"/>
              <a:pathLst>
                <a:path extrusionOk="0" h="2709333" w="1675905">
                  <a:moveTo>
                    <a:pt x="0" y="0"/>
                  </a:moveTo>
                  <a:lnTo>
                    <a:pt x="1675905" y="0"/>
                  </a:lnTo>
                  <a:lnTo>
                    <a:pt x="1675905" y="2709333"/>
                  </a:lnTo>
                  <a:lnTo>
                    <a:pt x="0" y="2709333"/>
                  </a:lnTo>
                  <a:close/>
                </a:path>
              </a:pathLst>
            </a:custGeom>
            <a:solidFill>
              <a:srgbClr val="94AB6F"/>
            </a:solidFill>
            <a:ln>
              <a:noFill/>
            </a:ln>
          </p:spPr>
        </p:sp>
        <p:sp>
          <p:nvSpPr>
            <p:cNvPr id="22" name="Google Shape;22;p3"/>
            <p:cNvSpPr txBox="1"/>
            <p:nvPr/>
          </p:nvSpPr>
          <p:spPr>
            <a:xfrm>
              <a:off x="0" y="104775"/>
              <a:ext cx="1675800" cy="2604600"/>
            </a:xfrm>
            <a:prstGeom prst="rect">
              <a:avLst/>
            </a:prstGeom>
            <a:noFill/>
            <a:ln>
              <a:noFill/>
            </a:ln>
          </p:spPr>
          <p:txBody>
            <a:bodyPr anchorCtr="0" anchor="ctr" bIns="25400" lIns="25400" spcFirstLastPara="1" rIns="25400" wrap="square" tIns="25400">
              <a:noAutofit/>
            </a:bodyPr>
            <a:lstStyle/>
            <a:p>
              <a:pPr indent="0" lvl="0" marL="0" marR="0" rtl="0" algn="ctr">
                <a:lnSpc>
                  <a:spcPct val="10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 name="Google Shape;23;p3"/>
          <p:cNvSpPr/>
          <p:nvPr>
            <p:ph idx="2" type="pic"/>
          </p:nvPr>
        </p:nvSpPr>
        <p:spPr>
          <a:xfrm>
            <a:off x="5000750" y="531350"/>
            <a:ext cx="2784300" cy="4070400"/>
          </a:xfrm>
          <a:prstGeom prst="rect">
            <a:avLst/>
          </a:prstGeom>
          <a:noFill/>
          <a:ln>
            <a:noFill/>
          </a:ln>
        </p:spPr>
      </p:sp>
      <p:sp>
        <p:nvSpPr>
          <p:cNvPr id="24" name="Google Shape;24;p3"/>
          <p:cNvSpPr/>
          <p:nvPr/>
        </p:nvSpPr>
        <p:spPr>
          <a:xfrm>
            <a:off x="5341245" y="2830160"/>
            <a:ext cx="4750130" cy="4114800"/>
          </a:xfrm>
          <a:custGeom>
            <a:rect b="b" l="l" r="r" t="t"/>
            <a:pathLst>
              <a:path extrusionOk="0" h="8229600" w="9500260">
                <a:moveTo>
                  <a:pt x="0" y="0"/>
                </a:moveTo>
                <a:lnTo>
                  <a:pt x="9500260" y="0"/>
                </a:lnTo>
                <a:lnTo>
                  <a:pt x="9500260" y="8229600"/>
                </a:lnTo>
                <a:lnTo>
                  <a:pt x="0" y="8229600"/>
                </a:lnTo>
                <a:lnTo>
                  <a:pt x="0" y="0"/>
                </a:lnTo>
                <a:close/>
              </a:path>
            </a:pathLst>
          </a:custGeom>
          <a:blipFill rotWithShape="1">
            <a:blip r:embed="rId3">
              <a:alphaModFix/>
            </a:blip>
            <a:stretch>
              <a:fillRect b="0" l="0" r="0" t="0"/>
            </a:stretch>
          </a:blipFill>
          <a:ln>
            <a:noFill/>
          </a:ln>
        </p:spPr>
      </p:sp>
      <p:sp>
        <p:nvSpPr>
          <p:cNvPr id="25" name="Google Shape;25;p3"/>
          <p:cNvSpPr/>
          <p:nvPr/>
        </p:nvSpPr>
        <p:spPr>
          <a:xfrm>
            <a:off x="-737164" y="-2919436"/>
            <a:ext cx="5846963" cy="4114800"/>
          </a:xfrm>
          <a:custGeom>
            <a:rect b="b" l="l" r="r" t="t"/>
            <a:pathLst>
              <a:path extrusionOk="0" h="8229600" w="11693925">
                <a:moveTo>
                  <a:pt x="0" y="0"/>
                </a:moveTo>
                <a:lnTo>
                  <a:pt x="11693925" y="0"/>
                </a:lnTo>
                <a:lnTo>
                  <a:pt x="11693925" y="8229600"/>
                </a:lnTo>
                <a:lnTo>
                  <a:pt x="0" y="8229600"/>
                </a:lnTo>
                <a:lnTo>
                  <a:pt x="0" y="0"/>
                </a:lnTo>
                <a:close/>
              </a:path>
            </a:pathLst>
          </a:custGeom>
          <a:blipFill rotWithShape="1">
            <a:blip r:embed="rId4">
              <a:alphaModFix/>
            </a:blip>
            <a:stretch>
              <a:fillRect b="0" l="0" r="0" t="0"/>
            </a:stretch>
          </a:blipFill>
          <a:ln>
            <a:noFill/>
          </a:ln>
        </p:spPr>
      </p:sp>
      <p:sp>
        <p:nvSpPr>
          <p:cNvPr id="26" name="Google Shape;26;p3"/>
          <p:cNvSpPr txBox="1"/>
          <p:nvPr>
            <p:ph type="title"/>
          </p:nvPr>
        </p:nvSpPr>
        <p:spPr>
          <a:xfrm>
            <a:off x="311700" y="2150850"/>
            <a:ext cx="43488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sp>
        <p:nvSpPr>
          <p:cNvPr id="30" name="Google Shape;30;p4"/>
          <p:cNvSpPr/>
          <p:nvPr/>
        </p:nvSpPr>
        <p:spPr>
          <a:xfrm>
            <a:off x="-4578606" y="4302196"/>
            <a:ext cx="8115300" cy="3783759"/>
          </a:xfrm>
          <a:custGeom>
            <a:rect b="b" l="l" r="r" t="t"/>
            <a:pathLst>
              <a:path extrusionOk="0" h="7567517" w="16230600">
                <a:moveTo>
                  <a:pt x="0" y="0"/>
                </a:moveTo>
                <a:lnTo>
                  <a:pt x="16230600" y="0"/>
                </a:lnTo>
                <a:lnTo>
                  <a:pt x="16230600" y="7567518"/>
                </a:lnTo>
                <a:lnTo>
                  <a:pt x="0" y="7567518"/>
                </a:lnTo>
                <a:lnTo>
                  <a:pt x="0" y="0"/>
                </a:lnTo>
                <a:close/>
              </a:path>
            </a:pathLst>
          </a:custGeom>
          <a:blipFill rotWithShape="1">
            <a:blip r:embed="rId3">
              <a:alphaModFix/>
            </a:blip>
            <a:stretch>
              <a:fillRect b="0" l="0" r="0" t="0"/>
            </a:stretch>
          </a:blipFill>
          <a:ln>
            <a:noFill/>
          </a:ln>
        </p:spPr>
      </p:sp>
      <p:sp>
        <p:nvSpPr>
          <p:cNvPr id="31" name="Google Shape;31;p4"/>
          <p:cNvSpPr/>
          <p:nvPr/>
        </p:nvSpPr>
        <p:spPr>
          <a:xfrm rot="-2016649">
            <a:off x="7227103" y="-1705390"/>
            <a:ext cx="4275220" cy="4125587"/>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4">
              <a:alphaModFix/>
            </a:blip>
            <a:stretch>
              <a:fillRect b="0" l="0" r="0" t="0"/>
            </a:stretch>
          </a:blipFill>
          <a:ln>
            <a:noFill/>
          </a:ln>
        </p:spPr>
      </p:sp>
      <p:sp>
        <p:nvSpPr>
          <p:cNvPr id="32" name="Google Shape;3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 name="Google Shape;3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p:nvPr/>
        </p:nvSpPr>
        <p:spPr>
          <a:xfrm>
            <a:off x="0" y="8141"/>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sp>
        <p:nvSpPr>
          <p:cNvPr id="37" name="Google Shape;37;p5"/>
          <p:cNvSpPr/>
          <p:nvPr>
            <p:ph idx="2" type="pic"/>
          </p:nvPr>
        </p:nvSpPr>
        <p:spPr>
          <a:xfrm>
            <a:off x="1167975" y="2323450"/>
            <a:ext cx="1611900" cy="2339700"/>
          </a:xfrm>
          <a:prstGeom prst="rect">
            <a:avLst/>
          </a:prstGeom>
          <a:noFill/>
          <a:ln>
            <a:noFill/>
          </a:ln>
        </p:spPr>
      </p:sp>
      <p:sp>
        <p:nvSpPr>
          <p:cNvPr id="38" name="Google Shape;38;p5"/>
          <p:cNvSpPr/>
          <p:nvPr>
            <p:ph idx="3" type="pic"/>
          </p:nvPr>
        </p:nvSpPr>
        <p:spPr>
          <a:xfrm>
            <a:off x="3722488" y="1142150"/>
            <a:ext cx="1713300" cy="2487000"/>
          </a:xfrm>
          <a:prstGeom prst="rect">
            <a:avLst/>
          </a:prstGeom>
          <a:noFill/>
          <a:ln>
            <a:noFill/>
          </a:ln>
        </p:spPr>
      </p:sp>
      <p:sp>
        <p:nvSpPr>
          <p:cNvPr id="39" name="Google Shape;39;p5"/>
          <p:cNvSpPr/>
          <p:nvPr>
            <p:ph idx="4" type="pic"/>
          </p:nvPr>
        </p:nvSpPr>
        <p:spPr>
          <a:xfrm>
            <a:off x="6361950" y="477575"/>
            <a:ext cx="1611900" cy="2339700"/>
          </a:xfrm>
          <a:prstGeom prst="rect">
            <a:avLst/>
          </a:prstGeom>
          <a:noFill/>
          <a:ln>
            <a:noFill/>
          </a:ln>
        </p:spPr>
      </p:sp>
      <p:sp>
        <p:nvSpPr>
          <p:cNvPr id="40" name="Google Shape;40;p5"/>
          <p:cNvSpPr/>
          <p:nvPr/>
        </p:nvSpPr>
        <p:spPr>
          <a:xfrm>
            <a:off x="2660208" y="-2570955"/>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3">
              <a:alphaModFix/>
            </a:blip>
            <a:stretch>
              <a:fillRect b="0" l="0" r="0" t="0"/>
            </a:stretch>
          </a:blipFill>
          <a:ln>
            <a:noFill/>
          </a:ln>
        </p:spPr>
      </p:sp>
      <p:sp>
        <p:nvSpPr>
          <p:cNvPr id="41" name="Google Shape;41;p5"/>
          <p:cNvSpPr/>
          <p:nvPr/>
        </p:nvSpPr>
        <p:spPr>
          <a:xfrm rot="-2016649">
            <a:off x="2966929" y="3263203"/>
            <a:ext cx="4275220" cy="4125587"/>
          </a:xfrm>
          <a:custGeom>
            <a:rect b="b" l="l" r="r" t="t"/>
            <a:pathLst>
              <a:path extrusionOk="0" h="8229600" w="8528083">
                <a:moveTo>
                  <a:pt x="0" y="0"/>
                </a:moveTo>
                <a:lnTo>
                  <a:pt x="8528082" y="0"/>
                </a:lnTo>
                <a:lnTo>
                  <a:pt x="8528082" y="8229600"/>
                </a:lnTo>
                <a:lnTo>
                  <a:pt x="0" y="8229600"/>
                </a:lnTo>
                <a:lnTo>
                  <a:pt x="0" y="0"/>
                </a:lnTo>
                <a:close/>
              </a:path>
            </a:pathLst>
          </a:custGeom>
          <a:blipFill rotWithShape="1">
            <a:blip r:embed="rId4">
              <a:alphaModFix/>
            </a:blip>
            <a:stretch>
              <a:fillRect b="0" l="0" r="0" t="0"/>
            </a:stretch>
          </a:blipFill>
          <a:ln>
            <a:noFill/>
          </a:ln>
        </p:spPr>
      </p:sp>
      <p:sp>
        <p:nvSpPr>
          <p:cNvPr id="42" name="Google Shape;42;p5"/>
          <p:cNvSpPr/>
          <p:nvPr/>
        </p:nvSpPr>
        <p:spPr>
          <a:xfrm>
            <a:off x="-1924729" y="2591121"/>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5">
              <a:alphaModFix/>
            </a:blip>
            <a:stretch>
              <a:fillRect b="0" l="0" r="0" t="0"/>
            </a:stretch>
          </a:blipFill>
          <a:ln>
            <a:noFill/>
          </a:ln>
        </p:spPr>
      </p:sp>
      <p:sp>
        <p:nvSpPr>
          <p:cNvPr id="43" name="Google Shape;43;p5"/>
          <p:cNvSpPr txBox="1"/>
          <p:nvPr>
            <p:ph type="title"/>
          </p:nvPr>
        </p:nvSpPr>
        <p:spPr>
          <a:xfrm>
            <a:off x="311700" y="445025"/>
            <a:ext cx="23880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44" name="Google Shape;4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grpSp>
        <p:nvGrpSpPr>
          <p:cNvPr id="47" name="Google Shape;47;p6"/>
          <p:cNvGrpSpPr/>
          <p:nvPr/>
        </p:nvGrpSpPr>
        <p:grpSpPr>
          <a:xfrm>
            <a:off x="-150354" y="2624313"/>
            <a:ext cx="9947373" cy="1200714"/>
            <a:chOff x="0" y="0"/>
            <a:chExt cx="26526328" cy="3201905"/>
          </a:xfrm>
        </p:grpSpPr>
        <p:sp>
          <p:nvSpPr>
            <p:cNvPr id="48" name="Google Shape;48;p6"/>
            <p:cNvSpPr/>
            <p:nvPr/>
          </p:nvSpPr>
          <p:spPr>
            <a:xfrm>
              <a:off x="0" y="0"/>
              <a:ext cx="6867357" cy="3201905"/>
            </a:xfrm>
            <a:custGeom>
              <a:rect b="b" l="l" r="r" t="t"/>
              <a:pathLst>
                <a:path extrusionOk="0" h="3201905" w="6867357">
                  <a:moveTo>
                    <a:pt x="0" y="0"/>
                  </a:moveTo>
                  <a:lnTo>
                    <a:pt x="6867357" y="0"/>
                  </a:lnTo>
                  <a:lnTo>
                    <a:pt x="6867357" y="3201905"/>
                  </a:lnTo>
                  <a:lnTo>
                    <a:pt x="0" y="3201905"/>
                  </a:lnTo>
                  <a:lnTo>
                    <a:pt x="0" y="0"/>
                  </a:lnTo>
                  <a:close/>
                </a:path>
              </a:pathLst>
            </a:custGeom>
            <a:blipFill rotWithShape="1">
              <a:blip r:embed="rId3">
                <a:alphaModFix/>
              </a:blip>
              <a:stretch>
                <a:fillRect b="0" l="0" r="0" t="0"/>
              </a:stretch>
            </a:blipFill>
            <a:ln>
              <a:noFill/>
            </a:ln>
          </p:spPr>
        </p:sp>
        <p:sp>
          <p:nvSpPr>
            <p:cNvPr id="49" name="Google Shape;49;p6"/>
            <p:cNvSpPr/>
            <p:nvPr/>
          </p:nvSpPr>
          <p:spPr>
            <a:xfrm>
              <a:off x="6616890" y="0"/>
              <a:ext cx="6867357" cy="3201905"/>
            </a:xfrm>
            <a:custGeom>
              <a:rect b="b" l="l" r="r" t="t"/>
              <a:pathLst>
                <a:path extrusionOk="0" h="3201905" w="6867357">
                  <a:moveTo>
                    <a:pt x="0" y="0"/>
                  </a:moveTo>
                  <a:lnTo>
                    <a:pt x="6867356" y="0"/>
                  </a:lnTo>
                  <a:lnTo>
                    <a:pt x="6867356" y="3201905"/>
                  </a:lnTo>
                  <a:lnTo>
                    <a:pt x="0" y="3201905"/>
                  </a:lnTo>
                  <a:lnTo>
                    <a:pt x="0" y="0"/>
                  </a:lnTo>
                  <a:close/>
                </a:path>
              </a:pathLst>
            </a:custGeom>
            <a:blipFill rotWithShape="1">
              <a:blip r:embed="rId3">
                <a:alphaModFix/>
              </a:blip>
              <a:stretch>
                <a:fillRect b="0" l="0" r="0" t="0"/>
              </a:stretch>
            </a:blipFill>
            <a:ln>
              <a:noFill/>
            </a:ln>
          </p:spPr>
        </p:sp>
        <p:sp>
          <p:nvSpPr>
            <p:cNvPr id="50" name="Google Shape;50;p6"/>
            <p:cNvSpPr/>
            <p:nvPr/>
          </p:nvSpPr>
          <p:spPr>
            <a:xfrm>
              <a:off x="13242549" y="0"/>
              <a:ext cx="6867357" cy="3201905"/>
            </a:xfrm>
            <a:custGeom>
              <a:rect b="b" l="l" r="r" t="t"/>
              <a:pathLst>
                <a:path extrusionOk="0" h="3201905" w="6867357">
                  <a:moveTo>
                    <a:pt x="0" y="0"/>
                  </a:moveTo>
                  <a:lnTo>
                    <a:pt x="6867356" y="0"/>
                  </a:lnTo>
                  <a:lnTo>
                    <a:pt x="6867356" y="3201905"/>
                  </a:lnTo>
                  <a:lnTo>
                    <a:pt x="0" y="3201905"/>
                  </a:lnTo>
                  <a:lnTo>
                    <a:pt x="0" y="0"/>
                  </a:lnTo>
                  <a:close/>
                </a:path>
              </a:pathLst>
            </a:custGeom>
            <a:blipFill rotWithShape="1">
              <a:blip r:embed="rId3">
                <a:alphaModFix/>
              </a:blip>
              <a:stretch>
                <a:fillRect b="0" l="0" r="0" t="0"/>
              </a:stretch>
            </a:blipFill>
            <a:ln>
              <a:noFill/>
            </a:ln>
          </p:spPr>
        </p:sp>
        <p:sp>
          <p:nvSpPr>
            <p:cNvPr id="51" name="Google Shape;51;p6"/>
            <p:cNvSpPr/>
            <p:nvPr/>
          </p:nvSpPr>
          <p:spPr>
            <a:xfrm>
              <a:off x="19658971" y="0"/>
              <a:ext cx="6867357" cy="3201905"/>
            </a:xfrm>
            <a:custGeom>
              <a:rect b="b" l="l" r="r" t="t"/>
              <a:pathLst>
                <a:path extrusionOk="0" h="3201905" w="6867357">
                  <a:moveTo>
                    <a:pt x="0" y="0"/>
                  </a:moveTo>
                  <a:lnTo>
                    <a:pt x="6867357" y="0"/>
                  </a:lnTo>
                  <a:lnTo>
                    <a:pt x="6867357" y="3201905"/>
                  </a:lnTo>
                  <a:lnTo>
                    <a:pt x="0" y="3201905"/>
                  </a:lnTo>
                  <a:lnTo>
                    <a:pt x="0" y="0"/>
                  </a:lnTo>
                  <a:close/>
                </a:path>
              </a:pathLst>
            </a:custGeom>
            <a:blipFill rotWithShape="1">
              <a:blip r:embed="rId3">
                <a:alphaModFix/>
              </a:blip>
              <a:stretch>
                <a:fillRect b="0" l="0" r="0" t="0"/>
              </a:stretch>
            </a:blipFill>
            <a:ln>
              <a:noFill/>
            </a:ln>
          </p:spPr>
        </p:sp>
      </p:grpSp>
      <p:sp>
        <p:nvSpPr>
          <p:cNvPr id="52" name="Google Shape;52;p6"/>
          <p:cNvSpPr txBox="1"/>
          <p:nvPr>
            <p:ph type="title"/>
          </p:nvPr>
        </p:nvSpPr>
        <p:spPr>
          <a:xfrm>
            <a:off x="1388100" y="686125"/>
            <a:ext cx="6367800" cy="2181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 name="Google Shape;5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sp>
        <p:nvSpPr>
          <p:cNvPr id="56" name="Google Shape;56;p7"/>
          <p:cNvSpPr txBox="1"/>
          <p:nvPr>
            <p:ph type="title"/>
          </p:nvPr>
        </p:nvSpPr>
        <p:spPr>
          <a:xfrm>
            <a:off x="136450" y="1284952"/>
            <a:ext cx="49254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7" name="Google Shape;57;p7"/>
          <p:cNvSpPr txBox="1"/>
          <p:nvPr>
            <p:ph idx="1" type="subTitle"/>
          </p:nvPr>
        </p:nvSpPr>
        <p:spPr>
          <a:xfrm>
            <a:off x="971800" y="2854852"/>
            <a:ext cx="32547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8" name="Google Shape;58;p7"/>
          <p:cNvSpPr txBox="1"/>
          <p:nvPr>
            <p:ph idx="2" type="body"/>
          </p:nvPr>
        </p:nvSpPr>
        <p:spPr>
          <a:xfrm>
            <a:off x="4939500" y="10288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9" name="Google Shape;5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7"/>
          <p:cNvSpPr/>
          <p:nvPr/>
        </p:nvSpPr>
        <p:spPr>
          <a:xfrm>
            <a:off x="-497594" y="-2904133"/>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3">
              <a:alphaModFix/>
            </a:blip>
            <a:stretch>
              <a:fillRect b="0" l="0" r="0" t="0"/>
            </a:stretch>
          </a:blipFill>
          <a:ln>
            <a:noFill/>
          </a:ln>
        </p:spPr>
      </p:sp>
      <p:sp>
        <p:nvSpPr>
          <p:cNvPr id="61" name="Google Shape;61;p7"/>
          <p:cNvSpPr/>
          <p:nvPr/>
        </p:nvSpPr>
        <p:spPr>
          <a:xfrm>
            <a:off x="-6267421" y="-2497883"/>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3">
              <a:alphaModFix/>
            </a:blip>
            <a:stretch>
              <a:fillRect b="0" l="0" r="0" t="0"/>
            </a:stretch>
          </a:blipFill>
          <a:ln>
            <a:noFill/>
          </a:ln>
        </p:spPr>
      </p:sp>
      <p:sp>
        <p:nvSpPr>
          <p:cNvPr id="62" name="Google Shape;62;p7"/>
          <p:cNvSpPr/>
          <p:nvPr/>
        </p:nvSpPr>
        <p:spPr>
          <a:xfrm>
            <a:off x="4262640" y="-3208933"/>
            <a:ext cx="8115300" cy="3783759"/>
          </a:xfrm>
          <a:custGeom>
            <a:rect b="b" l="l" r="r" t="t"/>
            <a:pathLst>
              <a:path extrusionOk="0" h="7567517" w="16230600">
                <a:moveTo>
                  <a:pt x="0" y="0"/>
                </a:moveTo>
                <a:lnTo>
                  <a:pt x="16230600" y="0"/>
                </a:lnTo>
                <a:lnTo>
                  <a:pt x="16230600" y="7567518"/>
                </a:lnTo>
                <a:lnTo>
                  <a:pt x="0" y="7567518"/>
                </a:lnTo>
                <a:lnTo>
                  <a:pt x="0" y="0"/>
                </a:lnTo>
                <a:close/>
              </a:path>
            </a:pathLst>
          </a:custGeom>
          <a:blipFill rotWithShape="1">
            <a:blip r:embed="rId3">
              <a:alphaModFix/>
            </a:blip>
            <a:stretch>
              <a:fillRect b="0" l="0" r="0" t="0"/>
            </a:stretch>
          </a:blipFill>
          <a:ln>
            <a:noFill/>
          </a:ln>
        </p:spPr>
      </p:sp>
      <p:sp>
        <p:nvSpPr>
          <p:cNvPr id="63" name="Google Shape;63;p7"/>
          <p:cNvSpPr/>
          <p:nvPr/>
        </p:nvSpPr>
        <p:spPr>
          <a:xfrm>
            <a:off x="8629650" y="-2079950"/>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 name="Shape 64"/>
        <p:cNvGrpSpPr/>
        <p:nvPr/>
      </p:nvGrpSpPr>
      <p:grpSpPr>
        <a:xfrm>
          <a:off x="0" y="0"/>
          <a:ext cx="0" cy="0"/>
          <a:chOff x="0" y="0"/>
          <a:chExt cx="0" cy="0"/>
        </a:xfrm>
      </p:grpSpPr>
      <p:sp>
        <p:nvSpPr>
          <p:cNvPr id="65" name="Google Shape;65;p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sp>
        <p:nvSpPr>
          <p:cNvPr id="66" name="Google Shape;66;p8"/>
          <p:cNvSpPr/>
          <p:nvPr>
            <p:ph idx="2" type="pic"/>
          </p:nvPr>
        </p:nvSpPr>
        <p:spPr>
          <a:xfrm>
            <a:off x="-8150" y="1769850"/>
            <a:ext cx="4339200" cy="1595700"/>
          </a:xfrm>
          <a:prstGeom prst="rect">
            <a:avLst/>
          </a:prstGeom>
          <a:noFill/>
          <a:ln>
            <a:noFill/>
          </a:ln>
        </p:spPr>
      </p:sp>
      <p:sp>
        <p:nvSpPr>
          <p:cNvPr id="67" name="Google Shape;67;p8"/>
          <p:cNvSpPr/>
          <p:nvPr>
            <p:ph idx="3" type="pic"/>
          </p:nvPr>
        </p:nvSpPr>
        <p:spPr>
          <a:xfrm>
            <a:off x="4761163" y="1774875"/>
            <a:ext cx="4339200" cy="1595700"/>
          </a:xfrm>
          <a:prstGeom prst="rect">
            <a:avLst/>
          </a:prstGeom>
          <a:noFill/>
          <a:ln>
            <a:noFill/>
          </a:ln>
        </p:spPr>
      </p:sp>
      <p:sp>
        <p:nvSpPr>
          <p:cNvPr id="68" name="Google Shape;68;p8"/>
          <p:cNvSpPr/>
          <p:nvPr/>
        </p:nvSpPr>
        <p:spPr>
          <a:xfrm>
            <a:off x="2156259" y="-2943362"/>
            <a:ext cx="7347857" cy="4114800"/>
          </a:xfrm>
          <a:custGeom>
            <a:rect b="b" l="l" r="r" t="t"/>
            <a:pathLst>
              <a:path extrusionOk="0" h="8229600" w="14695714">
                <a:moveTo>
                  <a:pt x="0" y="0"/>
                </a:moveTo>
                <a:lnTo>
                  <a:pt x="14695714" y="0"/>
                </a:lnTo>
                <a:lnTo>
                  <a:pt x="14695714" y="8229600"/>
                </a:lnTo>
                <a:lnTo>
                  <a:pt x="0" y="8229600"/>
                </a:lnTo>
                <a:lnTo>
                  <a:pt x="0" y="0"/>
                </a:lnTo>
                <a:close/>
              </a:path>
            </a:pathLst>
          </a:custGeom>
          <a:blipFill rotWithShape="1">
            <a:blip r:embed="rId3">
              <a:alphaModFix/>
            </a:blip>
            <a:stretch>
              <a:fillRect b="0" l="0" r="0" t="0"/>
            </a:stretch>
          </a:blipFill>
          <a:ln>
            <a:noFill/>
          </a:ln>
        </p:spPr>
      </p:sp>
      <p:sp>
        <p:nvSpPr>
          <p:cNvPr id="69" name="Google Shape;69;p8"/>
          <p:cNvSpPr/>
          <p:nvPr/>
        </p:nvSpPr>
        <p:spPr>
          <a:xfrm>
            <a:off x="-4131559" y="3086100"/>
            <a:ext cx="8107981" cy="4114800"/>
          </a:xfrm>
          <a:custGeom>
            <a:rect b="b" l="l" r="r" t="t"/>
            <a:pathLst>
              <a:path extrusionOk="0" h="8229600" w="16215961">
                <a:moveTo>
                  <a:pt x="0" y="0"/>
                </a:moveTo>
                <a:lnTo>
                  <a:pt x="16215961" y="0"/>
                </a:lnTo>
                <a:lnTo>
                  <a:pt x="16215961" y="8229600"/>
                </a:lnTo>
                <a:lnTo>
                  <a:pt x="0" y="8229600"/>
                </a:lnTo>
                <a:lnTo>
                  <a:pt x="0" y="0"/>
                </a:lnTo>
                <a:close/>
              </a:path>
            </a:pathLst>
          </a:custGeom>
          <a:blipFill rotWithShape="1">
            <a:blip r:embed="rId4">
              <a:alphaModFix/>
            </a:blip>
            <a:stretch>
              <a:fillRect b="0" l="0" r="0" t="0"/>
            </a:stretch>
          </a:blipFill>
          <a:ln>
            <a:noFill/>
          </a:ln>
        </p:spPr>
      </p:sp>
      <p:sp>
        <p:nvSpPr>
          <p:cNvPr id="70" name="Google Shape;70;p8"/>
          <p:cNvSpPr/>
          <p:nvPr/>
        </p:nvSpPr>
        <p:spPr>
          <a:xfrm>
            <a:off x="-1748112" y="-2717045"/>
            <a:ext cx="3749612" cy="4114800"/>
          </a:xfrm>
          <a:custGeom>
            <a:rect b="b" l="l" r="r" t="t"/>
            <a:pathLst>
              <a:path extrusionOk="0" h="8229600" w="7499223">
                <a:moveTo>
                  <a:pt x="0" y="0"/>
                </a:moveTo>
                <a:lnTo>
                  <a:pt x="7499223" y="0"/>
                </a:lnTo>
                <a:lnTo>
                  <a:pt x="7499223" y="8229600"/>
                </a:lnTo>
                <a:lnTo>
                  <a:pt x="0" y="8229600"/>
                </a:lnTo>
                <a:lnTo>
                  <a:pt x="0" y="0"/>
                </a:lnTo>
                <a:close/>
              </a:path>
            </a:pathLst>
          </a:custGeom>
          <a:blipFill rotWithShape="1">
            <a:blip r:embed="rId5">
              <a:alphaModFix/>
            </a:blip>
            <a:stretch>
              <a:fillRect b="0" l="0" r="0" t="0"/>
            </a:stretch>
          </a:blipFill>
          <a:ln>
            <a:noFill/>
          </a:ln>
        </p:spPr>
      </p:sp>
      <p:sp>
        <p:nvSpPr>
          <p:cNvPr id="71" name="Google Shape;71;p8"/>
          <p:cNvSpPr txBox="1"/>
          <p:nvPr>
            <p:ph idx="1" type="body"/>
          </p:nvPr>
        </p:nvSpPr>
        <p:spPr>
          <a:xfrm>
            <a:off x="1572600" y="947350"/>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72" name="Google Shape;7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
        <p:nvSpPr>
          <p:cNvPr id="74" name="Google Shape;7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artel Heavy"/>
              <a:buNone/>
              <a:defRPr sz="2800">
                <a:solidFill>
                  <a:schemeClr val="dk1"/>
                </a:solidFill>
                <a:latin typeface="Martel Heavy"/>
                <a:ea typeface="Martel Heavy"/>
                <a:cs typeface="Martel Heavy"/>
                <a:sym typeface="Martel Heav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artel Heavy"/>
              <a:buChar char="●"/>
              <a:defRPr sz="1800">
                <a:solidFill>
                  <a:schemeClr val="dk2"/>
                </a:solidFill>
                <a:latin typeface="Martel Heavy"/>
                <a:ea typeface="Martel Heavy"/>
                <a:cs typeface="Martel Heavy"/>
                <a:sym typeface="Martel Heavy"/>
              </a:defRPr>
            </a:lvl1pPr>
            <a:lvl2pPr indent="-317500" lvl="1" marL="914400">
              <a:lnSpc>
                <a:spcPct val="115000"/>
              </a:lnSpc>
              <a:spcBef>
                <a:spcPts val="0"/>
              </a:spcBef>
              <a:spcAft>
                <a:spcPts val="0"/>
              </a:spcAft>
              <a:buClr>
                <a:schemeClr val="dk2"/>
              </a:buClr>
              <a:buSzPts val="1400"/>
              <a:buFont typeface="Montserrat"/>
              <a:buChar char="○"/>
              <a:defRPr b="1">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39.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3.png"/></Relationships>
</file>

<file path=ppt/slides/_rels/slide12.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34.png"/><Relationship Id="rId9" Type="http://schemas.openxmlformats.org/officeDocument/2006/relationships/image" Target="../media/image8.png"/><Relationship Id="rId5" Type="http://schemas.openxmlformats.org/officeDocument/2006/relationships/image" Target="../media/image53.png"/><Relationship Id="rId6" Type="http://schemas.openxmlformats.org/officeDocument/2006/relationships/image" Target="../media/image45.png"/><Relationship Id="rId7" Type="http://schemas.openxmlformats.org/officeDocument/2006/relationships/image" Target="../media/image37.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46.jpg"/><Relationship Id="rId12"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38.jpg"/><Relationship Id="rId9" Type="http://schemas.openxmlformats.org/officeDocument/2006/relationships/image" Target="../media/image42.jpg"/><Relationship Id="rId5" Type="http://schemas.openxmlformats.org/officeDocument/2006/relationships/image" Target="../media/image40.jpg"/><Relationship Id="rId6" Type="http://schemas.openxmlformats.org/officeDocument/2006/relationships/image" Target="../media/image44.jpg"/><Relationship Id="rId7" Type="http://schemas.openxmlformats.org/officeDocument/2006/relationships/image" Target="../media/image49.jpg"/><Relationship Id="rId8" Type="http://schemas.openxmlformats.org/officeDocument/2006/relationships/image" Target="../media/image5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67.png"/><Relationship Id="rId9" Type="http://schemas.openxmlformats.org/officeDocument/2006/relationships/image" Target="../media/image8.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4.png"/><Relationship Id="rId8"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63.png"/><Relationship Id="rId9" Type="http://schemas.openxmlformats.org/officeDocument/2006/relationships/image" Target="../media/image3.png"/><Relationship Id="rId5" Type="http://schemas.openxmlformats.org/officeDocument/2006/relationships/image" Target="../media/image52.png"/><Relationship Id="rId6" Type="http://schemas.openxmlformats.org/officeDocument/2006/relationships/image" Target="../media/image64.png"/><Relationship Id="rId7" Type="http://schemas.openxmlformats.org/officeDocument/2006/relationships/image" Target="../media/image55.png"/><Relationship Id="rId8"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62.png"/><Relationship Id="rId5" Type="http://schemas.openxmlformats.org/officeDocument/2006/relationships/image" Target="../media/image1.png"/><Relationship Id="rId6"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54.png"/><Relationship Id="rId5" Type="http://schemas.openxmlformats.org/officeDocument/2006/relationships/image" Target="../media/image60.png"/><Relationship Id="rId6" Type="http://schemas.openxmlformats.org/officeDocument/2006/relationships/image" Target="../media/image65.png"/><Relationship Id="rId7"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73.png"/><Relationship Id="rId5" Type="http://schemas.openxmlformats.org/officeDocument/2006/relationships/image" Target="../media/image66.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40" Type="http://schemas.openxmlformats.org/officeDocument/2006/relationships/image" Target="../media/image101.png"/><Relationship Id="rId20" Type="http://schemas.openxmlformats.org/officeDocument/2006/relationships/image" Target="../media/image86.png"/><Relationship Id="rId41" Type="http://schemas.openxmlformats.org/officeDocument/2006/relationships/image" Target="../media/image105.png"/><Relationship Id="rId22" Type="http://schemas.openxmlformats.org/officeDocument/2006/relationships/image" Target="../media/image83.png"/><Relationship Id="rId21" Type="http://schemas.openxmlformats.org/officeDocument/2006/relationships/image" Target="../media/image79.png"/><Relationship Id="rId24" Type="http://schemas.openxmlformats.org/officeDocument/2006/relationships/image" Target="../media/image103.png"/><Relationship Id="rId23"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57.png"/><Relationship Id="rId4" Type="http://schemas.openxmlformats.org/officeDocument/2006/relationships/image" Target="../media/image61.png"/><Relationship Id="rId9" Type="http://schemas.openxmlformats.org/officeDocument/2006/relationships/image" Target="../media/image68.png"/><Relationship Id="rId26" Type="http://schemas.openxmlformats.org/officeDocument/2006/relationships/image" Target="../media/image92.png"/><Relationship Id="rId25" Type="http://schemas.openxmlformats.org/officeDocument/2006/relationships/image" Target="../media/image89.png"/><Relationship Id="rId28" Type="http://schemas.openxmlformats.org/officeDocument/2006/relationships/image" Target="../media/image87.png"/><Relationship Id="rId27"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image" Target="../media/image72.png"/><Relationship Id="rId29" Type="http://schemas.openxmlformats.org/officeDocument/2006/relationships/image" Target="../media/image102.png"/><Relationship Id="rId7" Type="http://schemas.openxmlformats.org/officeDocument/2006/relationships/image" Target="../media/image71.png"/><Relationship Id="rId8" Type="http://schemas.openxmlformats.org/officeDocument/2006/relationships/image" Target="../media/image74.png"/><Relationship Id="rId31" Type="http://schemas.openxmlformats.org/officeDocument/2006/relationships/image" Target="../media/image88.png"/><Relationship Id="rId30" Type="http://schemas.openxmlformats.org/officeDocument/2006/relationships/image" Target="../media/image100.png"/><Relationship Id="rId11" Type="http://schemas.openxmlformats.org/officeDocument/2006/relationships/image" Target="../media/image70.png"/><Relationship Id="rId33" Type="http://schemas.openxmlformats.org/officeDocument/2006/relationships/image" Target="../media/image99.png"/><Relationship Id="rId10" Type="http://schemas.openxmlformats.org/officeDocument/2006/relationships/image" Target="../media/image69.png"/><Relationship Id="rId32" Type="http://schemas.openxmlformats.org/officeDocument/2006/relationships/image" Target="../media/image91.png"/><Relationship Id="rId13" Type="http://schemas.openxmlformats.org/officeDocument/2006/relationships/image" Target="../media/image77.png"/><Relationship Id="rId35" Type="http://schemas.openxmlformats.org/officeDocument/2006/relationships/image" Target="../media/image104.png"/><Relationship Id="rId12" Type="http://schemas.openxmlformats.org/officeDocument/2006/relationships/image" Target="../media/image76.png"/><Relationship Id="rId34" Type="http://schemas.openxmlformats.org/officeDocument/2006/relationships/image" Target="../media/image94.png"/><Relationship Id="rId15" Type="http://schemas.openxmlformats.org/officeDocument/2006/relationships/image" Target="../media/image78.png"/><Relationship Id="rId37" Type="http://schemas.openxmlformats.org/officeDocument/2006/relationships/image" Target="../media/image93.png"/><Relationship Id="rId14" Type="http://schemas.openxmlformats.org/officeDocument/2006/relationships/image" Target="../media/image84.png"/><Relationship Id="rId36" Type="http://schemas.openxmlformats.org/officeDocument/2006/relationships/image" Target="../media/image106.png"/><Relationship Id="rId17" Type="http://schemas.openxmlformats.org/officeDocument/2006/relationships/image" Target="../media/image81.png"/><Relationship Id="rId39" Type="http://schemas.openxmlformats.org/officeDocument/2006/relationships/image" Target="../media/image98.png"/><Relationship Id="rId16" Type="http://schemas.openxmlformats.org/officeDocument/2006/relationships/image" Target="../media/image75.png"/><Relationship Id="rId38" Type="http://schemas.openxmlformats.org/officeDocument/2006/relationships/image" Target="../media/image95.png"/><Relationship Id="rId19" Type="http://schemas.openxmlformats.org/officeDocument/2006/relationships/image" Target="../media/image96.png"/><Relationship Id="rId18"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9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4.png"/></Relationships>
</file>

<file path=ppt/slides/_rels/slide4.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9.png"/><Relationship Id="rId13" Type="http://schemas.openxmlformats.org/officeDocument/2006/relationships/image" Target="../media/image22.png"/><Relationship Id="rId12" Type="http://schemas.openxmlformats.org/officeDocument/2006/relationships/image" Target="../media/image26.png"/><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4.png"/><Relationship Id="rId9" Type="http://schemas.openxmlformats.org/officeDocument/2006/relationships/image" Target="../media/image27.png"/><Relationship Id="rId15" Type="http://schemas.openxmlformats.org/officeDocument/2006/relationships/image" Target="../media/image21.png"/><Relationship Id="rId14" Type="http://schemas.openxmlformats.org/officeDocument/2006/relationships/image" Target="../media/image28.png"/><Relationship Id="rId16" Type="http://schemas.openxmlformats.org/officeDocument/2006/relationships/image" Target="../media/image25.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33.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35.png"/><Relationship Id="rId7"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4.png"/><Relationship Id="rId5" Type="http://schemas.openxmlformats.org/officeDocument/2006/relationships/image" Target="../media/image36.jp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pic>
        <p:nvPicPr>
          <p:cNvPr id="80" name="Google Shape;80;p10"/>
          <p:cNvPicPr preferRelativeResize="0"/>
          <p:nvPr/>
        </p:nvPicPr>
        <p:blipFill rotWithShape="1">
          <a:blip r:embed="rId4">
            <a:alphaModFix/>
          </a:blip>
          <a:srcRect b="0" l="0" r="0" t="11629"/>
          <a:stretch/>
        </p:blipFill>
        <p:spPr>
          <a:xfrm>
            <a:off x="0" y="0"/>
            <a:ext cx="3879226" cy="5143501"/>
          </a:xfrm>
          <a:prstGeom prst="rect">
            <a:avLst/>
          </a:prstGeom>
          <a:noFill/>
          <a:ln>
            <a:noFill/>
          </a:ln>
        </p:spPr>
      </p:pic>
      <p:sp>
        <p:nvSpPr>
          <p:cNvPr id="81" name="Google Shape;81;p10"/>
          <p:cNvSpPr/>
          <p:nvPr/>
        </p:nvSpPr>
        <p:spPr>
          <a:xfrm>
            <a:off x="2660208" y="-2570955"/>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5">
              <a:alphaModFix/>
            </a:blip>
            <a:stretch>
              <a:fillRect b="0" l="0" r="0" t="0"/>
            </a:stretch>
          </a:blipFill>
          <a:ln>
            <a:noFill/>
          </a:ln>
        </p:spPr>
      </p:sp>
      <p:sp>
        <p:nvSpPr>
          <p:cNvPr id="82" name="Google Shape;82;p10"/>
          <p:cNvSpPr/>
          <p:nvPr/>
        </p:nvSpPr>
        <p:spPr>
          <a:xfrm>
            <a:off x="2288921" y="3424404"/>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6">
              <a:alphaModFix/>
            </a:blip>
            <a:stretch>
              <a:fillRect b="0" l="0" r="0" t="0"/>
            </a:stretch>
          </a:blipFill>
          <a:ln>
            <a:noFill/>
          </a:ln>
        </p:spPr>
      </p:sp>
      <p:sp>
        <p:nvSpPr>
          <p:cNvPr id="83" name="Google Shape;83;p10"/>
          <p:cNvSpPr/>
          <p:nvPr/>
        </p:nvSpPr>
        <p:spPr>
          <a:xfrm>
            <a:off x="6632486" y="3705391"/>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7">
              <a:alphaModFix/>
            </a:blip>
            <a:stretch>
              <a:fillRect b="0" l="0" r="0" t="0"/>
            </a:stretch>
          </a:blipFill>
          <a:ln>
            <a:noFill/>
          </a:ln>
        </p:spPr>
      </p:sp>
      <p:sp>
        <p:nvSpPr>
          <p:cNvPr id="84" name="Google Shape;84;p10"/>
          <p:cNvSpPr txBox="1"/>
          <p:nvPr/>
        </p:nvSpPr>
        <p:spPr>
          <a:xfrm>
            <a:off x="3974871" y="1975526"/>
            <a:ext cx="5011500" cy="1418700"/>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Member</a:t>
            </a:r>
            <a:endParaRPr sz="700"/>
          </a:p>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List</a:t>
            </a:r>
            <a:endParaRPr sz="700"/>
          </a:p>
        </p:txBody>
      </p:sp>
      <p:sp>
        <p:nvSpPr>
          <p:cNvPr id="85" name="Google Shape;85;p10"/>
          <p:cNvSpPr txBox="1"/>
          <p:nvPr/>
        </p:nvSpPr>
        <p:spPr>
          <a:xfrm>
            <a:off x="5090751" y="3614912"/>
            <a:ext cx="2779754" cy="300021"/>
          </a:xfrm>
          <a:prstGeom prst="rect">
            <a:avLst/>
          </a:prstGeom>
          <a:noFill/>
          <a:ln>
            <a:noFill/>
          </a:ln>
        </p:spPr>
        <p:txBody>
          <a:bodyPr anchorCtr="0" anchor="t" bIns="0" lIns="0" spcFirstLastPara="1" rIns="0" wrap="square" tIns="0">
            <a:spAutoFit/>
          </a:bodyPr>
          <a:lstStyle/>
          <a:p>
            <a:pPr indent="0" lvl="0" marL="0" marR="0" rtl="0" algn="ctr">
              <a:lnSpc>
                <a:spcPct val="77005"/>
              </a:lnSpc>
              <a:spcBef>
                <a:spcPts val="0"/>
              </a:spcBef>
              <a:spcAft>
                <a:spcPts val="0"/>
              </a:spcAft>
              <a:buNone/>
            </a:pPr>
            <a:r>
              <a:rPr b="0" i="0" lang="en" sz="2800" u="none" cap="none" strike="noStrike">
                <a:solidFill>
                  <a:srgbClr val="94AB6F"/>
                </a:solidFill>
                <a:latin typeface="Mr Dafoe"/>
                <a:ea typeface="Mr Dafoe"/>
                <a:cs typeface="Mr Dafoe"/>
                <a:sym typeface="Mr Dafoe"/>
              </a:rPr>
              <a:t>Name Surname</a:t>
            </a:r>
            <a:endParaRPr sz="700"/>
          </a:p>
        </p:txBody>
      </p:sp>
      <p:sp>
        <p:nvSpPr>
          <p:cNvPr id="86" name="Google Shape;86;p10"/>
          <p:cNvSpPr txBox="1"/>
          <p:nvPr/>
        </p:nvSpPr>
        <p:spPr>
          <a:xfrm>
            <a:off x="3603928" y="1420528"/>
            <a:ext cx="5753399" cy="134938"/>
          </a:xfrm>
          <a:prstGeom prst="rect">
            <a:avLst/>
          </a:prstGeom>
          <a:noFill/>
          <a:ln>
            <a:noFill/>
          </a:ln>
        </p:spPr>
        <p:txBody>
          <a:bodyPr anchorCtr="0" anchor="t" bIns="0" lIns="0" spcFirstLastPara="1" rIns="0" wrap="square" tIns="0">
            <a:spAutoFit/>
          </a:bodyPr>
          <a:lstStyle/>
          <a:p>
            <a:pPr indent="0" lvl="0" marL="0" marR="0" rtl="0" algn="ctr">
              <a:lnSpc>
                <a:spcPct val="77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Presentation Slides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9"/>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sp>
        <p:nvSpPr>
          <p:cNvPr id="295" name="Google Shape;295;p19"/>
          <p:cNvSpPr txBox="1"/>
          <p:nvPr/>
        </p:nvSpPr>
        <p:spPr>
          <a:xfrm>
            <a:off x="1009291" y="1889091"/>
            <a:ext cx="1110777"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01</a:t>
            </a:r>
            <a:endParaRPr sz="700"/>
          </a:p>
        </p:txBody>
      </p:sp>
      <p:sp>
        <p:nvSpPr>
          <p:cNvPr id="296" name="Google Shape;296;p19"/>
          <p:cNvSpPr txBox="1"/>
          <p:nvPr/>
        </p:nvSpPr>
        <p:spPr>
          <a:xfrm>
            <a:off x="634421" y="3674078"/>
            <a:ext cx="1860517"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297" name="Google Shape;297;p19"/>
          <p:cNvSpPr txBox="1"/>
          <p:nvPr/>
        </p:nvSpPr>
        <p:spPr>
          <a:xfrm>
            <a:off x="415013" y="4073117"/>
            <a:ext cx="2299334"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a:t>
            </a:r>
            <a:endParaRPr sz="700"/>
          </a:p>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you want to discuss.</a:t>
            </a:r>
            <a:endParaRPr sz="700"/>
          </a:p>
        </p:txBody>
      </p:sp>
      <p:sp>
        <p:nvSpPr>
          <p:cNvPr id="298" name="Google Shape;298;p19"/>
          <p:cNvSpPr txBox="1"/>
          <p:nvPr/>
        </p:nvSpPr>
        <p:spPr>
          <a:xfrm>
            <a:off x="3212000" y="1889091"/>
            <a:ext cx="1110777"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02</a:t>
            </a:r>
            <a:endParaRPr sz="700"/>
          </a:p>
        </p:txBody>
      </p:sp>
      <p:sp>
        <p:nvSpPr>
          <p:cNvPr id="299" name="Google Shape;299;p19"/>
          <p:cNvSpPr txBox="1"/>
          <p:nvPr/>
        </p:nvSpPr>
        <p:spPr>
          <a:xfrm>
            <a:off x="2900712" y="3674078"/>
            <a:ext cx="1733351"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300" name="Google Shape;300;p19"/>
          <p:cNvSpPr txBox="1"/>
          <p:nvPr/>
        </p:nvSpPr>
        <p:spPr>
          <a:xfrm>
            <a:off x="2815549" y="4073117"/>
            <a:ext cx="1903677"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a:t>
            </a:r>
            <a:endParaRPr sz="700"/>
          </a:p>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you want to discuss.</a:t>
            </a:r>
            <a:endParaRPr sz="700"/>
          </a:p>
        </p:txBody>
      </p:sp>
      <p:sp>
        <p:nvSpPr>
          <p:cNvPr id="301" name="Google Shape;301;p19"/>
          <p:cNvSpPr txBox="1"/>
          <p:nvPr/>
        </p:nvSpPr>
        <p:spPr>
          <a:xfrm>
            <a:off x="5216880" y="1889091"/>
            <a:ext cx="1110778"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03</a:t>
            </a:r>
            <a:endParaRPr sz="700"/>
          </a:p>
        </p:txBody>
      </p:sp>
      <p:sp>
        <p:nvSpPr>
          <p:cNvPr id="302" name="Google Shape;302;p19"/>
          <p:cNvSpPr txBox="1"/>
          <p:nvPr/>
        </p:nvSpPr>
        <p:spPr>
          <a:xfrm>
            <a:off x="4905593" y="3674078"/>
            <a:ext cx="1733352"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303" name="Google Shape;303;p19"/>
          <p:cNvSpPr txBox="1"/>
          <p:nvPr/>
        </p:nvSpPr>
        <p:spPr>
          <a:xfrm>
            <a:off x="4820429" y="4073117"/>
            <a:ext cx="1903678"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a:t>
            </a:r>
            <a:endParaRPr sz="700"/>
          </a:p>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you want to discuss.</a:t>
            </a:r>
            <a:endParaRPr sz="700"/>
          </a:p>
        </p:txBody>
      </p:sp>
      <p:sp>
        <p:nvSpPr>
          <p:cNvPr id="304" name="Google Shape;304;p19"/>
          <p:cNvSpPr txBox="1"/>
          <p:nvPr/>
        </p:nvSpPr>
        <p:spPr>
          <a:xfrm>
            <a:off x="7221760" y="1889091"/>
            <a:ext cx="1110777"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04</a:t>
            </a:r>
            <a:endParaRPr sz="700"/>
          </a:p>
        </p:txBody>
      </p:sp>
      <p:sp>
        <p:nvSpPr>
          <p:cNvPr id="305" name="Google Shape;305;p19"/>
          <p:cNvSpPr txBox="1"/>
          <p:nvPr/>
        </p:nvSpPr>
        <p:spPr>
          <a:xfrm>
            <a:off x="6910473" y="3674078"/>
            <a:ext cx="1733352"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306" name="Google Shape;306;p19"/>
          <p:cNvSpPr txBox="1"/>
          <p:nvPr/>
        </p:nvSpPr>
        <p:spPr>
          <a:xfrm>
            <a:off x="6825310" y="4073117"/>
            <a:ext cx="1903677"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a:t>
            </a:r>
            <a:endParaRPr sz="700"/>
          </a:p>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you want to discuss.</a:t>
            </a:r>
            <a:endParaRPr sz="700"/>
          </a:p>
        </p:txBody>
      </p:sp>
      <p:sp>
        <p:nvSpPr>
          <p:cNvPr id="307" name="Google Shape;307;p19"/>
          <p:cNvSpPr txBox="1"/>
          <p:nvPr/>
        </p:nvSpPr>
        <p:spPr>
          <a:xfrm>
            <a:off x="857487" y="735801"/>
            <a:ext cx="7429026" cy="628761"/>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Add a Timeline Page</a:t>
            </a:r>
            <a:endParaRPr sz="700"/>
          </a:p>
        </p:txBody>
      </p:sp>
      <p:grpSp>
        <p:nvGrpSpPr>
          <p:cNvPr id="308" name="Google Shape;308;p19"/>
          <p:cNvGrpSpPr/>
          <p:nvPr/>
        </p:nvGrpSpPr>
        <p:grpSpPr>
          <a:xfrm>
            <a:off x="-150354" y="2244763"/>
            <a:ext cx="9947373" cy="1200715"/>
            <a:chOff x="0" y="0"/>
            <a:chExt cx="26526328" cy="3201905"/>
          </a:xfrm>
        </p:grpSpPr>
        <p:sp>
          <p:nvSpPr>
            <p:cNvPr id="309" name="Google Shape;309;p19"/>
            <p:cNvSpPr/>
            <p:nvPr/>
          </p:nvSpPr>
          <p:spPr>
            <a:xfrm>
              <a:off x="0" y="0"/>
              <a:ext cx="6867357" cy="3201905"/>
            </a:xfrm>
            <a:custGeom>
              <a:rect b="b" l="l" r="r" t="t"/>
              <a:pathLst>
                <a:path extrusionOk="0" h="3201905" w="6867357">
                  <a:moveTo>
                    <a:pt x="0" y="0"/>
                  </a:moveTo>
                  <a:lnTo>
                    <a:pt x="6867357" y="0"/>
                  </a:lnTo>
                  <a:lnTo>
                    <a:pt x="6867357" y="3201905"/>
                  </a:lnTo>
                  <a:lnTo>
                    <a:pt x="0" y="3201905"/>
                  </a:lnTo>
                  <a:lnTo>
                    <a:pt x="0" y="0"/>
                  </a:lnTo>
                  <a:close/>
                </a:path>
              </a:pathLst>
            </a:custGeom>
            <a:blipFill rotWithShape="1">
              <a:blip r:embed="rId4">
                <a:alphaModFix/>
              </a:blip>
              <a:stretch>
                <a:fillRect b="0" l="0" r="0" t="0"/>
              </a:stretch>
            </a:blipFill>
            <a:ln>
              <a:noFill/>
            </a:ln>
          </p:spPr>
        </p:sp>
        <p:sp>
          <p:nvSpPr>
            <p:cNvPr id="310" name="Google Shape;310;p19"/>
            <p:cNvSpPr/>
            <p:nvPr/>
          </p:nvSpPr>
          <p:spPr>
            <a:xfrm>
              <a:off x="6616890" y="0"/>
              <a:ext cx="6867357" cy="3201905"/>
            </a:xfrm>
            <a:custGeom>
              <a:rect b="b" l="l" r="r" t="t"/>
              <a:pathLst>
                <a:path extrusionOk="0" h="3201905" w="6867357">
                  <a:moveTo>
                    <a:pt x="0" y="0"/>
                  </a:moveTo>
                  <a:lnTo>
                    <a:pt x="6867356" y="0"/>
                  </a:lnTo>
                  <a:lnTo>
                    <a:pt x="6867356" y="3201905"/>
                  </a:lnTo>
                  <a:lnTo>
                    <a:pt x="0" y="3201905"/>
                  </a:lnTo>
                  <a:lnTo>
                    <a:pt x="0" y="0"/>
                  </a:lnTo>
                  <a:close/>
                </a:path>
              </a:pathLst>
            </a:custGeom>
            <a:blipFill rotWithShape="1">
              <a:blip r:embed="rId4">
                <a:alphaModFix/>
              </a:blip>
              <a:stretch>
                <a:fillRect b="0" l="0" r="0" t="0"/>
              </a:stretch>
            </a:blipFill>
            <a:ln>
              <a:noFill/>
            </a:ln>
          </p:spPr>
        </p:sp>
        <p:sp>
          <p:nvSpPr>
            <p:cNvPr id="311" name="Google Shape;311;p19"/>
            <p:cNvSpPr/>
            <p:nvPr/>
          </p:nvSpPr>
          <p:spPr>
            <a:xfrm>
              <a:off x="13242549" y="0"/>
              <a:ext cx="6867357" cy="3201905"/>
            </a:xfrm>
            <a:custGeom>
              <a:rect b="b" l="l" r="r" t="t"/>
              <a:pathLst>
                <a:path extrusionOk="0" h="3201905" w="6867357">
                  <a:moveTo>
                    <a:pt x="0" y="0"/>
                  </a:moveTo>
                  <a:lnTo>
                    <a:pt x="6867356" y="0"/>
                  </a:lnTo>
                  <a:lnTo>
                    <a:pt x="6867356" y="3201905"/>
                  </a:lnTo>
                  <a:lnTo>
                    <a:pt x="0" y="3201905"/>
                  </a:lnTo>
                  <a:lnTo>
                    <a:pt x="0" y="0"/>
                  </a:lnTo>
                  <a:close/>
                </a:path>
              </a:pathLst>
            </a:custGeom>
            <a:blipFill rotWithShape="1">
              <a:blip r:embed="rId4">
                <a:alphaModFix/>
              </a:blip>
              <a:stretch>
                <a:fillRect b="0" l="0" r="0" t="0"/>
              </a:stretch>
            </a:blipFill>
            <a:ln>
              <a:noFill/>
            </a:ln>
          </p:spPr>
        </p:sp>
        <p:sp>
          <p:nvSpPr>
            <p:cNvPr id="312" name="Google Shape;312;p19"/>
            <p:cNvSpPr/>
            <p:nvPr/>
          </p:nvSpPr>
          <p:spPr>
            <a:xfrm>
              <a:off x="19658971" y="0"/>
              <a:ext cx="6867357" cy="3201905"/>
            </a:xfrm>
            <a:custGeom>
              <a:rect b="b" l="l" r="r" t="t"/>
              <a:pathLst>
                <a:path extrusionOk="0" h="3201905" w="6867357">
                  <a:moveTo>
                    <a:pt x="0" y="0"/>
                  </a:moveTo>
                  <a:lnTo>
                    <a:pt x="6867357" y="0"/>
                  </a:lnTo>
                  <a:lnTo>
                    <a:pt x="6867357" y="3201905"/>
                  </a:lnTo>
                  <a:lnTo>
                    <a:pt x="0" y="3201905"/>
                  </a:lnTo>
                  <a:lnTo>
                    <a:pt x="0" y="0"/>
                  </a:lnTo>
                  <a:close/>
                </a:path>
              </a:pathLst>
            </a:custGeom>
            <a:blipFill rotWithShape="1">
              <a:blip r:embed="rId4">
                <a:alphaModFix/>
              </a:blip>
              <a:stretch>
                <a:fillRect b="0" l="0" r="0" t="0"/>
              </a:stretch>
            </a:blipFill>
            <a:ln>
              <a:noFill/>
            </a:ln>
          </p:spPr>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4AB6F"/>
        </a:solidFill>
      </p:bgPr>
    </p:bg>
    <p:spTree>
      <p:nvGrpSpPr>
        <p:cNvPr id="316" name="Shape 316"/>
        <p:cNvGrpSpPr/>
        <p:nvPr/>
      </p:nvGrpSpPr>
      <p:grpSpPr>
        <a:xfrm>
          <a:off x="0" y="0"/>
          <a:ext cx="0" cy="0"/>
          <a:chOff x="0" y="0"/>
          <a:chExt cx="0" cy="0"/>
        </a:xfrm>
      </p:grpSpPr>
      <p:pic>
        <p:nvPicPr>
          <p:cNvPr id="317" name="Google Shape;317;p20"/>
          <p:cNvPicPr preferRelativeResize="0"/>
          <p:nvPr/>
        </p:nvPicPr>
        <p:blipFill rotWithShape="1">
          <a:blip r:embed="rId3">
            <a:alphaModFix/>
          </a:blip>
          <a:srcRect b="7958" l="0" r="0" t="7958"/>
          <a:stretch/>
        </p:blipFill>
        <p:spPr>
          <a:xfrm>
            <a:off x="0" y="0"/>
            <a:ext cx="4548188" cy="2547937"/>
          </a:xfrm>
          <a:prstGeom prst="rect">
            <a:avLst/>
          </a:prstGeom>
          <a:noFill/>
          <a:ln>
            <a:noFill/>
          </a:ln>
        </p:spPr>
      </p:pic>
      <p:pic>
        <p:nvPicPr>
          <p:cNvPr id="318" name="Google Shape;318;p20"/>
          <p:cNvPicPr preferRelativeResize="0"/>
          <p:nvPr/>
        </p:nvPicPr>
        <p:blipFill rotWithShape="1">
          <a:blip r:embed="rId4">
            <a:alphaModFix/>
          </a:blip>
          <a:srcRect b="8035" l="0" r="0" t="8036"/>
          <a:stretch/>
        </p:blipFill>
        <p:spPr>
          <a:xfrm>
            <a:off x="4595813" y="0"/>
            <a:ext cx="4548188" cy="2547938"/>
          </a:xfrm>
          <a:prstGeom prst="rect">
            <a:avLst/>
          </a:prstGeom>
          <a:noFill/>
          <a:ln>
            <a:noFill/>
          </a:ln>
        </p:spPr>
      </p:pic>
      <p:pic>
        <p:nvPicPr>
          <p:cNvPr id="319" name="Google Shape;319;p20"/>
          <p:cNvPicPr preferRelativeResize="0"/>
          <p:nvPr/>
        </p:nvPicPr>
        <p:blipFill rotWithShape="1">
          <a:blip r:embed="rId5">
            <a:alphaModFix/>
          </a:blip>
          <a:srcRect b="7958" l="0" r="0" t="7958"/>
          <a:stretch/>
        </p:blipFill>
        <p:spPr>
          <a:xfrm>
            <a:off x="0" y="2595563"/>
            <a:ext cx="4548188" cy="2547938"/>
          </a:xfrm>
          <a:prstGeom prst="rect">
            <a:avLst/>
          </a:prstGeom>
          <a:noFill/>
          <a:ln>
            <a:noFill/>
          </a:ln>
        </p:spPr>
      </p:pic>
      <p:pic>
        <p:nvPicPr>
          <p:cNvPr id="320" name="Google Shape;320;p20"/>
          <p:cNvPicPr preferRelativeResize="0"/>
          <p:nvPr/>
        </p:nvPicPr>
        <p:blipFill rotWithShape="1">
          <a:blip r:embed="rId6">
            <a:alphaModFix/>
          </a:blip>
          <a:srcRect b="7958" l="0" r="0" t="7958"/>
          <a:stretch/>
        </p:blipFill>
        <p:spPr>
          <a:xfrm>
            <a:off x="4595813" y="2595563"/>
            <a:ext cx="4548188" cy="2547938"/>
          </a:xfrm>
          <a:prstGeom prst="rect">
            <a:avLst/>
          </a:prstGeom>
          <a:noFill/>
          <a:ln>
            <a:noFill/>
          </a:ln>
        </p:spPr>
      </p:pic>
      <p:sp>
        <p:nvSpPr>
          <p:cNvPr id="321" name="Google Shape;321;p20"/>
          <p:cNvSpPr/>
          <p:nvPr/>
        </p:nvSpPr>
        <p:spPr>
          <a:xfrm>
            <a:off x="7274736" y="-1749826"/>
            <a:ext cx="4264041"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7">
              <a:alphaModFix/>
            </a:blip>
            <a:stretch>
              <a:fillRect b="0" l="0" r="0" t="0"/>
            </a:stretch>
          </a:blipFill>
          <a:ln>
            <a:noFill/>
          </a:ln>
        </p:spPr>
      </p:sp>
      <p:sp>
        <p:nvSpPr>
          <p:cNvPr id="322" name="Google Shape;322;p20"/>
          <p:cNvSpPr/>
          <p:nvPr/>
        </p:nvSpPr>
        <p:spPr>
          <a:xfrm>
            <a:off x="-2438323" y="2083393"/>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sp>
        <p:nvSpPr>
          <p:cNvPr id="328" name="Google Shape;328;p21"/>
          <p:cNvSpPr txBox="1"/>
          <p:nvPr/>
        </p:nvSpPr>
        <p:spPr>
          <a:xfrm>
            <a:off x="654399" y="2444620"/>
            <a:ext cx="1388775"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329" name="Google Shape;329;p21"/>
          <p:cNvSpPr txBox="1"/>
          <p:nvPr/>
        </p:nvSpPr>
        <p:spPr>
          <a:xfrm>
            <a:off x="654399" y="2973257"/>
            <a:ext cx="1388775" cy="691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330" name="Google Shape;330;p21"/>
          <p:cNvSpPr txBox="1"/>
          <p:nvPr/>
        </p:nvSpPr>
        <p:spPr>
          <a:xfrm>
            <a:off x="2803208" y="3409494"/>
            <a:ext cx="1388775" cy="202015"/>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331" name="Google Shape;331;p21"/>
          <p:cNvSpPr txBox="1"/>
          <p:nvPr/>
        </p:nvSpPr>
        <p:spPr>
          <a:xfrm>
            <a:off x="2803208" y="3900032"/>
            <a:ext cx="1388775" cy="691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332" name="Google Shape;332;p21"/>
          <p:cNvSpPr txBox="1"/>
          <p:nvPr/>
        </p:nvSpPr>
        <p:spPr>
          <a:xfrm>
            <a:off x="4952486" y="2444620"/>
            <a:ext cx="1388775" cy="202015"/>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333" name="Google Shape;333;p21"/>
          <p:cNvSpPr txBox="1"/>
          <p:nvPr/>
        </p:nvSpPr>
        <p:spPr>
          <a:xfrm>
            <a:off x="4952486" y="2935157"/>
            <a:ext cx="1388775" cy="691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334" name="Google Shape;334;p21"/>
          <p:cNvSpPr txBox="1"/>
          <p:nvPr/>
        </p:nvSpPr>
        <p:spPr>
          <a:xfrm>
            <a:off x="7100827" y="3409494"/>
            <a:ext cx="1388775" cy="202015"/>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335" name="Google Shape;335;p21"/>
          <p:cNvSpPr txBox="1"/>
          <p:nvPr/>
        </p:nvSpPr>
        <p:spPr>
          <a:xfrm>
            <a:off x="7100827" y="3900032"/>
            <a:ext cx="1388775" cy="691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pic>
        <p:nvPicPr>
          <p:cNvPr id="336" name="Google Shape;336;p21"/>
          <p:cNvPicPr preferRelativeResize="0"/>
          <p:nvPr/>
        </p:nvPicPr>
        <p:blipFill rotWithShape="1">
          <a:blip r:embed="rId4">
            <a:alphaModFix/>
          </a:blip>
          <a:srcRect b="0" l="0" r="0" t="0"/>
          <a:stretch/>
        </p:blipFill>
        <p:spPr>
          <a:xfrm>
            <a:off x="2737260" y="1688221"/>
            <a:ext cx="1520663" cy="1520663"/>
          </a:xfrm>
          <a:prstGeom prst="rect">
            <a:avLst/>
          </a:prstGeom>
          <a:noFill/>
          <a:ln>
            <a:noFill/>
          </a:ln>
        </p:spPr>
      </p:pic>
      <p:pic>
        <p:nvPicPr>
          <p:cNvPr id="337" name="Google Shape;337;p21"/>
          <p:cNvPicPr preferRelativeResize="0"/>
          <p:nvPr/>
        </p:nvPicPr>
        <p:blipFill rotWithShape="1">
          <a:blip r:embed="rId5">
            <a:alphaModFix/>
          </a:blip>
          <a:srcRect b="0" l="0" r="0" t="0"/>
          <a:stretch/>
        </p:blipFill>
        <p:spPr>
          <a:xfrm>
            <a:off x="4885172" y="723346"/>
            <a:ext cx="1520663" cy="1520663"/>
          </a:xfrm>
          <a:prstGeom prst="rect">
            <a:avLst/>
          </a:prstGeom>
          <a:noFill/>
          <a:ln>
            <a:noFill/>
          </a:ln>
        </p:spPr>
      </p:pic>
      <p:pic>
        <p:nvPicPr>
          <p:cNvPr id="338" name="Google Shape;338;p21"/>
          <p:cNvPicPr preferRelativeResize="0"/>
          <p:nvPr/>
        </p:nvPicPr>
        <p:blipFill rotWithShape="1">
          <a:blip r:embed="rId6">
            <a:alphaModFix/>
          </a:blip>
          <a:srcRect b="0" l="0" r="0" t="0"/>
          <a:stretch/>
        </p:blipFill>
        <p:spPr>
          <a:xfrm>
            <a:off x="7034883" y="1688221"/>
            <a:ext cx="1520663" cy="1520663"/>
          </a:xfrm>
          <a:prstGeom prst="rect">
            <a:avLst/>
          </a:prstGeom>
          <a:noFill/>
          <a:ln>
            <a:noFill/>
          </a:ln>
        </p:spPr>
      </p:pic>
      <p:pic>
        <p:nvPicPr>
          <p:cNvPr id="339" name="Google Shape;339;p21"/>
          <p:cNvPicPr preferRelativeResize="0"/>
          <p:nvPr/>
        </p:nvPicPr>
        <p:blipFill rotWithShape="1">
          <a:blip r:embed="rId7">
            <a:alphaModFix/>
          </a:blip>
          <a:srcRect b="0" l="0" r="0" t="0"/>
          <a:stretch/>
        </p:blipFill>
        <p:spPr>
          <a:xfrm>
            <a:off x="588455" y="723346"/>
            <a:ext cx="1520663" cy="1520663"/>
          </a:xfrm>
          <a:prstGeom prst="rect">
            <a:avLst/>
          </a:prstGeom>
          <a:noFill/>
          <a:ln>
            <a:noFill/>
          </a:ln>
        </p:spPr>
      </p:pic>
      <p:sp>
        <p:nvSpPr>
          <p:cNvPr id="340" name="Google Shape;340;p21"/>
          <p:cNvSpPr txBox="1"/>
          <p:nvPr/>
        </p:nvSpPr>
        <p:spPr>
          <a:xfrm>
            <a:off x="3217460" y="2322347"/>
            <a:ext cx="560265"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02.</a:t>
            </a:r>
            <a:endParaRPr sz="700"/>
          </a:p>
        </p:txBody>
      </p:sp>
      <p:sp>
        <p:nvSpPr>
          <p:cNvPr id="341" name="Google Shape;341;p21"/>
          <p:cNvSpPr txBox="1"/>
          <p:nvPr/>
        </p:nvSpPr>
        <p:spPr>
          <a:xfrm>
            <a:off x="7531929" y="2322347"/>
            <a:ext cx="529186"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04.</a:t>
            </a:r>
            <a:endParaRPr sz="700"/>
          </a:p>
        </p:txBody>
      </p:sp>
      <p:sp>
        <p:nvSpPr>
          <p:cNvPr id="342" name="Google Shape;342;p21"/>
          <p:cNvSpPr txBox="1"/>
          <p:nvPr/>
        </p:nvSpPr>
        <p:spPr>
          <a:xfrm>
            <a:off x="1060884" y="1357471"/>
            <a:ext cx="575804"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01.</a:t>
            </a:r>
            <a:endParaRPr sz="700"/>
          </a:p>
        </p:txBody>
      </p:sp>
      <p:sp>
        <p:nvSpPr>
          <p:cNvPr id="343" name="Google Shape;343;p21"/>
          <p:cNvSpPr txBox="1"/>
          <p:nvPr/>
        </p:nvSpPr>
        <p:spPr>
          <a:xfrm>
            <a:off x="5344275" y="1357471"/>
            <a:ext cx="606883"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03.</a:t>
            </a:r>
            <a:endParaRPr sz="700"/>
          </a:p>
        </p:txBody>
      </p:sp>
      <p:sp>
        <p:nvSpPr>
          <p:cNvPr id="344" name="Google Shape;344;p21"/>
          <p:cNvSpPr/>
          <p:nvPr/>
        </p:nvSpPr>
        <p:spPr>
          <a:xfrm>
            <a:off x="1816918" y="-3038316"/>
            <a:ext cx="4750130" cy="4114800"/>
          </a:xfrm>
          <a:custGeom>
            <a:rect b="b" l="l" r="r" t="t"/>
            <a:pathLst>
              <a:path extrusionOk="0" h="8229600" w="9500260">
                <a:moveTo>
                  <a:pt x="0" y="0"/>
                </a:moveTo>
                <a:lnTo>
                  <a:pt x="9500259" y="0"/>
                </a:lnTo>
                <a:lnTo>
                  <a:pt x="9500259" y="8229600"/>
                </a:lnTo>
                <a:lnTo>
                  <a:pt x="0" y="8229600"/>
                </a:lnTo>
                <a:lnTo>
                  <a:pt x="0" y="0"/>
                </a:lnTo>
                <a:close/>
              </a:path>
            </a:pathLst>
          </a:custGeom>
          <a:blipFill rotWithShape="1">
            <a:blip r:embed="rId8">
              <a:alphaModFix/>
            </a:blip>
            <a:stretch>
              <a:fillRect b="0" l="0" r="0" t="0"/>
            </a:stretch>
          </a:blipFill>
          <a:ln>
            <a:noFill/>
          </a:ln>
        </p:spPr>
      </p:sp>
      <p:sp>
        <p:nvSpPr>
          <p:cNvPr id="345" name="Google Shape;345;p21"/>
          <p:cNvSpPr/>
          <p:nvPr/>
        </p:nvSpPr>
        <p:spPr>
          <a:xfrm>
            <a:off x="3777724" y="4293166"/>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9">
              <a:alphaModFix/>
            </a:blip>
            <a:stretch>
              <a:fillRect b="0" l="0" r="0" t="0"/>
            </a:stretch>
          </a:blipFill>
          <a:ln>
            <a:noFill/>
          </a:ln>
        </p:spPr>
      </p:sp>
      <p:sp>
        <p:nvSpPr>
          <p:cNvPr id="346" name="Google Shape;346;p21"/>
          <p:cNvSpPr/>
          <p:nvPr/>
        </p:nvSpPr>
        <p:spPr>
          <a:xfrm>
            <a:off x="-2218071" y="2608535"/>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10">
              <a:alphaModFix/>
            </a:blip>
            <a:stretch>
              <a:fillRect b="0" l="0" r="0" t="0"/>
            </a:stretch>
          </a:blipFill>
          <a:ln>
            <a:noFill/>
          </a:ln>
        </p:spPr>
      </p:sp>
      <p:sp>
        <p:nvSpPr>
          <p:cNvPr id="347" name="Google Shape;347;p21"/>
          <p:cNvSpPr/>
          <p:nvPr/>
        </p:nvSpPr>
        <p:spPr>
          <a:xfrm>
            <a:off x="6357581" y="-2299857"/>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pic>
        <p:nvPicPr>
          <p:cNvPr id="353" name="Google Shape;353;p22"/>
          <p:cNvPicPr preferRelativeResize="0"/>
          <p:nvPr/>
        </p:nvPicPr>
        <p:blipFill rotWithShape="1">
          <a:blip r:embed="rId4">
            <a:alphaModFix/>
          </a:blip>
          <a:srcRect b="6435" l="0" r="0" t="6435"/>
          <a:stretch/>
        </p:blipFill>
        <p:spPr>
          <a:xfrm>
            <a:off x="2072196" y="1660832"/>
            <a:ext cx="2995737" cy="1464935"/>
          </a:xfrm>
          <a:prstGeom prst="rect">
            <a:avLst/>
          </a:prstGeom>
          <a:noFill/>
          <a:ln>
            <a:noFill/>
          </a:ln>
        </p:spPr>
      </p:pic>
      <p:pic>
        <p:nvPicPr>
          <p:cNvPr id="354" name="Google Shape;354;p22"/>
          <p:cNvPicPr preferRelativeResize="0"/>
          <p:nvPr/>
        </p:nvPicPr>
        <p:blipFill rotWithShape="1">
          <a:blip r:embed="rId5">
            <a:alphaModFix/>
          </a:blip>
          <a:srcRect b="9482" l="0" r="0" t="9482"/>
          <a:stretch/>
        </p:blipFill>
        <p:spPr>
          <a:xfrm>
            <a:off x="5215571" y="2782962"/>
            <a:ext cx="1823696" cy="2214000"/>
          </a:xfrm>
          <a:prstGeom prst="rect">
            <a:avLst/>
          </a:prstGeom>
          <a:noFill/>
          <a:ln>
            <a:noFill/>
          </a:ln>
        </p:spPr>
      </p:pic>
      <p:pic>
        <p:nvPicPr>
          <p:cNvPr id="355" name="Google Shape;355;p22"/>
          <p:cNvPicPr preferRelativeResize="0"/>
          <p:nvPr/>
        </p:nvPicPr>
        <p:blipFill rotWithShape="1">
          <a:blip r:embed="rId6">
            <a:alphaModFix/>
          </a:blip>
          <a:srcRect b="0" l="12255" r="12255" t="0"/>
          <a:stretch/>
        </p:blipFill>
        <p:spPr>
          <a:xfrm>
            <a:off x="7173766" y="1660832"/>
            <a:ext cx="1823696" cy="1612573"/>
          </a:xfrm>
          <a:prstGeom prst="rect">
            <a:avLst/>
          </a:prstGeom>
          <a:noFill/>
          <a:ln>
            <a:noFill/>
          </a:ln>
        </p:spPr>
      </p:pic>
      <p:pic>
        <p:nvPicPr>
          <p:cNvPr id="356" name="Google Shape;356;p22"/>
          <p:cNvPicPr preferRelativeResize="0"/>
          <p:nvPr/>
        </p:nvPicPr>
        <p:blipFill rotWithShape="1">
          <a:blip r:embed="rId7">
            <a:alphaModFix/>
          </a:blip>
          <a:srcRect b="0" l="11448" r="11449" t="0"/>
          <a:stretch/>
        </p:blipFill>
        <p:spPr>
          <a:xfrm>
            <a:off x="7173766" y="3421042"/>
            <a:ext cx="1823696" cy="1575919"/>
          </a:xfrm>
          <a:prstGeom prst="rect">
            <a:avLst/>
          </a:prstGeom>
          <a:noFill/>
          <a:ln>
            <a:noFill/>
          </a:ln>
        </p:spPr>
      </p:pic>
      <p:pic>
        <p:nvPicPr>
          <p:cNvPr id="357" name="Google Shape;357;p22"/>
          <p:cNvPicPr preferRelativeResize="0"/>
          <p:nvPr/>
        </p:nvPicPr>
        <p:blipFill rotWithShape="1">
          <a:blip r:embed="rId8">
            <a:alphaModFix/>
          </a:blip>
          <a:srcRect b="9878" l="0" r="0" t="9878"/>
          <a:stretch/>
        </p:blipFill>
        <p:spPr>
          <a:xfrm>
            <a:off x="5215571" y="1660832"/>
            <a:ext cx="1823696" cy="974990"/>
          </a:xfrm>
          <a:prstGeom prst="rect">
            <a:avLst/>
          </a:prstGeom>
          <a:noFill/>
          <a:ln>
            <a:noFill/>
          </a:ln>
        </p:spPr>
      </p:pic>
      <p:pic>
        <p:nvPicPr>
          <p:cNvPr id="358" name="Google Shape;358;p22"/>
          <p:cNvPicPr preferRelativeResize="0"/>
          <p:nvPr/>
        </p:nvPicPr>
        <p:blipFill rotWithShape="1">
          <a:blip r:embed="rId9">
            <a:alphaModFix/>
          </a:blip>
          <a:srcRect b="0" l="10098" r="10097" t="0"/>
          <a:stretch/>
        </p:blipFill>
        <p:spPr>
          <a:xfrm>
            <a:off x="146182" y="1660832"/>
            <a:ext cx="1777097" cy="3336130"/>
          </a:xfrm>
          <a:prstGeom prst="rect">
            <a:avLst/>
          </a:prstGeom>
          <a:noFill/>
          <a:ln>
            <a:noFill/>
          </a:ln>
        </p:spPr>
      </p:pic>
      <p:pic>
        <p:nvPicPr>
          <p:cNvPr id="359" name="Google Shape;359;p22"/>
          <p:cNvPicPr preferRelativeResize="0"/>
          <p:nvPr/>
        </p:nvPicPr>
        <p:blipFill rotWithShape="1">
          <a:blip r:embed="rId10">
            <a:alphaModFix/>
          </a:blip>
          <a:srcRect b="11644" l="0" r="0" t="11643"/>
          <a:stretch/>
        </p:blipFill>
        <p:spPr>
          <a:xfrm>
            <a:off x="2072197" y="3273405"/>
            <a:ext cx="2995737" cy="1723557"/>
          </a:xfrm>
          <a:prstGeom prst="rect">
            <a:avLst/>
          </a:prstGeom>
          <a:noFill/>
          <a:ln>
            <a:noFill/>
          </a:ln>
        </p:spPr>
      </p:pic>
      <p:sp>
        <p:nvSpPr>
          <p:cNvPr id="360" name="Google Shape;360;p22"/>
          <p:cNvSpPr txBox="1"/>
          <p:nvPr/>
        </p:nvSpPr>
        <p:spPr>
          <a:xfrm>
            <a:off x="1765465" y="623887"/>
            <a:ext cx="5613069" cy="628762"/>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Image Gallery</a:t>
            </a:r>
            <a:endParaRPr sz="700"/>
          </a:p>
        </p:txBody>
      </p:sp>
      <p:sp>
        <p:nvSpPr>
          <p:cNvPr id="361" name="Google Shape;361;p22"/>
          <p:cNvSpPr/>
          <p:nvPr/>
        </p:nvSpPr>
        <p:spPr>
          <a:xfrm>
            <a:off x="-2047079" y="-2601605"/>
            <a:ext cx="4750130" cy="4114800"/>
          </a:xfrm>
          <a:custGeom>
            <a:rect b="b" l="l" r="r" t="t"/>
            <a:pathLst>
              <a:path extrusionOk="0" h="8229600" w="9500260">
                <a:moveTo>
                  <a:pt x="0" y="0"/>
                </a:moveTo>
                <a:lnTo>
                  <a:pt x="9500260" y="0"/>
                </a:lnTo>
                <a:lnTo>
                  <a:pt x="9500260" y="8229600"/>
                </a:lnTo>
                <a:lnTo>
                  <a:pt x="0" y="8229600"/>
                </a:lnTo>
                <a:lnTo>
                  <a:pt x="0" y="0"/>
                </a:lnTo>
                <a:close/>
              </a:path>
            </a:pathLst>
          </a:custGeom>
          <a:blipFill rotWithShape="1">
            <a:blip r:embed="rId11">
              <a:alphaModFix/>
            </a:blip>
            <a:stretch>
              <a:fillRect b="0" l="0" r="0" t="0"/>
            </a:stretch>
          </a:blipFill>
          <a:ln>
            <a:noFill/>
          </a:ln>
        </p:spPr>
      </p:sp>
      <p:sp>
        <p:nvSpPr>
          <p:cNvPr id="362" name="Google Shape;362;p22"/>
          <p:cNvSpPr/>
          <p:nvPr/>
        </p:nvSpPr>
        <p:spPr>
          <a:xfrm>
            <a:off x="6497630" y="-2718741"/>
            <a:ext cx="4264041" cy="4114800"/>
          </a:xfrm>
          <a:custGeom>
            <a:rect b="b" l="l" r="r" t="t"/>
            <a:pathLst>
              <a:path extrusionOk="0" h="8229600" w="8528083">
                <a:moveTo>
                  <a:pt x="0" y="0"/>
                </a:moveTo>
                <a:lnTo>
                  <a:pt x="8528082" y="0"/>
                </a:lnTo>
                <a:lnTo>
                  <a:pt x="8528082" y="8229600"/>
                </a:lnTo>
                <a:lnTo>
                  <a:pt x="0" y="8229600"/>
                </a:lnTo>
                <a:lnTo>
                  <a:pt x="0" y="0"/>
                </a:lnTo>
                <a:close/>
              </a:path>
            </a:pathLst>
          </a:custGeom>
          <a:blipFill rotWithShape="1">
            <a:blip r:embed="rId12">
              <a:alphaModFix/>
            </a:blip>
            <a:stretch>
              <a:fillRect b="0" l="0" r="0" t="0"/>
            </a:stretch>
          </a:blipFill>
          <a:ln>
            <a:noFill/>
          </a:ln>
        </p:spPr>
      </p:sp>
      <p:sp>
        <p:nvSpPr>
          <p:cNvPr id="363" name="Google Shape;363;p22"/>
          <p:cNvSpPr/>
          <p:nvPr/>
        </p:nvSpPr>
        <p:spPr>
          <a:xfrm>
            <a:off x="3505596" y="4135183"/>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3"/>
          <p:cNvSpPr/>
          <p:nvPr/>
        </p:nvSpPr>
        <p:spPr>
          <a:xfrm>
            <a:off x="0" y="8141"/>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pic>
        <p:nvPicPr>
          <p:cNvPr id="369" name="Google Shape;369;p23"/>
          <p:cNvPicPr preferRelativeResize="0"/>
          <p:nvPr/>
        </p:nvPicPr>
        <p:blipFill>
          <a:blip r:embed="rId4">
            <a:alphaModFix/>
          </a:blip>
          <a:stretch>
            <a:fillRect/>
          </a:stretch>
        </p:blipFill>
        <p:spPr>
          <a:xfrm>
            <a:off x="1186625" y="2341000"/>
            <a:ext cx="1579000" cy="2307525"/>
          </a:xfrm>
          <a:prstGeom prst="rect">
            <a:avLst/>
          </a:prstGeom>
          <a:noFill/>
          <a:ln>
            <a:noFill/>
          </a:ln>
        </p:spPr>
      </p:pic>
      <p:pic>
        <p:nvPicPr>
          <p:cNvPr id="370" name="Google Shape;370;p23"/>
          <p:cNvPicPr preferRelativeResize="0"/>
          <p:nvPr/>
        </p:nvPicPr>
        <p:blipFill>
          <a:blip r:embed="rId5">
            <a:alphaModFix/>
          </a:blip>
          <a:stretch>
            <a:fillRect/>
          </a:stretch>
        </p:blipFill>
        <p:spPr>
          <a:xfrm>
            <a:off x="3720266" y="1134205"/>
            <a:ext cx="1713324" cy="2502907"/>
          </a:xfrm>
          <a:prstGeom prst="rect">
            <a:avLst/>
          </a:prstGeom>
          <a:noFill/>
          <a:ln>
            <a:noFill/>
          </a:ln>
        </p:spPr>
      </p:pic>
      <p:pic>
        <p:nvPicPr>
          <p:cNvPr id="371" name="Google Shape;371;p23"/>
          <p:cNvPicPr preferRelativeResize="0"/>
          <p:nvPr/>
        </p:nvPicPr>
        <p:blipFill>
          <a:blip r:embed="rId6">
            <a:alphaModFix/>
          </a:blip>
          <a:stretch>
            <a:fillRect/>
          </a:stretch>
        </p:blipFill>
        <p:spPr>
          <a:xfrm>
            <a:off x="6378400" y="492121"/>
            <a:ext cx="1579000" cy="2310604"/>
          </a:xfrm>
          <a:prstGeom prst="rect">
            <a:avLst/>
          </a:prstGeom>
          <a:noFill/>
          <a:ln>
            <a:noFill/>
          </a:ln>
        </p:spPr>
      </p:pic>
      <p:sp>
        <p:nvSpPr>
          <p:cNvPr id="372" name="Google Shape;372;p23"/>
          <p:cNvSpPr txBox="1"/>
          <p:nvPr/>
        </p:nvSpPr>
        <p:spPr>
          <a:xfrm>
            <a:off x="1186597" y="512114"/>
            <a:ext cx="1977172" cy="1219310"/>
          </a:xfrm>
          <a:prstGeom prst="rect">
            <a:avLst/>
          </a:prstGeom>
          <a:noFill/>
          <a:ln>
            <a:noFill/>
          </a:ln>
        </p:spPr>
        <p:txBody>
          <a:bodyPr anchorCtr="0" anchor="t" bIns="0" lIns="0" spcFirstLastPara="1" rIns="0" wrap="square" tIns="0">
            <a:spAutoFit/>
          </a:bodyPr>
          <a:lstStyle/>
          <a:p>
            <a:pPr indent="0" lvl="0" marL="0" marR="0" rtl="0" algn="l">
              <a:lnSpc>
                <a:spcPct val="9599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Your </a:t>
            </a:r>
            <a:endParaRPr sz="700"/>
          </a:p>
          <a:p>
            <a:pPr indent="0" lvl="0" marL="0" marR="0" rtl="0" algn="l">
              <a:lnSpc>
                <a:spcPct val="9599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Title</a:t>
            </a:r>
            <a:endParaRPr sz="700"/>
          </a:p>
        </p:txBody>
      </p:sp>
      <p:sp>
        <p:nvSpPr>
          <p:cNvPr id="373" name="Google Shape;373;p23"/>
          <p:cNvSpPr txBox="1"/>
          <p:nvPr/>
        </p:nvSpPr>
        <p:spPr>
          <a:xfrm>
            <a:off x="5990065" y="3068959"/>
            <a:ext cx="1967337" cy="157956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Integer venenatis, nisi in laoreet cursus, odio odio consectetur leo, non consectetur justo nulla nec erat. Fusce id finibus dolor. Aliquam hendrerit accumsan nunc ut scelerisque. </a:t>
            </a:r>
            <a:endParaRPr sz="700"/>
          </a:p>
        </p:txBody>
      </p:sp>
      <p:sp>
        <p:nvSpPr>
          <p:cNvPr id="374" name="Google Shape;374;p23"/>
          <p:cNvSpPr/>
          <p:nvPr/>
        </p:nvSpPr>
        <p:spPr>
          <a:xfrm>
            <a:off x="2660208" y="-2570955"/>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7">
              <a:alphaModFix/>
            </a:blip>
            <a:stretch>
              <a:fillRect b="0" l="0" r="0" t="0"/>
            </a:stretch>
          </a:blipFill>
          <a:ln>
            <a:noFill/>
          </a:ln>
        </p:spPr>
      </p:sp>
      <p:sp>
        <p:nvSpPr>
          <p:cNvPr id="375" name="Google Shape;375;p23"/>
          <p:cNvSpPr/>
          <p:nvPr/>
        </p:nvSpPr>
        <p:spPr>
          <a:xfrm rot="-2012722">
            <a:off x="2964266" y="3270528"/>
            <a:ext cx="4264042" cy="4114800"/>
          </a:xfrm>
          <a:custGeom>
            <a:rect b="b" l="l" r="r" t="t"/>
            <a:pathLst>
              <a:path extrusionOk="0" h="8229600" w="8528083">
                <a:moveTo>
                  <a:pt x="0" y="0"/>
                </a:moveTo>
                <a:lnTo>
                  <a:pt x="8528082" y="0"/>
                </a:lnTo>
                <a:lnTo>
                  <a:pt x="8528082" y="8229600"/>
                </a:lnTo>
                <a:lnTo>
                  <a:pt x="0" y="8229600"/>
                </a:lnTo>
                <a:lnTo>
                  <a:pt x="0" y="0"/>
                </a:lnTo>
                <a:close/>
              </a:path>
            </a:pathLst>
          </a:custGeom>
          <a:blipFill rotWithShape="1">
            <a:blip r:embed="rId8">
              <a:alphaModFix/>
            </a:blip>
            <a:stretch>
              <a:fillRect b="0" l="0" r="0" t="0"/>
            </a:stretch>
          </a:blipFill>
          <a:ln>
            <a:noFill/>
          </a:ln>
        </p:spPr>
      </p:sp>
      <p:sp>
        <p:nvSpPr>
          <p:cNvPr id="376" name="Google Shape;376;p23"/>
          <p:cNvSpPr/>
          <p:nvPr/>
        </p:nvSpPr>
        <p:spPr>
          <a:xfrm>
            <a:off x="-1924729" y="2591121"/>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pic>
        <p:nvPicPr>
          <p:cNvPr id="382" name="Google Shape;382;p24"/>
          <p:cNvPicPr preferRelativeResize="0"/>
          <p:nvPr/>
        </p:nvPicPr>
        <p:blipFill rotWithShape="1">
          <a:blip r:embed="rId4">
            <a:alphaModFix/>
          </a:blip>
          <a:srcRect b="1623" l="0" r="0" t="0"/>
          <a:stretch/>
        </p:blipFill>
        <p:spPr>
          <a:xfrm>
            <a:off x="3056800" y="3175"/>
            <a:ext cx="3030400" cy="5143499"/>
          </a:xfrm>
          <a:prstGeom prst="rect">
            <a:avLst/>
          </a:prstGeom>
          <a:noFill/>
          <a:ln>
            <a:noFill/>
          </a:ln>
        </p:spPr>
      </p:pic>
      <p:pic>
        <p:nvPicPr>
          <p:cNvPr id="383" name="Google Shape;383;p24"/>
          <p:cNvPicPr preferRelativeResize="0"/>
          <p:nvPr/>
        </p:nvPicPr>
        <p:blipFill>
          <a:blip r:embed="rId5">
            <a:alphaModFix/>
          </a:blip>
          <a:stretch>
            <a:fillRect/>
          </a:stretch>
        </p:blipFill>
        <p:spPr>
          <a:xfrm>
            <a:off x="846300" y="444200"/>
            <a:ext cx="1355400" cy="1355400"/>
          </a:xfrm>
          <a:prstGeom prst="rect">
            <a:avLst/>
          </a:prstGeom>
          <a:noFill/>
          <a:ln>
            <a:noFill/>
          </a:ln>
        </p:spPr>
      </p:pic>
      <p:pic>
        <p:nvPicPr>
          <p:cNvPr id="384" name="Google Shape;384;p24"/>
          <p:cNvPicPr preferRelativeResize="0"/>
          <p:nvPr/>
        </p:nvPicPr>
        <p:blipFill>
          <a:blip r:embed="rId6">
            <a:alphaModFix/>
          </a:blip>
          <a:stretch>
            <a:fillRect/>
          </a:stretch>
        </p:blipFill>
        <p:spPr>
          <a:xfrm>
            <a:off x="6942300" y="444200"/>
            <a:ext cx="1355400" cy="1355400"/>
          </a:xfrm>
          <a:prstGeom prst="rect">
            <a:avLst/>
          </a:prstGeom>
          <a:noFill/>
          <a:ln>
            <a:noFill/>
          </a:ln>
        </p:spPr>
      </p:pic>
      <p:pic>
        <p:nvPicPr>
          <p:cNvPr id="385" name="Google Shape;385;p24"/>
          <p:cNvPicPr preferRelativeResize="0"/>
          <p:nvPr/>
        </p:nvPicPr>
        <p:blipFill>
          <a:blip r:embed="rId7">
            <a:alphaModFix/>
          </a:blip>
          <a:stretch>
            <a:fillRect/>
          </a:stretch>
        </p:blipFill>
        <p:spPr>
          <a:xfrm>
            <a:off x="846300" y="2700157"/>
            <a:ext cx="1355400" cy="1358441"/>
          </a:xfrm>
          <a:prstGeom prst="rect">
            <a:avLst/>
          </a:prstGeom>
          <a:noFill/>
          <a:ln>
            <a:noFill/>
          </a:ln>
        </p:spPr>
      </p:pic>
      <p:pic>
        <p:nvPicPr>
          <p:cNvPr id="386" name="Google Shape;386;p24"/>
          <p:cNvPicPr preferRelativeResize="0"/>
          <p:nvPr/>
        </p:nvPicPr>
        <p:blipFill>
          <a:blip r:embed="rId8">
            <a:alphaModFix/>
          </a:blip>
          <a:stretch>
            <a:fillRect/>
          </a:stretch>
        </p:blipFill>
        <p:spPr>
          <a:xfrm>
            <a:off x="6942300" y="2700103"/>
            <a:ext cx="1355400" cy="1358497"/>
          </a:xfrm>
          <a:prstGeom prst="rect">
            <a:avLst/>
          </a:prstGeom>
          <a:noFill/>
          <a:ln>
            <a:noFill/>
          </a:ln>
        </p:spPr>
      </p:pic>
      <p:sp>
        <p:nvSpPr>
          <p:cNvPr id="387" name="Google Shape;387;p24"/>
          <p:cNvSpPr txBox="1"/>
          <p:nvPr/>
        </p:nvSpPr>
        <p:spPr>
          <a:xfrm>
            <a:off x="581025" y="1953105"/>
            <a:ext cx="188595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NAME</a:t>
            </a:r>
            <a:endParaRPr sz="700"/>
          </a:p>
        </p:txBody>
      </p:sp>
      <p:sp>
        <p:nvSpPr>
          <p:cNvPr id="388" name="Google Shape;388;p24"/>
          <p:cNvSpPr txBox="1"/>
          <p:nvPr/>
        </p:nvSpPr>
        <p:spPr>
          <a:xfrm>
            <a:off x="6677025" y="1953105"/>
            <a:ext cx="1886100" cy="20490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NAME</a:t>
            </a:r>
            <a:endParaRPr sz="700"/>
          </a:p>
        </p:txBody>
      </p:sp>
      <p:sp>
        <p:nvSpPr>
          <p:cNvPr id="389" name="Google Shape;389;p24"/>
          <p:cNvSpPr txBox="1"/>
          <p:nvPr/>
        </p:nvSpPr>
        <p:spPr>
          <a:xfrm>
            <a:off x="581025" y="4199432"/>
            <a:ext cx="188595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NAME</a:t>
            </a:r>
            <a:endParaRPr sz="700"/>
          </a:p>
        </p:txBody>
      </p:sp>
      <p:sp>
        <p:nvSpPr>
          <p:cNvPr id="390" name="Google Shape;390;p24"/>
          <p:cNvSpPr txBox="1"/>
          <p:nvPr/>
        </p:nvSpPr>
        <p:spPr>
          <a:xfrm>
            <a:off x="6677025" y="4199432"/>
            <a:ext cx="188595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NAME</a:t>
            </a:r>
            <a:endParaRPr sz="700"/>
          </a:p>
        </p:txBody>
      </p:sp>
      <p:sp>
        <p:nvSpPr>
          <p:cNvPr id="391" name="Google Shape;391;p24"/>
          <p:cNvSpPr txBox="1"/>
          <p:nvPr/>
        </p:nvSpPr>
        <p:spPr>
          <a:xfrm>
            <a:off x="581025" y="2249481"/>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Title or Position</a:t>
            </a:r>
            <a:endParaRPr sz="700"/>
          </a:p>
        </p:txBody>
      </p:sp>
      <p:sp>
        <p:nvSpPr>
          <p:cNvPr id="392" name="Google Shape;392;p24"/>
          <p:cNvSpPr txBox="1"/>
          <p:nvPr/>
        </p:nvSpPr>
        <p:spPr>
          <a:xfrm>
            <a:off x="6677025" y="2249481"/>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Title or Position</a:t>
            </a:r>
            <a:endParaRPr sz="700"/>
          </a:p>
        </p:txBody>
      </p:sp>
      <p:sp>
        <p:nvSpPr>
          <p:cNvPr id="393" name="Google Shape;393;p24"/>
          <p:cNvSpPr txBox="1"/>
          <p:nvPr/>
        </p:nvSpPr>
        <p:spPr>
          <a:xfrm>
            <a:off x="581025" y="4495807"/>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Title or Position</a:t>
            </a:r>
            <a:endParaRPr sz="700"/>
          </a:p>
        </p:txBody>
      </p:sp>
      <p:sp>
        <p:nvSpPr>
          <p:cNvPr id="394" name="Google Shape;394;p24"/>
          <p:cNvSpPr txBox="1"/>
          <p:nvPr/>
        </p:nvSpPr>
        <p:spPr>
          <a:xfrm>
            <a:off x="6677025" y="4495807"/>
            <a:ext cx="188595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Title or Position</a:t>
            </a:r>
            <a:endParaRPr sz="700"/>
          </a:p>
        </p:txBody>
      </p:sp>
      <p:sp>
        <p:nvSpPr>
          <p:cNvPr id="395" name="Google Shape;395;p24"/>
          <p:cNvSpPr/>
          <p:nvPr/>
        </p:nvSpPr>
        <p:spPr>
          <a:xfrm>
            <a:off x="846294" y="-2812776"/>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9">
              <a:alphaModFix/>
            </a:blip>
            <a:stretch>
              <a:fillRect b="0" l="0" r="0" t="0"/>
            </a:stretch>
          </a:blipFill>
          <a:ln>
            <a:noFill/>
          </a:ln>
        </p:spPr>
      </p:sp>
      <p:sp>
        <p:nvSpPr>
          <p:cNvPr id="396" name="Google Shape;396;p24"/>
          <p:cNvSpPr/>
          <p:nvPr/>
        </p:nvSpPr>
        <p:spPr>
          <a:xfrm>
            <a:off x="4298933" y="3696157"/>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sp>
        <p:nvSpPr>
          <p:cNvPr id="402" name="Google Shape;402;p25"/>
          <p:cNvSpPr/>
          <p:nvPr/>
        </p:nvSpPr>
        <p:spPr>
          <a:xfrm>
            <a:off x="-1343003" y="2117865"/>
            <a:ext cx="8115300" cy="3783758"/>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4">
              <a:alphaModFix/>
            </a:blip>
            <a:stretch>
              <a:fillRect b="0" l="0" r="0" t="0"/>
            </a:stretch>
          </a:blipFill>
          <a:ln>
            <a:noFill/>
          </a:ln>
        </p:spPr>
      </p:sp>
      <p:sp>
        <p:nvSpPr>
          <p:cNvPr id="403" name="Google Shape;403;p25"/>
          <p:cNvSpPr/>
          <p:nvPr/>
        </p:nvSpPr>
        <p:spPr>
          <a:xfrm>
            <a:off x="5350602" y="2117865"/>
            <a:ext cx="8115300" cy="3783758"/>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4">
              <a:alphaModFix/>
            </a:blip>
            <a:stretch>
              <a:fillRect b="0" l="0" r="0" t="0"/>
            </a:stretch>
          </a:blipFill>
          <a:ln>
            <a:noFill/>
          </a:ln>
        </p:spPr>
      </p:sp>
      <p:grpSp>
        <p:nvGrpSpPr>
          <p:cNvPr id="404" name="Google Shape;404;p25"/>
          <p:cNvGrpSpPr/>
          <p:nvPr/>
        </p:nvGrpSpPr>
        <p:grpSpPr>
          <a:xfrm>
            <a:off x="342967" y="1155257"/>
            <a:ext cx="1828800" cy="2809875"/>
            <a:chOff x="0" y="0"/>
            <a:chExt cx="812800" cy="1248833"/>
          </a:xfrm>
        </p:grpSpPr>
        <p:sp>
          <p:nvSpPr>
            <p:cNvPr id="405" name="Google Shape;405;p25"/>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a:noFill/>
            </a:ln>
          </p:spPr>
        </p:sp>
        <p:sp>
          <p:nvSpPr>
            <p:cNvPr id="406" name="Google Shape;406;p25"/>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7" name="Google Shape;407;p25"/>
          <p:cNvGrpSpPr/>
          <p:nvPr/>
        </p:nvGrpSpPr>
        <p:grpSpPr>
          <a:xfrm>
            <a:off x="2552722" y="1954685"/>
            <a:ext cx="1828800" cy="2809875"/>
            <a:chOff x="0" y="0"/>
            <a:chExt cx="812800" cy="1248833"/>
          </a:xfrm>
        </p:grpSpPr>
        <p:sp>
          <p:nvSpPr>
            <p:cNvPr id="408" name="Google Shape;408;p25"/>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a:noFill/>
            </a:ln>
          </p:spPr>
        </p:sp>
        <p:sp>
          <p:nvSpPr>
            <p:cNvPr id="409" name="Google Shape;409;p25"/>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0" name="Google Shape;410;p25"/>
          <p:cNvGrpSpPr/>
          <p:nvPr/>
        </p:nvGrpSpPr>
        <p:grpSpPr>
          <a:xfrm>
            <a:off x="4762477" y="1155257"/>
            <a:ext cx="1828800" cy="2809875"/>
            <a:chOff x="0" y="0"/>
            <a:chExt cx="812800" cy="1248833"/>
          </a:xfrm>
        </p:grpSpPr>
        <p:sp>
          <p:nvSpPr>
            <p:cNvPr id="411" name="Google Shape;411;p25"/>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a:noFill/>
            </a:ln>
          </p:spPr>
        </p:sp>
        <p:sp>
          <p:nvSpPr>
            <p:cNvPr id="412" name="Google Shape;412;p25"/>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3" name="Google Shape;413;p25"/>
          <p:cNvGrpSpPr/>
          <p:nvPr/>
        </p:nvGrpSpPr>
        <p:grpSpPr>
          <a:xfrm>
            <a:off x="6972233" y="1954685"/>
            <a:ext cx="1828800" cy="2809875"/>
            <a:chOff x="0" y="0"/>
            <a:chExt cx="812800" cy="1248833"/>
          </a:xfrm>
        </p:grpSpPr>
        <p:sp>
          <p:nvSpPr>
            <p:cNvPr id="414" name="Google Shape;414;p25"/>
            <p:cNvSpPr/>
            <p:nvPr/>
          </p:nvSpPr>
          <p:spPr>
            <a:xfrm>
              <a:off x="0" y="0"/>
              <a:ext cx="812800" cy="1248833"/>
            </a:xfrm>
            <a:custGeom>
              <a:rect b="b" l="l" r="r" t="t"/>
              <a:pathLst>
                <a:path extrusionOk="0" h="1248833" w="812800">
                  <a:moveTo>
                    <a:pt x="0" y="0"/>
                  </a:moveTo>
                  <a:lnTo>
                    <a:pt x="812800" y="0"/>
                  </a:lnTo>
                  <a:lnTo>
                    <a:pt x="812800" y="1248833"/>
                  </a:lnTo>
                  <a:lnTo>
                    <a:pt x="0" y="1248833"/>
                  </a:lnTo>
                  <a:close/>
                </a:path>
              </a:pathLst>
            </a:custGeom>
            <a:solidFill>
              <a:srgbClr val="EBE6E6"/>
            </a:solidFill>
            <a:ln>
              <a:noFill/>
            </a:ln>
          </p:spPr>
        </p:sp>
        <p:sp>
          <p:nvSpPr>
            <p:cNvPr id="415" name="Google Shape;415;p25"/>
            <p:cNvSpPr txBox="1"/>
            <p:nvPr/>
          </p:nvSpPr>
          <p:spPr>
            <a:xfrm>
              <a:off x="0" y="38100"/>
              <a:ext cx="812800" cy="1210733"/>
            </a:xfrm>
            <a:prstGeom prst="rect">
              <a:avLst/>
            </a:prstGeom>
            <a:noFill/>
            <a:ln>
              <a:noFill/>
            </a:ln>
          </p:spPr>
          <p:txBody>
            <a:bodyPr anchorCtr="0" anchor="ctr" bIns="25400" lIns="25400" spcFirstLastPara="1" rIns="25400" wrap="square" tIns="25400">
              <a:noAutofit/>
            </a:bodyPr>
            <a:lstStyle/>
            <a:p>
              <a:pPr indent="0" lvl="0" marL="0" marR="0" rtl="0" algn="ctr">
                <a:lnSpc>
                  <a:spcPct val="13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6" name="Google Shape;416;p25"/>
          <p:cNvGrpSpPr/>
          <p:nvPr/>
        </p:nvGrpSpPr>
        <p:grpSpPr>
          <a:xfrm>
            <a:off x="342967" y="575397"/>
            <a:ext cx="743040" cy="743040"/>
            <a:chOff x="0" y="0"/>
            <a:chExt cx="812800" cy="812800"/>
          </a:xfrm>
        </p:grpSpPr>
        <p:sp>
          <p:nvSpPr>
            <p:cNvPr id="417" name="Google Shape;41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8" name="Google Shape;418;p2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9" name="Google Shape;419;p25"/>
          <p:cNvGrpSpPr/>
          <p:nvPr/>
        </p:nvGrpSpPr>
        <p:grpSpPr>
          <a:xfrm>
            <a:off x="2552723" y="1374825"/>
            <a:ext cx="743039" cy="743040"/>
            <a:chOff x="0" y="0"/>
            <a:chExt cx="812800" cy="812800"/>
          </a:xfrm>
        </p:grpSpPr>
        <p:sp>
          <p:nvSpPr>
            <p:cNvPr id="420" name="Google Shape;4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2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2" name="Google Shape;422;p25"/>
          <p:cNvGrpSpPr/>
          <p:nvPr/>
        </p:nvGrpSpPr>
        <p:grpSpPr>
          <a:xfrm>
            <a:off x="4762478" y="575397"/>
            <a:ext cx="743039" cy="743040"/>
            <a:chOff x="0" y="0"/>
            <a:chExt cx="812800" cy="812800"/>
          </a:xfrm>
        </p:grpSpPr>
        <p:sp>
          <p:nvSpPr>
            <p:cNvPr id="423" name="Google Shape;42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4" name="Google Shape;424;p2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5" name="Google Shape;425;p25"/>
          <p:cNvGrpSpPr/>
          <p:nvPr/>
        </p:nvGrpSpPr>
        <p:grpSpPr>
          <a:xfrm>
            <a:off x="6972233" y="1374825"/>
            <a:ext cx="743040" cy="743040"/>
            <a:chOff x="0" y="0"/>
            <a:chExt cx="812800" cy="812800"/>
          </a:xfrm>
        </p:grpSpPr>
        <p:sp>
          <p:nvSpPr>
            <p:cNvPr id="426" name="Google Shape;42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7" name="Google Shape;427;p25"/>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8" name="Google Shape;428;p25"/>
          <p:cNvGrpSpPr/>
          <p:nvPr/>
        </p:nvGrpSpPr>
        <p:grpSpPr>
          <a:xfrm>
            <a:off x="6972233" y="1847528"/>
            <a:ext cx="1828800" cy="894875"/>
            <a:chOff x="0" y="-47625"/>
            <a:chExt cx="812800" cy="397722"/>
          </a:xfrm>
        </p:grpSpPr>
        <p:sp>
          <p:nvSpPr>
            <p:cNvPr id="429" name="Google Shape;429;p25"/>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94AB6F"/>
            </a:solidFill>
            <a:ln>
              <a:noFill/>
            </a:ln>
          </p:spPr>
        </p:sp>
        <p:sp>
          <p:nvSpPr>
            <p:cNvPr id="430" name="Google Shape;430;p25"/>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1" name="Google Shape;431;p25"/>
          <p:cNvGrpSpPr/>
          <p:nvPr/>
        </p:nvGrpSpPr>
        <p:grpSpPr>
          <a:xfrm>
            <a:off x="4762522" y="1048101"/>
            <a:ext cx="1828800" cy="894875"/>
            <a:chOff x="0" y="-47625"/>
            <a:chExt cx="812800" cy="397722"/>
          </a:xfrm>
        </p:grpSpPr>
        <p:sp>
          <p:nvSpPr>
            <p:cNvPr id="432" name="Google Shape;432;p25"/>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94AB6F"/>
            </a:solidFill>
            <a:ln>
              <a:noFill/>
            </a:ln>
          </p:spPr>
        </p:sp>
        <p:sp>
          <p:nvSpPr>
            <p:cNvPr id="433" name="Google Shape;433;p25"/>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4" name="Google Shape;434;p25"/>
          <p:cNvGrpSpPr/>
          <p:nvPr/>
        </p:nvGrpSpPr>
        <p:grpSpPr>
          <a:xfrm>
            <a:off x="2552722" y="1847528"/>
            <a:ext cx="1828800" cy="894875"/>
            <a:chOff x="0" y="-47625"/>
            <a:chExt cx="812800" cy="397722"/>
          </a:xfrm>
        </p:grpSpPr>
        <p:sp>
          <p:nvSpPr>
            <p:cNvPr id="435" name="Google Shape;435;p25"/>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94AB6F"/>
            </a:solidFill>
            <a:ln>
              <a:noFill/>
            </a:ln>
          </p:spPr>
        </p:sp>
        <p:sp>
          <p:nvSpPr>
            <p:cNvPr id="436" name="Google Shape;436;p25"/>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7" name="Google Shape;437;p25"/>
          <p:cNvGrpSpPr/>
          <p:nvPr/>
        </p:nvGrpSpPr>
        <p:grpSpPr>
          <a:xfrm>
            <a:off x="342967" y="1048101"/>
            <a:ext cx="1828800" cy="894875"/>
            <a:chOff x="0" y="-47625"/>
            <a:chExt cx="812800" cy="397722"/>
          </a:xfrm>
        </p:grpSpPr>
        <p:sp>
          <p:nvSpPr>
            <p:cNvPr id="438" name="Google Shape;438;p25"/>
            <p:cNvSpPr/>
            <p:nvPr/>
          </p:nvSpPr>
          <p:spPr>
            <a:xfrm>
              <a:off x="0" y="0"/>
              <a:ext cx="812800" cy="350097"/>
            </a:xfrm>
            <a:custGeom>
              <a:rect b="b" l="l" r="r" t="t"/>
              <a:pathLst>
                <a:path extrusionOk="0" h="350097" w="812800">
                  <a:moveTo>
                    <a:pt x="0" y="0"/>
                  </a:moveTo>
                  <a:lnTo>
                    <a:pt x="812800" y="0"/>
                  </a:lnTo>
                  <a:lnTo>
                    <a:pt x="812800" y="350097"/>
                  </a:lnTo>
                  <a:lnTo>
                    <a:pt x="0" y="350097"/>
                  </a:lnTo>
                  <a:close/>
                </a:path>
              </a:pathLst>
            </a:custGeom>
            <a:solidFill>
              <a:srgbClr val="94AB6F"/>
            </a:solidFill>
            <a:ln>
              <a:noFill/>
            </a:ln>
          </p:spPr>
        </p:sp>
        <p:sp>
          <p:nvSpPr>
            <p:cNvPr id="439" name="Google Shape;439;p25"/>
            <p:cNvSpPr txBox="1"/>
            <p:nvPr/>
          </p:nvSpPr>
          <p:spPr>
            <a:xfrm>
              <a:off x="0" y="-47625"/>
              <a:ext cx="812800" cy="397722"/>
            </a:xfrm>
            <a:prstGeom prst="rect">
              <a:avLst/>
            </a:prstGeom>
            <a:noFill/>
            <a:ln>
              <a:noFill/>
            </a:ln>
          </p:spPr>
          <p:txBody>
            <a:bodyPr anchorCtr="0" anchor="ctr" bIns="25400" lIns="25400" spcFirstLastPara="1" rIns="25400" wrap="square" tIns="25400">
              <a:noAutofit/>
            </a:bodyPr>
            <a:lstStyle/>
            <a:p>
              <a:pPr indent="0" lvl="0" marL="0" marR="0" rtl="0" algn="ctr">
                <a:lnSpc>
                  <a:spcPct val="20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0" name="Google Shape;440;p25"/>
          <p:cNvSpPr txBox="1"/>
          <p:nvPr/>
        </p:nvSpPr>
        <p:spPr>
          <a:xfrm>
            <a:off x="405127" y="795946"/>
            <a:ext cx="61872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01.</a:t>
            </a:r>
            <a:endParaRPr sz="700"/>
          </a:p>
        </p:txBody>
      </p:sp>
      <p:sp>
        <p:nvSpPr>
          <p:cNvPr id="441" name="Google Shape;441;p25"/>
          <p:cNvSpPr txBox="1"/>
          <p:nvPr/>
        </p:nvSpPr>
        <p:spPr>
          <a:xfrm>
            <a:off x="2614883" y="1595374"/>
            <a:ext cx="61872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02.</a:t>
            </a:r>
            <a:endParaRPr sz="700"/>
          </a:p>
        </p:txBody>
      </p:sp>
      <p:sp>
        <p:nvSpPr>
          <p:cNvPr id="442" name="Google Shape;442;p25"/>
          <p:cNvSpPr txBox="1"/>
          <p:nvPr/>
        </p:nvSpPr>
        <p:spPr>
          <a:xfrm>
            <a:off x="4824638" y="795946"/>
            <a:ext cx="61872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03.</a:t>
            </a:r>
            <a:endParaRPr sz="700"/>
          </a:p>
        </p:txBody>
      </p:sp>
      <p:sp>
        <p:nvSpPr>
          <p:cNvPr id="443" name="Google Shape;443;p25"/>
          <p:cNvSpPr txBox="1"/>
          <p:nvPr/>
        </p:nvSpPr>
        <p:spPr>
          <a:xfrm>
            <a:off x="7034393" y="1595374"/>
            <a:ext cx="61872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04.</a:t>
            </a:r>
            <a:endParaRPr sz="700"/>
          </a:p>
        </p:txBody>
      </p:sp>
      <p:sp>
        <p:nvSpPr>
          <p:cNvPr id="444" name="Google Shape;444;p25"/>
          <p:cNvSpPr txBox="1"/>
          <p:nvPr/>
        </p:nvSpPr>
        <p:spPr>
          <a:xfrm>
            <a:off x="504892" y="2076325"/>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45" name="Google Shape;445;p25"/>
          <p:cNvSpPr txBox="1"/>
          <p:nvPr/>
        </p:nvSpPr>
        <p:spPr>
          <a:xfrm>
            <a:off x="2714648" y="2875753"/>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46" name="Google Shape;446;p25"/>
          <p:cNvSpPr txBox="1"/>
          <p:nvPr/>
        </p:nvSpPr>
        <p:spPr>
          <a:xfrm>
            <a:off x="504892" y="2885633"/>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47" name="Google Shape;447;p25"/>
          <p:cNvSpPr txBox="1"/>
          <p:nvPr/>
        </p:nvSpPr>
        <p:spPr>
          <a:xfrm>
            <a:off x="2714648" y="3685061"/>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48" name="Google Shape;448;p25"/>
          <p:cNvSpPr txBox="1"/>
          <p:nvPr/>
        </p:nvSpPr>
        <p:spPr>
          <a:xfrm>
            <a:off x="4916108" y="2076325"/>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49" name="Google Shape;449;p25"/>
          <p:cNvSpPr txBox="1"/>
          <p:nvPr/>
        </p:nvSpPr>
        <p:spPr>
          <a:xfrm>
            <a:off x="4916108" y="2885633"/>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50" name="Google Shape;450;p25"/>
          <p:cNvSpPr txBox="1"/>
          <p:nvPr/>
        </p:nvSpPr>
        <p:spPr>
          <a:xfrm>
            <a:off x="7134158" y="2875753"/>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51" name="Google Shape;451;p25"/>
          <p:cNvSpPr txBox="1"/>
          <p:nvPr/>
        </p:nvSpPr>
        <p:spPr>
          <a:xfrm>
            <a:off x="7134158" y="3685061"/>
            <a:ext cx="1504950" cy="698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sed do eiusmod tempor</a:t>
            </a:r>
            <a:endParaRPr sz="700"/>
          </a:p>
        </p:txBody>
      </p:sp>
      <p:sp>
        <p:nvSpPr>
          <p:cNvPr id="452" name="Google Shape;452;p25"/>
          <p:cNvSpPr txBox="1"/>
          <p:nvPr/>
        </p:nvSpPr>
        <p:spPr>
          <a:xfrm>
            <a:off x="642892" y="1351627"/>
            <a:ext cx="1228952" cy="41433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ADD YOUR</a:t>
            </a:r>
            <a:endParaRPr sz="700"/>
          </a:p>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MAIN POINT</a:t>
            </a:r>
            <a:endParaRPr sz="700"/>
          </a:p>
        </p:txBody>
      </p:sp>
      <p:sp>
        <p:nvSpPr>
          <p:cNvPr id="453" name="Google Shape;453;p25"/>
          <p:cNvSpPr txBox="1"/>
          <p:nvPr/>
        </p:nvSpPr>
        <p:spPr>
          <a:xfrm>
            <a:off x="5062447" y="1351627"/>
            <a:ext cx="1228952" cy="41433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ADD YOUR</a:t>
            </a:r>
            <a:endParaRPr sz="700"/>
          </a:p>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MAIN POINT</a:t>
            </a:r>
            <a:endParaRPr sz="700"/>
          </a:p>
        </p:txBody>
      </p:sp>
      <p:sp>
        <p:nvSpPr>
          <p:cNvPr id="454" name="Google Shape;454;p25"/>
          <p:cNvSpPr txBox="1"/>
          <p:nvPr/>
        </p:nvSpPr>
        <p:spPr>
          <a:xfrm>
            <a:off x="2848500" y="2133170"/>
            <a:ext cx="1228951" cy="41433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ADD YOUR</a:t>
            </a:r>
            <a:endParaRPr sz="700"/>
          </a:p>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MAIN POINT</a:t>
            </a:r>
            <a:endParaRPr sz="700"/>
          </a:p>
        </p:txBody>
      </p:sp>
      <p:sp>
        <p:nvSpPr>
          <p:cNvPr id="455" name="Google Shape;455;p25"/>
          <p:cNvSpPr txBox="1"/>
          <p:nvPr/>
        </p:nvSpPr>
        <p:spPr>
          <a:xfrm>
            <a:off x="7272157" y="2133170"/>
            <a:ext cx="1228952" cy="41433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ADD YOUR</a:t>
            </a:r>
            <a:endParaRPr sz="700"/>
          </a:p>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MAIN POINT</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grpSp>
        <p:nvGrpSpPr>
          <p:cNvPr id="461" name="Google Shape;461;p26"/>
          <p:cNvGrpSpPr/>
          <p:nvPr/>
        </p:nvGrpSpPr>
        <p:grpSpPr>
          <a:xfrm>
            <a:off x="-2469137" y="0"/>
            <a:ext cx="4007656" cy="5143500"/>
            <a:chOff x="0" y="0"/>
            <a:chExt cx="2111029" cy="2709333"/>
          </a:xfrm>
        </p:grpSpPr>
        <p:sp>
          <p:nvSpPr>
            <p:cNvPr id="462" name="Google Shape;462;p26"/>
            <p:cNvSpPr/>
            <p:nvPr/>
          </p:nvSpPr>
          <p:spPr>
            <a:xfrm>
              <a:off x="0" y="0"/>
              <a:ext cx="2111029" cy="2709333"/>
            </a:xfrm>
            <a:custGeom>
              <a:rect b="b" l="l" r="r" t="t"/>
              <a:pathLst>
                <a:path extrusionOk="0" h="2709333" w="2111029">
                  <a:moveTo>
                    <a:pt x="0" y="0"/>
                  </a:moveTo>
                  <a:lnTo>
                    <a:pt x="2111029" y="0"/>
                  </a:lnTo>
                  <a:lnTo>
                    <a:pt x="2111029" y="2709333"/>
                  </a:lnTo>
                  <a:lnTo>
                    <a:pt x="0" y="2709333"/>
                  </a:lnTo>
                  <a:close/>
                </a:path>
              </a:pathLst>
            </a:custGeom>
            <a:solidFill>
              <a:srgbClr val="94AB6F"/>
            </a:solidFill>
            <a:ln>
              <a:noFill/>
            </a:ln>
          </p:spPr>
        </p:sp>
        <p:sp>
          <p:nvSpPr>
            <p:cNvPr id="463" name="Google Shape;463;p26"/>
            <p:cNvSpPr txBox="1"/>
            <p:nvPr/>
          </p:nvSpPr>
          <p:spPr>
            <a:xfrm>
              <a:off x="0" y="66675"/>
              <a:ext cx="2111029" cy="2642658"/>
            </a:xfrm>
            <a:prstGeom prst="rect">
              <a:avLst/>
            </a:prstGeom>
            <a:noFill/>
            <a:ln>
              <a:noFill/>
            </a:ln>
          </p:spPr>
          <p:txBody>
            <a:bodyPr anchorCtr="0" anchor="ctr" bIns="25400" lIns="25400" spcFirstLastPara="1" rIns="25400" wrap="square" tIns="25400">
              <a:noAutofit/>
            </a:bodyPr>
            <a:lstStyle/>
            <a:p>
              <a:pPr indent="0" lvl="0" marL="0" marR="0" rtl="0" algn="ctr">
                <a:lnSpc>
                  <a:spcPct val="103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64" name="Google Shape;464;p26"/>
          <p:cNvPicPr preferRelativeResize="0"/>
          <p:nvPr/>
        </p:nvPicPr>
        <p:blipFill>
          <a:blip r:embed="rId4">
            <a:alphaModFix/>
          </a:blip>
          <a:stretch>
            <a:fillRect/>
          </a:stretch>
        </p:blipFill>
        <p:spPr>
          <a:xfrm>
            <a:off x="514350" y="951028"/>
            <a:ext cx="2048350" cy="2993273"/>
          </a:xfrm>
          <a:prstGeom prst="rect">
            <a:avLst/>
          </a:prstGeom>
          <a:noFill/>
          <a:ln>
            <a:noFill/>
          </a:ln>
        </p:spPr>
      </p:pic>
      <p:sp>
        <p:nvSpPr>
          <p:cNvPr id="465" name="Google Shape;465;p26"/>
          <p:cNvSpPr txBox="1"/>
          <p:nvPr/>
        </p:nvSpPr>
        <p:spPr>
          <a:xfrm>
            <a:off x="3239119" y="1174462"/>
            <a:ext cx="5192458" cy="628762"/>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Add Your Title</a:t>
            </a:r>
            <a:endParaRPr sz="700"/>
          </a:p>
        </p:txBody>
      </p:sp>
      <p:sp>
        <p:nvSpPr>
          <p:cNvPr id="466" name="Google Shape;466;p26"/>
          <p:cNvSpPr txBox="1"/>
          <p:nvPr/>
        </p:nvSpPr>
        <p:spPr>
          <a:xfrm>
            <a:off x="3863081" y="2074171"/>
            <a:ext cx="3944535" cy="1755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Mauris mollis sem id augue ultrices, cursus lobortis nulla sollicitudin. Phasellus dapibus risus vulputate viverra rhoncus. Nam dignissim ultrices orci, ut interdum urna elementum vitae. Integer pulvinar id diam eget tincidunt. Morbi lectus lacus, posuere eu felis sagittis, imperdiet blandit lorem. In auctor nisi a felis egestas, et malesuada enim accumsan. Sed nulla purus, vehicula at blandit ac, molestie non urna. Nam at libero et est cursus vehicula. Suspendisse magna eros, euismod at pharetra quis, sagittis at velit. Nunc eget ante sed erat tempor sollicitudin et id quam. </a:t>
            </a:r>
            <a:endParaRPr sz="700"/>
          </a:p>
        </p:txBody>
      </p:sp>
      <p:sp>
        <p:nvSpPr>
          <p:cNvPr id="467" name="Google Shape;467;p26"/>
          <p:cNvSpPr/>
          <p:nvPr/>
        </p:nvSpPr>
        <p:spPr>
          <a:xfrm rot="10800000">
            <a:off x="4990750" y="3944298"/>
            <a:ext cx="4750130" cy="4114800"/>
          </a:xfrm>
          <a:custGeom>
            <a:rect b="b" l="l" r="r" t="t"/>
            <a:pathLst>
              <a:path extrusionOk="0" h="8229600" w="9500260">
                <a:moveTo>
                  <a:pt x="0" y="0"/>
                </a:moveTo>
                <a:lnTo>
                  <a:pt x="9500259" y="0"/>
                </a:lnTo>
                <a:lnTo>
                  <a:pt x="9500259" y="8229600"/>
                </a:lnTo>
                <a:lnTo>
                  <a:pt x="0" y="8229600"/>
                </a:lnTo>
                <a:lnTo>
                  <a:pt x="0" y="0"/>
                </a:lnTo>
                <a:close/>
              </a:path>
            </a:pathLst>
          </a:custGeom>
          <a:blipFill rotWithShape="1">
            <a:blip r:embed="rId5">
              <a:alphaModFix/>
            </a:blip>
            <a:stretch>
              <a:fillRect b="0" l="0" r="0" t="0"/>
            </a:stretch>
          </a:blipFill>
          <a:ln>
            <a:noFill/>
          </a:ln>
        </p:spPr>
      </p:sp>
      <p:sp>
        <p:nvSpPr>
          <p:cNvPr id="468" name="Google Shape;468;p26"/>
          <p:cNvSpPr/>
          <p:nvPr/>
        </p:nvSpPr>
        <p:spPr>
          <a:xfrm>
            <a:off x="-737164" y="-2919436"/>
            <a:ext cx="5846963" cy="4114800"/>
          </a:xfrm>
          <a:custGeom>
            <a:rect b="b" l="l" r="r" t="t"/>
            <a:pathLst>
              <a:path extrusionOk="0" h="8229600" w="11693925">
                <a:moveTo>
                  <a:pt x="0" y="0"/>
                </a:moveTo>
                <a:lnTo>
                  <a:pt x="11693925" y="0"/>
                </a:lnTo>
                <a:lnTo>
                  <a:pt x="11693925"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7"/>
          <p:cNvSpPr/>
          <p:nvPr/>
        </p:nvSpPr>
        <p:spPr>
          <a:xfrm>
            <a:off x="0" y="8141"/>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grpSp>
        <p:nvGrpSpPr>
          <p:cNvPr id="474" name="Google Shape;474;p27"/>
          <p:cNvGrpSpPr/>
          <p:nvPr/>
        </p:nvGrpSpPr>
        <p:grpSpPr>
          <a:xfrm>
            <a:off x="-97275" y="0"/>
            <a:ext cx="9338551" cy="2571750"/>
            <a:chOff x="0" y="0"/>
            <a:chExt cx="4919072" cy="1354667"/>
          </a:xfrm>
        </p:grpSpPr>
        <p:sp>
          <p:nvSpPr>
            <p:cNvPr id="475" name="Google Shape;475;p27"/>
            <p:cNvSpPr/>
            <p:nvPr/>
          </p:nvSpPr>
          <p:spPr>
            <a:xfrm>
              <a:off x="0" y="0"/>
              <a:ext cx="4919072" cy="1354667"/>
            </a:xfrm>
            <a:custGeom>
              <a:rect b="b" l="l" r="r" t="t"/>
              <a:pathLst>
                <a:path extrusionOk="0" h="1354667" w="4919072">
                  <a:moveTo>
                    <a:pt x="0" y="0"/>
                  </a:moveTo>
                  <a:lnTo>
                    <a:pt x="4919072" y="0"/>
                  </a:lnTo>
                  <a:lnTo>
                    <a:pt x="4919072" y="1354667"/>
                  </a:lnTo>
                  <a:lnTo>
                    <a:pt x="0" y="1354667"/>
                  </a:lnTo>
                  <a:close/>
                </a:path>
              </a:pathLst>
            </a:custGeom>
            <a:solidFill>
              <a:srgbClr val="94AB6F"/>
            </a:solidFill>
            <a:ln>
              <a:noFill/>
            </a:ln>
          </p:spPr>
        </p:sp>
        <p:sp>
          <p:nvSpPr>
            <p:cNvPr id="476" name="Google Shape;476;p27"/>
            <p:cNvSpPr txBox="1"/>
            <p:nvPr/>
          </p:nvSpPr>
          <p:spPr>
            <a:xfrm>
              <a:off x="0" y="104775"/>
              <a:ext cx="4919072" cy="1249892"/>
            </a:xfrm>
            <a:prstGeom prst="rect">
              <a:avLst/>
            </a:prstGeom>
            <a:noFill/>
            <a:ln>
              <a:noFill/>
            </a:ln>
          </p:spPr>
          <p:txBody>
            <a:bodyPr anchorCtr="0" anchor="ctr" bIns="25400" lIns="25400" spcFirstLastPara="1" rIns="25400" wrap="square" tIns="25400">
              <a:noAutofit/>
            </a:bodyPr>
            <a:lstStyle/>
            <a:p>
              <a:pPr indent="0" lvl="0" marL="0" marR="0" rtl="0" algn="ctr">
                <a:lnSpc>
                  <a:spcPct val="10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77" name="Google Shape;477;p27"/>
          <p:cNvPicPr preferRelativeResize="0"/>
          <p:nvPr/>
        </p:nvPicPr>
        <p:blipFill>
          <a:blip r:embed="rId4">
            <a:alphaModFix/>
          </a:blip>
          <a:stretch>
            <a:fillRect/>
          </a:stretch>
        </p:blipFill>
        <p:spPr>
          <a:xfrm>
            <a:off x="513650" y="1042015"/>
            <a:ext cx="2048350" cy="2993261"/>
          </a:xfrm>
          <a:prstGeom prst="rect">
            <a:avLst/>
          </a:prstGeom>
          <a:noFill/>
          <a:ln>
            <a:noFill/>
          </a:ln>
        </p:spPr>
      </p:pic>
      <p:pic>
        <p:nvPicPr>
          <p:cNvPr id="478" name="Google Shape;478;p27"/>
          <p:cNvPicPr preferRelativeResize="0"/>
          <p:nvPr/>
        </p:nvPicPr>
        <p:blipFill>
          <a:blip r:embed="rId5">
            <a:alphaModFix/>
          </a:blip>
          <a:stretch>
            <a:fillRect/>
          </a:stretch>
        </p:blipFill>
        <p:spPr>
          <a:xfrm>
            <a:off x="3548175" y="1042018"/>
            <a:ext cx="2048350" cy="2993259"/>
          </a:xfrm>
          <a:prstGeom prst="rect">
            <a:avLst/>
          </a:prstGeom>
          <a:noFill/>
          <a:ln>
            <a:noFill/>
          </a:ln>
        </p:spPr>
      </p:pic>
      <p:pic>
        <p:nvPicPr>
          <p:cNvPr id="479" name="Google Shape;479;p27"/>
          <p:cNvPicPr preferRelativeResize="0"/>
          <p:nvPr/>
        </p:nvPicPr>
        <p:blipFill>
          <a:blip r:embed="rId6">
            <a:alphaModFix/>
          </a:blip>
          <a:stretch>
            <a:fillRect/>
          </a:stretch>
        </p:blipFill>
        <p:spPr>
          <a:xfrm>
            <a:off x="6582000" y="1042025"/>
            <a:ext cx="2048350" cy="2993249"/>
          </a:xfrm>
          <a:prstGeom prst="rect">
            <a:avLst/>
          </a:prstGeom>
          <a:noFill/>
          <a:ln>
            <a:noFill/>
          </a:ln>
        </p:spPr>
      </p:pic>
      <p:sp>
        <p:nvSpPr>
          <p:cNvPr id="480" name="Google Shape;480;p27"/>
          <p:cNvSpPr txBox="1"/>
          <p:nvPr/>
        </p:nvSpPr>
        <p:spPr>
          <a:xfrm>
            <a:off x="1229159" y="674838"/>
            <a:ext cx="61872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01.</a:t>
            </a:r>
            <a:endParaRPr sz="700"/>
          </a:p>
        </p:txBody>
      </p:sp>
      <p:sp>
        <p:nvSpPr>
          <p:cNvPr id="481" name="Google Shape;481;p27"/>
          <p:cNvSpPr txBox="1"/>
          <p:nvPr/>
        </p:nvSpPr>
        <p:spPr>
          <a:xfrm>
            <a:off x="4262640" y="674838"/>
            <a:ext cx="61872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02.</a:t>
            </a:r>
            <a:endParaRPr sz="700"/>
          </a:p>
        </p:txBody>
      </p:sp>
      <p:sp>
        <p:nvSpPr>
          <p:cNvPr id="482" name="Google Shape;482;p27"/>
          <p:cNvSpPr txBox="1"/>
          <p:nvPr/>
        </p:nvSpPr>
        <p:spPr>
          <a:xfrm>
            <a:off x="7295344" y="674838"/>
            <a:ext cx="618720"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FBF6F1"/>
                </a:solidFill>
                <a:latin typeface="Montserrat SemiBold"/>
                <a:ea typeface="Montserrat SemiBold"/>
                <a:cs typeface="Montserrat SemiBold"/>
                <a:sym typeface="Montserrat SemiBold"/>
              </a:rPr>
              <a:t>03.</a:t>
            </a:r>
            <a:endParaRPr sz="700"/>
          </a:p>
        </p:txBody>
      </p:sp>
      <p:sp>
        <p:nvSpPr>
          <p:cNvPr id="483" name="Google Shape;483;p27"/>
          <p:cNvSpPr txBox="1"/>
          <p:nvPr/>
        </p:nvSpPr>
        <p:spPr>
          <a:xfrm>
            <a:off x="718433" y="4514771"/>
            <a:ext cx="1640172"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484" name="Google Shape;484;p27"/>
          <p:cNvSpPr txBox="1"/>
          <p:nvPr/>
        </p:nvSpPr>
        <p:spPr>
          <a:xfrm>
            <a:off x="3751914" y="4514771"/>
            <a:ext cx="1640172"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485" name="Google Shape;485;p27"/>
          <p:cNvSpPr txBox="1"/>
          <p:nvPr/>
        </p:nvSpPr>
        <p:spPr>
          <a:xfrm>
            <a:off x="6787426" y="4514771"/>
            <a:ext cx="1640172"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486" name="Google Shape;486;p27"/>
          <p:cNvSpPr txBox="1"/>
          <p:nvPr/>
        </p:nvSpPr>
        <p:spPr>
          <a:xfrm>
            <a:off x="514350" y="4213908"/>
            <a:ext cx="2068725"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487" name="Google Shape;487;p27"/>
          <p:cNvSpPr txBox="1"/>
          <p:nvPr/>
        </p:nvSpPr>
        <p:spPr>
          <a:xfrm>
            <a:off x="3547831" y="4213908"/>
            <a:ext cx="2068724"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488" name="Google Shape;488;p27"/>
          <p:cNvSpPr txBox="1"/>
          <p:nvPr/>
        </p:nvSpPr>
        <p:spPr>
          <a:xfrm>
            <a:off x="6583343" y="4213908"/>
            <a:ext cx="2068724"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 POINT</a:t>
            </a:r>
            <a:endParaRPr sz="700"/>
          </a:p>
        </p:txBody>
      </p:sp>
      <p:sp>
        <p:nvSpPr>
          <p:cNvPr id="489" name="Google Shape;489;p27"/>
          <p:cNvSpPr/>
          <p:nvPr/>
        </p:nvSpPr>
        <p:spPr>
          <a:xfrm>
            <a:off x="-497594" y="-2904133"/>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7">
              <a:alphaModFix/>
            </a:blip>
            <a:stretch>
              <a:fillRect b="0" l="0" r="0" t="0"/>
            </a:stretch>
          </a:blipFill>
          <a:ln>
            <a:noFill/>
          </a:ln>
        </p:spPr>
      </p:sp>
      <p:sp>
        <p:nvSpPr>
          <p:cNvPr id="490" name="Google Shape;490;p27"/>
          <p:cNvSpPr/>
          <p:nvPr/>
        </p:nvSpPr>
        <p:spPr>
          <a:xfrm>
            <a:off x="-6267421" y="-2497883"/>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7">
              <a:alphaModFix/>
            </a:blip>
            <a:stretch>
              <a:fillRect b="0" l="0" r="0" t="0"/>
            </a:stretch>
          </a:blipFill>
          <a:ln>
            <a:noFill/>
          </a:ln>
        </p:spPr>
      </p:sp>
      <p:sp>
        <p:nvSpPr>
          <p:cNvPr id="491" name="Google Shape;491;p27"/>
          <p:cNvSpPr/>
          <p:nvPr/>
        </p:nvSpPr>
        <p:spPr>
          <a:xfrm>
            <a:off x="4262640" y="-3208933"/>
            <a:ext cx="8115300" cy="3783759"/>
          </a:xfrm>
          <a:custGeom>
            <a:rect b="b" l="l" r="r" t="t"/>
            <a:pathLst>
              <a:path extrusionOk="0" h="7567517" w="16230600">
                <a:moveTo>
                  <a:pt x="0" y="0"/>
                </a:moveTo>
                <a:lnTo>
                  <a:pt x="16230600" y="0"/>
                </a:lnTo>
                <a:lnTo>
                  <a:pt x="16230600" y="7567518"/>
                </a:lnTo>
                <a:lnTo>
                  <a:pt x="0" y="7567518"/>
                </a:lnTo>
                <a:lnTo>
                  <a:pt x="0" y="0"/>
                </a:lnTo>
                <a:close/>
              </a:path>
            </a:pathLst>
          </a:custGeom>
          <a:blipFill rotWithShape="1">
            <a:blip r:embed="rId7">
              <a:alphaModFix/>
            </a:blip>
            <a:stretch>
              <a:fillRect b="0" l="0" r="0" t="0"/>
            </a:stretch>
          </a:blipFill>
          <a:ln>
            <a:noFill/>
          </a:ln>
        </p:spPr>
      </p:sp>
      <p:sp>
        <p:nvSpPr>
          <p:cNvPr id="492" name="Google Shape;492;p27"/>
          <p:cNvSpPr/>
          <p:nvPr/>
        </p:nvSpPr>
        <p:spPr>
          <a:xfrm>
            <a:off x="8629650" y="-2079950"/>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pic>
        <p:nvPicPr>
          <p:cNvPr id="498" name="Google Shape;498;p28"/>
          <p:cNvPicPr preferRelativeResize="0"/>
          <p:nvPr/>
        </p:nvPicPr>
        <p:blipFill>
          <a:blip r:embed="rId4">
            <a:alphaModFix/>
          </a:blip>
          <a:stretch>
            <a:fillRect/>
          </a:stretch>
        </p:blipFill>
        <p:spPr>
          <a:xfrm>
            <a:off x="-14275" y="1783716"/>
            <a:ext cx="4341074" cy="1578011"/>
          </a:xfrm>
          <a:prstGeom prst="rect">
            <a:avLst/>
          </a:prstGeom>
          <a:noFill/>
          <a:ln>
            <a:noFill/>
          </a:ln>
        </p:spPr>
      </p:pic>
      <p:pic>
        <p:nvPicPr>
          <p:cNvPr id="499" name="Google Shape;499;p28"/>
          <p:cNvPicPr preferRelativeResize="0"/>
          <p:nvPr/>
        </p:nvPicPr>
        <p:blipFill>
          <a:blip r:embed="rId5">
            <a:alphaModFix/>
          </a:blip>
          <a:stretch>
            <a:fillRect/>
          </a:stretch>
        </p:blipFill>
        <p:spPr>
          <a:xfrm>
            <a:off x="4760237" y="1783711"/>
            <a:ext cx="4341074" cy="1578013"/>
          </a:xfrm>
          <a:prstGeom prst="rect">
            <a:avLst/>
          </a:prstGeom>
          <a:noFill/>
          <a:ln>
            <a:noFill/>
          </a:ln>
        </p:spPr>
      </p:pic>
      <p:sp>
        <p:nvSpPr>
          <p:cNvPr id="500" name="Google Shape;500;p28"/>
          <p:cNvSpPr/>
          <p:nvPr/>
        </p:nvSpPr>
        <p:spPr>
          <a:xfrm>
            <a:off x="2156259" y="-2943362"/>
            <a:ext cx="7347857" cy="4114800"/>
          </a:xfrm>
          <a:custGeom>
            <a:rect b="b" l="l" r="r" t="t"/>
            <a:pathLst>
              <a:path extrusionOk="0" h="8229600" w="14695714">
                <a:moveTo>
                  <a:pt x="0" y="0"/>
                </a:moveTo>
                <a:lnTo>
                  <a:pt x="14695714" y="0"/>
                </a:lnTo>
                <a:lnTo>
                  <a:pt x="14695714" y="8229600"/>
                </a:lnTo>
                <a:lnTo>
                  <a:pt x="0" y="8229600"/>
                </a:lnTo>
                <a:lnTo>
                  <a:pt x="0" y="0"/>
                </a:lnTo>
                <a:close/>
              </a:path>
            </a:pathLst>
          </a:custGeom>
          <a:blipFill rotWithShape="1">
            <a:blip r:embed="rId6">
              <a:alphaModFix/>
            </a:blip>
            <a:stretch>
              <a:fillRect b="0" l="0" r="0" t="0"/>
            </a:stretch>
          </a:blipFill>
          <a:ln>
            <a:noFill/>
          </a:ln>
        </p:spPr>
      </p:sp>
      <p:sp>
        <p:nvSpPr>
          <p:cNvPr id="501" name="Google Shape;501;p28"/>
          <p:cNvSpPr/>
          <p:nvPr/>
        </p:nvSpPr>
        <p:spPr>
          <a:xfrm>
            <a:off x="-4131559" y="3086100"/>
            <a:ext cx="8107981" cy="4114800"/>
          </a:xfrm>
          <a:custGeom>
            <a:rect b="b" l="l" r="r" t="t"/>
            <a:pathLst>
              <a:path extrusionOk="0" h="8229600" w="16215961">
                <a:moveTo>
                  <a:pt x="0" y="0"/>
                </a:moveTo>
                <a:lnTo>
                  <a:pt x="16215961" y="0"/>
                </a:lnTo>
                <a:lnTo>
                  <a:pt x="16215961" y="8229600"/>
                </a:lnTo>
                <a:lnTo>
                  <a:pt x="0" y="8229600"/>
                </a:lnTo>
                <a:lnTo>
                  <a:pt x="0" y="0"/>
                </a:lnTo>
                <a:close/>
              </a:path>
            </a:pathLst>
          </a:custGeom>
          <a:blipFill rotWithShape="1">
            <a:blip r:embed="rId7">
              <a:alphaModFix/>
            </a:blip>
            <a:stretch>
              <a:fillRect b="0" l="0" r="0" t="0"/>
            </a:stretch>
          </a:blipFill>
          <a:ln>
            <a:noFill/>
          </a:ln>
        </p:spPr>
      </p:sp>
      <p:sp>
        <p:nvSpPr>
          <p:cNvPr id="502" name="Google Shape;502;p28"/>
          <p:cNvSpPr/>
          <p:nvPr/>
        </p:nvSpPr>
        <p:spPr>
          <a:xfrm>
            <a:off x="-1748112" y="-2717045"/>
            <a:ext cx="3749612" cy="4114800"/>
          </a:xfrm>
          <a:custGeom>
            <a:rect b="b" l="l" r="r" t="t"/>
            <a:pathLst>
              <a:path extrusionOk="0" h="8229600" w="7499223">
                <a:moveTo>
                  <a:pt x="0" y="0"/>
                </a:moveTo>
                <a:lnTo>
                  <a:pt x="7499223" y="0"/>
                </a:lnTo>
                <a:lnTo>
                  <a:pt x="7499223" y="8229600"/>
                </a:lnTo>
                <a:lnTo>
                  <a:pt x="0" y="8229600"/>
                </a:lnTo>
                <a:lnTo>
                  <a:pt x="0" y="0"/>
                </a:lnTo>
                <a:close/>
              </a:path>
            </a:pathLst>
          </a:custGeom>
          <a:blipFill rotWithShape="1">
            <a:blip r:embed="rId8">
              <a:alphaModFix/>
            </a:blip>
            <a:stretch>
              <a:fillRect b="0" l="0" r="0" t="0"/>
            </a:stretch>
          </a:blipFill>
          <a:ln>
            <a:noFill/>
          </a:ln>
        </p:spPr>
      </p:sp>
      <p:sp>
        <p:nvSpPr>
          <p:cNvPr id="503" name="Google Shape;503;p28"/>
          <p:cNvSpPr txBox="1"/>
          <p:nvPr/>
        </p:nvSpPr>
        <p:spPr>
          <a:xfrm>
            <a:off x="3731014" y="3882919"/>
            <a:ext cx="1967721"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EMAIL</a:t>
            </a:r>
            <a:endParaRPr sz="700"/>
          </a:p>
        </p:txBody>
      </p:sp>
      <p:sp>
        <p:nvSpPr>
          <p:cNvPr id="504" name="Google Shape;504;p28"/>
          <p:cNvSpPr txBox="1"/>
          <p:nvPr/>
        </p:nvSpPr>
        <p:spPr>
          <a:xfrm>
            <a:off x="3731014" y="4237501"/>
            <a:ext cx="1967721"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hello@reallygreatsite.com</a:t>
            </a:r>
            <a:endParaRPr sz="700"/>
          </a:p>
        </p:txBody>
      </p:sp>
      <p:sp>
        <p:nvSpPr>
          <p:cNvPr id="505" name="Google Shape;505;p28"/>
          <p:cNvSpPr txBox="1"/>
          <p:nvPr/>
        </p:nvSpPr>
        <p:spPr>
          <a:xfrm>
            <a:off x="6515728" y="3882919"/>
            <a:ext cx="1967721"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CALL US</a:t>
            </a:r>
            <a:endParaRPr sz="700"/>
          </a:p>
        </p:txBody>
      </p:sp>
      <p:sp>
        <p:nvSpPr>
          <p:cNvPr id="506" name="Google Shape;506;p28"/>
          <p:cNvSpPr txBox="1"/>
          <p:nvPr/>
        </p:nvSpPr>
        <p:spPr>
          <a:xfrm>
            <a:off x="6515728" y="4237501"/>
            <a:ext cx="1967721"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123-456-7890</a:t>
            </a:r>
            <a:endParaRPr sz="700"/>
          </a:p>
        </p:txBody>
      </p:sp>
      <p:sp>
        <p:nvSpPr>
          <p:cNvPr id="507" name="Google Shape;507;p28"/>
          <p:cNvSpPr txBox="1"/>
          <p:nvPr/>
        </p:nvSpPr>
        <p:spPr>
          <a:xfrm>
            <a:off x="-77569" y="3882919"/>
            <a:ext cx="3729711"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SOCIAL MEDIA</a:t>
            </a:r>
            <a:endParaRPr sz="700"/>
          </a:p>
        </p:txBody>
      </p:sp>
      <p:sp>
        <p:nvSpPr>
          <p:cNvPr id="508" name="Google Shape;508;p28"/>
          <p:cNvSpPr txBox="1"/>
          <p:nvPr/>
        </p:nvSpPr>
        <p:spPr>
          <a:xfrm>
            <a:off x="660550" y="4237501"/>
            <a:ext cx="2253472"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@reallygreatsite</a:t>
            </a:r>
            <a:endParaRPr sz="700"/>
          </a:p>
        </p:txBody>
      </p:sp>
      <p:sp>
        <p:nvSpPr>
          <p:cNvPr id="509" name="Google Shape;509;p28"/>
          <p:cNvSpPr txBox="1"/>
          <p:nvPr/>
        </p:nvSpPr>
        <p:spPr>
          <a:xfrm>
            <a:off x="2628272" y="683728"/>
            <a:ext cx="3887456" cy="628762"/>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Contact Us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grpSp>
        <p:nvGrpSpPr>
          <p:cNvPr id="92" name="Google Shape;92;p11"/>
          <p:cNvGrpSpPr/>
          <p:nvPr/>
        </p:nvGrpSpPr>
        <p:grpSpPr>
          <a:xfrm>
            <a:off x="5962398" y="0"/>
            <a:ext cx="3181602" cy="5143500"/>
            <a:chOff x="0" y="0"/>
            <a:chExt cx="1675905" cy="2709333"/>
          </a:xfrm>
        </p:grpSpPr>
        <p:sp>
          <p:nvSpPr>
            <p:cNvPr id="93" name="Google Shape;93;p11"/>
            <p:cNvSpPr/>
            <p:nvPr/>
          </p:nvSpPr>
          <p:spPr>
            <a:xfrm>
              <a:off x="0" y="0"/>
              <a:ext cx="1675905" cy="2709333"/>
            </a:xfrm>
            <a:custGeom>
              <a:rect b="b" l="l" r="r" t="t"/>
              <a:pathLst>
                <a:path extrusionOk="0" h="2709333" w="1675905">
                  <a:moveTo>
                    <a:pt x="0" y="0"/>
                  </a:moveTo>
                  <a:lnTo>
                    <a:pt x="1675905" y="0"/>
                  </a:lnTo>
                  <a:lnTo>
                    <a:pt x="1675905" y="2709333"/>
                  </a:lnTo>
                  <a:lnTo>
                    <a:pt x="0" y="2709333"/>
                  </a:lnTo>
                  <a:close/>
                </a:path>
              </a:pathLst>
            </a:custGeom>
            <a:solidFill>
              <a:srgbClr val="94AB6F"/>
            </a:solidFill>
            <a:ln>
              <a:noFill/>
            </a:ln>
          </p:spPr>
        </p:sp>
        <p:sp>
          <p:nvSpPr>
            <p:cNvPr id="94" name="Google Shape;94;p11"/>
            <p:cNvSpPr txBox="1"/>
            <p:nvPr/>
          </p:nvSpPr>
          <p:spPr>
            <a:xfrm>
              <a:off x="0" y="104775"/>
              <a:ext cx="1675905" cy="2604558"/>
            </a:xfrm>
            <a:prstGeom prst="rect">
              <a:avLst/>
            </a:prstGeom>
            <a:noFill/>
            <a:ln>
              <a:noFill/>
            </a:ln>
          </p:spPr>
          <p:txBody>
            <a:bodyPr anchorCtr="0" anchor="ctr" bIns="25400" lIns="25400" spcFirstLastPara="1" rIns="25400" wrap="square" tIns="25400">
              <a:noAutofit/>
            </a:bodyPr>
            <a:lstStyle/>
            <a:p>
              <a:pPr indent="0" lvl="0" marL="0" marR="0" rtl="0" algn="ctr">
                <a:lnSpc>
                  <a:spcPct val="10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5" name="Google Shape;95;p11"/>
          <p:cNvPicPr preferRelativeResize="0"/>
          <p:nvPr/>
        </p:nvPicPr>
        <p:blipFill>
          <a:blip r:embed="rId4">
            <a:alphaModFix/>
          </a:blip>
          <a:stretch>
            <a:fillRect/>
          </a:stretch>
        </p:blipFill>
        <p:spPr>
          <a:xfrm>
            <a:off x="5001227" y="539413"/>
            <a:ext cx="2780800" cy="4064460"/>
          </a:xfrm>
          <a:prstGeom prst="rect">
            <a:avLst/>
          </a:prstGeom>
          <a:noFill/>
          <a:ln>
            <a:noFill/>
          </a:ln>
        </p:spPr>
      </p:pic>
      <p:sp>
        <p:nvSpPr>
          <p:cNvPr id="96" name="Google Shape;96;p11"/>
          <p:cNvSpPr/>
          <p:nvPr/>
        </p:nvSpPr>
        <p:spPr>
          <a:xfrm>
            <a:off x="5341245" y="2830160"/>
            <a:ext cx="4750130" cy="4114800"/>
          </a:xfrm>
          <a:custGeom>
            <a:rect b="b" l="l" r="r" t="t"/>
            <a:pathLst>
              <a:path extrusionOk="0" h="8229600" w="9500260">
                <a:moveTo>
                  <a:pt x="0" y="0"/>
                </a:moveTo>
                <a:lnTo>
                  <a:pt x="9500260" y="0"/>
                </a:lnTo>
                <a:lnTo>
                  <a:pt x="9500260" y="8229600"/>
                </a:lnTo>
                <a:lnTo>
                  <a:pt x="0" y="8229600"/>
                </a:lnTo>
                <a:lnTo>
                  <a:pt x="0" y="0"/>
                </a:lnTo>
                <a:close/>
              </a:path>
            </a:pathLst>
          </a:custGeom>
          <a:blipFill rotWithShape="1">
            <a:blip r:embed="rId5">
              <a:alphaModFix/>
            </a:blip>
            <a:stretch>
              <a:fillRect b="0" l="0" r="0" t="0"/>
            </a:stretch>
          </a:blipFill>
          <a:ln>
            <a:noFill/>
          </a:ln>
        </p:spPr>
      </p:sp>
      <p:sp>
        <p:nvSpPr>
          <p:cNvPr id="97" name="Google Shape;97;p11"/>
          <p:cNvSpPr/>
          <p:nvPr/>
        </p:nvSpPr>
        <p:spPr>
          <a:xfrm>
            <a:off x="-737164" y="-2919436"/>
            <a:ext cx="5846963" cy="4114800"/>
          </a:xfrm>
          <a:custGeom>
            <a:rect b="b" l="l" r="r" t="t"/>
            <a:pathLst>
              <a:path extrusionOk="0" h="8229600" w="11693925">
                <a:moveTo>
                  <a:pt x="0" y="0"/>
                </a:moveTo>
                <a:lnTo>
                  <a:pt x="11693925" y="0"/>
                </a:lnTo>
                <a:lnTo>
                  <a:pt x="11693925" y="8229600"/>
                </a:lnTo>
                <a:lnTo>
                  <a:pt x="0" y="8229600"/>
                </a:lnTo>
                <a:lnTo>
                  <a:pt x="0" y="0"/>
                </a:lnTo>
                <a:close/>
              </a:path>
            </a:pathLst>
          </a:custGeom>
          <a:blipFill rotWithShape="1">
            <a:blip r:embed="rId6">
              <a:alphaModFix/>
            </a:blip>
            <a:stretch>
              <a:fillRect b="0" l="0" r="0" t="0"/>
            </a:stretch>
          </a:blipFill>
          <a:ln>
            <a:noFill/>
          </a:ln>
        </p:spPr>
      </p:sp>
      <p:sp>
        <p:nvSpPr>
          <p:cNvPr id="98" name="Google Shape;98;p11"/>
          <p:cNvSpPr txBox="1"/>
          <p:nvPr/>
        </p:nvSpPr>
        <p:spPr>
          <a:xfrm>
            <a:off x="594206" y="883442"/>
            <a:ext cx="3790950" cy="628762"/>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Hello!</a:t>
            </a:r>
            <a:endParaRPr sz="700"/>
          </a:p>
        </p:txBody>
      </p:sp>
      <p:sp>
        <p:nvSpPr>
          <p:cNvPr id="99" name="Google Shape;99;p11"/>
          <p:cNvSpPr txBox="1"/>
          <p:nvPr/>
        </p:nvSpPr>
        <p:spPr>
          <a:xfrm>
            <a:off x="1035148" y="1687025"/>
            <a:ext cx="2909100" cy="46410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AND WELCOME</a:t>
            </a:r>
            <a:endParaRPr sz="700"/>
          </a:p>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TO OUR PRESENTATION</a:t>
            </a:r>
            <a:endParaRPr sz="700"/>
          </a:p>
        </p:txBody>
      </p:sp>
      <p:sp>
        <p:nvSpPr>
          <p:cNvPr id="100" name="Google Shape;100;p11"/>
          <p:cNvSpPr txBox="1"/>
          <p:nvPr/>
        </p:nvSpPr>
        <p:spPr>
          <a:xfrm>
            <a:off x="903063" y="2437607"/>
            <a:ext cx="3154185" cy="19319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Lorem ipsum dolor sit amet, consectetur adipiscing elit. Nam et rutrum dolor. Ut gravida, augue et interdum finibus, justo turpis tristique orci, at congue nisi tortor a sem. Donec quis tempor lectus. Mauris tempus, diam id mattis hendrerit, diam risus auctor dolor, a consectetur ante risus at est. Vivamus scelerisque elit eget diam efficitur, a ultrices nisi ultricies. In id lectus ut diam rhoncus efficitur et vitae nunc. Integer eget est sapien. Sed odio felis, ullamcorper efficitur ultricies et, vehicula sit amet leo. </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4AB6F"/>
        </a:solidFill>
      </p:bgPr>
    </p:bg>
    <p:spTree>
      <p:nvGrpSpPr>
        <p:cNvPr id="513" name="Shape 513"/>
        <p:cNvGrpSpPr/>
        <p:nvPr/>
      </p:nvGrpSpPr>
      <p:grpSpPr>
        <a:xfrm>
          <a:off x="0" y="0"/>
          <a:ext cx="0" cy="0"/>
          <a:chOff x="0" y="0"/>
          <a:chExt cx="0" cy="0"/>
        </a:xfrm>
      </p:grpSpPr>
      <p:grpSp>
        <p:nvGrpSpPr>
          <p:cNvPr id="514" name="Google Shape;514;p29"/>
          <p:cNvGrpSpPr/>
          <p:nvPr/>
        </p:nvGrpSpPr>
        <p:grpSpPr>
          <a:xfrm>
            <a:off x="387109" y="1106783"/>
            <a:ext cx="2548821" cy="3736326"/>
            <a:chOff x="0" y="-19050"/>
            <a:chExt cx="1342589" cy="1968106"/>
          </a:xfrm>
        </p:grpSpPr>
        <p:sp>
          <p:nvSpPr>
            <p:cNvPr id="515" name="Google Shape;515;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6" name="Google Shape;516;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7" name="Google Shape;517;p29"/>
          <p:cNvGrpSpPr/>
          <p:nvPr/>
        </p:nvGrpSpPr>
        <p:grpSpPr>
          <a:xfrm>
            <a:off x="3054992" y="1106783"/>
            <a:ext cx="5756490" cy="3736326"/>
            <a:chOff x="0" y="-19050"/>
            <a:chExt cx="3032225" cy="1968106"/>
          </a:xfrm>
        </p:grpSpPr>
        <p:sp>
          <p:nvSpPr>
            <p:cNvPr id="518" name="Google Shape;518;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9" name="Google Shape;519;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0" name="Google Shape;520;p29"/>
          <p:cNvGrpSpPr/>
          <p:nvPr/>
        </p:nvGrpSpPr>
        <p:grpSpPr>
          <a:xfrm>
            <a:off x="569502" y="1247142"/>
            <a:ext cx="2184034" cy="359784"/>
            <a:chOff x="0" y="-19050"/>
            <a:chExt cx="1150437" cy="189516"/>
          </a:xfrm>
        </p:grpSpPr>
        <p:sp>
          <p:nvSpPr>
            <p:cNvPr id="521" name="Google Shape;521;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2" name="Google Shape;522;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3" name="Google Shape;523;p29"/>
          <p:cNvGrpSpPr/>
          <p:nvPr/>
        </p:nvGrpSpPr>
        <p:grpSpPr>
          <a:xfrm>
            <a:off x="4841220" y="1247142"/>
            <a:ext cx="2184034" cy="359784"/>
            <a:chOff x="0" y="-19050"/>
            <a:chExt cx="1150437" cy="189516"/>
          </a:xfrm>
        </p:grpSpPr>
        <p:sp>
          <p:nvSpPr>
            <p:cNvPr id="524" name="Google Shape;524;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5" name="Google Shape;525;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6" name="Google Shape;526;p29"/>
          <p:cNvGrpSpPr/>
          <p:nvPr/>
        </p:nvGrpSpPr>
        <p:grpSpPr>
          <a:xfrm>
            <a:off x="569502" y="3564341"/>
            <a:ext cx="2184034" cy="359784"/>
            <a:chOff x="0" y="-19050"/>
            <a:chExt cx="1150437" cy="189516"/>
          </a:xfrm>
        </p:grpSpPr>
        <p:sp>
          <p:nvSpPr>
            <p:cNvPr id="527" name="Google Shape;527;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8" name="Google Shape;528;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9" name="Google Shape;529;p29"/>
          <p:cNvGrpSpPr/>
          <p:nvPr/>
        </p:nvGrpSpPr>
        <p:grpSpPr>
          <a:xfrm>
            <a:off x="1239578" y="4048637"/>
            <a:ext cx="377102" cy="385940"/>
            <a:chOff x="0" y="-19050"/>
            <a:chExt cx="812800" cy="831850"/>
          </a:xfrm>
        </p:grpSpPr>
        <p:sp>
          <p:nvSpPr>
            <p:cNvPr id="530" name="Google Shape;530;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648E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1" name="Google Shape;531;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2" name="Google Shape;532;p29"/>
          <p:cNvGrpSpPr/>
          <p:nvPr/>
        </p:nvGrpSpPr>
        <p:grpSpPr>
          <a:xfrm>
            <a:off x="1706359" y="4048637"/>
            <a:ext cx="377102" cy="385940"/>
            <a:chOff x="0" y="-19050"/>
            <a:chExt cx="812800" cy="831850"/>
          </a:xfrm>
        </p:grpSpPr>
        <p:sp>
          <p:nvSpPr>
            <p:cNvPr id="533" name="Google Shape;533;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BF6F1"/>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4" name="Google Shape;534;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5" name="Google Shape;535;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36" name="Google Shape;536;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37" name="Google Shape;537;p29"/>
          <p:cNvSpPr txBox="1"/>
          <p:nvPr/>
        </p:nvSpPr>
        <p:spPr>
          <a:xfrm>
            <a:off x="873885" y="2173076"/>
            <a:ext cx="1575300" cy="1025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MARTEL</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000" u="none" cap="none" strike="noStrike">
                <a:solidFill>
                  <a:srgbClr val="000000"/>
                </a:solidFill>
                <a:latin typeface="Arial"/>
                <a:ea typeface="Arial"/>
                <a:cs typeface="Arial"/>
                <a:sym typeface="Arial"/>
              </a:rPr>
              <a:t>Montserrat Bold</a:t>
            </a:r>
            <a:endParaRPr sz="700"/>
          </a:p>
          <a:p>
            <a:pPr indent="0" lvl="0" marL="0" marR="0" rtl="0" algn="ctr">
              <a:lnSpc>
                <a:spcPct val="9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538" name="Google Shape;538;p29"/>
          <p:cNvSpPr txBox="1"/>
          <p:nvPr/>
        </p:nvSpPr>
        <p:spPr>
          <a:xfrm>
            <a:off x="11227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#648E38</a:t>
            </a:r>
            <a:endParaRPr sz="700"/>
          </a:p>
        </p:txBody>
      </p:sp>
      <p:sp>
        <p:nvSpPr>
          <p:cNvPr id="539" name="Google Shape;539;p29"/>
          <p:cNvSpPr txBox="1"/>
          <p:nvPr/>
        </p:nvSpPr>
        <p:spPr>
          <a:xfrm>
            <a:off x="1589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#FBF6F1</a:t>
            </a:r>
            <a:endParaRPr sz="700"/>
          </a:p>
        </p:txBody>
      </p:sp>
      <p:sp>
        <p:nvSpPr>
          <p:cNvPr id="540" name="Google Shape;540;p29"/>
          <p:cNvSpPr txBox="1"/>
          <p:nvPr/>
        </p:nvSpPr>
        <p:spPr>
          <a:xfrm>
            <a:off x="2105002" y="771092"/>
            <a:ext cx="4933995"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Use these design resources in your Canva Presentation.</a:t>
            </a:r>
            <a:endParaRPr sz="700"/>
          </a:p>
        </p:txBody>
      </p:sp>
      <p:sp>
        <p:nvSpPr>
          <p:cNvPr id="541" name="Google Shape;541;p29"/>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542" name="Google Shape;542;p29"/>
          <p:cNvSpPr txBox="1"/>
          <p:nvPr/>
        </p:nvSpPr>
        <p:spPr>
          <a:xfrm>
            <a:off x="2746990" y="285582"/>
            <a:ext cx="3650021" cy="475985"/>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3700" u="none" cap="none" strike="noStrike">
                <a:solidFill>
                  <a:srgbClr val="FBF6F1"/>
                </a:solidFill>
                <a:latin typeface="Martel Heavy"/>
                <a:ea typeface="Martel Heavy"/>
                <a:cs typeface="Martel Heavy"/>
                <a:sym typeface="Martel Heavy"/>
              </a:rPr>
              <a:t>Resource Page</a:t>
            </a:r>
            <a:endParaRPr sz="700"/>
          </a:p>
        </p:txBody>
      </p:sp>
      <p:sp>
        <p:nvSpPr>
          <p:cNvPr id="543" name="Google Shape;543;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544" name="Google Shape;544;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545" name="Google Shape;545;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546" name="Google Shape;546;p29"/>
          <p:cNvGrpSpPr/>
          <p:nvPr/>
        </p:nvGrpSpPr>
        <p:grpSpPr>
          <a:xfrm>
            <a:off x="4006874" y="1730823"/>
            <a:ext cx="3852727" cy="2911584"/>
            <a:chOff x="0" y="0"/>
            <a:chExt cx="10273937" cy="7764224"/>
          </a:xfrm>
        </p:grpSpPr>
        <p:sp>
          <p:nvSpPr>
            <p:cNvPr id="547" name="Google Shape;547;p29"/>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548" name="Google Shape;548;p29"/>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549" name="Google Shape;549;p29"/>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550" name="Google Shape;550;p29"/>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551" name="Google Shape;551;p29"/>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552" name="Google Shape;552;p29"/>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553" name="Google Shape;553;p29"/>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554" name="Google Shape;554;p29"/>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555" name="Google Shape;555;p29"/>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556" name="Google Shape;556;p29"/>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557" name="Google Shape;557;p29"/>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558" name="Google Shape;558;p29"/>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559" name="Google Shape;559;p29"/>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560" name="Google Shape;560;p29"/>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561" name="Google Shape;561;p29"/>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562" name="Google Shape;562;p29"/>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563" name="Google Shape;563;p29"/>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564" name="Google Shape;564;p29"/>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565" name="Google Shape;565;p29"/>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566" name="Google Shape;566;p29"/>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567" name="Google Shape;567;p29"/>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568" name="Google Shape;568;p29"/>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569" name="Google Shape;569;p29"/>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570" name="Google Shape;570;p29"/>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571" name="Google Shape;571;p29"/>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572" name="Google Shape;572;p29"/>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573" name="Google Shape;573;p29"/>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574" name="Google Shape;574;p29"/>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575" name="Google Shape;575;p29"/>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576" name="Google Shape;576;p29"/>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77" name="Google Shape;577;p29"/>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578" name="Google Shape;578;p29"/>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579" name="Google Shape;579;p29"/>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580" name="Google Shape;580;p29"/>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581" name="Google Shape;581;p29"/>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582" name="Google Shape;582;p29"/>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583" name="Google Shape;583;p29"/>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584" name="Google Shape;584;p29"/>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585" name="Google Shape;585;p29"/>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4AB6F"/>
        </a:solidFill>
      </p:bgPr>
    </p:bg>
    <p:spTree>
      <p:nvGrpSpPr>
        <p:cNvPr id="589" name="Shape 589"/>
        <p:cNvGrpSpPr/>
        <p:nvPr/>
      </p:nvGrpSpPr>
      <p:grpSpPr>
        <a:xfrm>
          <a:off x="0" y="0"/>
          <a:ext cx="0" cy="0"/>
          <a:chOff x="0" y="0"/>
          <a:chExt cx="0" cy="0"/>
        </a:xfrm>
      </p:grpSpPr>
      <p:grpSp>
        <p:nvGrpSpPr>
          <p:cNvPr id="590" name="Google Shape;590;p30"/>
          <p:cNvGrpSpPr/>
          <p:nvPr/>
        </p:nvGrpSpPr>
        <p:grpSpPr>
          <a:xfrm>
            <a:off x="2997636" y="1349414"/>
            <a:ext cx="3148728" cy="1287724"/>
            <a:chOff x="0" y="-19050"/>
            <a:chExt cx="1658589" cy="678307"/>
          </a:xfrm>
        </p:grpSpPr>
        <p:sp>
          <p:nvSpPr>
            <p:cNvPr id="591" name="Google Shape;591;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2" name="Google Shape;592;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3" name="Google Shape;593;p30"/>
          <p:cNvSpPr/>
          <p:nvPr/>
        </p:nvSpPr>
        <p:spPr>
          <a:xfrm>
            <a:off x="3389498" y="1613209"/>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94" name="Google Shape;594;p30"/>
          <p:cNvGrpSpPr/>
          <p:nvPr/>
        </p:nvGrpSpPr>
        <p:grpSpPr>
          <a:xfrm>
            <a:off x="2997636" y="2886723"/>
            <a:ext cx="3148728" cy="1287724"/>
            <a:chOff x="0" y="-19050"/>
            <a:chExt cx="1658589" cy="678307"/>
          </a:xfrm>
        </p:grpSpPr>
        <p:sp>
          <p:nvSpPr>
            <p:cNvPr id="595" name="Google Shape;595;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6" name="Google Shape;596;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7" name="Google Shape;597;p30"/>
          <p:cNvSpPr txBox="1"/>
          <p:nvPr/>
        </p:nvSpPr>
        <p:spPr>
          <a:xfrm>
            <a:off x="1688740" y="887742"/>
            <a:ext cx="5766520"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Montserrat"/>
                <a:ea typeface="Montserrat"/>
                <a:cs typeface="Montserrat"/>
                <a:sym typeface="Montserrat"/>
              </a:rPr>
              <a:t>This presentation template is free for everyone to use thanks to the following:</a:t>
            </a:r>
            <a:endParaRPr sz="700"/>
          </a:p>
        </p:txBody>
      </p:sp>
      <p:sp>
        <p:nvSpPr>
          <p:cNvPr id="598" name="Google Shape;598;p30"/>
          <p:cNvSpPr txBox="1"/>
          <p:nvPr/>
        </p:nvSpPr>
        <p:spPr>
          <a:xfrm>
            <a:off x="3055013" y="4512444"/>
            <a:ext cx="3033973" cy="292899"/>
          </a:xfrm>
          <a:prstGeom prst="rect">
            <a:avLst/>
          </a:prstGeom>
          <a:noFill/>
          <a:ln>
            <a:noFill/>
          </a:ln>
        </p:spPr>
        <p:txBody>
          <a:bodyPr anchorCtr="0" anchor="t" bIns="0" lIns="0" spcFirstLastPara="1" rIns="0" wrap="square" tIns="0">
            <a:spAutoFit/>
          </a:bodyPr>
          <a:lstStyle/>
          <a:p>
            <a:pPr indent="0" lvl="0" marL="0" marR="0" rtl="0" algn="ctr">
              <a:lnSpc>
                <a:spcPct val="96008"/>
              </a:lnSpc>
              <a:spcBef>
                <a:spcPts val="0"/>
              </a:spcBef>
              <a:spcAft>
                <a:spcPts val="0"/>
              </a:spcAft>
              <a:buNone/>
            </a:pPr>
            <a:r>
              <a:rPr b="1" i="0" lang="en" sz="2300" u="none" cap="none" strike="noStrike">
                <a:solidFill>
                  <a:srgbClr val="FBF6F1"/>
                </a:solidFill>
                <a:latin typeface="Martel Heavy"/>
                <a:ea typeface="Martel Heavy"/>
                <a:cs typeface="Martel Heavy"/>
                <a:sym typeface="Martel Heavy"/>
              </a:rPr>
              <a:t>Happy designing!</a:t>
            </a:r>
            <a:endParaRPr sz="700"/>
          </a:p>
        </p:txBody>
      </p:sp>
      <p:sp>
        <p:nvSpPr>
          <p:cNvPr id="599" name="Google Shape;599;p30"/>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00" name="Google Shape;600;p30"/>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01" name="Google Shape;601;p30"/>
          <p:cNvSpPr txBox="1"/>
          <p:nvPr/>
        </p:nvSpPr>
        <p:spPr>
          <a:xfrm>
            <a:off x="2175245" y="358489"/>
            <a:ext cx="4793511" cy="474072"/>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3700" u="none" cap="none" strike="noStrike">
                <a:solidFill>
                  <a:srgbClr val="FBF6F1"/>
                </a:solidFill>
                <a:latin typeface="Martel Heavy"/>
                <a:ea typeface="Martel Heavy"/>
                <a:cs typeface="Martel Heavy"/>
                <a:sym typeface="Martel Heavy"/>
              </a:rPr>
              <a:t>Credits</a:t>
            </a:r>
            <a:endParaRPr sz="700"/>
          </a:p>
        </p:txBody>
      </p:sp>
      <p:sp>
        <p:nvSpPr>
          <p:cNvPr id="602" name="Google Shape;602;p30"/>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grpSp>
        <p:nvGrpSpPr>
          <p:cNvPr id="106" name="Google Shape;106;p12"/>
          <p:cNvGrpSpPr/>
          <p:nvPr/>
        </p:nvGrpSpPr>
        <p:grpSpPr>
          <a:xfrm>
            <a:off x="5424955" y="0"/>
            <a:ext cx="3719045" cy="5143500"/>
            <a:chOff x="0" y="0"/>
            <a:chExt cx="1959003" cy="2709333"/>
          </a:xfrm>
        </p:grpSpPr>
        <p:sp>
          <p:nvSpPr>
            <p:cNvPr id="107" name="Google Shape;107;p12"/>
            <p:cNvSpPr/>
            <p:nvPr/>
          </p:nvSpPr>
          <p:spPr>
            <a:xfrm>
              <a:off x="0" y="0"/>
              <a:ext cx="1959003" cy="2709333"/>
            </a:xfrm>
            <a:custGeom>
              <a:rect b="b" l="l" r="r" t="t"/>
              <a:pathLst>
                <a:path extrusionOk="0" h="2709333" w="1959003">
                  <a:moveTo>
                    <a:pt x="0" y="0"/>
                  </a:moveTo>
                  <a:lnTo>
                    <a:pt x="1959003" y="0"/>
                  </a:lnTo>
                  <a:lnTo>
                    <a:pt x="1959003" y="2709333"/>
                  </a:lnTo>
                  <a:lnTo>
                    <a:pt x="0" y="2709333"/>
                  </a:lnTo>
                  <a:close/>
                </a:path>
              </a:pathLst>
            </a:custGeom>
            <a:solidFill>
              <a:srgbClr val="94AB6F"/>
            </a:solidFill>
            <a:ln>
              <a:noFill/>
            </a:ln>
          </p:spPr>
        </p:sp>
        <p:sp>
          <p:nvSpPr>
            <p:cNvPr id="108" name="Google Shape;108;p12"/>
            <p:cNvSpPr txBox="1"/>
            <p:nvPr/>
          </p:nvSpPr>
          <p:spPr>
            <a:xfrm>
              <a:off x="0" y="104775"/>
              <a:ext cx="1959003" cy="2604558"/>
            </a:xfrm>
            <a:prstGeom prst="rect">
              <a:avLst/>
            </a:prstGeom>
            <a:noFill/>
            <a:ln>
              <a:noFill/>
            </a:ln>
          </p:spPr>
          <p:txBody>
            <a:bodyPr anchorCtr="0" anchor="ctr" bIns="25400" lIns="25400" spcFirstLastPara="1" rIns="25400" wrap="square" tIns="25400">
              <a:noAutofit/>
            </a:bodyPr>
            <a:lstStyle/>
            <a:p>
              <a:pPr indent="0" lvl="0" marL="0" marR="0" rtl="0" algn="ctr">
                <a:lnSpc>
                  <a:spcPct val="10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9" name="Google Shape;109;p12"/>
          <p:cNvSpPr/>
          <p:nvPr/>
        </p:nvSpPr>
        <p:spPr>
          <a:xfrm>
            <a:off x="4305458" y="-919435"/>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4">
              <a:alphaModFix/>
            </a:blip>
            <a:stretch>
              <a:fillRect b="0" l="0" r="0" t="0"/>
            </a:stretch>
          </a:blipFill>
          <a:ln>
            <a:noFill/>
          </a:ln>
        </p:spPr>
      </p:sp>
      <p:pic>
        <p:nvPicPr>
          <p:cNvPr id="110" name="Google Shape;110;p12"/>
          <p:cNvPicPr preferRelativeResize="0"/>
          <p:nvPr/>
        </p:nvPicPr>
        <p:blipFill>
          <a:blip r:embed="rId5">
            <a:alphaModFix/>
          </a:blip>
          <a:stretch>
            <a:fillRect/>
          </a:stretch>
        </p:blipFill>
        <p:spPr>
          <a:xfrm>
            <a:off x="4305453" y="1009647"/>
            <a:ext cx="2238999" cy="3096153"/>
          </a:xfrm>
          <a:prstGeom prst="rect">
            <a:avLst/>
          </a:prstGeom>
          <a:noFill/>
          <a:ln>
            <a:noFill/>
          </a:ln>
        </p:spPr>
      </p:pic>
      <p:pic>
        <p:nvPicPr>
          <p:cNvPr id="111" name="Google Shape;111;p12"/>
          <p:cNvPicPr preferRelativeResize="0"/>
          <p:nvPr/>
        </p:nvPicPr>
        <p:blipFill>
          <a:blip r:embed="rId6">
            <a:alphaModFix/>
          </a:blip>
          <a:stretch>
            <a:fillRect/>
          </a:stretch>
        </p:blipFill>
        <p:spPr>
          <a:xfrm>
            <a:off x="6715649" y="1032105"/>
            <a:ext cx="2104974" cy="3073697"/>
          </a:xfrm>
          <a:prstGeom prst="rect">
            <a:avLst/>
          </a:prstGeom>
          <a:noFill/>
          <a:ln>
            <a:noFill/>
          </a:ln>
        </p:spPr>
      </p:pic>
      <p:sp>
        <p:nvSpPr>
          <p:cNvPr id="112" name="Google Shape;112;p12"/>
          <p:cNvSpPr/>
          <p:nvPr/>
        </p:nvSpPr>
        <p:spPr>
          <a:xfrm>
            <a:off x="-1101779" y="4251121"/>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7">
              <a:alphaModFix/>
            </a:blip>
            <a:stretch>
              <a:fillRect b="0" l="0" r="0" t="0"/>
            </a:stretch>
          </a:blipFill>
          <a:ln>
            <a:noFill/>
          </a:ln>
        </p:spPr>
      </p:sp>
      <p:sp>
        <p:nvSpPr>
          <p:cNvPr id="113" name="Google Shape;113;p12"/>
          <p:cNvSpPr txBox="1"/>
          <p:nvPr/>
        </p:nvSpPr>
        <p:spPr>
          <a:xfrm>
            <a:off x="451889" y="2343305"/>
            <a:ext cx="3210900" cy="1662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Morbi pretium gravida dolor, et consequat odio commodo eu. Nullam facilisis, velit sed iaculis consectetur, velit nisi pellentesque tellus, id lacinia nulla libero a ipsum. Aliquam erat volutpat. Sed ac volutpat urna. Donec sit amet enim non metus fermentum pharetra ut ut mi. In a dui maximus, auctor arcu non, dictum quam. Suspendisse ut augue eget felis imperdiet laoreet nec ac diam. </a:t>
            </a:r>
            <a:endParaRPr sz="700"/>
          </a:p>
        </p:txBody>
      </p:sp>
      <p:sp>
        <p:nvSpPr>
          <p:cNvPr id="114" name="Google Shape;114;p12"/>
          <p:cNvSpPr txBox="1"/>
          <p:nvPr/>
        </p:nvSpPr>
        <p:spPr>
          <a:xfrm>
            <a:off x="451890" y="788083"/>
            <a:ext cx="3522000" cy="1418700"/>
          </a:xfrm>
          <a:prstGeom prst="rect">
            <a:avLst/>
          </a:prstGeom>
          <a:noFill/>
          <a:ln>
            <a:noFill/>
          </a:ln>
        </p:spPr>
        <p:txBody>
          <a:bodyPr anchorCtr="0" anchor="t" bIns="0" lIns="0" spcFirstLastPara="1" rIns="0" wrap="square" tIns="0">
            <a:spAutoFit/>
          </a:bodyPr>
          <a:lstStyle/>
          <a:p>
            <a:pPr indent="0" lvl="0" marL="0" marR="0" rtl="0" algn="l">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Mission Statement</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grpSp>
        <p:nvGrpSpPr>
          <p:cNvPr id="120" name="Google Shape;120;p13"/>
          <p:cNvGrpSpPr/>
          <p:nvPr/>
        </p:nvGrpSpPr>
        <p:grpSpPr>
          <a:xfrm>
            <a:off x="5492665" y="2806221"/>
            <a:ext cx="1368161" cy="679605"/>
            <a:chOff x="0" y="-28575"/>
            <a:chExt cx="720678" cy="357982"/>
          </a:xfrm>
        </p:grpSpPr>
        <p:sp>
          <p:nvSpPr>
            <p:cNvPr id="121" name="Google Shape;121;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3"/>
          <p:cNvGrpSpPr/>
          <p:nvPr/>
        </p:nvGrpSpPr>
        <p:grpSpPr>
          <a:xfrm>
            <a:off x="5492665" y="4181603"/>
            <a:ext cx="1368161" cy="679605"/>
            <a:chOff x="0" y="-28575"/>
            <a:chExt cx="720678" cy="357982"/>
          </a:xfrm>
        </p:grpSpPr>
        <p:sp>
          <p:nvSpPr>
            <p:cNvPr id="124" name="Google Shape;124;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6" name="Google Shape;126;p13"/>
          <p:cNvGrpSpPr/>
          <p:nvPr/>
        </p:nvGrpSpPr>
        <p:grpSpPr>
          <a:xfrm>
            <a:off x="7336744" y="2806221"/>
            <a:ext cx="1368162" cy="679605"/>
            <a:chOff x="0" y="-28575"/>
            <a:chExt cx="720678" cy="357982"/>
          </a:xfrm>
        </p:grpSpPr>
        <p:sp>
          <p:nvSpPr>
            <p:cNvPr id="127" name="Google Shape;127;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8" name="Google Shape;128;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9" name="Google Shape;129;p13"/>
          <p:cNvGrpSpPr/>
          <p:nvPr/>
        </p:nvGrpSpPr>
        <p:grpSpPr>
          <a:xfrm>
            <a:off x="7193085" y="4181603"/>
            <a:ext cx="1655438" cy="679605"/>
            <a:chOff x="0" y="-144661"/>
            <a:chExt cx="4414500" cy="1812282"/>
          </a:xfrm>
        </p:grpSpPr>
        <p:grpSp>
          <p:nvGrpSpPr>
            <p:cNvPr id="130" name="Google Shape;130;p13"/>
            <p:cNvGrpSpPr/>
            <p:nvPr/>
          </p:nvGrpSpPr>
          <p:grpSpPr>
            <a:xfrm>
              <a:off x="383091" y="-144661"/>
              <a:ext cx="3648431" cy="1812282"/>
              <a:chOff x="0" y="-28575"/>
              <a:chExt cx="720678" cy="357982"/>
            </a:xfrm>
          </p:grpSpPr>
          <p:sp>
            <p:nvSpPr>
              <p:cNvPr id="131" name="Google Shape;131;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2" name="Google Shape;132;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3" name="Google Shape;133;p13"/>
            <p:cNvSpPr txBox="1"/>
            <p:nvPr/>
          </p:nvSpPr>
          <p:spPr>
            <a:xfrm>
              <a:off x="0" y="514418"/>
              <a:ext cx="4414500" cy="410400"/>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34" name="Google Shape;134;p13"/>
            <p:cNvSpPr txBox="1"/>
            <p:nvPr/>
          </p:nvSpPr>
          <p:spPr>
            <a:xfrm>
              <a:off x="765358" y="1014078"/>
              <a:ext cx="2883900" cy="41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grpSp>
      <p:grpSp>
        <p:nvGrpSpPr>
          <p:cNvPr id="135" name="Google Shape;135;p13"/>
          <p:cNvGrpSpPr/>
          <p:nvPr/>
        </p:nvGrpSpPr>
        <p:grpSpPr>
          <a:xfrm>
            <a:off x="2203627" y="967388"/>
            <a:ext cx="1368162" cy="679605"/>
            <a:chOff x="0" y="-28575"/>
            <a:chExt cx="720678" cy="357982"/>
          </a:xfrm>
        </p:grpSpPr>
        <p:sp>
          <p:nvSpPr>
            <p:cNvPr id="136" name="Google Shape;136;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7" name="Google Shape;137;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8" name="Google Shape;138;p13"/>
          <p:cNvGrpSpPr/>
          <p:nvPr/>
        </p:nvGrpSpPr>
        <p:grpSpPr>
          <a:xfrm>
            <a:off x="5572212" y="967388"/>
            <a:ext cx="1368161" cy="679605"/>
            <a:chOff x="0" y="-28575"/>
            <a:chExt cx="720678" cy="357982"/>
          </a:xfrm>
        </p:grpSpPr>
        <p:sp>
          <p:nvSpPr>
            <p:cNvPr id="139" name="Google Shape;139;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0" name="Google Shape;140;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1" name="Google Shape;141;p13"/>
          <p:cNvGrpSpPr/>
          <p:nvPr/>
        </p:nvGrpSpPr>
        <p:grpSpPr>
          <a:xfrm>
            <a:off x="3897445" y="1892145"/>
            <a:ext cx="1368161" cy="679605"/>
            <a:chOff x="0" y="-28575"/>
            <a:chExt cx="720678" cy="357982"/>
          </a:xfrm>
        </p:grpSpPr>
        <p:sp>
          <p:nvSpPr>
            <p:cNvPr id="142" name="Google Shape;142;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3" name="Google Shape;143;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4" name="Google Shape;144;p13"/>
          <p:cNvGrpSpPr/>
          <p:nvPr/>
        </p:nvGrpSpPr>
        <p:grpSpPr>
          <a:xfrm>
            <a:off x="439094" y="2806221"/>
            <a:ext cx="1368161" cy="679605"/>
            <a:chOff x="0" y="-28575"/>
            <a:chExt cx="720678" cy="357982"/>
          </a:xfrm>
        </p:grpSpPr>
        <p:sp>
          <p:nvSpPr>
            <p:cNvPr id="145" name="Google Shape;145;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6" name="Google Shape;146;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7" name="Google Shape;147;p13"/>
          <p:cNvGrpSpPr/>
          <p:nvPr/>
        </p:nvGrpSpPr>
        <p:grpSpPr>
          <a:xfrm>
            <a:off x="439094" y="4181603"/>
            <a:ext cx="1368161" cy="679605"/>
            <a:chOff x="0" y="-28575"/>
            <a:chExt cx="720678" cy="357982"/>
          </a:xfrm>
        </p:grpSpPr>
        <p:sp>
          <p:nvSpPr>
            <p:cNvPr id="148" name="Google Shape;148;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9" name="Google Shape;149;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0" name="Google Shape;150;p13"/>
          <p:cNvGrpSpPr/>
          <p:nvPr/>
        </p:nvGrpSpPr>
        <p:grpSpPr>
          <a:xfrm>
            <a:off x="2292699" y="2806221"/>
            <a:ext cx="1368162" cy="679605"/>
            <a:chOff x="0" y="-28575"/>
            <a:chExt cx="720678" cy="357982"/>
          </a:xfrm>
        </p:grpSpPr>
        <p:sp>
          <p:nvSpPr>
            <p:cNvPr id="151" name="Google Shape;151;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2" name="Google Shape;152;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3" name="Google Shape;153;p13"/>
          <p:cNvGrpSpPr/>
          <p:nvPr/>
        </p:nvGrpSpPr>
        <p:grpSpPr>
          <a:xfrm>
            <a:off x="2292699" y="4181603"/>
            <a:ext cx="1368162" cy="679605"/>
            <a:chOff x="0" y="-28575"/>
            <a:chExt cx="720678" cy="357982"/>
          </a:xfrm>
        </p:grpSpPr>
        <p:sp>
          <p:nvSpPr>
            <p:cNvPr id="154" name="Google Shape;154;p13"/>
            <p:cNvSpPr/>
            <p:nvPr/>
          </p:nvSpPr>
          <p:spPr>
            <a:xfrm>
              <a:off x="0" y="0"/>
              <a:ext cx="720678" cy="329407"/>
            </a:xfrm>
            <a:custGeom>
              <a:rect b="b" l="l" r="r" t="t"/>
              <a:pathLst>
                <a:path extrusionOk="0" h="329407" w="720678">
                  <a:moveTo>
                    <a:pt x="11317" y="0"/>
                  </a:moveTo>
                  <a:lnTo>
                    <a:pt x="709360" y="0"/>
                  </a:lnTo>
                  <a:cubicBezTo>
                    <a:pt x="715611" y="0"/>
                    <a:pt x="720678" y="5067"/>
                    <a:pt x="720678" y="11317"/>
                  </a:cubicBezTo>
                  <a:lnTo>
                    <a:pt x="720678" y="318089"/>
                  </a:lnTo>
                  <a:cubicBezTo>
                    <a:pt x="720678" y="324340"/>
                    <a:pt x="715611" y="329407"/>
                    <a:pt x="709360" y="329407"/>
                  </a:cubicBezTo>
                  <a:lnTo>
                    <a:pt x="11317" y="329407"/>
                  </a:lnTo>
                  <a:cubicBezTo>
                    <a:pt x="5067" y="329407"/>
                    <a:pt x="0" y="324340"/>
                    <a:pt x="0" y="318089"/>
                  </a:cubicBezTo>
                  <a:lnTo>
                    <a:pt x="0" y="11317"/>
                  </a:lnTo>
                  <a:cubicBezTo>
                    <a:pt x="0" y="5067"/>
                    <a:pt x="5067" y="0"/>
                    <a:pt x="11317" y="0"/>
                  </a:cubicBezTo>
                  <a:close/>
                </a:path>
              </a:pathLst>
            </a:custGeom>
            <a:solidFill>
              <a:srgbClr val="94AB6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5" name="Google Shape;155;p13"/>
            <p:cNvSpPr txBox="1"/>
            <p:nvPr/>
          </p:nvSpPr>
          <p:spPr>
            <a:xfrm>
              <a:off x="0" y="-28575"/>
              <a:ext cx="720678" cy="357982"/>
            </a:xfrm>
            <a:prstGeom prst="rect">
              <a:avLst/>
            </a:prstGeom>
            <a:noFill/>
            <a:ln>
              <a:noFill/>
            </a:ln>
          </p:spPr>
          <p:txBody>
            <a:bodyPr anchorCtr="0" anchor="ctr" bIns="25400" lIns="25400" spcFirstLastPara="1" rIns="25400" wrap="square" tIns="25400">
              <a:noAutofit/>
            </a:bodyPr>
            <a:lstStyle/>
            <a:p>
              <a:pPr indent="0" lvl="0" marL="0" marR="0" rtl="0" algn="ctr">
                <a:lnSpc>
                  <a:spcPct val="18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6" name="Google Shape;156;p13"/>
          <p:cNvSpPr/>
          <p:nvPr/>
        </p:nvSpPr>
        <p:spPr>
          <a:xfrm>
            <a:off x="7103082" y="-1467685"/>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4">
              <a:alphaModFix/>
            </a:blip>
            <a:stretch>
              <a:fillRect b="0" l="0" r="0" t="0"/>
            </a:stretch>
          </a:blipFill>
          <a:ln>
            <a:noFill/>
          </a:ln>
        </p:spPr>
      </p:sp>
      <p:sp>
        <p:nvSpPr>
          <p:cNvPr id="157" name="Google Shape;157;p13"/>
          <p:cNvSpPr/>
          <p:nvPr/>
        </p:nvSpPr>
        <p:spPr>
          <a:xfrm rot="-2012957">
            <a:off x="-2601819" y="-1932878"/>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5">
              <a:alphaModFix/>
            </a:blip>
            <a:stretch>
              <a:fillRect b="0" l="0" r="0" t="0"/>
            </a:stretch>
          </a:blipFill>
          <a:ln>
            <a:noFill/>
          </a:ln>
        </p:spPr>
      </p:sp>
      <p:cxnSp>
        <p:nvCxnSpPr>
          <p:cNvPr id="158" name="Google Shape;158;p13"/>
          <p:cNvCxnSpPr/>
          <p:nvPr/>
        </p:nvCxnSpPr>
        <p:spPr>
          <a:xfrm>
            <a:off x="4567238" y="693667"/>
            <a:ext cx="0" cy="875711"/>
          </a:xfrm>
          <a:prstGeom prst="straightConnector1">
            <a:avLst/>
          </a:prstGeom>
          <a:noFill/>
          <a:ln cap="flat" cmpd="sng" w="19050">
            <a:solidFill>
              <a:srgbClr val="648E38"/>
            </a:solidFill>
            <a:prstDash val="solid"/>
            <a:round/>
            <a:headEnd len="sm" w="sm" type="none"/>
            <a:tailEnd len="sm" w="sm" type="none"/>
          </a:ln>
        </p:spPr>
      </p:cxnSp>
      <p:cxnSp>
        <p:nvCxnSpPr>
          <p:cNvPr id="159" name="Google Shape;159;p13"/>
          <p:cNvCxnSpPr/>
          <p:nvPr/>
        </p:nvCxnSpPr>
        <p:spPr>
          <a:xfrm>
            <a:off x="1127938" y="1772731"/>
            <a:ext cx="0" cy="750024"/>
          </a:xfrm>
          <a:prstGeom prst="straightConnector1">
            <a:avLst/>
          </a:prstGeom>
          <a:noFill/>
          <a:ln cap="flat" cmpd="sng" w="19050">
            <a:solidFill>
              <a:srgbClr val="648E38"/>
            </a:solidFill>
            <a:prstDash val="solid"/>
            <a:round/>
            <a:headEnd len="sm" w="sm" type="none"/>
            <a:tailEnd len="sm" w="sm" type="none"/>
          </a:ln>
        </p:spPr>
      </p:cxnSp>
      <p:cxnSp>
        <p:nvCxnSpPr>
          <p:cNvPr id="160" name="Google Shape;160;p13"/>
          <p:cNvCxnSpPr/>
          <p:nvPr/>
        </p:nvCxnSpPr>
        <p:spPr>
          <a:xfrm>
            <a:off x="1127938" y="3485827"/>
            <a:ext cx="0" cy="750024"/>
          </a:xfrm>
          <a:prstGeom prst="straightConnector1">
            <a:avLst/>
          </a:prstGeom>
          <a:noFill/>
          <a:ln cap="flat" cmpd="sng" w="19050">
            <a:solidFill>
              <a:srgbClr val="648E38"/>
            </a:solidFill>
            <a:prstDash val="solid"/>
            <a:round/>
            <a:headEnd len="sm" w="sm" type="none"/>
            <a:tailEnd len="sm" w="sm" type="none"/>
          </a:ln>
        </p:spPr>
      </p:cxnSp>
      <p:cxnSp>
        <p:nvCxnSpPr>
          <p:cNvPr id="161" name="Google Shape;161;p13"/>
          <p:cNvCxnSpPr/>
          <p:nvPr/>
        </p:nvCxnSpPr>
        <p:spPr>
          <a:xfrm>
            <a:off x="2976780" y="1772731"/>
            <a:ext cx="0" cy="750024"/>
          </a:xfrm>
          <a:prstGeom prst="straightConnector1">
            <a:avLst/>
          </a:prstGeom>
          <a:noFill/>
          <a:ln cap="flat" cmpd="sng" w="19050">
            <a:solidFill>
              <a:srgbClr val="648E38"/>
            </a:solidFill>
            <a:prstDash val="solid"/>
            <a:round/>
            <a:headEnd len="sm" w="sm" type="none"/>
            <a:tailEnd len="sm" w="sm" type="none"/>
          </a:ln>
        </p:spPr>
      </p:cxnSp>
      <p:sp>
        <p:nvSpPr>
          <p:cNvPr id="162" name="Google Shape;162;p13"/>
          <p:cNvSpPr/>
          <p:nvPr/>
        </p:nvSpPr>
        <p:spPr>
          <a:xfrm>
            <a:off x="2972017" y="4152577"/>
            <a:ext cx="4264041"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5">
              <a:alphaModFix/>
            </a:blip>
            <a:stretch>
              <a:fillRect b="0" l="0" r="0" t="0"/>
            </a:stretch>
          </a:blipFill>
          <a:ln>
            <a:noFill/>
          </a:ln>
        </p:spPr>
      </p:sp>
      <p:cxnSp>
        <p:nvCxnSpPr>
          <p:cNvPr id="163" name="Google Shape;163;p13"/>
          <p:cNvCxnSpPr/>
          <p:nvPr/>
        </p:nvCxnSpPr>
        <p:spPr>
          <a:xfrm>
            <a:off x="2976780" y="3485827"/>
            <a:ext cx="0" cy="750024"/>
          </a:xfrm>
          <a:prstGeom prst="straightConnector1">
            <a:avLst/>
          </a:prstGeom>
          <a:noFill/>
          <a:ln cap="flat" cmpd="sng" w="19050">
            <a:solidFill>
              <a:srgbClr val="648E38"/>
            </a:solidFill>
            <a:prstDash val="solid"/>
            <a:round/>
            <a:headEnd len="sm" w="sm" type="none"/>
            <a:tailEnd len="sm" w="sm" type="none"/>
          </a:ln>
        </p:spPr>
      </p:cxnSp>
      <p:cxnSp>
        <p:nvCxnSpPr>
          <p:cNvPr id="164" name="Google Shape;164;p13"/>
          <p:cNvCxnSpPr/>
          <p:nvPr/>
        </p:nvCxnSpPr>
        <p:spPr>
          <a:xfrm>
            <a:off x="6176746" y="1772731"/>
            <a:ext cx="0" cy="750024"/>
          </a:xfrm>
          <a:prstGeom prst="straightConnector1">
            <a:avLst/>
          </a:prstGeom>
          <a:noFill/>
          <a:ln cap="flat" cmpd="sng" w="19050">
            <a:solidFill>
              <a:srgbClr val="648E38"/>
            </a:solidFill>
            <a:prstDash val="solid"/>
            <a:round/>
            <a:headEnd len="sm" w="sm" type="none"/>
            <a:tailEnd len="sm" w="sm" type="none"/>
          </a:ln>
        </p:spPr>
      </p:cxnSp>
      <p:sp>
        <p:nvSpPr>
          <p:cNvPr id="165" name="Google Shape;165;p13"/>
          <p:cNvSpPr txBox="1"/>
          <p:nvPr/>
        </p:nvSpPr>
        <p:spPr>
          <a:xfrm>
            <a:off x="5349006" y="3050995"/>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66" name="Google Shape;166;p13"/>
          <p:cNvSpPr txBox="1"/>
          <p:nvPr/>
        </p:nvSpPr>
        <p:spPr>
          <a:xfrm>
            <a:off x="5636015" y="3235985"/>
            <a:ext cx="1081461" cy="168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sp>
        <p:nvSpPr>
          <p:cNvPr id="167" name="Google Shape;167;p13"/>
          <p:cNvSpPr txBox="1"/>
          <p:nvPr/>
        </p:nvSpPr>
        <p:spPr>
          <a:xfrm>
            <a:off x="5349006" y="4426377"/>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68" name="Google Shape;168;p13"/>
          <p:cNvSpPr txBox="1"/>
          <p:nvPr/>
        </p:nvSpPr>
        <p:spPr>
          <a:xfrm>
            <a:off x="5636015" y="4611368"/>
            <a:ext cx="1081461" cy="1688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sp>
        <p:nvSpPr>
          <p:cNvPr id="169" name="Google Shape;169;p13"/>
          <p:cNvSpPr txBox="1"/>
          <p:nvPr/>
        </p:nvSpPr>
        <p:spPr>
          <a:xfrm>
            <a:off x="7193085" y="3050995"/>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70" name="Google Shape;170;p13"/>
          <p:cNvSpPr txBox="1"/>
          <p:nvPr/>
        </p:nvSpPr>
        <p:spPr>
          <a:xfrm>
            <a:off x="7480094" y="3235985"/>
            <a:ext cx="1081461" cy="168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cxnSp>
        <p:nvCxnSpPr>
          <p:cNvPr id="171" name="Google Shape;171;p13"/>
          <p:cNvCxnSpPr/>
          <p:nvPr/>
        </p:nvCxnSpPr>
        <p:spPr>
          <a:xfrm>
            <a:off x="6176746" y="3485827"/>
            <a:ext cx="0" cy="750024"/>
          </a:xfrm>
          <a:prstGeom prst="straightConnector1">
            <a:avLst/>
          </a:prstGeom>
          <a:noFill/>
          <a:ln cap="flat" cmpd="sng" w="19050">
            <a:solidFill>
              <a:srgbClr val="648E38"/>
            </a:solidFill>
            <a:prstDash val="solid"/>
            <a:round/>
            <a:headEnd len="sm" w="sm" type="none"/>
            <a:tailEnd len="sm" w="sm" type="none"/>
          </a:ln>
        </p:spPr>
      </p:cxnSp>
      <p:cxnSp>
        <p:nvCxnSpPr>
          <p:cNvPr id="172" name="Google Shape;172;p13"/>
          <p:cNvCxnSpPr/>
          <p:nvPr/>
        </p:nvCxnSpPr>
        <p:spPr>
          <a:xfrm>
            <a:off x="8027488" y="1772731"/>
            <a:ext cx="0" cy="750024"/>
          </a:xfrm>
          <a:prstGeom prst="straightConnector1">
            <a:avLst/>
          </a:prstGeom>
          <a:noFill/>
          <a:ln cap="flat" cmpd="sng" w="19050">
            <a:solidFill>
              <a:srgbClr val="648E38"/>
            </a:solidFill>
            <a:prstDash val="solid"/>
            <a:round/>
            <a:headEnd len="sm" w="sm" type="none"/>
            <a:tailEnd len="sm" w="sm" type="none"/>
          </a:ln>
        </p:spPr>
      </p:cxnSp>
      <p:cxnSp>
        <p:nvCxnSpPr>
          <p:cNvPr id="173" name="Google Shape;173;p13"/>
          <p:cNvCxnSpPr/>
          <p:nvPr/>
        </p:nvCxnSpPr>
        <p:spPr>
          <a:xfrm>
            <a:off x="8027488" y="3485827"/>
            <a:ext cx="0" cy="750024"/>
          </a:xfrm>
          <a:prstGeom prst="straightConnector1">
            <a:avLst/>
          </a:prstGeom>
          <a:noFill/>
          <a:ln cap="flat" cmpd="sng" w="19050">
            <a:solidFill>
              <a:srgbClr val="648E38"/>
            </a:solidFill>
            <a:prstDash val="solid"/>
            <a:round/>
            <a:headEnd len="sm" w="sm" type="none"/>
            <a:tailEnd len="sm" w="sm" type="none"/>
          </a:ln>
        </p:spPr>
      </p:cxnSp>
      <p:sp>
        <p:nvSpPr>
          <p:cNvPr id="174" name="Google Shape;174;p13"/>
          <p:cNvSpPr txBox="1"/>
          <p:nvPr/>
        </p:nvSpPr>
        <p:spPr>
          <a:xfrm>
            <a:off x="2059968" y="1212161"/>
            <a:ext cx="1655480" cy="160973"/>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75" name="Google Shape;175;p13"/>
          <p:cNvSpPr txBox="1"/>
          <p:nvPr/>
        </p:nvSpPr>
        <p:spPr>
          <a:xfrm>
            <a:off x="2346978" y="1397153"/>
            <a:ext cx="1081461" cy="168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sp>
        <p:nvSpPr>
          <p:cNvPr id="176" name="Google Shape;176;p13"/>
          <p:cNvSpPr txBox="1"/>
          <p:nvPr/>
        </p:nvSpPr>
        <p:spPr>
          <a:xfrm>
            <a:off x="5428553" y="1212161"/>
            <a:ext cx="1655480" cy="160973"/>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77" name="Google Shape;177;p13"/>
          <p:cNvSpPr txBox="1"/>
          <p:nvPr/>
        </p:nvSpPr>
        <p:spPr>
          <a:xfrm>
            <a:off x="5715561" y="1397153"/>
            <a:ext cx="1081461" cy="168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sp>
        <p:nvSpPr>
          <p:cNvPr id="178" name="Google Shape;178;p13"/>
          <p:cNvSpPr txBox="1"/>
          <p:nvPr/>
        </p:nvSpPr>
        <p:spPr>
          <a:xfrm>
            <a:off x="3753785" y="2136918"/>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79" name="Google Shape;179;p13"/>
          <p:cNvSpPr txBox="1"/>
          <p:nvPr/>
        </p:nvSpPr>
        <p:spPr>
          <a:xfrm>
            <a:off x="4040795" y="2321909"/>
            <a:ext cx="1081461" cy="168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cxnSp>
        <p:nvCxnSpPr>
          <p:cNvPr id="180" name="Google Shape;180;p13"/>
          <p:cNvCxnSpPr/>
          <p:nvPr/>
        </p:nvCxnSpPr>
        <p:spPr>
          <a:xfrm>
            <a:off x="3228209" y="688904"/>
            <a:ext cx="2687582" cy="0"/>
          </a:xfrm>
          <a:prstGeom prst="straightConnector1">
            <a:avLst/>
          </a:prstGeom>
          <a:noFill/>
          <a:ln cap="flat" cmpd="sng" w="19050">
            <a:solidFill>
              <a:srgbClr val="648E38"/>
            </a:solidFill>
            <a:prstDash val="solid"/>
            <a:round/>
            <a:headEnd len="sm" w="sm" type="none"/>
            <a:tailEnd len="sm" w="sm" type="none"/>
          </a:ln>
        </p:spPr>
      </p:cxnSp>
      <p:sp>
        <p:nvSpPr>
          <p:cNvPr id="181" name="Google Shape;181;p13"/>
          <p:cNvSpPr txBox="1"/>
          <p:nvPr/>
        </p:nvSpPr>
        <p:spPr>
          <a:xfrm>
            <a:off x="295435" y="3050995"/>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82" name="Google Shape;182;p13"/>
          <p:cNvSpPr txBox="1"/>
          <p:nvPr/>
        </p:nvSpPr>
        <p:spPr>
          <a:xfrm>
            <a:off x="582445" y="3235985"/>
            <a:ext cx="1081461" cy="168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sp>
        <p:nvSpPr>
          <p:cNvPr id="183" name="Google Shape;183;p13"/>
          <p:cNvSpPr txBox="1"/>
          <p:nvPr/>
        </p:nvSpPr>
        <p:spPr>
          <a:xfrm>
            <a:off x="295435" y="4426377"/>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84" name="Google Shape;184;p13"/>
          <p:cNvSpPr txBox="1"/>
          <p:nvPr/>
        </p:nvSpPr>
        <p:spPr>
          <a:xfrm>
            <a:off x="582445" y="4611368"/>
            <a:ext cx="1081461" cy="1688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sp>
        <p:nvSpPr>
          <p:cNvPr id="185" name="Google Shape;185;p13"/>
          <p:cNvSpPr txBox="1"/>
          <p:nvPr/>
        </p:nvSpPr>
        <p:spPr>
          <a:xfrm>
            <a:off x="2149040" y="3050995"/>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86" name="Google Shape;186;p13"/>
          <p:cNvSpPr txBox="1"/>
          <p:nvPr/>
        </p:nvSpPr>
        <p:spPr>
          <a:xfrm>
            <a:off x="2436049" y="3235985"/>
            <a:ext cx="1081461" cy="168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sp>
        <p:nvSpPr>
          <p:cNvPr id="187" name="Google Shape;187;p13"/>
          <p:cNvSpPr txBox="1"/>
          <p:nvPr/>
        </p:nvSpPr>
        <p:spPr>
          <a:xfrm>
            <a:off x="2149040" y="4426377"/>
            <a:ext cx="1655480" cy="160972"/>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000" u="none" cap="none" strike="noStrike">
                <a:solidFill>
                  <a:srgbClr val="FBF6F1"/>
                </a:solidFill>
                <a:latin typeface="Montserrat SemiBold"/>
                <a:ea typeface="Montserrat SemiBold"/>
                <a:cs typeface="Montserrat SemiBold"/>
                <a:sym typeface="Montserrat SemiBold"/>
              </a:rPr>
              <a:t>NAME SURNAME</a:t>
            </a:r>
            <a:endParaRPr sz="700"/>
          </a:p>
        </p:txBody>
      </p:sp>
      <p:sp>
        <p:nvSpPr>
          <p:cNvPr id="188" name="Google Shape;188;p13"/>
          <p:cNvSpPr txBox="1"/>
          <p:nvPr/>
        </p:nvSpPr>
        <p:spPr>
          <a:xfrm>
            <a:off x="2436049" y="4611368"/>
            <a:ext cx="1081461" cy="1688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BF6F1"/>
                </a:solidFill>
                <a:latin typeface="Montserrat"/>
                <a:ea typeface="Montserrat"/>
                <a:cs typeface="Montserrat"/>
                <a:sym typeface="Montserrat"/>
              </a:rPr>
              <a:t>Title</a:t>
            </a:r>
            <a:endParaRPr sz="700"/>
          </a:p>
        </p:txBody>
      </p:sp>
      <p:cxnSp>
        <p:nvCxnSpPr>
          <p:cNvPr id="189" name="Google Shape;189;p13"/>
          <p:cNvCxnSpPr/>
          <p:nvPr/>
        </p:nvCxnSpPr>
        <p:spPr>
          <a:xfrm>
            <a:off x="1123175" y="1772731"/>
            <a:ext cx="3138535" cy="0"/>
          </a:xfrm>
          <a:prstGeom prst="straightConnector1">
            <a:avLst/>
          </a:prstGeom>
          <a:noFill/>
          <a:ln cap="flat" cmpd="sng" w="19050">
            <a:solidFill>
              <a:srgbClr val="648E38"/>
            </a:solidFill>
            <a:prstDash val="solid"/>
            <a:round/>
            <a:headEnd len="sm" w="sm" type="none"/>
            <a:tailEnd len="sm" w="sm" type="none"/>
          </a:ln>
        </p:spPr>
      </p:cxnSp>
      <p:cxnSp>
        <p:nvCxnSpPr>
          <p:cNvPr id="190" name="Google Shape;190;p13"/>
          <p:cNvCxnSpPr/>
          <p:nvPr/>
        </p:nvCxnSpPr>
        <p:spPr>
          <a:xfrm>
            <a:off x="4882289" y="1772731"/>
            <a:ext cx="3145198" cy="0"/>
          </a:xfrm>
          <a:prstGeom prst="straightConnector1">
            <a:avLst/>
          </a:prstGeom>
          <a:noFill/>
          <a:ln cap="flat" cmpd="sng" w="19050">
            <a:solidFill>
              <a:srgbClr val="648E38"/>
            </a:solidFill>
            <a:prstDash val="solid"/>
            <a:round/>
            <a:headEnd len="sm" w="sm" type="none"/>
            <a:tailEnd len="sm" w="sm" type="none"/>
          </a:ln>
        </p:spPr>
      </p:cxnSp>
      <p:pic>
        <p:nvPicPr>
          <p:cNvPr id="191" name="Google Shape;191;p13"/>
          <p:cNvPicPr preferRelativeResize="0"/>
          <p:nvPr/>
        </p:nvPicPr>
        <p:blipFill>
          <a:blip r:embed="rId6">
            <a:alphaModFix/>
          </a:blip>
          <a:stretch>
            <a:fillRect/>
          </a:stretch>
        </p:blipFill>
        <p:spPr>
          <a:xfrm>
            <a:off x="2444074" y="243274"/>
            <a:ext cx="917150" cy="917150"/>
          </a:xfrm>
          <a:prstGeom prst="rect">
            <a:avLst/>
          </a:prstGeom>
          <a:noFill/>
          <a:ln>
            <a:noFill/>
          </a:ln>
        </p:spPr>
      </p:pic>
      <p:pic>
        <p:nvPicPr>
          <p:cNvPr id="192" name="Google Shape;192;p13"/>
          <p:cNvPicPr preferRelativeResize="0"/>
          <p:nvPr/>
        </p:nvPicPr>
        <p:blipFill>
          <a:blip r:embed="rId7">
            <a:alphaModFix/>
          </a:blip>
          <a:stretch>
            <a:fillRect/>
          </a:stretch>
        </p:blipFill>
        <p:spPr>
          <a:xfrm>
            <a:off x="5797738" y="243274"/>
            <a:ext cx="917125" cy="917125"/>
          </a:xfrm>
          <a:prstGeom prst="rect">
            <a:avLst/>
          </a:prstGeom>
          <a:noFill/>
          <a:ln>
            <a:noFill/>
          </a:ln>
        </p:spPr>
      </p:pic>
      <p:pic>
        <p:nvPicPr>
          <p:cNvPr id="193" name="Google Shape;193;p13"/>
          <p:cNvPicPr preferRelativeResize="0"/>
          <p:nvPr/>
        </p:nvPicPr>
        <p:blipFill>
          <a:blip r:embed="rId8">
            <a:alphaModFix/>
          </a:blip>
          <a:stretch>
            <a:fillRect/>
          </a:stretch>
        </p:blipFill>
        <p:spPr>
          <a:xfrm>
            <a:off x="4253037" y="1415200"/>
            <a:ext cx="637875" cy="637899"/>
          </a:xfrm>
          <a:prstGeom prst="rect">
            <a:avLst/>
          </a:prstGeom>
          <a:noFill/>
          <a:ln>
            <a:noFill/>
          </a:ln>
        </p:spPr>
      </p:pic>
      <p:pic>
        <p:nvPicPr>
          <p:cNvPr id="194" name="Google Shape;194;p13"/>
          <p:cNvPicPr preferRelativeResize="0"/>
          <p:nvPr/>
        </p:nvPicPr>
        <p:blipFill>
          <a:blip r:embed="rId9">
            <a:alphaModFix/>
          </a:blip>
          <a:stretch>
            <a:fillRect/>
          </a:stretch>
        </p:blipFill>
        <p:spPr>
          <a:xfrm>
            <a:off x="823275" y="2322600"/>
            <a:ext cx="637875" cy="637875"/>
          </a:xfrm>
          <a:prstGeom prst="rect">
            <a:avLst/>
          </a:prstGeom>
          <a:noFill/>
          <a:ln>
            <a:noFill/>
          </a:ln>
        </p:spPr>
      </p:pic>
      <p:pic>
        <p:nvPicPr>
          <p:cNvPr id="195" name="Google Shape;195;p13"/>
          <p:cNvPicPr preferRelativeResize="0"/>
          <p:nvPr/>
        </p:nvPicPr>
        <p:blipFill>
          <a:blip r:embed="rId10">
            <a:alphaModFix/>
          </a:blip>
          <a:stretch>
            <a:fillRect/>
          </a:stretch>
        </p:blipFill>
        <p:spPr>
          <a:xfrm>
            <a:off x="2653075" y="2293500"/>
            <a:ext cx="682791" cy="679575"/>
          </a:xfrm>
          <a:prstGeom prst="rect">
            <a:avLst/>
          </a:prstGeom>
          <a:noFill/>
          <a:ln>
            <a:noFill/>
          </a:ln>
        </p:spPr>
      </p:pic>
      <p:pic>
        <p:nvPicPr>
          <p:cNvPr id="196" name="Google Shape;196;p13"/>
          <p:cNvPicPr preferRelativeResize="0"/>
          <p:nvPr/>
        </p:nvPicPr>
        <p:blipFill>
          <a:blip r:embed="rId11">
            <a:alphaModFix/>
          </a:blip>
          <a:stretch>
            <a:fillRect/>
          </a:stretch>
        </p:blipFill>
        <p:spPr>
          <a:xfrm>
            <a:off x="5872075" y="2325050"/>
            <a:ext cx="637875" cy="634838"/>
          </a:xfrm>
          <a:prstGeom prst="rect">
            <a:avLst/>
          </a:prstGeom>
          <a:noFill/>
          <a:ln>
            <a:noFill/>
          </a:ln>
        </p:spPr>
      </p:pic>
      <p:pic>
        <p:nvPicPr>
          <p:cNvPr id="197" name="Google Shape;197;p13"/>
          <p:cNvPicPr preferRelativeResize="0"/>
          <p:nvPr/>
        </p:nvPicPr>
        <p:blipFill>
          <a:blip r:embed="rId12">
            <a:alphaModFix/>
          </a:blip>
          <a:stretch>
            <a:fillRect/>
          </a:stretch>
        </p:blipFill>
        <p:spPr>
          <a:xfrm>
            <a:off x="7701867" y="2293492"/>
            <a:ext cx="682800" cy="682800"/>
          </a:xfrm>
          <a:prstGeom prst="rect">
            <a:avLst/>
          </a:prstGeom>
          <a:noFill/>
          <a:ln>
            <a:noFill/>
          </a:ln>
        </p:spPr>
      </p:pic>
      <p:pic>
        <p:nvPicPr>
          <p:cNvPr id="198" name="Google Shape;198;p13"/>
          <p:cNvPicPr preferRelativeResize="0"/>
          <p:nvPr/>
        </p:nvPicPr>
        <p:blipFill>
          <a:blip r:embed="rId13">
            <a:alphaModFix/>
          </a:blip>
          <a:stretch>
            <a:fillRect/>
          </a:stretch>
        </p:blipFill>
        <p:spPr>
          <a:xfrm>
            <a:off x="804225" y="3729663"/>
            <a:ext cx="637875" cy="637875"/>
          </a:xfrm>
          <a:prstGeom prst="rect">
            <a:avLst/>
          </a:prstGeom>
          <a:noFill/>
          <a:ln>
            <a:noFill/>
          </a:ln>
        </p:spPr>
      </p:pic>
      <p:pic>
        <p:nvPicPr>
          <p:cNvPr id="199" name="Google Shape;199;p13"/>
          <p:cNvPicPr preferRelativeResize="0"/>
          <p:nvPr/>
        </p:nvPicPr>
        <p:blipFill>
          <a:blip r:embed="rId14">
            <a:alphaModFix/>
          </a:blip>
          <a:stretch>
            <a:fillRect/>
          </a:stretch>
        </p:blipFill>
        <p:spPr>
          <a:xfrm>
            <a:off x="2657850" y="3690700"/>
            <a:ext cx="637875" cy="634838"/>
          </a:xfrm>
          <a:prstGeom prst="rect">
            <a:avLst/>
          </a:prstGeom>
          <a:noFill/>
          <a:ln>
            <a:noFill/>
          </a:ln>
        </p:spPr>
      </p:pic>
      <p:pic>
        <p:nvPicPr>
          <p:cNvPr id="200" name="Google Shape;200;p13"/>
          <p:cNvPicPr preferRelativeResize="0"/>
          <p:nvPr/>
        </p:nvPicPr>
        <p:blipFill>
          <a:blip r:embed="rId15">
            <a:alphaModFix/>
          </a:blip>
          <a:stretch>
            <a:fillRect/>
          </a:stretch>
        </p:blipFill>
        <p:spPr>
          <a:xfrm>
            <a:off x="5853037" y="3731163"/>
            <a:ext cx="637900" cy="634864"/>
          </a:xfrm>
          <a:prstGeom prst="rect">
            <a:avLst/>
          </a:prstGeom>
          <a:noFill/>
          <a:ln>
            <a:noFill/>
          </a:ln>
        </p:spPr>
      </p:pic>
      <p:pic>
        <p:nvPicPr>
          <p:cNvPr id="201" name="Google Shape;201;p13"/>
          <p:cNvPicPr preferRelativeResize="0"/>
          <p:nvPr/>
        </p:nvPicPr>
        <p:blipFill>
          <a:blip r:embed="rId16">
            <a:alphaModFix/>
          </a:blip>
          <a:stretch>
            <a:fillRect/>
          </a:stretch>
        </p:blipFill>
        <p:spPr>
          <a:xfrm>
            <a:off x="7708550" y="3705743"/>
            <a:ext cx="637875" cy="6348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pic>
        <p:nvPicPr>
          <p:cNvPr id="207" name="Google Shape;207;p14"/>
          <p:cNvPicPr preferRelativeResize="0"/>
          <p:nvPr/>
        </p:nvPicPr>
        <p:blipFill rotWithShape="1">
          <a:blip r:embed="rId4">
            <a:alphaModFix/>
          </a:blip>
          <a:srcRect b="0" l="0" r="0" t="38590"/>
          <a:stretch/>
        </p:blipFill>
        <p:spPr>
          <a:xfrm>
            <a:off x="3504325" y="0"/>
            <a:ext cx="5584724" cy="2154675"/>
          </a:xfrm>
          <a:prstGeom prst="rect">
            <a:avLst/>
          </a:prstGeom>
          <a:noFill/>
          <a:ln>
            <a:noFill/>
          </a:ln>
        </p:spPr>
      </p:pic>
      <p:sp>
        <p:nvSpPr>
          <p:cNvPr id="208" name="Google Shape;208;p14"/>
          <p:cNvSpPr txBox="1"/>
          <p:nvPr/>
        </p:nvSpPr>
        <p:spPr>
          <a:xfrm>
            <a:off x="514369" y="882703"/>
            <a:ext cx="3252534" cy="1458719"/>
          </a:xfrm>
          <a:prstGeom prst="rect">
            <a:avLst/>
          </a:prstGeom>
          <a:noFill/>
          <a:ln>
            <a:noFill/>
          </a:ln>
        </p:spPr>
        <p:txBody>
          <a:bodyPr anchorCtr="0" anchor="t" bIns="0" lIns="0" spcFirstLastPara="1" rIns="0" wrap="square" tIns="0">
            <a:spAutoFit/>
          </a:bodyPr>
          <a:lstStyle/>
          <a:p>
            <a:pPr indent="0" lvl="0" marL="0" marR="0" rtl="0" algn="l">
              <a:lnSpc>
                <a:spcPct val="119001"/>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My</a:t>
            </a:r>
            <a:endParaRPr sz="700"/>
          </a:p>
          <a:p>
            <a:pPr indent="0" lvl="0" marL="0" marR="0" rtl="0" algn="l">
              <a:lnSpc>
                <a:spcPct val="119001"/>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Skills</a:t>
            </a:r>
            <a:endParaRPr sz="700"/>
          </a:p>
        </p:txBody>
      </p:sp>
      <p:sp>
        <p:nvSpPr>
          <p:cNvPr id="209" name="Google Shape;209;p14"/>
          <p:cNvSpPr txBox="1"/>
          <p:nvPr/>
        </p:nvSpPr>
        <p:spPr>
          <a:xfrm>
            <a:off x="514369" y="2924131"/>
            <a:ext cx="891629" cy="204788"/>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SKILL ONE</a:t>
            </a:r>
            <a:endParaRPr sz="700"/>
          </a:p>
        </p:txBody>
      </p:sp>
      <p:sp>
        <p:nvSpPr>
          <p:cNvPr id="210" name="Google Shape;210;p14"/>
          <p:cNvSpPr txBox="1"/>
          <p:nvPr/>
        </p:nvSpPr>
        <p:spPr>
          <a:xfrm>
            <a:off x="3504325" y="2924131"/>
            <a:ext cx="933860" cy="204788"/>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SKILL TWO</a:t>
            </a:r>
            <a:endParaRPr sz="700"/>
          </a:p>
        </p:txBody>
      </p:sp>
      <p:sp>
        <p:nvSpPr>
          <p:cNvPr id="211" name="Google Shape;211;p14"/>
          <p:cNvSpPr txBox="1"/>
          <p:nvPr/>
        </p:nvSpPr>
        <p:spPr>
          <a:xfrm>
            <a:off x="514350" y="3402832"/>
            <a:ext cx="2135349" cy="12271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Vivamus dictum a massa id consectetur. Vivamus luctus, orci a molestie condimentum, nulla erat iaculis lacus, nec viverra magna justo a quam. Aenean ut egestas lacus. Praesent dignissim vulputate risus.</a:t>
            </a:r>
            <a:endParaRPr sz="700"/>
          </a:p>
        </p:txBody>
      </p:sp>
      <p:sp>
        <p:nvSpPr>
          <p:cNvPr id="212" name="Google Shape;212;p14"/>
          <p:cNvSpPr txBox="1"/>
          <p:nvPr/>
        </p:nvSpPr>
        <p:spPr>
          <a:xfrm>
            <a:off x="3504325" y="3402832"/>
            <a:ext cx="2135349" cy="12271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Vivamus dictum a massa id consectetur. Vivamus luctus, orci a molestie condimentum, nulla erat iaculis lacus, nec viverra magna justo a quam. Aenean ut egestas lacus. Praesent dignissim vulputate risus.</a:t>
            </a:r>
            <a:endParaRPr sz="700"/>
          </a:p>
        </p:txBody>
      </p:sp>
      <p:sp>
        <p:nvSpPr>
          <p:cNvPr id="213" name="Google Shape;213;p14"/>
          <p:cNvSpPr txBox="1"/>
          <p:nvPr/>
        </p:nvSpPr>
        <p:spPr>
          <a:xfrm>
            <a:off x="6494302" y="3402832"/>
            <a:ext cx="2135349" cy="12271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Vivamus dictum a massa id consectetur. Vivamus luctus, orci a molestie condimentum, nulla erat iaculis lacus, nec viverra magna justo a quam. Aenean ut egestas lacus. Praesent dignissim vulputate risus.</a:t>
            </a:r>
            <a:endParaRPr sz="700"/>
          </a:p>
        </p:txBody>
      </p:sp>
      <p:sp>
        <p:nvSpPr>
          <p:cNvPr id="214" name="Google Shape;214;p14"/>
          <p:cNvSpPr txBox="1"/>
          <p:nvPr/>
        </p:nvSpPr>
        <p:spPr>
          <a:xfrm>
            <a:off x="6492162" y="2924131"/>
            <a:ext cx="1081013" cy="204788"/>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SKILL THREE</a:t>
            </a:r>
            <a:endParaRPr sz="700"/>
          </a:p>
        </p:txBody>
      </p:sp>
      <p:sp>
        <p:nvSpPr>
          <p:cNvPr id="215" name="Google Shape;215;p14"/>
          <p:cNvSpPr/>
          <p:nvPr/>
        </p:nvSpPr>
        <p:spPr>
          <a:xfrm>
            <a:off x="-130131" y="-2903669"/>
            <a:ext cx="5846963" cy="4114800"/>
          </a:xfrm>
          <a:custGeom>
            <a:rect b="b" l="l" r="r" t="t"/>
            <a:pathLst>
              <a:path extrusionOk="0" h="8229600" w="11693925">
                <a:moveTo>
                  <a:pt x="0" y="0"/>
                </a:moveTo>
                <a:lnTo>
                  <a:pt x="11693925" y="0"/>
                </a:lnTo>
                <a:lnTo>
                  <a:pt x="11693925" y="8229600"/>
                </a:lnTo>
                <a:lnTo>
                  <a:pt x="0" y="8229600"/>
                </a:lnTo>
                <a:lnTo>
                  <a:pt x="0" y="0"/>
                </a:lnTo>
                <a:close/>
              </a:path>
            </a:pathLst>
          </a:custGeom>
          <a:blipFill rotWithShape="1">
            <a:blip r:embed="rId5">
              <a:alphaModFix/>
            </a:blip>
            <a:stretch>
              <a:fillRect b="0" l="0" r="0" t="0"/>
            </a:stretch>
          </a:blipFill>
          <a:ln>
            <a:noFill/>
          </a:ln>
        </p:spPr>
      </p:sp>
      <p:sp>
        <p:nvSpPr>
          <p:cNvPr id="216" name="Google Shape;216;p14"/>
          <p:cNvSpPr/>
          <p:nvPr/>
        </p:nvSpPr>
        <p:spPr>
          <a:xfrm>
            <a:off x="8526013" y="-175959"/>
            <a:ext cx="5846963" cy="4114800"/>
          </a:xfrm>
          <a:custGeom>
            <a:rect b="b" l="l" r="r" t="t"/>
            <a:pathLst>
              <a:path extrusionOk="0" h="8229600" w="11693925">
                <a:moveTo>
                  <a:pt x="0" y="0"/>
                </a:moveTo>
                <a:lnTo>
                  <a:pt x="11693925" y="0"/>
                </a:lnTo>
                <a:lnTo>
                  <a:pt x="11693925"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sp>
        <p:nvSpPr>
          <p:cNvPr id="222" name="Google Shape;222;p15"/>
          <p:cNvSpPr txBox="1"/>
          <p:nvPr/>
        </p:nvSpPr>
        <p:spPr>
          <a:xfrm>
            <a:off x="1148792" y="335323"/>
            <a:ext cx="6846416" cy="759794"/>
          </a:xfrm>
          <a:prstGeom prst="rect">
            <a:avLst/>
          </a:prstGeom>
          <a:noFill/>
          <a:ln>
            <a:noFill/>
          </a:ln>
        </p:spPr>
        <p:txBody>
          <a:bodyPr anchorCtr="0" anchor="t" bIns="0" lIns="0" spcFirstLastPara="1" rIns="0" wrap="square" tIns="0">
            <a:spAutoFit/>
          </a:bodyPr>
          <a:lstStyle/>
          <a:p>
            <a:pPr indent="0" lvl="0" marL="0" marR="0" rtl="0" algn="ctr">
              <a:lnSpc>
                <a:spcPct val="125005"/>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Company stats</a:t>
            </a:r>
            <a:endParaRPr sz="700"/>
          </a:p>
        </p:txBody>
      </p:sp>
      <p:sp>
        <p:nvSpPr>
          <p:cNvPr id="223" name="Google Shape;223;p15"/>
          <p:cNvSpPr txBox="1"/>
          <p:nvPr/>
        </p:nvSpPr>
        <p:spPr>
          <a:xfrm>
            <a:off x="7638824" y="1635575"/>
            <a:ext cx="1081461" cy="414076"/>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ADD A MAIN POINT</a:t>
            </a:r>
            <a:endParaRPr sz="700"/>
          </a:p>
        </p:txBody>
      </p:sp>
      <p:sp>
        <p:nvSpPr>
          <p:cNvPr id="224" name="Google Shape;224;p15"/>
          <p:cNvSpPr txBox="1"/>
          <p:nvPr/>
        </p:nvSpPr>
        <p:spPr>
          <a:xfrm>
            <a:off x="7638824" y="2207015"/>
            <a:ext cx="1081461" cy="5193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pic>
        <p:nvPicPr>
          <p:cNvPr id="225" name="Google Shape;225;p15"/>
          <p:cNvPicPr preferRelativeResize="0"/>
          <p:nvPr/>
        </p:nvPicPr>
        <p:blipFill rotWithShape="1">
          <a:blip r:embed="rId4">
            <a:alphaModFix/>
          </a:blip>
          <a:srcRect b="0" l="0" r="0" t="0"/>
          <a:stretch/>
        </p:blipFill>
        <p:spPr>
          <a:xfrm>
            <a:off x="1742773" y="1035473"/>
            <a:ext cx="5916381" cy="3813536"/>
          </a:xfrm>
          <a:prstGeom prst="rect">
            <a:avLst/>
          </a:prstGeom>
          <a:noFill/>
          <a:ln>
            <a:noFill/>
          </a:ln>
        </p:spPr>
      </p:pic>
      <p:sp>
        <p:nvSpPr>
          <p:cNvPr id="226" name="Google Shape;226;p15"/>
          <p:cNvSpPr/>
          <p:nvPr/>
        </p:nvSpPr>
        <p:spPr>
          <a:xfrm>
            <a:off x="-4578606" y="4302196"/>
            <a:ext cx="8115300" cy="3783759"/>
          </a:xfrm>
          <a:custGeom>
            <a:rect b="b" l="l" r="r" t="t"/>
            <a:pathLst>
              <a:path extrusionOk="0" h="7567517" w="16230600">
                <a:moveTo>
                  <a:pt x="0" y="0"/>
                </a:moveTo>
                <a:lnTo>
                  <a:pt x="16230600" y="0"/>
                </a:lnTo>
                <a:lnTo>
                  <a:pt x="16230600" y="7567518"/>
                </a:lnTo>
                <a:lnTo>
                  <a:pt x="0" y="7567518"/>
                </a:lnTo>
                <a:lnTo>
                  <a:pt x="0" y="0"/>
                </a:lnTo>
                <a:close/>
              </a:path>
            </a:pathLst>
          </a:custGeom>
          <a:blipFill rotWithShape="1">
            <a:blip r:embed="rId5">
              <a:alphaModFix/>
            </a:blip>
            <a:stretch>
              <a:fillRect b="0" l="0" r="0" t="0"/>
            </a:stretch>
          </a:blipFill>
          <a:ln>
            <a:noFill/>
          </a:ln>
        </p:spPr>
      </p:sp>
      <p:sp>
        <p:nvSpPr>
          <p:cNvPr id="227" name="Google Shape;227;p15"/>
          <p:cNvSpPr/>
          <p:nvPr/>
        </p:nvSpPr>
        <p:spPr>
          <a:xfrm rot="-2012957">
            <a:off x="7224477" y="-1698264"/>
            <a:ext cx="4264041"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6">
              <a:alphaModFix/>
            </a:blip>
            <a:stretch>
              <a:fillRect b="0" l="0" r="0" t="0"/>
            </a:stretch>
          </a:blipFill>
          <a:ln>
            <a:noFill/>
          </a:ln>
        </p:spPr>
      </p:sp>
      <p:sp>
        <p:nvSpPr>
          <p:cNvPr id="228" name="Google Shape;228;p15"/>
          <p:cNvSpPr txBox="1"/>
          <p:nvPr/>
        </p:nvSpPr>
        <p:spPr>
          <a:xfrm>
            <a:off x="604985" y="1635575"/>
            <a:ext cx="1081461" cy="414076"/>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ADD A MAIN POINT</a:t>
            </a:r>
            <a:endParaRPr sz="700"/>
          </a:p>
        </p:txBody>
      </p:sp>
      <p:sp>
        <p:nvSpPr>
          <p:cNvPr id="229" name="Google Shape;229;p15"/>
          <p:cNvSpPr txBox="1"/>
          <p:nvPr/>
        </p:nvSpPr>
        <p:spPr>
          <a:xfrm>
            <a:off x="604985" y="3143843"/>
            <a:ext cx="1081461" cy="414076"/>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ADD A MAIN POINT</a:t>
            </a:r>
            <a:endParaRPr sz="700"/>
          </a:p>
        </p:txBody>
      </p:sp>
      <p:sp>
        <p:nvSpPr>
          <p:cNvPr id="230" name="Google Shape;230;p15"/>
          <p:cNvSpPr txBox="1"/>
          <p:nvPr/>
        </p:nvSpPr>
        <p:spPr>
          <a:xfrm>
            <a:off x="7638824" y="3143843"/>
            <a:ext cx="1081461" cy="414076"/>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ADD A MAIN POINT</a:t>
            </a:r>
            <a:endParaRPr sz="700"/>
          </a:p>
        </p:txBody>
      </p:sp>
      <p:sp>
        <p:nvSpPr>
          <p:cNvPr id="231" name="Google Shape;231;p15"/>
          <p:cNvSpPr txBox="1"/>
          <p:nvPr/>
        </p:nvSpPr>
        <p:spPr>
          <a:xfrm>
            <a:off x="604985" y="2207015"/>
            <a:ext cx="1081461" cy="5193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232" name="Google Shape;232;p15"/>
          <p:cNvSpPr txBox="1"/>
          <p:nvPr/>
        </p:nvSpPr>
        <p:spPr>
          <a:xfrm>
            <a:off x="604985" y="3715283"/>
            <a:ext cx="1081461" cy="5193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233" name="Google Shape;233;p15"/>
          <p:cNvSpPr txBox="1"/>
          <p:nvPr/>
        </p:nvSpPr>
        <p:spPr>
          <a:xfrm>
            <a:off x="7638824" y="3715283"/>
            <a:ext cx="1081461" cy="5193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grpSp>
        <p:nvGrpSpPr>
          <p:cNvPr id="239" name="Google Shape;239;p16"/>
          <p:cNvGrpSpPr/>
          <p:nvPr/>
        </p:nvGrpSpPr>
        <p:grpSpPr>
          <a:xfrm>
            <a:off x="2578457" y="1395389"/>
            <a:ext cx="3987086" cy="3748111"/>
            <a:chOff x="0" y="0"/>
            <a:chExt cx="2100193" cy="1974313"/>
          </a:xfrm>
        </p:grpSpPr>
        <p:sp>
          <p:nvSpPr>
            <p:cNvPr id="240" name="Google Shape;240;p16"/>
            <p:cNvSpPr/>
            <p:nvPr/>
          </p:nvSpPr>
          <p:spPr>
            <a:xfrm>
              <a:off x="0" y="0"/>
              <a:ext cx="2100193" cy="1974313"/>
            </a:xfrm>
            <a:custGeom>
              <a:rect b="b" l="l" r="r" t="t"/>
              <a:pathLst>
                <a:path extrusionOk="0" h="1974313" w="2100193">
                  <a:moveTo>
                    <a:pt x="0" y="0"/>
                  </a:moveTo>
                  <a:lnTo>
                    <a:pt x="2100193" y="0"/>
                  </a:lnTo>
                  <a:lnTo>
                    <a:pt x="2100193" y="1974313"/>
                  </a:lnTo>
                  <a:lnTo>
                    <a:pt x="0" y="1974313"/>
                  </a:lnTo>
                  <a:close/>
                </a:path>
              </a:pathLst>
            </a:custGeom>
            <a:solidFill>
              <a:srgbClr val="94AB6F"/>
            </a:solidFill>
            <a:ln>
              <a:noFill/>
            </a:ln>
          </p:spPr>
        </p:sp>
        <p:sp>
          <p:nvSpPr>
            <p:cNvPr id="241" name="Google Shape;241;p16"/>
            <p:cNvSpPr txBox="1"/>
            <p:nvPr/>
          </p:nvSpPr>
          <p:spPr>
            <a:xfrm>
              <a:off x="0" y="104775"/>
              <a:ext cx="2100193" cy="1869538"/>
            </a:xfrm>
            <a:prstGeom prst="rect">
              <a:avLst/>
            </a:prstGeom>
            <a:noFill/>
            <a:ln>
              <a:noFill/>
            </a:ln>
          </p:spPr>
          <p:txBody>
            <a:bodyPr anchorCtr="0" anchor="ctr" bIns="25400" lIns="25400" spcFirstLastPara="1" rIns="25400" wrap="square" tIns="25400">
              <a:noAutofit/>
            </a:bodyPr>
            <a:lstStyle/>
            <a:p>
              <a:pPr indent="0" lvl="0" marL="0" marR="0" rtl="0" algn="ctr">
                <a:lnSpc>
                  <a:spcPct val="10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2" name="Google Shape;242;p16"/>
          <p:cNvPicPr preferRelativeResize="0"/>
          <p:nvPr/>
        </p:nvPicPr>
        <p:blipFill>
          <a:blip r:embed="rId4">
            <a:alphaModFix/>
          </a:blip>
          <a:stretch>
            <a:fillRect/>
          </a:stretch>
        </p:blipFill>
        <p:spPr>
          <a:xfrm>
            <a:off x="3068420" y="1951725"/>
            <a:ext cx="3008949" cy="2703749"/>
          </a:xfrm>
          <a:prstGeom prst="rect">
            <a:avLst/>
          </a:prstGeom>
          <a:noFill/>
          <a:ln>
            <a:noFill/>
          </a:ln>
        </p:spPr>
      </p:pic>
      <p:sp>
        <p:nvSpPr>
          <p:cNvPr id="243" name="Google Shape;243;p16"/>
          <p:cNvSpPr txBox="1"/>
          <p:nvPr/>
        </p:nvSpPr>
        <p:spPr>
          <a:xfrm>
            <a:off x="2242858" y="549805"/>
            <a:ext cx="4658283" cy="628762"/>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Add Your Title</a:t>
            </a:r>
            <a:endParaRPr sz="700"/>
          </a:p>
        </p:txBody>
      </p:sp>
      <p:sp>
        <p:nvSpPr>
          <p:cNvPr id="244" name="Google Shape;244;p16"/>
          <p:cNvSpPr txBox="1"/>
          <p:nvPr/>
        </p:nvSpPr>
        <p:spPr>
          <a:xfrm>
            <a:off x="273490" y="2552700"/>
            <a:ext cx="1924846" cy="1755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Vestibulum nisl mauris, feugiat nec ullamcorper at, ultricies in sapien. Suspendisse tempor leo nec quam accumsan, in interdum metus varius. Nam et dolor rhoncus, imperdiet enim sit amet, pellentesque augue. Aenean lobortis sapien elit, eu mollis sapien pharetra et. </a:t>
            </a:r>
            <a:endParaRPr sz="700"/>
          </a:p>
        </p:txBody>
      </p:sp>
      <p:sp>
        <p:nvSpPr>
          <p:cNvPr id="245" name="Google Shape;245;p16"/>
          <p:cNvSpPr txBox="1"/>
          <p:nvPr/>
        </p:nvSpPr>
        <p:spPr>
          <a:xfrm>
            <a:off x="6947483" y="2552700"/>
            <a:ext cx="1916844" cy="1755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Vestibulum nisl mauris, feugiat nec ullamcorper at, ultricies in sapien. Suspendisse tempor leo nec quam accumsan, in interdum metus varius. Nam et dolor rhoncus, imperdiet enim sit amet, pellentesque augue. Aenean lobortis sapien elit, eu mollis sapien pharetra et. </a:t>
            </a:r>
            <a:endParaRPr sz="700"/>
          </a:p>
        </p:txBody>
      </p:sp>
      <p:sp>
        <p:nvSpPr>
          <p:cNvPr id="246" name="Google Shape;246;p16"/>
          <p:cNvSpPr txBox="1"/>
          <p:nvPr/>
        </p:nvSpPr>
        <p:spPr>
          <a:xfrm>
            <a:off x="7625773" y="1981332"/>
            <a:ext cx="560265"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02.</a:t>
            </a:r>
            <a:endParaRPr sz="700"/>
          </a:p>
        </p:txBody>
      </p:sp>
      <p:sp>
        <p:nvSpPr>
          <p:cNvPr id="247" name="Google Shape;247;p16"/>
          <p:cNvSpPr txBox="1"/>
          <p:nvPr/>
        </p:nvSpPr>
        <p:spPr>
          <a:xfrm>
            <a:off x="948011" y="1981332"/>
            <a:ext cx="575804" cy="20478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01.</a:t>
            </a:r>
            <a:endParaRPr sz="700"/>
          </a:p>
        </p:txBody>
      </p:sp>
      <p:sp>
        <p:nvSpPr>
          <p:cNvPr id="248" name="Google Shape;248;p16"/>
          <p:cNvSpPr/>
          <p:nvPr/>
        </p:nvSpPr>
        <p:spPr>
          <a:xfrm>
            <a:off x="-4469412" y="-2529016"/>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5">
              <a:alphaModFix/>
            </a:blip>
            <a:stretch>
              <a:fillRect b="0" l="0" r="0" t="0"/>
            </a:stretch>
          </a:blipFill>
          <a:ln>
            <a:noFill/>
          </a:ln>
        </p:spPr>
      </p:sp>
      <p:sp>
        <p:nvSpPr>
          <p:cNvPr id="249" name="Google Shape;249;p16"/>
          <p:cNvSpPr/>
          <p:nvPr/>
        </p:nvSpPr>
        <p:spPr>
          <a:xfrm>
            <a:off x="7509412" y="-1247983"/>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6">
              <a:alphaModFix/>
            </a:blip>
            <a:stretch>
              <a:fillRect b="0" l="0" r="0" t="0"/>
            </a:stretch>
          </a:blipFill>
          <a:ln>
            <a:noFill/>
          </a:ln>
        </p:spPr>
      </p:sp>
      <p:sp>
        <p:nvSpPr>
          <p:cNvPr id="250" name="Google Shape;250;p16"/>
          <p:cNvSpPr/>
          <p:nvPr/>
        </p:nvSpPr>
        <p:spPr>
          <a:xfrm>
            <a:off x="738385" y="4149944"/>
            <a:ext cx="3008948" cy="4114800"/>
          </a:xfrm>
          <a:custGeom>
            <a:rect b="b" l="l" r="r" t="t"/>
            <a:pathLst>
              <a:path extrusionOk="0" h="8229600" w="6017895">
                <a:moveTo>
                  <a:pt x="0" y="0"/>
                </a:moveTo>
                <a:lnTo>
                  <a:pt x="6017895" y="0"/>
                </a:lnTo>
                <a:lnTo>
                  <a:pt x="6017895"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grpSp>
        <p:nvGrpSpPr>
          <p:cNvPr id="256" name="Google Shape;256;p17"/>
          <p:cNvGrpSpPr/>
          <p:nvPr/>
        </p:nvGrpSpPr>
        <p:grpSpPr>
          <a:xfrm>
            <a:off x="0" y="0"/>
            <a:ext cx="4007656" cy="5143500"/>
            <a:chOff x="0" y="0"/>
            <a:chExt cx="2111029" cy="2709333"/>
          </a:xfrm>
        </p:grpSpPr>
        <p:sp>
          <p:nvSpPr>
            <p:cNvPr id="257" name="Google Shape;257;p17"/>
            <p:cNvSpPr/>
            <p:nvPr/>
          </p:nvSpPr>
          <p:spPr>
            <a:xfrm>
              <a:off x="0" y="0"/>
              <a:ext cx="2111029" cy="2709333"/>
            </a:xfrm>
            <a:custGeom>
              <a:rect b="b" l="l" r="r" t="t"/>
              <a:pathLst>
                <a:path extrusionOk="0" h="2709333" w="2111029">
                  <a:moveTo>
                    <a:pt x="0" y="0"/>
                  </a:moveTo>
                  <a:lnTo>
                    <a:pt x="2111029" y="0"/>
                  </a:lnTo>
                  <a:lnTo>
                    <a:pt x="2111029" y="2709333"/>
                  </a:lnTo>
                  <a:lnTo>
                    <a:pt x="0" y="2709333"/>
                  </a:lnTo>
                  <a:close/>
                </a:path>
              </a:pathLst>
            </a:custGeom>
            <a:solidFill>
              <a:srgbClr val="94AB6F"/>
            </a:solidFill>
            <a:ln>
              <a:noFill/>
            </a:ln>
          </p:spPr>
        </p:sp>
        <p:sp>
          <p:nvSpPr>
            <p:cNvPr id="258" name="Google Shape;258;p17"/>
            <p:cNvSpPr txBox="1"/>
            <p:nvPr/>
          </p:nvSpPr>
          <p:spPr>
            <a:xfrm>
              <a:off x="0" y="66675"/>
              <a:ext cx="2111029" cy="2642658"/>
            </a:xfrm>
            <a:prstGeom prst="rect">
              <a:avLst/>
            </a:prstGeom>
            <a:noFill/>
            <a:ln>
              <a:noFill/>
            </a:ln>
          </p:spPr>
          <p:txBody>
            <a:bodyPr anchorCtr="0" anchor="ctr" bIns="25400" lIns="25400" spcFirstLastPara="1" rIns="25400" wrap="square" tIns="25400">
              <a:noAutofit/>
            </a:bodyPr>
            <a:lstStyle/>
            <a:p>
              <a:pPr indent="0" lvl="0" marL="0" marR="0" rtl="0" algn="ctr">
                <a:lnSpc>
                  <a:spcPct val="103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9" name="Google Shape;259;p17"/>
          <p:cNvSpPr/>
          <p:nvPr/>
        </p:nvSpPr>
        <p:spPr>
          <a:xfrm>
            <a:off x="-2186881" y="-176153"/>
            <a:ext cx="3600450" cy="4114800"/>
          </a:xfrm>
          <a:custGeom>
            <a:rect b="b" l="l" r="r" t="t"/>
            <a:pathLst>
              <a:path extrusionOk="0" h="8229600" w="7200900">
                <a:moveTo>
                  <a:pt x="0" y="0"/>
                </a:moveTo>
                <a:lnTo>
                  <a:pt x="7200900" y="0"/>
                </a:lnTo>
                <a:lnTo>
                  <a:pt x="7200900" y="8229600"/>
                </a:lnTo>
                <a:lnTo>
                  <a:pt x="0" y="8229600"/>
                </a:lnTo>
                <a:lnTo>
                  <a:pt x="0" y="0"/>
                </a:lnTo>
                <a:close/>
              </a:path>
            </a:pathLst>
          </a:custGeom>
          <a:blipFill rotWithShape="1">
            <a:blip r:embed="rId4">
              <a:alphaModFix/>
            </a:blip>
            <a:stretch>
              <a:fillRect b="0" l="0" r="0" t="0"/>
            </a:stretch>
          </a:blipFill>
          <a:ln>
            <a:noFill/>
          </a:ln>
        </p:spPr>
      </p:sp>
      <p:sp>
        <p:nvSpPr>
          <p:cNvPr id="260" name="Google Shape;260;p17"/>
          <p:cNvSpPr/>
          <p:nvPr/>
        </p:nvSpPr>
        <p:spPr>
          <a:xfrm>
            <a:off x="1813729" y="2739021"/>
            <a:ext cx="3600450" cy="4114800"/>
          </a:xfrm>
          <a:custGeom>
            <a:rect b="b" l="l" r="r" t="t"/>
            <a:pathLst>
              <a:path extrusionOk="0" h="8229600" w="7200900">
                <a:moveTo>
                  <a:pt x="0" y="0"/>
                </a:moveTo>
                <a:lnTo>
                  <a:pt x="7200900" y="0"/>
                </a:lnTo>
                <a:lnTo>
                  <a:pt x="7200900" y="8229600"/>
                </a:lnTo>
                <a:lnTo>
                  <a:pt x="0" y="8229600"/>
                </a:lnTo>
                <a:lnTo>
                  <a:pt x="0" y="0"/>
                </a:lnTo>
                <a:close/>
              </a:path>
            </a:pathLst>
          </a:custGeom>
          <a:blipFill rotWithShape="1">
            <a:blip r:embed="rId4">
              <a:alphaModFix/>
            </a:blip>
            <a:stretch>
              <a:fillRect b="0" l="0" r="0" t="0"/>
            </a:stretch>
          </a:blipFill>
          <a:ln>
            <a:noFill/>
          </a:ln>
        </p:spPr>
      </p:sp>
      <p:pic>
        <p:nvPicPr>
          <p:cNvPr id="261" name="Google Shape;261;p17"/>
          <p:cNvPicPr preferRelativeResize="0"/>
          <p:nvPr/>
        </p:nvPicPr>
        <p:blipFill>
          <a:blip r:embed="rId5">
            <a:alphaModFix/>
          </a:blip>
          <a:stretch>
            <a:fillRect/>
          </a:stretch>
        </p:blipFill>
        <p:spPr>
          <a:xfrm>
            <a:off x="416538" y="449550"/>
            <a:ext cx="3011997" cy="1890124"/>
          </a:xfrm>
          <a:prstGeom prst="rect">
            <a:avLst/>
          </a:prstGeom>
          <a:noFill/>
          <a:ln>
            <a:noFill/>
          </a:ln>
        </p:spPr>
      </p:pic>
      <p:pic>
        <p:nvPicPr>
          <p:cNvPr id="262" name="Google Shape;262;p17"/>
          <p:cNvPicPr preferRelativeResize="0"/>
          <p:nvPr/>
        </p:nvPicPr>
        <p:blipFill>
          <a:blip r:embed="rId6">
            <a:alphaModFix/>
          </a:blip>
          <a:stretch>
            <a:fillRect/>
          </a:stretch>
        </p:blipFill>
        <p:spPr>
          <a:xfrm>
            <a:off x="416701" y="2739226"/>
            <a:ext cx="3011676" cy="1889924"/>
          </a:xfrm>
          <a:prstGeom prst="rect">
            <a:avLst/>
          </a:prstGeom>
          <a:noFill/>
          <a:ln>
            <a:noFill/>
          </a:ln>
        </p:spPr>
      </p:pic>
      <p:sp>
        <p:nvSpPr>
          <p:cNvPr id="263" name="Google Shape;263;p17"/>
          <p:cNvSpPr txBox="1"/>
          <p:nvPr/>
        </p:nvSpPr>
        <p:spPr>
          <a:xfrm>
            <a:off x="5122341" y="4387757"/>
            <a:ext cx="2906976"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the featured statistic.</a:t>
            </a:r>
            <a:endParaRPr sz="700"/>
          </a:p>
        </p:txBody>
      </p:sp>
      <p:sp>
        <p:nvSpPr>
          <p:cNvPr id="264" name="Google Shape;264;p17"/>
          <p:cNvSpPr txBox="1"/>
          <p:nvPr/>
        </p:nvSpPr>
        <p:spPr>
          <a:xfrm>
            <a:off x="5122341" y="552357"/>
            <a:ext cx="2906976" cy="628762"/>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2 out of 5</a:t>
            </a:r>
            <a:endParaRPr sz="700"/>
          </a:p>
        </p:txBody>
      </p:sp>
      <p:sp>
        <p:nvSpPr>
          <p:cNvPr id="265" name="Google Shape;265;p17"/>
          <p:cNvSpPr txBox="1"/>
          <p:nvPr/>
        </p:nvSpPr>
        <p:spPr>
          <a:xfrm>
            <a:off x="5122341" y="1398162"/>
            <a:ext cx="2906976"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the featured statistic.</a:t>
            </a:r>
            <a:endParaRPr sz="700"/>
          </a:p>
        </p:txBody>
      </p:sp>
      <p:sp>
        <p:nvSpPr>
          <p:cNvPr id="266" name="Google Shape;266;p17"/>
          <p:cNvSpPr txBox="1"/>
          <p:nvPr/>
        </p:nvSpPr>
        <p:spPr>
          <a:xfrm>
            <a:off x="5122341" y="2097584"/>
            <a:ext cx="2906976" cy="628762"/>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95%</a:t>
            </a:r>
            <a:endParaRPr sz="700"/>
          </a:p>
        </p:txBody>
      </p:sp>
      <p:sp>
        <p:nvSpPr>
          <p:cNvPr id="267" name="Google Shape;267;p17"/>
          <p:cNvSpPr txBox="1"/>
          <p:nvPr/>
        </p:nvSpPr>
        <p:spPr>
          <a:xfrm>
            <a:off x="5122341" y="2943389"/>
            <a:ext cx="2906976"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the featured statistic.</a:t>
            </a:r>
            <a:endParaRPr sz="700"/>
          </a:p>
        </p:txBody>
      </p:sp>
      <p:sp>
        <p:nvSpPr>
          <p:cNvPr id="268" name="Google Shape;268;p17"/>
          <p:cNvSpPr txBox="1"/>
          <p:nvPr/>
        </p:nvSpPr>
        <p:spPr>
          <a:xfrm>
            <a:off x="4974959" y="3589381"/>
            <a:ext cx="3201739" cy="628761"/>
          </a:xfrm>
          <a:prstGeom prst="rect">
            <a:avLst/>
          </a:prstGeom>
          <a:noFill/>
          <a:ln>
            <a:noFill/>
          </a:ln>
        </p:spPr>
        <p:txBody>
          <a:bodyPr anchorCtr="0" anchor="t" bIns="0" lIns="0" spcFirstLastPara="1" rIns="0" wrap="square" tIns="0">
            <a:spAutoFit/>
          </a:bodyPr>
          <a:lstStyle/>
          <a:p>
            <a:pPr indent="0" lvl="0" marL="0" marR="0" rtl="0" algn="ctr">
              <a:lnSpc>
                <a:spcPct val="9600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12 million</a:t>
            </a:r>
            <a:endParaRPr sz="700"/>
          </a:p>
        </p:txBody>
      </p:sp>
      <p:sp>
        <p:nvSpPr>
          <p:cNvPr id="269" name="Google Shape;269;p17"/>
          <p:cNvSpPr/>
          <p:nvPr/>
        </p:nvSpPr>
        <p:spPr>
          <a:xfrm>
            <a:off x="7011980" y="-1952598"/>
            <a:ext cx="4264041" cy="4114800"/>
          </a:xfrm>
          <a:custGeom>
            <a:rect b="b" l="l" r="r" t="t"/>
            <a:pathLst>
              <a:path extrusionOk="0" h="8229600" w="8528083">
                <a:moveTo>
                  <a:pt x="0" y="0"/>
                </a:moveTo>
                <a:lnTo>
                  <a:pt x="8528082" y="0"/>
                </a:lnTo>
                <a:lnTo>
                  <a:pt x="8528082"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8" l="0" r="-1829" t="-16298"/>
            </a:stretch>
          </a:blipFill>
          <a:ln>
            <a:noFill/>
          </a:ln>
        </p:spPr>
      </p:sp>
      <p:sp>
        <p:nvSpPr>
          <p:cNvPr id="275" name="Google Shape;275;p18"/>
          <p:cNvSpPr txBox="1"/>
          <p:nvPr/>
        </p:nvSpPr>
        <p:spPr>
          <a:xfrm>
            <a:off x="455635" y="551762"/>
            <a:ext cx="4789268" cy="1214905"/>
          </a:xfrm>
          <a:prstGeom prst="rect">
            <a:avLst/>
          </a:prstGeom>
          <a:noFill/>
          <a:ln>
            <a:noFill/>
          </a:ln>
        </p:spPr>
        <p:txBody>
          <a:bodyPr anchorCtr="0" anchor="t" bIns="0" lIns="0" spcFirstLastPara="1" rIns="0" wrap="square" tIns="0">
            <a:spAutoFit/>
          </a:bodyPr>
          <a:lstStyle/>
          <a:p>
            <a:pPr indent="0" lvl="0" marL="0" marR="0" rtl="0" algn="l">
              <a:lnSpc>
                <a:spcPct val="95997"/>
              </a:lnSpc>
              <a:spcBef>
                <a:spcPts val="0"/>
              </a:spcBef>
              <a:spcAft>
                <a:spcPts val="0"/>
              </a:spcAft>
              <a:buNone/>
            </a:pPr>
            <a:r>
              <a:rPr b="1" i="0" lang="en" sz="4800" u="none" cap="none" strike="noStrike">
                <a:solidFill>
                  <a:srgbClr val="648E38"/>
                </a:solidFill>
                <a:latin typeface="Martel Heavy"/>
                <a:ea typeface="Martel Heavy"/>
                <a:cs typeface="Martel Heavy"/>
                <a:sym typeface="Martel Heavy"/>
              </a:rPr>
              <a:t>Add a Timeline Page</a:t>
            </a:r>
            <a:endParaRPr sz="700"/>
          </a:p>
        </p:txBody>
      </p:sp>
      <p:sp>
        <p:nvSpPr>
          <p:cNvPr id="276" name="Google Shape;276;p18"/>
          <p:cNvSpPr txBox="1"/>
          <p:nvPr/>
        </p:nvSpPr>
        <p:spPr>
          <a:xfrm>
            <a:off x="460398" y="2845613"/>
            <a:ext cx="1640172" cy="346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277" name="Google Shape;277;p18"/>
          <p:cNvSpPr txBox="1"/>
          <p:nvPr/>
        </p:nvSpPr>
        <p:spPr>
          <a:xfrm>
            <a:off x="460398" y="4283075"/>
            <a:ext cx="1640172" cy="346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278" name="Google Shape;278;p18"/>
          <p:cNvSpPr txBox="1"/>
          <p:nvPr/>
        </p:nvSpPr>
        <p:spPr>
          <a:xfrm>
            <a:off x="455635" y="2264194"/>
            <a:ext cx="2068725" cy="414338"/>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a:t>
            </a:r>
            <a:endParaRPr sz="700"/>
          </a:p>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POINT</a:t>
            </a:r>
            <a:endParaRPr sz="700"/>
          </a:p>
        </p:txBody>
      </p:sp>
      <p:sp>
        <p:nvSpPr>
          <p:cNvPr id="279" name="Google Shape;279;p18"/>
          <p:cNvSpPr txBox="1"/>
          <p:nvPr/>
        </p:nvSpPr>
        <p:spPr>
          <a:xfrm>
            <a:off x="455635" y="3690557"/>
            <a:ext cx="2068725" cy="414338"/>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a:t>
            </a:r>
            <a:endParaRPr sz="700"/>
          </a:p>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POINT</a:t>
            </a:r>
            <a:endParaRPr sz="700"/>
          </a:p>
        </p:txBody>
      </p:sp>
      <p:sp>
        <p:nvSpPr>
          <p:cNvPr id="280" name="Google Shape;280;p18"/>
          <p:cNvSpPr txBox="1"/>
          <p:nvPr/>
        </p:nvSpPr>
        <p:spPr>
          <a:xfrm>
            <a:off x="2858404" y="2264194"/>
            <a:ext cx="2068725" cy="414338"/>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a:t>
            </a:r>
            <a:endParaRPr sz="700"/>
          </a:p>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POINT</a:t>
            </a:r>
            <a:endParaRPr sz="700"/>
          </a:p>
        </p:txBody>
      </p:sp>
      <p:sp>
        <p:nvSpPr>
          <p:cNvPr id="281" name="Google Shape;281;p18"/>
          <p:cNvSpPr txBox="1"/>
          <p:nvPr/>
        </p:nvSpPr>
        <p:spPr>
          <a:xfrm>
            <a:off x="2858404" y="3690557"/>
            <a:ext cx="2068725" cy="414338"/>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MAIN</a:t>
            </a:r>
            <a:endParaRPr sz="700"/>
          </a:p>
          <a:p>
            <a:pPr indent="0" lvl="0" marL="0" marR="0" rtl="0" algn="l">
              <a:lnSpc>
                <a:spcPct val="132000"/>
              </a:lnSpc>
              <a:spcBef>
                <a:spcPts val="0"/>
              </a:spcBef>
              <a:spcAft>
                <a:spcPts val="0"/>
              </a:spcAft>
              <a:buNone/>
            </a:pPr>
            <a:r>
              <a:rPr b="1" i="0" lang="en" sz="1300" u="none" cap="none" strike="noStrike">
                <a:solidFill>
                  <a:srgbClr val="648E38"/>
                </a:solidFill>
                <a:latin typeface="Montserrat SemiBold"/>
                <a:ea typeface="Montserrat SemiBold"/>
                <a:cs typeface="Montserrat SemiBold"/>
                <a:sym typeface="Montserrat SemiBold"/>
              </a:rPr>
              <a:t>POINT</a:t>
            </a:r>
            <a:endParaRPr sz="700"/>
          </a:p>
        </p:txBody>
      </p:sp>
      <p:sp>
        <p:nvSpPr>
          <p:cNvPr id="282" name="Google Shape;282;p18"/>
          <p:cNvSpPr txBox="1"/>
          <p:nvPr/>
        </p:nvSpPr>
        <p:spPr>
          <a:xfrm>
            <a:off x="2858404" y="2845613"/>
            <a:ext cx="1618934" cy="346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sp>
        <p:nvSpPr>
          <p:cNvPr id="283" name="Google Shape;283;p18"/>
          <p:cNvSpPr txBox="1"/>
          <p:nvPr/>
        </p:nvSpPr>
        <p:spPr>
          <a:xfrm>
            <a:off x="2858404" y="4283075"/>
            <a:ext cx="1491718" cy="346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648E38"/>
                </a:solidFill>
                <a:latin typeface="Montserrat"/>
                <a:ea typeface="Montserrat"/>
                <a:cs typeface="Montserrat"/>
                <a:sym typeface="Montserrat"/>
              </a:rPr>
              <a:t>Elaborate on what you want to discuss. </a:t>
            </a:r>
            <a:endParaRPr sz="700"/>
          </a:p>
        </p:txBody>
      </p:sp>
      <p:grpSp>
        <p:nvGrpSpPr>
          <p:cNvPr id="284" name="Google Shape;284;p18"/>
          <p:cNvGrpSpPr/>
          <p:nvPr/>
        </p:nvGrpSpPr>
        <p:grpSpPr>
          <a:xfrm>
            <a:off x="5424955" y="0"/>
            <a:ext cx="3719045" cy="5143500"/>
            <a:chOff x="0" y="0"/>
            <a:chExt cx="1959003" cy="2709333"/>
          </a:xfrm>
        </p:grpSpPr>
        <p:sp>
          <p:nvSpPr>
            <p:cNvPr id="285" name="Google Shape;285;p18"/>
            <p:cNvSpPr/>
            <p:nvPr/>
          </p:nvSpPr>
          <p:spPr>
            <a:xfrm>
              <a:off x="0" y="0"/>
              <a:ext cx="1959003" cy="2709333"/>
            </a:xfrm>
            <a:custGeom>
              <a:rect b="b" l="l" r="r" t="t"/>
              <a:pathLst>
                <a:path extrusionOk="0" h="2709333" w="1959003">
                  <a:moveTo>
                    <a:pt x="0" y="0"/>
                  </a:moveTo>
                  <a:lnTo>
                    <a:pt x="1959003" y="0"/>
                  </a:lnTo>
                  <a:lnTo>
                    <a:pt x="1959003" y="2709333"/>
                  </a:lnTo>
                  <a:lnTo>
                    <a:pt x="0" y="2709333"/>
                  </a:lnTo>
                  <a:close/>
                </a:path>
              </a:pathLst>
            </a:custGeom>
            <a:solidFill>
              <a:srgbClr val="94AB6F"/>
            </a:solidFill>
            <a:ln>
              <a:noFill/>
            </a:ln>
          </p:spPr>
        </p:sp>
        <p:sp>
          <p:nvSpPr>
            <p:cNvPr id="286" name="Google Shape;286;p18"/>
            <p:cNvSpPr txBox="1"/>
            <p:nvPr/>
          </p:nvSpPr>
          <p:spPr>
            <a:xfrm>
              <a:off x="0" y="104775"/>
              <a:ext cx="1959003" cy="2604558"/>
            </a:xfrm>
            <a:prstGeom prst="rect">
              <a:avLst/>
            </a:prstGeom>
            <a:noFill/>
            <a:ln>
              <a:noFill/>
            </a:ln>
          </p:spPr>
          <p:txBody>
            <a:bodyPr anchorCtr="0" anchor="ctr" bIns="25400" lIns="25400" spcFirstLastPara="1" rIns="25400" wrap="square" tIns="25400">
              <a:noAutofit/>
            </a:bodyPr>
            <a:lstStyle/>
            <a:p>
              <a:pPr indent="0" lvl="0" marL="0" marR="0" rtl="0" algn="ctr">
                <a:lnSpc>
                  <a:spcPct val="10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7" name="Google Shape;287;p18"/>
          <p:cNvSpPr/>
          <p:nvPr/>
        </p:nvSpPr>
        <p:spPr>
          <a:xfrm>
            <a:off x="4511850" y="3564428"/>
            <a:ext cx="8115300" cy="3783759"/>
          </a:xfrm>
          <a:custGeom>
            <a:rect b="b" l="l" r="r" t="t"/>
            <a:pathLst>
              <a:path extrusionOk="0" h="7567517" w="16230600">
                <a:moveTo>
                  <a:pt x="0" y="0"/>
                </a:moveTo>
                <a:lnTo>
                  <a:pt x="16230600" y="0"/>
                </a:lnTo>
                <a:lnTo>
                  <a:pt x="16230600" y="7567517"/>
                </a:lnTo>
                <a:lnTo>
                  <a:pt x="0" y="7567517"/>
                </a:lnTo>
                <a:lnTo>
                  <a:pt x="0" y="0"/>
                </a:lnTo>
                <a:close/>
              </a:path>
            </a:pathLst>
          </a:custGeom>
          <a:blipFill rotWithShape="1">
            <a:blip r:embed="rId4">
              <a:alphaModFix/>
            </a:blip>
            <a:stretch>
              <a:fillRect b="0" l="0" r="0" t="0"/>
            </a:stretch>
          </a:blipFill>
          <a:ln>
            <a:noFill/>
          </a:ln>
        </p:spPr>
      </p:sp>
      <p:pic>
        <p:nvPicPr>
          <p:cNvPr id="288" name="Google Shape;288;p18"/>
          <p:cNvPicPr preferRelativeResize="0"/>
          <p:nvPr/>
        </p:nvPicPr>
        <p:blipFill rotWithShape="1">
          <a:blip r:embed="rId5">
            <a:alphaModFix/>
          </a:blip>
          <a:srcRect b="2499" l="0" r="0" t="2500"/>
          <a:stretch/>
        </p:blipFill>
        <p:spPr>
          <a:xfrm>
            <a:off x="5661204" y="257175"/>
            <a:ext cx="3246546" cy="4629150"/>
          </a:xfrm>
          <a:prstGeom prst="rect">
            <a:avLst/>
          </a:prstGeom>
          <a:noFill/>
          <a:ln>
            <a:noFill/>
          </a:ln>
        </p:spPr>
      </p:pic>
      <p:sp>
        <p:nvSpPr>
          <p:cNvPr id="289" name="Google Shape;289;p18"/>
          <p:cNvSpPr/>
          <p:nvPr/>
        </p:nvSpPr>
        <p:spPr>
          <a:xfrm rot="-2012957">
            <a:off x="2345317" y="-2600016"/>
            <a:ext cx="4264042" cy="4114800"/>
          </a:xfrm>
          <a:custGeom>
            <a:rect b="b" l="l" r="r" t="t"/>
            <a:pathLst>
              <a:path extrusionOk="0" h="8229600" w="8528083">
                <a:moveTo>
                  <a:pt x="0" y="0"/>
                </a:moveTo>
                <a:lnTo>
                  <a:pt x="8528083" y="0"/>
                </a:lnTo>
                <a:lnTo>
                  <a:pt x="8528083"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648E38"/>
      </a:dk1>
      <a:lt1>
        <a:srgbClr val="FFFFFF"/>
      </a:lt1>
      <a:dk2>
        <a:srgbClr val="648E38"/>
      </a:dk2>
      <a:lt2>
        <a:srgbClr val="94AB6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