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Roboto Slab"/>
      <p:regular r:id="rId25"/>
      <p:bold r:id="rId26"/>
    </p:embeddedFont>
    <p:embeddedFont>
      <p:font typeface="Mukta"/>
      <p:regular r:id="rId27"/>
      <p:bold r:id="rId28"/>
    </p:embeddedFont>
    <p:embeddedFont>
      <p:font typeface="Fira Sans"/>
      <p:bold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lab-bold.fntdata"/><Relationship Id="rId25" Type="http://schemas.openxmlformats.org/officeDocument/2006/relationships/font" Target="fonts/RobotoSlab-regular.fntdata"/><Relationship Id="rId28" Type="http://schemas.openxmlformats.org/officeDocument/2006/relationships/font" Target="fonts/Mukta-bold.fntdata"/><Relationship Id="rId27" Type="http://schemas.openxmlformats.org/officeDocument/2006/relationships/font" Target="fonts/Mukt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Fira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-4011226" y="3239312"/>
            <a:ext cx="8054523" cy="7047708"/>
            <a:chOff x="0" y="0"/>
            <a:chExt cx="812800" cy="711200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2" name="Google Shape;12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3;p3"/>
          <p:cNvGrpSpPr/>
          <p:nvPr/>
        </p:nvGrpSpPr>
        <p:grpSpPr>
          <a:xfrm rot="10800000">
            <a:off x="14260727" y="-48941"/>
            <a:ext cx="8054523" cy="7047708"/>
            <a:chOff x="0" y="0"/>
            <a:chExt cx="812800" cy="711200"/>
          </a:xfrm>
        </p:grpSpPr>
        <p:sp>
          <p:nvSpPr>
            <p:cNvPr id="14" name="Google Shape;14;p3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5" name="Google Shape;15;p3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3"/>
          <p:cNvSpPr txBox="1"/>
          <p:nvPr>
            <p:ph type="ctrTitle"/>
          </p:nvPr>
        </p:nvSpPr>
        <p:spPr>
          <a:xfrm>
            <a:off x="1677000" y="1486275"/>
            <a:ext cx="14934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2771400" y="4959800"/>
            <a:ext cx="12745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4"/>
          <p:cNvGrpSpPr/>
          <p:nvPr/>
        </p:nvGrpSpPr>
        <p:grpSpPr>
          <a:xfrm>
            <a:off x="13258791" y="4001312"/>
            <a:ext cx="8054523" cy="7047708"/>
            <a:chOff x="0" y="0"/>
            <a:chExt cx="812800" cy="711200"/>
          </a:xfrm>
        </p:grpSpPr>
        <p:sp>
          <p:nvSpPr>
            <p:cNvPr id="20" name="Google Shape;20;p4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21" name="Google Shape;21;p4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4"/>
          <p:cNvGrpSpPr/>
          <p:nvPr/>
        </p:nvGrpSpPr>
        <p:grpSpPr>
          <a:xfrm rot="10800000">
            <a:off x="-4027273" y="-2495164"/>
            <a:ext cx="8054523" cy="7047708"/>
            <a:chOff x="0" y="0"/>
            <a:chExt cx="812800" cy="711200"/>
          </a:xfrm>
        </p:grpSpPr>
        <p:sp>
          <p:nvSpPr>
            <p:cNvPr id="23" name="Google Shape;23;p4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24" name="Google Shape;24;p4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4"/>
          <p:cNvSpPr txBox="1"/>
          <p:nvPr>
            <p:ph type="title"/>
          </p:nvPr>
        </p:nvSpPr>
        <p:spPr>
          <a:xfrm>
            <a:off x="1396800" y="1621550"/>
            <a:ext cx="1549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5029200" y="5074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 rot="10800000">
            <a:off x="-4646452" y="-1514950"/>
            <a:ext cx="8054523" cy="7047708"/>
            <a:chOff x="0" y="0"/>
            <a:chExt cx="812800" cy="711200"/>
          </a:xfrm>
        </p:grpSpPr>
        <p:sp>
          <p:nvSpPr>
            <p:cNvPr id="29" name="Google Shape;29;p5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30" name="Google Shape;30;p5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5"/>
          <p:cNvSpPr txBox="1"/>
          <p:nvPr>
            <p:ph type="title"/>
          </p:nvPr>
        </p:nvSpPr>
        <p:spPr>
          <a:xfrm>
            <a:off x="1578149" y="767950"/>
            <a:ext cx="151317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5257788" y="64398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6"/>
          <p:cNvGrpSpPr/>
          <p:nvPr/>
        </p:nvGrpSpPr>
        <p:grpSpPr>
          <a:xfrm rot="10800000">
            <a:off x="-4377857" y="-761402"/>
            <a:ext cx="8054523" cy="7047708"/>
            <a:chOff x="0" y="0"/>
            <a:chExt cx="812800" cy="711200"/>
          </a:xfrm>
        </p:grpSpPr>
        <p:sp>
          <p:nvSpPr>
            <p:cNvPr id="35" name="Google Shape;35;p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36" name="Google Shape;36;p6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7;p6"/>
          <p:cNvSpPr txBox="1"/>
          <p:nvPr>
            <p:ph type="title"/>
          </p:nvPr>
        </p:nvSpPr>
        <p:spPr>
          <a:xfrm>
            <a:off x="1396800" y="1621550"/>
            <a:ext cx="1549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1670013" y="4664825"/>
            <a:ext cx="7335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9282382" y="4664825"/>
            <a:ext cx="7335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1396800" y="1621550"/>
            <a:ext cx="1549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2499613" y="4849100"/>
            <a:ext cx="6523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9261892" y="4849100"/>
            <a:ext cx="65265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8"/>
          <p:cNvGrpSpPr/>
          <p:nvPr/>
        </p:nvGrpSpPr>
        <p:grpSpPr>
          <a:xfrm>
            <a:off x="-4641630" y="4078649"/>
            <a:ext cx="8054523" cy="7047708"/>
            <a:chOff x="0" y="0"/>
            <a:chExt cx="812800" cy="711200"/>
          </a:xfrm>
        </p:grpSpPr>
        <p:sp>
          <p:nvSpPr>
            <p:cNvPr id="46" name="Google Shape;46;p8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47" name="Google Shape;47;p8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8"/>
          <p:cNvGrpSpPr/>
          <p:nvPr/>
        </p:nvGrpSpPr>
        <p:grpSpPr>
          <a:xfrm rot="10800000">
            <a:off x="14876400" y="-884300"/>
            <a:ext cx="8054523" cy="7047708"/>
            <a:chOff x="0" y="0"/>
            <a:chExt cx="812800" cy="711200"/>
          </a:xfrm>
        </p:grpSpPr>
        <p:sp>
          <p:nvSpPr>
            <p:cNvPr id="49" name="Google Shape;49;p8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50" name="Google Shape;50;p8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8"/>
          <p:cNvSpPr txBox="1"/>
          <p:nvPr>
            <p:ph type="title"/>
          </p:nvPr>
        </p:nvSpPr>
        <p:spPr>
          <a:xfrm>
            <a:off x="1396800" y="1621550"/>
            <a:ext cx="1549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9"/>
          <p:cNvGrpSpPr/>
          <p:nvPr/>
        </p:nvGrpSpPr>
        <p:grpSpPr>
          <a:xfrm rot="10800000">
            <a:off x="-4377857" y="-761402"/>
            <a:ext cx="8054523" cy="7047708"/>
            <a:chOff x="0" y="0"/>
            <a:chExt cx="812800" cy="711200"/>
          </a:xfrm>
        </p:grpSpPr>
        <p:sp>
          <p:nvSpPr>
            <p:cNvPr id="54" name="Google Shape;54;p9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55" name="Google Shape;55;p9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9"/>
          <p:cNvSpPr txBox="1"/>
          <p:nvPr>
            <p:ph type="title"/>
          </p:nvPr>
        </p:nvSpPr>
        <p:spPr>
          <a:xfrm>
            <a:off x="1390375" y="2453650"/>
            <a:ext cx="155727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8752200" y="3855575"/>
            <a:ext cx="5618400" cy="3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2287725" y="3855575"/>
            <a:ext cx="57498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0"/>
          <p:cNvGrpSpPr/>
          <p:nvPr/>
        </p:nvGrpSpPr>
        <p:grpSpPr>
          <a:xfrm>
            <a:off x="14964843" y="4458126"/>
            <a:ext cx="8054523" cy="7047708"/>
            <a:chOff x="0" y="0"/>
            <a:chExt cx="812800" cy="711200"/>
          </a:xfrm>
        </p:grpSpPr>
        <p:sp>
          <p:nvSpPr>
            <p:cNvPr id="61" name="Google Shape;61;p10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62" name="Google Shape;62;p10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10"/>
          <p:cNvGrpSpPr/>
          <p:nvPr/>
        </p:nvGrpSpPr>
        <p:grpSpPr>
          <a:xfrm rot="10800000">
            <a:off x="-4027273" y="-913569"/>
            <a:ext cx="8054523" cy="7047708"/>
            <a:chOff x="0" y="0"/>
            <a:chExt cx="812800" cy="711200"/>
          </a:xfrm>
        </p:grpSpPr>
        <p:sp>
          <p:nvSpPr>
            <p:cNvPr id="64" name="Google Shape;64;p10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65" name="Google Shape;65;p10"/>
            <p:cNvSpPr txBox="1"/>
            <p:nvPr/>
          </p:nvSpPr>
          <p:spPr>
            <a:xfrm>
              <a:off x="127000" y="282575"/>
              <a:ext cx="5589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10"/>
          <p:cNvSpPr txBox="1"/>
          <p:nvPr>
            <p:ph type="title"/>
          </p:nvPr>
        </p:nvSpPr>
        <p:spPr>
          <a:xfrm>
            <a:off x="1662303" y="3008075"/>
            <a:ext cx="15115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1635025" y="4458125"/>
            <a:ext cx="4374600" cy="3281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4292138" y="463098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96800" y="1621550"/>
            <a:ext cx="1549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Roboto Slab"/>
              <a:buNone/>
              <a:defRPr i="0" sz="9000" u="none" cap="none" strike="noStrik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5074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•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–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•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–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»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•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•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•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•"/>
              <a:defRPr i="0" sz="24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53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Relationship Id="rId4" Type="http://schemas.openxmlformats.org/officeDocument/2006/relationships/image" Target="../media/image86.png"/><Relationship Id="rId5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6.png"/><Relationship Id="rId4" Type="http://schemas.openxmlformats.org/officeDocument/2006/relationships/image" Target="../media/image63.png"/><Relationship Id="rId5" Type="http://schemas.openxmlformats.org/officeDocument/2006/relationships/image" Target="../media/image58.png"/><Relationship Id="rId6" Type="http://schemas.openxmlformats.org/officeDocument/2006/relationships/image" Target="../media/image73.png"/><Relationship Id="rId7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6.png"/><Relationship Id="rId4" Type="http://schemas.openxmlformats.org/officeDocument/2006/relationships/image" Target="../media/image28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Relationship Id="rId7" Type="http://schemas.openxmlformats.org/officeDocument/2006/relationships/image" Target="../media/image67.png"/><Relationship Id="rId8" Type="http://schemas.openxmlformats.org/officeDocument/2006/relationships/image" Target="../media/image6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Relationship Id="rId4" Type="http://schemas.openxmlformats.org/officeDocument/2006/relationships/image" Target="../media/image68.png"/><Relationship Id="rId5" Type="http://schemas.openxmlformats.org/officeDocument/2006/relationships/image" Target="../media/image72.png"/><Relationship Id="rId6" Type="http://schemas.openxmlformats.org/officeDocument/2006/relationships/image" Target="../media/image80.png"/><Relationship Id="rId7" Type="http://schemas.openxmlformats.org/officeDocument/2006/relationships/image" Target="../media/image86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8.png"/><Relationship Id="rId4" Type="http://schemas.openxmlformats.org/officeDocument/2006/relationships/image" Target="../media/image61.png"/><Relationship Id="rId10" Type="http://schemas.openxmlformats.org/officeDocument/2006/relationships/image" Target="../media/image86.png"/><Relationship Id="rId9" Type="http://schemas.openxmlformats.org/officeDocument/2006/relationships/image" Target="../media/image17.png"/><Relationship Id="rId5" Type="http://schemas.openxmlformats.org/officeDocument/2006/relationships/image" Target="../media/image62.png"/><Relationship Id="rId6" Type="http://schemas.openxmlformats.org/officeDocument/2006/relationships/image" Target="../media/image64.png"/><Relationship Id="rId7" Type="http://schemas.openxmlformats.org/officeDocument/2006/relationships/image" Target="../media/image78.png"/><Relationship Id="rId8" Type="http://schemas.openxmlformats.org/officeDocument/2006/relationships/image" Target="../media/image8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50.png"/><Relationship Id="rId10" Type="http://schemas.openxmlformats.org/officeDocument/2006/relationships/image" Target="../media/image17.png"/><Relationship Id="rId9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Relationship Id="rId5" Type="http://schemas.openxmlformats.org/officeDocument/2006/relationships/image" Target="../media/image32.png"/><Relationship Id="rId6" Type="http://schemas.openxmlformats.org/officeDocument/2006/relationships/image" Target="../media/image17.png"/><Relationship Id="rId7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6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7946" y="6229176"/>
            <a:ext cx="1776225" cy="445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11"/>
          <p:cNvGrpSpPr/>
          <p:nvPr/>
        </p:nvGrpSpPr>
        <p:grpSpPr>
          <a:xfrm>
            <a:off x="0" y="9077474"/>
            <a:ext cx="18288000" cy="1209526"/>
            <a:chOff x="0" y="-47625"/>
            <a:chExt cx="4816593" cy="318558"/>
          </a:xfrm>
        </p:grpSpPr>
        <p:sp>
          <p:nvSpPr>
            <p:cNvPr id="75" name="Google Shape;75;p11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76" name="Google Shape;76;p11"/>
            <p:cNvSpPr txBox="1"/>
            <p:nvPr/>
          </p:nvSpPr>
          <p:spPr>
            <a:xfrm>
              <a:off x="0" y="-47625"/>
              <a:ext cx="4816593" cy="318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11"/>
          <p:cNvGrpSpPr/>
          <p:nvPr/>
        </p:nvGrpSpPr>
        <p:grpSpPr>
          <a:xfrm>
            <a:off x="0" y="-165574"/>
            <a:ext cx="18288000" cy="1209526"/>
            <a:chOff x="0" y="-47625"/>
            <a:chExt cx="4816593" cy="318558"/>
          </a:xfrm>
        </p:grpSpPr>
        <p:sp>
          <p:nvSpPr>
            <p:cNvPr id="78" name="Google Shape;78;p11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79" name="Google Shape;79;p11"/>
            <p:cNvSpPr txBox="1"/>
            <p:nvPr/>
          </p:nvSpPr>
          <p:spPr>
            <a:xfrm>
              <a:off x="0" y="-47625"/>
              <a:ext cx="4816593" cy="318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11"/>
          <p:cNvGrpSpPr/>
          <p:nvPr/>
        </p:nvGrpSpPr>
        <p:grpSpPr>
          <a:xfrm>
            <a:off x="9281872" y="1688265"/>
            <a:ext cx="1945750" cy="1945750"/>
            <a:chOff x="0" y="0"/>
            <a:chExt cx="812800" cy="812800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11"/>
          <p:cNvGrpSpPr/>
          <p:nvPr/>
        </p:nvGrpSpPr>
        <p:grpSpPr>
          <a:xfrm>
            <a:off x="13542306" y="372489"/>
            <a:ext cx="1945750" cy="1945750"/>
            <a:chOff x="0" y="0"/>
            <a:chExt cx="812800" cy="812800"/>
          </a:xfrm>
        </p:grpSpPr>
        <p:sp>
          <p:nvSpPr>
            <p:cNvPr id="84" name="Google Shape;84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1"/>
          <p:cNvGrpSpPr/>
          <p:nvPr/>
        </p:nvGrpSpPr>
        <p:grpSpPr>
          <a:xfrm>
            <a:off x="15488055" y="2059414"/>
            <a:ext cx="2287161" cy="2287161"/>
            <a:chOff x="0" y="0"/>
            <a:chExt cx="812800" cy="812800"/>
          </a:xfrm>
        </p:grpSpPr>
        <p:sp>
          <p:nvSpPr>
            <p:cNvPr id="87" name="Google Shape;8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1"/>
          <p:cNvGrpSpPr/>
          <p:nvPr/>
        </p:nvGrpSpPr>
        <p:grpSpPr>
          <a:xfrm>
            <a:off x="11411051" y="462487"/>
            <a:ext cx="1132426" cy="1132426"/>
            <a:chOff x="0" y="0"/>
            <a:chExt cx="812800" cy="812800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" name="Google Shape;9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2725" y="2234825"/>
            <a:ext cx="1945775" cy="19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99423" y="553913"/>
            <a:ext cx="1631525" cy="16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2500" y="553925"/>
            <a:ext cx="949550" cy="9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9189" y="1848425"/>
            <a:ext cx="1631525" cy="162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14428" y="1312838"/>
            <a:ext cx="8440876" cy="1265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606200" y="1845375"/>
            <a:ext cx="7668048" cy="472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11"/>
          <p:cNvGrpSpPr/>
          <p:nvPr/>
        </p:nvGrpSpPr>
        <p:grpSpPr>
          <a:xfrm rot="-5400000">
            <a:off x="16179950" y="6560449"/>
            <a:ext cx="4859807" cy="3329225"/>
            <a:chOff x="0" y="-47625"/>
            <a:chExt cx="1279949" cy="876833"/>
          </a:xfrm>
        </p:grpSpPr>
        <p:sp>
          <p:nvSpPr>
            <p:cNvPr id="99" name="Google Shape;99;p11"/>
            <p:cNvSpPr/>
            <p:nvPr/>
          </p:nvSpPr>
          <p:spPr>
            <a:xfrm>
              <a:off x="0" y="0"/>
              <a:ext cx="1279949" cy="829208"/>
            </a:xfrm>
            <a:custGeom>
              <a:rect b="b" l="l" r="r" t="t"/>
              <a:pathLst>
                <a:path extrusionOk="0" h="829208" w="1279949">
                  <a:moveTo>
                    <a:pt x="0" y="0"/>
                  </a:moveTo>
                  <a:lnTo>
                    <a:pt x="1279949" y="0"/>
                  </a:lnTo>
                  <a:lnTo>
                    <a:pt x="1279949" y="829208"/>
                  </a:lnTo>
                  <a:lnTo>
                    <a:pt x="0" y="8292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0" name="Google Shape;100;p11"/>
            <p:cNvSpPr txBox="1"/>
            <p:nvPr/>
          </p:nvSpPr>
          <p:spPr>
            <a:xfrm>
              <a:off x="0" y="-47625"/>
              <a:ext cx="1279949" cy="876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1"/>
          <p:cNvSpPr txBox="1"/>
          <p:nvPr/>
        </p:nvSpPr>
        <p:spPr>
          <a:xfrm>
            <a:off x="1315114" y="3172102"/>
            <a:ext cx="85644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Product Strategy Framework Infographics</a:t>
            </a:r>
            <a:endParaRPr/>
          </a:p>
        </p:txBody>
      </p:sp>
      <p:grpSp>
        <p:nvGrpSpPr>
          <p:cNvPr id="102" name="Google Shape;102;p11"/>
          <p:cNvGrpSpPr/>
          <p:nvPr/>
        </p:nvGrpSpPr>
        <p:grpSpPr>
          <a:xfrm rot="-5400000">
            <a:off x="-2647081" y="384379"/>
            <a:ext cx="4595166" cy="3329225"/>
            <a:chOff x="0" y="-47625"/>
            <a:chExt cx="1210249" cy="876833"/>
          </a:xfrm>
        </p:grpSpPr>
        <p:sp>
          <p:nvSpPr>
            <p:cNvPr id="103" name="Google Shape;103;p11"/>
            <p:cNvSpPr/>
            <p:nvPr/>
          </p:nvSpPr>
          <p:spPr>
            <a:xfrm>
              <a:off x="0" y="0"/>
              <a:ext cx="1210249" cy="829208"/>
            </a:xfrm>
            <a:custGeom>
              <a:rect b="b" l="l" r="r" t="t"/>
              <a:pathLst>
                <a:path extrusionOk="0" h="829208" w="1210249">
                  <a:moveTo>
                    <a:pt x="0" y="0"/>
                  </a:moveTo>
                  <a:lnTo>
                    <a:pt x="1210249" y="0"/>
                  </a:lnTo>
                  <a:lnTo>
                    <a:pt x="1210249" y="829208"/>
                  </a:lnTo>
                  <a:lnTo>
                    <a:pt x="0" y="8292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4" name="Google Shape;104;p11"/>
            <p:cNvSpPr txBox="1"/>
            <p:nvPr/>
          </p:nvSpPr>
          <p:spPr>
            <a:xfrm>
              <a:off x="0" y="-47625"/>
              <a:ext cx="1210249" cy="876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1"/>
          <p:cNvGrpSpPr/>
          <p:nvPr/>
        </p:nvGrpSpPr>
        <p:grpSpPr>
          <a:xfrm>
            <a:off x="2702461" y="7040682"/>
            <a:ext cx="5789848" cy="1094801"/>
            <a:chOff x="0" y="-47625"/>
            <a:chExt cx="1524898" cy="288343"/>
          </a:xfrm>
        </p:grpSpPr>
        <p:sp>
          <p:nvSpPr>
            <p:cNvPr id="106" name="Google Shape;106;p11"/>
            <p:cNvSpPr/>
            <p:nvPr/>
          </p:nvSpPr>
          <p:spPr>
            <a:xfrm>
              <a:off x="0" y="0"/>
              <a:ext cx="1524898" cy="240718"/>
            </a:xfrm>
            <a:custGeom>
              <a:rect b="b" l="l" r="r" t="t"/>
              <a:pathLst>
                <a:path extrusionOk="0" h="240718" w="1524898">
                  <a:moveTo>
                    <a:pt x="68195" y="0"/>
                  </a:moveTo>
                  <a:lnTo>
                    <a:pt x="1456703" y="0"/>
                  </a:lnTo>
                  <a:cubicBezTo>
                    <a:pt x="1474790" y="0"/>
                    <a:pt x="1492135" y="7185"/>
                    <a:pt x="1504924" y="19974"/>
                  </a:cubicBezTo>
                  <a:cubicBezTo>
                    <a:pt x="1517713" y="32763"/>
                    <a:pt x="1524898" y="50108"/>
                    <a:pt x="1524898" y="68195"/>
                  </a:cubicBezTo>
                  <a:lnTo>
                    <a:pt x="1524898" y="172523"/>
                  </a:lnTo>
                  <a:cubicBezTo>
                    <a:pt x="1524898" y="210186"/>
                    <a:pt x="1494366" y="240718"/>
                    <a:pt x="1456703" y="240718"/>
                  </a:cubicBezTo>
                  <a:lnTo>
                    <a:pt x="68195" y="240718"/>
                  </a:lnTo>
                  <a:cubicBezTo>
                    <a:pt x="50108" y="240718"/>
                    <a:pt x="32763" y="233533"/>
                    <a:pt x="19974" y="220744"/>
                  </a:cubicBezTo>
                  <a:cubicBezTo>
                    <a:pt x="7185" y="207955"/>
                    <a:pt x="0" y="190609"/>
                    <a:pt x="0" y="172523"/>
                  </a:cubicBezTo>
                  <a:lnTo>
                    <a:pt x="0" y="68195"/>
                  </a:lnTo>
                  <a:cubicBezTo>
                    <a:pt x="0" y="50108"/>
                    <a:pt x="7185" y="32763"/>
                    <a:pt x="19974" y="19974"/>
                  </a:cubicBezTo>
                  <a:cubicBezTo>
                    <a:pt x="32763" y="7185"/>
                    <a:pt x="50108" y="0"/>
                    <a:pt x="681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5933A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1"/>
            <p:cNvSpPr txBox="1"/>
            <p:nvPr/>
          </p:nvSpPr>
          <p:spPr>
            <a:xfrm>
              <a:off x="0" y="-47625"/>
              <a:ext cx="1524898" cy="2883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1"/>
          <p:cNvSpPr txBox="1"/>
          <p:nvPr/>
        </p:nvSpPr>
        <p:spPr>
          <a:xfrm>
            <a:off x="3909867" y="7305713"/>
            <a:ext cx="3095625" cy="669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20"/>
          <p:cNvGrpSpPr/>
          <p:nvPr/>
        </p:nvGrpSpPr>
        <p:grpSpPr>
          <a:xfrm rot="-5400000">
            <a:off x="6364769" y="-2664931"/>
            <a:ext cx="5377635" cy="18468826"/>
            <a:chOff x="0" y="-47625"/>
            <a:chExt cx="1416332" cy="4864218"/>
          </a:xfrm>
        </p:grpSpPr>
        <p:sp>
          <p:nvSpPr>
            <p:cNvPr id="550" name="Google Shape;550;p20"/>
            <p:cNvSpPr/>
            <p:nvPr/>
          </p:nvSpPr>
          <p:spPr>
            <a:xfrm>
              <a:off x="0" y="0"/>
              <a:ext cx="1416332" cy="4816592"/>
            </a:xfrm>
            <a:custGeom>
              <a:rect b="b" l="l" r="r" t="t"/>
              <a:pathLst>
                <a:path extrusionOk="0" h="4816592" w="1416332">
                  <a:moveTo>
                    <a:pt x="0" y="0"/>
                  </a:moveTo>
                  <a:lnTo>
                    <a:pt x="1416332" y="0"/>
                  </a:lnTo>
                  <a:lnTo>
                    <a:pt x="1416332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551" name="Google Shape;551;p20"/>
            <p:cNvSpPr txBox="1"/>
            <p:nvPr/>
          </p:nvSpPr>
          <p:spPr>
            <a:xfrm>
              <a:off x="0" y="-47625"/>
              <a:ext cx="1416332" cy="486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2" name="Google Shape;55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2315" y="4731226"/>
            <a:ext cx="3489355" cy="1104962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0"/>
          <p:cNvSpPr txBox="1"/>
          <p:nvPr/>
        </p:nvSpPr>
        <p:spPr>
          <a:xfrm>
            <a:off x="6123594" y="4847463"/>
            <a:ext cx="246456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statistic.</a:t>
            </a:r>
            <a:endParaRPr/>
          </a:p>
        </p:txBody>
      </p:sp>
      <p:sp>
        <p:nvSpPr>
          <p:cNvPr id="554" name="Google Shape;554;p20"/>
          <p:cNvSpPr txBox="1"/>
          <p:nvPr/>
        </p:nvSpPr>
        <p:spPr>
          <a:xfrm>
            <a:off x="2171684" y="1028700"/>
            <a:ext cx="1394463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Statistical Information</a:t>
            </a:r>
            <a:endParaRPr/>
          </a:p>
        </p:txBody>
      </p:sp>
      <p:sp>
        <p:nvSpPr>
          <p:cNvPr id="555" name="Google Shape;555;p20"/>
          <p:cNvSpPr txBox="1"/>
          <p:nvPr/>
        </p:nvSpPr>
        <p:spPr>
          <a:xfrm>
            <a:off x="2982803" y="2546337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</a:t>
            </a:r>
            <a:endParaRPr/>
          </a:p>
        </p:txBody>
      </p:sp>
      <p:sp>
        <p:nvSpPr>
          <p:cNvPr id="556" name="Google Shape;556;p20"/>
          <p:cNvSpPr txBox="1"/>
          <p:nvPr/>
        </p:nvSpPr>
        <p:spPr>
          <a:xfrm>
            <a:off x="1028700" y="4942395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53%</a:t>
            </a:r>
            <a:endParaRPr/>
          </a:p>
        </p:txBody>
      </p:sp>
      <p:sp>
        <p:nvSpPr>
          <p:cNvPr id="557" name="Google Shape;557;p20"/>
          <p:cNvSpPr txBox="1"/>
          <p:nvPr/>
        </p:nvSpPr>
        <p:spPr>
          <a:xfrm>
            <a:off x="1028700" y="6205889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68%</a:t>
            </a:r>
            <a:endParaRPr/>
          </a:p>
        </p:txBody>
      </p:sp>
      <p:sp>
        <p:nvSpPr>
          <p:cNvPr id="558" name="Google Shape;558;p20"/>
          <p:cNvSpPr txBox="1"/>
          <p:nvPr/>
        </p:nvSpPr>
        <p:spPr>
          <a:xfrm>
            <a:off x="1028700" y="7500817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27%</a:t>
            </a:r>
            <a:endParaRPr/>
          </a:p>
        </p:txBody>
      </p:sp>
      <p:pic>
        <p:nvPicPr>
          <p:cNvPr id="559" name="Google Shape;55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2315" y="5931825"/>
            <a:ext cx="3489355" cy="110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2315" y="7226753"/>
            <a:ext cx="3489355" cy="110496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0"/>
          <p:cNvSpPr txBox="1"/>
          <p:nvPr/>
        </p:nvSpPr>
        <p:spPr>
          <a:xfrm>
            <a:off x="6123594" y="6178390"/>
            <a:ext cx="246456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statistic.</a:t>
            </a:r>
            <a:endParaRPr/>
          </a:p>
        </p:txBody>
      </p:sp>
      <p:sp>
        <p:nvSpPr>
          <p:cNvPr id="562" name="Google Shape;562;p20"/>
          <p:cNvSpPr txBox="1"/>
          <p:nvPr/>
        </p:nvSpPr>
        <p:spPr>
          <a:xfrm>
            <a:off x="6123594" y="7349811"/>
            <a:ext cx="246456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statistic.</a:t>
            </a:r>
            <a:endParaRPr/>
          </a:p>
        </p:txBody>
      </p:sp>
      <p:pic>
        <p:nvPicPr>
          <p:cNvPr id="563" name="Google Shape;56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1132" y="4663792"/>
            <a:ext cx="3489355" cy="110496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0"/>
          <p:cNvSpPr txBox="1"/>
          <p:nvPr/>
        </p:nvSpPr>
        <p:spPr>
          <a:xfrm>
            <a:off x="14452412" y="4780029"/>
            <a:ext cx="252424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statistic.</a:t>
            </a:r>
            <a:endParaRPr/>
          </a:p>
        </p:txBody>
      </p:sp>
      <p:sp>
        <p:nvSpPr>
          <p:cNvPr id="565" name="Google Shape;565;p20"/>
          <p:cNvSpPr txBox="1"/>
          <p:nvPr/>
        </p:nvSpPr>
        <p:spPr>
          <a:xfrm>
            <a:off x="9357517" y="4874961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53%</a:t>
            </a:r>
            <a:endParaRPr/>
          </a:p>
        </p:txBody>
      </p:sp>
      <p:sp>
        <p:nvSpPr>
          <p:cNvPr id="566" name="Google Shape;566;p20"/>
          <p:cNvSpPr txBox="1"/>
          <p:nvPr/>
        </p:nvSpPr>
        <p:spPr>
          <a:xfrm>
            <a:off x="9357517" y="6138454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68%</a:t>
            </a:r>
            <a:endParaRPr/>
          </a:p>
        </p:txBody>
      </p:sp>
      <p:sp>
        <p:nvSpPr>
          <p:cNvPr id="567" name="Google Shape;567;p20"/>
          <p:cNvSpPr txBox="1"/>
          <p:nvPr/>
        </p:nvSpPr>
        <p:spPr>
          <a:xfrm>
            <a:off x="9357517" y="7433382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27%</a:t>
            </a:r>
            <a:endParaRPr/>
          </a:p>
        </p:txBody>
      </p:sp>
      <p:pic>
        <p:nvPicPr>
          <p:cNvPr id="568" name="Google Shape;56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1132" y="5864390"/>
            <a:ext cx="3489355" cy="110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1132" y="7159318"/>
            <a:ext cx="3489355" cy="110496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0"/>
          <p:cNvSpPr txBox="1"/>
          <p:nvPr/>
        </p:nvSpPr>
        <p:spPr>
          <a:xfrm>
            <a:off x="14452412" y="6110956"/>
            <a:ext cx="252424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statistic.</a:t>
            </a:r>
            <a:endParaRPr/>
          </a:p>
        </p:txBody>
      </p:sp>
      <p:sp>
        <p:nvSpPr>
          <p:cNvPr id="571" name="Google Shape;571;p20"/>
          <p:cNvSpPr txBox="1"/>
          <p:nvPr/>
        </p:nvSpPr>
        <p:spPr>
          <a:xfrm>
            <a:off x="14452412" y="7282377"/>
            <a:ext cx="252424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the featured statistic.</a:t>
            </a:r>
            <a:endParaRPr/>
          </a:p>
        </p:txBody>
      </p:sp>
      <p:grpSp>
        <p:nvGrpSpPr>
          <p:cNvPr id="572" name="Google Shape;572;p20"/>
          <p:cNvGrpSpPr/>
          <p:nvPr/>
        </p:nvGrpSpPr>
        <p:grpSpPr>
          <a:xfrm>
            <a:off x="15305197" y="4517092"/>
            <a:ext cx="8054500" cy="7047688"/>
            <a:chOff x="0" y="0"/>
            <a:chExt cx="812800" cy="711200"/>
          </a:xfrm>
        </p:grpSpPr>
        <p:sp>
          <p:nvSpPr>
            <p:cNvPr id="573" name="Google Shape;573;p20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574" name="Google Shape;574;p20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20"/>
          <p:cNvGrpSpPr/>
          <p:nvPr/>
        </p:nvGrpSpPr>
        <p:grpSpPr>
          <a:xfrm rot="10800000">
            <a:off x="-4848830" y="-2220034"/>
            <a:ext cx="8054500" cy="7047688"/>
            <a:chOff x="0" y="0"/>
            <a:chExt cx="812800" cy="711200"/>
          </a:xfrm>
        </p:grpSpPr>
        <p:sp>
          <p:nvSpPr>
            <p:cNvPr id="576" name="Google Shape;576;p20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577" name="Google Shape;577;p20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20"/>
          <p:cNvGrpSpPr/>
          <p:nvPr/>
        </p:nvGrpSpPr>
        <p:grpSpPr>
          <a:xfrm rot="-5400000">
            <a:off x="-165336" y="40055"/>
            <a:ext cx="735446" cy="1652626"/>
            <a:chOff x="0" y="-47625"/>
            <a:chExt cx="193698" cy="435260"/>
          </a:xfrm>
        </p:grpSpPr>
        <p:sp>
          <p:nvSpPr>
            <p:cNvPr id="579" name="Google Shape;579;p20"/>
            <p:cNvSpPr/>
            <p:nvPr/>
          </p:nvSpPr>
          <p:spPr>
            <a:xfrm>
              <a:off x="0" y="0"/>
              <a:ext cx="193698" cy="387635"/>
            </a:xfrm>
            <a:custGeom>
              <a:rect b="b" l="l" r="r" t="t"/>
              <a:pathLst>
                <a:path extrusionOk="0" h="387635" w="193698">
                  <a:moveTo>
                    <a:pt x="0" y="0"/>
                  </a:moveTo>
                  <a:lnTo>
                    <a:pt x="193698" y="0"/>
                  </a:lnTo>
                  <a:lnTo>
                    <a:pt x="193698" y="387635"/>
                  </a:lnTo>
                  <a:lnTo>
                    <a:pt x="0" y="3876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0" name="Google Shape;580;p20"/>
            <p:cNvSpPr txBox="1"/>
            <p:nvPr/>
          </p:nvSpPr>
          <p:spPr>
            <a:xfrm>
              <a:off x="0" y="-47625"/>
              <a:ext cx="193698" cy="435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1" name="Google Shape;58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90850" y="430300"/>
            <a:ext cx="2099225" cy="52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050" y="5354190"/>
            <a:ext cx="498775" cy="8146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21"/>
          <p:cNvGrpSpPr/>
          <p:nvPr/>
        </p:nvGrpSpPr>
        <p:grpSpPr>
          <a:xfrm>
            <a:off x="4793740" y="5389578"/>
            <a:ext cx="8725785" cy="8725785"/>
            <a:chOff x="0" y="0"/>
            <a:chExt cx="812800" cy="812800"/>
          </a:xfrm>
        </p:grpSpPr>
        <p:sp>
          <p:nvSpPr>
            <p:cNvPr id="588" name="Google Shape;58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33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21"/>
          <p:cNvGrpSpPr/>
          <p:nvPr/>
        </p:nvGrpSpPr>
        <p:grpSpPr>
          <a:xfrm>
            <a:off x="5814062" y="6409900"/>
            <a:ext cx="6685141" cy="6685141"/>
            <a:chOff x="0" y="0"/>
            <a:chExt cx="812800" cy="812800"/>
          </a:xfrm>
        </p:grpSpPr>
        <p:sp>
          <p:nvSpPr>
            <p:cNvPr id="591" name="Google Shape;59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21"/>
          <p:cNvGrpSpPr/>
          <p:nvPr/>
        </p:nvGrpSpPr>
        <p:grpSpPr>
          <a:xfrm>
            <a:off x="6817794" y="7413631"/>
            <a:ext cx="4677678" cy="4677678"/>
            <a:chOff x="0" y="0"/>
            <a:chExt cx="812800" cy="812800"/>
          </a:xfrm>
        </p:grpSpPr>
        <p:sp>
          <p:nvSpPr>
            <p:cNvPr id="594" name="Google Shape;59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21"/>
          <p:cNvGrpSpPr/>
          <p:nvPr/>
        </p:nvGrpSpPr>
        <p:grpSpPr>
          <a:xfrm>
            <a:off x="7713686" y="8309524"/>
            <a:ext cx="2885894" cy="2885894"/>
            <a:chOff x="0" y="0"/>
            <a:chExt cx="812800" cy="812800"/>
          </a:xfrm>
        </p:grpSpPr>
        <p:sp>
          <p:nvSpPr>
            <p:cNvPr id="597" name="Google Shape;59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21"/>
          <p:cNvSpPr txBox="1"/>
          <p:nvPr/>
        </p:nvSpPr>
        <p:spPr>
          <a:xfrm>
            <a:off x="2171684" y="1028700"/>
            <a:ext cx="1394463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Product Idea Screening</a:t>
            </a:r>
            <a:endParaRPr/>
          </a:p>
        </p:txBody>
      </p:sp>
      <p:sp>
        <p:nvSpPr>
          <p:cNvPr id="600" name="Google Shape;600;p21"/>
          <p:cNvSpPr txBox="1"/>
          <p:nvPr/>
        </p:nvSpPr>
        <p:spPr>
          <a:xfrm>
            <a:off x="3640865" y="3152775"/>
            <a:ext cx="160174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One</a:t>
            </a:r>
            <a:endParaRPr/>
          </a:p>
        </p:txBody>
      </p:sp>
      <p:sp>
        <p:nvSpPr>
          <p:cNvPr id="601" name="Google Shape;601;p21"/>
          <p:cNvSpPr txBox="1"/>
          <p:nvPr/>
        </p:nvSpPr>
        <p:spPr>
          <a:xfrm>
            <a:off x="3640865" y="4457700"/>
            <a:ext cx="157465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Two</a:t>
            </a:r>
            <a:endParaRPr/>
          </a:p>
        </p:txBody>
      </p:sp>
      <p:sp>
        <p:nvSpPr>
          <p:cNvPr id="602" name="Google Shape;602;p21"/>
          <p:cNvSpPr txBox="1"/>
          <p:nvPr/>
        </p:nvSpPr>
        <p:spPr>
          <a:xfrm>
            <a:off x="12789596" y="3152775"/>
            <a:ext cx="143284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Three</a:t>
            </a:r>
            <a:endParaRPr/>
          </a:p>
        </p:txBody>
      </p:sp>
      <p:sp>
        <p:nvSpPr>
          <p:cNvPr id="603" name="Google Shape;603;p21"/>
          <p:cNvSpPr txBox="1"/>
          <p:nvPr/>
        </p:nvSpPr>
        <p:spPr>
          <a:xfrm>
            <a:off x="12789596" y="4457700"/>
            <a:ext cx="143284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Four</a:t>
            </a:r>
            <a:endParaRPr/>
          </a:p>
        </p:txBody>
      </p:sp>
      <p:sp>
        <p:nvSpPr>
          <p:cNvPr id="604" name="Google Shape;604;p21"/>
          <p:cNvSpPr txBox="1"/>
          <p:nvPr/>
        </p:nvSpPr>
        <p:spPr>
          <a:xfrm>
            <a:off x="5290785" y="2978467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05" name="Google Shape;605;p21"/>
          <p:cNvSpPr txBox="1"/>
          <p:nvPr/>
        </p:nvSpPr>
        <p:spPr>
          <a:xfrm>
            <a:off x="5290785" y="4283393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06" name="Google Shape;606;p21"/>
          <p:cNvSpPr txBox="1"/>
          <p:nvPr/>
        </p:nvSpPr>
        <p:spPr>
          <a:xfrm>
            <a:off x="14327859" y="4283393"/>
            <a:ext cx="296608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07" name="Google Shape;607;p21"/>
          <p:cNvSpPr txBox="1"/>
          <p:nvPr/>
        </p:nvSpPr>
        <p:spPr>
          <a:xfrm>
            <a:off x="14327859" y="2978467"/>
            <a:ext cx="296608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08" name="Google Shape;608;p21"/>
          <p:cNvSpPr txBox="1"/>
          <p:nvPr/>
        </p:nvSpPr>
        <p:spPr>
          <a:xfrm>
            <a:off x="8175369" y="8561288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15%</a:t>
            </a:r>
            <a:endParaRPr/>
          </a:p>
        </p:txBody>
      </p:sp>
      <p:sp>
        <p:nvSpPr>
          <p:cNvPr id="609" name="Google Shape;609;p21"/>
          <p:cNvSpPr txBox="1"/>
          <p:nvPr/>
        </p:nvSpPr>
        <p:spPr>
          <a:xfrm>
            <a:off x="8175369" y="7516713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23%</a:t>
            </a:r>
            <a:endParaRPr/>
          </a:p>
        </p:txBody>
      </p:sp>
      <p:sp>
        <p:nvSpPr>
          <p:cNvPr id="610" name="Google Shape;610;p21"/>
          <p:cNvSpPr txBox="1"/>
          <p:nvPr/>
        </p:nvSpPr>
        <p:spPr>
          <a:xfrm>
            <a:off x="8175369" y="6553362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48%</a:t>
            </a:r>
            <a:endParaRPr/>
          </a:p>
        </p:txBody>
      </p:sp>
      <p:sp>
        <p:nvSpPr>
          <p:cNvPr id="611" name="Google Shape;611;p21"/>
          <p:cNvSpPr txBox="1"/>
          <p:nvPr/>
        </p:nvSpPr>
        <p:spPr>
          <a:xfrm>
            <a:off x="8175369" y="5484441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66%</a:t>
            </a:r>
            <a:endParaRPr/>
          </a:p>
        </p:txBody>
      </p:sp>
      <p:sp>
        <p:nvSpPr>
          <p:cNvPr id="612" name="Google Shape;612;p21"/>
          <p:cNvSpPr txBox="1"/>
          <p:nvPr/>
        </p:nvSpPr>
        <p:spPr>
          <a:xfrm>
            <a:off x="10754175" y="3149600"/>
            <a:ext cx="1962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48%</a:t>
            </a:r>
            <a:endParaRPr/>
          </a:p>
        </p:txBody>
      </p:sp>
      <p:sp>
        <p:nvSpPr>
          <p:cNvPr id="613" name="Google Shape;613;p21"/>
          <p:cNvSpPr txBox="1"/>
          <p:nvPr/>
        </p:nvSpPr>
        <p:spPr>
          <a:xfrm>
            <a:off x="10754175" y="4454525"/>
            <a:ext cx="1962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66%</a:t>
            </a:r>
            <a:endParaRPr/>
          </a:p>
        </p:txBody>
      </p:sp>
      <p:sp>
        <p:nvSpPr>
          <p:cNvPr id="614" name="Google Shape;614;p21"/>
          <p:cNvSpPr txBox="1"/>
          <p:nvPr/>
        </p:nvSpPr>
        <p:spPr>
          <a:xfrm>
            <a:off x="1630712" y="3149600"/>
            <a:ext cx="1962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15%</a:t>
            </a:r>
            <a:endParaRPr/>
          </a:p>
        </p:txBody>
      </p:sp>
      <p:sp>
        <p:nvSpPr>
          <p:cNvPr id="615" name="Google Shape;615;p21"/>
          <p:cNvSpPr txBox="1"/>
          <p:nvPr/>
        </p:nvSpPr>
        <p:spPr>
          <a:xfrm>
            <a:off x="1630712" y="4454525"/>
            <a:ext cx="1962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23%</a:t>
            </a:r>
            <a:endParaRPr/>
          </a:p>
        </p:txBody>
      </p:sp>
      <p:grpSp>
        <p:nvGrpSpPr>
          <p:cNvPr id="616" name="Google Shape;616;p21"/>
          <p:cNvGrpSpPr/>
          <p:nvPr/>
        </p:nvGrpSpPr>
        <p:grpSpPr>
          <a:xfrm>
            <a:off x="14727265" y="4431982"/>
            <a:ext cx="8054500" cy="7047688"/>
            <a:chOff x="0" y="0"/>
            <a:chExt cx="812800" cy="711200"/>
          </a:xfrm>
        </p:grpSpPr>
        <p:sp>
          <p:nvSpPr>
            <p:cNvPr id="617" name="Google Shape;617;p2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618" name="Google Shape;618;p2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1"/>
          <p:cNvGrpSpPr/>
          <p:nvPr/>
        </p:nvGrpSpPr>
        <p:grpSpPr>
          <a:xfrm rot="10800000">
            <a:off x="-4699386" y="-371069"/>
            <a:ext cx="8054500" cy="7047688"/>
            <a:chOff x="0" y="0"/>
            <a:chExt cx="812800" cy="711200"/>
          </a:xfrm>
        </p:grpSpPr>
        <p:sp>
          <p:nvSpPr>
            <p:cNvPr id="620" name="Google Shape;620;p2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621" name="Google Shape;621;p2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21"/>
          <p:cNvGrpSpPr/>
          <p:nvPr/>
        </p:nvGrpSpPr>
        <p:grpSpPr>
          <a:xfrm rot="-5400000">
            <a:off x="-46964" y="-10029"/>
            <a:ext cx="1141258" cy="2307800"/>
            <a:chOff x="0" y="-47625"/>
            <a:chExt cx="300578" cy="607816"/>
          </a:xfrm>
        </p:grpSpPr>
        <p:sp>
          <p:nvSpPr>
            <p:cNvPr id="623" name="Google Shape;623;p21"/>
            <p:cNvSpPr/>
            <p:nvPr/>
          </p:nvSpPr>
          <p:spPr>
            <a:xfrm>
              <a:off x="0" y="0"/>
              <a:ext cx="300578" cy="560191"/>
            </a:xfrm>
            <a:custGeom>
              <a:rect b="b" l="l" r="r" t="t"/>
              <a:pathLst>
                <a:path extrusionOk="0" h="560191" w="300578">
                  <a:moveTo>
                    <a:pt x="0" y="0"/>
                  </a:moveTo>
                  <a:lnTo>
                    <a:pt x="300578" y="0"/>
                  </a:lnTo>
                  <a:lnTo>
                    <a:pt x="300578" y="560191"/>
                  </a:lnTo>
                  <a:lnTo>
                    <a:pt x="0" y="5601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4" name="Google Shape;624;p21"/>
            <p:cNvSpPr txBox="1"/>
            <p:nvPr/>
          </p:nvSpPr>
          <p:spPr>
            <a:xfrm>
              <a:off x="0" y="-47625"/>
              <a:ext cx="300578" cy="607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-5400000">
            <a:off x="16533021" y="7647525"/>
            <a:ext cx="1115122" cy="3327865"/>
            <a:chOff x="0" y="-47625"/>
            <a:chExt cx="293695" cy="876475"/>
          </a:xfrm>
        </p:grpSpPr>
        <p:sp>
          <p:nvSpPr>
            <p:cNvPr id="626" name="Google Shape;626;p21"/>
            <p:cNvSpPr/>
            <p:nvPr/>
          </p:nvSpPr>
          <p:spPr>
            <a:xfrm>
              <a:off x="0" y="0"/>
              <a:ext cx="293695" cy="828850"/>
            </a:xfrm>
            <a:custGeom>
              <a:rect b="b" l="l" r="r" t="t"/>
              <a:pathLst>
                <a:path extrusionOk="0" h="828850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828850"/>
                  </a:lnTo>
                  <a:lnTo>
                    <a:pt x="0" y="828850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627" name="Google Shape;627;p21"/>
            <p:cNvSpPr txBox="1"/>
            <p:nvPr/>
          </p:nvSpPr>
          <p:spPr>
            <a:xfrm>
              <a:off x="0" y="-47625"/>
              <a:ext cx="293695" cy="876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21"/>
          <p:cNvGrpSpPr/>
          <p:nvPr/>
        </p:nvGrpSpPr>
        <p:grpSpPr>
          <a:xfrm rot="-5400000">
            <a:off x="17473421" y="7690432"/>
            <a:ext cx="786254" cy="2024437"/>
            <a:chOff x="0" y="-47625"/>
            <a:chExt cx="207079" cy="533185"/>
          </a:xfrm>
        </p:grpSpPr>
        <p:sp>
          <p:nvSpPr>
            <p:cNvPr id="629" name="Google Shape;629;p21"/>
            <p:cNvSpPr/>
            <p:nvPr/>
          </p:nvSpPr>
          <p:spPr>
            <a:xfrm>
              <a:off x="0" y="0"/>
              <a:ext cx="207079" cy="485560"/>
            </a:xfrm>
            <a:custGeom>
              <a:rect b="b" l="l" r="r" t="t"/>
              <a:pathLst>
                <a:path extrusionOk="0" h="485560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485560"/>
                  </a:lnTo>
                  <a:lnTo>
                    <a:pt x="0" y="4855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0" name="Google Shape;630;p21"/>
            <p:cNvSpPr txBox="1"/>
            <p:nvPr/>
          </p:nvSpPr>
          <p:spPr>
            <a:xfrm>
              <a:off x="0" y="-47625"/>
              <a:ext cx="207079" cy="533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21"/>
          <p:cNvGrpSpPr/>
          <p:nvPr/>
        </p:nvGrpSpPr>
        <p:grpSpPr>
          <a:xfrm rot="-5400000">
            <a:off x="85021" y="-265847"/>
            <a:ext cx="1115122" cy="1646816"/>
            <a:chOff x="0" y="-47625"/>
            <a:chExt cx="293695" cy="433729"/>
          </a:xfrm>
        </p:grpSpPr>
        <p:sp>
          <p:nvSpPr>
            <p:cNvPr id="632" name="Google Shape;632;p21"/>
            <p:cNvSpPr/>
            <p:nvPr/>
          </p:nvSpPr>
          <p:spPr>
            <a:xfrm>
              <a:off x="0" y="0"/>
              <a:ext cx="293695" cy="386104"/>
            </a:xfrm>
            <a:custGeom>
              <a:rect b="b" l="l" r="r" t="t"/>
              <a:pathLst>
                <a:path extrusionOk="0" h="386104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386104"/>
                  </a:lnTo>
                  <a:lnTo>
                    <a:pt x="0" y="386104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633" name="Google Shape;633;p21"/>
            <p:cNvSpPr txBox="1"/>
            <p:nvPr/>
          </p:nvSpPr>
          <p:spPr>
            <a:xfrm>
              <a:off x="0" y="-47625"/>
              <a:ext cx="293695" cy="433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4" name="Google Shape;6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92" y="7516725"/>
            <a:ext cx="62981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6625" y="539505"/>
            <a:ext cx="2146075" cy="54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2"/>
          <p:cNvGrpSpPr/>
          <p:nvPr/>
        </p:nvGrpSpPr>
        <p:grpSpPr>
          <a:xfrm>
            <a:off x="-4478875" y="4778635"/>
            <a:ext cx="8054500" cy="7047688"/>
            <a:chOff x="0" y="0"/>
            <a:chExt cx="812800" cy="711200"/>
          </a:xfrm>
        </p:grpSpPr>
        <p:sp>
          <p:nvSpPr>
            <p:cNvPr id="641" name="Google Shape;641;p22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642" name="Google Shape;642;p2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22"/>
          <p:cNvGrpSpPr/>
          <p:nvPr/>
        </p:nvGrpSpPr>
        <p:grpSpPr>
          <a:xfrm rot="-5400000">
            <a:off x="6070258" y="-4904242"/>
            <a:ext cx="4958753" cy="19476732"/>
            <a:chOff x="0" y="-47625"/>
            <a:chExt cx="1306009" cy="5129674"/>
          </a:xfrm>
        </p:grpSpPr>
        <p:sp>
          <p:nvSpPr>
            <p:cNvPr id="644" name="Google Shape;644;p22"/>
            <p:cNvSpPr/>
            <p:nvPr/>
          </p:nvSpPr>
          <p:spPr>
            <a:xfrm>
              <a:off x="0" y="0"/>
              <a:ext cx="1306009" cy="5082049"/>
            </a:xfrm>
            <a:custGeom>
              <a:rect b="b" l="l" r="r" t="t"/>
              <a:pathLst>
                <a:path extrusionOk="0" h="5082049" w="1306009">
                  <a:moveTo>
                    <a:pt x="0" y="0"/>
                  </a:moveTo>
                  <a:lnTo>
                    <a:pt x="1306009" y="0"/>
                  </a:lnTo>
                  <a:lnTo>
                    <a:pt x="1306009" y="5082049"/>
                  </a:lnTo>
                  <a:lnTo>
                    <a:pt x="0" y="5082049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645" name="Google Shape;645;p22"/>
            <p:cNvSpPr txBox="1"/>
            <p:nvPr/>
          </p:nvSpPr>
          <p:spPr>
            <a:xfrm>
              <a:off x="0" y="-47625"/>
              <a:ext cx="1306009" cy="51296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22"/>
          <p:cNvGrpSpPr/>
          <p:nvPr/>
        </p:nvGrpSpPr>
        <p:grpSpPr>
          <a:xfrm>
            <a:off x="1028700" y="1028700"/>
            <a:ext cx="7273779" cy="7273779"/>
            <a:chOff x="0" y="0"/>
            <a:chExt cx="812800" cy="812800"/>
          </a:xfrm>
        </p:grpSpPr>
        <p:sp>
          <p:nvSpPr>
            <p:cNvPr id="647" name="Google Shape;64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9" name="Google Shape;6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751" y="1330750"/>
            <a:ext cx="6669676" cy="66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22"/>
          <p:cNvSpPr txBox="1"/>
          <p:nvPr/>
        </p:nvSpPr>
        <p:spPr>
          <a:xfrm>
            <a:off x="9144000" y="4434540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About Us</a:t>
            </a:r>
            <a:endParaRPr/>
          </a:p>
        </p:txBody>
      </p:sp>
      <p:sp>
        <p:nvSpPr>
          <p:cNvPr id="651" name="Google Shape;651;p22"/>
          <p:cNvSpPr txBox="1"/>
          <p:nvPr/>
        </p:nvSpPr>
        <p:spPr>
          <a:xfrm>
            <a:off x="9144000" y="5895745"/>
            <a:ext cx="5116750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52" name="Google Shape;652;p22"/>
          <p:cNvSpPr txBox="1"/>
          <p:nvPr/>
        </p:nvSpPr>
        <p:spPr>
          <a:xfrm>
            <a:off x="10631642" y="2405920"/>
            <a:ext cx="1839754" cy="222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03</a:t>
            </a:r>
            <a:endParaRPr/>
          </a:p>
        </p:txBody>
      </p:sp>
      <p:grpSp>
        <p:nvGrpSpPr>
          <p:cNvPr id="653" name="Google Shape;653;p22"/>
          <p:cNvGrpSpPr/>
          <p:nvPr/>
        </p:nvGrpSpPr>
        <p:grpSpPr>
          <a:xfrm rot="10800000">
            <a:off x="14260750" y="-2495144"/>
            <a:ext cx="8054500" cy="7047688"/>
            <a:chOff x="0" y="0"/>
            <a:chExt cx="812800" cy="711200"/>
          </a:xfrm>
        </p:grpSpPr>
        <p:sp>
          <p:nvSpPr>
            <p:cNvPr id="654" name="Google Shape;654;p22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655" name="Google Shape;655;p2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22"/>
          <p:cNvGrpSpPr/>
          <p:nvPr/>
        </p:nvGrpSpPr>
        <p:grpSpPr>
          <a:xfrm rot="-5400000">
            <a:off x="1479513" y="6753209"/>
            <a:ext cx="786254" cy="5010182"/>
            <a:chOff x="0" y="-47625"/>
            <a:chExt cx="207079" cy="1319554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0"/>
              <a:ext cx="207079" cy="1271929"/>
            </a:xfrm>
            <a:custGeom>
              <a:rect b="b" l="l" r="r" t="t"/>
              <a:pathLst>
                <a:path extrusionOk="0" h="1271929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1271929"/>
                  </a:lnTo>
                  <a:lnTo>
                    <a:pt x="0" y="1271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58" name="Google Shape;658;p22"/>
            <p:cNvSpPr txBox="1"/>
            <p:nvPr/>
          </p:nvSpPr>
          <p:spPr>
            <a:xfrm>
              <a:off x="0" y="-47625"/>
              <a:ext cx="207079" cy="1319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22"/>
          <p:cNvGrpSpPr/>
          <p:nvPr/>
        </p:nvGrpSpPr>
        <p:grpSpPr>
          <a:xfrm rot="-5400000">
            <a:off x="15953790" y="1721292"/>
            <a:ext cx="3044380" cy="795013"/>
            <a:chOff x="0" y="-47625"/>
            <a:chExt cx="801812" cy="209386"/>
          </a:xfrm>
        </p:grpSpPr>
        <p:sp>
          <p:nvSpPr>
            <p:cNvPr id="660" name="Google Shape;660;p22"/>
            <p:cNvSpPr/>
            <p:nvPr/>
          </p:nvSpPr>
          <p:spPr>
            <a:xfrm>
              <a:off x="0" y="0"/>
              <a:ext cx="801812" cy="161761"/>
            </a:xfrm>
            <a:custGeom>
              <a:rect b="b" l="l" r="r" t="t"/>
              <a:pathLst>
                <a:path extrusionOk="0" h="161761" w="801812">
                  <a:moveTo>
                    <a:pt x="0" y="0"/>
                  </a:moveTo>
                  <a:lnTo>
                    <a:pt x="801812" y="0"/>
                  </a:lnTo>
                  <a:lnTo>
                    <a:pt x="801812" y="161761"/>
                  </a:lnTo>
                  <a:lnTo>
                    <a:pt x="0" y="1617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61" name="Google Shape;661;p22"/>
            <p:cNvSpPr txBox="1"/>
            <p:nvPr/>
          </p:nvSpPr>
          <p:spPr>
            <a:xfrm>
              <a:off x="0" y="-47625"/>
              <a:ext cx="801812" cy="209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2" name="Google Shape;662;p22"/>
          <p:cNvGrpSpPr/>
          <p:nvPr/>
        </p:nvGrpSpPr>
        <p:grpSpPr>
          <a:xfrm rot="-5400000">
            <a:off x="15646697" y="2426218"/>
            <a:ext cx="3044380" cy="795013"/>
            <a:chOff x="0" y="-47625"/>
            <a:chExt cx="801812" cy="209386"/>
          </a:xfrm>
        </p:grpSpPr>
        <p:sp>
          <p:nvSpPr>
            <p:cNvPr id="663" name="Google Shape;663;p22"/>
            <p:cNvSpPr/>
            <p:nvPr/>
          </p:nvSpPr>
          <p:spPr>
            <a:xfrm>
              <a:off x="0" y="0"/>
              <a:ext cx="801812" cy="161761"/>
            </a:xfrm>
            <a:custGeom>
              <a:rect b="b" l="l" r="r" t="t"/>
              <a:pathLst>
                <a:path extrusionOk="0" h="161761" w="801812">
                  <a:moveTo>
                    <a:pt x="0" y="0"/>
                  </a:moveTo>
                  <a:lnTo>
                    <a:pt x="801812" y="0"/>
                  </a:lnTo>
                  <a:lnTo>
                    <a:pt x="801812" y="161761"/>
                  </a:lnTo>
                  <a:lnTo>
                    <a:pt x="0" y="1617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64" name="Google Shape;664;p22"/>
            <p:cNvSpPr txBox="1"/>
            <p:nvPr/>
          </p:nvSpPr>
          <p:spPr>
            <a:xfrm>
              <a:off x="0" y="-47625"/>
              <a:ext cx="801812" cy="209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5" name="Google Shape;6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3175" y="7042175"/>
            <a:ext cx="8779763" cy="5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541" y="9380099"/>
            <a:ext cx="2146211" cy="5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3"/>
          <p:cNvGrpSpPr/>
          <p:nvPr/>
        </p:nvGrpSpPr>
        <p:grpSpPr>
          <a:xfrm rot="-5400000">
            <a:off x="6135247" y="-6583942"/>
            <a:ext cx="5887131" cy="18795122"/>
            <a:chOff x="0" y="-47625"/>
            <a:chExt cx="1550510" cy="4950123"/>
          </a:xfrm>
        </p:grpSpPr>
        <p:sp>
          <p:nvSpPr>
            <p:cNvPr id="672" name="Google Shape;672;p23"/>
            <p:cNvSpPr/>
            <p:nvPr/>
          </p:nvSpPr>
          <p:spPr>
            <a:xfrm>
              <a:off x="0" y="0"/>
              <a:ext cx="1550510" cy="4902498"/>
            </a:xfrm>
            <a:custGeom>
              <a:rect b="b" l="l" r="r" t="t"/>
              <a:pathLst>
                <a:path extrusionOk="0" h="4902498" w="1550510">
                  <a:moveTo>
                    <a:pt x="0" y="0"/>
                  </a:moveTo>
                  <a:lnTo>
                    <a:pt x="1550510" y="0"/>
                  </a:lnTo>
                  <a:lnTo>
                    <a:pt x="1550510" y="4902498"/>
                  </a:lnTo>
                  <a:lnTo>
                    <a:pt x="0" y="4902498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673" name="Google Shape;673;p23"/>
            <p:cNvSpPr txBox="1"/>
            <p:nvPr/>
          </p:nvSpPr>
          <p:spPr>
            <a:xfrm>
              <a:off x="0" y="-47625"/>
              <a:ext cx="1550510" cy="4950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4" name="Google Shape;6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31652" y="5541627"/>
            <a:ext cx="8476171" cy="523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23"/>
          <p:cNvGrpSpPr/>
          <p:nvPr/>
        </p:nvGrpSpPr>
        <p:grpSpPr>
          <a:xfrm>
            <a:off x="1971181" y="2813638"/>
            <a:ext cx="3719412" cy="3719412"/>
            <a:chOff x="0" y="0"/>
            <a:chExt cx="812800" cy="812800"/>
          </a:xfrm>
        </p:grpSpPr>
        <p:sp>
          <p:nvSpPr>
            <p:cNvPr id="676" name="Google Shape;67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23"/>
          <p:cNvGrpSpPr/>
          <p:nvPr/>
        </p:nvGrpSpPr>
        <p:grpSpPr>
          <a:xfrm>
            <a:off x="7146374" y="2813638"/>
            <a:ext cx="3719412" cy="3719412"/>
            <a:chOff x="0" y="0"/>
            <a:chExt cx="812800" cy="812800"/>
          </a:xfrm>
        </p:grpSpPr>
        <p:sp>
          <p:nvSpPr>
            <p:cNvPr id="679" name="Google Shape;67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1" name="Google Shape;681;p23"/>
          <p:cNvGrpSpPr/>
          <p:nvPr/>
        </p:nvGrpSpPr>
        <p:grpSpPr>
          <a:xfrm>
            <a:off x="12394122" y="2813638"/>
            <a:ext cx="3719412" cy="3719412"/>
            <a:chOff x="0" y="0"/>
            <a:chExt cx="812800" cy="812800"/>
          </a:xfrm>
        </p:grpSpPr>
        <p:sp>
          <p:nvSpPr>
            <p:cNvPr id="682" name="Google Shape;68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4" name="Google Shape;6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4538" y="3086975"/>
            <a:ext cx="3172700" cy="31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5525" y="3043175"/>
            <a:ext cx="3172674" cy="317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38725" y="3119375"/>
            <a:ext cx="3172674" cy="317267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23"/>
          <p:cNvSpPr txBox="1"/>
          <p:nvPr/>
        </p:nvSpPr>
        <p:spPr>
          <a:xfrm>
            <a:off x="2177850" y="7138675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Name</a:t>
            </a:r>
            <a:endParaRPr/>
          </a:p>
        </p:txBody>
      </p:sp>
      <p:sp>
        <p:nvSpPr>
          <p:cNvPr id="688" name="Google Shape;688;p23"/>
          <p:cNvSpPr txBox="1"/>
          <p:nvPr/>
        </p:nvSpPr>
        <p:spPr>
          <a:xfrm>
            <a:off x="2177850" y="7929337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89" name="Google Shape;689;p23"/>
          <p:cNvSpPr txBox="1"/>
          <p:nvPr/>
        </p:nvSpPr>
        <p:spPr>
          <a:xfrm>
            <a:off x="4424946" y="1028700"/>
            <a:ext cx="943810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Meet Our Team</a:t>
            </a:r>
            <a:endParaRPr/>
          </a:p>
        </p:txBody>
      </p:sp>
      <p:sp>
        <p:nvSpPr>
          <p:cNvPr id="690" name="Google Shape;690;p23"/>
          <p:cNvSpPr txBox="1"/>
          <p:nvPr/>
        </p:nvSpPr>
        <p:spPr>
          <a:xfrm>
            <a:off x="7353043" y="7138675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Name</a:t>
            </a:r>
            <a:endParaRPr/>
          </a:p>
        </p:txBody>
      </p:sp>
      <p:sp>
        <p:nvSpPr>
          <p:cNvPr id="691" name="Google Shape;691;p23"/>
          <p:cNvSpPr txBox="1"/>
          <p:nvPr/>
        </p:nvSpPr>
        <p:spPr>
          <a:xfrm>
            <a:off x="7353043" y="7929337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692" name="Google Shape;692;p23"/>
          <p:cNvSpPr txBox="1"/>
          <p:nvPr/>
        </p:nvSpPr>
        <p:spPr>
          <a:xfrm>
            <a:off x="12600791" y="7138675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Name</a:t>
            </a:r>
            <a:endParaRPr/>
          </a:p>
        </p:txBody>
      </p:sp>
      <p:sp>
        <p:nvSpPr>
          <p:cNvPr id="693" name="Google Shape;693;p23"/>
          <p:cNvSpPr txBox="1"/>
          <p:nvPr/>
        </p:nvSpPr>
        <p:spPr>
          <a:xfrm>
            <a:off x="12600791" y="7929337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grpSp>
        <p:nvGrpSpPr>
          <p:cNvPr id="694" name="Google Shape;694;p23"/>
          <p:cNvGrpSpPr/>
          <p:nvPr/>
        </p:nvGrpSpPr>
        <p:grpSpPr>
          <a:xfrm rot="-5400000">
            <a:off x="-583903" y="893942"/>
            <a:ext cx="3044380" cy="795013"/>
            <a:chOff x="0" y="-47625"/>
            <a:chExt cx="801812" cy="209386"/>
          </a:xfrm>
        </p:grpSpPr>
        <p:sp>
          <p:nvSpPr>
            <p:cNvPr id="695" name="Google Shape;695;p23"/>
            <p:cNvSpPr/>
            <p:nvPr/>
          </p:nvSpPr>
          <p:spPr>
            <a:xfrm>
              <a:off x="0" y="0"/>
              <a:ext cx="801812" cy="161761"/>
            </a:xfrm>
            <a:custGeom>
              <a:rect b="b" l="l" r="r" t="t"/>
              <a:pathLst>
                <a:path extrusionOk="0" h="161761" w="801812">
                  <a:moveTo>
                    <a:pt x="0" y="0"/>
                  </a:moveTo>
                  <a:lnTo>
                    <a:pt x="801812" y="0"/>
                  </a:lnTo>
                  <a:lnTo>
                    <a:pt x="801812" y="161761"/>
                  </a:lnTo>
                  <a:lnTo>
                    <a:pt x="0" y="1617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96" name="Google Shape;696;p23"/>
            <p:cNvSpPr txBox="1"/>
            <p:nvPr/>
          </p:nvSpPr>
          <p:spPr>
            <a:xfrm>
              <a:off x="0" y="-47625"/>
              <a:ext cx="801812" cy="209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7" name="Google Shape;697;p23"/>
          <p:cNvGrpSpPr/>
          <p:nvPr/>
        </p:nvGrpSpPr>
        <p:grpSpPr>
          <a:xfrm rot="-5400000">
            <a:off x="17349648" y="8528283"/>
            <a:ext cx="1115122" cy="2575156"/>
            <a:chOff x="0" y="-47625"/>
            <a:chExt cx="293695" cy="678231"/>
          </a:xfrm>
        </p:grpSpPr>
        <p:sp>
          <p:nvSpPr>
            <p:cNvPr id="698" name="Google Shape;698;p23"/>
            <p:cNvSpPr/>
            <p:nvPr/>
          </p:nvSpPr>
          <p:spPr>
            <a:xfrm>
              <a:off x="0" y="0"/>
              <a:ext cx="293695" cy="630606"/>
            </a:xfrm>
            <a:custGeom>
              <a:rect b="b" l="l" r="r" t="t"/>
              <a:pathLst>
                <a:path extrusionOk="0" h="630606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30606"/>
                  </a:lnTo>
                  <a:lnTo>
                    <a:pt x="0" y="630606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699" name="Google Shape;699;p23"/>
            <p:cNvSpPr txBox="1"/>
            <p:nvPr/>
          </p:nvSpPr>
          <p:spPr>
            <a:xfrm>
              <a:off x="0" y="-47625"/>
              <a:ext cx="293695" cy="67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23"/>
          <p:cNvGrpSpPr/>
          <p:nvPr/>
        </p:nvGrpSpPr>
        <p:grpSpPr>
          <a:xfrm rot="-5400000">
            <a:off x="16468141" y="8422408"/>
            <a:ext cx="786254" cy="2024437"/>
            <a:chOff x="0" y="-47625"/>
            <a:chExt cx="207079" cy="533185"/>
          </a:xfrm>
        </p:grpSpPr>
        <p:sp>
          <p:nvSpPr>
            <p:cNvPr id="701" name="Google Shape;701;p23"/>
            <p:cNvSpPr/>
            <p:nvPr/>
          </p:nvSpPr>
          <p:spPr>
            <a:xfrm>
              <a:off x="0" y="0"/>
              <a:ext cx="207079" cy="485560"/>
            </a:xfrm>
            <a:custGeom>
              <a:rect b="b" l="l" r="r" t="t"/>
              <a:pathLst>
                <a:path extrusionOk="0" h="485560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485560"/>
                  </a:lnTo>
                  <a:lnTo>
                    <a:pt x="0" y="4855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2" name="Google Shape;702;p23"/>
            <p:cNvSpPr txBox="1"/>
            <p:nvPr/>
          </p:nvSpPr>
          <p:spPr>
            <a:xfrm>
              <a:off x="0" y="-47625"/>
              <a:ext cx="207079" cy="533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3" name="Google Shape;70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41800" y="412050"/>
            <a:ext cx="2438950" cy="6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24"/>
          <p:cNvCxnSpPr/>
          <p:nvPr/>
        </p:nvCxnSpPr>
        <p:spPr>
          <a:xfrm>
            <a:off x="1028700" y="6011049"/>
            <a:ext cx="5845469" cy="0"/>
          </a:xfrm>
          <a:prstGeom prst="straightConnector1">
            <a:avLst/>
          </a:prstGeom>
          <a:noFill/>
          <a:ln cap="flat" cmpd="sng" w="47625">
            <a:solidFill>
              <a:srgbClr val="8C52FF"/>
            </a:solidFill>
            <a:prstDash val="solid"/>
            <a:round/>
            <a:headEnd len="med" w="med" type="stealth"/>
            <a:tailEnd len="sm" w="sm" type="none"/>
          </a:ln>
        </p:spPr>
      </p:cxnSp>
      <p:cxnSp>
        <p:nvCxnSpPr>
          <p:cNvPr id="709" name="Google Shape;709;p24"/>
          <p:cNvCxnSpPr/>
          <p:nvPr/>
        </p:nvCxnSpPr>
        <p:spPr>
          <a:xfrm flipH="1" rot="10800000">
            <a:off x="7227782" y="5992614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0" name="Google Shape;710;p24"/>
          <p:cNvCxnSpPr/>
          <p:nvPr/>
        </p:nvCxnSpPr>
        <p:spPr>
          <a:xfrm>
            <a:off x="11411859" y="5991817"/>
            <a:ext cx="3225526" cy="301"/>
          </a:xfrm>
          <a:prstGeom prst="straightConnector1">
            <a:avLst/>
          </a:prstGeom>
          <a:noFill/>
          <a:ln cap="flat" cmpd="sng" w="47625">
            <a:solidFill>
              <a:srgbClr val="8C52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1" name="Google Shape;711;p24"/>
          <p:cNvCxnSpPr/>
          <p:nvPr/>
        </p:nvCxnSpPr>
        <p:spPr>
          <a:xfrm>
            <a:off x="14265519" y="5991800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8C52FF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712" name="Google Shape;712;p24"/>
          <p:cNvGrpSpPr/>
          <p:nvPr/>
        </p:nvGrpSpPr>
        <p:grpSpPr>
          <a:xfrm>
            <a:off x="1793464" y="5763230"/>
            <a:ext cx="3285065" cy="1974880"/>
            <a:chOff x="0" y="-47625"/>
            <a:chExt cx="738868" cy="444185"/>
          </a:xfrm>
        </p:grpSpPr>
        <p:sp>
          <p:nvSpPr>
            <p:cNvPr id="713" name="Google Shape;713;p24"/>
            <p:cNvSpPr/>
            <p:nvPr/>
          </p:nvSpPr>
          <p:spPr>
            <a:xfrm>
              <a:off x="0" y="0"/>
              <a:ext cx="738868" cy="396560"/>
            </a:xfrm>
            <a:custGeom>
              <a:rect b="b" l="l" r="r" t="t"/>
              <a:pathLst>
                <a:path extrusionOk="0" h="396560" w="738868">
                  <a:moveTo>
                    <a:pt x="246422" y="377491"/>
                  </a:moveTo>
                  <a:cubicBezTo>
                    <a:pt x="284302" y="389005"/>
                    <a:pt x="327367" y="396560"/>
                    <a:pt x="369633" y="396560"/>
                  </a:cubicBezTo>
                  <a:cubicBezTo>
                    <a:pt x="411900" y="396560"/>
                    <a:pt x="452572" y="390083"/>
                    <a:pt x="490053" y="378569"/>
                  </a:cubicBezTo>
                  <a:cubicBezTo>
                    <a:pt x="490851" y="378210"/>
                    <a:pt x="491648" y="378210"/>
                    <a:pt x="492446" y="377850"/>
                  </a:cubicBezTo>
                  <a:cubicBezTo>
                    <a:pt x="633201" y="331795"/>
                    <a:pt x="736874" y="210181"/>
                    <a:pt x="738868" y="77304"/>
                  </a:cubicBezTo>
                  <a:lnTo>
                    <a:pt x="738868" y="0"/>
                  </a:lnTo>
                  <a:lnTo>
                    <a:pt x="0" y="0"/>
                  </a:lnTo>
                  <a:lnTo>
                    <a:pt x="0" y="77246"/>
                  </a:lnTo>
                  <a:cubicBezTo>
                    <a:pt x="1994" y="210900"/>
                    <a:pt x="104072" y="332515"/>
                    <a:pt x="246422" y="377491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4"/>
            <p:cNvSpPr txBox="1"/>
            <p:nvPr/>
          </p:nvSpPr>
          <p:spPr>
            <a:xfrm>
              <a:off x="0" y="-47625"/>
              <a:ext cx="738868" cy="31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5" name="Google Shape;715;p24"/>
          <p:cNvGrpSpPr/>
          <p:nvPr/>
        </p:nvGrpSpPr>
        <p:grpSpPr>
          <a:xfrm>
            <a:off x="9444065" y="5739436"/>
            <a:ext cx="3285065" cy="1974880"/>
            <a:chOff x="0" y="-47625"/>
            <a:chExt cx="738868" cy="444185"/>
          </a:xfrm>
        </p:grpSpPr>
        <p:sp>
          <p:nvSpPr>
            <p:cNvPr id="716" name="Google Shape;716;p24"/>
            <p:cNvSpPr/>
            <p:nvPr/>
          </p:nvSpPr>
          <p:spPr>
            <a:xfrm>
              <a:off x="0" y="0"/>
              <a:ext cx="738868" cy="396560"/>
            </a:xfrm>
            <a:custGeom>
              <a:rect b="b" l="l" r="r" t="t"/>
              <a:pathLst>
                <a:path extrusionOk="0" h="396560" w="738868">
                  <a:moveTo>
                    <a:pt x="246422" y="377491"/>
                  </a:moveTo>
                  <a:cubicBezTo>
                    <a:pt x="284302" y="389005"/>
                    <a:pt x="327367" y="396560"/>
                    <a:pt x="369633" y="396560"/>
                  </a:cubicBezTo>
                  <a:cubicBezTo>
                    <a:pt x="411900" y="396560"/>
                    <a:pt x="452572" y="390083"/>
                    <a:pt x="490053" y="378569"/>
                  </a:cubicBezTo>
                  <a:cubicBezTo>
                    <a:pt x="490851" y="378210"/>
                    <a:pt x="491648" y="378210"/>
                    <a:pt x="492446" y="377850"/>
                  </a:cubicBezTo>
                  <a:cubicBezTo>
                    <a:pt x="633201" y="331795"/>
                    <a:pt x="736874" y="210181"/>
                    <a:pt x="738868" y="77304"/>
                  </a:cubicBezTo>
                  <a:lnTo>
                    <a:pt x="738868" y="0"/>
                  </a:lnTo>
                  <a:lnTo>
                    <a:pt x="0" y="0"/>
                  </a:lnTo>
                  <a:lnTo>
                    <a:pt x="0" y="77246"/>
                  </a:lnTo>
                  <a:cubicBezTo>
                    <a:pt x="1994" y="210900"/>
                    <a:pt x="104072" y="332515"/>
                    <a:pt x="246422" y="377491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4"/>
            <p:cNvSpPr txBox="1"/>
            <p:nvPr/>
          </p:nvSpPr>
          <p:spPr>
            <a:xfrm>
              <a:off x="0" y="-47625"/>
              <a:ext cx="738868" cy="31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8" name="Google Shape;718;p24"/>
          <p:cNvGrpSpPr/>
          <p:nvPr/>
        </p:nvGrpSpPr>
        <p:grpSpPr>
          <a:xfrm rot="10800000">
            <a:off x="5728867" y="4273352"/>
            <a:ext cx="3285065" cy="1974880"/>
            <a:chOff x="0" y="-47625"/>
            <a:chExt cx="738868" cy="444185"/>
          </a:xfrm>
        </p:grpSpPr>
        <p:sp>
          <p:nvSpPr>
            <p:cNvPr id="719" name="Google Shape;719;p24"/>
            <p:cNvSpPr/>
            <p:nvPr/>
          </p:nvSpPr>
          <p:spPr>
            <a:xfrm>
              <a:off x="0" y="0"/>
              <a:ext cx="738868" cy="396560"/>
            </a:xfrm>
            <a:custGeom>
              <a:rect b="b" l="l" r="r" t="t"/>
              <a:pathLst>
                <a:path extrusionOk="0" h="396560" w="738868">
                  <a:moveTo>
                    <a:pt x="246422" y="377491"/>
                  </a:moveTo>
                  <a:cubicBezTo>
                    <a:pt x="284302" y="389005"/>
                    <a:pt x="327367" y="396560"/>
                    <a:pt x="369633" y="396560"/>
                  </a:cubicBezTo>
                  <a:cubicBezTo>
                    <a:pt x="411900" y="396560"/>
                    <a:pt x="452572" y="390083"/>
                    <a:pt x="490053" y="378569"/>
                  </a:cubicBezTo>
                  <a:cubicBezTo>
                    <a:pt x="490851" y="378210"/>
                    <a:pt x="491648" y="378210"/>
                    <a:pt x="492446" y="377850"/>
                  </a:cubicBezTo>
                  <a:cubicBezTo>
                    <a:pt x="633201" y="331795"/>
                    <a:pt x="736874" y="210181"/>
                    <a:pt x="738868" y="77304"/>
                  </a:cubicBezTo>
                  <a:lnTo>
                    <a:pt x="738868" y="0"/>
                  </a:lnTo>
                  <a:lnTo>
                    <a:pt x="0" y="0"/>
                  </a:lnTo>
                  <a:lnTo>
                    <a:pt x="0" y="77246"/>
                  </a:lnTo>
                  <a:cubicBezTo>
                    <a:pt x="1994" y="210900"/>
                    <a:pt x="104072" y="332515"/>
                    <a:pt x="246422" y="377491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4"/>
            <p:cNvSpPr txBox="1"/>
            <p:nvPr/>
          </p:nvSpPr>
          <p:spPr>
            <a:xfrm>
              <a:off x="0" y="-47625"/>
              <a:ext cx="738868" cy="31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1" name="Google Shape;721;p24"/>
          <p:cNvGrpSpPr/>
          <p:nvPr/>
        </p:nvGrpSpPr>
        <p:grpSpPr>
          <a:xfrm rot="10800000">
            <a:off x="13289330" y="4261455"/>
            <a:ext cx="3285065" cy="1974880"/>
            <a:chOff x="0" y="-47625"/>
            <a:chExt cx="738868" cy="444185"/>
          </a:xfrm>
        </p:grpSpPr>
        <p:sp>
          <p:nvSpPr>
            <p:cNvPr id="722" name="Google Shape;722;p24"/>
            <p:cNvSpPr/>
            <p:nvPr/>
          </p:nvSpPr>
          <p:spPr>
            <a:xfrm>
              <a:off x="0" y="0"/>
              <a:ext cx="738868" cy="396560"/>
            </a:xfrm>
            <a:custGeom>
              <a:rect b="b" l="l" r="r" t="t"/>
              <a:pathLst>
                <a:path extrusionOk="0" h="396560" w="738868">
                  <a:moveTo>
                    <a:pt x="246422" y="377491"/>
                  </a:moveTo>
                  <a:cubicBezTo>
                    <a:pt x="284302" y="389005"/>
                    <a:pt x="327367" y="396560"/>
                    <a:pt x="369633" y="396560"/>
                  </a:cubicBezTo>
                  <a:cubicBezTo>
                    <a:pt x="411900" y="396560"/>
                    <a:pt x="452572" y="390083"/>
                    <a:pt x="490053" y="378569"/>
                  </a:cubicBezTo>
                  <a:cubicBezTo>
                    <a:pt x="490851" y="378210"/>
                    <a:pt x="491648" y="378210"/>
                    <a:pt x="492446" y="377850"/>
                  </a:cubicBezTo>
                  <a:cubicBezTo>
                    <a:pt x="633201" y="331795"/>
                    <a:pt x="736874" y="210181"/>
                    <a:pt x="738868" y="77304"/>
                  </a:cubicBezTo>
                  <a:lnTo>
                    <a:pt x="738868" y="0"/>
                  </a:lnTo>
                  <a:lnTo>
                    <a:pt x="0" y="0"/>
                  </a:lnTo>
                  <a:lnTo>
                    <a:pt x="0" y="77246"/>
                  </a:lnTo>
                  <a:cubicBezTo>
                    <a:pt x="1994" y="210900"/>
                    <a:pt x="104072" y="332515"/>
                    <a:pt x="246422" y="377491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4"/>
            <p:cNvSpPr txBox="1"/>
            <p:nvPr/>
          </p:nvSpPr>
          <p:spPr>
            <a:xfrm>
              <a:off x="0" y="-47625"/>
              <a:ext cx="738868" cy="317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4" name="Google Shape;724;p24"/>
          <p:cNvSpPr txBox="1"/>
          <p:nvPr/>
        </p:nvSpPr>
        <p:spPr>
          <a:xfrm>
            <a:off x="1028700" y="1028700"/>
            <a:ext cx="16230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History Timeline</a:t>
            </a:r>
            <a:endParaRPr/>
          </a:p>
        </p:txBody>
      </p:sp>
      <p:sp>
        <p:nvSpPr>
          <p:cNvPr id="725" name="Google Shape;725;p24"/>
          <p:cNvSpPr txBox="1"/>
          <p:nvPr/>
        </p:nvSpPr>
        <p:spPr>
          <a:xfrm>
            <a:off x="1753535" y="7880985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Add a main point</a:t>
            </a:r>
            <a:endParaRPr/>
          </a:p>
        </p:txBody>
      </p:sp>
      <p:sp>
        <p:nvSpPr>
          <p:cNvPr id="726" name="Google Shape;726;p24"/>
          <p:cNvSpPr txBox="1"/>
          <p:nvPr/>
        </p:nvSpPr>
        <p:spPr>
          <a:xfrm>
            <a:off x="1753535" y="83572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27" name="Google Shape;727;p24"/>
          <p:cNvSpPr txBox="1"/>
          <p:nvPr/>
        </p:nvSpPr>
        <p:spPr>
          <a:xfrm>
            <a:off x="9404135" y="7880985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Add a main point</a:t>
            </a:r>
            <a:endParaRPr/>
          </a:p>
        </p:txBody>
      </p:sp>
      <p:sp>
        <p:nvSpPr>
          <p:cNvPr id="728" name="Google Shape;728;p24"/>
          <p:cNvSpPr txBox="1"/>
          <p:nvPr/>
        </p:nvSpPr>
        <p:spPr>
          <a:xfrm>
            <a:off x="9404135" y="835723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29" name="Google Shape;729;p24"/>
          <p:cNvSpPr txBox="1"/>
          <p:nvPr/>
        </p:nvSpPr>
        <p:spPr>
          <a:xfrm>
            <a:off x="5688938" y="2636490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Add a main point</a:t>
            </a:r>
            <a:endParaRPr/>
          </a:p>
        </p:txBody>
      </p:sp>
      <p:sp>
        <p:nvSpPr>
          <p:cNvPr id="730" name="Google Shape;730;p24"/>
          <p:cNvSpPr txBox="1"/>
          <p:nvPr/>
        </p:nvSpPr>
        <p:spPr>
          <a:xfrm>
            <a:off x="5688938" y="3112740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31" name="Google Shape;731;p24"/>
          <p:cNvSpPr txBox="1"/>
          <p:nvPr/>
        </p:nvSpPr>
        <p:spPr>
          <a:xfrm>
            <a:off x="13249400" y="2636490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Add a main point</a:t>
            </a:r>
            <a:endParaRPr/>
          </a:p>
        </p:txBody>
      </p:sp>
      <p:sp>
        <p:nvSpPr>
          <p:cNvPr id="732" name="Google Shape;732;p24"/>
          <p:cNvSpPr txBox="1"/>
          <p:nvPr/>
        </p:nvSpPr>
        <p:spPr>
          <a:xfrm>
            <a:off x="13249400" y="3112740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grpSp>
        <p:nvGrpSpPr>
          <p:cNvPr id="733" name="Google Shape;733;p24"/>
          <p:cNvGrpSpPr/>
          <p:nvPr/>
        </p:nvGrpSpPr>
        <p:grpSpPr>
          <a:xfrm rot="-5400000">
            <a:off x="549191" y="-730017"/>
            <a:ext cx="1115122" cy="2575156"/>
            <a:chOff x="0" y="-47625"/>
            <a:chExt cx="293695" cy="678231"/>
          </a:xfrm>
        </p:grpSpPr>
        <p:sp>
          <p:nvSpPr>
            <p:cNvPr id="734" name="Google Shape;734;p24"/>
            <p:cNvSpPr/>
            <p:nvPr/>
          </p:nvSpPr>
          <p:spPr>
            <a:xfrm>
              <a:off x="0" y="0"/>
              <a:ext cx="293695" cy="630606"/>
            </a:xfrm>
            <a:custGeom>
              <a:rect b="b" l="l" r="r" t="t"/>
              <a:pathLst>
                <a:path extrusionOk="0" h="630606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30606"/>
                  </a:lnTo>
                  <a:lnTo>
                    <a:pt x="0" y="630606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735" name="Google Shape;735;p24"/>
            <p:cNvSpPr txBox="1"/>
            <p:nvPr/>
          </p:nvSpPr>
          <p:spPr>
            <a:xfrm>
              <a:off x="0" y="-47625"/>
              <a:ext cx="293695" cy="67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6" name="Google Shape;736;p24"/>
          <p:cNvGrpSpPr/>
          <p:nvPr/>
        </p:nvGrpSpPr>
        <p:grpSpPr>
          <a:xfrm rot="-5400000">
            <a:off x="1491210" y="-600972"/>
            <a:ext cx="786254" cy="3103319"/>
            <a:chOff x="0" y="-47625"/>
            <a:chExt cx="207079" cy="817335"/>
          </a:xfrm>
        </p:grpSpPr>
        <p:sp>
          <p:nvSpPr>
            <p:cNvPr id="737" name="Google Shape;737;p24"/>
            <p:cNvSpPr/>
            <p:nvPr/>
          </p:nvSpPr>
          <p:spPr>
            <a:xfrm>
              <a:off x="0" y="0"/>
              <a:ext cx="207079" cy="769710"/>
            </a:xfrm>
            <a:custGeom>
              <a:rect b="b" l="l" r="r" t="t"/>
              <a:pathLst>
                <a:path extrusionOk="0" h="769710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769710"/>
                  </a:lnTo>
                  <a:lnTo>
                    <a:pt x="0" y="7697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8" name="Google Shape;738;p24"/>
            <p:cNvSpPr txBox="1"/>
            <p:nvPr/>
          </p:nvSpPr>
          <p:spPr>
            <a:xfrm>
              <a:off x="0" y="-47625"/>
              <a:ext cx="207079" cy="817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9" name="Google Shape;739;p24"/>
          <p:cNvGrpSpPr/>
          <p:nvPr/>
        </p:nvGrpSpPr>
        <p:grpSpPr>
          <a:xfrm rot="-5400000">
            <a:off x="17132102" y="7282846"/>
            <a:ext cx="786254" cy="4106931"/>
            <a:chOff x="0" y="-47625"/>
            <a:chExt cx="207079" cy="1081661"/>
          </a:xfrm>
        </p:grpSpPr>
        <p:sp>
          <p:nvSpPr>
            <p:cNvPr id="740" name="Google Shape;740;p24"/>
            <p:cNvSpPr/>
            <p:nvPr/>
          </p:nvSpPr>
          <p:spPr>
            <a:xfrm>
              <a:off x="0" y="0"/>
              <a:ext cx="207079" cy="1034036"/>
            </a:xfrm>
            <a:custGeom>
              <a:rect b="b" l="l" r="r" t="t"/>
              <a:pathLst>
                <a:path extrusionOk="0" h="1034036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1034036"/>
                  </a:lnTo>
                  <a:lnTo>
                    <a:pt x="0" y="10340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41" name="Google Shape;741;p24"/>
            <p:cNvSpPr txBox="1"/>
            <p:nvPr/>
          </p:nvSpPr>
          <p:spPr>
            <a:xfrm>
              <a:off x="0" y="-47625"/>
              <a:ext cx="207079" cy="10816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2" name="Google Shape;7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8226" y="9458124"/>
            <a:ext cx="8779550" cy="5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1903179"/>
            <a:ext cx="541875" cy="214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2344" y="6365116"/>
            <a:ext cx="1027325" cy="103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6550" y="4650038"/>
            <a:ext cx="1089675" cy="10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95300" y="6156587"/>
            <a:ext cx="1182575" cy="118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87025" y="4650050"/>
            <a:ext cx="1089675" cy="10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747" y="3052101"/>
            <a:ext cx="6137336" cy="3348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25"/>
          <p:cNvGrpSpPr/>
          <p:nvPr/>
        </p:nvGrpSpPr>
        <p:grpSpPr>
          <a:xfrm rot="10800000">
            <a:off x="15787922" y="-1050176"/>
            <a:ext cx="8054500" cy="7047688"/>
            <a:chOff x="0" y="0"/>
            <a:chExt cx="812800" cy="711200"/>
          </a:xfrm>
        </p:grpSpPr>
        <p:sp>
          <p:nvSpPr>
            <p:cNvPr id="754" name="Google Shape;754;p25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755" name="Google Shape;755;p25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6" name="Google Shape;756;p25"/>
          <p:cNvSpPr txBox="1"/>
          <p:nvPr/>
        </p:nvSpPr>
        <p:spPr>
          <a:xfrm>
            <a:off x="3376378" y="2548181"/>
            <a:ext cx="11535243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Briefly elaborate on what you want to discuss. </a:t>
            </a:r>
            <a:endParaRPr/>
          </a:p>
        </p:txBody>
      </p:sp>
      <p:pic>
        <p:nvPicPr>
          <p:cNvPr id="757" name="Google Shape;75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0294" y="3152183"/>
            <a:ext cx="5627173" cy="34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3532" y="3313614"/>
            <a:ext cx="3690001" cy="3126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9" name="Google Shape;759;p25"/>
          <p:cNvGrpSpPr/>
          <p:nvPr/>
        </p:nvGrpSpPr>
        <p:grpSpPr>
          <a:xfrm>
            <a:off x="1693192" y="6608181"/>
            <a:ext cx="601304" cy="601304"/>
            <a:chOff x="0" y="0"/>
            <a:chExt cx="812800" cy="812800"/>
          </a:xfrm>
        </p:grpSpPr>
        <p:sp>
          <p:nvSpPr>
            <p:cNvPr id="760" name="Google Shape;76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33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2" name="Google Shape;762;p25"/>
          <p:cNvGrpSpPr/>
          <p:nvPr/>
        </p:nvGrpSpPr>
        <p:grpSpPr>
          <a:xfrm>
            <a:off x="1693192" y="7685748"/>
            <a:ext cx="601304" cy="601304"/>
            <a:chOff x="0" y="0"/>
            <a:chExt cx="812800" cy="812800"/>
          </a:xfrm>
        </p:grpSpPr>
        <p:sp>
          <p:nvSpPr>
            <p:cNvPr id="763" name="Google Shape;76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25"/>
          <p:cNvGrpSpPr/>
          <p:nvPr/>
        </p:nvGrpSpPr>
        <p:grpSpPr>
          <a:xfrm>
            <a:off x="1693192" y="8659205"/>
            <a:ext cx="601304" cy="601304"/>
            <a:chOff x="0" y="0"/>
            <a:chExt cx="812800" cy="812800"/>
          </a:xfrm>
        </p:grpSpPr>
        <p:sp>
          <p:nvSpPr>
            <p:cNvPr id="766" name="Google Shape;76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68" name="Google Shape;768;p25"/>
          <p:cNvCxnSpPr/>
          <p:nvPr/>
        </p:nvCxnSpPr>
        <p:spPr>
          <a:xfrm>
            <a:off x="2791782" y="6908833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9" name="Google Shape;769;p25"/>
          <p:cNvCxnSpPr/>
          <p:nvPr/>
        </p:nvCxnSpPr>
        <p:spPr>
          <a:xfrm>
            <a:off x="2791782" y="7986400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0" name="Google Shape;770;p25"/>
          <p:cNvCxnSpPr/>
          <p:nvPr/>
        </p:nvCxnSpPr>
        <p:spPr>
          <a:xfrm>
            <a:off x="2791782" y="8959857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1" name="Google Shape;771;p25"/>
          <p:cNvSpPr txBox="1"/>
          <p:nvPr/>
        </p:nvSpPr>
        <p:spPr>
          <a:xfrm>
            <a:off x="4055405" y="6498623"/>
            <a:ext cx="27522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72" name="Google Shape;772;p25"/>
          <p:cNvSpPr txBox="1"/>
          <p:nvPr/>
        </p:nvSpPr>
        <p:spPr>
          <a:xfrm>
            <a:off x="4055405" y="7576190"/>
            <a:ext cx="27522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73" name="Google Shape;773;p25"/>
          <p:cNvSpPr txBox="1"/>
          <p:nvPr/>
        </p:nvSpPr>
        <p:spPr>
          <a:xfrm>
            <a:off x="4055405" y="8549647"/>
            <a:ext cx="27522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74" name="Google Shape;774;p25"/>
          <p:cNvSpPr txBox="1"/>
          <p:nvPr/>
        </p:nvSpPr>
        <p:spPr>
          <a:xfrm>
            <a:off x="14654447" y="8549647"/>
            <a:ext cx="27522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grpSp>
        <p:nvGrpSpPr>
          <p:cNvPr id="775" name="Google Shape;775;p25"/>
          <p:cNvGrpSpPr/>
          <p:nvPr/>
        </p:nvGrpSpPr>
        <p:grpSpPr>
          <a:xfrm>
            <a:off x="12449482" y="6515139"/>
            <a:ext cx="787387" cy="787387"/>
            <a:chOff x="0" y="0"/>
            <a:chExt cx="812800" cy="812800"/>
          </a:xfrm>
        </p:grpSpPr>
        <p:sp>
          <p:nvSpPr>
            <p:cNvPr id="776" name="Google Shape;77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25"/>
          <p:cNvGrpSpPr/>
          <p:nvPr/>
        </p:nvGrpSpPr>
        <p:grpSpPr>
          <a:xfrm>
            <a:off x="12542523" y="6608181"/>
            <a:ext cx="601304" cy="601304"/>
            <a:chOff x="0" y="0"/>
            <a:chExt cx="812800" cy="812800"/>
          </a:xfrm>
        </p:grpSpPr>
        <p:sp>
          <p:nvSpPr>
            <p:cNvPr id="779" name="Google Shape;77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25"/>
          <p:cNvSpPr txBox="1"/>
          <p:nvPr/>
        </p:nvSpPr>
        <p:spPr>
          <a:xfrm>
            <a:off x="12558902" y="6643720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/>
          </a:p>
        </p:txBody>
      </p:sp>
      <p:grpSp>
        <p:nvGrpSpPr>
          <p:cNvPr id="782" name="Google Shape;782;p25"/>
          <p:cNvGrpSpPr/>
          <p:nvPr/>
        </p:nvGrpSpPr>
        <p:grpSpPr>
          <a:xfrm>
            <a:off x="12449482" y="7592707"/>
            <a:ext cx="787387" cy="787387"/>
            <a:chOff x="0" y="0"/>
            <a:chExt cx="812800" cy="812800"/>
          </a:xfrm>
        </p:grpSpPr>
        <p:sp>
          <p:nvSpPr>
            <p:cNvPr id="783" name="Google Shape;78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5" name="Google Shape;785;p25"/>
          <p:cNvGrpSpPr/>
          <p:nvPr/>
        </p:nvGrpSpPr>
        <p:grpSpPr>
          <a:xfrm>
            <a:off x="12542523" y="7685748"/>
            <a:ext cx="601304" cy="601304"/>
            <a:chOff x="0" y="0"/>
            <a:chExt cx="812800" cy="812800"/>
          </a:xfrm>
        </p:grpSpPr>
        <p:sp>
          <p:nvSpPr>
            <p:cNvPr id="786" name="Google Shape;78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8" name="Google Shape;788;p25"/>
          <p:cNvSpPr txBox="1"/>
          <p:nvPr/>
        </p:nvSpPr>
        <p:spPr>
          <a:xfrm>
            <a:off x="12558902" y="7721288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/>
          </a:p>
        </p:txBody>
      </p:sp>
      <p:grpSp>
        <p:nvGrpSpPr>
          <p:cNvPr id="789" name="Google Shape;789;p25"/>
          <p:cNvGrpSpPr/>
          <p:nvPr/>
        </p:nvGrpSpPr>
        <p:grpSpPr>
          <a:xfrm>
            <a:off x="12449482" y="8566163"/>
            <a:ext cx="787387" cy="787387"/>
            <a:chOff x="0" y="0"/>
            <a:chExt cx="812800" cy="812800"/>
          </a:xfrm>
        </p:grpSpPr>
        <p:sp>
          <p:nvSpPr>
            <p:cNvPr id="790" name="Google Shape;79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25"/>
          <p:cNvGrpSpPr/>
          <p:nvPr/>
        </p:nvGrpSpPr>
        <p:grpSpPr>
          <a:xfrm>
            <a:off x="12542523" y="8659205"/>
            <a:ext cx="601304" cy="601304"/>
            <a:chOff x="0" y="0"/>
            <a:chExt cx="812800" cy="812800"/>
          </a:xfrm>
        </p:grpSpPr>
        <p:sp>
          <p:nvSpPr>
            <p:cNvPr id="793" name="Google Shape;79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5" name="Google Shape;795;p25"/>
          <p:cNvSpPr txBox="1"/>
          <p:nvPr/>
        </p:nvSpPr>
        <p:spPr>
          <a:xfrm>
            <a:off x="12558902" y="8694744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/>
          </a:p>
        </p:txBody>
      </p:sp>
      <p:sp>
        <p:nvSpPr>
          <p:cNvPr id="796" name="Google Shape;796;p25"/>
          <p:cNvSpPr txBox="1"/>
          <p:nvPr/>
        </p:nvSpPr>
        <p:spPr>
          <a:xfrm>
            <a:off x="14654447" y="7576190"/>
            <a:ext cx="27522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sp>
        <p:nvSpPr>
          <p:cNvPr id="797" name="Google Shape;797;p25"/>
          <p:cNvSpPr txBox="1"/>
          <p:nvPr/>
        </p:nvSpPr>
        <p:spPr>
          <a:xfrm>
            <a:off x="14654447" y="6498623"/>
            <a:ext cx="2752235" cy="772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want to discuss. </a:t>
            </a:r>
            <a:endParaRPr/>
          </a:p>
        </p:txBody>
      </p:sp>
      <p:cxnSp>
        <p:nvCxnSpPr>
          <p:cNvPr id="798" name="Google Shape;798;p25"/>
          <p:cNvCxnSpPr/>
          <p:nvPr/>
        </p:nvCxnSpPr>
        <p:spPr>
          <a:xfrm>
            <a:off x="13513872" y="6908833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p25"/>
          <p:cNvCxnSpPr/>
          <p:nvPr/>
        </p:nvCxnSpPr>
        <p:spPr>
          <a:xfrm>
            <a:off x="13513872" y="7986400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0" name="Google Shape;800;p25"/>
          <p:cNvCxnSpPr/>
          <p:nvPr/>
        </p:nvCxnSpPr>
        <p:spPr>
          <a:xfrm>
            <a:off x="13513872" y="8959857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1" name="Google Shape;801;p25"/>
          <p:cNvSpPr txBox="1"/>
          <p:nvPr/>
        </p:nvSpPr>
        <p:spPr>
          <a:xfrm>
            <a:off x="8318129" y="6577045"/>
            <a:ext cx="2027753" cy="596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A</a:t>
            </a:r>
            <a:endParaRPr/>
          </a:p>
        </p:txBody>
      </p:sp>
      <p:sp>
        <p:nvSpPr>
          <p:cNvPr id="802" name="Google Shape;802;p25"/>
          <p:cNvSpPr txBox="1"/>
          <p:nvPr/>
        </p:nvSpPr>
        <p:spPr>
          <a:xfrm>
            <a:off x="8281701" y="7654612"/>
            <a:ext cx="2039779" cy="596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B</a:t>
            </a:r>
            <a:endParaRPr/>
          </a:p>
        </p:txBody>
      </p:sp>
      <p:sp>
        <p:nvSpPr>
          <p:cNvPr id="803" name="Google Shape;803;p25"/>
          <p:cNvSpPr txBox="1"/>
          <p:nvPr/>
        </p:nvSpPr>
        <p:spPr>
          <a:xfrm>
            <a:off x="8281701" y="8628069"/>
            <a:ext cx="2021086" cy="596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C</a:t>
            </a:r>
            <a:endParaRPr/>
          </a:p>
        </p:txBody>
      </p:sp>
      <p:grpSp>
        <p:nvGrpSpPr>
          <p:cNvPr id="804" name="Google Shape;804;p25"/>
          <p:cNvGrpSpPr/>
          <p:nvPr/>
        </p:nvGrpSpPr>
        <p:grpSpPr>
          <a:xfrm rot="-5400000">
            <a:off x="17878310" y="198645"/>
            <a:ext cx="579851" cy="2077785"/>
            <a:chOff x="0" y="-47625"/>
            <a:chExt cx="152718" cy="547236"/>
          </a:xfrm>
        </p:grpSpPr>
        <p:sp>
          <p:nvSpPr>
            <p:cNvPr id="805" name="Google Shape;805;p25"/>
            <p:cNvSpPr/>
            <p:nvPr/>
          </p:nvSpPr>
          <p:spPr>
            <a:xfrm>
              <a:off x="0" y="0"/>
              <a:ext cx="152718" cy="499611"/>
            </a:xfrm>
            <a:custGeom>
              <a:rect b="b" l="l" r="r" t="t"/>
              <a:pathLst>
                <a:path extrusionOk="0" h="499611" w="152718">
                  <a:moveTo>
                    <a:pt x="0" y="0"/>
                  </a:moveTo>
                  <a:lnTo>
                    <a:pt x="152718" y="0"/>
                  </a:lnTo>
                  <a:lnTo>
                    <a:pt x="152718" y="499611"/>
                  </a:lnTo>
                  <a:lnTo>
                    <a:pt x="0" y="4996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06" name="Google Shape;806;p25"/>
            <p:cNvSpPr txBox="1"/>
            <p:nvPr/>
          </p:nvSpPr>
          <p:spPr>
            <a:xfrm>
              <a:off x="0" y="-47625"/>
              <a:ext cx="152718" cy="5472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7" name="Google Shape;807;p25"/>
          <p:cNvGrpSpPr/>
          <p:nvPr/>
        </p:nvGrpSpPr>
        <p:grpSpPr>
          <a:xfrm rot="-5400000">
            <a:off x="-1395884" y="8363305"/>
            <a:ext cx="3102387" cy="980828"/>
            <a:chOff x="0" y="-47625"/>
            <a:chExt cx="817089" cy="258325"/>
          </a:xfrm>
        </p:grpSpPr>
        <p:sp>
          <p:nvSpPr>
            <p:cNvPr id="808" name="Google Shape;808;p25"/>
            <p:cNvSpPr/>
            <p:nvPr/>
          </p:nvSpPr>
          <p:spPr>
            <a:xfrm>
              <a:off x="0" y="0"/>
              <a:ext cx="817089" cy="210700"/>
            </a:xfrm>
            <a:custGeom>
              <a:rect b="b" l="l" r="r" t="t"/>
              <a:pathLst>
                <a:path extrusionOk="0" h="210700" w="817089">
                  <a:moveTo>
                    <a:pt x="0" y="0"/>
                  </a:moveTo>
                  <a:lnTo>
                    <a:pt x="817089" y="0"/>
                  </a:lnTo>
                  <a:lnTo>
                    <a:pt x="817089" y="210700"/>
                  </a:lnTo>
                  <a:lnTo>
                    <a:pt x="0" y="210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09" name="Google Shape;809;p25"/>
            <p:cNvSpPr txBox="1"/>
            <p:nvPr/>
          </p:nvSpPr>
          <p:spPr>
            <a:xfrm>
              <a:off x="0" y="-47625"/>
              <a:ext cx="817089" cy="25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25"/>
          <p:cNvSpPr txBox="1"/>
          <p:nvPr/>
        </p:nvSpPr>
        <p:spPr>
          <a:xfrm>
            <a:off x="1039242" y="1102068"/>
            <a:ext cx="1620951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Product Positioning Model</a:t>
            </a:r>
            <a:endParaRPr/>
          </a:p>
        </p:txBody>
      </p:sp>
      <p:pic>
        <p:nvPicPr>
          <p:cNvPr id="811" name="Google Shape;81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31859" y="9863045"/>
            <a:ext cx="2143146" cy="5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68727" y="526034"/>
            <a:ext cx="2360773" cy="5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26"/>
          <p:cNvGrpSpPr/>
          <p:nvPr/>
        </p:nvGrpSpPr>
        <p:grpSpPr>
          <a:xfrm>
            <a:off x="-4027250" y="3451138"/>
            <a:ext cx="8054500" cy="7047688"/>
            <a:chOff x="0" y="0"/>
            <a:chExt cx="812800" cy="711200"/>
          </a:xfrm>
        </p:grpSpPr>
        <p:sp>
          <p:nvSpPr>
            <p:cNvPr id="818" name="Google Shape;818;p2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819" name="Google Shape;819;p2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0" name="Google Shape;820;p26"/>
          <p:cNvGrpSpPr/>
          <p:nvPr/>
        </p:nvGrpSpPr>
        <p:grpSpPr>
          <a:xfrm rot="10800000">
            <a:off x="14260750" y="-105619"/>
            <a:ext cx="8054500" cy="7047688"/>
            <a:chOff x="0" y="0"/>
            <a:chExt cx="812800" cy="711200"/>
          </a:xfrm>
        </p:grpSpPr>
        <p:sp>
          <p:nvSpPr>
            <p:cNvPr id="821" name="Google Shape;821;p2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822" name="Google Shape;822;p2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26"/>
          <p:cNvGrpSpPr/>
          <p:nvPr/>
        </p:nvGrpSpPr>
        <p:grpSpPr>
          <a:xfrm>
            <a:off x="-40540" y="3650656"/>
            <a:ext cx="5475653" cy="1026750"/>
            <a:chOff x="0" y="-47625"/>
            <a:chExt cx="2421314" cy="454025"/>
          </a:xfrm>
        </p:grpSpPr>
        <p:sp>
          <p:nvSpPr>
            <p:cNvPr id="824" name="Google Shape;824;p26"/>
            <p:cNvSpPr/>
            <p:nvPr/>
          </p:nvSpPr>
          <p:spPr>
            <a:xfrm>
              <a:off x="0" y="0"/>
              <a:ext cx="2421314" cy="406400"/>
            </a:xfrm>
            <a:custGeom>
              <a:rect b="b" l="l" r="r" t="t"/>
              <a:pathLst>
                <a:path extrusionOk="0" h="406400" w="2421314">
                  <a:moveTo>
                    <a:pt x="2218114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2218114" y="406400"/>
                  </a:lnTo>
                  <a:lnTo>
                    <a:pt x="2421314" y="203200"/>
                  </a:lnTo>
                  <a:lnTo>
                    <a:pt x="2218114" y="0"/>
                  </a:ln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</p:sp>
        <p:sp>
          <p:nvSpPr>
            <p:cNvPr id="825" name="Google Shape;825;p26"/>
            <p:cNvSpPr txBox="1"/>
            <p:nvPr/>
          </p:nvSpPr>
          <p:spPr>
            <a:xfrm>
              <a:off x="0" y="-47625"/>
              <a:ext cx="230701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26"/>
          <p:cNvGrpSpPr/>
          <p:nvPr/>
        </p:nvGrpSpPr>
        <p:grpSpPr>
          <a:xfrm>
            <a:off x="-40540" y="4904102"/>
            <a:ext cx="6282203" cy="1026750"/>
            <a:chOff x="0" y="-47625"/>
            <a:chExt cx="2777968" cy="454025"/>
          </a:xfrm>
        </p:grpSpPr>
        <p:sp>
          <p:nvSpPr>
            <p:cNvPr id="827" name="Google Shape;827;p26"/>
            <p:cNvSpPr/>
            <p:nvPr/>
          </p:nvSpPr>
          <p:spPr>
            <a:xfrm>
              <a:off x="0" y="0"/>
              <a:ext cx="2777968" cy="406400"/>
            </a:xfrm>
            <a:custGeom>
              <a:rect b="b" l="l" r="r" t="t"/>
              <a:pathLst>
                <a:path extrusionOk="0" h="406400" w="2777968">
                  <a:moveTo>
                    <a:pt x="2574768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2574768" y="406400"/>
                  </a:lnTo>
                  <a:lnTo>
                    <a:pt x="2777968" y="203200"/>
                  </a:lnTo>
                  <a:lnTo>
                    <a:pt x="2574768" y="0"/>
                  </a:ln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</p:sp>
        <p:sp>
          <p:nvSpPr>
            <p:cNvPr id="828" name="Google Shape;828;p26"/>
            <p:cNvSpPr txBox="1"/>
            <p:nvPr/>
          </p:nvSpPr>
          <p:spPr>
            <a:xfrm>
              <a:off x="0" y="-47625"/>
              <a:ext cx="2663668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9" name="Google Shape;829;p26"/>
          <p:cNvGrpSpPr/>
          <p:nvPr/>
        </p:nvGrpSpPr>
        <p:grpSpPr>
          <a:xfrm>
            <a:off x="-40540" y="6171315"/>
            <a:ext cx="7143655" cy="1026750"/>
            <a:chOff x="0" y="-47625"/>
            <a:chExt cx="3158898" cy="454025"/>
          </a:xfrm>
        </p:grpSpPr>
        <p:sp>
          <p:nvSpPr>
            <p:cNvPr id="830" name="Google Shape;830;p26"/>
            <p:cNvSpPr/>
            <p:nvPr/>
          </p:nvSpPr>
          <p:spPr>
            <a:xfrm>
              <a:off x="0" y="0"/>
              <a:ext cx="3158898" cy="406400"/>
            </a:xfrm>
            <a:custGeom>
              <a:rect b="b" l="l" r="r" t="t"/>
              <a:pathLst>
                <a:path extrusionOk="0" h="406400" w="3158898">
                  <a:moveTo>
                    <a:pt x="2955698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2955698" y="406400"/>
                  </a:lnTo>
                  <a:lnTo>
                    <a:pt x="3158898" y="203200"/>
                  </a:lnTo>
                  <a:lnTo>
                    <a:pt x="2955698" y="0"/>
                  </a:ln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</p:sp>
        <p:sp>
          <p:nvSpPr>
            <p:cNvPr id="831" name="Google Shape;831;p26"/>
            <p:cNvSpPr txBox="1"/>
            <p:nvPr/>
          </p:nvSpPr>
          <p:spPr>
            <a:xfrm>
              <a:off x="0" y="-47625"/>
              <a:ext cx="3044598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2" name="Google Shape;832;p26"/>
          <p:cNvGrpSpPr/>
          <p:nvPr/>
        </p:nvGrpSpPr>
        <p:grpSpPr>
          <a:xfrm>
            <a:off x="-40540" y="7421268"/>
            <a:ext cx="8170773" cy="1026750"/>
            <a:chOff x="0" y="-47625"/>
            <a:chExt cx="3613086" cy="454025"/>
          </a:xfrm>
        </p:grpSpPr>
        <p:sp>
          <p:nvSpPr>
            <p:cNvPr id="833" name="Google Shape;833;p26"/>
            <p:cNvSpPr/>
            <p:nvPr/>
          </p:nvSpPr>
          <p:spPr>
            <a:xfrm>
              <a:off x="0" y="0"/>
              <a:ext cx="3613086" cy="406400"/>
            </a:xfrm>
            <a:custGeom>
              <a:rect b="b" l="l" r="r" t="t"/>
              <a:pathLst>
                <a:path extrusionOk="0" h="406400" w="3613086">
                  <a:moveTo>
                    <a:pt x="3409886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3409886" y="406400"/>
                  </a:lnTo>
                  <a:lnTo>
                    <a:pt x="3613086" y="203200"/>
                  </a:lnTo>
                  <a:lnTo>
                    <a:pt x="3409886" y="0"/>
                  </a:ln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</p:sp>
        <p:sp>
          <p:nvSpPr>
            <p:cNvPr id="834" name="Google Shape;834;p26"/>
            <p:cNvSpPr txBox="1"/>
            <p:nvPr/>
          </p:nvSpPr>
          <p:spPr>
            <a:xfrm>
              <a:off x="0" y="-47625"/>
              <a:ext cx="3498786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26"/>
          <p:cNvGrpSpPr/>
          <p:nvPr/>
        </p:nvGrpSpPr>
        <p:grpSpPr>
          <a:xfrm>
            <a:off x="6266228" y="3560803"/>
            <a:ext cx="1314156" cy="1314156"/>
            <a:chOff x="0" y="0"/>
            <a:chExt cx="812800" cy="812800"/>
          </a:xfrm>
        </p:grpSpPr>
        <p:sp>
          <p:nvSpPr>
            <p:cNvPr id="836" name="Google Shape;83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8" name="Google Shape;83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3801" y="3448376"/>
            <a:ext cx="1539011" cy="1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26"/>
          <p:cNvSpPr txBox="1"/>
          <p:nvPr/>
        </p:nvSpPr>
        <p:spPr>
          <a:xfrm>
            <a:off x="6486767" y="3876569"/>
            <a:ext cx="87307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/>
          </a:p>
        </p:txBody>
      </p:sp>
      <p:sp>
        <p:nvSpPr>
          <p:cNvPr id="840" name="Google Shape;840;p26"/>
          <p:cNvSpPr txBox="1"/>
          <p:nvPr/>
        </p:nvSpPr>
        <p:spPr>
          <a:xfrm>
            <a:off x="8375626" y="4002934"/>
            <a:ext cx="4994017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841" name="Google Shape;841;p26"/>
          <p:cNvSpPr txBox="1"/>
          <p:nvPr/>
        </p:nvSpPr>
        <p:spPr>
          <a:xfrm>
            <a:off x="2656747" y="3876569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53%</a:t>
            </a:r>
            <a:endParaRPr/>
          </a:p>
        </p:txBody>
      </p:sp>
      <p:sp>
        <p:nvSpPr>
          <p:cNvPr id="842" name="Google Shape;842;p26"/>
          <p:cNvSpPr txBox="1"/>
          <p:nvPr/>
        </p:nvSpPr>
        <p:spPr>
          <a:xfrm>
            <a:off x="3472586" y="5130015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72%</a:t>
            </a:r>
            <a:endParaRPr/>
          </a:p>
        </p:txBody>
      </p:sp>
      <p:sp>
        <p:nvSpPr>
          <p:cNvPr id="843" name="Google Shape;843;p26"/>
          <p:cNvSpPr txBox="1"/>
          <p:nvPr/>
        </p:nvSpPr>
        <p:spPr>
          <a:xfrm>
            <a:off x="9550905" y="5256380"/>
            <a:ext cx="4821309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844" name="Google Shape;844;p26"/>
          <p:cNvSpPr txBox="1"/>
          <p:nvPr/>
        </p:nvSpPr>
        <p:spPr>
          <a:xfrm>
            <a:off x="4453849" y="6397228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86%</a:t>
            </a:r>
            <a:endParaRPr/>
          </a:p>
        </p:txBody>
      </p:sp>
      <p:sp>
        <p:nvSpPr>
          <p:cNvPr id="845" name="Google Shape;845;p26"/>
          <p:cNvSpPr txBox="1"/>
          <p:nvPr/>
        </p:nvSpPr>
        <p:spPr>
          <a:xfrm>
            <a:off x="11051190" y="6523593"/>
            <a:ext cx="469293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846" name="Google Shape;846;p26"/>
          <p:cNvSpPr txBox="1"/>
          <p:nvPr/>
        </p:nvSpPr>
        <p:spPr>
          <a:xfrm>
            <a:off x="5397317" y="7647181"/>
            <a:ext cx="196252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39%</a:t>
            </a:r>
            <a:endParaRPr/>
          </a:p>
        </p:txBody>
      </p:sp>
      <p:sp>
        <p:nvSpPr>
          <p:cNvPr id="847" name="Google Shape;847;p26"/>
          <p:cNvSpPr txBox="1"/>
          <p:nvPr/>
        </p:nvSpPr>
        <p:spPr>
          <a:xfrm>
            <a:off x="12226469" y="7773546"/>
            <a:ext cx="476820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grpSp>
        <p:nvGrpSpPr>
          <p:cNvPr id="848" name="Google Shape;848;p26"/>
          <p:cNvGrpSpPr/>
          <p:nvPr/>
        </p:nvGrpSpPr>
        <p:grpSpPr>
          <a:xfrm>
            <a:off x="7473155" y="4814250"/>
            <a:ext cx="1314156" cy="1314156"/>
            <a:chOff x="0" y="0"/>
            <a:chExt cx="812800" cy="812800"/>
          </a:xfrm>
        </p:grpSpPr>
        <p:sp>
          <p:nvSpPr>
            <p:cNvPr id="849" name="Google Shape;84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1" name="Google Shape;85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0727" y="4701822"/>
            <a:ext cx="1539011" cy="1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26"/>
          <p:cNvSpPr txBox="1"/>
          <p:nvPr/>
        </p:nvSpPr>
        <p:spPr>
          <a:xfrm>
            <a:off x="7693694" y="5130015"/>
            <a:ext cx="87307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/>
          </a:p>
        </p:txBody>
      </p:sp>
      <p:grpSp>
        <p:nvGrpSpPr>
          <p:cNvPr id="853" name="Google Shape;853;p26"/>
          <p:cNvGrpSpPr/>
          <p:nvPr/>
        </p:nvGrpSpPr>
        <p:grpSpPr>
          <a:xfrm>
            <a:off x="8787311" y="6081462"/>
            <a:ext cx="1314156" cy="1314156"/>
            <a:chOff x="0" y="0"/>
            <a:chExt cx="812800" cy="812800"/>
          </a:xfrm>
        </p:grpSpPr>
        <p:sp>
          <p:nvSpPr>
            <p:cNvPr id="854" name="Google Shape;85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6" name="Google Shape;85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74884" y="5969035"/>
            <a:ext cx="1539011" cy="1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26"/>
          <p:cNvSpPr txBox="1"/>
          <p:nvPr/>
        </p:nvSpPr>
        <p:spPr>
          <a:xfrm>
            <a:off x="9007850" y="6397228"/>
            <a:ext cx="87307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/>
          </a:p>
        </p:txBody>
      </p:sp>
      <p:grpSp>
        <p:nvGrpSpPr>
          <p:cNvPr id="858" name="Google Shape;858;p26"/>
          <p:cNvGrpSpPr/>
          <p:nvPr/>
        </p:nvGrpSpPr>
        <p:grpSpPr>
          <a:xfrm>
            <a:off x="10215556" y="7331415"/>
            <a:ext cx="1314156" cy="1314156"/>
            <a:chOff x="0" y="0"/>
            <a:chExt cx="812800" cy="812800"/>
          </a:xfrm>
        </p:grpSpPr>
        <p:sp>
          <p:nvSpPr>
            <p:cNvPr id="859" name="Google Shape;85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61" name="Google Shape;86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3129" y="7218988"/>
            <a:ext cx="1539011" cy="1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26"/>
          <p:cNvSpPr txBox="1"/>
          <p:nvPr/>
        </p:nvSpPr>
        <p:spPr>
          <a:xfrm>
            <a:off x="10436096" y="7647181"/>
            <a:ext cx="873077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D</a:t>
            </a:r>
            <a:endParaRPr/>
          </a:p>
        </p:txBody>
      </p:sp>
      <p:grpSp>
        <p:nvGrpSpPr>
          <p:cNvPr id="863" name="Google Shape;863;p26"/>
          <p:cNvGrpSpPr/>
          <p:nvPr/>
        </p:nvGrpSpPr>
        <p:grpSpPr>
          <a:xfrm rot="-5400000">
            <a:off x="16442861" y="8441861"/>
            <a:ext cx="1115122" cy="2575156"/>
            <a:chOff x="0" y="-47625"/>
            <a:chExt cx="293695" cy="678231"/>
          </a:xfrm>
        </p:grpSpPr>
        <p:sp>
          <p:nvSpPr>
            <p:cNvPr id="864" name="Google Shape;864;p26"/>
            <p:cNvSpPr/>
            <p:nvPr/>
          </p:nvSpPr>
          <p:spPr>
            <a:xfrm>
              <a:off x="0" y="0"/>
              <a:ext cx="293695" cy="630606"/>
            </a:xfrm>
            <a:custGeom>
              <a:rect b="b" l="l" r="r" t="t"/>
              <a:pathLst>
                <a:path extrusionOk="0" h="630606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30606"/>
                  </a:lnTo>
                  <a:lnTo>
                    <a:pt x="0" y="630606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865" name="Google Shape;865;p26"/>
            <p:cNvSpPr txBox="1"/>
            <p:nvPr/>
          </p:nvSpPr>
          <p:spPr>
            <a:xfrm>
              <a:off x="0" y="-47625"/>
              <a:ext cx="293695" cy="67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26"/>
          <p:cNvGrpSpPr/>
          <p:nvPr/>
        </p:nvGrpSpPr>
        <p:grpSpPr>
          <a:xfrm rot="-5400000">
            <a:off x="549191" y="-730017"/>
            <a:ext cx="1115122" cy="2575156"/>
            <a:chOff x="0" y="-47625"/>
            <a:chExt cx="293695" cy="678231"/>
          </a:xfrm>
        </p:grpSpPr>
        <p:sp>
          <p:nvSpPr>
            <p:cNvPr id="867" name="Google Shape;867;p26"/>
            <p:cNvSpPr/>
            <p:nvPr/>
          </p:nvSpPr>
          <p:spPr>
            <a:xfrm>
              <a:off x="0" y="0"/>
              <a:ext cx="293695" cy="630606"/>
            </a:xfrm>
            <a:custGeom>
              <a:rect b="b" l="l" r="r" t="t"/>
              <a:pathLst>
                <a:path extrusionOk="0" h="630606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30606"/>
                  </a:lnTo>
                  <a:lnTo>
                    <a:pt x="0" y="630606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868" name="Google Shape;868;p26"/>
            <p:cNvSpPr txBox="1"/>
            <p:nvPr/>
          </p:nvSpPr>
          <p:spPr>
            <a:xfrm>
              <a:off x="0" y="-47625"/>
              <a:ext cx="293695" cy="678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 rot="-5400000">
            <a:off x="1491210" y="-600972"/>
            <a:ext cx="786254" cy="3103319"/>
            <a:chOff x="0" y="-47625"/>
            <a:chExt cx="207079" cy="817335"/>
          </a:xfrm>
        </p:grpSpPr>
        <p:sp>
          <p:nvSpPr>
            <p:cNvPr id="870" name="Google Shape;870;p26"/>
            <p:cNvSpPr/>
            <p:nvPr/>
          </p:nvSpPr>
          <p:spPr>
            <a:xfrm>
              <a:off x="0" y="0"/>
              <a:ext cx="207079" cy="769710"/>
            </a:xfrm>
            <a:custGeom>
              <a:rect b="b" l="l" r="r" t="t"/>
              <a:pathLst>
                <a:path extrusionOk="0" h="769710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769710"/>
                  </a:lnTo>
                  <a:lnTo>
                    <a:pt x="0" y="7697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1" name="Google Shape;871;p26"/>
            <p:cNvSpPr txBox="1"/>
            <p:nvPr/>
          </p:nvSpPr>
          <p:spPr>
            <a:xfrm>
              <a:off x="0" y="-47625"/>
              <a:ext cx="207079" cy="817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2" name="Google Shape;872;p26"/>
          <p:cNvSpPr txBox="1"/>
          <p:nvPr/>
        </p:nvSpPr>
        <p:spPr>
          <a:xfrm>
            <a:off x="3163754" y="1028700"/>
            <a:ext cx="1196049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Competitive Analysis</a:t>
            </a:r>
            <a:endParaRPr/>
          </a:p>
        </p:txBody>
      </p:sp>
      <p:grpSp>
        <p:nvGrpSpPr>
          <p:cNvPr id="873" name="Google Shape;873;p26"/>
          <p:cNvGrpSpPr/>
          <p:nvPr/>
        </p:nvGrpSpPr>
        <p:grpSpPr>
          <a:xfrm rot="-5400000">
            <a:off x="15884016" y="1192819"/>
            <a:ext cx="2232812" cy="962296"/>
            <a:chOff x="0" y="-47625"/>
            <a:chExt cx="588066" cy="253444"/>
          </a:xfrm>
        </p:grpSpPr>
        <p:sp>
          <p:nvSpPr>
            <p:cNvPr id="874" name="Google Shape;874;p26"/>
            <p:cNvSpPr/>
            <p:nvPr/>
          </p:nvSpPr>
          <p:spPr>
            <a:xfrm>
              <a:off x="0" y="0"/>
              <a:ext cx="588066" cy="205819"/>
            </a:xfrm>
            <a:custGeom>
              <a:rect b="b" l="l" r="r" t="t"/>
              <a:pathLst>
                <a:path extrusionOk="0" h="205819" w="588066">
                  <a:moveTo>
                    <a:pt x="0" y="0"/>
                  </a:moveTo>
                  <a:lnTo>
                    <a:pt x="588066" y="0"/>
                  </a:lnTo>
                  <a:lnTo>
                    <a:pt x="588066" y="205819"/>
                  </a:lnTo>
                  <a:lnTo>
                    <a:pt x="0" y="2058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5" name="Google Shape;875;p26"/>
            <p:cNvSpPr txBox="1"/>
            <p:nvPr/>
          </p:nvSpPr>
          <p:spPr>
            <a:xfrm>
              <a:off x="0" y="-47625"/>
              <a:ext cx="588066" cy="253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26"/>
          <p:cNvGrpSpPr/>
          <p:nvPr/>
        </p:nvGrpSpPr>
        <p:grpSpPr>
          <a:xfrm rot="-5400000">
            <a:off x="16176823" y="1486288"/>
            <a:ext cx="557561" cy="1270463"/>
            <a:chOff x="0" y="-47625"/>
            <a:chExt cx="146847" cy="334608"/>
          </a:xfrm>
        </p:grpSpPr>
        <p:sp>
          <p:nvSpPr>
            <p:cNvPr id="877" name="Google Shape;877;p26"/>
            <p:cNvSpPr/>
            <p:nvPr/>
          </p:nvSpPr>
          <p:spPr>
            <a:xfrm>
              <a:off x="0" y="0"/>
              <a:ext cx="146847" cy="286983"/>
            </a:xfrm>
            <a:custGeom>
              <a:rect b="b" l="l" r="r" t="t"/>
              <a:pathLst>
                <a:path extrusionOk="0" h="286983" w="146847">
                  <a:moveTo>
                    <a:pt x="0" y="0"/>
                  </a:moveTo>
                  <a:lnTo>
                    <a:pt x="146847" y="0"/>
                  </a:lnTo>
                  <a:lnTo>
                    <a:pt x="146847" y="286983"/>
                  </a:lnTo>
                  <a:lnTo>
                    <a:pt x="0" y="2869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8" name="Google Shape;878;p26"/>
            <p:cNvSpPr txBox="1"/>
            <p:nvPr/>
          </p:nvSpPr>
          <p:spPr>
            <a:xfrm>
              <a:off x="0" y="-47625"/>
              <a:ext cx="146847" cy="334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9" name="Google Shape;87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61799" y="9426225"/>
            <a:ext cx="8778024" cy="54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82250" y="682425"/>
            <a:ext cx="2146050" cy="53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27"/>
          <p:cNvGrpSpPr/>
          <p:nvPr/>
        </p:nvGrpSpPr>
        <p:grpSpPr>
          <a:xfrm rot="10800000">
            <a:off x="14260750" y="-1184480"/>
            <a:ext cx="8054500" cy="7047688"/>
            <a:chOff x="0" y="0"/>
            <a:chExt cx="812800" cy="711200"/>
          </a:xfrm>
        </p:grpSpPr>
        <p:sp>
          <p:nvSpPr>
            <p:cNvPr id="886" name="Google Shape;886;p27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887" name="Google Shape;887;p27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8" name="Google Shape;888;p27"/>
          <p:cNvGrpSpPr/>
          <p:nvPr/>
        </p:nvGrpSpPr>
        <p:grpSpPr>
          <a:xfrm rot="-5400000">
            <a:off x="12294797" y="1715248"/>
            <a:ext cx="4958753" cy="7579640"/>
            <a:chOff x="0" y="-47625"/>
            <a:chExt cx="1306009" cy="1996284"/>
          </a:xfrm>
        </p:grpSpPr>
        <p:sp>
          <p:nvSpPr>
            <p:cNvPr id="889" name="Google Shape;889;p27"/>
            <p:cNvSpPr/>
            <p:nvPr/>
          </p:nvSpPr>
          <p:spPr>
            <a:xfrm>
              <a:off x="0" y="0"/>
              <a:ext cx="1306009" cy="1948659"/>
            </a:xfrm>
            <a:custGeom>
              <a:rect b="b" l="l" r="r" t="t"/>
              <a:pathLst>
                <a:path extrusionOk="0" h="1948659" w="1306009">
                  <a:moveTo>
                    <a:pt x="0" y="0"/>
                  </a:moveTo>
                  <a:lnTo>
                    <a:pt x="1306009" y="0"/>
                  </a:lnTo>
                  <a:lnTo>
                    <a:pt x="1306009" y="1948659"/>
                  </a:lnTo>
                  <a:lnTo>
                    <a:pt x="0" y="1948659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890" name="Google Shape;890;p27"/>
            <p:cNvSpPr txBox="1"/>
            <p:nvPr/>
          </p:nvSpPr>
          <p:spPr>
            <a:xfrm>
              <a:off x="0" y="-47625"/>
              <a:ext cx="1306009" cy="19962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1" name="Google Shape;891;p27"/>
          <p:cNvGrpSpPr/>
          <p:nvPr/>
        </p:nvGrpSpPr>
        <p:grpSpPr>
          <a:xfrm>
            <a:off x="9372398" y="2134239"/>
            <a:ext cx="6741657" cy="6741657"/>
            <a:chOff x="0" y="0"/>
            <a:chExt cx="812800" cy="812800"/>
          </a:xfrm>
        </p:grpSpPr>
        <p:sp>
          <p:nvSpPr>
            <p:cNvPr id="892" name="Google Shape;89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4" name="Google Shape;8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6250" y="2475000"/>
            <a:ext cx="6128724" cy="6128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5" name="Google Shape;895;p27"/>
          <p:cNvGrpSpPr/>
          <p:nvPr/>
        </p:nvGrpSpPr>
        <p:grpSpPr>
          <a:xfrm>
            <a:off x="-4123510" y="3655009"/>
            <a:ext cx="8054500" cy="7047688"/>
            <a:chOff x="0" y="0"/>
            <a:chExt cx="812800" cy="711200"/>
          </a:xfrm>
        </p:grpSpPr>
        <p:sp>
          <p:nvSpPr>
            <p:cNvPr id="896" name="Google Shape;896;p27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897" name="Google Shape;897;p27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8" name="Google Shape;898;p27"/>
          <p:cNvGrpSpPr/>
          <p:nvPr/>
        </p:nvGrpSpPr>
        <p:grpSpPr>
          <a:xfrm>
            <a:off x="3004238" y="3459857"/>
            <a:ext cx="787387" cy="787387"/>
            <a:chOff x="0" y="0"/>
            <a:chExt cx="812800" cy="812800"/>
          </a:xfrm>
        </p:grpSpPr>
        <p:sp>
          <p:nvSpPr>
            <p:cNvPr id="899" name="Google Shape;89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27"/>
          <p:cNvGrpSpPr/>
          <p:nvPr/>
        </p:nvGrpSpPr>
        <p:grpSpPr>
          <a:xfrm>
            <a:off x="3004238" y="4412130"/>
            <a:ext cx="787387" cy="787387"/>
            <a:chOff x="0" y="0"/>
            <a:chExt cx="812800" cy="812800"/>
          </a:xfrm>
        </p:grpSpPr>
        <p:sp>
          <p:nvSpPr>
            <p:cNvPr id="902" name="Google Shape;90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27"/>
          <p:cNvGrpSpPr/>
          <p:nvPr/>
        </p:nvGrpSpPr>
        <p:grpSpPr>
          <a:xfrm>
            <a:off x="3004238" y="5290444"/>
            <a:ext cx="787387" cy="787387"/>
            <a:chOff x="0" y="0"/>
            <a:chExt cx="812800" cy="812800"/>
          </a:xfrm>
        </p:grpSpPr>
        <p:sp>
          <p:nvSpPr>
            <p:cNvPr id="905" name="Google Shape;90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7" name="Google Shape;907;p27"/>
          <p:cNvGrpSpPr/>
          <p:nvPr/>
        </p:nvGrpSpPr>
        <p:grpSpPr>
          <a:xfrm>
            <a:off x="3097280" y="4505172"/>
            <a:ext cx="601304" cy="601304"/>
            <a:chOff x="0" y="0"/>
            <a:chExt cx="812800" cy="812800"/>
          </a:xfrm>
        </p:grpSpPr>
        <p:sp>
          <p:nvSpPr>
            <p:cNvPr id="908" name="Google Shape;90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27"/>
          <p:cNvGrpSpPr/>
          <p:nvPr/>
        </p:nvGrpSpPr>
        <p:grpSpPr>
          <a:xfrm>
            <a:off x="3097280" y="5383486"/>
            <a:ext cx="601304" cy="601304"/>
            <a:chOff x="0" y="0"/>
            <a:chExt cx="812800" cy="812800"/>
          </a:xfrm>
        </p:grpSpPr>
        <p:sp>
          <p:nvSpPr>
            <p:cNvPr id="911" name="Google Shape;91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27"/>
          <p:cNvGrpSpPr/>
          <p:nvPr/>
        </p:nvGrpSpPr>
        <p:grpSpPr>
          <a:xfrm>
            <a:off x="3004238" y="6173081"/>
            <a:ext cx="787387" cy="787387"/>
            <a:chOff x="0" y="0"/>
            <a:chExt cx="812800" cy="812800"/>
          </a:xfrm>
        </p:grpSpPr>
        <p:sp>
          <p:nvSpPr>
            <p:cNvPr id="914" name="Google Shape;91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27"/>
          <p:cNvGrpSpPr/>
          <p:nvPr/>
        </p:nvGrpSpPr>
        <p:grpSpPr>
          <a:xfrm>
            <a:off x="3004238" y="7047565"/>
            <a:ext cx="787387" cy="787387"/>
            <a:chOff x="0" y="0"/>
            <a:chExt cx="812800" cy="812800"/>
          </a:xfrm>
        </p:grpSpPr>
        <p:sp>
          <p:nvSpPr>
            <p:cNvPr id="917" name="Google Shape;91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9" name="Google Shape;919;p27"/>
          <p:cNvGrpSpPr/>
          <p:nvPr/>
        </p:nvGrpSpPr>
        <p:grpSpPr>
          <a:xfrm>
            <a:off x="3097280" y="3552899"/>
            <a:ext cx="601304" cy="601304"/>
            <a:chOff x="0" y="0"/>
            <a:chExt cx="812800" cy="812800"/>
          </a:xfrm>
        </p:grpSpPr>
        <p:sp>
          <p:nvSpPr>
            <p:cNvPr id="920" name="Google Shape;92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2" name="Google Shape;922;p27"/>
          <p:cNvGrpSpPr/>
          <p:nvPr/>
        </p:nvGrpSpPr>
        <p:grpSpPr>
          <a:xfrm>
            <a:off x="3097280" y="6266123"/>
            <a:ext cx="601304" cy="601304"/>
            <a:chOff x="0" y="0"/>
            <a:chExt cx="812800" cy="812800"/>
          </a:xfrm>
        </p:grpSpPr>
        <p:sp>
          <p:nvSpPr>
            <p:cNvPr id="923" name="Google Shape;92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5" name="Google Shape;925;p27"/>
          <p:cNvGrpSpPr/>
          <p:nvPr/>
        </p:nvGrpSpPr>
        <p:grpSpPr>
          <a:xfrm>
            <a:off x="3097280" y="7140606"/>
            <a:ext cx="601304" cy="601304"/>
            <a:chOff x="0" y="0"/>
            <a:chExt cx="812800" cy="812800"/>
          </a:xfrm>
        </p:grpSpPr>
        <p:sp>
          <p:nvSpPr>
            <p:cNvPr id="926" name="Google Shape;92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8" name="Google Shape;928;p27"/>
          <p:cNvSpPr/>
          <p:nvPr/>
        </p:nvSpPr>
        <p:spPr>
          <a:xfrm>
            <a:off x="3292871" y="3683992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2" y="0"/>
                </a:lnTo>
                <a:lnTo>
                  <a:pt x="210122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9" name="Google Shape;929;p27"/>
          <p:cNvSpPr/>
          <p:nvPr/>
        </p:nvSpPr>
        <p:spPr>
          <a:xfrm>
            <a:off x="3266248" y="4663895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8" y="0"/>
                </a:lnTo>
                <a:lnTo>
                  <a:pt x="263368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0" name="Google Shape;930;p27"/>
          <p:cNvSpPr/>
          <p:nvPr/>
        </p:nvSpPr>
        <p:spPr>
          <a:xfrm>
            <a:off x="3274867" y="5599531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1" name="Google Shape;931;p27"/>
          <p:cNvSpPr/>
          <p:nvPr/>
        </p:nvSpPr>
        <p:spPr>
          <a:xfrm>
            <a:off x="3261414" y="7304741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2" name="Google Shape;932;p27"/>
          <p:cNvSpPr/>
          <p:nvPr/>
        </p:nvSpPr>
        <p:spPr>
          <a:xfrm>
            <a:off x="3243557" y="6432320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3" name="Google Shape;933;p27"/>
          <p:cNvSpPr txBox="1"/>
          <p:nvPr/>
        </p:nvSpPr>
        <p:spPr>
          <a:xfrm>
            <a:off x="3930990" y="3607384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123 Anywhere St., Any City,ST 12345</a:t>
            </a:r>
            <a:endParaRPr/>
          </a:p>
        </p:txBody>
      </p:sp>
      <p:sp>
        <p:nvSpPr>
          <p:cNvPr id="934" name="Google Shape;934;p27"/>
          <p:cNvSpPr txBox="1"/>
          <p:nvPr/>
        </p:nvSpPr>
        <p:spPr>
          <a:xfrm>
            <a:off x="2230862" y="1028700"/>
            <a:ext cx="714153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Contact Us</a:t>
            </a:r>
            <a:endParaRPr/>
          </a:p>
        </p:txBody>
      </p:sp>
      <p:sp>
        <p:nvSpPr>
          <p:cNvPr id="935" name="Google Shape;935;p27"/>
          <p:cNvSpPr txBox="1"/>
          <p:nvPr/>
        </p:nvSpPr>
        <p:spPr>
          <a:xfrm>
            <a:off x="3930990" y="4568884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123-456-7890</a:t>
            </a:r>
            <a:endParaRPr/>
          </a:p>
        </p:txBody>
      </p:sp>
      <p:sp>
        <p:nvSpPr>
          <p:cNvPr id="936" name="Google Shape;936;p27"/>
          <p:cNvSpPr txBox="1"/>
          <p:nvPr/>
        </p:nvSpPr>
        <p:spPr>
          <a:xfrm>
            <a:off x="3930990" y="545744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hello@reallygreatsite.com</a:t>
            </a:r>
            <a:endParaRPr/>
          </a:p>
        </p:txBody>
      </p:sp>
      <p:sp>
        <p:nvSpPr>
          <p:cNvPr id="937" name="Google Shape;937;p27"/>
          <p:cNvSpPr txBox="1"/>
          <p:nvPr/>
        </p:nvSpPr>
        <p:spPr>
          <a:xfrm>
            <a:off x="3930990" y="721456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reallygreatsite.com</a:t>
            </a:r>
            <a:endParaRPr/>
          </a:p>
        </p:txBody>
      </p:sp>
      <p:sp>
        <p:nvSpPr>
          <p:cNvPr id="938" name="Google Shape;938;p27"/>
          <p:cNvSpPr txBox="1"/>
          <p:nvPr/>
        </p:nvSpPr>
        <p:spPr>
          <a:xfrm>
            <a:off x="3930990" y="634456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@reallygreatsite</a:t>
            </a:r>
            <a:endParaRPr/>
          </a:p>
        </p:txBody>
      </p:sp>
      <p:grpSp>
        <p:nvGrpSpPr>
          <p:cNvPr id="939" name="Google Shape;939;p27"/>
          <p:cNvGrpSpPr/>
          <p:nvPr/>
        </p:nvGrpSpPr>
        <p:grpSpPr>
          <a:xfrm rot="-5400000">
            <a:off x="17822168" y="5917437"/>
            <a:ext cx="786254" cy="4106931"/>
            <a:chOff x="0" y="-47625"/>
            <a:chExt cx="207079" cy="1081661"/>
          </a:xfrm>
        </p:grpSpPr>
        <p:sp>
          <p:nvSpPr>
            <p:cNvPr id="940" name="Google Shape;940;p27"/>
            <p:cNvSpPr/>
            <p:nvPr/>
          </p:nvSpPr>
          <p:spPr>
            <a:xfrm>
              <a:off x="0" y="0"/>
              <a:ext cx="207079" cy="1034036"/>
            </a:xfrm>
            <a:custGeom>
              <a:rect b="b" l="l" r="r" t="t"/>
              <a:pathLst>
                <a:path extrusionOk="0" h="1034036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1034036"/>
                  </a:lnTo>
                  <a:lnTo>
                    <a:pt x="0" y="10340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41" name="Google Shape;941;p27"/>
            <p:cNvSpPr txBox="1"/>
            <p:nvPr/>
          </p:nvSpPr>
          <p:spPr>
            <a:xfrm>
              <a:off x="0" y="-47625"/>
              <a:ext cx="207079" cy="10816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27"/>
          <p:cNvGrpSpPr/>
          <p:nvPr/>
        </p:nvGrpSpPr>
        <p:grpSpPr>
          <a:xfrm rot="-5400000">
            <a:off x="-643183" y="462357"/>
            <a:ext cx="2134239" cy="1209526"/>
            <a:chOff x="0" y="-47625"/>
            <a:chExt cx="562104" cy="318558"/>
          </a:xfrm>
        </p:grpSpPr>
        <p:sp>
          <p:nvSpPr>
            <p:cNvPr id="943" name="Google Shape;943;p27"/>
            <p:cNvSpPr/>
            <p:nvPr/>
          </p:nvSpPr>
          <p:spPr>
            <a:xfrm>
              <a:off x="0" y="0"/>
              <a:ext cx="562104" cy="270933"/>
            </a:xfrm>
            <a:custGeom>
              <a:rect b="b" l="l" r="r" t="t"/>
              <a:pathLst>
                <a:path extrusionOk="0" h="270933" w="562104">
                  <a:moveTo>
                    <a:pt x="0" y="0"/>
                  </a:moveTo>
                  <a:lnTo>
                    <a:pt x="562104" y="0"/>
                  </a:lnTo>
                  <a:lnTo>
                    <a:pt x="56210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944" name="Google Shape;944;p27"/>
            <p:cNvSpPr txBox="1"/>
            <p:nvPr/>
          </p:nvSpPr>
          <p:spPr>
            <a:xfrm>
              <a:off x="0" y="-47625"/>
              <a:ext cx="562104" cy="318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5400000">
            <a:off x="-215730" y="-1273973"/>
            <a:ext cx="786254" cy="4106931"/>
            <a:chOff x="0" y="-47625"/>
            <a:chExt cx="207079" cy="1081661"/>
          </a:xfrm>
        </p:grpSpPr>
        <p:sp>
          <p:nvSpPr>
            <p:cNvPr id="946" name="Google Shape;946;p27"/>
            <p:cNvSpPr/>
            <p:nvPr/>
          </p:nvSpPr>
          <p:spPr>
            <a:xfrm>
              <a:off x="0" y="0"/>
              <a:ext cx="207079" cy="1034036"/>
            </a:xfrm>
            <a:custGeom>
              <a:rect b="b" l="l" r="r" t="t"/>
              <a:pathLst>
                <a:path extrusionOk="0" h="1034036" w="207079">
                  <a:moveTo>
                    <a:pt x="0" y="0"/>
                  </a:moveTo>
                  <a:lnTo>
                    <a:pt x="207079" y="0"/>
                  </a:lnTo>
                  <a:lnTo>
                    <a:pt x="207079" y="1034036"/>
                  </a:lnTo>
                  <a:lnTo>
                    <a:pt x="0" y="10340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47" name="Google Shape;947;p27"/>
            <p:cNvSpPr txBox="1"/>
            <p:nvPr/>
          </p:nvSpPr>
          <p:spPr>
            <a:xfrm>
              <a:off x="0" y="-47625"/>
              <a:ext cx="207079" cy="10816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8" name="Google Shape;948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208925" y="1123250"/>
            <a:ext cx="2405300" cy="6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401505" y="9149346"/>
            <a:ext cx="8779954" cy="5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6446" y="2844858"/>
            <a:ext cx="7163576" cy="6076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5" name="Google Shape;955;p28"/>
          <p:cNvGrpSpPr/>
          <p:nvPr/>
        </p:nvGrpSpPr>
        <p:grpSpPr>
          <a:xfrm>
            <a:off x="-4123510" y="3655009"/>
            <a:ext cx="8054500" cy="7047688"/>
            <a:chOff x="0" y="0"/>
            <a:chExt cx="812800" cy="711200"/>
          </a:xfrm>
        </p:grpSpPr>
        <p:sp>
          <p:nvSpPr>
            <p:cNvPr id="956" name="Google Shape;956;p28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957" name="Google Shape;957;p2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8" name="Google Shape;958;p28"/>
          <p:cNvSpPr txBox="1"/>
          <p:nvPr/>
        </p:nvSpPr>
        <p:spPr>
          <a:xfrm>
            <a:off x="1219883" y="2964650"/>
            <a:ext cx="5059200" cy="6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Don't forget to delete this page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before presenting. </a:t>
            </a:r>
            <a:endParaRPr/>
          </a:p>
        </p:txBody>
      </p:sp>
      <p:sp>
        <p:nvSpPr>
          <p:cNvPr id="959" name="Google Shape;959;p28"/>
          <p:cNvSpPr txBox="1"/>
          <p:nvPr/>
        </p:nvSpPr>
        <p:spPr>
          <a:xfrm>
            <a:off x="1028700" y="1033414"/>
            <a:ext cx="928401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Resource Page</a:t>
            </a:r>
            <a:endParaRPr/>
          </a:p>
        </p:txBody>
      </p:sp>
      <p:sp>
        <p:nvSpPr>
          <p:cNvPr id="960" name="Google Shape;960;p28"/>
          <p:cNvSpPr txBox="1"/>
          <p:nvPr/>
        </p:nvSpPr>
        <p:spPr>
          <a:xfrm>
            <a:off x="1219883" y="4256811"/>
            <a:ext cx="46767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This presentation template uses the following free fonts:</a:t>
            </a:r>
            <a:endParaRPr/>
          </a:p>
        </p:txBody>
      </p:sp>
      <p:sp>
        <p:nvSpPr>
          <p:cNvPr id="961" name="Google Shape;961;p28"/>
          <p:cNvSpPr txBox="1"/>
          <p:nvPr/>
        </p:nvSpPr>
        <p:spPr>
          <a:xfrm>
            <a:off x="1028700" y="5261127"/>
            <a:ext cx="5059131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ukt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Titles: Roboto Slab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ukt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Headers: Fira Sans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ukt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Body Copy: Mukta</a:t>
            </a:r>
            <a:endParaRPr/>
          </a:p>
        </p:txBody>
      </p:sp>
      <p:grpSp>
        <p:nvGrpSpPr>
          <p:cNvPr id="962" name="Google Shape;962;p28"/>
          <p:cNvGrpSpPr/>
          <p:nvPr/>
        </p:nvGrpSpPr>
        <p:grpSpPr>
          <a:xfrm rot="10800000">
            <a:off x="14260750" y="-1184480"/>
            <a:ext cx="8054500" cy="7047688"/>
            <a:chOff x="0" y="0"/>
            <a:chExt cx="812800" cy="711200"/>
          </a:xfrm>
        </p:grpSpPr>
        <p:sp>
          <p:nvSpPr>
            <p:cNvPr id="963" name="Google Shape;963;p28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964" name="Google Shape;964;p2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125" y="2929821"/>
            <a:ext cx="6025501" cy="150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0" name="Google Shape;970;p29"/>
          <p:cNvGrpSpPr/>
          <p:nvPr/>
        </p:nvGrpSpPr>
        <p:grpSpPr>
          <a:xfrm>
            <a:off x="-4123510" y="3655009"/>
            <a:ext cx="8054500" cy="7047688"/>
            <a:chOff x="0" y="0"/>
            <a:chExt cx="812800" cy="711200"/>
          </a:xfrm>
        </p:grpSpPr>
        <p:sp>
          <p:nvSpPr>
            <p:cNvPr id="971" name="Google Shape;971;p29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972" name="Google Shape;972;p2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3" name="Google Shape;973;p29"/>
          <p:cNvGrpSpPr/>
          <p:nvPr/>
        </p:nvGrpSpPr>
        <p:grpSpPr>
          <a:xfrm rot="10800000">
            <a:off x="14260750" y="-1184480"/>
            <a:ext cx="8054500" cy="7047688"/>
            <a:chOff x="0" y="0"/>
            <a:chExt cx="812800" cy="711200"/>
          </a:xfrm>
        </p:grpSpPr>
        <p:sp>
          <p:nvSpPr>
            <p:cNvPr id="974" name="Google Shape;974;p29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975" name="Google Shape;975;p2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6" name="Google Shape;976;p29"/>
          <p:cNvSpPr txBox="1"/>
          <p:nvPr/>
        </p:nvSpPr>
        <p:spPr>
          <a:xfrm>
            <a:off x="5280936" y="1028700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Credits</a:t>
            </a:r>
            <a:endParaRPr/>
          </a:p>
        </p:txBody>
      </p:sp>
      <p:sp>
        <p:nvSpPr>
          <p:cNvPr id="977" name="Google Shape;977;p29"/>
          <p:cNvSpPr txBox="1"/>
          <p:nvPr/>
        </p:nvSpPr>
        <p:spPr>
          <a:xfrm>
            <a:off x="3143698" y="5102950"/>
            <a:ext cx="11810379" cy="130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978" name="Google Shape;978;p29"/>
          <p:cNvSpPr txBox="1"/>
          <p:nvPr/>
        </p:nvSpPr>
        <p:spPr>
          <a:xfrm>
            <a:off x="2818025" y="7271413"/>
            <a:ext cx="12651949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Pexels for the photos</a:t>
            </a:r>
            <a:endParaRPr/>
          </a:p>
        </p:txBody>
      </p:sp>
      <p:sp>
        <p:nvSpPr>
          <p:cNvPr id="979" name="Google Shape;979;p29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Happy designing! </a:t>
            </a:r>
            <a:endParaRPr/>
          </a:p>
        </p:txBody>
      </p:sp>
      <p:grpSp>
        <p:nvGrpSpPr>
          <p:cNvPr id="980" name="Google Shape;980;p29"/>
          <p:cNvGrpSpPr/>
          <p:nvPr/>
        </p:nvGrpSpPr>
        <p:grpSpPr>
          <a:xfrm rot="-5400000">
            <a:off x="103784" y="-220125"/>
            <a:ext cx="1669007" cy="3449971"/>
            <a:chOff x="0" y="-47625"/>
            <a:chExt cx="439574" cy="908634"/>
          </a:xfrm>
        </p:grpSpPr>
        <p:sp>
          <p:nvSpPr>
            <p:cNvPr id="981" name="Google Shape;981;p29"/>
            <p:cNvSpPr/>
            <p:nvPr/>
          </p:nvSpPr>
          <p:spPr>
            <a:xfrm>
              <a:off x="0" y="0"/>
              <a:ext cx="439574" cy="861009"/>
            </a:xfrm>
            <a:custGeom>
              <a:rect b="b" l="l" r="r" t="t"/>
              <a:pathLst>
                <a:path extrusionOk="0" h="861009" w="439574">
                  <a:moveTo>
                    <a:pt x="0" y="0"/>
                  </a:moveTo>
                  <a:lnTo>
                    <a:pt x="439574" y="0"/>
                  </a:lnTo>
                  <a:lnTo>
                    <a:pt x="439574" y="861009"/>
                  </a:lnTo>
                  <a:lnTo>
                    <a:pt x="0" y="861009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982" name="Google Shape;982;p29"/>
            <p:cNvSpPr txBox="1"/>
            <p:nvPr/>
          </p:nvSpPr>
          <p:spPr>
            <a:xfrm>
              <a:off x="0" y="-47625"/>
              <a:ext cx="439574" cy="9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29"/>
          <p:cNvGrpSpPr/>
          <p:nvPr/>
        </p:nvGrpSpPr>
        <p:grpSpPr>
          <a:xfrm rot="-5400000">
            <a:off x="2185028" y="342667"/>
            <a:ext cx="775664" cy="2324388"/>
            <a:chOff x="0" y="-47625"/>
            <a:chExt cx="204290" cy="612184"/>
          </a:xfrm>
        </p:grpSpPr>
        <p:sp>
          <p:nvSpPr>
            <p:cNvPr id="984" name="Google Shape;984;p29"/>
            <p:cNvSpPr/>
            <p:nvPr/>
          </p:nvSpPr>
          <p:spPr>
            <a:xfrm>
              <a:off x="0" y="0"/>
              <a:ext cx="204290" cy="564559"/>
            </a:xfrm>
            <a:custGeom>
              <a:rect b="b" l="l" r="r" t="t"/>
              <a:pathLst>
                <a:path extrusionOk="0" h="564559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564559"/>
                  </a:lnTo>
                  <a:lnTo>
                    <a:pt x="0" y="5645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85" name="Google Shape;985;p29"/>
            <p:cNvSpPr txBox="1"/>
            <p:nvPr/>
          </p:nvSpPr>
          <p:spPr>
            <a:xfrm>
              <a:off x="0" y="-47625"/>
              <a:ext cx="204290" cy="6121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86" name="Google Shape;98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96400" y="7558926"/>
            <a:ext cx="2167600" cy="5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3977" y="6371229"/>
            <a:ext cx="452200" cy="733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2"/>
          <p:cNvGrpSpPr/>
          <p:nvPr/>
        </p:nvGrpSpPr>
        <p:grpSpPr>
          <a:xfrm rot="-5400000">
            <a:off x="679188" y="-875457"/>
            <a:ext cx="1729943" cy="3449971"/>
            <a:chOff x="0" y="-47625"/>
            <a:chExt cx="455623" cy="908634"/>
          </a:xfrm>
        </p:grpSpPr>
        <p:sp>
          <p:nvSpPr>
            <p:cNvPr id="114" name="Google Shape;114;p12"/>
            <p:cNvSpPr/>
            <p:nvPr/>
          </p:nvSpPr>
          <p:spPr>
            <a:xfrm>
              <a:off x="0" y="0"/>
              <a:ext cx="455623" cy="861009"/>
            </a:xfrm>
            <a:custGeom>
              <a:rect b="b" l="l" r="r" t="t"/>
              <a:pathLst>
                <a:path extrusionOk="0" h="861009" w="455623">
                  <a:moveTo>
                    <a:pt x="0" y="0"/>
                  </a:moveTo>
                  <a:lnTo>
                    <a:pt x="455623" y="0"/>
                  </a:lnTo>
                  <a:lnTo>
                    <a:pt x="455623" y="861009"/>
                  </a:lnTo>
                  <a:lnTo>
                    <a:pt x="0" y="861009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115" name="Google Shape;115;p12"/>
            <p:cNvSpPr txBox="1"/>
            <p:nvPr/>
          </p:nvSpPr>
          <p:spPr>
            <a:xfrm>
              <a:off x="0" y="-47625"/>
              <a:ext cx="455623" cy="9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37275" y="849525"/>
            <a:ext cx="8054526" cy="503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2"/>
          <p:cNvGrpSpPr/>
          <p:nvPr/>
        </p:nvGrpSpPr>
        <p:grpSpPr>
          <a:xfrm>
            <a:off x="3138713" y="3176740"/>
            <a:ext cx="2633637" cy="2633637"/>
            <a:chOff x="0" y="0"/>
            <a:chExt cx="812800" cy="812800"/>
          </a:xfrm>
        </p:grpSpPr>
        <p:sp>
          <p:nvSpPr>
            <p:cNvPr id="118" name="Google Shape;11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2"/>
          <p:cNvGrpSpPr/>
          <p:nvPr/>
        </p:nvGrpSpPr>
        <p:grpSpPr>
          <a:xfrm>
            <a:off x="3347784" y="3385811"/>
            <a:ext cx="2215495" cy="2215495"/>
            <a:chOff x="0" y="0"/>
            <a:chExt cx="812800" cy="812800"/>
          </a:xfrm>
        </p:grpSpPr>
        <p:sp>
          <p:nvSpPr>
            <p:cNvPr id="121" name="Google Shape;12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2"/>
          <p:cNvGrpSpPr/>
          <p:nvPr/>
        </p:nvGrpSpPr>
        <p:grpSpPr>
          <a:xfrm>
            <a:off x="8094242" y="3176740"/>
            <a:ext cx="2633637" cy="2633637"/>
            <a:chOff x="0" y="0"/>
            <a:chExt cx="812800" cy="812800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2"/>
          <p:cNvGrpSpPr/>
          <p:nvPr/>
        </p:nvGrpSpPr>
        <p:grpSpPr>
          <a:xfrm>
            <a:off x="8303313" y="3385811"/>
            <a:ext cx="2215495" cy="2215495"/>
            <a:chOff x="0" y="0"/>
            <a:chExt cx="812800" cy="812800"/>
          </a:xfrm>
        </p:grpSpPr>
        <p:sp>
          <p:nvSpPr>
            <p:cNvPr id="127" name="Google Shape;127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2"/>
          <p:cNvGrpSpPr/>
          <p:nvPr/>
        </p:nvGrpSpPr>
        <p:grpSpPr>
          <a:xfrm>
            <a:off x="12863166" y="3176740"/>
            <a:ext cx="2633637" cy="2633637"/>
            <a:chOff x="0" y="0"/>
            <a:chExt cx="812800" cy="812800"/>
          </a:xfrm>
        </p:grpSpPr>
        <p:sp>
          <p:nvSpPr>
            <p:cNvPr id="130" name="Google Shape;13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2"/>
          <p:cNvGrpSpPr/>
          <p:nvPr/>
        </p:nvGrpSpPr>
        <p:grpSpPr>
          <a:xfrm>
            <a:off x="13072237" y="3385811"/>
            <a:ext cx="2215495" cy="2215495"/>
            <a:chOff x="0" y="0"/>
            <a:chExt cx="812800" cy="812800"/>
          </a:xfrm>
        </p:grpSpPr>
        <p:sp>
          <p:nvSpPr>
            <p:cNvPr id="133" name="Google Shape;13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2"/>
          <p:cNvSpPr txBox="1"/>
          <p:nvPr/>
        </p:nvSpPr>
        <p:spPr>
          <a:xfrm>
            <a:off x="890224" y="1028700"/>
            <a:ext cx="1650755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Table Of Contents</a:t>
            </a:r>
            <a:endParaRPr/>
          </a:p>
        </p:txBody>
      </p:sp>
      <p:grpSp>
        <p:nvGrpSpPr>
          <p:cNvPr id="136" name="Google Shape;136;p12"/>
          <p:cNvGrpSpPr/>
          <p:nvPr/>
        </p:nvGrpSpPr>
        <p:grpSpPr>
          <a:xfrm rot="-5400000">
            <a:off x="15698043" y="7697043"/>
            <a:ext cx="1729943" cy="3449971"/>
            <a:chOff x="0" y="-47625"/>
            <a:chExt cx="455623" cy="908634"/>
          </a:xfrm>
        </p:grpSpPr>
        <p:sp>
          <p:nvSpPr>
            <p:cNvPr id="137" name="Google Shape;137;p12"/>
            <p:cNvSpPr/>
            <p:nvPr/>
          </p:nvSpPr>
          <p:spPr>
            <a:xfrm>
              <a:off x="0" y="0"/>
              <a:ext cx="455623" cy="861009"/>
            </a:xfrm>
            <a:custGeom>
              <a:rect b="b" l="l" r="r" t="t"/>
              <a:pathLst>
                <a:path extrusionOk="0" h="861009" w="455623">
                  <a:moveTo>
                    <a:pt x="0" y="0"/>
                  </a:moveTo>
                  <a:lnTo>
                    <a:pt x="455623" y="0"/>
                  </a:lnTo>
                  <a:lnTo>
                    <a:pt x="455623" y="861009"/>
                  </a:lnTo>
                  <a:lnTo>
                    <a:pt x="0" y="861009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138" name="Google Shape;138;p12"/>
            <p:cNvSpPr txBox="1"/>
            <p:nvPr/>
          </p:nvSpPr>
          <p:spPr>
            <a:xfrm>
              <a:off x="0" y="-47625"/>
              <a:ext cx="455623" cy="9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-4011226" y="3239312"/>
            <a:ext cx="8054500" cy="7047688"/>
            <a:chOff x="0" y="0"/>
            <a:chExt cx="812800" cy="711200"/>
          </a:xfrm>
        </p:grpSpPr>
        <p:sp>
          <p:nvSpPr>
            <p:cNvPr id="140" name="Google Shape;140;p12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41" name="Google Shape;141;p1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2"/>
          <p:cNvSpPr txBox="1"/>
          <p:nvPr/>
        </p:nvSpPr>
        <p:spPr>
          <a:xfrm>
            <a:off x="12282746" y="6084044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About Us</a:t>
            </a:r>
            <a:endParaRPr/>
          </a:p>
        </p:txBody>
      </p:sp>
      <p:sp>
        <p:nvSpPr>
          <p:cNvPr id="143" name="Google Shape;143;p12"/>
          <p:cNvSpPr txBox="1"/>
          <p:nvPr/>
        </p:nvSpPr>
        <p:spPr>
          <a:xfrm>
            <a:off x="12526948" y="695114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144" name="Google Shape;144;p12"/>
          <p:cNvSpPr txBox="1"/>
          <p:nvPr/>
        </p:nvSpPr>
        <p:spPr>
          <a:xfrm>
            <a:off x="13653729" y="3922058"/>
            <a:ext cx="1052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/>
          </a:p>
        </p:txBody>
      </p:sp>
      <p:grpSp>
        <p:nvGrpSpPr>
          <p:cNvPr id="145" name="Google Shape;145;p12"/>
          <p:cNvGrpSpPr/>
          <p:nvPr/>
        </p:nvGrpSpPr>
        <p:grpSpPr>
          <a:xfrm rot="10800000">
            <a:off x="14260750" y="-48921"/>
            <a:ext cx="8054500" cy="7047688"/>
            <a:chOff x="0" y="0"/>
            <a:chExt cx="812800" cy="711200"/>
          </a:xfrm>
        </p:grpSpPr>
        <p:sp>
          <p:nvSpPr>
            <p:cNvPr id="146" name="Google Shape;146;p12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47" name="Google Shape;147;p1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2"/>
          <p:cNvSpPr txBox="1"/>
          <p:nvPr/>
        </p:nvSpPr>
        <p:spPr>
          <a:xfrm>
            <a:off x="7758024" y="608404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Our Projects</a:t>
            </a:r>
            <a:endParaRPr/>
          </a:p>
        </p:txBody>
      </p:sp>
      <p:sp>
        <p:nvSpPr>
          <p:cNvPr id="149" name="Google Shape;149;p12"/>
          <p:cNvSpPr txBox="1"/>
          <p:nvPr/>
        </p:nvSpPr>
        <p:spPr>
          <a:xfrm>
            <a:off x="7758024" y="695114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150" name="Google Shape;150;p12"/>
          <p:cNvSpPr txBox="1"/>
          <p:nvPr/>
        </p:nvSpPr>
        <p:spPr>
          <a:xfrm>
            <a:off x="2802494" y="6084044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Introduction</a:t>
            </a:r>
            <a:endParaRPr/>
          </a:p>
        </p:txBody>
      </p:sp>
      <p:sp>
        <p:nvSpPr>
          <p:cNvPr id="151" name="Google Shape;151;p12"/>
          <p:cNvSpPr txBox="1"/>
          <p:nvPr/>
        </p:nvSpPr>
        <p:spPr>
          <a:xfrm>
            <a:off x="2802494" y="695114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152" name="Google Shape;152;p12"/>
          <p:cNvSpPr txBox="1"/>
          <p:nvPr/>
        </p:nvSpPr>
        <p:spPr>
          <a:xfrm>
            <a:off x="3955945" y="3922058"/>
            <a:ext cx="999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/>
          </a:p>
        </p:txBody>
      </p:sp>
      <p:sp>
        <p:nvSpPr>
          <p:cNvPr id="153" name="Google Shape;153;p12"/>
          <p:cNvSpPr txBox="1"/>
          <p:nvPr/>
        </p:nvSpPr>
        <p:spPr>
          <a:xfrm>
            <a:off x="8886233" y="3922058"/>
            <a:ext cx="1049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 rot="-5400000">
            <a:off x="550455" y="-1037183"/>
            <a:ext cx="775664" cy="3449971"/>
            <a:chOff x="0" y="-47625"/>
            <a:chExt cx="204290" cy="908634"/>
          </a:xfrm>
        </p:grpSpPr>
        <p:sp>
          <p:nvSpPr>
            <p:cNvPr id="155" name="Google Shape;155;p12"/>
            <p:cNvSpPr/>
            <p:nvPr/>
          </p:nvSpPr>
          <p:spPr>
            <a:xfrm>
              <a:off x="0" y="0"/>
              <a:ext cx="204290" cy="861009"/>
            </a:xfrm>
            <a:custGeom>
              <a:rect b="b" l="l" r="r" t="t"/>
              <a:pathLst>
                <a:path extrusionOk="0" h="861009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861009"/>
                  </a:lnTo>
                  <a:lnTo>
                    <a:pt x="0" y="8610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6" name="Google Shape;156;p12"/>
            <p:cNvSpPr txBox="1"/>
            <p:nvPr/>
          </p:nvSpPr>
          <p:spPr>
            <a:xfrm>
              <a:off x="0" y="-47625"/>
              <a:ext cx="204290" cy="9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2"/>
          <p:cNvGrpSpPr/>
          <p:nvPr/>
        </p:nvGrpSpPr>
        <p:grpSpPr>
          <a:xfrm rot="-5400000">
            <a:off x="15528020" y="5883963"/>
            <a:ext cx="775664" cy="6941001"/>
            <a:chOff x="0" y="-47625"/>
            <a:chExt cx="204290" cy="1828083"/>
          </a:xfrm>
        </p:grpSpPr>
        <p:sp>
          <p:nvSpPr>
            <p:cNvPr id="158" name="Google Shape;158;p12"/>
            <p:cNvSpPr/>
            <p:nvPr/>
          </p:nvSpPr>
          <p:spPr>
            <a:xfrm>
              <a:off x="0" y="0"/>
              <a:ext cx="204290" cy="1780458"/>
            </a:xfrm>
            <a:custGeom>
              <a:rect b="b" l="l" r="r" t="t"/>
              <a:pathLst>
                <a:path extrusionOk="0" h="1780458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1780458"/>
                  </a:lnTo>
                  <a:lnTo>
                    <a:pt x="0" y="1780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9" name="Google Shape;159;p12"/>
            <p:cNvSpPr txBox="1"/>
            <p:nvPr/>
          </p:nvSpPr>
          <p:spPr>
            <a:xfrm>
              <a:off x="0" y="-47625"/>
              <a:ext cx="204290" cy="1828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0" name="Google Shape;16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44077" y="2644929"/>
            <a:ext cx="452200" cy="733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3"/>
          <p:cNvGrpSpPr/>
          <p:nvPr/>
        </p:nvGrpSpPr>
        <p:grpSpPr>
          <a:xfrm>
            <a:off x="10034291" y="3239312"/>
            <a:ext cx="8054500" cy="7047688"/>
            <a:chOff x="0" y="0"/>
            <a:chExt cx="812800" cy="711200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67" name="Google Shape;167;p13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3"/>
          <p:cNvGrpSpPr/>
          <p:nvPr/>
        </p:nvGrpSpPr>
        <p:grpSpPr>
          <a:xfrm rot="-5400000">
            <a:off x="10343998" y="2342998"/>
            <a:ext cx="10287000" cy="5601004"/>
            <a:chOff x="0" y="-47625"/>
            <a:chExt cx="2709333" cy="1475162"/>
          </a:xfrm>
        </p:grpSpPr>
        <p:sp>
          <p:nvSpPr>
            <p:cNvPr id="169" name="Google Shape;169;p13"/>
            <p:cNvSpPr/>
            <p:nvPr/>
          </p:nvSpPr>
          <p:spPr>
            <a:xfrm>
              <a:off x="0" y="0"/>
              <a:ext cx="2709333" cy="1427537"/>
            </a:xfrm>
            <a:custGeom>
              <a:rect b="b" l="l" r="r" t="t"/>
              <a:pathLst>
                <a:path extrusionOk="0" h="1427537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1427537"/>
                  </a:lnTo>
                  <a:lnTo>
                    <a:pt x="0" y="1427537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170" name="Google Shape;170;p13"/>
            <p:cNvSpPr txBox="1"/>
            <p:nvPr/>
          </p:nvSpPr>
          <p:spPr>
            <a:xfrm>
              <a:off x="0" y="-47625"/>
              <a:ext cx="2709333" cy="1475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3"/>
          <p:cNvGrpSpPr/>
          <p:nvPr/>
        </p:nvGrpSpPr>
        <p:grpSpPr>
          <a:xfrm>
            <a:off x="10372742" y="1700091"/>
            <a:ext cx="6548107" cy="6548107"/>
            <a:chOff x="0" y="0"/>
            <a:chExt cx="812800" cy="812800"/>
          </a:xfrm>
        </p:grpSpPr>
        <p:sp>
          <p:nvSpPr>
            <p:cNvPr id="172" name="Google Shape;17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" name="Google Shape;1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8375" y="2018425"/>
            <a:ext cx="6056875" cy="6062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3"/>
          <p:cNvGrpSpPr/>
          <p:nvPr/>
        </p:nvGrpSpPr>
        <p:grpSpPr>
          <a:xfrm rot="10800000">
            <a:off x="-4027250" y="-2495144"/>
            <a:ext cx="8054500" cy="7047688"/>
            <a:chOff x="0" y="0"/>
            <a:chExt cx="812800" cy="711200"/>
          </a:xfrm>
        </p:grpSpPr>
        <p:sp>
          <p:nvSpPr>
            <p:cNvPr id="176" name="Google Shape;176;p13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77" name="Google Shape;177;p13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3"/>
          <p:cNvGrpSpPr/>
          <p:nvPr/>
        </p:nvGrpSpPr>
        <p:grpSpPr>
          <a:xfrm rot="-5400000">
            <a:off x="15277155" y="8104351"/>
            <a:ext cx="4063248" cy="1137511"/>
            <a:chOff x="0" y="-47625"/>
            <a:chExt cx="1070156" cy="299591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0"/>
              <a:ext cx="1070156" cy="251966"/>
            </a:xfrm>
            <a:custGeom>
              <a:rect b="b" l="l" r="r" t="t"/>
              <a:pathLst>
                <a:path extrusionOk="0" h="251966" w="1070156">
                  <a:moveTo>
                    <a:pt x="0" y="0"/>
                  </a:moveTo>
                  <a:lnTo>
                    <a:pt x="1070156" y="0"/>
                  </a:lnTo>
                  <a:lnTo>
                    <a:pt x="1070156" y="251966"/>
                  </a:lnTo>
                  <a:lnTo>
                    <a:pt x="0" y="2519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0" name="Google Shape;180;p13"/>
            <p:cNvSpPr txBox="1"/>
            <p:nvPr/>
          </p:nvSpPr>
          <p:spPr>
            <a:xfrm>
              <a:off x="0" y="-47625"/>
              <a:ext cx="1070156" cy="2995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13"/>
          <p:cNvSpPr txBox="1"/>
          <p:nvPr/>
        </p:nvSpPr>
        <p:spPr>
          <a:xfrm>
            <a:off x="2134491" y="5087969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Introduction</a:t>
            </a:r>
            <a:endParaRPr/>
          </a:p>
        </p:txBody>
      </p:sp>
      <p:sp>
        <p:nvSpPr>
          <p:cNvPr id="182" name="Google Shape;182;p13"/>
          <p:cNvSpPr txBox="1"/>
          <p:nvPr/>
        </p:nvSpPr>
        <p:spPr>
          <a:xfrm>
            <a:off x="2210065" y="6664186"/>
            <a:ext cx="6878770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183" name="Google Shape;183;p13"/>
          <p:cNvSpPr txBox="1"/>
          <p:nvPr/>
        </p:nvSpPr>
        <p:spPr>
          <a:xfrm>
            <a:off x="5012924" y="2991650"/>
            <a:ext cx="20475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01</a:t>
            </a:r>
            <a:endParaRPr/>
          </a:p>
        </p:txBody>
      </p:sp>
      <p:grpSp>
        <p:nvGrpSpPr>
          <p:cNvPr id="184" name="Google Shape;184;p13"/>
          <p:cNvGrpSpPr/>
          <p:nvPr/>
        </p:nvGrpSpPr>
        <p:grpSpPr>
          <a:xfrm rot="-5400000">
            <a:off x="-478245" y="-308355"/>
            <a:ext cx="775664" cy="4016891"/>
            <a:chOff x="0" y="-47625"/>
            <a:chExt cx="204290" cy="1057947"/>
          </a:xfrm>
        </p:grpSpPr>
        <p:sp>
          <p:nvSpPr>
            <p:cNvPr id="185" name="Google Shape;185;p13"/>
            <p:cNvSpPr/>
            <p:nvPr/>
          </p:nvSpPr>
          <p:spPr>
            <a:xfrm>
              <a:off x="0" y="0"/>
              <a:ext cx="204290" cy="1010322"/>
            </a:xfrm>
            <a:custGeom>
              <a:rect b="b" l="l" r="r" t="t"/>
              <a:pathLst>
                <a:path extrusionOk="0" h="1010322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1010322"/>
                  </a:lnTo>
                  <a:lnTo>
                    <a:pt x="0" y="10103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6" name="Google Shape;186;p13"/>
            <p:cNvSpPr txBox="1"/>
            <p:nvPr/>
          </p:nvSpPr>
          <p:spPr>
            <a:xfrm>
              <a:off x="0" y="-47625"/>
              <a:ext cx="204290" cy="1057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13"/>
          <p:cNvGrpSpPr/>
          <p:nvPr/>
        </p:nvGrpSpPr>
        <p:grpSpPr>
          <a:xfrm rot="-5400000">
            <a:off x="1257734" y="1064613"/>
            <a:ext cx="775664" cy="2047596"/>
            <a:chOff x="0" y="-47625"/>
            <a:chExt cx="204290" cy="539284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0"/>
              <a:ext cx="204290" cy="491659"/>
            </a:xfrm>
            <a:custGeom>
              <a:rect b="b" l="l" r="r" t="t"/>
              <a:pathLst>
                <a:path extrusionOk="0" h="491659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491659"/>
                  </a:lnTo>
                  <a:lnTo>
                    <a:pt x="0" y="4916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9" name="Google Shape;189;p13"/>
            <p:cNvSpPr txBox="1"/>
            <p:nvPr/>
          </p:nvSpPr>
          <p:spPr>
            <a:xfrm>
              <a:off x="0" y="-47625"/>
              <a:ext cx="204290" cy="5392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0" name="Google Shape;1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5850" y="9319274"/>
            <a:ext cx="7235313" cy="4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9975" y="652559"/>
            <a:ext cx="1776225" cy="45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798" y="5738579"/>
            <a:ext cx="452200" cy="733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4"/>
          <p:cNvGrpSpPr/>
          <p:nvPr/>
        </p:nvGrpSpPr>
        <p:grpSpPr>
          <a:xfrm rot="10800000">
            <a:off x="-4646429" y="-1514930"/>
            <a:ext cx="8054500" cy="7047688"/>
            <a:chOff x="0" y="0"/>
            <a:chExt cx="812800" cy="711200"/>
          </a:xfrm>
        </p:grpSpPr>
        <p:sp>
          <p:nvSpPr>
            <p:cNvPr id="198" name="Google Shape;198;p14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199" name="Google Shape;199;p14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14"/>
          <p:cNvGrpSpPr/>
          <p:nvPr/>
        </p:nvGrpSpPr>
        <p:grpSpPr>
          <a:xfrm rot="-3816373">
            <a:off x="7882060" y="1489640"/>
            <a:ext cx="14480044" cy="9754194"/>
            <a:chOff x="0" y="-47625"/>
            <a:chExt cx="3813674" cy="2569006"/>
          </a:xfrm>
        </p:grpSpPr>
        <p:sp>
          <p:nvSpPr>
            <p:cNvPr id="201" name="Google Shape;201;p14"/>
            <p:cNvSpPr/>
            <p:nvPr/>
          </p:nvSpPr>
          <p:spPr>
            <a:xfrm>
              <a:off x="0" y="0"/>
              <a:ext cx="3813674" cy="2521381"/>
            </a:xfrm>
            <a:custGeom>
              <a:rect b="b" l="l" r="r" t="t"/>
              <a:pathLst>
                <a:path extrusionOk="0" h="2521381" w="3813674">
                  <a:moveTo>
                    <a:pt x="0" y="0"/>
                  </a:moveTo>
                  <a:lnTo>
                    <a:pt x="3813674" y="0"/>
                  </a:lnTo>
                  <a:lnTo>
                    <a:pt x="3813674" y="2521381"/>
                  </a:lnTo>
                  <a:lnTo>
                    <a:pt x="0" y="2521381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02" name="Google Shape;202;p14"/>
            <p:cNvSpPr txBox="1"/>
            <p:nvPr/>
          </p:nvSpPr>
          <p:spPr>
            <a:xfrm>
              <a:off x="0" y="-47625"/>
              <a:ext cx="3813674" cy="25690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4"/>
          <p:cNvGrpSpPr/>
          <p:nvPr/>
        </p:nvGrpSpPr>
        <p:grpSpPr>
          <a:xfrm>
            <a:off x="11885767" y="1844713"/>
            <a:ext cx="5683202" cy="5683202"/>
            <a:chOff x="0" y="0"/>
            <a:chExt cx="812800" cy="812800"/>
          </a:xfrm>
        </p:grpSpPr>
        <p:sp>
          <p:nvSpPr>
            <p:cNvPr id="204" name="Google Shape;20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14"/>
          <p:cNvSpPr txBox="1"/>
          <p:nvPr/>
        </p:nvSpPr>
        <p:spPr>
          <a:xfrm>
            <a:off x="1367848" y="2324100"/>
            <a:ext cx="8298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Welcome To Presentation</a:t>
            </a:r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2391656" y="5624246"/>
            <a:ext cx="59685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I'm Rain, and I'll be sharing with you my beautiful ideas. Follow me at @reallygreatsite to learn more. </a:t>
            </a:r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 rot="-5400000">
            <a:off x="-1466677" y="5071691"/>
            <a:ext cx="775664" cy="6941001"/>
            <a:chOff x="0" y="-47625"/>
            <a:chExt cx="204290" cy="1828083"/>
          </a:xfrm>
        </p:grpSpPr>
        <p:sp>
          <p:nvSpPr>
            <p:cNvPr id="209" name="Google Shape;209;p14"/>
            <p:cNvSpPr/>
            <p:nvPr/>
          </p:nvSpPr>
          <p:spPr>
            <a:xfrm>
              <a:off x="0" y="0"/>
              <a:ext cx="204290" cy="1780458"/>
            </a:xfrm>
            <a:custGeom>
              <a:rect b="b" l="l" r="r" t="t"/>
              <a:pathLst>
                <a:path extrusionOk="0" h="1780458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1780458"/>
                  </a:lnTo>
                  <a:lnTo>
                    <a:pt x="0" y="1780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0" name="Google Shape;210;p14"/>
            <p:cNvSpPr txBox="1"/>
            <p:nvPr/>
          </p:nvSpPr>
          <p:spPr>
            <a:xfrm>
              <a:off x="0" y="-47625"/>
              <a:ext cx="204290" cy="1828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4"/>
          <p:cNvGrpSpPr/>
          <p:nvPr/>
        </p:nvGrpSpPr>
        <p:grpSpPr>
          <a:xfrm rot="-5400000">
            <a:off x="14085932" y="-2649959"/>
            <a:ext cx="477285" cy="6941001"/>
            <a:chOff x="0" y="-47625"/>
            <a:chExt cx="125705" cy="1828083"/>
          </a:xfrm>
        </p:grpSpPr>
        <p:sp>
          <p:nvSpPr>
            <p:cNvPr id="212" name="Google Shape;212;p14"/>
            <p:cNvSpPr/>
            <p:nvPr/>
          </p:nvSpPr>
          <p:spPr>
            <a:xfrm>
              <a:off x="0" y="0"/>
              <a:ext cx="125705" cy="1780458"/>
            </a:xfrm>
            <a:custGeom>
              <a:rect b="b" l="l" r="r" t="t"/>
              <a:pathLst>
                <a:path extrusionOk="0" h="1780458" w="125705">
                  <a:moveTo>
                    <a:pt x="0" y="0"/>
                  </a:moveTo>
                  <a:lnTo>
                    <a:pt x="125705" y="0"/>
                  </a:lnTo>
                  <a:lnTo>
                    <a:pt x="125705" y="1780458"/>
                  </a:lnTo>
                  <a:lnTo>
                    <a:pt x="0" y="1780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3" name="Google Shape;213;p14"/>
            <p:cNvSpPr txBox="1"/>
            <p:nvPr/>
          </p:nvSpPr>
          <p:spPr>
            <a:xfrm>
              <a:off x="0" y="-47625"/>
              <a:ext cx="125705" cy="1828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4" name="Google Shape;2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0874" y="7841425"/>
            <a:ext cx="2272175" cy="5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29925" y="1481000"/>
            <a:ext cx="6578199" cy="987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22450" y="7067037"/>
            <a:ext cx="452200" cy="733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5"/>
          <p:cNvGrpSpPr/>
          <p:nvPr/>
        </p:nvGrpSpPr>
        <p:grpSpPr>
          <a:xfrm rot="10800000">
            <a:off x="-4377834" y="-761382"/>
            <a:ext cx="8054500" cy="7047688"/>
            <a:chOff x="0" y="0"/>
            <a:chExt cx="812800" cy="711200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1554190" y="5238202"/>
            <a:ext cx="3612284" cy="3266926"/>
            <a:chOff x="0" y="-47625"/>
            <a:chExt cx="951383" cy="860425"/>
          </a:xfrm>
        </p:grpSpPr>
        <p:sp>
          <p:nvSpPr>
            <p:cNvPr id="225" name="Google Shape;225;p15"/>
            <p:cNvSpPr/>
            <p:nvPr/>
          </p:nvSpPr>
          <p:spPr>
            <a:xfrm>
              <a:off x="0" y="0"/>
              <a:ext cx="951383" cy="812800"/>
            </a:xfrm>
            <a:custGeom>
              <a:rect b="b" l="l" r="r" t="t"/>
              <a:pathLst>
                <a:path extrusionOk="0" h="812800" w="951383">
                  <a:moveTo>
                    <a:pt x="109304" y="0"/>
                  </a:moveTo>
                  <a:lnTo>
                    <a:pt x="842079" y="0"/>
                  </a:lnTo>
                  <a:cubicBezTo>
                    <a:pt x="871068" y="0"/>
                    <a:pt x="898870" y="11516"/>
                    <a:pt x="919369" y="32014"/>
                  </a:cubicBezTo>
                  <a:cubicBezTo>
                    <a:pt x="939867" y="52513"/>
                    <a:pt x="951383" y="80315"/>
                    <a:pt x="951383" y="109304"/>
                  </a:cubicBezTo>
                  <a:lnTo>
                    <a:pt x="951383" y="703496"/>
                  </a:lnTo>
                  <a:cubicBezTo>
                    <a:pt x="951383" y="763863"/>
                    <a:pt x="902446" y="812800"/>
                    <a:pt x="842079" y="812800"/>
                  </a:cubicBezTo>
                  <a:lnTo>
                    <a:pt x="109304" y="812800"/>
                  </a:lnTo>
                  <a:cubicBezTo>
                    <a:pt x="48937" y="812800"/>
                    <a:pt x="0" y="763863"/>
                    <a:pt x="0" y="703496"/>
                  </a:cubicBezTo>
                  <a:lnTo>
                    <a:pt x="0" y="109304"/>
                  </a:lnTo>
                  <a:cubicBezTo>
                    <a:pt x="0" y="48937"/>
                    <a:pt x="48937" y="0"/>
                    <a:pt x="109304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5"/>
            <p:cNvSpPr txBox="1"/>
            <p:nvPr/>
          </p:nvSpPr>
          <p:spPr>
            <a:xfrm>
              <a:off x="0" y="-47625"/>
              <a:ext cx="951383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5"/>
          <p:cNvSpPr txBox="1"/>
          <p:nvPr/>
        </p:nvSpPr>
        <p:spPr>
          <a:xfrm>
            <a:off x="2811053" y="975671"/>
            <a:ext cx="12666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Product Development Process</a:t>
            </a:r>
            <a:endParaRPr/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4785" y="3943080"/>
            <a:ext cx="3952861" cy="125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5"/>
          <p:cNvSpPr txBox="1"/>
          <p:nvPr/>
        </p:nvSpPr>
        <p:spPr>
          <a:xfrm>
            <a:off x="1864197" y="6106733"/>
            <a:ext cx="2984044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Elaborate on what you want to discuss. </a:t>
            </a:r>
            <a:endParaRPr/>
          </a:p>
        </p:txBody>
      </p:sp>
      <p:grpSp>
        <p:nvGrpSpPr>
          <p:cNvPr id="230" name="Google Shape;230;p15"/>
          <p:cNvGrpSpPr/>
          <p:nvPr/>
        </p:nvGrpSpPr>
        <p:grpSpPr>
          <a:xfrm>
            <a:off x="5072111" y="3974614"/>
            <a:ext cx="1188670" cy="1188670"/>
            <a:chOff x="0" y="0"/>
            <a:chExt cx="812800" cy="812800"/>
          </a:xfrm>
        </p:grpSpPr>
        <p:sp>
          <p:nvSpPr>
            <p:cNvPr id="231" name="Google Shape;231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5"/>
          <p:cNvGrpSpPr/>
          <p:nvPr/>
        </p:nvGrpSpPr>
        <p:grpSpPr>
          <a:xfrm>
            <a:off x="5166474" y="4068977"/>
            <a:ext cx="999945" cy="999945"/>
            <a:chOff x="0" y="0"/>
            <a:chExt cx="812800" cy="812800"/>
          </a:xfrm>
        </p:grpSpPr>
        <p:sp>
          <p:nvSpPr>
            <p:cNvPr id="234" name="Google Shape;23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15"/>
          <p:cNvSpPr txBox="1"/>
          <p:nvPr/>
        </p:nvSpPr>
        <p:spPr>
          <a:xfrm>
            <a:off x="4848241" y="4303837"/>
            <a:ext cx="1636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67%</a:t>
            </a:r>
            <a:endParaRPr/>
          </a:p>
        </p:txBody>
      </p:sp>
      <p:grpSp>
        <p:nvGrpSpPr>
          <p:cNvPr id="237" name="Google Shape;237;p15"/>
          <p:cNvGrpSpPr/>
          <p:nvPr/>
        </p:nvGrpSpPr>
        <p:grpSpPr>
          <a:xfrm>
            <a:off x="7025732" y="5238202"/>
            <a:ext cx="3612284" cy="3266926"/>
            <a:chOff x="0" y="-47625"/>
            <a:chExt cx="951383" cy="860425"/>
          </a:xfrm>
        </p:grpSpPr>
        <p:sp>
          <p:nvSpPr>
            <p:cNvPr id="238" name="Google Shape;238;p15"/>
            <p:cNvSpPr/>
            <p:nvPr/>
          </p:nvSpPr>
          <p:spPr>
            <a:xfrm>
              <a:off x="0" y="0"/>
              <a:ext cx="951383" cy="812800"/>
            </a:xfrm>
            <a:custGeom>
              <a:rect b="b" l="l" r="r" t="t"/>
              <a:pathLst>
                <a:path extrusionOk="0" h="812800" w="951383">
                  <a:moveTo>
                    <a:pt x="109304" y="0"/>
                  </a:moveTo>
                  <a:lnTo>
                    <a:pt x="842079" y="0"/>
                  </a:lnTo>
                  <a:cubicBezTo>
                    <a:pt x="871068" y="0"/>
                    <a:pt x="898870" y="11516"/>
                    <a:pt x="919369" y="32014"/>
                  </a:cubicBezTo>
                  <a:cubicBezTo>
                    <a:pt x="939867" y="52513"/>
                    <a:pt x="951383" y="80315"/>
                    <a:pt x="951383" y="109304"/>
                  </a:cubicBezTo>
                  <a:lnTo>
                    <a:pt x="951383" y="703496"/>
                  </a:lnTo>
                  <a:cubicBezTo>
                    <a:pt x="951383" y="763863"/>
                    <a:pt x="902446" y="812800"/>
                    <a:pt x="842079" y="812800"/>
                  </a:cubicBezTo>
                  <a:lnTo>
                    <a:pt x="109304" y="812800"/>
                  </a:lnTo>
                  <a:cubicBezTo>
                    <a:pt x="48937" y="812800"/>
                    <a:pt x="0" y="763863"/>
                    <a:pt x="0" y="703496"/>
                  </a:cubicBezTo>
                  <a:lnTo>
                    <a:pt x="0" y="109304"/>
                  </a:lnTo>
                  <a:cubicBezTo>
                    <a:pt x="0" y="48937"/>
                    <a:pt x="48937" y="0"/>
                    <a:pt x="109304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5"/>
            <p:cNvSpPr txBox="1"/>
            <p:nvPr/>
          </p:nvSpPr>
          <p:spPr>
            <a:xfrm>
              <a:off x="0" y="-47625"/>
              <a:ext cx="951383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6327" y="3943080"/>
            <a:ext cx="3952861" cy="125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5"/>
          <p:cNvSpPr txBox="1"/>
          <p:nvPr/>
        </p:nvSpPr>
        <p:spPr>
          <a:xfrm>
            <a:off x="7335738" y="6106733"/>
            <a:ext cx="2984044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Elaborate on what you want to discuss. </a:t>
            </a:r>
            <a:endParaRPr/>
          </a:p>
        </p:txBody>
      </p:sp>
      <p:grpSp>
        <p:nvGrpSpPr>
          <p:cNvPr id="242" name="Google Shape;242;p15"/>
          <p:cNvGrpSpPr/>
          <p:nvPr/>
        </p:nvGrpSpPr>
        <p:grpSpPr>
          <a:xfrm>
            <a:off x="10543653" y="3974614"/>
            <a:ext cx="1188670" cy="1188670"/>
            <a:chOff x="0" y="0"/>
            <a:chExt cx="812800" cy="812800"/>
          </a:xfrm>
        </p:grpSpPr>
        <p:sp>
          <p:nvSpPr>
            <p:cNvPr id="243" name="Google Shape;24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5"/>
          <p:cNvGrpSpPr/>
          <p:nvPr/>
        </p:nvGrpSpPr>
        <p:grpSpPr>
          <a:xfrm>
            <a:off x="10638016" y="4068977"/>
            <a:ext cx="999945" cy="999945"/>
            <a:chOff x="0" y="0"/>
            <a:chExt cx="812800" cy="812800"/>
          </a:xfrm>
        </p:grpSpPr>
        <p:sp>
          <p:nvSpPr>
            <p:cNvPr id="246" name="Google Shape;24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5"/>
          <p:cNvSpPr txBox="1"/>
          <p:nvPr/>
        </p:nvSpPr>
        <p:spPr>
          <a:xfrm>
            <a:off x="10319783" y="4303837"/>
            <a:ext cx="1636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45%</a:t>
            </a:r>
            <a:endParaRPr/>
          </a:p>
        </p:txBody>
      </p:sp>
      <p:grpSp>
        <p:nvGrpSpPr>
          <p:cNvPr id="249" name="Google Shape;249;p15"/>
          <p:cNvGrpSpPr/>
          <p:nvPr/>
        </p:nvGrpSpPr>
        <p:grpSpPr>
          <a:xfrm>
            <a:off x="12270518" y="5238202"/>
            <a:ext cx="3612284" cy="3266926"/>
            <a:chOff x="0" y="-47625"/>
            <a:chExt cx="951383" cy="860425"/>
          </a:xfrm>
        </p:grpSpPr>
        <p:sp>
          <p:nvSpPr>
            <p:cNvPr id="250" name="Google Shape;250;p15"/>
            <p:cNvSpPr/>
            <p:nvPr/>
          </p:nvSpPr>
          <p:spPr>
            <a:xfrm>
              <a:off x="0" y="0"/>
              <a:ext cx="951383" cy="812800"/>
            </a:xfrm>
            <a:custGeom>
              <a:rect b="b" l="l" r="r" t="t"/>
              <a:pathLst>
                <a:path extrusionOk="0" h="812800" w="951383">
                  <a:moveTo>
                    <a:pt x="109304" y="0"/>
                  </a:moveTo>
                  <a:lnTo>
                    <a:pt x="842079" y="0"/>
                  </a:lnTo>
                  <a:cubicBezTo>
                    <a:pt x="871068" y="0"/>
                    <a:pt x="898870" y="11516"/>
                    <a:pt x="919369" y="32014"/>
                  </a:cubicBezTo>
                  <a:cubicBezTo>
                    <a:pt x="939867" y="52513"/>
                    <a:pt x="951383" y="80315"/>
                    <a:pt x="951383" y="109304"/>
                  </a:cubicBezTo>
                  <a:lnTo>
                    <a:pt x="951383" y="703496"/>
                  </a:lnTo>
                  <a:cubicBezTo>
                    <a:pt x="951383" y="763863"/>
                    <a:pt x="902446" y="812800"/>
                    <a:pt x="842079" y="812800"/>
                  </a:cubicBezTo>
                  <a:lnTo>
                    <a:pt x="109304" y="812800"/>
                  </a:lnTo>
                  <a:cubicBezTo>
                    <a:pt x="48937" y="812800"/>
                    <a:pt x="0" y="763863"/>
                    <a:pt x="0" y="703496"/>
                  </a:cubicBezTo>
                  <a:lnTo>
                    <a:pt x="0" y="109304"/>
                  </a:lnTo>
                  <a:cubicBezTo>
                    <a:pt x="0" y="48937"/>
                    <a:pt x="48937" y="0"/>
                    <a:pt x="109304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5"/>
            <p:cNvSpPr txBox="1"/>
            <p:nvPr/>
          </p:nvSpPr>
          <p:spPr>
            <a:xfrm>
              <a:off x="0" y="-47625"/>
              <a:ext cx="951383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2" name="Google Shape;25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41113" y="3943080"/>
            <a:ext cx="3952861" cy="125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12580525" y="6106733"/>
            <a:ext cx="2984044" cy="1663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Elaborate on what you want to discuss. </a:t>
            </a:r>
            <a:endParaRPr/>
          </a:p>
        </p:txBody>
      </p:sp>
      <p:grpSp>
        <p:nvGrpSpPr>
          <p:cNvPr id="254" name="Google Shape;254;p15"/>
          <p:cNvGrpSpPr/>
          <p:nvPr/>
        </p:nvGrpSpPr>
        <p:grpSpPr>
          <a:xfrm>
            <a:off x="15788440" y="3974614"/>
            <a:ext cx="1188670" cy="1188670"/>
            <a:chOff x="0" y="0"/>
            <a:chExt cx="812800" cy="812800"/>
          </a:xfrm>
        </p:grpSpPr>
        <p:sp>
          <p:nvSpPr>
            <p:cNvPr id="255" name="Google Shape;25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15"/>
          <p:cNvGrpSpPr/>
          <p:nvPr/>
        </p:nvGrpSpPr>
        <p:grpSpPr>
          <a:xfrm>
            <a:off x="15882802" y="4068977"/>
            <a:ext cx="999945" cy="999945"/>
            <a:chOff x="0" y="0"/>
            <a:chExt cx="812800" cy="812800"/>
          </a:xfrm>
        </p:grpSpPr>
        <p:sp>
          <p:nvSpPr>
            <p:cNvPr id="258" name="Google Shape;25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5"/>
          <p:cNvSpPr txBox="1"/>
          <p:nvPr/>
        </p:nvSpPr>
        <p:spPr>
          <a:xfrm>
            <a:off x="15564569" y="4303837"/>
            <a:ext cx="1636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72%</a:t>
            </a:r>
            <a:endParaRPr/>
          </a:p>
        </p:txBody>
      </p:sp>
      <p:grpSp>
        <p:nvGrpSpPr>
          <p:cNvPr id="261" name="Google Shape;261;p15"/>
          <p:cNvGrpSpPr/>
          <p:nvPr/>
        </p:nvGrpSpPr>
        <p:grpSpPr>
          <a:xfrm rot="-5400000">
            <a:off x="13054087" y="4497162"/>
            <a:ext cx="10287000" cy="1292675"/>
            <a:chOff x="0" y="-47625"/>
            <a:chExt cx="2709333" cy="340458"/>
          </a:xfrm>
        </p:grpSpPr>
        <p:sp>
          <p:nvSpPr>
            <p:cNvPr id="262" name="Google Shape;262;p15"/>
            <p:cNvSpPr/>
            <p:nvPr/>
          </p:nvSpPr>
          <p:spPr>
            <a:xfrm>
              <a:off x="0" y="0"/>
              <a:ext cx="2709333" cy="292833"/>
            </a:xfrm>
            <a:custGeom>
              <a:rect b="b" l="l" r="r" t="t"/>
              <a:pathLst>
                <a:path extrusionOk="0" h="292833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292833"/>
                  </a:lnTo>
                  <a:lnTo>
                    <a:pt x="0" y="292833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263" name="Google Shape;263;p15"/>
            <p:cNvSpPr txBox="1"/>
            <p:nvPr/>
          </p:nvSpPr>
          <p:spPr>
            <a:xfrm>
              <a:off x="0" y="-47625"/>
              <a:ext cx="2709333" cy="340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5"/>
          <p:cNvGrpSpPr/>
          <p:nvPr/>
        </p:nvGrpSpPr>
        <p:grpSpPr>
          <a:xfrm rot="-5400000">
            <a:off x="15255941" y="7254941"/>
            <a:ext cx="841591" cy="5222527"/>
            <a:chOff x="0" y="-47625"/>
            <a:chExt cx="221653" cy="1375480"/>
          </a:xfrm>
        </p:grpSpPr>
        <p:sp>
          <p:nvSpPr>
            <p:cNvPr id="265" name="Google Shape;265;p15"/>
            <p:cNvSpPr/>
            <p:nvPr/>
          </p:nvSpPr>
          <p:spPr>
            <a:xfrm>
              <a:off x="0" y="0"/>
              <a:ext cx="221653" cy="1327855"/>
            </a:xfrm>
            <a:custGeom>
              <a:rect b="b" l="l" r="r" t="t"/>
              <a:pathLst>
                <a:path extrusionOk="0" h="1327855" w="221653">
                  <a:moveTo>
                    <a:pt x="0" y="0"/>
                  </a:moveTo>
                  <a:lnTo>
                    <a:pt x="221653" y="0"/>
                  </a:lnTo>
                  <a:lnTo>
                    <a:pt x="221653" y="1327855"/>
                  </a:lnTo>
                  <a:lnTo>
                    <a:pt x="0" y="1327855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66" name="Google Shape;266;p15"/>
            <p:cNvSpPr txBox="1"/>
            <p:nvPr/>
          </p:nvSpPr>
          <p:spPr>
            <a:xfrm>
              <a:off x="0" y="-47625"/>
              <a:ext cx="221653" cy="1375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5"/>
          <p:cNvGrpSpPr/>
          <p:nvPr/>
        </p:nvGrpSpPr>
        <p:grpSpPr>
          <a:xfrm rot="-5400000">
            <a:off x="-288721" y="-309679"/>
            <a:ext cx="1115122" cy="2570700"/>
            <a:chOff x="0" y="-47625"/>
            <a:chExt cx="293695" cy="677057"/>
          </a:xfrm>
        </p:grpSpPr>
        <p:sp>
          <p:nvSpPr>
            <p:cNvPr id="268" name="Google Shape;268;p15"/>
            <p:cNvSpPr/>
            <p:nvPr/>
          </p:nvSpPr>
          <p:spPr>
            <a:xfrm>
              <a:off x="0" y="0"/>
              <a:ext cx="293695" cy="629432"/>
            </a:xfrm>
            <a:custGeom>
              <a:rect b="b" l="l" r="r" t="t"/>
              <a:pathLst>
                <a:path extrusionOk="0" h="629432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29432"/>
                  </a:lnTo>
                  <a:lnTo>
                    <a:pt x="0" y="629432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269" name="Google Shape;269;p15"/>
            <p:cNvSpPr txBox="1"/>
            <p:nvPr/>
          </p:nvSpPr>
          <p:spPr>
            <a:xfrm>
              <a:off x="0" y="-47625"/>
              <a:ext cx="293695" cy="677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5"/>
          <p:cNvGrpSpPr/>
          <p:nvPr/>
        </p:nvGrpSpPr>
        <p:grpSpPr>
          <a:xfrm rot="-5400000">
            <a:off x="15619258" y="7720424"/>
            <a:ext cx="775664" cy="3449971"/>
            <a:chOff x="0" y="-47625"/>
            <a:chExt cx="204290" cy="908634"/>
          </a:xfrm>
        </p:grpSpPr>
        <p:sp>
          <p:nvSpPr>
            <p:cNvPr id="271" name="Google Shape;271;p15"/>
            <p:cNvSpPr/>
            <p:nvPr/>
          </p:nvSpPr>
          <p:spPr>
            <a:xfrm>
              <a:off x="0" y="0"/>
              <a:ext cx="204290" cy="861009"/>
            </a:xfrm>
            <a:custGeom>
              <a:rect b="b" l="l" r="r" t="t"/>
              <a:pathLst>
                <a:path extrusionOk="0" h="861009" w="204290">
                  <a:moveTo>
                    <a:pt x="0" y="0"/>
                  </a:moveTo>
                  <a:lnTo>
                    <a:pt x="204290" y="0"/>
                  </a:lnTo>
                  <a:lnTo>
                    <a:pt x="204290" y="861009"/>
                  </a:lnTo>
                  <a:lnTo>
                    <a:pt x="0" y="8610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2" name="Google Shape;272;p15"/>
            <p:cNvSpPr txBox="1"/>
            <p:nvPr/>
          </p:nvSpPr>
          <p:spPr>
            <a:xfrm>
              <a:off x="0" y="-47625"/>
              <a:ext cx="204290" cy="908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3" name="Google Shape;2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3271488"/>
            <a:ext cx="452225" cy="733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34200" y="493400"/>
            <a:ext cx="2146050" cy="53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6"/>
          <p:cNvGrpSpPr/>
          <p:nvPr/>
        </p:nvGrpSpPr>
        <p:grpSpPr>
          <a:xfrm>
            <a:off x="6634694" y="3861237"/>
            <a:ext cx="4992962" cy="4992962"/>
            <a:chOff x="0" y="0"/>
            <a:chExt cx="812800" cy="812800"/>
          </a:xfrm>
        </p:grpSpPr>
        <p:sp>
          <p:nvSpPr>
            <p:cNvPr id="280" name="Google Shape;28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382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6"/>
          <p:cNvGrpSpPr/>
          <p:nvPr/>
        </p:nvGrpSpPr>
        <p:grpSpPr>
          <a:xfrm>
            <a:off x="10039121" y="3153088"/>
            <a:ext cx="1868383" cy="1868383"/>
            <a:chOff x="0" y="0"/>
            <a:chExt cx="812800" cy="812800"/>
          </a:xfrm>
        </p:grpSpPr>
        <p:sp>
          <p:nvSpPr>
            <p:cNvPr id="283" name="Google Shape;28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6"/>
          <p:cNvGrpSpPr/>
          <p:nvPr/>
        </p:nvGrpSpPr>
        <p:grpSpPr>
          <a:xfrm>
            <a:off x="10187442" y="3301409"/>
            <a:ext cx="1571741" cy="1571741"/>
            <a:chOff x="0" y="0"/>
            <a:chExt cx="812800" cy="812800"/>
          </a:xfrm>
        </p:grpSpPr>
        <p:sp>
          <p:nvSpPr>
            <p:cNvPr id="286" name="Google Shape;28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6"/>
          <p:cNvGrpSpPr/>
          <p:nvPr/>
        </p:nvGrpSpPr>
        <p:grpSpPr>
          <a:xfrm>
            <a:off x="10693465" y="5259596"/>
            <a:ext cx="1868383" cy="1868383"/>
            <a:chOff x="0" y="0"/>
            <a:chExt cx="812800" cy="812800"/>
          </a:xfrm>
        </p:grpSpPr>
        <p:sp>
          <p:nvSpPr>
            <p:cNvPr id="289" name="Google Shape;28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16"/>
          <p:cNvGrpSpPr/>
          <p:nvPr/>
        </p:nvGrpSpPr>
        <p:grpSpPr>
          <a:xfrm>
            <a:off x="10841786" y="5407917"/>
            <a:ext cx="1571741" cy="1571741"/>
            <a:chOff x="0" y="0"/>
            <a:chExt cx="812800" cy="812800"/>
          </a:xfrm>
        </p:grpSpPr>
        <p:sp>
          <p:nvSpPr>
            <p:cNvPr id="292" name="Google Shape;29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16"/>
          <p:cNvGrpSpPr/>
          <p:nvPr/>
        </p:nvGrpSpPr>
        <p:grpSpPr>
          <a:xfrm>
            <a:off x="10039121" y="7389917"/>
            <a:ext cx="1868383" cy="1868383"/>
            <a:chOff x="0" y="0"/>
            <a:chExt cx="812800" cy="812800"/>
          </a:xfrm>
        </p:grpSpPr>
        <p:sp>
          <p:nvSpPr>
            <p:cNvPr id="295" name="Google Shape;29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16"/>
          <p:cNvGrpSpPr/>
          <p:nvPr/>
        </p:nvGrpSpPr>
        <p:grpSpPr>
          <a:xfrm>
            <a:off x="10187442" y="7538238"/>
            <a:ext cx="1571741" cy="1571741"/>
            <a:chOff x="0" y="0"/>
            <a:chExt cx="812800" cy="812800"/>
          </a:xfrm>
        </p:grpSpPr>
        <p:sp>
          <p:nvSpPr>
            <p:cNvPr id="298" name="Google Shape;29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6"/>
          <p:cNvGrpSpPr/>
          <p:nvPr/>
        </p:nvGrpSpPr>
        <p:grpSpPr>
          <a:xfrm>
            <a:off x="6513316" y="3153088"/>
            <a:ext cx="1868383" cy="1868383"/>
            <a:chOff x="0" y="0"/>
            <a:chExt cx="812800" cy="812800"/>
          </a:xfrm>
        </p:grpSpPr>
        <p:sp>
          <p:nvSpPr>
            <p:cNvPr id="301" name="Google Shape;30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6"/>
          <p:cNvGrpSpPr/>
          <p:nvPr/>
        </p:nvGrpSpPr>
        <p:grpSpPr>
          <a:xfrm>
            <a:off x="6661637" y="3301409"/>
            <a:ext cx="1571741" cy="1571741"/>
            <a:chOff x="0" y="0"/>
            <a:chExt cx="812800" cy="812800"/>
          </a:xfrm>
        </p:grpSpPr>
        <p:sp>
          <p:nvSpPr>
            <p:cNvPr id="304" name="Google Shape;30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16"/>
          <p:cNvGrpSpPr/>
          <p:nvPr/>
        </p:nvGrpSpPr>
        <p:grpSpPr>
          <a:xfrm>
            <a:off x="5727445" y="5259596"/>
            <a:ext cx="1868383" cy="1868383"/>
            <a:chOff x="0" y="0"/>
            <a:chExt cx="812800" cy="812800"/>
          </a:xfrm>
        </p:grpSpPr>
        <p:sp>
          <p:nvSpPr>
            <p:cNvPr id="307" name="Google Shape;307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6"/>
          <p:cNvGrpSpPr/>
          <p:nvPr/>
        </p:nvGrpSpPr>
        <p:grpSpPr>
          <a:xfrm>
            <a:off x="5875767" y="5407917"/>
            <a:ext cx="1571741" cy="1571741"/>
            <a:chOff x="0" y="0"/>
            <a:chExt cx="812800" cy="812800"/>
          </a:xfrm>
        </p:grpSpPr>
        <p:sp>
          <p:nvSpPr>
            <p:cNvPr id="310" name="Google Shape;31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16"/>
          <p:cNvGrpSpPr/>
          <p:nvPr/>
        </p:nvGrpSpPr>
        <p:grpSpPr>
          <a:xfrm>
            <a:off x="6513316" y="7389917"/>
            <a:ext cx="1868383" cy="1868383"/>
            <a:chOff x="0" y="0"/>
            <a:chExt cx="812800" cy="812800"/>
          </a:xfrm>
        </p:grpSpPr>
        <p:sp>
          <p:nvSpPr>
            <p:cNvPr id="313" name="Google Shape;31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6"/>
          <p:cNvGrpSpPr/>
          <p:nvPr/>
        </p:nvGrpSpPr>
        <p:grpSpPr>
          <a:xfrm>
            <a:off x="6661637" y="7538238"/>
            <a:ext cx="1571741" cy="1571741"/>
            <a:chOff x="0" y="0"/>
            <a:chExt cx="812800" cy="812800"/>
          </a:xfrm>
        </p:grpSpPr>
        <p:sp>
          <p:nvSpPr>
            <p:cNvPr id="316" name="Google Shape;31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16"/>
          <p:cNvSpPr txBox="1"/>
          <p:nvPr/>
        </p:nvSpPr>
        <p:spPr>
          <a:xfrm>
            <a:off x="12838319" y="3253784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319" name="Google Shape;319;p16"/>
          <p:cNvSpPr txBox="1"/>
          <p:nvPr/>
        </p:nvSpPr>
        <p:spPr>
          <a:xfrm>
            <a:off x="13666748" y="5727163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320" name="Google Shape;320;p16"/>
          <p:cNvSpPr txBox="1"/>
          <p:nvPr/>
        </p:nvSpPr>
        <p:spPr>
          <a:xfrm>
            <a:off x="12838319" y="7887863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321" name="Google Shape;321;p16"/>
          <p:cNvSpPr txBox="1"/>
          <p:nvPr/>
        </p:nvSpPr>
        <p:spPr>
          <a:xfrm>
            <a:off x="2991182" y="8029334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322" name="Google Shape;322;p16"/>
          <p:cNvSpPr txBox="1"/>
          <p:nvPr/>
        </p:nvSpPr>
        <p:spPr>
          <a:xfrm>
            <a:off x="1736668" y="5727163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323" name="Google Shape;323;p16"/>
          <p:cNvSpPr txBox="1"/>
          <p:nvPr/>
        </p:nvSpPr>
        <p:spPr>
          <a:xfrm>
            <a:off x="2991182" y="3424992"/>
            <a:ext cx="28845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pic>
        <p:nvPicPr>
          <p:cNvPr id="324" name="Google Shape;3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9625" y="3164002"/>
            <a:ext cx="1835765" cy="183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3755" y="5275906"/>
            <a:ext cx="1835765" cy="183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9625" y="7406226"/>
            <a:ext cx="1835765" cy="183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55430" y="3164002"/>
            <a:ext cx="1835765" cy="183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09774" y="5275906"/>
            <a:ext cx="1835765" cy="183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55430" y="7406226"/>
            <a:ext cx="1835765" cy="1835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16"/>
          <p:cNvGrpSpPr/>
          <p:nvPr/>
        </p:nvGrpSpPr>
        <p:grpSpPr>
          <a:xfrm>
            <a:off x="-4641630" y="4078649"/>
            <a:ext cx="8054500" cy="7047688"/>
            <a:chOff x="0" y="0"/>
            <a:chExt cx="812800" cy="711200"/>
          </a:xfrm>
        </p:grpSpPr>
        <p:sp>
          <p:nvSpPr>
            <p:cNvPr id="331" name="Google Shape;331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332" name="Google Shape;332;p1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16"/>
          <p:cNvGrpSpPr/>
          <p:nvPr/>
        </p:nvGrpSpPr>
        <p:grpSpPr>
          <a:xfrm rot="10800000">
            <a:off x="14876423" y="-884280"/>
            <a:ext cx="8054500" cy="7047688"/>
            <a:chOff x="0" y="0"/>
            <a:chExt cx="812800" cy="711200"/>
          </a:xfrm>
        </p:grpSpPr>
        <p:sp>
          <p:nvSpPr>
            <p:cNvPr id="334" name="Google Shape;334;p16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335" name="Google Shape;335;p1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16"/>
          <p:cNvGrpSpPr/>
          <p:nvPr/>
        </p:nvGrpSpPr>
        <p:grpSpPr>
          <a:xfrm rot="-5400000">
            <a:off x="16357477" y="8356477"/>
            <a:ext cx="1115122" cy="2745923"/>
            <a:chOff x="0" y="-47625"/>
            <a:chExt cx="293695" cy="723206"/>
          </a:xfrm>
        </p:grpSpPr>
        <p:sp>
          <p:nvSpPr>
            <p:cNvPr id="337" name="Google Shape;337;p16"/>
            <p:cNvSpPr/>
            <p:nvPr/>
          </p:nvSpPr>
          <p:spPr>
            <a:xfrm>
              <a:off x="0" y="0"/>
              <a:ext cx="293695" cy="675581"/>
            </a:xfrm>
            <a:custGeom>
              <a:rect b="b" l="l" r="r" t="t"/>
              <a:pathLst>
                <a:path extrusionOk="0" h="675581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75581"/>
                  </a:lnTo>
                  <a:lnTo>
                    <a:pt x="0" y="675581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338" name="Google Shape;338;p16"/>
            <p:cNvSpPr txBox="1"/>
            <p:nvPr/>
          </p:nvSpPr>
          <p:spPr>
            <a:xfrm>
              <a:off x="0" y="-47625"/>
              <a:ext cx="293695" cy="7232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16"/>
          <p:cNvGrpSpPr/>
          <p:nvPr/>
        </p:nvGrpSpPr>
        <p:grpSpPr>
          <a:xfrm rot="-5400000">
            <a:off x="16059103" y="8097537"/>
            <a:ext cx="2191201" cy="1072602"/>
            <a:chOff x="0" y="-47625"/>
            <a:chExt cx="577106" cy="282496"/>
          </a:xfrm>
        </p:grpSpPr>
        <p:sp>
          <p:nvSpPr>
            <p:cNvPr id="340" name="Google Shape;340;p16"/>
            <p:cNvSpPr/>
            <p:nvPr/>
          </p:nvSpPr>
          <p:spPr>
            <a:xfrm>
              <a:off x="0" y="0"/>
              <a:ext cx="577106" cy="234871"/>
            </a:xfrm>
            <a:custGeom>
              <a:rect b="b" l="l" r="r" t="t"/>
              <a:pathLst>
                <a:path extrusionOk="0" h="234871" w="577106">
                  <a:moveTo>
                    <a:pt x="0" y="0"/>
                  </a:moveTo>
                  <a:lnTo>
                    <a:pt x="577106" y="0"/>
                  </a:lnTo>
                  <a:lnTo>
                    <a:pt x="577106" y="234871"/>
                  </a:lnTo>
                  <a:lnTo>
                    <a:pt x="0" y="2348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1" name="Google Shape;341;p16"/>
            <p:cNvSpPr txBox="1"/>
            <p:nvPr/>
          </p:nvSpPr>
          <p:spPr>
            <a:xfrm>
              <a:off x="0" y="-47625"/>
              <a:ext cx="577106" cy="2824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16"/>
          <p:cNvGrpSpPr/>
          <p:nvPr/>
        </p:nvGrpSpPr>
        <p:grpSpPr>
          <a:xfrm rot="-5400000">
            <a:off x="546963" y="-727789"/>
            <a:ext cx="1115122" cy="2570700"/>
            <a:chOff x="0" y="-47625"/>
            <a:chExt cx="293695" cy="677057"/>
          </a:xfrm>
        </p:grpSpPr>
        <p:sp>
          <p:nvSpPr>
            <p:cNvPr id="343" name="Google Shape;343;p16"/>
            <p:cNvSpPr/>
            <p:nvPr/>
          </p:nvSpPr>
          <p:spPr>
            <a:xfrm>
              <a:off x="0" y="0"/>
              <a:ext cx="293695" cy="629432"/>
            </a:xfrm>
            <a:custGeom>
              <a:rect b="b" l="l" r="r" t="t"/>
              <a:pathLst>
                <a:path extrusionOk="0" h="629432" w="293695">
                  <a:moveTo>
                    <a:pt x="0" y="0"/>
                  </a:moveTo>
                  <a:lnTo>
                    <a:pt x="293695" y="0"/>
                  </a:lnTo>
                  <a:lnTo>
                    <a:pt x="293695" y="629432"/>
                  </a:lnTo>
                  <a:lnTo>
                    <a:pt x="0" y="629432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344" name="Google Shape;344;p16"/>
            <p:cNvSpPr txBox="1"/>
            <p:nvPr/>
          </p:nvSpPr>
          <p:spPr>
            <a:xfrm>
              <a:off x="0" y="-47625"/>
              <a:ext cx="293695" cy="6770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16"/>
          <p:cNvSpPr txBox="1"/>
          <p:nvPr/>
        </p:nvSpPr>
        <p:spPr>
          <a:xfrm>
            <a:off x="1423555" y="1028700"/>
            <a:ext cx="1544088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Our Vision </a:t>
            </a:r>
            <a:endParaRPr/>
          </a:p>
        </p:txBody>
      </p:sp>
      <p:grpSp>
        <p:nvGrpSpPr>
          <p:cNvPr id="346" name="Google Shape;346;p16"/>
          <p:cNvGrpSpPr/>
          <p:nvPr/>
        </p:nvGrpSpPr>
        <p:grpSpPr>
          <a:xfrm rot="-5400000">
            <a:off x="-1671992" y="8236958"/>
            <a:ext cx="3626868" cy="1070332"/>
            <a:chOff x="0" y="-47625"/>
            <a:chExt cx="955224" cy="281898"/>
          </a:xfrm>
        </p:grpSpPr>
        <p:sp>
          <p:nvSpPr>
            <p:cNvPr id="347" name="Google Shape;347;p16"/>
            <p:cNvSpPr/>
            <p:nvPr/>
          </p:nvSpPr>
          <p:spPr>
            <a:xfrm>
              <a:off x="0" y="0"/>
              <a:ext cx="955224" cy="234273"/>
            </a:xfrm>
            <a:custGeom>
              <a:rect b="b" l="l" r="r" t="t"/>
              <a:pathLst>
                <a:path extrusionOk="0" h="234273" w="955224">
                  <a:moveTo>
                    <a:pt x="0" y="0"/>
                  </a:moveTo>
                  <a:lnTo>
                    <a:pt x="955224" y="0"/>
                  </a:lnTo>
                  <a:lnTo>
                    <a:pt x="955224" y="234273"/>
                  </a:lnTo>
                  <a:lnTo>
                    <a:pt x="0" y="2342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8" name="Google Shape;348;p16"/>
            <p:cNvSpPr txBox="1"/>
            <p:nvPr/>
          </p:nvSpPr>
          <p:spPr>
            <a:xfrm>
              <a:off x="0" y="-47625"/>
              <a:ext cx="955224" cy="2818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9" name="Google Shape;34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637" y="-4417875"/>
            <a:ext cx="498800" cy="814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348550" y="9408226"/>
            <a:ext cx="2202775" cy="550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3261" y="2754280"/>
            <a:ext cx="3604021" cy="353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6084" y="2714401"/>
            <a:ext cx="3512701" cy="3614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17"/>
          <p:cNvGrpSpPr/>
          <p:nvPr/>
        </p:nvGrpSpPr>
        <p:grpSpPr>
          <a:xfrm>
            <a:off x="2090067" y="6705639"/>
            <a:ext cx="787387" cy="787387"/>
            <a:chOff x="0" y="0"/>
            <a:chExt cx="812800" cy="812800"/>
          </a:xfrm>
        </p:grpSpPr>
        <p:sp>
          <p:nvSpPr>
            <p:cNvPr id="358" name="Google Shape;35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7"/>
          <p:cNvGrpSpPr/>
          <p:nvPr/>
        </p:nvGrpSpPr>
        <p:grpSpPr>
          <a:xfrm>
            <a:off x="2183109" y="6798681"/>
            <a:ext cx="601304" cy="601304"/>
            <a:chOff x="0" y="0"/>
            <a:chExt cx="812800" cy="812800"/>
          </a:xfrm>
        </p:grpSpPr>
        <p:sp>
          <p:nvSpPr>
            <p:cNvPr id="361" name="Google Shape;36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7"/>
          <p:cNvGrpSpPr/>
          <p:nvPr/>
        </p:nvGrpSpPr>
        <p:grpSpPr>
          <a:xfrm>
            <a:off x="2090067" y="7588276"/>
            <a:ext cx="787387" cy="787387"/>
            <a:chOff x="0" y="0"/>
            <a:chExt cx="812800" cy="812800"/>
          </a:xfrm>
        </p:grpSpPr>
        <p:sp>
          <p:nvSpPr>
            <p:cNvPr id="364" name="Google Shape;36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7"/>
          <p:cNvGrpSpPr/>
          <p:nvPr/>
        </p:nvGrpSpPr>
        <p:grpSpPr>
          <a:xfrm>
            <a:off x="2183109" y="7681318"/>
            <a:ext cx="601304" cy="601304"/>
            <a:chOff x="0" y="0"/>
            <a:chExt cx="812800" cy="812800"/>
          </a:xfrm>
        </p:grpSpPr>
        <p:sp>
          <p:nvSpPr>
            <p:cNvPr id="367" name="Google Shape;36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7"/>
          <p:cNvGrpSpPr/>
          <p:nvPr/>
        </p:nvGrpSpPr>
        <p:grpSpPr>
          <a:xfrm>
            <a:off x="2090067" y="8470913"/>
            <a:ext cx="787387" cy="787387"/>
            <a:chOff x="0" y="0"/>
            <a:chExt cx="812800" cy="812800"/>
          </a:xfrm>
        </p:grpSpPr>
        <p:sp>
          <p:nvSpPr>
            <p:cNvPr id="370" name="Google Shape;37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7"/>
          <p:cNvGrpSpPr/>
          <p:nvPr/>
        </p:nvGrpSpPr>
        <p:grpSpPr>
          <a:xfrm>
            <a:off x="2183109" y="8563955"/>
            <a:ext cx="601304" cy="601304"/>
            <a:chOff x="0" y="0"/>
            <a:chExt cx="812800" cy="812800"/>
          </a:xfrm>
        </p:grpSpPr>
        <p:sp>
          <p:nvSpPr>
            <p:cNvPr id="373" name="Google Shape;37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75" name="Google Shape;375;p17"/>
          <p:cNvCxnSpPr/>
          <p:nvPr/>
        </p:nvCxnSpPr>
        <p:spPr>
          <a:xfrm>
            <a:off x="3281699" y="7099333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6" name="Google Shape;376;p17"/>
          <p:cNvCxnSpPr/>
          <p:nvPr/>
        </p:nvCxnSpPr>
        <p:spPr>
          <a:xfrm>
            <a:off x="3281699" y="7981970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7" name="Google Shape;377;p17"/>
          <p:cNvCxnSpPr/>
          <p:nvPr/>
        </p:nvCxnSpPr>
        <p:spPr>
          <a:xfrm>
            <a:off x="3281699" y="8864607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8" name="Google Shape;378;p17"/>
          <p:cNvCxnSpPr/>
          <p:nvPr/>
        </p:nvCxnSpPr>
        <p:spPr>
          <a:xfrm>
            <a:off x="8114274" y="7099333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9" name="Google Shape;379;p17"/>
          <p:cNvCxnSpPr/>
          <p:nvPr/>
        </p:nvCxnSpPr>
        <p:spPr>
          <a:xfrm>
            <a:off x="8114274" y="7981970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0" name="Google Shape;380;p17"/>
          <p:cNvCxnSpPr/>
          <p:nvPr/>
        </p:nvCxnSpPr>
        <p:spPr>
          <a:xfrm>
            <a:off x="8114274" y="8864607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1" name="Google Shape;381;p17"/>
          <p:cNvGrpSpPr/>
          <p:nvPr/>
        </p:nvGrpSpPr>
        <p:grpSpPr>
          <a:xfrm>
            <a:off x="7041137" y="6704697"/>
            <a:ext cx="787387" cy="787387"/>
            <a:chOff x="0" y="0"/>
            <a:chExt cx="812800" cy="812800"/>
          </a:xfrm>
        </p:grpSpPr>
        <p:sp>
          <p:nvSpPr>
            <p:cNvPr id="382" name="Google Shape;382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17"/>
          <p:cNvGrpSpPr/>
          <p:nvPr/>
        </p:nvGrpSpPr>
        <p:grpSpPr>
          <a:xfrm>
            <a:off x="7134179" y="6797739"/>
            <a:ext cx="601304" cy="601304"/>
            <a:chOff x="0" y="0"/>
            <a:chExt cx="812800" cy="812800"/>
          </a:xfrm>
        </p:grpSpPr>
        <p:sp>
          <p:nvSpPr>
            <p:cNvPr id="385" name="Google Shape;38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17"/>
          <p:cNvGrpSpPr/>
          <p:nvPr/>
        </p:nvGrpSpPr>
        <p:grpSpPr>
          <a:xfrm>
            <a:off x="7041137" y="7587334"/>
            <a:ext cx="787387" cy="787387"/>
            <a:chOff x="0" y="0"/>
            <a:chExt cx="812800" cy="812800"/>
          </a:xfrm>
        </p:grpSpPr>
        <p:sp>
          <p:nvSpPr>
            <p:cNvPr id="388" name="Google Shape;38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17"/>
          <p:cNvGrpSpPr/>
          <p:nvPr/>
        </p:nvGrpSpPr>
        <p:grpSpPr>
          <a:xfrm>
            <a:off x="7134179" y="7680376"/>
            <a:ext cx="601304" cy="601304"/>
            <a:chOff x="0" y="0"/>
            <a:chExt cx="812800" cy="812800"/>
          </a:xfrm>
        </p:grpSpPr>
        <p:sp>
          <p:nvSpPr>
            <p:cNvPr id="391" name="Google Shape;39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17"/>
          <p:cNvGrpSpPr/>
          <p:nvPr/>
        </p:nvGrpSpPr>
        <p:grpSpPr>
          <a:xfrm>
            <a:off x="7041137" y="8469971"/>
            <a:ext cx="787387" cy="787387"/>
            <a:chOff x="0" y="0"/>
            <a:chExt cx="812800" cy="812800"/>
          </a:xfrm>
        </p:grpSpPr>
        <p:sp>
          <p:nvSpPr>
            <p:cNvPr id="394" name="Google Shape;39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17"/>
          <p:cNvGrpSpPr/>
          <p:nvPr/>
        </p:nvGrpSpPr>
        <p:grpSpPr>
          <a:xfrm>
            <a:off x="7134179" y="8563013"/>
            <a:ext cx="601304" cy="601304"/>
            <a:chOff x="0" y="0"/>
            <a:chExt cx="812800" cy="812800"/>
          </a:xfrm>
        </p:grpSpPr>
        <p:sp>
          <p:nvSpPr>
            <p:cNvPr id="397" name="Google Shape;39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17"/>
          <p:cNvSpPr txBox="1"/>
          <p:nvPr/>
        </p:nvSpPr>
        <p:spPr>
          <a:xfrm>
            <a:off x="1158470" y="1071596"/>
            <a:ext cx="1597106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Market Competitors</a:t>
            </a:r>
            <a:endParaRPr/>
          </a:p>
        </p:txBody>
      </p:sp>
      <p:sp>
        <p:nvSpPr>
          <p:cNvPr id="400" name="Google Shape;400;p17"/>
          <p:cNvSpPr txBox="1"/>
          <p:nvPr/>
        </p:nvSpPr>
        <p:spPr>
          <a:xfrm>
            <a:off x="2191298" y="6806416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/>
          </a:p>
        </p:txBody>
      </p:sp>
      <p:sp>
        <p:nvSpPr>
          <p:cNvPr id="401" name="Google Shape;401;p17"/>
          <p:cNvSpPr txBox="1"/>
          <p:nvPr/>
        </p:nvSpPr>
        <p:spPr>
          <a:xfrm>
            <a:off x="4431021" y="6758020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39,2%</a:t>
            </a:r>
            <a:endParaRPr/>
          </a:p>
        </p:txBody>
      </p:sp>
      <p:sp>
        <p:nvSpPr>
          <p:cNvPr id="402" name="Google Shape;402;p17"/>
          <p:cNvSpPr txBox="1"/>
          <p:nvPr/>
        </p:nvSpPr>
        <p:spPr>
          <a:xfrm>
            <a:off x="4431021" y="7640657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44,3%</a:t>
            </a:r>
            <a:endParaRPr/>
          </a:p>
        </p:txBody>
      </p:sp>
      <p:sp>
        <p:nvSpPr>
          <p:cNvPr id="403" name="Google Shape;403;p17"/>
          <p:cNvSpPr txBox="1"/>
          <p:nvPr/>
        </p:nvSpPr>
        <p:spPr>
          <a:xfrm>
            <a:off x="4431021" y="8523294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16,5%</a:t>
            </a:r>
            <a:endParaRPr/>
          </a:p>
        </p:txBody>
      </p:sp>
      <p:sp>
        <p:nvSpPr>
          <p:cNvPr id="404" name="Google Shape;404;p17"/>
          <p:cNvSpPr txBox="1"/>
          <p:nvPr/>
        </p:nvSpPr>
        <p:spPr>
          <a:xfrm>
            <a:off x="2191298" y="7689053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/>
          </a:p>
        </p:txBody>
      </p:sp>
      <p:sp>
        <p:nvSpPr>
          <p:cNvPr id="405" name="Google Shape;405;p17"/>
          <p:cNvSpPr txBox="1"/>
          <p:nvPr/>
        </p:nvSpPr>
        <p:spPr>
          <a:xfrm>
            <a:off x="2191298" y="8571690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/>
          </a:p>
        </p:txBody>
      </p:sp>
      <p:sp>
        <p:nvSpPr>
          <p:cNvPr id="406" name="Google Shape;406;p17"/>
          <p:cNvSpPr txBox="1"/>
          <p:nvPr/>
        </p:nvSpPr>
        <p:spPr>
          <a:xfrm>
            <a:off x="9263596" y="6758020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18,9%</a:t>
            </a:r>
            <a:endParaRPr/>
          </a:p>
        </p:txBody>
      </p:sp>
      <p:sp>
        <p:nvSpPr>
          <p:cNvPr id="407" name="Google Shape;407;p17"/>
          <p:cNvSpPr txBox="1"/>
          <p:nvPr/>
        </p:nvSpPr>
        <p:spPr>
          <a:xfrm>
            <a:off x="9263596" y="7640657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44,7%</a:t>
            </a:r>
            <a:endParaRPr/>
          </a:p>
        </p:txBody>
      </p:sp>
      <p:sp>
        <p:nvSpPr>
          <p:cNvPr id="408" name="Google Shape;408;p17"/>
          <p:cNvSpPr txBox="1"/>
          <p:nvPr/>
        </p:nvSpPr>
        <p:spPr>
          <a:xfrm>
            <a:off x="9263596" y="8523294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38,4%</a:t>
            </a:r>
            <a:endParaRPr/>
          </a:p>
        </p:txBody>
      </p:sp>
      <p:sp>
        <p:nvSpPr>
          <p:cNvPr id="409" name="Google Shape;409;p17"/>
          <p:cNvSpPr txBox="1"/>
          <p:nvPr/>
        </p:nvSpPr>
        <p:spPr>
          <a:xfrm>
            <a:off x="7142368" y="6834220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/>
          </a:p>
        </p:txBody>
      </p:sp>
      <p:sp>
        <p:nvSpPr>
          <p:cNvPr id="410" name="Google Shape;410;p17"/>
          <p:cNvSpPr txBox="1"/>
          <p:nvPr/>
        </p:nvSpPr>
        <p:spPr>
          <a:xfrm>
            <a:off x="7142368" y="7716857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/>
          </a:p>
        </p:txBody>
      </p:sp>
      <p:sp>
        <p:nvSpPr>
          <p:cNvPr id="411" name="Google Shape;411;p17"/>
          <p:cNvSpPr txBox="1"/>
          <p:nvPr/>
        </p:nvSpPr>
        <p:spPr>
          <a:xfrm>
            <a:off x="7142368" y="8599494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/>
          </a:p>
        </p:txBody>
      </p:sp>
      <p:pic>
        <p:nvPicPr>
          <p:cNvPr id="412" name="Google Shape;41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25259" y="2689114"/>
            <a:ext cx="3466876" cy="3695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17"/>
          <p:cNvCxnSpPr/>
          <p:nvPr/>
        </p:nvCxnSpPr>
        <p:spPr>
          <a:xfrm>
            <a:off x="13412200" y="7036931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4" name="Google Shape;414;p17"/>
          <p:cNvCxnSpPr/>
          <p:nvPr/>
        </p:nvCxnSpPr>
        <p:spPr>
          <a:xfrm>
            <a:off x="13412200" y="7919568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5" name="Google Shape;415;p17"/>
          <p:cNvCxnSpPr/>
          <p:nvPr/>
        </p:nvCxnSpPr>
        <p:spPr>
          <a:xfrm>
            <a:off x="13412200" y="8802205"/>
            <a:ext cx="863572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6" name="Google Shape;416;p17"/>
          <p:cNvGrpSpPr/>
          <p:nvPr/>
        </p:nvGrpSpPr>
        <p:grpSpPr>
          <a:xfrm>
            <a:off x="12339063" y="6642296"/>
            <a:ext cx="787387" cy="787387"/>
            <a:chOff x="0" y="0"/>
            <a:chExt cx="812800" cy="812800"/>
          </a:xfrm>
        </p:grpSpPr>
        <p:sp>
          <p:nvSpPr>
            <p:cNvPr id="417" name="Google Shape;41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17"/>
          <p:cNvGrpSpPr/>
          <p:nvPr/>
        </p:nvGrpSpPr>
        <p:grpSpPr>
          <a:xfrm>
            <a:off x="12432105" y="6735338"/>
            <a:ext cx="601304" cy="601304"/>
            <a:chOff x="0" y="0"/>
            <a:chExt cx="812800" cy="812800"/>
          </a:xfrm>
        </p:grpSpPr>
        <p:sp>
          <p:nvSpPr>
            <p:cNvPr id="420" name="Google Shape;42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17"/>
          <p:cNvGrpSpPr/>
          <p:nvPr/>
        </p:nvGrpSpPr>
        <p:grpSpPr>
          <a:xfrm>
            <a:off x="12339063" y="7524933"/>
            <a:ext cx="787387" cy="787387"/>
            <a:chOff x="0" y="0"/>
            <a:chExt cx="812800" cy="812800"/>
          </a:xfrm>
        </p:grpSpPr>
        <p:sp>
          <p:nvSpPr>
            <p:cNvPr id="423" name="Google Shape;42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17"/>
          <p:cNvGrpSpPr/>
          <p:nvPr/>
        </p:nvGrpSpPr>
        <p:grpSpPr>
          <a:xfrm>
            <a:off x="12432105" y="7617975"/>
            <a:ext cx="601304" cy="601304"/>
            <a:chOff x="0" y="0"/>
            <a:chExt cx="812800" cy="812800"/>
          </a:xfrm>
        </p:grpSpPr>
        <p:sp>
          <p:nvSpPr>
            <p:cNvPr id="426" name="Google Shape;42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17"/>
          <p:cNvGrpSpPr/>
          <p:nvPr/>
        </p:nvGrpSpPr>
        <p:grpSpPr>
          <a:xfrm>
            <a:off x="12339063" y="8407570"/>
            <a:ext cx="787387" cy="787387"/>
            <a:chOff x="0" y="0"/>
            <a:chExt cx="812800" cy="812800"/>
          </a:xfrm>
        </p:grpSpPr>
        <p:sp>
          <p:nvSpPr>
            <p:cNvPr id="429" name="Google Shape;429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17"/>
          <p:cNvGrpSpPr/>
          <p:nvPr/>
        </p:nvGrpSpPr>
        <p:grpSpPr>
          <a:xfrm>
            <a:off x="12432105" y="8500612"/>
            <a:ext cx="601304" cy="601304"/>
            <a:chOff x="0" y="0"/>
            <a:chExt cx="812800" cy="812800"/>
          </a:xfrm>
        </p:grpSpPr>
        <p:sp>
          <p:nvSpPr>
            <p:cNvPr id="432" name="Google Shape;432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17"/>
          <p:cNvSpPr txBox="1"/>
          <p:nvPr/>
        </p:nvSpPr>
        <p:spPr>
          <a:xfrm>
            <a:off x="14561522" y="6695619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18,2%</a:t>
            </a:r>
            <a:endParaRPr/>
          </a:p>
        </p:txBody>
      </p:sp>
      <p:sp>
        <p:nvSpPr>
          <p:cNvPr id="435" name="Google Shape;435;p17"/>
          <p:cNvSpPr txBox="1"/>
          <p:nvPr/>
        </p:nvSpPr>
        <p:spPr>
          <a:xfrm>
            <a:off x="14561522" y="7578256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48,5%</a:t>
            </a:r>
            <a:endParaRPr/>
          </a:p>
        </p:txBody>
      </p:sp>
      <p:sp>
        <p:nvSpPr>
          <p:cNvPr id="436" name="Google Shape;436;p17"/>
          <p:cNvSpPr txBox="1"/>
          <p:nvPr/>
        </p:nvSpPr>
        <p:spPr>
          <a:xfrm>
            <a:off x="14561522" y="8460893"/>
            <a:ext cx="1636411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33,3%</a:t>
            </a:r>
            <a:endParaRPr/>
          </a:p>
        </p:txBody>
      </p:sp>
      <p:sp>
        <p:nvSpPr>
          <p:cNvPr id="437" name="Google Shape;437;p17"/>
          <p:cNvSpPr txBox="1"/>
          <p:nvPr/>
        </p:nvSpPr>
        <p:spPr>
          <a:xfrm>
            <a:off x="12440294" y="6771819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/>
          </a:p>
        </p:txBody>
      </p:sp>
      <p:sp>
        <p:nvSpPr>
          <p:cNvPr id="438" name="Google Shape;438;p17"/>
          <p:cNvSpPr txBox="1"/>
          <p:nvPr/>
        </p:nvSpPr>
        <p:spPr>
          <a:xfrm>
            <a:off x="12440294" y="7654456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/>
          </a:p>
        </p:txBody>
      </p:sp>
      <p:sp>
        <p:nvSpPr>
          <p:cNvPr id="439" name="Google Shape;439;p17"/>
          <p:cNvSpPr txBox="1"/>
          <p:nvPr/>
        </p:nvSpPr>
        <p:spPr>
          <a:xfrm>
            <a:off x="12440294" y="8537093"/>
            <a:ext cx="585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/>
          </a:p>
        </p:txBody>
      </p:sp>
      <p:grpSp>
        <p:nvGrpSpPr>
          <p:cNvPr id="440" name="Google Shape;440;p17"/>
          <p:cNvGrpSpPr/>
          <p:nvPr/>
        </p:nvGrpSpPr>
        <p:grpSpPr>
          <a:xfrm>
            <a:off x="14964843" y="4458126"/>
            <a:ext cx="8054523" cy="7047708"/>
            <a:chOff x="0" y="0"/>
            <a:chExt cx="812800" cy="711200"/>
          </a:xfrm>
        </p:grpSpPr>
        <p:sp>
          <p:nvSpPr>
            <p:cNvPr id="441" name="Google Shape;441;p17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442" name="Google Shape;442;p17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17"/>
          <p:cNvGrpSpPr/>
          <p:nvPr/>
        </p:nvGrpSpPr>
        <p:grpSpPr>
          <a:xfrm rot="10800000">
            <a:off x="-4027250" y="-913549"/>
            <a:ext cx="8054500" cy="7047688"/>
            <a:chOff x="0" y="0"/>
            <a:chExt cx="812800" cy="711200"/>
          </a:xfrm>
        </p:grpSpPr>
        <p:sp>
          <p:nvSpPr>
            <p:cNvPr id="444" name="Google Shape;444;p17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445" name="Google Shape;445;p17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17"/>
          <p:cNvGrpSpPr/>
          <p:nvPr/>
        </p:nvGrpSpPr>
        <p:grpSpPr>
          <a:xfrm rot="-5400000">
            <a:off x="16574830" y="8573830"/>
            <a:ext cx="2669025" cy="757314"/>
            <a:chOff x="0" y="-47625"/>
            <a:chExt cx="702953" cy="199457"/>
          </a:xfrm>
        </p:grpSpPr>
        <p:sp>
          <p:nvSpPr>
            <p:cNvPr id="447" name="Google Shape;447;p17"/>
            <p:cNvSpPr/>
            <p:nvPr/>
          </p:nvSpPr>
          <p:spPr>
            <a:xfrm>
              <a:off x="0" y="0"/>
              <a:ext cx="702953" cy="151832"/>
            </a:xfrm>
            <a:custGeom>
              <a:rect b="b" l="l" r="r" t="t"/>
              <a:pathLst>
                <a:path extrusionOk="0" h="151832" w="702953">
                  <a:moveTo>
                    <a:pt x="0" y="0"/>
                  </a:moveTo>
                  <a:lnTo>
                    <a:pt x="702953" y="0"/>
                  </a:lnTo>
                  <a:lnTo>
                    <a:pt x="702953" y="151832"/>
                  </a:lnTo>
                  <a:lnTo>
                    <a:pt x="0" y="151832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448" name="Google Shape;448;p17"/>
            <p:cNvSpPr txBox="1"/>
            <p:nvPr/>
          </p:nvSpPr>
          <p:spPr>
            <a:xfrm>
              <a:off x="0" y="-47625"/>
              <a:ext cx="702953" cy="1994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17"/>
          <p:cNvGrpSpPr/>
          <p:nvPr/>
        </p:nvGrpSpPr>
        <p:grpSpPr>
          <a:xfrm rot="-5400000">
            <a:off x="17105175" y="6666944"/>
            <a:ext cx="2167483" cy="739975"/>
            <a:chOff x="0" y="-47625"/>
            <a:chExt cx="570860" cy="194890"/>
          </a:xfrm>
        </p:grpSpPr>
        <p:sp>
          <p:nvSpPr>
            <p:cNvPr id="450" name="Google Shape;450;p17"/>
            <p:cNvSpPr/>
            <p:nvPr/>
          </p:nvSpPr>
          <p:spPr>
            <a:xfrm>
              <a:off x="0" y="0"/>
              <a:ext cx="570860" cy="147265"/>
            </a:xfrm>
            <a:custGeom>
              <a:rect b="b" l="l" r="r" t="t"/>
              <a:pathLst>
                <a:path extrusionOk="0" h="147265" w="570860">
                  <a:moveTo>
                    <a:pt x="0" y="0"/>
                  </a:moveTo>
                  <a:lnTo>
                    <a:pt x="570860" y="0"/>
                  </a:lnTo>
                  <a:lnTo>
                    <a:pt x="570860" y="147265"/>
                  </a:lnTo>
                  <a:lnTo>
                    <a:pt x="0" y="1472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1" name="Google Shape;451;p17"/>
            <p:cNvSpPr txBox="1"/>
            <p:nvPr/>
          </p:nvSpPr>
          <p:spPr>
            <a:xfrm>
              <a:off x="0" y="-47625"/>
              <a:ext cx="570860" cy="194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17"/>
          <p:cNvGrpSpPr/>
          <p:nvPr/>
        </p:nvGrpSpPr>
        <p:grpSpPr>
          <a:xfrm rot="-5400000">
            <a:off x="-1543553" y="8312168"/>
            <a:ext cx="2651792" cy="1510298"/>
            <a:chOff x="0" y="-47625"/>
            <a:chExt cx="698414" cy="397774"/>
          </a:xfrm>
        </p:grpSpPr>
        <p:sp>
          <p:nvSpPr>
            <p:cNvPr id="453" name="Google Shape;453;p17"/>
            <p:cNvSpPr/>
            <p:nvPr/>
          </p:nvSpPr>
          <p:spPr>
            <a:xfrm>
              <a:off x="0" y="0"/>
              <a:ext cx="698414" cy="350149"/>
            </a:xfrm>
            <a:custGeom>
              <a:rect b="b" l="l" r="r" t="t"/>
              <a:pathLst>
                <a:path extrusionOk="0" h="350149" w="698414">
                  <a:moveTo>
                    <a:pt x="0" y="0"/>
                  </a:moveTo>
                  <a:lnTo>
                    <a:pt x="698414" y="0"/>
                  </a:lnTo>
                  <a:lnTo>
                    <a:pt x="698414" y="350149"/>
                  </a:lnTo>
                  <a:lnTo>
                    <a:pt x="0" y="350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4" name="Google Shape;454;p17"/>
            <p:cNvSpPr txBox="1"/>
            <p:nvPr/>
          </p:nvSpPr>
          <p:spPr>
            <a:xfrm>
              <a:off x="0" y="-47625"/>
              <a:ext cx="698414" cy="397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5" name="Google Shape;45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250" y="313800"/>
            <a:ext cx="2167500" cy="5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75623" y="8919050"/>
            <a:ext cx="538425" cy="21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18"/>
          <p:cNvGrpSpPr/>
          <p:nvPr/>
        </p:nvGrpSpPr>
        <p:grpSpPr>
          <a:xfrm rot="-5400000">
            <a:off x="1057172" y="-1237998"/>
            <a:ext cx="10287000" cy="12762996"/>
            <a:chOff x="0" y="-47625"/>
            <a:chExt cx="2709333" cy="3361448"/>
          </a:xfrm>
        </p:grpSpPr>
        <p:sp>
          <p:nvSpPr>
            <p:cNvPr id="462" name="Google Shape;462;p18"/>
            <p:cNvSpPr/>
            <p:nvPr/>
          </p:nvSpPr>
          <p:spPr>
            <a:xfrm>
              <a:off x="0" y="0"/>
              <a:ext cx="2709333" cy="3313823"/>
            </a:xfrm>
            <a:custGeom>
              <a:rect b="b" l="l" r="r" t="t"/>
              <a:pathLst>
                <a:path extrusionOk="0" h="3313823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313823"/>
                  </a:lnTo>
                  <a:lnTo>
                    <a:pt x="0" y="3313823"/>
                  </a:ln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</p:sp>
        <p:sp>
          <p:nvSpPr>
            <p:cNvPr id="463" name="Google Shape;463;p18"/>
            <p:cNvSpPr txBox="1"/>
            <p:nvPr/>
          </p:nvSpPr>
          <p:spPr>
            <a:xfrm>
              <a:off x="0" y="-47625"/>
              <a:ext cx="2709333" cy="3361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18"/>
          <p:cNvGrpSpPr/>
          <p:nvPr/>
        </p:nvGrpSpPr>
        <p:grpSpPr>
          <a:xfrm>
            <a:off x="11334823" y="775267"/>
            <a:ext cx="5924477" cy="5924477"/>
            <a:chOff x="0" y="0"/>
            <a:chExt cx="812800" cy="812800"/>
          </a:xfrm>
        </p:grpSpPr>
        <p:sp>
          <p:nvSpPr>
            <p:cNvPr id="465" name="Google Shape;46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18"/>
          <p:cNvGrpSpPr/>
          <p:nvPr/>
        </p:nvGrpSpPr>
        <p:grpSpPr>
          <a:xfrm rot="-5400000">
            <a:off x="10591205" y="-1609269"/>
            <a:ext cx="2440125" cy="4769072"/>
            <a:chOff x="0" y="-47625"/>
            <a:chExt cx="642667" cy="1256052"/>
          </a:xfrm>
        </p:grpSpPr>
        <p:sp>
          <p:nvSpPr>
            <p:cNvPr id="468" name="Google Shape;468;p18"/>
            <p:cNvSpPr/>
            <p:nvPr/>
          </p:nvSpPr>
          <p:spPr>
            <a:xfrm>
              <a:off x="0" y="0"/>
              <a:ext cx="642667" cy="1208427"/>
            </a:xfrm>
            <a:custGeom>
              <a:rect b="b" l="l" r="r" t="t"/>
              <a:pathLst>
                <a:path extrusionOk="0" h="1208427" w="642667">
                  <a:moveTo>
                    <a:pt x="0" y="0"/>
                  </a:moveTo>
                  <a:lnTo>
                    <a:pt x="642667" y="0"/>
                  </a:lnTo>
                  <a:lnTo>
                    <a:pt x="642667" y="1208427"/>
                  </a:lnTo>
                  <a:lnTo>
                    <a:pt x="0" y="12084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9" name="Google Shape;469;p18"/>
            <p:cNvSpPr txBox="1"/>
            <p:nvPr/>
          </p:nvSpPr>
          <p:spPr>
            <a:xfrm>
              <a:off x="0" y="-47625"/>
              <a:ext cx="642667" cy="12560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0" name="Google Shape;4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1550" y="1055650"/>
            <a:ext cx="5415524" cy="54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8"/>
          <p:cNvSpPr txBox="1"/>
          <p:nvPr/>
        </p:nvSpPr>
        <p:spPr>
          <a:xfrm>
            <a:off x="1519821" y="4857334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Our Projects</a:t>
            </a:r>
            <a:endParaRPr/>
          </a:p>
        </p:txBody>
      </p:sp>
      <p:sp>
        <p:nvSpPr>
          <p:cNvPr id="472" name="Google Shape;472;p18"/>
          <p:cNvSpPr txBox="1"/>
          <p:nvPr/>
        </p:nvSpPr>
        <p:spPr>
          <a:xfrm>
            <a:off x="3267009" y="6495909"/>
            <a:ext cx="6878770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sp>
        <p:nvSpPr>
          <p:cNvPr id="473" name="Google Shape;473;p18"/>
          <p:cNvSpPr txBox="1"/>
          <p:nvPr/>
        </p:nvSpPr>
        <p:spPr>
          <a:xfrm>
            <a:off x="4850578" y="2793025"/>
            <a:ext cx="26400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02</a:t>
            </a:r>
            <a:endParaRPr/>
          </a:p>
        </p:txBody>
      </p:sp>
      <p:grpSp>
        <p:nvGrpSpPr>
          <p:cNvPr id="474" name="Google Shape;474;p18"/>
          <p:cNvGrpSpPr/>
          <p:nvPr/>
        </p:nvGrpSpPr>
        <p:grpSpPr>
          <a:xfrm rot="-5400000">
            <a:off x="-266849" y="6743069"/>
            <a:ext cx="826458" cy="4613436"/>
            <a:chOff x="0" y="-47625"/>
            <a:chExt cx="217668" cy="1215061"/>
          </a:xfrm>
        </p:grpSpPr>
        <p:sp>
          <p:nvSpPr>
            <p:cNvPr id="475" name="Google Shape;475;p18"/>
            <p:cNvSpPr/>
            <p:nvPr/>
          </p:nvSpPr>
          <p:spPr>
            <a:xfrm>
              <a:off x="0" y="0"/>
              <a:ext cx="217668" cy="1167436"/>
            </a:xfrm>
            <a:custGeom>
              <a:rect b="b" l="l" r="r" t="t"/>
              <a:pathLst>
                <a:path extrusionOk="0" h="1167436" w="217668">
                  <a:moveTo>
                    <a:pt x="0" y="0"/>
                  </a:moveTo>
                  <a:lnTo>
                    <a:pt x="217668" y="0"/>
                  </a:lnTo>
                  <a:lnTo>
                    <a:pt x="217668" y="1167436"/>
                  </a:lnTo>
                  <a:lnTo>
                    <a:pt x="0" y="11674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6" name="Google Shape;476;p18"/>
            <p:cNvSpPr txBox="1"/>
            <p:nvPr/>
          </p:nvSpPr>
          <p:spPr>
            <a:xfrm>
              <a:off x="0" y="-47625"/>
              <a:ext cx="217668" cy="12150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10800000">
            <a:off x="-4027250" y="-2455892"/>
            <a:ext cx="8054500" cy="7047688"/>
            <a:chOff x="0" y="0"/>
            <a:chExt cx="812800" cy="711200"/>
          </a:xfrm>
        </p:grpSpPr>
        <p:sp>
          <p:nvSpPr>
            <p:cNvPr id="478" name="Google Shape;478;p18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479" name="Google Shape;479;p1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-5400000">
            <a:off x="15139529" y="8384063"/>
            <a:ext cx="3402282" cy="1750619"/>
            <a:chOff x="0" y="-47625"/>
            <a:chExt cx="896074" cy="461069"/>
          </a:xfrm>
        </p:grpSpPr>
        <p:sp>
          <p:nvSpPr>
            <p:cNvPr id="481" name="Google Shape;481;p18"/>
            <p:cNvSpPr/>
            <p:nvPr/>
          </p:nvSpPr>
          <p:spPr>
            <a:xfrm>
              <a:off x="0" y="0"/>
              <a:ext cx="896074" cy="413444"/>
            </a:xfrm>
            <a:custGeom>
              <a:rect b="b" l="l" r="r" t="t"/>
              <a:pathLst>
                <a:path extrusionOk="0" h="413444" w="896074">
                  <a:moveTo>
                    <a:pt x="0" y="0"/>
                  </a:moveTo>
                  <a:lnTo>
                    <a:pt x="896074" y="0"/>
                  </a:lnTo>
                  <a:lnTo>
                    <a:pt x="896074" y="413444"/>
                  </a:lnTo>
                  <a:lnTo>
                    <a:pt x="0" y="4134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2" name="Google Shape;482;p18"/>
            <p:cNvSpPr txBox="1"/>
            <p:nvPr/>
          </p:nvSpPr>
          <p:spPr>
            <a:xfrm>
              <a:off x="0" y="-47625"/>
              <a:ext cx="896074" cy="461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18"/>
          <p:cNvGrpSpPr/>
          <p:nvPr/>
        </p:nvGrpSpPr>
        <p:grpSpPr>
          <a:xfrm rot="-5400000">
            <a:off x="8401529" y="-532708"/>
            <a:ext cx="1805436" cy="1981260"/>
            <a:chOff x="0" y="-47625"/>
            <a:chExt cx="475506" cy="521813"/>
          </a:xfrm>
        </p:grpSpPr>
        <p:sp>
          <p:nvSpPr>
            <p:cNvPr id="484" name="Google Shape;484;p18"/>
            <p:cNvSpPr/>
            <p:nvPr/>
          </p:nvSpPr>
          <p:spPr>
            <a:xfrm>
              <a:off x="0" y="0"/>
              <a:ext cx="475506" cy="474188"/>
            </a:xfrm>
            <a:custGeom>
              <a:rect b="b" l="l" r="r" t="t"/>
              <a:pathLst>
                <a:path extrusionOk="0" h="474188" w="475506">
                  <a:moveTo>
                    <a:pt x="0" y="0"/>
                  </a:moveTo>
                  <a:lnTo>
                    <a:pt x="475506" y="0"/>
                  </a:lnTo>
                  <a:lnTo>
                    <a:pt x="475506" y="474188"/>
                  </a:lnTo>
                  <a:lnTo>
                    <a:pt x="0" y="47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5" name="Google Shape;485;p18"/>
            <p:cNvSpPr txBox="1"/>
            <p:nvPr/>
          </p:nvSpPr>
          <p:spPr>
            <a:xfrm>
              <a:off x="0" y="-47625"/>
              <a:ext cx="475506" cy="521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6" name="Google Shape;4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100" y="5558125"/>
            <a:ext cx="498775" cy="80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17079" y="9167621"/>
            <a:ext cx="2143146" cy="54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18"/>
          <p:cNvGrpSpPr/>
          <p:nvPr/>
        </p:nvGrpSpPr>
        <p:grpSpPr>
          <a:xfrm>
            <a:off x="10586759" y="5283954"/>
            <a:ext cx="4130345" cy="4130345"/>
            <a:chOff x="0" y="0"/>
            <a:chExt cx="812800" cy="812800"/>
          </a:xfrm>
        </p:grpSpPr>
        <p:sp>
          <p:nvSpPr>
            <p:cNvPr id="489" name="Google Shape;48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1" name="Google Shape;49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1663" y="5438863"/>
            <a:ext cx="3820501" cy="382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19"/>
          <p:cNvGrpSpPr/>
          <p:nvPr/>
        </p:nvGrpSpPr>
        <p:grpSpPr>
          <a:xfrm>
            <a:off x="-4120972" y="3597294"/>
            <a:ext cx="8054500" cy="7047688"/>
            <a:chOff x="0" y="0"/>
            <a:chExt cx="812800" cy="711200"/>
          </a:xfrm>
        </p:grpSpPr>
        <p:sp>
          <p:nvSpPr>
            <p:cNvPr id="497" name="Google Shape;497;p19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498" name="Google Shape;498;p1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9" name="Google Shape;4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592" y="2936614"/>
            <a:ext cx="5779316" cy="57793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19"/>
          <p:cNvGrpSpPr/>
          <p:nvPr/>
        </p:nvGrpSpPr>
        <p:grpSpPr>
          <a:xfrm rot="10800000">
            <a:off x="14260750" y="-105619"/>
            <a:ext cx="8054500" cy="7047688"/>
            <a:chOff x="0" y="0"/>
            <a:chExt cx="812800" cy="711200"/>
          </a:xfrm>
        </p:grpSpPr>
        <p:sp>
          <p:nvSpPr>
            <p:cNvPr id="501" name="Google Shape;501;p19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</p:sp>
        <p:sp>
          <p:nvSpPr>
            <p:cNvPr id="502" name="Google Shape;502;p1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19"/>
          <p:cNvSpPr txBox="1"/>
          <p:nvPr/>
        </p:nvSpPr>
        <p:spPr>
          <a:xfrm>
            <a:off x="1619202" y="1078948"/>
            <a:ext cx="15971061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5933A4"/>
                </a:solidFill>
                <a:latin typeface="Roboto Slab"/>
                <a:ea typeface="Roboto Slab"/>
                <a:cs typeface="Roboto Slab"/>
                <a:sym typeface="Roboto Slab"/>
              </a:rPr>
              <a:t>Our Data </a:t>
            </a:r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 rot="-5400000">
            <a:off x="12264354" y="-921325"/>
            <a:ext cx="1008875" cy="9268802"/>
            <a:chOff x="0" y="-47625"/>
            <a:chExt cx="265712" cy="2441166"/>
          </a:xfrm>
        </p:grpSpPr>
        <p:sp>
          <p:nvSpPr>
            <p:cNvPr id="505" name="Google Shape;505;p19"/>
            <p:cNvSpPr/>
            <p:nvPr/>
          </p:nvSpPr>
          <p:spPr>
            <a:xfrm>
              <a:off x="0" y="0"/>
              <a:ext cx="265712" cy="2393541"/>
            </a:xfrm>
            <a:custGeom>
              <a:rect b="b" l="l" r="r" t="t"/>
              <a:pathLst>
                <a:path extrusionOk="0" h="2393541" w="265712">
                  <a:moveTo>
                    <a:pt x="92086" y="0"/>
                  </a:moveTo>
                  <a:lnTo>
                    <a:pt x="173626" y="0"/>
                  </a:lnTo>
                  <a:cubicBezTo>
                    <a:pt x="224484" y="0"/>
                    <a:pt x="265712" y="41228"/>
                    <a:pt x="265712" y="92086"/>
                  </a:cubicBezTo>
                  <a:lnTo>
                    <a:pt x="265712" y="2301455"/>
                  </a:lnTo>
                  <a:cubicBezTo>
                    <a:pt x="265712" y="2325878"/>
                    <a:pt x="256010" y="2349300"/>
                    <a:pt x="238741" y="2366570"/>
                  </a:cubicBezTo>
                  <a:cubicBezTo>
                    <a:pt x="221471" y="2383839"/>
                    <a:pt x="198049" y="2393541"/>
                    <a:pt x="173626" y="2393541"/>
                  </a:cubicBezTo>
                  <a:lnTo>
                    <a:pt x="92086" y="2393541"/>
                  </a:lnTo>
                  <a:cubicBezTo>
                    <a:pt x="41228" y="2393541"/>
                    <a:pt x="0" y="2352313"/>
                    <a:pt x="0" y="2301455"/>
                  </a:cubicBezTo>
                  <a:lnTo>
                    <a:pt x="0" y="92086"/>
                  </a:lnTo>
                  <a:cubicBezTo>
                    <a:pt x="0" y="41228"/>
                    <a:pt x="41228" y="0"/>
                    <a:pt x="92086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9"/>
            <p:cNvSpPr txBox="1"/>
            <p:nvPr/>
          </p:nvSpPr>
          <p:spPr>
            <a:xfrm>
              <a:off x="0" y="-47625"/>
              <a:ext cx="265712" cy="2441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7" name="Google Shape;507;p19"/>
          <p:cNvSpPr txBox="1"/>
          <p:nvPr/>
        </p:nvSpPr>
        <p:spPr>
          <a:xfrm>
            <a:off x="9334681" y="3451138"/>
            <a:ext cx="2027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A</a:t>
            </a:r>
            <a:endParaRPr/>
          </a:p>
        </p:txBody>
      </p:sp>
      <p:sp>
        <p:nvSpPr>
          <p:cNvPr id="508" name="Google Shape;508;p19"/>
          <p:cNvSpPr txBox="1"/>
          <p:nvPr/>
        </p:nvSpPr>
        <p:spPr>
          <a:xfrm>
            <a:off x="11877762" y="3486381"/>
            <a:ext cx="526816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grpSp>
        <p:nvGrpSpPr>
          <p:cNvPr id="509" name="Google Shape;509;p19"/>
          <p:cNvGrpSpPr/>
          <p:nvPr/>
        </p:nvGrpSpPr>
        <p:grpSpPr>
          <a:xfrm>
            <a:off x="7333953" y="2983948"/>
            <a:ext cx="1458254" cy="1458254"/>
            <a:chOff x="0" y="0"/>
            <a:chExt cx="812800" cy="812800"/>
          </a:xfrm>
        </p:grpSpPr>
        <p:sp>
          <p:nvSpPr>
            <p:cNvPr id="510" name="Google Shape;51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 cap="sq" cmpd="sng" w="85725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19"/>
          <p:cNvSpPr txBox="1"/>
          <p:nvPr/>
        </p:nvSpPr>
        <p:spPr>
          <a:xfrm>
            <a:off x="7618560" y="3371763"/>
            <a:ext cx="889040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98%</a:t>
            </a:r>
            <a:endParaRPr/>
          </a:p>
        </p:txBody>
      </p:sp>
      <p:grpSp>
        <p:nvGrpSpPr>
          <p:cNvPr id="513" name="Google Shape;513;p19"/>
          <p:cNvGrpSpPr/>
          <p:nvPr/>
        </p:nvGrpSpPr>
        <p:grpSpPr>
          <a:xfrm rot="-5400000">
            <a:off x="12264354" y="665779"/>
            <a:ext cx="1008875" cy="9268802"/>
            <a:chOff x="0" y="-47625"/>
            <a:chExt cx="265712" cy="2441166"/>
          </a:xfrm>
        </p:grpSpPr>
        <p:sp>
          <p:nvSpPr>
            <p:cNvPr id="514" name="Google Shape;514;p19"/>
            <p:cNvSpPr/>
            <p:nvPr/>
          </p:nvSpPr>
          <p:spPr>
            <a:xfrm>
              <a:off x="0" y="0"/>
              <a:ext cx="265712" cy="2393541"/>
            </a:xfrm>
            <a:custGeom>
              <a:rect b="b" l="l" r="r" t="t"/>
              <a:pathLst>
                <a:path extrusionOk="0" h="2393541" w="265712">
                  <a:moveTo>
                    <a:pt x="92086" y="0"/>
                  </a:moveTo>
                  <a:lnTo>
                    <a:pt x="173626" y="0"/>
                  </a:lnTo>
                  <a:cubicBezTo>
                    <a:pt x="224484" y="0"/>
                    <a:pt x="265712" y="41228"/>
                    <a:pt x="265712" y="92086"/>
                  </a:cubicBezTo>
                  <a:lnTo>
                    <a:pt x="265712" y="2301455"/>
                  </a:lnTo>
                  <a:cubicBezTo>
                    <a:pt x="265712" y="2325878"/>
                    <a:pt x="256010" y="2349300"/>
                    <a:pt x="238741" y="2366570"/>
                  </a:cubicBezTo>
                  <a:cubicBezTo>
                    <a:pt x="221471" y="2383839"/>
                    <a:pt x="198049" y="2393541"/>
                    <a:pt x="173626" y="2393541"/>
                  </a:cubicBezTo>
                  <a:lnTo>
                    <a:pt x="92086" y="2393541"/>
                  </a:lnTo>
                  <a:cubicBezTo>
                    <a:pt x="41228" y="2393541"/>
                    <a:pt x="0" y="2352313"/>
                    <a:pt x="0" y="2301455"/>
                  </a:cubicBezTo>
                  <a:lnTo>
                    <a:pt x="0" y="92086"/>
                  </a:lnTo>
                  <a:cubicBezTo>
                    <a:pt x="0" y="41228"/>
                    <a:pt x="41228" y="0"/>
                    <a:pt x="92086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9"/>
            <p:cNvSpPr txBox="1"/>
            <p:nvPr/>
          </p:nvSpPr>
          <p:spPr>
            <a:xfrm>
              <a:off x="0" y="-47625"/>
              <a:ext cx="265712" cy="2441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6" name="Google Shape;516;p19"/>
          <p:cNvSpPr txBox="1"/>
          <p:nvPr/>
        </p:nvSpPr>
        <p:spPr>
          <a:xfrm>
            <a:off x="9328668" y="5038243"/>
            <a:ext cx="2039779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B</a:t>
            </a:r>
            <a:endParaRPr/>
          </a:p>
        </p:txBody>
      </p:sp>
      <p:sp>
        <p:nvSpPr>
          <p:cNvPr id="517" name="Google Shape;517;p19"/>
          <p:cNvSpPr txBox="1"/>
          <p:nvPr/>
        </p:nvSpPr>
        <p:spPr>
          <a:xfrm>
            <a:off x="11877762" y="5073485"/>
            <a:ext cx="526816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grpSp>
        <p:nvGrpSpPr>
          <p:cNvPr id="518" name="Google Shape;518;p19"/>
          <p:cNvGrpSpPr/>
          <p:nvPr/>
        </p:nvGrpSpPr>
        <p:grpSpPr>
          <a:xfrm>
            <a:off x="7333953" y="4571053"/>
            <a:ext cx="1458254" cy="1458254"/>
            <a:chOff x="0" y="0"/>
            <a:chExt cx="812800" cy="812800"/>
          </a:xfrm>
        </p:grpSpPr>
        <p:sp>
          <p:nvSpPr>
            <p:cNvPr id="519" name="Google Shape;51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 cap="sq" cmpd="sng" w="85725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19"/>
          <p:cNvSpPr txBox="1"/>
          <p:nvPr/>
        </p:nvSpPr>
        <p:spPr>
          <a:xfrm>
            <a:off x="7623918" y="4958868"/>
            <a:ext cx="878324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85%</a:t>
            </a:r>
            <a:endParaRPr/>
          </a:p>
        </p:txBody>
      </p:sp>
      <p:grpSp>
        <p:nvGrpSpPr>
          <p:cNvPr id="522" name="Google Shape;522;p19"/>
          <p:cNvGrpSpPr/>
          <p:nvPr/>
        </p:nvGrpSpPr>
        <p:grpSpPr>
          <a:xfrm rot="-5400000">
            <a:off x="12264354" y="2307667"/>
            <a:ext cx="1008875" cy="9268802"/>
            <a:chOff x="0" y="-47625"/>
            <a:chExt cx="265712" cy="2441166"/>
          </a:xfrm>
        </p:grpSpPr>
        <p:sp>
          <p:nvSpPr>
            <p:cNvPr id="523" name="Google Shape;523;p19"/>
            <p:cNvSpPr/>
            <p:nvPr/>
          </p:nvSpPr>
          <p:spPr>
            <a:xfrm>
              <a:off x="0" y="0"/>
              <a:ext cx="265712" cy="2393541"/>
            </a:xfrm>
            <a:custGeom>
              <a:rect b="b" l="l" r="r" t="t"/>
              <a:pathLst>
                <a:path extrusionOk="0" h="2393541" w="265712">
                  <a:moveTo>
                    <a:pt x="92086" y="0"/>
                  </a:moveTo>
                  <a:lnTo>
                    <a:pt x="173626" y="0"/>
                  </a:lnTo>
                  <a:cubicBezTo>
                    <a:pt x="224484" y="0"/>
                    <a:pt x="265712" y="41228"/>
                    <a:pt x="265712" y="92086"/>
                  </a:cubicBezTo>
                  <a:lnTo>
                    <a:pt x="265712" y="2301455"/>
                  </a:lnTo>
                  <a:cubicBezTo>
                    <a:pt x="265712" y="2325878"/>
                    <a:pt x="256010" y="2349300"/>
                    <a:pt x="238741" y="2366570"/>
                  </a:cubicBezTo>
                  <a:cubicBezTo>
                    <a:pt x="221471" y="2383839"/>
                    <a:pt x="198049" y="2393541"/>
                    <a:pt x="173626" y="2393541"/>
                  </a:cubicBezTo>
                  <a:lnTo>
                    <a:pt x="92086" y="2393541"/>
                  </a:lnTo>
                  <a:cubicBezTo>
                    <a:pt x="41228" y="2393541"/>
                    <a:pt x="0" y="2352313"/>
                    <a:pt x="0" y="2301455"/>
                  </a:cubicBezTo>
                  <a:lnTo>
                    <a:pt x="0" y="92086"/>
                  </a:lnTo>
                  <a:cubicBezTo>
                    <a:pt x="0" y="41228"/>
                    <a:pt x="41228" y="0"/>
                    <a:pt x="92086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9"/>
            <p:cNvSpPr txBox="1"/>
            <p:nvPr/>
          </p:nvSpPr>
          <p:spPr>
            <a:xfrm>
              <a:off x="0" y="-47625"/>
              <a:ext cx="265712" cy="2441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19"/>
          <p:cNvSpPr txBox="1"/>
          <p:nvPr/>
        </p:nvSpPr>
        <p:spPr>
          <a:xfrm>
            <a:off x="9338015" y="6680131"/>
            <a:ext cx="202108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C</a:t>
            </a:r>
            <a:endParaRPr/>
          </a:p>
        </p:txBody>
      </p:sp>
      <p:sp>
        <p:nvSpPr>
          <p:cNvPr id="526" name="Google Shape;526;p19"/>
          <p:cNvSpPr txBox="1"/>
          <p:nvPr/>
        </p:nvSpPr>
        <p:spPr>
          <a:xfrm>
            <a:off x="11877762" y="6715373"/>
            <a:ext cx="526816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grpSp>
        <p:nvGrpSpPr>
          <p:cNvPr id="527" name="Google Shape;527;p19"/>
          <p:cNvGrpSpPr/>
          <p:nvPr/>
        </p:nvGrpSpPr>
        <p:grpSpPr>
          <a:xfrm>
            <a:off x="7333953" y="6212941"/>
            <a:ext cx="1458254" cy="1458254"/>
            <a:chOff x="0" y="0"/>
            <a:chExt cx="812800" cy="812800"/>
          </a:xfrm>
        </p:grpSpPr>
        <p:sp>
          <p:nvSpPr>
            <p:cNvPr id="528" name="Google Shape;528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 cap="sq" cmpd="sng" w="85725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19"/>
          <p:cNvSpPr txBox="1"/>
          <p:nvPr/>
        </p:nvSpPr>
        <p:spPr>
          <a:xfrm>
            <a:off x="7652553" y="6600756"/>
            <a:ext cx="821055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73%</a:t>
            </a:r>
            <a:endParaRPr/>
          </a:p>
        </p:txBody>
      </p:sp>
      <p:grpSp>
        <p:nvGrpSpPr>
          <p:cNvPr id="531" name="Google Shape;531;p19"/>
          <p:cNvGrpSpPr/>
          <p:nvPr/>
        </p:nvGrpSpPr>
        <p:grpSpPr>
          <a:xfrm rot="-5400000">
            <a:off x="12264354" y="3894772"/>
            <a:ext cx="1008875" cy="9268802"/>
            <a:chOff x="0" y="-47625"/>
            <a:chExt cx="265712" cy="2441166"/>
          </a:xfrm>
        </p:grpSpPr>
        <p:sp>
          <p:nvSpPr>
            <p:cNvPr id="532" name="Google Shape;532;p19"/>
            <p:cNvSpPr/>
            <p:nvPr/>
          </p:nvSpPr>
          <p:spPr>
            <a:xfrm>
              <a:off x="0" y="0"/>
              <a:ext cx="265712" cy="2393541"/>
            </a:xfrm>
            <a:custGeom>
              <a:rect b="b" l="l" r="r" t="t"/>
              <a:pathLst>
                <a:path extrusionOk="0" h="2393541" w="265712">
                  <a:moveTo>
                    <a:pt x="92086" y="0"/>
                  </a:moveTo>
                  <a:lnTo>
                    <a:pt x="173626" y="0"/>
                  </a:lnTo>
                  <a:cubicBezTo>
                    <a:pt x="224484" y="0"/>
                    <a:pt x="265712" y="41228"/>
                    <a:pt x="265712" y="92086"/>
                  </a:cubicBezTo>
                  <a:lnTo>
                    <a:pt x="265712" y="2301455"/>
                  </a:lnTo>
                  <a:cubicBezTo>
                    <a:pt x="265712" y="2325878"/>
                    <a:pt x="256010" y="2349300"/>
                    <a:pt x="238741" y="2366570"/>
                  </a:cubicBezTo>
                  <a:cubicBezTo>
                    <a:pt x="221471" y="2383839"/>
                    <a:pt x="198049" y="2393541"/>
                    <a:pt x="173626" y="2393541"/>
                  </a:cubicBezTo>
                  <a:lnTo>
                    <a:pt x="92086" y="2393541"/>
                  </a:lnTo>
                  <a:cubicBezTo>
                    <a:pt x="41228" y="2393541"/>
                    <a:pt x="0" y="2352313"/>
                    <a:pt x="0" y="2301455"/>
                  </a:cubicBezTo>
                  <a:lnTo>
                    <a:pt x="0" y="92086"/>
                  </a:lnTo>
                  <a:cubicBezTo>
                    <a:pt x="0" y="41228"/>
                    <a:pt x="41228" y="0"/>
                    <a:pt x="92086" y="0"/>
                  </a:cubicBezTo>
                  <a:close/>
                </a:path>
              </a:pathLst>
            </a:custGeom>
            <a:solidFill>
              <a:srgbClr val="CF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19"/>
            <p:cNvSpPr txBox="1"/>
            <p:nvPr/>
          </p:nvSpPr>
          <p:spPr>
            <a:xfrm>
              <a:off x="0" y="-47625"/>
              <a:ext cx="265712" cy="24411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4" name="Google Shape;534;p19"/>
          <p:cNvSpPr txBox="1"/>
          <p:nvPr/>
        </p:nvSpPr>
        <p:spPr>
          <a:xfrm>
            <a:off x="9321108" y="8267235"/>
            <a:ext cx="20549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5933A4"/>
                </a:solidFill>
                <a:latin typeface="Fira Sans"/>
                <a:ea typeface="Fira Sans"/>
                <a:cs typeface="Fira Sans"/>
                <a:sym typeface="Fira Sans"/>
              </a:rPr>
              <a:t>Element D</a:t>
            </a:r>
            <a:endParaRPr/>
          </a:p>
        </p:txBody>
      </p:sp>
      <p:sp>
        <p:nvSpPr>
          <p:cNvPr id="535" name="Google Shape;535;p19"/>
          <p:cNvSpPr txBox="1"/>
          <p:nvPr/>
        </p:nvSpPr>
        <p:spPr>
          <a:xfrm>
            <a:off x="11877762" y="8302478"/>
            <a:ext cx="526816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Elaborate on what you want to discuss. </a:t>
            </a:r>
            <a:endParaRPr/>
          </a:p>
        </p:txBody>
      </p:sp>
      <p:grpSp>
        <p:nvGrpSpPr>
          <p:cNvPr id="536" name="Google Shape;536;p19"/>
          <p:cNvGrpSpPr/>
          <p:nvPr/>
        </p:nvGrpSpPr>
        <p:grpSpPr>
          <a:xfrm>
            <a:off x="7333953" y="7800046"/>
            <a:ext cx="1458254" cy="1458254"/>
            <a:chOff x="0" y="0"/>
            <a:chExt cx="812800" cy="812800"/>
          </a:xfrm>
        </p:grpSpPr>
        <p:sp>
          <p:nvSpPr>
            <p:cNvPr id="537" name="Google Shape;53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52FF"/>
            </a:solidFill>
            <a:ln cap="sq" cmpd="sng" w="85725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19"/>
          <p:cNvSpPr txBox="1"/>
          <p:nvPr/>
        </p:nvSpPr>
        <p:spPr>
          <a:xfrm>
            <a:off x="7622371" y="8187860"/>
            <a:ext cx="881420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69%</a:t>
            </a:r>
            <a:endParaRPr/>
          </a:p>
        </p:txBody>
      </p:sp>
      <p:grpSp>
        <p:nvGrpSpPr>
          <p:cNvPr id="540" name="Google Shape;540;p19"/>
          <p:cNvGrpSpPr/>
          <p:nvPr/>
        </p:nvGrpSpPr>
        <p:grpSpPr>
          <a:xfrm rot="-5400000">
            <a:off x="-597557" y="8486511"/>
            <a:ext cx="2120945" cy="1903685"/>
            <a:chOff x="0" y="-47625"/>
            <a:chExt cx="558603" cy="501382"/>
          </a:xfrm>
        </p:grpSpPr>
        <p:sp>
          <p:nvSpPr>
            <p:cNvPr id="541" name="Google Shape;541;p19"/>
            <p:cNvSpPr/>
            <p:nvPr/>
          </p:nvSpPr>
          <p:spPr>
            <a:xfrm>
              <a:off x="0" y="0"/>
              <a:ext cx="558603" cy="453757"/>
            </a:xfrm>
            <a:custGeom>
              <a:rect b="b" l="l" r="r" t="t"/>
              <a:pathLst>
                <a:path extrusionOk="0" h="453757" w="558603">
                  <a:moveTo>
                    <a:pt x="0" y="0"/>
                  </a:moveTo>
                  <a:lnTo>
                    <a:pt x="558603" y="0"/>
                  </a:lnTo>
                  <a:lnTo>
                    <a:pt x="558603" y="453757"/>
                  </a:lnTo>
                  <a:lnTo>
                    <a:pt x="0" y="453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FB7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2" name="Google Shape;542;p19"/>
            <p:cNvSpPr txBox="1"/>
            <p:nvPr/>
          </p:nvSpPr>
          <p:spPr>
            <a:xfrm>
              <a:off x="0" y="-47625"/>
              <a:ext cx="558603" cy="501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3" name="Google Shape;5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900" y="6437616"/>
            <a:ext cx="498800" cy="804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23825" y="482650"/>
            <a:ext cx="1611503" cy="4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oduct Strategy Framework Infographics">
  <a:themeElements>
    <a:clrScheme name="Office">
      <a:dk1>
        <a:srgbClr val="000000"/>
      </a:dk1>
      <a:lt1>
        <a:srgbClr val="FFFFFF"/>
      </a:lt1>
      <a:dk2>
        <a:srgbClr val="CFB7FF"/>
      </a:dk2>
      <a:lt2>
        <a:srgbClr val="8C52FF"/>
      </a:lt2>
      <a:accent1>
        <a:srgbClr val="5933A4"/>
      </a:accent1>
      <a:accent2>
        <a:srgbClr val="FBFBFB"/>
      </a:accent2>
      <a:accent3>
        <a:srgbClr val="E8E8E8"/>
      </a:accent3>
      <a:accent4>
        <a:srgbClr val="888888"/>
      </a:accent4>
      <a:accent5>
        <a:srgbClr val="FFFFFF"/>
      </a:accent5>
      <a:accent6>
        <a:srgbClr val="CFB7FF"/>
      </a:accent6>
      <a:hlink>
        <a:srgbClr val="8C52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