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Fira Sans Black"/>
      <p:bold r:id="rId25"/>
      <p:boldItalic r:id="rId26"/>
    </p:embeddedFont>
    <p:embeddedFont>
      <p:font typeface="Nuni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FiraSansBlack-boldItalic.fntdata"/><Relationship Id="rId25" Type="http://schemas.openxmlformats.org/officeDocument/2006/relationships/font" Target="fonts/FiraSansBlack-bold.fntdata"/><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Nunito-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5a10731a29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5a10731a29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5a10731a29_2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5a10731a29_2_3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5a10731a29_2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5a10731a29_2_3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a10731a29_2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5a10731a29_2_4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5a10731a29_2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5a10731a29_2_4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5a10731a29_2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5a10731a29_2_4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5a10731a29_2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5a10731a29_2_5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5a10731a29_2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25a10731a29_2_6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5a10731a29_2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g25a10731a29_2_6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5a10731a29_2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g25a10731a29_2_7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5a10731a29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5a10731a29_2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5a10731a29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5a10731a29_2_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5a10731a29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5a10731a29_2_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5a10731a29_2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5a10731a29_2_2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5a10731a29_2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5a10731a29_2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5a10731a29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5a10731a29_2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a10731a29_2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5a10731a29_2_3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5a10731a29_2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5a10731a29_2_3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413420" y="3474711"/>
            <a:ext cx="3467096" cy="857318"/>
          </a:xfrm>
          <a:custGeom>
            <a:rect b="b" l="l" r="r" t="t"/>
            <a:pathLst>
              <a:path extrusionOk="0" h="1714637" w="6934192">
                <a:moveTo>
                  <a:pt x="0" y="0"/>
                </a:moveTo>
                <a:lnTo>
                  <a:pt x="6934192" y="0"/>
                </a:lnTo>
                <a:lnTo>
                  <a:pt x="6934192" y="1714636"/>
                </a:lnTo>
                <a:lnTo>
                  <a:pt x="0" y="1714636"/>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8250785" y="3875548"/>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2">
              <a:alphaModFix/>
            </a:blip>
            <a:stretch>
              <a:fillRect b="0" l="0" r="0" t="0"/>
            </a:stretch>
          </a:blipFill>
          <a:ln>
            <a:noFill/>
          </a:ln>
        </p:spPr>
      </p:sp>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5" name="Google Shape;15;p2"/>
          <p:cNvSpPr/>
          <p:nvPr/>
        </p:nvSpPr>
        <p:spPr>
          <a:xfrm>
            <a:off x="-3882615" y="-317619"/>
            <a:ext cx="6095314" cy="1507205"/>
          </a:xfrm>
          <a:custGeom>
            <a:rect b="b" l="l" r="r" t="t"/>
            <a:pathLst>
              <a:path extrusionOk="0" h="3014410" w="12190627">
                <a:moveTo>
                  <a:pt x="0" y="0"/>
                </a:moveTo>
                <a:lnTo>
                  <a:pt x="12190627" y="0"/>
                </a:lnTo>
                <a:lnTo>
                  <a:pt x="12190627" y="3014409"/>
                </a:lnTo>
                <a:lnTo>
                  <a:pt x="0" y="3014409"/>
                </a:lnTo>
                <a:lnTo>
                  <a:pt x="0" y="0"/>
                </a:lnTo>
                <a:close/>
              </a:path>
            </a:pathLst>
          </a:custGeom>
          <a:blipFill rotWithShape="1">
            <a:blip r:embed="rId2">
              <a:alphaModFix/>
            </a:blip>
            <a:stretch>
              <a:fillRect b="0" l="0" r="0" t="0"/>
            </a:stretch>
          </a:blipFill>
          <a:ln>
            <a:noFill/>
          </a:ln>
        </p:spPr>
      </p:sp>
      <p:sp>
        <p:nvSpPr>
          <p:cNvPr id="16" name="Google Shape;16;p2"/>
          <p:cNvSpPr/>
          <p:nvPr/>
        </p:nvSpPr>
        <p:spPr>
          <a:xfrm>
            <a:off x="-4696337" y="480094"/>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sp>
        <p:nvSpPr>
          <p:cNvPr id="183" name="Google Shape;183;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4" name="Google Shape;184;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85" name="Google Shape;185;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6" name="Shape 186"/>
        <p:cNvGrpSpPr/>
        <p:nvPr/>
      </p:nvGrpSpPr>
      <p:grpSpPr>
        <a:xfrm>
          <a:off x="0" y="0"/>
          <a:ext cx="0" cy="0"/>
          <a:chOff x="0" y="0"/>
          <a:chExt cx="0" cy="0"/>
        </a:xfrm>
      </p:grpSpPr>
      <p:sp>
        <p:nvSpPr>
          <p:cNvPr id="187" name="Google Shape;187;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88" name="Google Shape;188;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189" name="Google Shape;189;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0" name="Google Shape;190;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1" name="Google Shape;191;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2" name="Shape 192"/>
        <p:cNvGrpSpPr/>
        <p:nvPr/>
      </p:nvGrpSpPr>
      <p:grpSpPr>
        <a:xfrm>
          <a:off x="0" y="0"/>
          <a:ext cx="0" cy="0"/>
          <a:chOff x="0" y="0"/>
          <a:chExt cx="0" cy="0"/>
        </a:xfrm>
      </p:grpSpPr>
      <p:sp>
        <p:nvSpPr>
          <p:cNvPr id="193" name="Google Shape;193;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94" name="Google Shape;194;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95" name="Google Shape;195;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6" name="Google Shape;196;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97" name="Google Shape;197;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8" name="Shape 198"/>
        <p:cNvGrpSpPr/>
        <p:nvPr/>
      </p:nvGrpSpPr>
      <p:grpSpPr>
        <a:xfrm>
          <a:off x="0" y="0"/>
          <a:ext cx="0" cy="0"/>
          <a:chOff x="0" y="0"/>
          <a:chExt cx="0" cy="0"/>
        </a:xfrm>
      </p:grpSpPr>
      <p:sp>
        <p:nvSpPr>
          <p:cNvPr id="199" name="Google Shape;199;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00" name="Google Shape;200;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201" name="Google Shape;201;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2" name="Google Shape;202;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3" name="Google Shape;203;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4" name="Shape 204"/>
        <p:cNvGrpSpPr/>
        <p:nvPr/>
      </p:nvGrpSpPr>
      <p:grpSpPr>
        <a:xfrm>
          <a:off x="0" y="0"/>
          <a:ext cx="0" cy="0"/>
          <a:chOff x="0" y="0"/>
          <a:chExt cx="0" cy="0"/>
        </a:xfrm>
      </p:grpSpPr>
      <p:sp>
        <p:nvSpPr>
          <p:cNvPr id="205" name="Google Shape;205;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06" name="Google Shape;206;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07" name="Google Shape;207;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08" name="Google Shape;208;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09" name="Google Shape;209;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0" name="Google Shape;210;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1" name="Shape 211"/>
        <p:cNvGrpSpPr/>
        <p:nvPr/>
      </p:nvGrpSpPr>
      <p:grpSpPr>
        <a:xfrm>
          <a:off x="0" y="0"/>
          <a:ext cx="0" cy="0"/>
          <a:chOff x="0" y="0"/>
          <a:chExt cx="0" cy="0"/>
        </a:xfrm>
      </p:grpSpPr>
      <p:sp>
        <p:nvSpPr>
          <p:cNvPr id="212" name="Google Shape;212;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3" name="Google Shape;213;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14" name="Google Shape;214;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15" name="Google Shape;215;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16" name="Google Shape;216;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17" name="Google Shape;217;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8" name="Google Shape;218;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9" name="Google Shape;219;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0" name="Shape 220"/>
        <p:cNvGrpSpPr/>
        <p:nvPr/>
      </p:nvGrpSpPr>
      <p:grpSpPr>
        <a:xfrm>
          <a:off x="0" y="0"/>
          <a:ext cx="0" cy="0"/>
          <a:chOff x="0" y="0"/>
          <a:chExt cx="0" cy="0"/>
        </a:xfrm>
      </p:grpSpPr>
      <p:sp>
        <p:nvSpPr>
          <p:cNvPr id="221" name="Google Shape;221;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2" name="Google Shape;22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3" name="Google Shape;22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4" name="Google Shape;22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5" name="Shape 225"/>
        <p:cNvGrpSpPr/>
        <p:nvPr/>
      </p:nvGrpSpPr>
      <p:grpSpPr>
        <a:xfrm>
          <a:off x="0" y="0"/>
          <a:ext cx="0" cy="0"/>
          <a:chOff x="0" y="0"/>
          <a:chExt cx="0" cy="0"/>
        </a:xfrm>
      </p:grpSpPr>
      <p:sp>
        <p:nvSpPr>
          <p:cNvPr id="226" name="Google Shape;226;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7" name="Google Shape;227;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228" name="Google Shape;228;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29" name="Google Shape;229;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0" name="Google Shape;230;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1" name="Google Shape;231;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2" name="Shape 232"/>
        <p:cNvGrpSpPr/>
        <p:nvPr/>
      </p:nvGrpSpPr>
      <p:grpSpPr>
        <a:xfrm>
          <a:off x="0" y="0"/>
          <a:ext cx="0" cy="0"/>
          <a:chOff x="0" y="0"/>
          <a:chExt cx="0" cy="0"/>
        </a:xfrm>
      </p:grpSpPr>
      <p:sp>
        <p:nvSpPr>
          <p:cNvPr id="233" name="Google Shape;233;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34" name="Google Shape;234;p20"/>
          <p:cNvSpPr/>
          <p:nvPr>
            <p:ph idx="2" type="pic"/>
          </p:nvPr>
        </p:nvSpPr>
        <p:spPr>
          <a:xfrm>
            <a:off x="896144" y="306388"/>
            <a:ext cx="2743200" cy="2057400"/>
          </a:xfrm>
          <a:prstGeom prst="rect">
            <a:avLst/>
          </a:prstGeom>
          <a:noFill/>
          <a:ln>
            <a:noFill/>
          </a:ln>
        </p:spPr>
      </p:sp>
      <p:sp>
        <p:nvSpPr>
          <p:cNvPr id="235" name="Google Shape;235;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36" name="Google Shape;23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7" name="Google Shape;23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8" name="Google Shape;23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9" name="Shape 239"/>
        <p:cNvGrpSpPr/>
        <p:nvPr/>
      </p:nvGrpSpPr>
      <p:grpSpPr>
        <a:xfrm>
          <a:off x="0" y="0"/>
          <a:ext cx="0" cy="0"/>
          <a:chOff x="0" y="0"/>
          <a:chExt cx="0" cy="0"/>
        </a:xfrm>
      </p:grpSpPr>
      <p:sp>
        <p:nvSpPr>
          <p:cNvPr id="240" name="Google Shape;240;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41" name="Google Shape;241;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42" name="Google Shape;242;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3" name="Google Shape;243;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4" name="Google Shape;244;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grpSp>
        <p:nvGrpSpPr>
          <p:cNvPr id="18" name="Google Shape;18;p3"/>
          <p:cNvGrpSpPr/>
          <p:nvPr/>
        </p:nvGrpSpPr>
        <p:grpSpPr>
          <a:xfrm>
            <a:off x="7622771" y="0"/>
            <a:ext cx="4776008" cy="5331775"/>
            <a:chOff x="0" y="0"/>
            <a:chExt cx="12736021" cy="14218067"/>
          </a:xfrm>
        </p:grpSpPr>
        <p:sp>
          <p:nvSpPr>
            <p:cNvPr id="19" name="Google Shape;19;p3"/>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21" name="Google Shape;21;p3"/>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22" name="Google Shape;22;p3"/>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23" name="Google Shape;23;p3"/>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24" name="Google Shape;24;p3"/>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25" name="Google Shape;25;p3"/>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26" name="Google Shape;26;p3"/>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27" name="Google Shape;27;p3"/>
            <p:cNvSpPr/>
            <p:nvPr/>
          </p:nvSpPr>
          <p:spPr>
            <a:xfrm>
              <a:off x="1849325" y="51566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28" name="Google Shape;28;p3"/>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
        <p:nvSpPr>
          <p:cNvPr id="29" name="Google Shape;29;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1" name="Google Shape;31;p3"/>
          <p:cNvGrpSpPr/>
          <p:nvPr/>
        </p:nvGrpSpPr>
        <p:grpSpPr>
          <a:xfrm rot="10800000">
            <a:off x="-3318277" y="-188275"/>
            <a:ext cx="4776008" cy="5331775"/>
            <a:chOff x="0" y="0"/>
            <a:chExt cx="12736021" cy="14218067"/>
          </a:xfrm>
        </p:grpSpPr>
        <p:sp>
          <p:nvSpPr>
            <p:cNvPr id="32" name="Google Shape;32;p3"/>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33" name="Google Shape;33;p3"/>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34" name="Google Shape;34;p3"/>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35" name="Google Shape;35;p3"/>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36" name="Google Shape;36;p3"/>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37" name="Google Shape;37;p3"/>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38" name="Google Shape;38;p3"/>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39" name="Google Shape;39;p3"/>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40" name="Google Shape;40;p3"/>
            <p:cNvSpPr/>
            <p:nvPr/>
          </p:nvSpPr>
          <p:spPr>
            <a:xfrm>
              <a:off x="1849325" y="51566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41" name="Google Shape;41;p3"/>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5" name="Shape 245"/>
        <p:cNvGrpSpPr/>
        <p:nvPr/>
      </p:nvGrpSpPr>
      <p:grpSpPr>
        <a:xfrm>
          <a:off x="0" y="0"/>
          <a:ext cx="0" cy="0"/>
          <a:chOff x="0" y="0"/>
          <a:chExt cx="0" cy="0"/>
        </a:xfrm>
      </p:grpSpPr>
      <p:sp>
        <p:nvSpPr>
          <p:cNvPr id="246" name="Google Shape;246;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47" name="Google Shape;247;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48" name="Google Shape;248;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9" name="Google Shape;249;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0" name="Google Shape;250;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grpSp>
        <p:nvGrpSpPr>
          <p:cNvPr id="43" name="Google Shape;43;p4"/>
          <p:cNvGrpSpPr/>
          <p:nvPr/>
        </p:nvGrpSpPr>
        <p:grpSpPr>
          <a:xfrm>
            <a:off x="6054596" y="-54162"/>
            <a:ext cx="4776008" cy="5331775"/>
            <a:chOff x="0" y="0"/>
            <a:chExt cx="12736021" cy="14218067"/>
          </a:xfrm>
        </p:grpSpPr>
        <p:sp>
          <p:nvSpPr>
            <p:cNvPr id="44" name="Google Shape;44;p4"/>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45" name="Google Shape;45;p4"/>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46" name="Google Shape;46;p4"/>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47" name="Google Shape;47;p4"/>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48" name="Google Shape;48;p4"/>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49" name="Google Shape;49;p4"/>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50" name="Google Shape;50;p4"/>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51" name="Google Shape;51;p4"/>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52" name="Google Shape;52;p4"/>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53" name="Google Shape;53;p4"/>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
        <p:nvSpPr>
          <p:cNvPr id="54" name="Google Shape;5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5" name="Google Shape;5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6" name="Google Shape;5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grpSp>
        <p:nvGrpSpPr>
          <p:cNvPr id="58" name="Google Shape;58;p5"/>
          <p:cNvGrpSpPr/>
          <p:nvPr/>
        </p:nvGrpSpPr>
        <p:grpSpPr>
          <a:xfrm rot="-5400000">
            <a:off x="5122458" y="3717925"/>
            <a:ext cx="4776008" cy="5331775"/>
            <a:chOff x="0" y="0"/>
            <a:chExt cx="12736021" cy="14218067"/>
          </a:xfrm>
        </p:grpSpPr>
        <p:sp>
          <p:nvSpPr>
            <p:cNvPr id="59" name="Google Shape;59;p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60" name="Google Shape;60;p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61" name="Google Shape;61;p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62" name="Google Shape;62;p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63" name="Google Shape;63;p5"/>
            <p:cNvSpPr/>
            <p:nvPr/>
          </p:nvSpPr>
          <p:spPr>
            <a:xfrm flipH="1">
              <a:off x="1324807" y="2496254"/>
              <a:ext cx="10050954" cy="2485327"/>
            </a:xfrm>
            <a:custGeom>
              <a:rect b="b" l="l" r="r" t="t"/>
              <a:pathLst>
                <a:path extrusionOk="0" h="2485327" w="10050954">
                  <a:moveTo>
                    <a:pt x="10050954" y="0"/>
                  </a:moveTo>
                  <a:lnTo>
                    <a:pt x="0" y="0"/>
                  </a:lnTo>
                  <a:lnTo>
                    <a:pt x="0" y="2485326"/>
                  </a:lnTo>
                  <a:lnTo>
                    <a:pt x="10050954" y="2485326"/>
                  </a:lnTo>
                  <a:lnTo>
                    <a:pt x="10050954" y="0"/>
                  </a:lnTo>
                  <a:close/>
                </a:path>
              </a:pathLst>
            </a:custGeom>
            <a:blipFill rotWithShape="1">
              <a:blip r:embed="rId2">
                <a:alphaModFix/>
              </a:blip>
              <a:stretch>
                <a:fillRect b="0" l="0" r="0" t="0"/>
              </a:stretch>
            </a:blipFill>
            <a:ln>
              <a:noFill/>
            </a:ln>
          </p:spPr>
        </p:sp>
        <p:sp>
          <p:nvSpPr>
            <p:cNvPr id="64" name="Google Shape;64;p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65" name="Google Shape;65;p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66" name="Google Shape;66;p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67" name="Google Shape;67;p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68" name="Google Shape;68;p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grpSp>
        <p:nvGrpSpPr>
          <p:cNvPr id="69" name="Google Shape;69;p5"/>
          <p:cNvGrpSpPr/>
          <p:nvPr/>
        </p:nvGrpSpPr>
        <p:grpSpPr>
          <a:xfrm rot="-5400000">
            <a:off x="3228465" y="3770313"/>
            <a:ext cx="4776008" cy="5331775"/>
            <a:chOff x="0" y="0"/>
            <a:chExt cx="12736021" cy="14218067"/>
          </a:xfrm>
        </p:grpSpPr>
        <p:sp>
          <p:nvSpPr>
            <p:cNvPr id="70" name="Google Shape;70;p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71" name="Google Shape;71;p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72" name="Google Shape;72;p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73" name="Google Shape;73;p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74" name="Google Shape;74;p5"/>
            <p:cNvSpPr/>
            <p:nvPr/>
          </p:nvSpPr>
          <p:spPr>
            <a:xfrm flipH="1">
              <a:off x="1324807" y="2496254"/>
              <a:ext cx="10050954" cy="2485327"/>
            </a:xfrm>
            <a:custGeom>
              <a:rect b="b" l="l" r="r" t="t"/>
              <a:pathLst>
                <a:path extrusionOk="0" h="2485327" w="10050954">
                  <a:moveTo>
                    <a:pt x="10050954" y="0"/>
                  </a:moveTo>
                  <a:lnTo>
                    <a:pt x="0" y="0"/>
                  </a:lnTo>
                  <a:lnTo>
                    <a:pt x="0" y="2485326"/>
                  </a:lnTo>
                  <a:lnTo>
                    <a:pt x="10050954" y="2485326"/>
                  </a:lnTo>
                  <a:lnTo>
                    <a:pt x="10050954" y="0"/>
                  </a:lnTo>
                  <a:close/>
                </a:path>
              </a:pathLst>
            </a:custGeom>
            <a:blipFill rotWithShape="1">
              <a:blip r:embed="rId2">
                <a:alphaModFix/>
              </a:blip>
              <a:stretch>
                <a:fillRect b="0" l="0" r="0" t="0"/>
              </a:stretch>
            </a:blipFill>
            <a:ln>
              <a:noFill/>
            </a:ln>
          </p:spPr>
        </p:sp>
        <p:sp>
          <p:nvSpPr>
            <p:cNvPr id="75" name="Google Shape;75;p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76" name="Google Shape;76;p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77" name="Google Shape;77;p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78" name="Google Shape;78;p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79" name="Google Shape;79;p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grpSp>
        <p:nvGrpSpPr>
          <p:cNvPr id="80" name="Google Shape;80;p5"/>
          <p:cNvGrpSpPr/>
          <p:nvPr/>
        </p:nvGrpSpPr>
        <p:grpSpPr>
          <a:xfrm rot="-5400000">
            <a:off x="9063875" y="3581083"/>
            <a:ext cx="4776008" cy="5331775"/>
            <a:chOff x="0" y="0"/>
            <a:chExt cx="12736021" cy="14218067"/>
          </a:xfrm>
        </p:grpSpPr>
        <p:sp>
          <p:nvSpPr>
            <p:cNvPr id="81" name="Google Shape;81;p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82" name="Google Shape;82;p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83" name="Google Shape;83;p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84" name="Google Shape;84;p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85" name="Google Shape;85;p5"/>
            <p:cNvSpPr/>
            <p:nvPr/>
          </p:nvSpPr>
          <p:spPr>
            <a:xfrm flipH="1">
              <a:off x="1324807" y="2496254"/>
              <a:ext cx="10050954" cy="2485327"/>
            </a:xfrm>
            <a:custGeom>
              <a:rect b="b" l="l" r="r" t="t"/>
              <a:pathLst>
                <a:path extrusionOk="0" h="2485327" w="10050954">
                  <a:moveTo>
                    <a:pt x="10050954" y="0"/>
                  </a:moveTo>
                  <a:lnTo>
                    <a:pt x="0" y="0"/>
                  </a:lnTo>
                  <a:lnTo>
                    <a:pt x="0" y="2485326"/>
                  </a:lnTo>
                  <a:lnTo>
                    <a:pt x="10050954" y="2485326"/>
                  </a:lnTo>
                  <a:lnTo>
                    <a:pt x="10050954" y="0"/>
                  </a:lnTo>
                  <a:close/>
                </a:path>
              </a:pathLst>
            </a:custGeom>
            <a:blipFill rotWithShape="1">
              <a:blip r:embed="rId2">
                <a:alphaModFix/>
              </a:blip>
              <a:stretch>
                <a:fillRect b="0" l="0" r="0" t="0"/>
              </a:stretch>
            </a:blipFill>
            <a:ln>
              <a:noFill/>
            </a:ln>
          </p:spPr>
        </p:sp>
        <p:sp>
          <p:nvSpPr>
            <p:cNvPr id="86" name="Google Shape;86;p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87" name="Google Shape;87;p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88" name="Google Shape;88;p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89" name="Google Shape;89;p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90" name="Google Shape;90;p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
        <p:nvSpPr>
          <p:cNvPr id="91" name="Google Shape;9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2" name="Google Shape;9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3" name="Google Shape;9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4" name="Google Shape;9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95" name="Google Shape;95;p5"/>
          <p:cNvGrpSpPr/>
          <p:nvPr/>
        </p:nvGrpSpPr>
        <p:grpSpPr>
          <a:xfrm rot="5400000">
            <a:off x="-371226" y="3832226"/>
            <a:ext cx="4776008" cy="5331775"/>
            <a:chOff x="0" y="0"/>
            <a:chExt cx="12736021" cy="14218067"/>
          </a:xfrm>
        </p:grpSpPr>
        <p:sp>
          <p:nvSpPr>
            <p:cNvPr id="96" name="Google Shape;96;p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97" name="Google Shape;97;p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98" name="Google Shape;98;p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99" name="Google Shape;99;p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00" name="Google Shape;100;p5"/>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01" name="Google Shape;101;p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102" name="Google Shape;102;p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03" name="Google Shape;103;p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04" name="Google Shape;104;p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05" name="Google Shape;105;p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09" name="Google Shape;109;p6"/>
          <p:cNvGrpSpPr/>
          <p:nvPr/>
        </p:nvGrpSpPr>
        <p:grpSpPr>
          <a:xfrm>
            <a:off x="455392" y="1017713"/>
            <a:ext cx="3613109" cy="446712"/>
            <a:chOff x="0" y="0"/>
            <a:chExt cx="9634956" cy="1191231"/>
          </a:xfrm>
        </p:grpSpPr>
        <p:sp>
          <p:nvSpPr>
            <p:cNvPr id="110" name="Google Shape;110;p6"/>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2">
                <a:alphaModFix/>
              </a:blip>
              <a:stretch>
                <a:fillRect b="0" l="0" r="0" t="0"/>
              </a:stretch>
            </a:blipFill>
            <a:ln>
              <a:noFill/>
            </a:ln>
          </p:spPr>
        </p:sp>
        <p:sp>
          <p:nvSpPr>
            <p:cNvPr id="111" name="Google Shape;111;p6"/>
            <p:cNvSpPr/>
            <p:nvPr/>
          </p:nvSpPr>
          <p:spPr>
            <a:xfrm>
              <a:off x="4817478"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2">
                <a:alphaModFix/>
              </a:blip>
              <a:stretch>
                <a:fillRect b="0" l="0" r="0" t="0"/>
              </a:stretch>
            </a:blipFill>
            <a:ln>
              <a:noFill/>
            </a:ln>
          </p:spPr>
        </p:sp>
        <p:sp>
          <p:nvSpPr>
            <p:cNvPr id="112" name="Google Shape;112;p6"/>
            <p:cNvSpPr/>
            <p:nvPr/>
          </p:nvSpPr>
          <p:spPr>
            <a:xfrm rot="10800000">
              <a:off x="2072281" y="0"/>
              <a:ext cx="4817478" cy="1191231"/>
            </a:xfrm>
            <a:custGeom>
              <a:rect b="b" l="l" r="r" t="t"/>
              <a:pathLst>
                <a:path extrusionOk="0" h="1191231" w="4817478">
                  <a:moveTo>
                    <a:pt x="0" y="0"/>
                  </a:moveTo>
                  <a:lnTo>
                    <a:pt x="4817477" y="0"/>
                  </a:lnTo>
                  <a:lnTo>
                    <a:pt x="4817477" y="1191231"/>
                  </a:lnTo>
                  <a:lnTo>
                    <a:pt x="0" y="119123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3" name="Shape 113"/>
        <p:cNvGrpSpPr/>
        <p:nvPr/>
      </p:nvGrpSpPr>
      <p:grpSpPr>
        <a:xfrm>
          <a:off x="0" y="0"/>
          <a:ext cx="0" cy="0"/>
          <a:chOff x="0" y="0"/>
          <a:chExt cx="0" cy="0"/>
        </a:xfrm>
      </p:grpSpPr>
      <p:grpSp>
        <p:nvGrpSpPr>
          <p:cNvPr id="114" name="Google Shape;114;p7"/>
          <p:cNvGrpSpPr/>
          <p:nvPr/>
        </p:nvGrpSpPr>
        <p:grpSpPr>
          <a:xfrm>
            <a:off x="7622771" y="0"/>
            <a:ext cx="4776008" cy="5331775"/>
            <a:chOff x="0" y="0"/>
            <a:chExt cx="12736021" cy="14218067"/>
          </a:xfrm>
        </p:grpSpPr>
        <p:sp>
          <p:nvSpPr>
            <p:cNvPr id="115" name="Google Shape;115;p7"/>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16" name="Google Shape;116;p7"/>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117" name="Google Shape;117;p7"/>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18" name="Google Shape;118;p7"/>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19" name="Google Shape;119;p7"/>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20" name="Google Shape;120;p7"/>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121" name="Google Shape;121;p7"/>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22" name="Google Shape;122;p7"/>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23" name="Google Shape;123;p7"/>
            <p:cNvSpPr/>
            <p:nvPr/>
          </p:nvSpPr>
          <p:spPr>
            <a:xfrm>
              <a:off x="1849325" y="51566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24" name="Google Shape;124;p7"/>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
        <p:nvSpPr>
          <p:cNvPr id="125" name="Google Shape;12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6" name="Google Shape;12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0" name="Google Shape;13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31" name="Google Shape;13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2" name="Google Shape;13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8"/>
          <p:cNvSpPr/>
          <p:nvPr/>
        </p:nvSpPr>
        <p:spPr>
          <a:xfrm>
            <a:off x="7996287" y="-396752"/>
            <a:ext cx="6095313" cy="1507205"/>
          </a:xfrm>
          <a:custGeom>
            <a:rect b="b" l="l" r="r" t="t"/>
            <a:pathLst>
              <a:path extrusionOk="0" h="3014410" w="12190627">
                <a:moveTo>
                  <a:pt x="0" y="0"/>
                </a:moveTo>
                <a:lnTo>
                  <a:pt x="12190628" y="0"/>
                </a:lnTo>
                <a:lnTo>
                  <a:pt x="12190628" y="3014409"/>
                </a:lnTo>
                <a:lnTo>
                  <a:pt x="0" y="3014409"/>
                </a:lnTo>
                <a:lnTo>
                  <a:pt x="0" y="0"/>
                </a:lnTo>
                <a:close/>
              </a:path>
            </a:pathLst>
          </a:custGeom>
          <a:blipFill rotWithShape="1">
            <a:blip r:embed="rId2">
              <a:alphaModFix/>
            </a:blip>
            <a:stretch>
              <a:fillRect b="0" l="0" r="0" t="0"/>
            </a:stretch>
          </a:blipFill>
          <a:ln>
            <a:noFill/>
          </a:ln>
        </p:spPr>
      </p:sp>
      <p:sp>
        <p:nvSpPr>
          <p:cNvPr id="134" name="Google Shape;134;p8"/>
          <p:cNvSpPr/>
          <p:nvPr/>
        </p:nvSpPr>
        <p:spPr>
          <a:xfrm>
            <a:off x="7182565" y="400960"/>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sp>
        <p:nvSpPr>
          <p:cNvPr id="136" name="Google Shape;136;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37" name="Google Shape;13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8" name="Google Shape;138;p9"/>
          <p:cNvGrpSpPr/>
          <p:nvPr/>
        </p:nvGrpSpPr>
        <p:grpSpPr>
          <a:xfrm>
            <a:off x="3876046" y="-12"/>
            <a:ext cx="4776008" cy="5331775"/>
            <a:chOff x="0" y="0"/>
            <a:chExt cx="12736021" cy="14218067"/>
          </a:xfrm>
        </p:grpSpPr>
        <p:sp>
          <p:nvSpPr>
            <p:cNvPr id="139" name="Google Shape;139;p9"/>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40" name="Google Shape;140;p9"/>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141" name="Google Shape;141;p9"/>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42" name="Google Shape;142;p9"/>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43" name="Google Shape;143;p9"/>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44" name="Google Shape;144;p9"/>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2">
                <a:alphaModFix/>
              </a:blip>
              <a:stretch>
                <a:fillRect b="0" l="0" r="0" t="0"/>
              </a:stretch>
            </a:blipFill>
            <a:ln>
              <a:noFill/>
            </a:ln>
          </p:spPr>
        </p:sp>
        <p:sp>
          <p:nvSpPr>
            <p:cNvPr id="145" name="Google Shape;145;p9"/>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2">
                <a:alphaModFix/>
              </a:blip>
              <a:stretch>
                <a:fillRect b="0" l="0" r="0" t="0"/>
              </a:stretch>
            </a:blipFill>
            <a:ln>
              <a:noFill/>
            </a:ln>
          </p:spPr>
        </p:sp>
        <p:sp>
          <p:nvSpPr>
            <p:cNvPr id="146" name="Google Shape;146;p9"/>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47" name="Google Shape;147;p9"/>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sp>
          <p:nvSpPr>
            <p:cNvPr id="148" name="Google Shape;148;p9"/>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9" name="Shape 149"/>
        <p:cNvGrpSpPr/>
        <p:nvPr/>
      </p:nvGrpSpPr>
      <p:grpSpPr>
        <a:xfrm>
          <a:off x="0" y="0"/>
          <a:ext cx="0" cy="0"/>
          <a:chOff x="0" y="0"/>
          <a:chExt cx="0" cy="0"/>
        </a:xfrm>
      </p:grpSpPr>
      <p:grpSp>
        <p:nvGrpSpPr>
          <p:cNvPr id="150" name="Google Shape;150;p10"/>
          <p:cNvGrpSpPr/>
          <p:nvPr/>
        </p:nvGrpSpPr>
        <p:grpSpPr>
          <a:xfrm>
            <a:off x="4908146" y="-188275"/>
            <a:ext cx="4895432" cy="5465096"/>
            <a:chOff x="0" y="0"/>
            <a:chExt cx="13054485" cy="14573589"/>
          </a:xfrm>
        </p:grpSpPr>
        <p:sp>
          <p:nvSpPr>
            <p:cNvPr id="151" name="Google Shape;151;p10"/>
            <p:cNvSpPr/>
            <p:nvPr/>
          </p:nvSpPr>
          <p:spPr>
            <a:xfrm>
              <a:off x="2752207" y="0"/>
              <a:ext cx="10302278" cy="2547472"/>
            </a:xfrm>
            <a:custGeom>
              <a:rect b="b" l="l" r="r" t="t"/>
              <a:pathLst>
                <a:path extrusionOk="0" h="2547472" w="10302278">
                  <a:moveTo>
                    <a:pt x="0" y="0"/>
                  </a:moveTo>
                  <a:lnTo>
                    <a:pt x="10302277" y="0"/>
                  </a:lnTo>
                  <a:lnTo>
                    <a:pt x="10302277" y="2547472"/>
                  </a:lnTo>
                  <a:lnTo>
                    <a:pt x="0" y="2547472"/>
                  </a:lnTo>
                  <a:lnTo>
                    <a:pt x="0" y="0"/>
                  </a:lnTo>
                  <a:close/>
                </a:path>
              </a:pathLst>
            </a:custGeom>
            <a:blipFill rotWithShape="1">
              <a:blip r:embed="rId2">
                <a:alphaModFix/>
              </a:blip>
              <a:stretch>
                <a:fillRect b="0" l="0" r="0" t="0"/>
              </a:stretch>
            </a:blipFill>
            <a:ln>
              <a:noFill/>
            </a:ln>
          </p:spPr>
        </p:sp>
        <p:sp>
          <p:nvSpPr>
            <p:cNvPr id="152" name="Google Shape;152;p10"/>
            <p:cNvSpPr/>
            <p:nvPr/>
          </p:nvSpPr>
          <p:spPr>
            <a:xfrm>
              <a:off x="1118680" y="7183116"/>
              <a:ext cx="10302278" cy="2547472"/>
            </a:xfrm>
            <a:custGeom>
              <a:rect b="b" l="l" r="r" t="t"/>
              <a:pathLst>
                <a:path extrusionOk="0" h="2547472" w="10302278">
                  <a:moveTo>
                    <a:pt x="0" y="0"/>
                  </a:moveTo>
                  <a:lnTo>
                    <a:pt x="10302277" y="0"/>
                  </a:lnTo>
                  <a:lnTo>
                    <a:pt x="10302277" y="2547472"/>
                  </a:lnTo>
                  <a:lnTo>
                    <a:pt x="0" y="2547472"/>
                  </a:lnTo>
                  <a:lnTo>
                    <a:pt x="0" y="0"/>
                  </a:lnTo>
                  <a:close/>
                </a:path>
              </a:pathLst>
            </a:custGeom>
            <a:blipFill rotWithShape="1">
              <a:blip r:embed="rId2">
                <a:alphaModFix/>
              </a:blip>
              <a:stretch>
                <a:fillRect b="0" l="0" r="0" t="0"/>
              </a:stretch>
            </a:blipFill>
            <a:ln>
              <a:noFill/>
            </a:ln>
          </p:spPr>
        </p:sp>
        <p:sp>
          <p:nvSpPr>
            <p:cNvPr id="153" name="Google Shape;153;p10"/>
            <p:cNvSpPr/>
            <p:nvPr/>
          </p:nvSpPr>
          <p:spPr>
            <a:xfrm>
              <a:off x="1931906" y="1273736"/>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2">
                <a:alphaModFix/>
              </a:blip>
              <a:stretch>
                <a:fillRect b="0" l="0" r="0" t="0"/>
              </a:stretch>
            </a:blipFill>
            <a:ln>
              <a:noFill/>
            </a:ln>
          </p:spPr>
        </p:sp>
        <p:sp>
          <p:nvSpPr>
            <p:cNvPr id="154" name="Google Shape;154;p10"/>
            <p:cNvSpPr/>
            <p:nvPr/>
          </p:nvSpPr>
          <p:spPr>
            <a:xfrm>
              <a:off x="1895568" y="8456852"/>
              <a:ext cx="10302278" cy="2547472"/>
            </a:xfrm>
            <a:custGeom>
              <a:rect b="b" l="l" r="r" t="t"/>
              <a:pathLst>
                <a:path extrusionOk="0" h="2547472" w="10302278">
                  <a:moveTo>
                    <a:pt x="0" y="0"/>
                  </a:moveTo>
                  <a:lnTo>
                    <a:pt x="10302277" y="0"/>
                  </a:lnTo>
                  <a:lnTo>
                    <a:pt x="10302277" y="2547473"/>
                  </a:lnTo>
                  <a:lnTo>
                    <a:pt x="0" y="2547473"/>
                  </a:lnTo>
                  <a:lnTo>
                    <a:pt x="0" y="0"/>
                  </a:lnTo>
                  <a:close/>
                </a:path>
              </a:pathLst>
            </a:custGeom>
            <a:blipFill rotWithShape="1">
              <a:blip r:embed="rId2">
                <a:alphaModFix/>
              </a:blip>
              <a:stretch>
                <a:fillRect b="0" l="0" r="0" t="0"/>
              </a:stretch>
            </a:blipFill>
            <a:ln>
              <a:noFill/>
            </a:ln>
          </p:spPr>
        </p:sp>
        <p:sp>
          <p:nvSpPr>
            <p:cNvPr id="155" name="Google Shape;155;p10"/>
            <p:cNvSpPr/>
            <p:nvPr/>
          </p:nvSpPr>
          <p:spPr>
            <a:xfrm>
              <a:off x="1357934" y="2558672"/>
              <a:ext cx="10302278" cy="2547472"/>
            </a:xfrm>
            <a:custGeom>
              <a:rect b="b" l="l" r="r" t="t"/>
              <a:pathLst>
                <a:path extrusionOk="0" h="2547472" w="10302278">
                  <a:moveTo>
                    <a:pt x="0" y="0"/>
                  </a:moveTo>
                  <a:lnTo>
                    <a:pt x="10302278" y="0"/>
                  </a:lnTo>
                  <a:lnTo>
                    <a:pt x="10302278" y="2547473"/>
                  </a:lnTo>
                  <a:lnTo>
                    <a:pt x="0" y="2547473"/>
                  </a:lnTo>
                  <a:lnTo>
                    <a:pt x="0" y="0"/>
                  </a:lnTo>
                  <a:close/>
                </a:path>
              </a:pathLst>
            </a:custGeom>
            <a:blipFill rotWithShape="1">
              <a:blip r:embed="rId2">
                <a:alphaModFix/>
              </a:blip>
              <a:stretch>
                <a:fillRect b="0" l="0" r="0" t="0"/>
              </a:stretch>
            </a:blipFill>
            <a:ln>
              <a:noFill/>
            </a:ln>
          </p:spPr>
        </p:sp>
        <p:sp>
          <p:nvSpPr>
            <p:cNvPr id="156" name="Google Shape;156;p10"/>
            <p:cNvSpPr/>
            <p:nvPr/>
          </p:nvSpPr>
          <p:spPr>
            <a:xfrm>
              <a:off x="1321596" y="9741788"/>
              <a:ext cx="10302278" cy="2547472"/>
            </a:xfrm>
            <a:custGeom>
              <a:rect b="b" l="l" r="r" t="t"/>
              <a:pathLst>
                <a:path extrusionOk="0" h="2547472" w="10302278">
                  <a:moveTo>
                    <a:pt x="0" y="0"/>
                  </a:moveTo>
                  <a:lnTo>
                    <a:pt x="10302278" y="0"/>
                  </a:lnTo>
                  <a:lnTo>
                    <a:pt x="10302278" y="2547473"/>
                  </a:lnTo>
                  <a:lnTo>
                    <a:pt x="0" y="2547473"/>
                  </a:lnTo>
                  <a:lnTo>
                    <a:pt x="0" y="0"/>
                  </a:lnTo>
                  <a:close/>
                </a:path>
              </a:pathLst>
            </a:custGeom>
            <a:blipFill rotWithShape="1">
              <a:blip r:embed="rId2">
                <a:alphaModFix/>
              </a:blip>
              <a:stretch>
                <a:fillRect b="0" l="0" r="0" t="0"/>
              </a:stretch>
            </a:blipFill>
            <a:ln>
              <a:noFill/>
            </a:ln>
          </p:spPr>
        </p:sp>
        <p:sp>
          <p:nvSpPr>
            <p:cNvPr id="157" name="Google Shape;157;p10"/>
            <p:cNvSpPr/>
            <p:nvPr/>
          </p:nvSpPr>
          <p:spPr>
            <a:xfrm>
              <a:off x="719922" y="3772053"/>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2">
                <a:alphaModFix/>
              </a:blip>
              <a:stretch>
                <a:fillRect b="0" l="0" r="0" t="0"/>
              </a:stretch>
            </a:blipFill>
            <a:ln>
              <a:noFill/>
            </a:ln>
          </p:spPr>
        </p:sp>
        <p:sp>
          <p:nvSpPr>
            <p:cNvPr id="158" name="Google Shape;158;p10"/>
            <p:cNvSpPr/>
            <p:nvPr/>
          </p:nvSpPr>
          <p:spPr>
            <a:xfrm>
              <a:off x="683584" y="10955169"/>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2">
                <a:alphaModFix/>
              </a:blip>
              <a:stretch>
                <a:fillRect b="0" l="0" r="0" t="0"/>
              </a:stretch>
            </a:blipFill>
            <a:ln>
              <a:noFill/>
            </a:ln>
          </p:spPr>
        </p:sp>
        <p:sp>
          <p:nvSpPr>
            <p:cNvPr id="159" name="Google Shape;159;p10"/>
            <p:cNvSpPr/>
            <p:nvPr/>
          </p:nvSpPr>
          <p:spPr>
            <a:xfrm>
              <a:off x="36338" y="4843001"/>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2">
                <a:alphaModFix/>
              </a:blip>
              <a:stretch>
                <a:fillRect b="0" l="0" r="0" t="0"/>
              </a:stretch>
            </a:blipFill>
            <a:ln>
              <a:noFill/>
            </a:ln>
          </p:spPr>
        </p:sp>
        <p:sp>
          <p:nvSpPr>
            <p:cNvPr id="160" name="Google Shape;160;p10"/>
            <p:cNvSpPr/>
            <p:nvPr/>
          </p:nvSpPr>
          <p:spPr>
            <a:xfrm>
              <a:off x="0" y="12026117"/>
              <a:ext cx="10302278" cy="2547472"/>
            </a:xfrm>
            <a:custGeom>
              <a:rect b="b" l="l" r="r" t="t"/>
              <a:pathLst>
                <a:path extrusionOk="0" h="2547472" w="10302278">
                  <a:moveTo>
                    <a:pt x="0" y="0"/>
                  </a:moveTo>
                  <a:lnTo>
                    <a:pt x="10302278" y="0"/>
                  </a:lnTo>
                  <a:lnTo>
                    <a:pt x="10302278" y="2547473"/>
                  </a:lnTo>
                  <a:lnTo>
                    <a:pt x="0" y="2547473"/>
                  </a:lnTo>
                  <a:lnTo>
                    <a:pt x="0" y="0"/>
                  </a:lnTo>
                  <a:close/>
                </a:path>
              </a:pathLst>
            </a:custGeom>
            <a:blipFill rotWithShape="1">
              <a:blip r:embed="rId2">
                <a:alphaModFix/>
              </a:blip>
              <a:stretch>
                <a:fillRect b="0" l="0" r="0" t="0"/>
              </a:stretch>
            </a:blipFill>
            <a:ln>
              <a:noFill/>
            </a:ln>
          </p:spPr>
        </p:sp>
      </p:grpSp>
      <p:grpSp>
        <p:nvGrpSpPr>
          <p:cNvPr id="161" name="Google Shape;161;p10"/>
          <p:cNvGrpSpPr/>
          <p:nvPr/>
        </p:nvGrpSpPr>
        <p:grpSpPr>
          <a:xfrm rot="10800000">
            <a:off x="-788636" y="-188275"/>
            <a:ext cx="4948290" cy="5524105"/>
            <a:chOff x="0" y="0"/>
            <a:chExt cx="13195440" cy="14730946"/>
          </a:xfrm>
        </p:grpSpPr>
        <p:sp>
          <p:nvSpPr>
            <p:cNvPr id="162" name="Google Shape;162;p10"/>
            <p:cNvSpPr/>
            <p:nvPr/>
          </p:nvSpPr>
          <p:spPr>
            <a:xfrm>
              <a:off x="2781924" y="0"/>
              <a:ext cx="10413516" cy="2574978"/>
            </a:xfrm>
            <a:custGeom>
              <a:rect b="b" l="l" r="r" t="t"/>
              <a:pathLst>
                <a:path extrusionOk="0" h="2574978" w="10413516">
                  <a:moveTo>
                    <a:pt x="0" y="0"/>
                  </a:moveTo>
                  <a:lnTo>
                    <a:pt x="10413515" y="0"/>
                  </a:lnTo>
                  <a:lnTo>
                    <a:pt x="10413515" y="2574978"/>
                  </a:lnTo>
                  <a:lnTo>
                    <a:pt x="0" y="2574978"/>
                  </a:lnTo>
                  <a:lnTo>
                    <a:pt x="0" y="0"/>
                  </a:lnTo>
                  <a:close/>
                </a:path>
              </a:pathLst>
            </a:custGeom>
            <a:blipFill rotWithShape="1">
              <a:blip r:embed="rId2">
                <a:alphaModFix/>
              </a:blip>
              <a:stretch>
                <a:fillRect b="0" l="0" r="0" t="0"/>
              </a:stretch>
            </a:blipFill>
            <a:ln>
              <a:noFill/>
            </a:ln>
          </p:spPr>
        </p:sp>
        <p:sp>
          <p:nvSpPr>
            <p:cNvPr id="163" name="Google Shape;163;p10"/>
            <p:cNvSpPr/>
            <p:nvPr/>
          </p:nvSpPr>
          <p:spPr>
            <a:xfrm>
              <a:off x="1130759" y="7260675"/>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2">
                <a:alphaModFix/>
              </a:blip>
              <a:stretch>
                <a:fillRect b="0" l="0" r="0" t="0"/>
              </a:stretch>
            </a:blipFill>
            <a:ln>
              <a:noFill/>
            </a:ln>
          </p:spPr>
        </p:sp>
        <p:sp>
          <p:nvSpPr>
            <p:cNvPr id="164" name="Google Shape;164;p10"/>
            <p:cNvSpPr/>
            <p:nvPr/>
          </p:nvSpPr>
          <p:spPr>
            <a:xfrm>
              <a:off x="1952766" y="1287489"/>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2">
                <a:alphaModFix/>
              </a:blip>
              <a:stretch>
                <a:fillRect b="0" l="0" r="0" t="0"/>
              </a:stretch>
            </a:blipFill>
            <a:ln>
              <a:noFill/>
            </a:ln>
          </p:spPr>
        </p:sp>
        <p:sp>
          <p:nvSpPr>
            <p:cNvPr id="165" name="Google Shape;165;p10"/>
            <p:cNvSpPr/>
            <p:nvPr/>
          </p:nvSpPr>
          <p:spPr>
            <a:xfrm>
              <a:off x="1916035" y="8548164"/>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2">
                <a:alphaModFix/>
              </a:blip>
              <a:stretch>
                <a:fillRect b="0" l="0" r="0" t="0"/>
              </a:stretch>
            </a:blipFill>
            <a:ln>
              <a:noFill/>
            </a:ln>
          </p:spPr>
        </p:sp>
        <p:sp>
          <p:nvSpPr>
            <p:cNvPr id="166" name="Google Shape;166;p10"/>
            <p:cNvSpPr/>
            <p:nvPr/>
          </p:nvSpPr>
          <p:spPr>
            <a:xfrm>
              <a:off x="1372596" y="2586299"/>
              <a:ext cx="10413516" cy="2574978"/>
            </a:xfrm>
            <a:custGeom>
              <a:rect b="b" l="l" r="r" t="t"/>
              <a:pathLst>
                <a:path extrusionOk="0" h="2574978" w="10413516">
                  <a:moveTo>
                    <a:pt x="0" y="0"/>
                  </a:moveTo>
                  <a:lnTo>
                    <a:pt x="10413516" y="0"/>
                  </a:lnTo>
                  <a:lnTo>
                    <a:pt x="10413516" y="2574979"/>
                  </a:lnTo>
                  <a:lnTo>
                    <a:pt x="0" y="2574979"/>
                  </a:lnTo>
                  <a:lnTo>
                    <a:pt x="0" y="0"/>
                  </a:lnTo>
                  <a:close/>
                </a:path>
              </a:pathLst>
            </a:custGeom>
            <a:blipFill rotWithShape="1">
              <a:blip r:embed="rId2">
                <a:alphaModFix/>
              </a:blip>
              <a:stretch>
                <a:fillRect b="0" l="0" r="0" t="0"/>
              </a:stretch>
            </a:blipFill>
            <a:ln>
              <a:noFill/>
            </a:ln>
          </p:spPr>
        </p:sp>
        <p:sp>
          <p:nvSpPr>
            <p:cNvPr id="167" name="Google Shape;167;p10"/>
            <p:cNvSpPr/>
            <p:nvPr/>
          </p:nvSpPr>
          <p:spPr>
            <a:xfrm>
              <a:off x="1335866" y="9846975"/>
              <a:ext cx="10413516" cy="2574978"/>
            </a:xfrm>
            <a:custGeom>
              <a:rect b="b" l="l" r="r" t="t"/>
              <a:pathLst>
                <a:path extrusionOk="0" h="2574978" w="10413516">
                  <a:moveTo>
                    <a:pt x="0" y="0"/>
                  </a:moveTo>
                  <a:lnTo>
                    <a:pt x="10413515" y="0"/>
                  </a:lnTo>
                  <a:lnTo>
                    <a:pt x="10413515" y="2574978"/>
                  </a:lnTo>
                  <a:lnTo>
                    <a:pt x="0" y="2574978"/>
                  </a:lnTo>
                  <a:lnTo>
                    <a:pt x="0" y="0"/>
                  </a:lnTo>
                  <a:close/>
                </a:path>
              </a:pathLst>
            </a:custGeom>
            <a:blipFill rotWithShape="1">
              <a:blip r:embed="rId2">
                <a:alphaModFix/>
              </a:blip>
              <a:stretch>
                <a:fillRect b="0" l="0" r="0" t="0"/>
              </a:stretch>
            </a:blipFill>
            <a:ln>
              <a:noFill/>
            </a:ln>
          </p:spPr>
        </p:sp>
        <p:sp>
          <p:nvSpPr>
            <p:cNvPr id="168" name="Google Shape;168;p10"/>
            <p:cNvSpPr/>
            <p:nvPr/>
          </p:nvSpPr>
          <p:spPr>
            <a:xfrm>
              <a:off x="727696" y="3812781"/>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2">
                <a:alphaModFix/>
              </a:blip>
              <a:stretch>
                <a:fillRect b="0" l="0" r="0" t="0"/>
              </a:stretch>
            </a:blipFill>
            <a:ln>
              <a:noFill/>
            </a:ln>
          </p:spPr>
        </p:sp>
        <p:sp>
          <p:nvSpPr>
            <p:cNvPr id="169" name="Google Shape;169;p10"/>
            <p:cNvSpPr/>
            <p:nvPr/>
          </p:nvSpPr>
          <p:spPr>
            <a:xfrm>
              <a:off x="690965" y="11073456"/>
              <a:ext cx="10413516" cy="2574978"/>
            </a:xfrm>
            <a:custGeom>
              <a:rect b="b" l="l" r="r" t="t"/>
              <a:pathLst>
                <a:path extrusionOk="0" h="2574978" w="10413516">
                  <a:moveTo>
                    <a:pt x="0" y="0"/>
                  </a:moveTo>
                  <a:lnTo>
                    <a:pt x="10413516" y="0"/>
                  </a:lnTo>
                  <a:lnTo>
                    <a:pt x="10413516" y="2574979"/>
                  </a:lnTo>
                  <a:lnTo>
                    <a:pt x="0" y="2574979"/>
                  </a:lnTo>
                  <a:lnTo>
                    <a:pt x="0" y="0"/>
                  </a:lnTo>
                  <a:close/>
                </a:path>
              </a:pathLst>
            </a:custGeom>
            <a:blipFill rotWithShape="1">
              <a:blip r:embed="rId2">
                <a:alphaModFix/>
              </a:blip>
              <a:stretch>
                <a:fillRect b="0" l="0" r="0" t="0"/>
              </a:stretch>
            </a:blipFill>
            <a:ln>
              <a:noFill/>
            </a:ln>
          </p:spPr>
        </p:sp>
        <p:sp>
          <p:nvSpPr>
            <p:cNvPr id="170" name="Google Shape;170;p10"/>
            <p:cNvSpPr/>
            <p:nvPr/>
          </p:nvSpPr>
          <p:spPr>
            <a:xfrm>
              <a:off x="36731" y="4895293"/>
              <a:ext cx="10413516" cy="2574978"/>
            </a:xfrm>
            <a:custGeom>
              <a:rect b="b" l="l" r="r" t="t"/>
              <a:pathLst>
                <a:path extrusionOk="0" h="2574978" w="10413516">
                  <a:moveTo>
                    <a:pt x="0" y="0"/>
                  </a:moveTo>
                  <a:lnTo>
                    <a:pt x="10413515" y="0"/>
                  </a:lnTo>
                  <a:lnTo>
                    <a:pt x="10413515" y="2574978"/>
                  </a:lnTo>
                  <a:lnTo>
                    <a:pt x="0" y="2574978"/>
                  </a:lnTo>
                  <a:lnTo>
                    <a:pt x="0" y="0"/>
                  </a:lnTo>
                  <a:close/>
                </a:path>
              </a:pathLst>
            </a:custGeom>
            <a:blipFill rotWithShape="1">
              <a:blip r:embed="rId2">
                <a:alphaModFix/>
              </a:blip>
              <a:stretch>
                <a:fillRect b="0" l="0" r="0" t="0"/>
              </a:stretch>
            </a:blipFill>
            <a:ln>
              <a:noFill/>
            </a:ln>
          </p:spPr>
        </p:sp>
        <p:sp>
          <p:nvSpPr>
            <p:cNvPr id="171" name="Google Shape;171;p10"/>
            <p:cNvSpPr/>
            <p:nvPr/>
          </p:nvSpPr>
          <p:spPr>
            <a:xfrm>
              <a:off x="0" y="12155968"/>
              <a:ext cx="10413516" cy="2574978"/>
            </a:xfrm>
            <a:custGeom>
              <a:rect b="b" l="l" r="r" t="t"/>
              <a:pathLst>
                <a:path extrusionOk="0" h="2574978" w="10413516">
                  <a:moveTo>
                    <a:pt x="0" y="0"/>
                  </a:moveTo>
                  <a:lnTo>
                    <a:pt x="10413516" y="0"/>
                  </a:lnTo>
                  <a:lnTo>
                    <a:pt x="10413516" y="2574979"/>
                  </a:lnTo>
                  <a:lnTo>
                    <a:pt x="0" y="2574979"/>
                  </a:lnTo>
                  <a:lnTo>
                    <a:pt x="0" y="0"/>
                  </a:lnTo>
                  <a:close/>
                </a:path>
              </a:pathLst>
            </a:custGeom>
            <a:blipFill rotWithShape="1">
              <a:blip r:embed="rId2">
                <a:alphaModFix/>
              </a:blip>
              <a:stretch>
                <a:fillRect b="0" l="0" r="0" t="0"/>
              </a:stretch>
            </a:blipFill>
            <a:ln>
              <a:noFill/>
            </a:ln>
          </p:spPr>
        </p:sp>
      </p:grpSp>
      <p:grpSp>
        <p:nvGrpSpPr>
          <p:cNvPr id="172" name="Google Shape;172;p10"/>
          <p:cNvGrpSpPr/>
          <p:nvPr/>
        </p:nvGrpSpPr>
        <p:grpSpPr>
          <a:xfrm>
            <a:off x="1771650" y="-36165"/>
            <a:ext cx="6076830" cy="5179562"/>
            <a:chOff x="0" y="-19050"/>
            <a:chExt cx="3201027" cy="2728383"/>
          </a:xfrm>
        </p:grpSpPr>
        <p:sp>
          <p:nvSpPr>
            <p:cNvPr id="173" name="Google Shape;173;p10"/>
            <p:cNvSpPr/>
            <p:nvPr/>
          </p:nvSpPr>
          <p:spPr>
            <a:xfrm>
              <a:off x="0" y="0"/>
              <a:ext cx="3201027" cy="2709333"/>
            </a:xfrm>
            <a:custGeom>
              <a:rect b="b" l="l" r="r" t="t"/>
              <a:pathLst>
                <a:path extrusionOk="0" h="2709333" w="3201027">
                  <a:moveTo>
                    <a:pt x="0" y="0"/>
                  </a:moveTo>
                  <a:lnTo>
                    <a:pt x="3201027" y="0"/>
                  </a:lnTo>
                  <a:lnTo>
                    <a:pt x="3201027" y="2709333"/>
                  </a:lnTo>
                  <a:lnTo>
                    <a:pt x="0" y="2709333"/>
                  </a:lnTo>
                  <a:close/>
                </a:path>
              </a:pathLst>
            </a:custGeom>
            <a:solidFill>
              <a:srgbClr val="C1FF72"/>
            </a:solidFill>
            <a:ln>
              <a:noFill/>
            </a:ln>
          </p:spPr>
        </p:sp>
        <p:sp>
          <p:nvSpPr>
            <p:cNvPr id="174" name="Google Shape;174;p10"/>
            <p:cNvSpPr txBox="1"/>
            <p:nvPr/>
          </p:nvSpPr>
          <p:spPr>
            <a:xfrm>
              <a:off x="0" y="-19050"/>
              <a:ext cx="812700" cy="83190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5" name="Google Shape;17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Fira Sans Black"/>
              <a:buNone/>
              <a:defRPr sz="2800">
                <a:solidFill>
                  <a:schemeClr val="dk1"/>
                </a:solidFill>
                <a:latin typeface="Fira Sans Black"/>
                <a:ea typeface="Fira Sans Black"/>
                <a:cs typeface="Fira Sans Black"/>
                <a:sym typeface="Fira Sans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Fira Sans Black"/>
              <a:buChar char="●"/>
              <a:defRPr sz="1800">
                <a:solidFill>
                  <a:schemeClr val="dk2"/>
                </a:solidFill>
                <a:latin typeface="Fira Sans Black"/>
                <a:ea typeface="Fira Sans Black"/>
                <a:cs typeface="Fira Sans Black"/>
                <a:sym typeface="Fira Sans Black"/>
              </a:defRPr>
            </a:lvl1pPr>
            <a:lvl2pPr indent="-317500" lvl="1" marL="914400">
              <a:lnSpc>
                <a:spcPct val="115000"/>
              </a:lnSpc>
              <a:spcBef>
                <a:spcPts val="0"/>
              </a:spcBef>
              <a:spcAft>
                <a:spcPts val="0"/>
              </a:spcAft>
              <a:buClr>
                <a:schemeClr val="dk2"/>
              </a:buClr>
              <a:buSzPts val="1400"/>
              <a:buFont typeface="Nunito"/>
              <a:buChar char="○"/>
              <a:defRPr b="1">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178" name="Google Shape;178;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79" name="Google Shape;179;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80" name="Google Shape;180;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81" name="Google Shape;181;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6.jpg"/><Relationship Id="rId5" Type="http://schemas.openxmlformats.org/officeDocument/2006/relationships/image" Target="../media/image9.jpg"/><Relationship Id="rId6" Type="http://schemas.openxmlformats.org/officeDocument/2006/relationships/image" Target="../media/image2.png"/><Relationship Id="rId7"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41.png"/><Relationship Id="rId6"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40" Type="http://schemas.openxmlformats.org/officeDocument/2006/relationships/image" Target="../media/image60.png"/><Relationship Id="rId20" Type="http://schemas.openxmlformats.org/officeDocument/2006/relationships/image" Target="../media/image34.png"/><Relationship Id="rId42" Type="http://schemas.openxmlformats.org/officeDocument/2006/relationships/image" Target="../media/image58.png"/><Relationship Id="rId41" Type="http://schemas.openxmlformats.org/officeDocument/2006/relationships/image" Target="../media/image54.png"/><Relationship Id="rId22" Type="http://schemas.openxmlformats.org/officeDocument/2006/relationships/image" Target="../media/image40.png"/><Relationship Id="rId21" Type="http://schemas.openxmlformats.org/officeDocument/2006/relationships/image" Target="../media/image35.png"/><Relationship Id="rId24" Type="http://schemas.openxmlformats.org/officeDocument/2006/relationships/image" Target="../media/image37.png"/><Relationship Id="rId23"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4.png"/><Relationship Id="rId9" Type="http://schemas.openxmlformats.org/officeDocument/2006/relationships/image" Target="../media/image24.png"/><Relationship Id="rId26" Type="http://schemas.openxmlformats.org/officeDocument/2006/relationships/image" Target="../media/image44.png"/><Relationship Id="rId25" Type="http://schemas.openxmlformats.org/officeDocument/2006/relationships/image" Target="../media/image42.png"/><Relationship Id="rId28" Type="http://schemas.openxmlformats.org/officeDocument/2006/relationships/image" Target="../media/image43.png"/><Relationship Id="rId27" Type="http://schemas.openxmlformats.org/officeDocument/2006/relationships/image" Target="../media/image45.png"/><Relationship Id="rId5" Type="http://schemas.openxmlformats.org/officeDocument/2006/relationships/image" Target="../media/image19.png"/><Relationship Id="rId6" Type="http://schemas.openxmlformats.org/officeDocument/2006/relationships/image" Target="../media/image26.png"/><Relationship Id="rId29" Type="http://schemas.openxmlformats.org/officeDocument/2006/relationships/image" Target="../media/image49.png"/><Relationship Id="rId7" Type="http://schemas.openxmlformats.org/officeDocument/2006/relationships/image" Target="../media/image15.png"/><Relationship Id="rId8" Type="http://schemas.openxmlformats.org/officeDocument/2006/relationships/image" Target="../media/image23.png"/><Relationship Id="rId31" Type="http://schemas.openxmlformats.org/officeDocument/2006/relationships/image" Target="../media/image57.png"/><Relationship Id="rId30" Type="http://schemas.openxmlformats.org/officeDocument/2006/relationships/image" Target="../media/image63.png"/><Relationship Id="rId11" Type="http://schemas.openxmlformats.org/officeDocument/2006/relationships/image" Target="../media/image28.png"/><Relationship Id="rId33" Type="http://schemas.openxmlformats.org/officeDocument/2006/relationships/image" Target="../media/image47.png"/><Relationship Id="rId10" Type="http://schemas.openxmlformats.org/officeDocument/2006/relationships/image" Target="../media/image31.png"/><Relationship Id="rId32" Type="http://schemas.openxmlformats.org/officeDocument/2006/relationships/image" Target="../media/image53.png"/><Relationship Id="rId13" Type="http://schemas.openxmlformats.org/officeDocument/2006/relationships/image" Target="../media/image30.png"/><Relationship Id="rId35" Type="http://schemas.openxmlformats.org/officeDocument/2006/relationships/image" Target="../media/image51.png"/><Relationship Id="rId12" Type="http://schemas.openxmlformats.org/officeDocument/2006/relationships/image" Target="../media/image25.png"/><Relationship Id="rId34" Type="http://schemas.openxmlformats.org/officeDocument/2006/relationships/image" Target="../media/image48.png"/><Relationship Id="rId15" Type="http://schemas.openxmlformats.org/officeDocument/2006/relationships/image" Target="../media/image64.png"/><Relationship Id="rId37" Type="http://schemas.openxmlformats.org/officeDocument/2006/relationships/image" Target="../media/image56.png"/><Relationship Id="rId14" Type="http://schemas.openxmlformats.org/officeDocument/2006/relationships/image" Target="../media/image27.png"/><Relationship Id="rId36" Type="http://schemas.openxmlformats.org/officeDocument/2006/relationships/image" Target="../media/image59.png"/><Relationship Id="rId17" Type="http://schemas.openxmlformats.org/officeDocument/2006/relationships/image" Target="../media/image66.png"/><Relationship Id="rId39" Type="http://schemas.openxmlformats.org/officeDocument/2006/relationships/image" Target="../media/image61.png"/><Relationship Id="rId16" Type="http://schemas.openxmlformats.org/officeDocument/2006/relationships/image" Target="../media/image67.png"/><Relationship Id="rId38" Type="http://schemas.openxmlformats.org/officeDocument/2006/relationships/image" Target="../media/image52.png"/><Relationship Id="rId19" Type="http://schemas.openxmlformats.org/officeDocument/2006/relationships/image" Target="../media/image38.png"/><Relationship Id="rId18"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46.png"/><Relationship Id="rId6" Type="http://schemas.openxmlformats.org/officeDocument/2006/relationships/image" Target="../media/image22.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6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6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0.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3"/>
          <p:cNvPicPr preferRelativeResize="0"/>
          <p:nvPr/>
        </p:nvPicPr>
        <p:blipFill>
          <a:blip r:embed="rId3">
            <a:alphaModFix/>
          </a:blip>
          <a:stretch>
            <a:fillRect/>
          </a:stretch>
        </p:blipFill>
        <p:spPr>
          <a:xfrm>
            <a:off x="4" y="0"/>
            <a:ext cx="9143997" cy="5143455"/>
          </a:xfrm>
          <a:prstGeom prst="rect">
            <a:avLst/>
          </a:prstGeom>
          <a:noFill/>
          <a:ln>
            <a:noFill/>
          </a:ln>
        </p:spPr>
      </p:pic>
      <p:sp>
        <p:nvSpPr>
          <p:cNvPr id="256" name="Google Shape;256;p23"/>
          <p:cNvSpPr/>
          <p:nvPr/>
        </p:nvSpPr>
        <p:spPr>
          <a:xfrm>
            <a:off x="2403420" y="3044986"/>
            <a:ext cx="3467096" cy="857318"/>
          </a:xfrm>
          <a:custGeom>
            <a:rect b="b" l="l" r="r" t="t"/>
            <a:pathLst>
              <a:path extrusionOk="0" h="1714637" w="6934192">
                <a:moveTo>
                  <a:pt x="0" y="0"/>
                </a:moveTo>
                <a:lnTo>
                  <a:pt x="6934192" y="0"/>
                </a:lnTo>
                <a:lnTo>
                  <a:pt x="6934192" y="1714636"/>
                </a:lnTo>
                <a:lnTo>
                  <a:pt x="0" y="1714636"/>
                </a:lnTo>
                <a:lnTo>
                  <a:pt x="0" y="0"/>
                </a:lnTo>
                <a:close/>
              </a:path>
            </a:pathLst>
          </a:custGeom>
          <a:blipFill rotWithShape="1">
            <a:blip r:embed="rId4">
              <a:alphaModFix/>
            </a:blip>
            <a:stretch>
              <a:fillRect b="0" l="0" r="0" t="0"/>
            </a:stretch>
          </a:blipFill>
          <a:ln>
            <a:noFill/>
          </a:ln>
        </p:spPr>
      </p:sp>
      <p:sp>
        <p:nvSpPr>
          <p:cNvPr id="257" name="Google Shape;257;p23"/>
          <p:cNvSpPr/>
          <p:nvPr/>
        </p:nvSpPr>
        <p:spPr>
          <a:xfrm>
            <a:off x="-3882615" y="-317619"/>
            <a:ext cx="6095314" cy="1507205"/>
          </a:xfrm>
          <a:custGeom>
            <a:rect b="b" l="l" r="r" t="t"/>
            <a:pathLst>
              <a:path extrusionOk="0" h="3014410" w="12190627">
                <a:moveTo>
                  <a:pt x="0" y="0"/>
                </a:moveTo>
                <a:lnTo>
                  <a:pt x="12190627" y="0"/>
                </a:lnTo>
                <a:lnTo>
                  <a:pt x="12190627" y="3014409"/>
                </a:lnTo>
                <a:lnTo>
                  <a:pt x="0" y="3014409"/>
                </a:lnTo>
                <a:lnTo>
                  <a:pt x="0" y="0"/>
                </a:lnTo>
                <a:close/>
              </a:path>
            </a:pathLst>
          </a:custGeom>
          <a:blipFill rotWithShape="1">
            <a:blip r:embed="rId4">
              <a:alphaModFix/>
            </a:blip>
            <a:stretch>
              <a:fillRect b="0" l="0" r="0" t="0"/>
            </a:stretch>
          </a:blipFill>
          <a:ln>
            <a:noFill/>
          </a:ln>
        </p:spPr>
      </p:sp>
      <p:sp>
        <p:nvSpPr>
          <p:cNvPr id="258" name="Google Shape;258;p23"/>
          <p:cNvSpPr/>
          <p:nvPr/>
        </p:nvSpPr>
        <p:spPr>
          <a:xfrm>
            <a:off x="8250785" y="3875548"/>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4">
              <a:alphaModFix/>
            </a:blip>
            <a:stretch>
              <a:fillRect b="0" l="0" r="0" t="0"/>
            </a:stretch>
          </a:blipFill>
          <a:ln>
            <a:noFill/>
          </a:ln>
        </p:spPr>
      </p:sp>
      <p:sp>
        <p:nvSpPr>
          <p:cNvPr id="259" name="Google Shape;259;p23"/>
          <p:cNvSpPr/>
          <p:nvPr/>
        </p:nvSpPr>
        <p:spPr>
          <a:xfrm>
            <a:off x="-4696337" y="480094"/>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4">
              <a:alphaModFix/>
            </a:blip>
            <a:stretch>
              <a:fillRect b="0" l="0" r="0" t="0"/>
            </a:stretch>
          </a:blipFill>
          <a:ln>
            <a:noFill/>
          </a:ln>
        </p:spPr>
      </p:sp>
      <p:cxnSp>
        <p:nvCxnSpPr>
          <p:cNvPr id="260" name="Google Shape;260;p23"/>
          <p:cNvCxnSpPr/>
          <p:nvPr/>
        </p:nvCxnSpPr>
        <p:spPr>
          <a:xfrm>
            <a:off x="633765" y="4442995"/>
            <a:ext cx="4960264" cy="0"/>
          </a:xfrm>
          <a:prstGeom prst="straightConnector1">
            <a:avLst/>
          </a:prstGeom>
          <a:noFill/>
          <a:ln cap="flat" cmpd="sng" w="19050">
            <a:solidFill>
              <a:srgbClr val="000000"/>
            </a:solidFill>
            <a:prstDash val="solid"/>
            <a:round/>
            <a:headEnd len="sm" w="sm" type="none"/>
            <a:tailEnd len="sm" w="sm" type="none"/>
          </a:ln>
        </p:spPr>
      </p:cxnSp>
      <p:sp>
        <p:nvSpPr>
          <p:cNvPr id="261" name="Google Shape;261;p23"/>
          <p:cNvSpPr txBox="1"/>
          <p:nvPr/>
        </p:nvSpPr>
        <p:spPr>
          <a:xfrm>
            <a:off x="514350" y="2068262"/>
            <a:ext cx="5356200" cy="158550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10300" u="none" cap="none" strike="noStrike">
                <a:solidFill>
                  <a:srgbClr val="000000"/>
                </a:solidFill>
                <a:latin typeface="Fira Sans Black"/>
                <a:ea typeface="Fira Sans Black"/>
                <a:cs typeface="Fira Sans Black"/>
                <a:sym typeface="Fira Sans Black"/>
              </a:rPr>
              <a:t>Startup</a:t>
            </a:r>
            <a:endParaRPr sz="700"/>
          </a:p>
        </p:txBody>
      </p:sp>
      <p:sp>
        <p:nvSpPr>
          <p:cNvPr id="262" name="Google Shape;262;p23"/>
          <p:cNvSpPr txBox="1"/>
          <p:nvPr/>
        </p:nvSpPr>
        <p:spPr>
          <a:xfrm>
            <a:off x="633765" y="3926761"/>
            <a:ext cx="3404199" cy="418953"/>
          </a:xfrm>
          <a:prstGeom prst="rect">
            <a:avLst/>
          </a:prstGeom>
          <a:noFill/>
          <a:ln>
            <a:noFill/>
          </a:ln>
        </p:spPr>
        <p:txBody>
          <a:bodyPr anchorCtr="0" anchor="t" bIns="0" lIns="0" spcFirstLastPara="1" rIns="0" wrap="square" tIns="0">
            <a:spAutoFit/>
          </a:bodyPr>
          <a:lstStyle/>
          <a:p>
            <a:pPr indent="0" lvl="0" marL="0" marR="0" rtl="0" algn="l">
              <a:lnSpc>
                <a:spcPct val="140012"/>
              </a:lnSpc>
              <a:spcBef>
                <a:spcPts val="0"/>
              </a:spcBef>
              <a:spcAft>
                <a:spcPts val="0"/>
              </a:spcAft>
              <a:buNone/>
            </a:pPr>
            <a:r>
              <a:rPr b="1" i="0" lang="en" sz="2400" u="none" cap="none" strike="noStrike">
                <a:solidFill>
                  <a:srgbClr val="000000"/>
                </a:solidFill>
                <a:latin typeface="Nunito"/>
                <a:ea typeface="Nunito"/>
                <a:cs typeface="Nunito"/>
                <a:sym typeface="Nunito"/>
              </a:rPr>
              <a:t>Business Plan</a:t>
            </a:r>
            <a:endParaRPr sz="700"/>
          </a:p>
        </p:txBody>
      </p:sp>
      <p:grpSp>
        <p:nvGrpSpPr>
          <p:cNvPr id="263" name="Google Shape;263;p23"/>
          <p:cNvGrpSpPr/>
          <p:nvPr/>
        </p:nvGrpSpPr>
        <p:grpSpPr>
          <a:xfrm rot="-5400000">
            <a:off x="615672" y="2898633"/>
            <a:ext cx="1543069" cy="1579215"/>
            <a:chOff x="0" y="-19050"/>
            <a:chExt cx="812800" cy="831850"/>
          </a:xfrm>
        </p:grpSpPr>
        <p:sp>
          <p:nvSpPr>
            <p:cNvPr id="264" name="Google Shape;264;p23"/>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265" name="Google Shape;265;p2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2"/>
          <p:cNvSpPr/>
          <p:nvPr/>
        </p:nvSpPr>
        <p:spPr>
          <a:xfrm>
            <a:off x="0" y="0"/>
            <a:ext cx="2125200" cy="5143500"/>
          </a:xfrm>
          <a:prstGeom prst="rect">
            <a:avLst/>
          </a:pr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58" name="Google Shape;558;p32"/>
          <p:cNvPicPr preferRelativeResize="0"/>
          <p:nvPr/>
        </p:nvPicPr>
        <p:blipFill rotWithShape="1">
          <a:blip r:embed="rId3">
            <a:alphaModFix/>
          </a:blip>
          <a:srcRect b="0" l="18990" r="18990" t="0"/>
          <a:stretch/>
        </p:blipFill>
        <p:spPr>
          <a:xfrm flipH="1">
            <a:off x="0" y="0"/>
            <a:ext cx="2125266" cy="5143501"/>
          </a:xfrm>
          <a:prstGeom prst="rect">
            <a:avLst/>
          </a:prstGeom>
          <a:noFill/>
          <a:ln>
            <a:noFill/>
          </a:ln>
        </p:spPr>
      </p:pic>
      <p:sp>
        <p:nvSpPr>
          <p:cNvPr id="559" name="Google Shape;559;p32"/>
          <p:cNvSpPr/>
          <p:nvPr/>
        </p:nvSpPr>
        <p:spPr>
          <a:xfrm>
            <a:off x="2339578" y="0"/>
            <a:ext cx="2125200" cy="5143500"/>
          </a:xfrm>
          <a:prstGeom prst="rect">
            <a:avLst/>
          </a:pr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60" name="Google Shape;560;p32"/>
          <p:cNvPicPr preferRelativeResize="0"/>
          <p:nvPr/>
        </p:nvPicPr>
        <p:blipFill rotWithShape="1">
          <a:blip r:embed="rId4">
            <a:alphaModFix/>
          </a:blip>
          <a:srcRect b="0" l="17656" r="17656" t="0"/>
          <a:stretch/>
        </p:blipFill>
        <p:spPr>
          <a:xfrm>
            <a:off x="4679156" y="0"/>
            <a:ext cx="2125266" cy="5143500"/>
          </a:xfrm>
          <a:prstGeom prst="rect">
            <a:avLst/>
          </a:prstGeom>
          <a:noFill/>
          <a:ln>
            <a:noFill/>
          </a:ln>
        </p:spPr>
      </p:pic>
      <p:pic>
        <p:nvPicPr>
          <p:cNvPr id="561" name="Google Shape;561;p32"/>
          <p:cNvPicPr preferRelativeResize="0"/>
          <p:nvPr/>
        </p:nvPicPr>
        <p:blipFill rotWithShape="1">
          <a:blip r:embed="rId5">
            <a:alphaModFix/>
          </a:blip>
          <a:srcRect b="0" l="0" r="48470" t="0"/>
          <a:stretch/>
        </p:blipFill>
        <p:spPr>
          <a:xfrm>
            <a:off x="7018734" y="0"/>
            <a:ext cx="2125266" cy="5143500"/>
          </a:xfrm>
          <a:prstGeom prst="rect">
            <a:avLst/>
          </a:prstGeom>
          <a:noFill/>
          <a:ln>
            <a:noFill/>
          </a:ln>
        </p:spPr>
      </p:pic>
      <p:sp>
        <p:nvSpPr>
          <p:cNvPr id="562" name="Google Shape;562;p32"/>
          <p:cNvSpPr/>
          <p:nvPr/>
        </p:nvSpPr>
        <p:spPr>
          <a:xfrm>
            <a:off x="8308491" y="3967247"/>
            <a:ext cx="3769108" cy="931997"/>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6">
              <a:alphaModFix/>
            </a:blip>
            <a:stretch>
              <a:fillRect b="0" l="0" r="0" t="0"/>
            </a:stretch>
          </a:blipFill>
          <a:ln>
            <a:noFill/>
          </a:ln>
        </p:spPr>
      </p:sp>
      <p:sp>
        <p:nvSpPr>
          <p:cNvPr id="563" name="Google Shape;563;p32"/>
          <p:cNvSpPr/>
          <p:nvPr/>
        </p:nvSpPr>
        <p:spPr>
          <a:xfrm>
            <a:off x="-3016734" y="-624360"/>
            <a:ext cx="3769108" cy="931998"/>
          </a:xfrm>
          <a:custGeom>
            <a:rect b="b" l="l" r="r" t="t"/>
            <a:pathLst>
              <a:path extrusionOk="0" h="1863995" w="7538215">
                <a:moveTo>
                  <a:pt x="0" y="0"/>
                </a:moveTo>
                <a:lnTo>
                  <a:pt x="7538215" y="0"/>
                </a:lnTo>
                <a:lnTo>
                  <a:pt x="7538215" y="1863996"/>
                </a:lnTo>
                <a:lnTo>
                  <a:pt x="0" y="1863996"/>
                </a:lnTo>
                <a:lnTo>
                  <a:pt x="0" y="0"/>
                </a:lnTo>
                <a:close/>
              </a:path>
            </a:pathLst>
          </a:custGeom>
          <a:blipFill rotWithShape="1">
            <a:blip r:embed="rId6">
              <a:alphaModFix/>
            </a:blip>
            <a:stretch>
              <a:fillRect b="0" l="0" r="0" t="0"/>
            </a:stretch>
          </a:blipFill>
          <a:ln>
            <a:noFill/>
          </a:ln>
        </p:spPr>
      </p:sp>
      <p:sp>
        <p:nvSpPr>
          <p:cNvPr id="564" name="Google Shape;564;p32"/>
          <p:cNvSpPr/>
          <p:nvPr/>
        </p:nvSpPr>
        <p:spPr>
          <a:xfrm>
            <a:off x="8708541" y="3129047"/>
            <a:ext cx="3769108" cy="931997"/>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6">
              <a:alphaModFix/>
            </a:blip>
            <a:stretch>
              <a:fillRect b="0" l="0" r="0" t="0"/>
            </a:stretch>
          </a:blipFill>
          <a:ln>
            <a:noFill/>
          </a:ln>
        </p:spPr>
      </p:sp>
      <p:sp>
        <p:nvSpPr>
          <p:cNvPr id="565" name="Google Shape;565;p32"/>
          <p:cNvSpPr/>
          <p:nvPr/>
        </p:nvSpPr>
        <p:spPr>
          <a:xfrm>
            <a:off x="8058400" y="4359056"/>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6">
              <a:alphaModFix/>
            </a:blip>
            <a:stretch>
              <a:fillRect b="0" l="0" r="0" t="0"/>
            </a:stretch>
          </a:blipFill>
          <a:ln>
            <a:noFill/>
          </a:ln>
        </p:spPr>
      </p:sp>
      <p:sp>
        <p:nvSpPr>
          <p:cNvPr id="566" name="Google Shape;566;p32"/>
          <p:cNvSpPr/>
          <p:nvPr/>
        </p:nvSpPr>
        <p:spPr>
          <a:xfrm>
            <a:off x="-3266825" y="-232552"/>
            <a:ext cx="3769108" cy="931998"/>
          </a:xfrm>
          <a:custGeom>
            <a:rect b="b" l="l" r="r" t="t"/>
            <a:pathLst>
              <a:path extrusionOk="0" h="1863995" w="7538215">
                <a:moveTo>
                  <a:pt x="0" y="0"/>
                </a:moveTo>
                <a:lnTo>
                  <a:pt x="7538216" y="0"/>
                </a:lnTo>
                <a:lnTo>
                  <a:pt x="7538216" y="1863996"/>
                </a:lnTo>
                <a:lnTo>
                  <a:pt x="0" y="1863996"/>
                </a:lnTo>
                <a:lnTo>
                  <a:pt x="0" y="0"/>
                </a:lnTo>
                <a:close/>
              </a:path>
            </a:pathLst>
          </a:custGeom>
          <a:blipFill rotWithShape="1">
            <a:blip r:embed="rId6">
              <a:alphaModFix/>
            </a:blip>
            <a:stretch>
              <a:fillRect b="0" l="0" r="0" t="0"/>
            </a:stretch>
          </a:blipFill>
          <a:ln>
            <a:noFill/>
          </a:ln>
        </p:spPr>
      </p:sp>
      <p:pic>
        <p:nvPicPr>
          <p:cNvPr id="567" name="Google Shape;567;p32"/>
          <p:cNvPicPr preferRelativeResize="0"/>
          <p:nvPr/>
        </p:nvPicPr>
        <p:blipFill rotWithShape="1">
          <a:blip r:embed="rId7">
            <a:alphaModFix/>
          </a:blip>
          <a:srcRect b="0" l="18990" r="18990" t="0"/>
          <a:stretch/>
        </p:blipFill>
        <p:spPr>
          <a:xfrm>
            <a:off x="2339544" y="0"/>
            <a:ext cx="2125265" cy="5143499"/>
          </a:xfrm>
          <a:prstGeom prst="rect">
            <a:avLst/>
          </a:prstGeom>
          <a:noFill/>
          <a:ln>
            <a:noFill/>
          </a:ln>
        </p:spPr>
      </p:pic>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grpSp>
        <p:nvGrpSpPr>
          <p:cNvPr id="572" name="Google Shape;572;p33"/>
          <p:cNvGrpSpPr/>
          <p:nvPr/>
        </p:nvGrpSpPr>
        <p:grpSpPr>
          <a:xfrm>
            <a:off x="3653618" y="779462"/>
            <a:ext cx="3071521" cy="446712"/>
            <a:chOff x="0" y="0"/>
            <a:chExt cx="8190721" cy="1191231"/>
          </a:xfrm>
        </p:grpSpPr>
        <p:sp>
          <p:nvSpPr>
            <p:cNvPr id="573" name="Google Shape;573;p33"/>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sp>
          <p:nvSpPr>
            <p:cNvPr id="574" name="Google Shape;574;p33"/>
            <p:cNvSpPr/>
            <p:nvPr/>
          </p:nvSpPr>
          <p:spPr>
            <a:xfrm>
              <a:off x="3373243"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grpSp>
      <p:sp>
        <p:nvSpPr>
          <p:cNvPr id="575" name="Google Shape;575;p33"/>
          <p:cNvSpPr txBox="1"/>
          <p:nvPr/>
        </p:nvSpPr>
        <p:spPr>
          <a:xfrm>
            <a:off x="514350" y="447675"/>
            <a:ext cx="8115300" cy="53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Add a Timeline Page</a:t>
            </a:r>
            <a:endParaRPr sz="700"/>
          </a:p>
        </p:txBody>
      </p:sp>
      <p:cxnSp>
        <p:nvCxnSpPr>
          <p:cNvPr id="576" name="Google Shape;576;p33"/>
          <p:cNvCxnSpPr/>
          <p:nvPr/>
        </p:nvCxnSpPr>
        <p:spPr>
          <a:xfrm rot="10800000">
            <a:off x="-1410523" y="2841862"/>
            <a:ext cx="2402033" cy="926060"/>
          </a:xfrm>
          <a:prstGeom prst="straightConnector1">
            <a:avLst/>
          </a:prstGeom>
          <a:noFill/>
          <a:ln cap="flat" cmpd="sng" w="19050">
            <a:solidFill>
              <a:srgbClr val="000000"/>
            </a:solidFill>
            <a:prstDash val="solid"/>
            <a:round/>
            <a:headEnd len="sm" w="sm" type="none"/>
            <a:tailEnd len="sm" w="sm" type="none"/>
          </a:ln>
        </p:spPr>
      </p:cxnSp>
      <p:cxnSp>
        <p:nvCxnSpPr>
          <p:cNvPr id="577" name="Google Shape;577;p33"/>
          <p:cNvCxnSpPr/>
          <p:nvPr/>
        </p:nvCxnSpPr>
        <p:spPr>
          <a:xfrm flipH="1">
            <a:off x="1042443" y="2649818"/>
            <a:ext cx="2965653" cy="1129741"/>
          </a:xfrm>
          <a:prstGeom prst="straightConnector1">
            <a:avLst/>
          </a:prstGeom>
          <a:noFill/>
          <a:ln cap="flat" cmpd="sng" w="19050">
            <a:solidFill>
              <a:srgbClr val="000000"/>
            </a:solidFill>
            <a:prstDash val="solid"/>
            <a:round/>
            <a:headEnd len="sm" w="sm" type="none"/>
            <a:tailEnd len="sm" w="sm" type="none"/>
          </a:ln>
        </p:spPr>
      </p:cxnSp>
      <p:cxnSp>
        <p:nvCxnSpPr>
          <p:cNvPr id="578" name="Google Shape;578;p33"/>
          <p:cNvCxnSpPr/>
          <p:nvPr/>
        </p:nvCxnSpPr>
        <p:spPr>
          <a:xfrm rot="10800000">
            <a:off x="4119299" y="2620596"/>
            <a:ext cx="3068850" cy="808438"/>
          </a:xfrm>
          <a:prstGeom prst="straightConnector1">
            <a:avLst/>
          </a:prstGeom>
          <a:noFill/>
          <a:ln cap="flat" cmpd="sng" w="19050">
            <a:solidFill>
              <a:srgbClr val="000000"/>
            </a:solidFill>
            <a:prstDash val="solid"/>
            <a:round/>
            <a:headEnd len="sm" w="sm" type="none"/>
            <a:tailEnd len="sm" w="sm" type="none"/>
          </a:ln>
        </p:spPr>
      </p:cxnSp>
      <p:cxnSp>
        <p:nvCxnSpPr>
          <p:cNvPr id="579" name="Google Shape;579;p33"/>
          <p:cNvCxnSpPr/>
          <p:nvPr/>
        </p:nvCxnSpPr>
        <p:spPr>
          <a:xfrm flipH="1">
            <a:off x="7214335" y="1915300"/>
            <a:ext cx="2777538" cy="1535152"/>
          </a:xfrm>
          <a:prstGeom prst="straightConnector1">
            <a:avLst/>
          </a:prstGeom>
          <a:noFill/>
          <a:ln cap="flat" cmpd="sng" w="19050">
            <a:solidFill>
              <a:srgbClr val="000000"/>
            </a:solidFill>
            <a:prstDash val="solid"/>
            <a:round/>
            <a:headEnd len="sm" w="sm" type="none"/>
            <a:tailEnd len="sm" w="sm" type="none"/>
          </a:ln>
        </p:spPr>
      </p:cxnSp>
      <p:grpSp>
        <p:nvGrpSpPr>
          <p:cNvPr id="580" name="Google Shape;580;p33"/>
          <p:cNvGrpSpPr/>
          <p:nvPr/>
        </p:nvGrpSpPr>
        <p:grpSpPr>
          <a:xfrm>
            <a:off x="790575" y="3622040"/>
            <a:ext cx="2292075" cy="1270069"/>
            <a:chOff x="0" y="0"/>
            <a:chExt cx="6112200" cy="3386850"/>
          </a:xfrm>
        </p:grpSpPr>
        <p:sp>
          <p:nvSpPr>
            <p:cNvPr id="581" name="Google Shape;581;p33"/>
            <p:cNvSpPr txBox="1"/>
            <p:nvPr/>
          </p:nvSpPr>
          <p:spPr>
            <a:xfrm>
              <a:off x="0" y="1487678"/>
              <a:ext cx="611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600" u="none" cap="none" strike="noStrike">
                  <a:solidFill>
                    <a:srgbClr val="000000"/>
                  </a:solidFill>
                  <a:latin typeface="Nunito"/>
                  <a:ea typeface="Nunito"/>
                  <a:cs typeface="Nunito"/>
                  <a:sym typeface="Nunito"/>
                </a:rPr>
                <a:t>Add a main point</a:t>
              </a:r>
              <a:endParaRPr sz="700"/>
            </a:p>
          </p:txBody>
        </p:sp>
        <p:sp>
          <p:nvSpPr>
            <p:cNvPr id="582" name="Google Shape;582;p33"/>
            <p:cNvSpPr txBox="1"/>
            <p:nvPr/>
          </p:nvSpPr>
          <p:spPr>
            <a:xfrm>
              <a:off x="0" y="2647950"/>
              <a:ext cx="6112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grpSp>
          <p:nvGrpSpPr>
            <p:cNvPr id="583" name="Google Shape;583;p33"/>
            <p:cNvGrpSpPr/>
            <p:nvPr/>
          </p:nvGrpSpPr>
          <p:grpSpPr>
            <a:xfrm>
              <a:off x="2279" y="0"/>
              <a:ext cx="1017028" cy="1021587"/>
              <a:chOff x="1813" y="0"/>
              <a:chExt cx="809173" cy="812800"/>
            </a:xfrm>
          </p:grpSpPr>
          <p:sp>
            <p:nvSpPr>
              <p:cNvPr id="584" name="Google Shape;584;p3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t/>
                </a:r>
                <a:endParaRPr/>
              </a:p>
            </p:txBody>
          </p:sp>
          <p:sp>
            <p:nvSpPr>
              <p:cNvPr id="585" name="Google Shape;585;p33"/>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586" name="Google Shape;586;p33"/>
          <p:cNvGrpSpPr/>
          <p:nvPr/>
        </p:nvGrpSpPr>
        <p:grpSpPr>
          <a:xfrm>
            <a:off x="3895725" y="1638539"/>
            <a:ext cx="2292075" cy="1198880"/>
            <a:chOff x="0" y="-57150"/>
            <a:chExt cx="6112200" cy="3197013"/>
          </a:xfrm>
        </p:grpSpPr>
        <p:sp>
          <p:nvSpPr>
            <p:cNvPr id="587" name="Google Shape;587;p33"/>
            <p:cNvSpPr txBox="1"/>
            <p:nvPr/>
          </p:nvSpPr>
          <p:spPr>
            <a:xfrm>
              <a:off x="0" y="-57150"/>
              <a:ext cx="611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600" u="none" cap="none" strike="noStrike">
                  <a:solidFill>
                    <a:srgbClr val="000000"/>
                  </a:solidFill>
                  <a:latin typeface="Nunito"/>
                  <a:ea typeface="Nunito"/>
                  <a:cs typeface="Nunito"/>
                  <a:sym typeface="Nunito"/>
                </a:rPr>
                <a:t>Add a main point</a:t>
              </a:r>
              <a:endParaRPr sz="700"/>
            </a:p>
          </p:txBody>
        </p:sp>
        <p:sp>
          <p:nvSpPr>
            <p:cNvPr id="588" name="Google Shape;588;p33"/>
            <p:cNvSpPr txBox="1"/>
            <p:nvPr/>
          </p:nvSpPr>
          <p:spPr>
            <a:xfrm>
              <a:off x="0" y="1103122"/>
              <a:ext cx="6112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grpSp>
          <p:nvGrpSpPr>
            <p:cNvPr id="589" name="Google Shape;589;p33"/>
            <p:cNvGrpSpPr/>
            <p:nvPr/>
          </p:nvGrpSpPr>
          <p:grpSpPr>
            <a:xfrm>
              <a:off x="2279" y="2118276"/>
              <a:ext cx="1017028" cy="1021587"/>
              <a:chOff x="1813" y="0"/>
              <a:chExt cx="809173" cy="812800"/>
            </a:xfrm>
          </p:grpSpPr>
          <p:sp>
            <p:nvSpPr>
              <p:cNvPr id="590" name="Google Shape;590;p3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t/>
                </a:r>
                <a:endParaRPr/>
              </a:p>
            </p:txBody>
          </p:sp>
          <p:sp>
            <p:nvSpPr>
              <p:cNvPr id="591" name="Google Shape;591;p33"/>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592" name="Google Shape;592;p33"/>
          <p:cNvGrpSpPr/>
          <p:nvPr/>
        </p:nvGrpSpPr>
        <p:grpSpPr>
          <a:xfrm>
            <a:off x="7000875" y="3233738"/>
            <a:ext cx="2292075" cy="1254828"/>
            <a:chOff x="0" y="0"/>
            <a:chExt cx="6112200" cy="3346209"/>
          </a:xfrm>
        </p:grpSpPr>
        <p:sp>
          <p:nvSpPr>
            <p:cNvPr id="593" name="Google Shape;593;p33"/>
            <p:cNvSpPr txBox="1"/>
            <p:nvPr/>
          </p:nvSpPr>
          <p:spPr>
            <a:xfrm>
              <a:off x="0" y="1447037"/>
              <a:ext cx="611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600" u="none" cap="none" strike="noStrike">
                  <a:solidFill>
                    <a:srgbClr val="000000"/>
                  </a:solidFill>
                  <a:latin typeface="Nunito"/>
                  <a:ea typeface="Nunito"/>
                  <a:cs typeface="Nunito"/>
                  <a:sym typeface="Nunito"/>
                </a:rPr>
                <a:t>Add a main point</a:t>
              </a:r>
              <a:endParaRPr sz="700"/>
            </a:p>
          </p:txBody>
        </p:sp>
        <p:sp>
          <p:nvSpPr>
            <p:cNvPr id="594" name="Google Shape;594;p33"/>
            <p:cNvSpPr txBox="1"/>
            <p:nvPr/>
          </p:nvSpPr>
          <p:spPr>
            <a:xfrm>
              <a:off x="0" y="2607309"/>
              <a:ext cx="6112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grpSp>
          <p:nvGrpSpPr>
            <p:cNvPr id="595" name="Google Shape;595;p33"/>
            <p:cNvGrpSpPr/>
            <p:nvPr/>
          </p:nvGrpSpPr>
          <p:grpSpPr>
            <a:xfrm>
              <a:off x="2279" y="0"/>
              <a:ext cx="1017028" cy="1021587"/>
              <a:chOff x="1813" y="0"/>
              <a:chExt cx="809173" cy="812800"/>
            </a:xfrm>
          </p:grpSpPr>
          <p:sp>
            <p:nvSpPr>
              <p:cNvPr id="596" name="Google Shape;596;p33"/>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FF72"/>
              </a:solidFill>
              <a:ln>
                <a:noFill/>
              </a:ln>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t/>
                </a:r>
                <a:endParaRPr/>
              </a:p>
            </p:txBody>
          </p:sp>
          <p:sp>
            <p:nvSpPr>
              <p:cNvPr id="597" name="Google Shape;597;p33"/>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598" name="Google Shape;598;p33"/>
          <p:cNvGrpSpPr/>
          <p:nvPr/>
        </p:nvGrpSpPr>
        <p:grpSpPr>
          <a:xfrm rot="4157882">
            <a:off x="1634774" y="3275483"/>
            <a:ext cx="1543069" cy="1579215"/>
            <a:chOff x="0" y="-19050"/>
            <a:chExt cx="812800" cy="831850"/>
          </a:xfrm>
        </p:grpSpPr>
        <p:sp>
          <p:nvSpPr>
            <p:cNvPr id="599" name="Google Shape;599;p33"/>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600" name="Google Shape;600;p3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1" name="Google Shape;601;p33"/>
          <p:cNvGrpSpPr/>
          <p:nvPr/>
        </p:nvGrpSpPr>
        <p:grpSpPr>
          <a:xfrm rot="6287179">
            <a:off x="4435764" y="2896555"/>
            <a:ext cx="1543069" cy="1579215"/>
            <a:chOff x="0" y="-19050"/>
            <a:chExt cx="812800" cy="831850"/>
          </a:xfrm>
        </p:grpSpPr>
        <p:sp>
          <p:nvSpPr>
            <p:cNvPr id="602" name="Google Shape;602;p33"/>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603" name="Google Shape;603;p3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4" name="Google Shape;604;p33"/>
          <p:cNvGrpSpPr/>
          <p:nvPr/>
        </p:nvGrpSpPr>
        <p:grpSpPr>
          <a:xfrm rot="3667219">
            <a:off x="8334121" y="2473712"/>
            <a:ext cx="1543069" cy="1579215"/>
            <a:chOff x="0" y="-19050"/>
            <a:chExt cx="812800" cy="831850"/>
          </a:xfrm>
        </p:grpSpPr>
        <p:sp>
          <p:nvSpPr>
            <p:cNvPr id="605" name="Google Shape;605;p33"/>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606" name="Google Shape;606;p3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7" name="Google Shape;607;p33"/>
          <p:cNvGrpSpPr/>
          <p:nvPr/>
        </p:nvGrpSpPr>
        <p:grpSpPr>
          <a:xfrm rot="6633806">
            <a:off x="-1420857" y="3165478"/>
            <a:ext cx="1543076" cy="1579215"/>
            <a:chOff x="0" y="-19050"/>
            <a:chExt cx="812800" cy="831850"/>
          </a:xfrm>
        </p:grpSpPr>
        <p:sp>
          <p:nvSpPr>
            <p:cNvPr id="608" name="Google Shape;608;p33"/>
            <p:cNvSpPr/>
            <p:nvPr/>
          </p:nvSpPr>
          <p:spPr>
            <a:xfrm>
              <a:off x="0" y="0"/>
              <a:ext cx="12543" cy="491694"/>
            </a:xfrm>
            <a:custGeom>
              <a:rect b="b" l="l" r="r" t="t"/>
              <a:pathLst>
                <a:path extrusionOk="0" h="491694" w="12543">
                  <a:moveTo>
                    <a:pt x="0" y="0"/>
                  </a:moveTo>
                  <a:lnTo>
                    <a:pt x="12543" y="0"/>
                  </a:lnTo>
                  <a:lnTo>
                    <a:pt x="12543" y="491694"/>
                  </a:lnTo>
                  <a:lnTo>
                    <a:pt x="0" y="491694"/>
                  </a:lnTo>
                  <a:close/>
                </a:path>
              </a:pathLst>
            </a:custGeom>
            <a:solidFill>
              <a:srgbClr val="000000"/>
            </a:solidFill>
            <a:ln>
              <a:noFill/>
            </a:ln>
          </p:spPr>
        </p:sp>
        <p:sp>
          <p:nvSpPr>
            <p:cNvPr id="609" name="Google Shape;609;p33"/>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grpSp>
        <p:nvGrpSpPr>
          <p:cNvPr id="614" name="Google Shape;614;p34"/>
          <p:cNvGrpSpPr/>
          <p:nvPr/>
        </p:nvGrpSpPr>
        <p:grpSpPr>
          <a:xfrm>
            <a:off x="205567" y="1360488"/>
            <a:ext cx="3613109" cy="446711"/>
            <a:chOff x="0" y="0"/>
            <a:chExt cx="9634956" cy="1191231"/>
          </a:xfrm>
        </p:grpSpPr>
        <p:sp>
          <p:nvSpPr>
            <p:cNvPr id="615" name="Google Shape;615;p34"/>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sp>
          <p:nvSpPr>
            <p:cNvPr id="616" name="Google Shape;616;p34"/>
            <p:cNvSpPr/>
            <p:nvPr/>
          </p:nvSpPr>
          <p:spPr>
            <a:xfrm>
              <a:off x="4817478"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sp>
          <p:nvSpPr>
            <p:cNvPr id="617" name="Google Shape;617;p34"/>
            <p:cNvSpPr/>
            <p:nvPr/>
          </p:nvSpPr>
          <p:spPr>
            <a:xfrm rot="10800000">
              <a:off x="2072281" y="0"/>
              <a:ext cx="4817478" cy="1191231"/>
            </a:xfrm>
            <a:custGeom>
              <a:rect b="b" l="l" r="r" t="t"/>
              <a:pathLst>
                <a:path extrusionOk="0" h="1191231" w="4817478">
                  <a:moveTo>
                    <a:pt x="0" y="0"/>
                  </a:moveTo>
                  <a:lnTo>
                    <a:pt x="4817477" y="0"/>
                  </a:lnTo>
                  <a:lnTo>
                    <a:pt x="4817477" y="1191231"/>
                  </a:lnTo>
                  <a:lnTo>
                    <a:pt x="0" y="1191231"/>
                  </a:lnTo>
                  <a:lnTo>
                    <a:pt x="0" y="0"/>
                  </a:lnTo>
                  <a:close/>
                </a:path>
              </a:pathLst>
            </a:custGeom>
            <a:blipFill rotWithShape="1">
              <a:blip r:embed="rId3">
                <a:alphaModFix/>
              </a:blip>
              <a:stretch>
                <a:fillRect b="0" l="0" r="0" t="0"/>
              </a:stretch>
            </a:blipFill>
            <a:ln>
              <a:noFill/>
            </a:ln>
          </p:spPr>
        </p:sp>
      </p:grpSp>
      <p:sp>
        <p:nvSpPr>
          <p:cNvPr id="618" name="Google Shape;618;p34"/>
          <p:cNvSpPr txBox="1"/>
          <p:nvPr/>
        </p:nvSpPr>
        <p:spPr>
          <a:xfrm>
            <a:off x="409567" y="447675"/>
            <a:ext cx="38196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Add a Team Members Page</a:t>
            </a:r>
            <a:endParaRPr sz="700"/>
          </a:p>
        </p:txBody>
      </p:sp>
      <p:cxnSp>
        <p:nvCxnSpPr>
          <p:cNvPr id="619" name="Google Shape;619;p34"/>
          <p:cNvCxnSpPr/>
          <p:nvPr/>
        </p:nvCxnSpPr>
        <p:spPr>
          <a:xfrm>
            <a:off x="519113" y="2448082"/>
            <a:ext cx="0" cy="2774406"/>
          </a:xfrm>
          <a:prstGeom prst="straightConnector1">
            <a:avLst/>
          </a:prstGeom>
          <a:noFill/>
          <a:ln cap="flat" cmpd="sng" w="19050">
            <a:solidFill>
              <a:srgbClr val="000000"/>
            </a:solidFill>
            <a:prstDash val="solid"/>
            <a:round/>
            <a:headEnd len="sm" w="sm" type="none"/>
            <a:tailEnd len="sm" w="sm" type="none"/>
          </a:ln>
        </p:spPr>
      </p:cxnSp>
      <p:grpSp>
        <p:nvGrpSpPr>
          <p:cNvPr id="620" name="Google Shape;620;p34"/>
          <p:cNvGrpSpPr/>
          <p:nvPr/>
        </p:nvGrpSpPr>
        <p:grpSpPr>
          <a:xfrm rot="5400000">
            <a:off x="510262" y="2461695"/>
            <a:ext cx="217805" cy="190580"/>
            <a:chOff x="0" y="0"/>
            <a:chExt cx="812800" cy="711200"/>
          </a:xfrm>
        </p:grpSpPr>
        <p:sp>
          <p:nvSpPr>
            <p:cNvPr id="621" name="Google Shape;621;p3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622" name="Google Shape;622;p34"/>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3" name="Google Shape;623;p34"/>
          <p:cNvSpPr txBox="1"/>
          <p:nvPr/>
        </p:nvSpPr>
        <p:spPr>
          <a:xfrm>
            <a:off x="901133" y="2484437"/>
            <a:ext cx="2482763"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grpSp>
        <p:nvGrpSpPr>
          <p:cNvPr id="624" name="Google Shape;624;p34"/>
          <p:cNvGrpSpPr/>
          <p:nvPr/>
        </p:nvGrpSpPr>
        <p:grpSpPr>
          <a:xfrm>
            <a:off x="4145439" y="4175276"/>
            <a:ext cx="1214864" cy="486894"/>
            <a:chOff x="0" y="-57150"/>
            <a:chExt cx="3239636" cy="1298383"/>
          </a:xfrm>
        </p:grpSpPr>
        <p:sp>
          <p:nvSpPr>
            <p:cNvPr id="625" name="Google Shape;625;p34"/>
            <p:cNvSpPr txBox="1"/>
            <p:nvPr/>
          </p:nvSpPr>
          <p:spPr>
            <a:xfrm>
              <a:off x="0" y="-57150"/>
              <a:ext cx="3239636" cy="698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 Name</a:t>
              </a:r>
              <a:endParaRPr sz="700"/>
            </a:p>
          </p:txBody>
        </p:sp>
        <p:sp>
          <p:nvSpPr>
            <p:cNvPr id="626" name="Google Shape;626;p34"/>
            <p:cNvSpPr txBox="1"/>
            <p:nvPr/>
          </p:nvSpPr>
          <p:spPr>
            <a:xfrm>
              <a:off x="0" y="886057"/>
              <a:ext cx="3239636" cy="35517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Title or Position</a:t>
              </a:r>
              <a:endParaRPr sz="700"/>
            </a:p>
          </p:txBody>
        </p:sp>
      </p:grpSp>
      <p:grpSp>
        <p:nvGrpSpPr>
          <p:cNvPr id="627" name="Google Shape;627;p34"/>
          <p:cNvGrpSpPr/>
          <p:nvPr/>
        </p:nvGrpSpPr>
        <p:grpSpPr>
          <a:xfrm>
            <a:off x="5765434" y="492919"/>
            <a:ext cx="1214888" cy="492190"/>
            <a:chOff x="0" y="-57150"/>
            <a:chExt cx="3239700" cy="1312507"/>
          </a:xfrm>
        </p:grpSpPr>
        <p:sp>
          <p:nvSpPr>
            <p:cNvPr id="628" name="Google Shape;628;p34"/>
            <p:cNvSpPr txBox="1"/>
            <p:nvPr/>
          </p:nvSpPr>
          <p:spPr>
            <a:xfrm>
              <a:off x="0" y="-57150"/>
              <a:ext cx="3239700" cy="656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 Name</a:t>
              </a:r>
              <a:endParaRPr sz="700"/>
            </a:p>
          </p:txBody>
        </p:sp>
        <p:sp>
          <p:nvSpPr>
            <p:cNvPr id="629" name="Google Shape;629;p34"/>
            <p:cNvSpPr txBox="1"/>
            <p:nvPr/>
          </p:nvSpPr>
          <p:spPr>
            <a:xfrm>
              <a:off x="0" y="886057"/>
              <a:ext cx="3239700" cy="3693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Title or Position</a:t>
              </a:r>
              <a:endParaRPr sz="700"/>
            </a:p>
          </p:txBody>
        </p:sp>
      </p:grpSp>
      <p:grpSp>
        <p:nvGrpSpPr>
          <p:cNvPr id="630" name="Google Shape;630;p34"/>
          <p:cNvGrpSpPr/>
          <p:nvPr/>
        </p:nvGrpSpPr>
        <p:grpSpPr>
          <a:xfrm>
            <a:off x="7537829" y="4102894"/>
            <a:ext cx="1214863" cy="486894"/>
            <a:chOff x="0" y="-57150"/>
            <a:chExt cx="3239636" cy="1298383"/>
          </a:xfrm>
        </p:grpSpPr>
        <p:sp>
          <p:nvSpPr>
            <p:cNvPr id="631" name="Google Shape;631;p34"/>
            <p:cNvSpPr txBox="1"/>
            <p:nvPr/>
          </p:nvSpPr>
          <p:spPr>
            <a:xfrm>
              <a:off x="0" y="-57150"/>
              <a:ext cx="3239636" cy="69807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 Name</a:t>
              </a:r>
              <a:endParaRPr sz="700"/>
            </a:p>
          </p:txBody>
        </p:sp>
        <p:sp>
          <p:nvSpPr>
            <p:cNvPr id="632" name="Google Shape;632;p34"/>
            <p:cNvSpPr txBox="1"/>
            <p:nvPr/>
          </p:nvSpPr>
          <p:spPr>
            <a:xfrm>
              <a:off x="0" y="886057"/>
              <a:ext cx="3239636" cy="35517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Title or Position</a:t>
              </a:r>
              <a:endParaRPr sz="700"/>
            </a:p>
          </p:txBody>
        </p:sp>
      </p:grpSp>
      <p:pic>
        <p:nvPicPr>
          <p:cNvPr id="633" name="Google Shape;633;p34"/>
          <p:cNvPicPr preferRelativeResize="0"/>
          <p:nvPr/>
        </p:nvPicPr>
        <p:blipFill>
          <a:blip r:embed="rId4">
            <a:alphaModFix/>
          </a:blip>
          <a:stretch>
            <a:fillRect/>
          </a:stretch>
        </p:blipFill>
        <p:spPr>
          <a:xfrm>
            <a:off x="3927676" y="392200"/>
            <a:ext cx="1581302" cy="3602991"/>
          </a:xfrm>
          <a:prstGeom prst="rect">
            <a:avLst/>
          </a:prstGeom>
          <a:noFill/>
          <a:ln>
            <a:noFill/>
          </a:ln>
        </p:spPr>
      </p:pic>
      <p:pic>
        <p:nvPicPr>
          <p:cNvPr id="634" name="Google Shape;634;p34"/>
          <p:cNvPicPr preferRelativeResize="0"/>
          <p:nvPr/>
        </p:nvPicPr>
        <p:blipFill>
          <a:blip r:embed="rId5">
            <a:alphaModFix/>
          </a:blip>
          <a:stretch>
            <a:fillRect/>
          </a:stretch>
        </p:blipFill>
        <p:spPr>
          <a:xfrm>
            <a:off x="5642805" y="1214880"/>
            <a:ext cx="1581302" cy="3602991"/>
          </a:xfrm>
          <a:prstGeom prst="rect">
            <a:avLst/>
          </a:prstGeom>
          <a:noFill/>
          <a:ln>
            <a:noFill/>
          </a:ln>
        </p:spPr>
      </p:pic>
      <p:pic>
        <p:nvPicPr>
          <p:cNvPr id="635" name="Google Shape;635;p34"/>
          <p:cNvPicPr preferRelativeResize="0"/>
          <p:nvPr/>
        </p:nvPicPr>
        <p:blipFill>
          <a:blip r:embed="rId6">
            <a:alphaModFix/>
          </a:blip>
          <a:stretch>
            <a:fillRect/>
          </a:stretch>
        </p:blipFill>
        <p:spPr>
          <a:xfrm>
            <a:off x="7357946" y="392210"/>
            <a:ext cx="1574630" cy="3602991"/>
          </a:xfrm>
          <a:prstGeom prst="rect">
            <a:avLst/>
          </a:prstGeom>
          <a:noFill/>
          <a:ln>
            <a:noFill/>
          </a:ln>
        </p:spPr>
      </p:pic>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639" name="Shape 639"/>
        <p:cNvGrpSpPr/>
        <p:nvPr/>
      </p:nvGrpSpPr>
      <p:grpSpPr>
        <a:xfrm>
          <a:off x="0" y="0"/>
          <a:ext cx="0" cy="0"/>
          <a:chOff x="0" y="0"/>
          <a:chExt cx="0" cy="0"/>
        </a:xfrm>
      </p:grpSpPr>
      <p:pic>
        <p:nvPicPr>
          <p:cNvPr id="640" name="Google Shape;640;p35"/>
          <p:cNvPicPr preferRelativeResize="0"/>
          <p:nvPr/>
        </p:nvPicPr>
        <p:blipFill>
          <a:blip r:embed="rId3">
            <a:alphaModFix/>
          </a:blip>
          <a:stretch>
            <a:fillRect/>
          </a:stretch>
        </p:blipFill>
        <p:spPr>
          <a:xfrm>
            <a:off x="5442954" y="0"/>
            <a:ext cx="3701043" cy="5143501"/>
          </a:xfrm>
          <a:prstGeom prst="rect">
            <a:avLst/>
          </a:prstGeom>
          <a:noFill/>
          <a:ln>
            <a:noFill/>
          </a:ln>
        </p:spPr>
      </p:pic>
      <p:grpSp>
        <p:nvGrpSpPr>
          <p:cNvPr id="641" name="Google Shape;641;p35"/>
          <p:cNvGrpSpPr/>
          <p:nvPr/>
        </p:nvGrpSpPr>
        <p:grpSpPr>
          <a:xfrm>
            <a:off x="1917296" y="-188275"/>
            <a:ext cx="4776008" cy="5331775"/>
            <a:chOff x="0" y="0"/>
            <a:chExt cx="12736021" cy="14218067"/>
          </a:xfrm>
        </p:grpSpPr>
        <p:sp>
          <p:nvSpPr>
            <p:cNvPr id="642" name="Google Shape;642;p3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643" name="Google Shape;643;p3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4">
                <a:alphaModFix/>
              </a:blip>
              <a:stretch>
                <a:fillRect b="0" l="0" r="0" t="0"/>
              </a:stretch>
            </a:blipFill>
            <a:ln>
              <a:noFill/>
            </a:ln>
          </p:spPr>
        </p:sp>
        <p:sp>
          <p:nvSpPr>
            <p:cNvPr id="644" name="Google Shape;644;p3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645" name="Google Shape;645;p3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646" name="Google Shape;646;p35"/>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647" name="Google Shape;647;p3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4">
                <a:alphaModFix/>
              </a:blip>
              <a:stretch>
                <a:fillRect b="0" l="0" r="0" t="0"/>
              </a:stretch>
            </a:blipFill>
            <a:ln>
              <a:noFill/>
            </a:ln>
          </p:spPr>
        </p:sp>
        <p:sp>
          <p:nvSpPr>
            <p:cNvPr id="648" name="Google Shape;648;p3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649" name="Google Shape;649;p3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650" name="Google Shape;650;p3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651" name="Google Shape;651;p3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grpSp>
      <p:sp>
        <p:nvSpPr>
          <p:cNvPr id="652" name="Google Shape;652;p35"/>
          <p:cNvSpPr txBox="1"/>
          <p:nvPr/>
        </p:nvSpPr>
        <p:spPr>
          <a:xfrm>
            <a:off x="806649" y="2450527"/>
            <a:ext cx="4463373" cy="812312"/>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 sz="4800" u="none" cap="none" strike="noStrike">
                <a:solidFill>
                  <a:srgbClr val="000000"/>
                </a:solidFill>
                <a:latin typeface="Fira Sans Black"/>
                <a:ea typeface="Fira Sans Black"/>
                <a:cs typeface="Fira Sans Black"/>
                <a:sym typeface="Fira Sans Black"/>
              </a:rPr>
              <a:t>Our Projects</a:t>
            </a:r>
            <a:endParaRPr sz="700"/>
          </a:p>
        </p:txBody>
      </p:sp>
      <p:sp>
        <p:nvSpPr>
          <p:cNvPr id="653" name="Google Shape;653;p35"/>
          <p:cNvSpPr txBox="1"/>
          <p:nvPr/>
        </p:nvSpPr>
        <p:spPr>
          <a:xfrm>
            <a:off x="806650" y="499523"/>
            <a:ext cx="2986024" cy="1971362"/>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11600" u="none" cap="none" strike="noStrike">
                <a:solidFill>
                  <a:srgbClr val="99E13C"/>
                </a:solidFill>
                <a:latin typeface="Fira Sans Black"/>
                <a:ea typeface="Fira Sans Black"/>
                <a:cs typeface="Fira Sans Black"/>
                <a:sym typeface="Fira Sans Black"/>
              </a:rPr>
              <a:t>03.</a:t>
            </a:r>
            <a:endParaRPr sz="700"/>
          </a:p>
        </p:txBody>
      </p:sp>
      <p:sp>
        <p:nvSpPr>
          <p:cNvPr id="654" name="Google Shape;654;p35"/>
          <p:cNvSpPr txBox="1"/>
          <p:nvPr/>
        </p:nvSpPr>
        <p:spPr>
          <a:xfrm>
            <a:off x="2369452" y="3499355"/>
            <a:ext cx="2301354" cy="13705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grpSp>
        <p:nvGrpSpPr>
          <p:cNvPr id="655" name="Google Shape;655;p35"/>
          <p:cNvGrpSpPr/>
          <p:nvPr/>
        </p:nvGrpSpPr>
        <p:grpSpPr>
          <a:xfrm rot="-5400000">
            <a:off x="788557" y="2413699"/>
            <a:ext cx="1543069" cy="1579215"/>
            <a:chOff x="0" y="-19050"/>
            <a:chExt cx="812800" cy="831850"/>
          </a:xfrm>
        </p:grpSpPr>
        <p:sp>
          <p:nvSpPr>
            <p:cNvPr id="656" name="Google Shape;656;p35"/>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657" name="Google Shape;657;p3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58" name="Google Shape;658;p35"/>
          <p:cNvCxnSpPr/>
          <p:nvPr/>
        </p:nvCxnSpPr>
        <p:spPr>
          <a:xfrm>
            <a:off x="806649" y="3958061"/>
            <a:ext cx="3744844"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grpSp>
        <p:nvGrpSpPr>
          <p:cNvPr id="663" name="Google Shape;663;p36"/>
          <p:cNvGrpSpPr/>
          <p:nvPr/>
        </p:nvGrpSpPr>
        <p:grpSpPr>
          <a:xfrm>
            <a:off x="420694" y="2472569"/>
            <a:ext cx="2368535" cy="2156581"/>
            <a:chOff x="0" y="0"/>
            <a:chExt cx="6316093" cy="5750883"/>
          </a:xfrm>
        </p:grpSpPr>
        <p:sp>
          <p:nvSpPr>
            <p:cNvPr id="664" name="Google Shape;664;p36"/>
            <p:cNvSpPr/>
            <p:nvPr/>
          </p:nvSpPr>
          <p:spPr>
            <a:xfrm>
              <a:off x="790935" y="0"/>
              <a:ext cx="5400609" cy="5393950"/>
            </a:xfrm>
            <a:custGeom>
              <a:rect b="b" l="l" r="r" t="t"/>
              <a:pathLst>
                <a:path extrusionOk="0" h="10287000" w="10299700">
                  <a:moveTo>
                    <a:pt x="0" y="0"/>
                  </a:moveTo>
                  <a:lnTo>
                    <a:pt x="12700" y="0"/>
                  </a:lnTo>
                  <a:lnTo>
                    <a:pt x="12700" y="10287000"/>
                  </a:lnTo>
                  <a:lnTo>
                    <a:pt x="0" y="10287000"/>
                  </a:lnTo>
                  <a:close/>
                  <a:moveTo>
                    <a:pt x="2571750" y="0"/>
                  </a:moveTo>
                  <a:lnTo>
                    <a:pt x="2584450" y="0"/>
                  </a:lnTo>
                  <a:lnTo>
                    <a:pt x="2584450" y="10287000"/>
                  </a:lnTo>
                  <a:lnTo>
                    <a:pt x="2571750" y="10287000"/>
                  </a:lnTo>
                  <a:close/>
                  <a:moveTo>
                    <a:pt x="5143500" y="0"/>
                  </a:moveTo>
                  <a:lnTo>
                    <a:pt x="5156200" y="0"/>
                  </a:lnTo>
                  <a:lnTo>
                    <a:pt x="5156200" y="10287000"/>
                  </a:lnTo>
                  <a:lnTo>
                    <a:pt x="5143500" y="10287000"/>
                  </a:lnTo>
                  <a:close/>
                  <a:moveTo>
                    <a:pt x="7715250" y="0"/>
                  </a:moveTo>
                  <a:lnTo>
                    <a:pt x="7727950" y="0"/>
                  </a:lnTo>
                  <a:lnTo>
                    <a:pt x="7727950" y="10287000"/>
                  </a:lnTo>
                  <a:lnTo>
                    <a:pt x="7715250" y="10287000"/>
                  </a:lnTo>
                  <a:close/>
                  <a:moveTo>
                    <a:pt x="10287000" y="0"/>
                  </a:moveTo>
                  <a:lnTo>
                    <a:pt x="10299700" y="0"/>
                  </a:lnTo>
                  <a:lnTo>
                    <a:pt x="10299700" y="10287000"/>
                  </a:lnTo>
                  <a:lnTo>
                    <a:pt x="10287000" y="10287000"/>
                  </a:lnTo>
                  <a:close/>
                </a:path>
              </a:pathLst>
            </a:custGeom>
            <a:solidFill>
              <a:srgbClr val="000000">
                <a:alpha val="24705"/>
              </a:srgbClr>
            </a:solidFill>
            <a:ln>
              <a:noFill/>
            </a:ln>
          </p:spPr>
        </p:sp>
        <p:sp>
          <p:nvSpPr>
            <p:cNvPr id="665" name="Google Shape;665;p36"/>
            <p:cNvSpPr txBox="1"/>
            <p:nvPr/>
          </p:nvSpPr>
          <p:spPr>
            <a:xfrm>
              <a:off x="730327" y="5471922"/>
              <a:ext cx="127877"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0</a:t>
              </a:r>
              <a:endParaRPr sz="700"/>
            </a:p>
          </p:txBody>
        </p:sp>
        <p:sp>
          <p:nvSpPr>
            <p:cNvPr id="666" name="Google Shape;666;p36"/>
            <p:cNvSpPr txBox="1"/>
            <p:nvPr/>
          </p:nvSpPr>
          <p:spPr>
            <a:xfrm>
              <a:off x="2014876"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10</a:t>
              </a:r>
              <a:endParaRPr sz="700"/>
            </a:p>
          </p:txBody>
        </p:sp>
        <p:sp>
          <p:nvSpPr>
            <p:cNvPr id="667" name="Google Shape;667;p36"/>
            <p:cNvSpPr txBox="1"/>
            <p:nvPr/>
          </p:nvSpPr>
          <p:spPr>
            <a:xfrm>
              <a:off x="3363363"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20</a:t>
              </a:r>
              <a:endParaRPr sz="700"/>
            </a:p>
          </p:txBody>
        </p:sp>
        <p:sp>
          <p:nvSpPr>
            <p:cNvPr id="668" name="Google Shape;668;p36"/>
            <p:cNvSpPr txBox="1"/>
            <p:nvPr/>
          </p:nvSpPr>
          <p:spPr>
            <a:xfrm>
              <a:off x="4711851"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30</a:t>
              </a:r>
              <a:endParaRPr sz="700"/>
            </a:p>
          </p:txBody>
        </p:sp>
        <p:sp>
          <p:nvSpPr>
            <p:cNvPr id="669" name="Google Shape;669;p36"/>
            <p:cNvSpPr txBox="1"/>
            <p:nvPr/>
          </p:nvSpPr>
          <p:spPr>
            <a:xfrm>
              <a:off x="6060338"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40</a:t>
              </a:r>
              <a:endParaRPr sz="700"/>
            </a:p>
          </p:txBody>
        </p:sp>
        <p:sp>
          <p:nvSpPr>
            <p:cNvPr id="670" name="Google Shape;670;p36"/>
            <p:cNvSpPr txBox="1"/>
            <p:nvPr/>
          </p:nvSpPr>
          <p:spPr>
            <a:xfrm>
              <a:off x="0" y="345172"/>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1 </a:t>
              </a:r>
              <a:endParaRPr sz="700"/>
            </a:p>
          </p:txBody>
        </p:sp>
        <p:sp>
          <p:nvSpPr>
            <p:cNvPr id="671" name="Google Shape;671;p36"/>
            <p:cNvSpPr txBox="1"/>
            <p:nvPr/>
          </p:nvSpPr>
          <p:spPr>
            <a:xfrm>
              <a:off x="0" y="1444190"/>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2 </a:t>
              </a:r>
              <a:endParaRPr sz="700"/>
            </a:p>
          </p:txBody>
        </p:sp>
        <p:sp>
          <p:nvSpPr>
            <p:cNvPr id="672" name="Google Shape;672;p36"/>
            <p:cNvSpPr txBox="1"/>
            <p:nvPr/>
          </p:nvSpPr>
          <p:spPr>
            <a:xfrm>
              <a:off x="0" y="2543207"/>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3 </a:t>
              </a:r>
              <a:endParaRPr sz="700"/>
            </a:p>
          </p:txBody>
        </p:sp>
        <p:sp>
          <p:nvSpPr>
            <p:cNvPr id="673" name="Google Shape;673;p36"/>
            <p:cNvSpPr txBox="1"/>
            <p:nvPr/>
          </p:nvSpPr>
          <p:spPr>
            <a:xfrm>
              <a:off x="0" y="3642225"/>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4 </a:t>
              </a:r>
              <a:endParaRPr sz="700"/>
            </a:p>
          </p:txBody>
        </p:sp>
        <p:sp>
          <p:nvSpPr>
            <p:cNvPr id="674" name="Google Shape;674;p36"/>
            <p:cNvSpPr txBox="1"/>
            <p:nvPr/>
          </p:nvSpPr>
          <p:spPr>
            <a:xfrm>
              <a:off x="0" y="4741242"/>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5 </a:t>
              </a:r>
              <a:endParaRPr sz="700"/>
            </a:p>
          </p:txBody>
        </p:sp>
        <p:grpSp>
          <p:nvGrpSpPr>
            <p:cNvPr id="675" name="Google Shape;675;p36"/>
            <p:cNvGrpSpPr/>
            <p:nvPr/>
          </p:nvGrpSpPr>
          <p:grpSpPr>
            <a:xfrm>
              <a:off x="794265" y="0"/>
              <a:ext cx="5397280" cy="5393950"/>
              <a:chOff x="0" y="0"/>
              <a:chExt cx="10293350" cy="10287000"/>
            </a:xfrm>
          </p:grpSpPr>
          <p:sp>
            <p:nvSpPr>
              <p:cNvPr id="676" name="Google Shape;676;p36"/>
              <p:cNvSpPr/>
              <p:nvPr/>
            </p:nvSpPr>
            <p:spPr>
              <a:xfrm>
                <a:off x="0" y="0"/>
                <a:ext cx="10293350" cy="617432"/>
              </a:xfrm>
              <a:custGeom>
                <a:rect b="b" l="l" r="r" t="t"/>
                <a:pathLst>
                  <a:path extrusionOk="0" h="617432" w="10293350">
                    <a:moveTo>
                      <a:pt x="0" y="0"/>
                    </a:moveTo>
                    <a:lnTo>
                      <a:pt x="10243955" y="0"/>
                    </a:lnTo>
                    <a:cubicBezTo>
                      <a:pt x="10257055" y="0"/>
                      <a:pt x="10269620" y="5204"/>
                      <a:pt x="10278883" y="14467"/>
                    </a:cubicBezTo>
                    <a:cubicBezTo>
                      <a:pt x="10288146" y="23731"/>
                      <a:pt x="10293350" y="36294"/>
                      <a:pt x="10293350" y="49395"/>
                    </a:cubicBezTo>
                    <a:lnTo>
                      <a:pt x="10293350" y="568037"/>
                    </a:lnTo>
                    <a:cubicBezTo>
                      <a:pt x="10293350" y="581137"/>
                      <a:pt x="10288146" y="593701"/>
                      <a:pt x="10278883" y="602964"/>
                    </a:cubicBezTo>
                    <a:cubicBezTo>
                      <a:pt x="10269620" y="612228"/>
                      <a:pt x="10257055" y="617432"/>
                      <a:pt x="1024395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7" name="Google Shape;677;p36"/>
              <p:cNvSpPr/>
              <p:nvPr/>
            </p:nvSpPr>
            <p:spPr>
              <a:xfrm>
                <a:off x="0" y="2095976"/>
                <a:ext cx="2063750" cy="617431"/>
              </a:xfrm>
              <a:custGeom>
                <a:rect b="b" l="l" r="r" t="t"/>
                <a:pathLst>
                  <a:path extrusionOk="0" h="617431" w="2063750">
                    <a:moveTo>
                      <a:pt x="0" y="0"/>
                    </a:moveTo>
                    <a:lnTo>
                      <a:pt x="2014356" y="0"/>
                    </a:lnTo>
                    <a:cubicBezTo>
                      <a:pt x="2041635" y="0"/>
                      <a:pt x="2063750" y="22115"/>
                      <a:pt x="2063750" y="49395"/>
                    </a:cubicBezTo>
                    <a:lnTo>
                      <a:pt x="2063750" y="568037"/>
                    </a:lnTo>
                    <a:cubicBezTo>
                      <a:pt x="2063750" y="595317"/>
                      <a:pt x="2041635" y="617432"/>
                      <a:pt x="2014356"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8" name="Google Shape;678;p36"/>
              <p:cNvSpPr/>
              <p:nvPr/>
            </p:nvSpPr>
            <p:spPr>
              <a:xfrm>
                <a:off x="0" y="4191953"/>
                <a:ext cx="3863975" cy="617432"/>
              </a:xfrm>
              <a:custGeom>
                <a:rect b="b" l="l" r="r" t="t"/>
                <a:pathLst>
                  <a:path extrusionOk="0" h="617432" w="3863975">
                    <a:moveTo>
                      <a:pt x="0" y="0"/>
                    </a:moveTo>
                    <a:lnTo>
                      <a:pt x="3814580" y="0"/>
                    </a:lnTo>
                    <a:cubicBezTo>
                      <a:pt x="3841860" y="0"/>
                      <a:pt x="3863975" y="22114"/>
                      <a:pt x="3863975" y="49394"/>
                    </a:cubicBezTo>
                    <a:lnTo>
                      <a:pt x="3863975" y="568037"/>
                    </a:lnTo>
                    <a:cubicBezTo>
                      <a:pt x="3863975" y="581137"/>
                      <a:pt x="3858771" y="593701"/>
                      <a:pt x="3849508" y="602964"/>
                    </a:cubicBezTo>
                    <a:cubicBezTo>
                      <a:pt x="3840244" y="612227"/>
                      <a:pt x="3827681" y="617431"/>
                      <a:pt x="3814580" y="617431"/>
                    </a:cubicBezTo>
                    <a:lnTo>
                      <a:pt x="0" y="617431"/>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9" name="Google Shape;679;p36"/>
              <p:cNvSpPr/>
              <p:nvPr/>
            </p:nvSpPr>
            <p:spPr>
              <a:xfrm>
                <a:off x="0" y="6287929"/>
                <a:ext cx="4635500" cy="617432"/>
              </a:xfrm>
              <a:custGeom>
                <a:rect b="b" l="l" r="r" t="t"/>
                <a:pathLst>
                  <a:path extrusionOk="0" h="617432" w="4635500">
                    <a:moveTo>
                      <a:pt x="0" y="0"/>
                    </a:moveTo>
                    <a:lnTo>
                      <a:pt x="4586105" y="0"/>
                    </a:lnTo>
                    <a:cubicBezTo>
                      <a:pt x="4599206" y="0"/>
                      <a:pt x="4611769" y="5204"/>
                      <a:pt x="4621033" y="14467"/>
                    </a:cubicBezTo>
                    <a:cubicBezTo>
                      <a:pt x="4630296" y="23730"/>
                      <a:pt x="4635500" y="36294"/>
                      <a:pt x="4635500" y="49394"/>
                    </a:cubicBezTo>
                    <a:lnTo>
                      <a:pt x="4635500" y="568037"/>
                    </a:lnTo>
                    <a:cubicBezTo>
                      <a:pt x="4635500" y="581137"/>
                      <a:pt x="4630296" y="593701"/>
                      <a:pt x="4621033" y="602964"/>
                    </a:cubicBezTo>
                    <a:cubicBezTo>
                      <a:pt x="4611769" y="612227"/>
                      <a:pt x="4599206" y="617432"/>
                      <a:pt x="458610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0" name="Google Shape;680;p36"/>
              <p:cNvSpPr/>
              <p:nvPr/>
            </p:nvSpPr>
            <p:spPr>
              <a:xfrm>
                <a:off x="0" y="8383905"/>
                <a:ext cx="5664200" cy="617431"/>
              </a:xfrm>
              <a:custGeom>
                <a:rect b="b" l="l" r="r" t="t"/>
                <a:pathLst>
                  <a:path extrusionOk="0" h="617431" w="5664200">
                    <a:moveTo>
                      <a:pt x="0" y="0"/>
                    </a:moveTo>
                    <a:lnTo>
                      <a:pt x="5614805" y="0"/>
                    </a:lnTo>
                    <a:cubicBezTo>
                      <a:pt x="5642085" y="0"/>
                      <a:pt x="5664200" y="22114"/>
                      <a:pt x="5664200" y="49394"/>
                    </a:cubicBezTo>
                    <a:lnTo>
                      <a:pt x="5664200" y="568037"/>
                    </a:lnTo>
                    <a:cubicBezTo>
                      <a:pt x="5664200" y="581137"/>
                      <a:pt x="5658996" y="593701"/>
                      <a:pt x="5649733" y="602964"/>
                    </a:cubicBezTo>
                    <a:cubicBezTo>
                      <a:pt x="5640469" y="612227"/>
                      <a:pt x="5627906" y="617432"/>
                      <a:pt x="561480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1" name="Google Shape;681;p36"/>
              <p:cNvSpPr/>
              <p:nvPr/>
            </p:nvSpPr>
            <p:spPr>
              <a:xfrm>
                <a:off x="0" y="642832"/>
                <a:ext cx="1286669" cy="617432"/>
              </a:xfrm>
              <a:custGeom>
                <a:rect b="b" l="l" r="r" t="t"/>
                <a:pathLst>
                  <a:path extrusionOk="0" h="617432" w="1286669">
                    <a:moveTo>
                      <a:pt x="0" y="0"/>
                    </a:moveTo>
                    <a:lnTo>
                      <a:pt x="1237274" y="0"/>
                    </a:lnTo>
                    <a:cubicBezTo>
                      <a:pt x="1250374" y="0"/>
                      <a:pt x="1262938" y="5204"/>
                      <a:pt x="1272201" y="14467"/>
                    </a:cubicBezTo>
                    <a:cubicBezTo>
                      <a:pt x="1281465" y="23730"/>
                      <a:pt x="1286669" y="36294"/>
                      <a:pt x="1286669" y="49394"/>
                    </a:cubicBezTo>
                    <a:lnTo>
                      <a:pt x="1286669" y="568037"/>
                    </a:lnTo>
                    <a:cubicBezTo>
                      <a:pt x="1286669" y="595317"/>
                      <a:pt x="1264554" y="617431"/>
                      <a:pt x="1237274" y="617431"/>
                    </a:cubicBezTo>
                    <a:lnTo>
                      <a:pt x="0" y="617431"/>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2" name="Google Shape;682;p36"/>
              <p:cNvSpPr/>
              <p:nvPr/>
            </p:nvSpPr>
            <p:spPr>
              <a:xfrm>
                <a:off x="0" y="2738808"/>
                <a:ext cx="2063750" cy="617432"/>
              </a:xfrm>
              <a:custGeom>
                <a:rect b="b" l="l" r="r" t="t"/>
                <a:pathLst>
                  <a:path extrusionOk="0" h="617432" w="2063750">
                    <a:moveTo>
                      <a:pt x="0" y="0"/>
                    </a:moveTo>
                    <a:lnTo>
                      <a:pt x="2014356" y="0"/>
                    </a:lnTo>
                    <a:cubicBezTo>
                      <a:pt x="2027456" y="0"/>
                      <a:pt x="2040019" y="5204"/>
                      <a:pt x="2049283" y="14467"/>
                    </a:cubicBezTo>
                    <a:cubicBezTo>
                      <a:pt x="2058546" y="23731"/>
                      <a:pt x="2063750" y="36294"/>
                      <a:pt x="2063750" y="49394"/>
                    </a:cubicBezTo>
                    <a:lnTo>
                      <a:pt x="2063750" y="568037"/>
                    </a:lnTo>
                    <a:cubicBezTo>
                      <a:pt x="2063750" y="581137"/>
                      <a:pt x="2058546" y="593701"/>
                      <a:pt x="2049283" y="602964"/>
                    </a:cubicBezTo>
                    <a:cubicBezTo>
                      <a:pt x="2040019" y="612228"/>
                      <a:pt x="2027456" y="617432"/>
                      <a:pt x="2014356"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3" name="Google Shape;683;p36"/>
              <p:cNvSpPr/>
              <p:nvPr/>
            </p:nvSpPr>
            <p:spPr>
              <a:xfrm>
                <a:off x="0" y="4834784"/>
                <a:ext cx="2575983" cy="617431"/>
              </a:xfrm>
              <a:custGeom>
                <a:rect b="b" l="l" r="r" t="t"/>
                <a:pathLst>
                  <a:path extrusionOk="0" h="617431" w="2575983">
                    <a:moveTo>
                      <a:pt x="0" y="0"/>
                    </a:moveTo>
                    <a:lnTo>
                      <a:pt x="2526589" y="0"/>
                    </a:lnTo>
                    <a:cubicBezTo>
                      <a:pt x="2553869" y="0"/>
                      <a:pt x="2575983" y="22115"/>
                      <a:pt x="2575983" y="49395"/>
                    </a:cubicBezTo>
                    <a:lnTo>
                      <a:pt x="2575983" y="568037"/>
                    </a:lnTo>
                    <a:cubicBezTo>
                      <a:pt x="2575983" y="595317"/>
                      <a:pt x="2553869" y="617432"/>
                      <a:pt x="2526589"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4" name="Google Shape;684;p36"/>
              <p:cNvSpPr/>
              <p:nvPr/>
            </p:nvSpPr>
            <p:spPr>
              <a:xfrm>
                <a:off x="0" y="6930761"/>
                <a:ext cx="3605389" cy="617431"/>
              </a:xfrm>
              <a:custGeom>
                <a:rect b="b" l="l" r="r" t="t"/>
                <a:pathLst>
                  <a:path extrusionOk="0" h="617431" w="3605389">
                    <a:moveTo>
                      <a:pt x="0" y="0"/>
                    </a:moveTo>
                    <a:lnTo>
                      <a:pt x="3555994" y="0"/>
                    </a:lnTo>
                    <a:cubicBezTo>
                      <a:pt x="3569095" y="0"/>
                      <a:pt x="3581658" y="5204"/>
                      <a:pt x="3590922" y="14467"/>
                    </a:cubicBezTo>
                    <a:cubicBezTo>
                      <a:pt x="3600185" y="23730"/>
                      <a:pt x="3605389" y="36294"/>
                      <a:pt x="3605389" y="49394"/>
                    </a:cubicBezTo>
                    <a:lnTo>
                      <a:pt x="3605389" y="568036"/>
                    </a:lnTo>
                    <a:cubicBezTo>
                      <a:pt x="3605389" y="581136"/>
                      <a:pt x="3600185" y="593701"/>
                      <a:pt x="3590922" y="602964"/>
                    </a:cubicBezTo>
                    <a:cubicBezTo>
                      <a:pt x="3581658" y="612227"/>
                      <a:pt x="3569095" y="617431"/>
                      <a:pt x="3555994" y="617431"/>
                    </a:cubicBezTo>
                    <a:lnTo>
                      <a:pt x="0" y="617431"/>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5" name="Google Shape;685;p36"/>
              <p:cNvSpPr/>
              <p:nvPr/>
            </p:nvSpPr>
            <p:spPr>
              <a:xfrm>
                <a:off x="0" y="9026737"/>
                <a:ext cx="5149273" cy="617432"/>
              </a:xfrm>
              <a:custGeom>
                <a:rect b="b" l="l" r="r" t="t"/>
                <a:pathLst>
                  <a:path extrusionOk="0" h="617432" w="5149273">
                    <a:moveTo>
                      <a:pt x="0" y="0"/>
                    </a:moveTo>
                    <a:lnTo>
                      <a:pt x="5099878" y="0"/>
                    </a:lnTo>
                    <a:cubicBezTo>
                      <a:pt x="5112979" y="0"/>
                      <a:pt x="5125542" y="5204"/>
                      <a:pt x="5134806" y="14467"/>
                    </a:cubicBezTo>
                    <a:cubicBezTo>
                      <a:pt x="5144069" y="23730"/>
                      <a:pt x="5149273" y="36294"/>
                      <a:pt x="5149273" y="49394"/>
                    </a:cubicBezTo>
                    <a:lnTo>
                      <a:pt x="5149273" y="568037"/>
                    </a:lnTo>
                    <a:cubicBezTo>
                      <a:pt x="5149273" y="581137"/>
                      <a:pt x="5144069" y="593701"/>
                      <a:pt x="5134806" y="602964"/>
                    </a:cubicBezTo>
                    <a:cubicBezTo>
                      <a:pt x="5125542" y="612227"/>
                      <a:pt x="5112979" y="617432"/>
                      <a:pt x="5099878"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6" name="Google Shape;686;p36"/>
              <p:cNvSpPr/>
              <p:nvPr/>
            </p:nvSpPr>
            <p:spPr>
              <a:xfrm>
                <a:off x="0" y="1285663"/>
                <a:ext cx="1286669" cy="617432"/>
              </a:xfrm>
              <a:custGeom>
                <a:rect b="b" l="l" r="r" t="t"/>
                <a:pathLst>
                  <a:path extrusionOk="0" h="617432" w="1286669">
                    <a:moveTo>
                      <a:pt x="0" y="0"/>
                    </a:moveTo>
                    <a:lnTo>
                      <a:pt x="1237274" y="0"/>
                    </a:lnTo>
                    <a:cubicBezTo>
                      <a:pt x="1264554" y="0"/>
                      <a:pt x="1286669" y="22115"/>
                      <a:pt x="1286669" y="49395"/>
                    </a:cubicBezTo>
                    <a:lnTo>
                      <a:pt x="1286669" y="568037"/>
                    </a:lnTo>
                    <a:cubicBezTo>
                      <a:pt x="1286669" y="581138"/>
                      <a:pt x="1281465" y="593701"/>
                      <a:pt x="1272201" y="602965"/>
                    </a:cubicBezTo>
                    <a:cubicBezTo>
                      <a:pt x="1262938" y="612228"/>
                      <a:pt x="1250374" y="617432"/>
                      <a:pt x="1237274" y="617432"/>
                    </a:cubicBezTo>
                    <a:lnTo>
                      <a:pt x="0" y="617432"/>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7" name="Google Shape;687;p36"/>
              <p:cNvSpPr/>
              <p:nvPr/>
            </p:nvSpPr>
            <p:spPr>
              <a:xfrm>
                <a:off x="0" y="3381640"/>
                <a:ext cx="1031875" cy="617432"/>
              </a:xfrm>
              <a:custGeom>
                <a:rect b="b" l="l" r="r" t="t"/>
                <a:pathLst>
                  <a:path extrusionOk="0" h="617432" w="1031875">
                    <a:moveTo>
                      <a:pt x="0" y="0"/>
                    </a:moveTo>
                    <a:lnTo>
                      <a:pt x="982480" y="0"/>
                    </a:lnTo>
                    <a:cubicBezTo>
                      <a:pt x="1009760" y="0"/>
                      <a:pt x="1031875" y="22114"/>
                      <a:pt x="1031875" y="49394"/>
                    </a:cubicBezTo>
                    <a:lnTo>
                      <a:pt x="1031875" y="568037"/>
                    </a:lnTo>
                    <a:cubicBezTo>
                      <a:pt x="1031875" y="581137"/>
                      <a:pt x="1026671" y="593701"/>
                      <a:pt x="1017408" y="602964"/>
                    </a:cubicBezTo>
                    <a:cubicBezTo>
                      <a:pt x="1008144" y="612227"/>
                      <a:pt x="995581" y="617431"/>
                      <a:pt x="982480"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8" name="Google Shape;688;p36"/>
              <p:cNvSpPr/>
              <p:nvPr/>
            </p:nvSpPr>
            <p:spPr>
              <a:xfrm>
                <a:off x="0" y="5477616"/>
                <a:ext cx="1287992" cy="617432"/>
              </a:xfrm>
              <a:custGeom>
                <a:rect b="b" l="l" r="r" t="t"/>
                <a:pathLst>
                  <a:path extrusionOk="0" h="617432" w="1287992">
                    <a:moveTo>
                      <a:pt x="0" y="0"/>
                    </a:moveTo>
                    <a:lnTo>
                      <a:pt x="1238597" y="0"/>
                    </a:lnTo>
                    <a:cubicBezTo>
                      <a:pt x="1251697" y="0"/>
                      <a:pt x="1264261" y="5204"/>
                      <a:pt x="1273524" y="14467"/>
                    </a:cubicBezTo>
                    <a:cubicBezTo>
                      <a:pt x="1282788" y="23730"/>
                      <a:pt x="1287992" y="36294"/>
                      <a:pt x="1287992" y="49394"/>
                    </a:cubicBezTo>
                    <a:lnTo>
                      <a:pt x="1287992" y="568037"/>
                    </a:lnTo>
                    <a:cubicBezTo>
                      <a:pt x="1287992" y="595317"/>
                      <a:pt x="1265877" y="617431"/>
                      <a:pt x="1238597"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9" name="Google Shape;689;p36"/>
              <p:cNvSpPr/>
              <p:nvPr/>
            </p:nvSpPr>
            <p:spPr>
              <a:xfrm>
                <a:off x="0" y="7573592"/>
                <a:ext cx="2060222" cy="617432"/>
              </a:xfrm>
              <a:custGeom>
                <a:rect b="b" l="l" r="r" t="t"/>
                <a:pathLst>
                  <a:path extrusionOk="0" h="617432" w="2060222">
                    <a:moveTo>
                      <a:pt x="0" y="0"/>
                    </a:moveTo>
                    <a:lnTo>
                      <a:pt x="2010828" y="0"/>
                    </a:lnTo>
                    <a:cubicBezTo>
                      <a:pt x="2023928" y="0"/>
                      <a:pt x="2036492" y="5204"/>
                      <a:pt x="2045755" y="14467"/>
                    </a:cubicBezTo>
                    <a:cubicBezTo>
                      <a:pt x="2055018" y="23730"/>
                      <a:pt x="2060222" y="36295"/>
                      <a:pt x="2060222" y="49395"/>
                    </a:cubicBezTo>
                    <a:lnTo>
                      <a:pt x="2060222" y="568037"/>
                    </a:lnTo>
                    <a:cubicBezTo>
                      <a:pt x="2060222" y="581137"/>
                      <a:pt x="2055018" y="593702"/>
                      <a:pt x="2045755" y="602965"/>
                    </a:cubicBezTo>
                    <a:cubicBezTo>
                      <a:pt x="2036492" y="612228"/>
                      <a:pt x="2023928" y="617432"/>
                      <a:pt x="2010828" y="617432"/>
                    </a:cubicBezTo>
                    <a:lnTo>
                      <a:pt x="0" y="617432"/>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0" name="Google Shape;690;p36"/>
              <p:cNvSpPr/>
              <p:nvPr/>
            </p:nvSpPr>
            <p:spPr>
              <a:xfrm>
                <a:off x="0" y="9669569"/>
                <a:ext cx="2059709" cy="617431"/>
              </a:xfrm>
              <a:custGeom>
                <a:rect b="b" l="l" r="r" t="t"/>
                <a:pathLst>
                  <a:path extrusionOk="0" h="617431" w="2059709">
                    <a:moveTo>
                      <a:pt x="0" y="0"/>
                    </a:moveTo>
                    <a:lnTo>
                      <a:pt x="2010315" y="0"/>
                    </a:lnTo>
                    <a:cubicBezTo>
                      <a:pt x="2037594" y="0"/>
                      <a:pt x="2059709" y="22114"/>
                      <a:pt x="2059709" y="49394"/>
                    </a:cubicBezTo>
                    <a:lnTo>
                      <a:pt x="2059709" y="568036"/>
                    </a:lnTo>
                    <a:cubicBezTo>
                      <a:pt x="2059709" y="581136"/>
                      <a:pt x="2054505" y="593701"/>
                      <a:pt x="2045242" y="602964"/>
                    </a:cubicBezTo>
                    <a:cubicBezTo>
                      <a:pt x="2035978" y="612227"/>
                      <a:pt x="2023415" y="617431"/>
                      <a:pt x="2010315"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691" name="Google Shape;691;p36"/>
          <p:cNvGrpSpPr/>
          <p:nvPr/>
        </p:nvGrpSpPr>
        <p:grpSpPr>
          <a:xfrm>
            <a:off x="3414900" y="2472569"/>
            <a:ext cx="2368535" cy="2156581"/>
            <a:chOff x="0" y="0"/>
            <a:chExt cx="6316093" cy="5750883"/>
          </a:xfrm>
        </p:grpSpPr>
        <p:sp>
          <p:nvSpPr>
            <p:cNvPr id="692" name="Google Shape;692;p36"/>
            <p:cNvSpPr/>
            <p:nvPr/>
          </p:nvSpPr>
          <p:spPr>
            <a:xfrm>
              <a:off x="790935" y="0"/>
              <a:ext cx="5400609" cy="5393950"/>
            </a:xfrm>
            <a:custGeom>
              <a:rect b="b" l="l" r="r" t="t"/>
              <a:pathLst>
                <a:path extrusionOk="0" h="10287000" w="10299700">
                  <a:moveTo>
                    <a:pt x="0" y="0"/>
                  </a:moveTo>
                  <a:lnTo>
                    <a:pt x="12700" y="0"/>
                  </a:lnTo>
                  <a:lnTo>
                    <a:pt x="12700" y="10287000"/>
                  </a:lnTo>
                  <a:lnTo>
                    <a:pt x="0" y="10287000"/>
                  </a:lnTo>
                  <a:close/>
                  <a:moveTo>
                    <a:pt x="3429000" y="0"/>
                  </a:moveTo>
                  <a:lnTo>
                    <a:pt x="3441700" y="0"/>
                  </a:lnTo>
                  <a:lnTo>
                    <a:pt x="3441700" y="10287000"/>
                  </a:lnTo>
                  <a:lnTo>
                    <a:pt x="3429000" y="10287000"/>
                  </a:lnTo>
                  <a:close/>
                  <a:moveTo>
                    <a:pt x="6858000" y="0"/>
                  </a:moveTo>
                  <a:lnTo>
                    <a:pt x="6870700" y="0"/>
                  </a:lnTo>
                  <a:lnTo>
                    <a:pt x="6870700" y="10287000"/>
                  </a:lnTo>
                  <a:lnTo>
                    <a:pt x="6858000" y="10287000"/>
                  </a:lnTo>
                  <a:close/>
                  <a:moveTo>
                    <a:pt x="10287000" y="0"/>
                  </a:moveTo>
                  <a:lnTo>
                    <a:pt x="10299700" y="0"/>
                  </a:lnTo>
                  <a:lnTo>
                    <a:pt x="10299700" y="10287000"/>
                  </a:lnTo>
                  <a:lnTo>
                    <a:pt x="10287000" y="10287000"/>
                  </a:lnTo>
                  <a:close/>
                </a:path>
              </a:pathLst>
            </a:custGeom>
            <a:solidFill>
              <a:srgbClr val="000000">
                <a:alpha val="24705"/>
              </a:srgbClr>
            </a:solidFill>
            <a:ln>
              <a:noFill/>
            </a:ln>
          </p:spPr>
        </p:sp>
        <p:sp>
          <p:nvSpPr>
            <p:cNvPr id="693" name="Google Shape;693;p36"/>
            <p:cNvSpPr txBox="1"/>
            <p:nvPr/>
          </p:nvSpPr>
          <p:spPr>
            <a:xfrm>
              <a:off x="730327" y="5471922"/>
              <a:ext cx="127877"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0</a:t>
              </a:r>
              <a:endParaRPr sz="700"/>
            </a:p>
          </p:txBody>
        </p:sp>
        <p:sp>
          <p:nvSpPr>
            <p:cNvPr id="694" name="Google Shape;694;p36"/>
            <p:cNvSpPr txBox="1"/>
            <p:nvPr/>
          </p:nvSpPr>
          <p:spPr>
            <a:xfrm>
              <a:off x="2464371"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25</a:t>
              </a:r>
              <a:endParaRPr sz="700"/>
            </a:p>
          </p:txBody>
        </p:sp>
        <p:sp>
          <p:nvSpPr>
            <p:cNvPr id="695" name="Google Shape;695;p36"/>
            <p:cNvSpPr txBox="1"/>
            <p:nvPr/>
          </p:nvSpPr>
          <p:spPr>
            <a:xfrm>
              <a:off x="4262355"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50</a:t>
              </a:r>
              <a:endParaRPr sz="700"/>
            </a:p>
          </p:txBody>
        </p:sp>
        <p:sp>
          <p:nvSpPr>
            <p:cNvPr id="696" name="Google Shape;696;p36"/>
            <p:cNvSpPr txBox="1"/>
            <p:nvPr/>
          </p:nvSpPr>
          <p:spPr>
            <a:xfrm>
              <a:off x="6060338"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75</a:t>
              </a:r>
              <a:endParaRPr sz="700"/>
            </a:p>
          </p:txBody>
        </p:sp>
        <p:sp>
          <p:nvSpPr>
            <p:cNvPr id="697" name="Google Shape;697;p36"/>
            <p:cNvSpPr txBox="1"/>
            <p:nvPr/>
          </p:nvSpPr>
          <p:spPr>
            <a:xfrm>
              <a:off x="0" y="345172"/>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1 </a:t>
              </a:r>
              <a:endParaRPr sz="700"/>
            </a:p>
          </p:txBody>
        </p:sp>
        <p:sp>
          <p:nvSpPr>
            <p:cNvPr id="698" name="Google Shape;698;p36"/>
            <p:cNvSpPr txBox="1"/>
            <p:nvPr/>
          </p:nvSpPr>
          <p:spPr>
            <a:xfrm>
              <a:off x="0" y="1444190"/>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2 </a:t>
              </a:r>
              <a:endParaRPr sz="700"/>
            </a:p>
          </p:txBody>
        </p:sp>
        <p:sp>
          <p:nvSpPr>
            <p:cNvPr id="699" name="Google Shape;699;p36"/>
            <p:cNvSpPr txBox="1"/>
            <p:nvPr/>
          </p:nvSpPr>
          <p:spPr>
            <a:xfrm>
              <a:off x="0" y="2543207"/>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3 </a:t>
              </a:r>
              <a:endParaRPr sz="700"/>
            </a:p>
          </p:txBody>
        </p:sp>
        <p:sp>
          <p:nvSpPr>
            <p:cNvPr id="700" name="Google Shape;700;p36"/>
            <p:cNvSpPr txBox="1"/>
            <p:nvPr/>
          </p:nvSpPr>
          <p:spPr>
            <a:xfrm>
              <a:off x="0" y="3642225"/>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4 </a:t>
              </a:r>
              <a:endParaRPr sz="700"/>
            </a:p>
          </p:txBody>
        </p:sp>
        <p:sp>
          <p:nvSpPr>
            <p:cNvPr id="701" name="Google Shape;701;p36"/>
            <p:cNvSpPr txBox="1"/>
            <p:nvPr/>
          </p:nvSpPr>
          <p:spPr>
            <a:xfrm>
              <a:off x="0" y="4741242"/>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5 </a:t>
              </a:r>
              <a:endParaRPr sz="700"/>
            </a:p>
          </p:txBody>
        </p:sp>
        <p:grpSp>
          <p:nvGrpSpPr>
            <p:cNvPr id="702" name="Google Shape;702;p36"/>
            <p:cNvGrpSpPr/>
            <p:nvPr/>
          </p:nvGrpSpPr>
          <p:grpSpPr>
            <a:xfrm>
              <a:off x="794265" y="0"/>
              <a:ext cx="4893844" cy="5393950"/>
              <a:chOff x="0" y="0"/>
              <a:chExt cx="9333230" cy="10287000"/>
            </a:xfrm>
          </p:grpSpPr>
          <p:sp>
            <p:nvSpPr>
              <p:cNvPr id="703" name="Google Shape;703;p36"/>
              <p:cNvSpPr/>
              <p:nvPr/>
            </p:nvSpPr>
            <p:spPr>
              <a:xfrm>
                <a:off x="0" y="0"/>
                <a:ext cx="4121150" cy="617432"/>
              </a:xfrm>
              <a:custGeom>
                <a:rect b="b" l="l" r="r" t="t"/>
                <a:pathLst>
                  <a:path extrusionOk="0" h="617432" w="4121150">
                    <a:moveTo>
                      <a:pt x="0" y="0"/>
                    </a:moveTo>
                    <a:lnTo>
                      <a:pt x="4071755" y="0"/>
                    </a:lnTo>
                    <a:lnTo>
                      <a:pt x="4071755" y="0"/>
                    </a:lnTo>
                    <a:cubicBezTo>
                      <a:pt x="4084856" y="0"/>
                      <a:pt x="4097419" y="5204"/>
                      <a:pt x="4106683" y="14467"/>
                    </a:cubicBezTo>
                    <a:cubicBezTo>
                      <a:pt x="4115946" y="23731"/>
                      <a:pt x="4121150" y="36294"/>
                      <a:pt x="4121150" y="49395"/>
                    </a:cubicBezTo>
                    <a:lnTo>
                      <a:pt x="4121150" y="568037"/>
                    </a:lnTo>
                    <a:cubicBezTo>
                      <a:pt x="4121150" y="581137"/>
                      <a:pt x="4115946" y="593701"/>
                      <a:pt x="4106683" y="602964"/>
                    </a:cubicBezTo>
                    <a:cubicBezTo>
                      <a:pt x="4097419" y="612228"/>
                      <a:pt x="4084856" y="617432"/>
                      <a:pt x="407175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4" name="Google Shape;704;p36"/>
              <p:cNvSpPr/>
              <p:nvPr/>
            </p:nvSpPr>
            <p:spPr>
              <a:xfrm>
                <a:off x="0" y="2095976"/>
                <a:ext cx="1103630" cy="617431"/>
              </a:xfrm>
              <a:custGeom>
                <a:rect b="b" l="l" r="r" t="t"/>
                <a:pathLst>
                  <a:path extrusionOk="0" h="617431" w="1103630">
                    <a:moveTo>
                      <a:pt x="0" y="0"/>
                    </a:moveTo>
                    <a:lnTo>
                      <a:pt x="1054235" y="0"/>
                    </a:lnTo>
                    <a:cubicBezTo>
                      <a:pt x="1081515" y="0"/>
                      <a:pt x="1103630" y="22115"/>
                      <a:pt x="1103630" y="49395"/>
                    </a:cubicBezTo>
                    <a:lnTo>
                      <a:pt x="1103630" y="568037"/>
                    </a:lnTo>
                    <a:cubicBezTo>
                      <a:pt x="1103630" y="595317"/>
                      <a:pt x="1081515" y="617432"/>
                      <a:pt x="105423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5" name="Google Shape;705;p36"/>
              <p:cNvSpPr/>
              <p:nvPr/>
            </p:nvSpPr>
            <p:spPr>
              <a:xfrm>
                <a:off x="0" y="4191953"/>
                <a:ext cx="2063750" cy="617432"/>
              </a:xfrm>
              <a:custGeom>
                <a:rect b="b" l="l" r="r" t="t"/>
                <a:pathLst>
                  <a:path extrusionOk="0" h="617432" w="2063750">
                    <a:moveTo>
                      <a:pt x="0" y="0"/>
                    </a:moveTo>
                    <a:lnTo>
                      <a:pt x="2014356" y="0"/>
                    </a:lnTo>
                    <a:cubicBezTo>
                      <a:pt x="2041635" y="0"/>
                      <a:pt x="2063750" y="22114"/>
                      <a:pt x="2063750" y="49394"/>
                    </a:cubicBezTo>
                    <a:lnTo>
                      <a:pt x="2063750" y="568037"/>
                    </a:lnTo>
                    <a:cubicBezTo>
                      <a:pt x="2063750" y="581137"/>
                      <a:pt x="2058546" y="593701"/>
                      <a:pt x="2049283" y="602964"/>
                    </a:cubicBezTo>
                    <a:cubicBezTo>
                      <a:pt x="2040019" y="612227"/>
                      <a:pt x="2027456" y="617431"/>
                      <a:pt x="2014356" y="617431"/>
                    </a:cubicBezTo>
                    <a:lnTo>
                      <a:pt x="0" y="617431"/>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6" name="Google Shape;706;p36"/>
              <p:cNvSpPr/>
              <p:nvPr/>
            </p:nvSpPr>
            <p:spPr>
              <a:xfrm>
                <a:off x="0" y="6287929"/>
                <a:ext cx="2476024" cy="617432"/>
              </a:xfrm>
              <a:custGeom>
                <a:rect b="b" l="l" r="r" t="t"/>
                <a:pathLst>
                  <a:path extrusionOk="0" h="617432" w="2476024">
                    <a:moveTo>
                      <a:pt x="0" y="0"/>
                    </a:moveTo>
                    <a:lnTo>
                      <a:pt x="2426629" y="0"/>
                    </a:lnTo>
                    <a:cubicBezTo>
                      <a:pt x="2439729" y="0"/>
                      <a:pt x="2452293" y="5204"/>
                      <a:pt x="2461556" y="14467"/>
                    </a:cubicBezTo>
                    <a:cubicBezTo>
                      <a:pt x="2470820" y="23730"/>
                      <a:pt x="2476024" y="36294"/>
                      <a:pt x="2476024" y="49394"/>
                    </a:cubicBezTo>
                    <a:lnTo>
                      <a:pt x="2476024" y="568037"/>
                    </a:lnTo>
                    <a:cubicBezTo>
                      <a:pt x="2476024" y="581137"/>
                      <a:pt x="2470820" y="593701"/>
                      <a:pt x="2461556" y="602964"/>
                    </a:cubicBezTo>
                    <a:cubicBezTo>
                      <a:pt x="2452293" y="612227"/>
                      <a:pt x="2439729" y="617432"/>
                      <a:pt x="2426629"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7" name="Google Shape;707;p36"/>
              <p:cNvSpPr/>
              <p:nvPr/>
            </p:nvSpPr>
            <p:spPr>
              <a:xfrm>
                <a:off x="0" y="8383905"/>
                <a:ext cx="3019574" cy="617431"/>
              </a:xfrm>
              <a:custGeom>
                <a:rect b="b" l="l" r="r" t="t"/>
                <a:pathLst>
                  <a:path extrusionOk="0" h="617431" w="3019574">
                    <a:moveTo>
                      <a:pt x="0" y="0"/>
                    </a:moveTo>
                    <a:lnTo>
                      <a:pt x="2970180" y="0"/>
                    </a:lnTo>
                    <a:cubicBezTo>
                      <a:pt x="2997459" y="0"/>
                      <a:pt x="3019574" y="22114"/>
                      <a:pt x="3019574" y="49394"/>
                    </a:cubicBezTo>
                    <a:lnTo>
                      <a:pt x="3019574" y="568037"/>
                    </a:lnTo>
                    <a:cubicBezTo>
                      <a:pt x="3019574" y="581137"/>
                      <a:pt x="3014370" y="593701"/>
                      <a:pt x="3005107" y="602964"/>
                    </a:cubicBezTo>
                    <a:cubicBezTo>
                      <a:pt x="2995844" y="612227"/>
                      <a:pt x="2983280" y="617432"/>
                      <a:pt x="2970180"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8" name="Google Shape;708;p36"/>
              <p:cNvSpPr/>
              <p:nvPr/>
            </p:nvSpPr>
            <p:spPr>
              <a:xfrm>
                <a:off x="0" y="642832"/>
                <a:ext cx="686858" cy="617432"/>
              </a:xfrm>
              <a:custGeom>
                <a:rect b="b" l="l" r="r" t="t"/>
                <a:pathLst>
                  <a:path extrusionOk="0" h="617432" w="686858">
                    <a:moveTo>
                      <a:pt x="0" y="0"/>
                    </a:moveTo>
                    <a:lnTo>
                      <a:pt x="637464" y="0"/>
                    </a:lnTo>
                    <a:cubicBezTo>
                      <a:pt x="650564" y="0"/>
                      <a:pt x="663128" y="5204"/>
                      <a:pt x="672391" y="14467"/>
                    </a:cubicBezTo>
                    <a:cubicBezTo>
                      <a:pt x="681654" y="23730"/>
                      <a:pt x="686858" y="36294"/>
                      <a:pt x="686858" y="49394"/>
                    </a:cubicBezTo>
                    <a:lnTo>
                      <a:pt x="686858" y="568037"/>
                    </a:lnTo>
                    <a:cubicBezTo>
                      <a:pt x="686858" y="595317"/>
                      <a:pt x="664744" y="617431"/>
                      <a:pt x="637464" y="617431"/>
                    </a:cubicBezTo>
                    <a:lnTo>
                      <a:pt x="0" y="617431"/>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9" name="Google Shape;709;p36"/>
              <p:cNvSpPr/>
              <p:nvPr/>
            </p:nvSpPr>
            <p:spPr>
              <a:xfrm>
                <a:off x="0" y="2738808"/>
                <a:ext cx="1103630" cy="617432"/>
              </a:xfrm>
              <a:custGeom>
                <a:rect b="b" l="l" r="r" t="t"/>
                <a:pathLst>
                  <a:path extrusionOk="0" h="617432" w="1103630">
                    <a:moveTo>
                      <a:pt x="0" y="0"/>
                    </a:moveTo>
                    <a:lnTo>
                      <a:pt x="1054235" y="0"/>
                    </a:lnTo>
                    <a:cubicBezTo>
                      <a:pt x="1067336" y="0"/>
                      <a:pt x="1079899" y="5204"/>
                      <a:pt x="1089163" y="14467"/>
                    </a:cubicBezTo>
                    <a:cubicBezTo>
                      <a:pt x="1098426" y="23731"/>
                      <a:pt x="1103630" y="36294"/>
                      <a:pt x="1103630" y="49394"/>
                    </a:cubicBezTo>
                    <a:lnTo>
                      <a:pt x="1103630" y="568037"/>
                    </a:lnTo>
                    <a:cubicBezTo>
                      <a:pt x="1103630" y="581137"/>
                      <a:pt x="1098426" y="593701"/>
                      <a:pt x="1089163" y="602964"/>
                    </a:cubicBezTo>
                    <a:cubicBezTo>
                      <a:pt x="1079899" y="612228"/>
                      <a:pt x="1067336" y="617432"/>
                      <a:pt x="1054235"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0" name="Google Shape;710;p36"/>
              <p:cNvSpPr/>
              <p:nvPr/>
            </p:nvSpPr>
            <p:spPr>
              <a:xfrm>
                <a:off x="0" y="4834784"/>
                <a:ext cx="1375833" cy="617431"/>
              </a:xfrm>
              <a:custGeom>
                <a:rect b="b" l="l" r="r" t="t"/>
                <a:pathLst>
                  <a:path extrusionOk="0" h="617431" w="1375833">
                    <a:moveTo>
                      <a:pt x="0" y="0"/>
                    </a:moveTo>
                    <a:lnTo>
                      <a:pt x="1326439" y="0"/>
                    </a:lnTo>
                    <a:cubicBezTo>
                      <a:pt x="1353719" y="0"/>
                      <a:pt x="1375833" y="22115"/>
                      <a:pt x="1375833" y="49395"/>
                    </a:cubicBezTo>
                    <a:lnTo>
                      <a:pt x="1375833" y="568037"/>
                    </a:lnTo>
                    <a:cubicBezTo>
                      <a:pt x="1375833" y="595317"/>
                      <a:pt x="1353719" y="617432"/>
                      <a:pt x="1326439"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1" name="Google Shape;711;p36"/>
              <p:cNvSpPr/>
              <p:nvPr/>
            </p:nvSpPr>
            <p:spPr>
              <a:xfrm>
                <a:off x="0" y="6930761"/>
                <a:ext cx="4401820" cy="617431"/>
              </a:xfrm>
              <a:custGeom>
                <a:rect b="b" l="l" r="r" t="t"/>
                <a:pathLst>
                  <a:path extrusionOk="0" h="617431" w="4401820">
                    <a:moveTo>
                      <a:pt x="0" y="0"/>
                    </a:moveTo>
                    <a:lnTo>
                      <a:pt x="4352425" y="0"/>
                    </a:lnTo>
                    <a:cubicBezTo>
                      <a:pt x="4365526" y="0"/>
                      <a:pt x="4378089" y="5204"/>
                      <a:pt x="4387353" y="14467"/>
                    </a:cubicBezTo>
                    <a:cubicBezTo>
                      <a:pt x="4396616" y="23730"/>
                      <a:pt x="4401820" y="36294"/>
                      <a:pt x="4401820" y="49394"/>
                    </a:cubicBezTo>
                    <a:lnTo>
                      <a:pt x="4401820" y="568036"/>
                    </a:lnTo>
                    <a:cubicBezTo>
                      <a:pt x="4401820" y="581136"/>
                      <a:pt x="4396616" y="593701"/>
                      <a:pt x="4387353" y="602964"/>
                    </a:cubicBezTo>
                    <a:cubicBezTo>
                      <a:pt x="4378089" y="612227"/>
                      <a:pt x="4365526" y="617431"/>
                      <a:pt x="4352425" y="617431"/>
                    </a:cubicBezTo>
                    <a:lnTo>
                      <a:pt x="0" y="617431"/>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2" name="Google Shape;712;p36"/>
              <p:cNvSpPr/>
              <p:nvPr/>
            </p:nvSpPr>
            <p:spPr>
              <a:xfrm>
                <a:off x="0" y="9026737"/>
                <a:ext cx="9333230" cy="617432"/>
              </a:xfrm>
              <a:custGeom>
                <a:rect b="b" l="l" r="r" t="t"/>
                <a:pathLst>
                  <a:path extrusionOk="0" h="617432" w="9333230">
                    <a:moveTo>
                      <a:pt x="0" y="0"/>
                    </a:moveTo>
                    <a:lnTo>
                      <a:pt x="9283836" y="0"/>
                    </a:lnTo>
                    <a:cubicBezTo>
                      <a:pt x="9296936" y="0"/>
                      <a:pt x="9309500" y="5204"/>
                      <a:pt x="9318763" y="14467"/>
                    </a:cubicBezTo>
                    <a:cubicBezTo>
                      <a:pt x="9328026" y="23730"/>
                      <a:pt x="9333230" y="36294"/>
                      <a:pt x="9333230" y="49394"/>
                    </a:cubicBezTo>
                    <a:lnTo>
                      <a:pt x="9333230" y="568037"/>
                    </a:lnTo>
                    <a:cubicBezTo>
                      <a:pt x="9333230" y="581137"/>
                      <a:pt x="9328026" y="593701"/>
                      <a:pt x="9318763" y="602964"/>
                    </a:cubicBezTo>
                    <a:cubicBezTo>
                      <a:pt x="9309500" y="612227"/>
                      <a:pt x="9296936" y="617432"/>
                      <a:pt x="9283836"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3" name="Google Shape;713;p36"/>
              <p:cNvSpPr/>
              <p:nvPr/>
            </p:nvSpPr>
            <p:spPr>
              <a:xfrm>
                <a:off x="0" y="1285663"/>
                <a:ext cx="686858" cy="617432"/>
              </a:xfrm>
              <a:custGeom>
                <a:rect b="b" l="l" r="r" t="t"/>
                <a:pathLst>
                  <a:path extrusionOk="0" h="617432" w="686858">
                    <a:moveTo>
                      <a:pt x="0" y="0"/>
                    </a:moveTo>
                    <a:lnTo>
                      <a:pt x="637464" y="0"/>
                    </a:lnTo>
                    <a:cubicBezTo>
                      <a:pt x="664744" y="0"/>
                      <a:pt x="686858" y="22115"/>
                      <a:pt x="686858" y="49395"/>
                    </a:cubicBezTo>
                    <a:lnTo>
                      <a:pt x="686858" y="568037"/>
                    </a:lnTo>
                    <a:cubicBezTo>
                      <a:pt x="686858" y="581138"/>
                      <a:pt x="681654" y="593701"/>
                      <a:pt x="672391" y="602965"/>
                    </a:cubicBezTo>
                    <a:cubicBezTo>
                      <a:pt x="663128" y="612228"/>
                      <a:pt x="650564" y="617432"/>
                      <a:pt x="637464" y="617432"/>
                    </a:cubicBezTo>
                    <a:lnTo>
                      <a:pt x="0" y="617432"/>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4" name="Google Shape;714;p36"/>
              <p:cNvSpPr/>
              <p:nvPr/>
            </p:nvSpPr>
            <p:spPr>
              <a:xfrm>
                <a:off x="0" y="3381640"/>
                <a:ext cx="551815" cy="617432"/>
              </a:xfrm>
              <a:custGeom>
                <a:rect b="b" l="l" r="r" t="t"/>
                <a:pathLst>
                  <a:path extrusionOk="0" h="617432" w="551815">
                    <a:moveTo>
                      <a:pt x="0" y="0"/>
                    </a:moveTo>
                    <a:lnTo>
                      <a:pt x="502420" y="0"/>
                    </a:lnTo>
                    <a:cubicBezTo>
                      <a:pt x="529700" y="0"/>
                      <a:pt x="551815" y="22114"/>
                      <a:pt x="551815" y="49394"/>
                    </a:cubicBezTo>
                    <a:lnTo>
                      <a:pt x="551815" y="568037"/>
                    </a:lnTo>
                    <a:cubicBezTo>
                      <a:pt x="551815" y="581137"/>
                      <a:pt x="546611" y="593701"/>
                      <a:pt x="537348" y="602964"/>
                    </a:cubicBezTo>
                    <a:cubicBezTo>
                      <a:pt x="528084" y="612227"/>
                      <a:pt x="515521" y="617431"/>
                      <a:pt x="502420"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5" name="Google Shape;715;p36"/>
              <p:cNvSpPr/>
              <p:nvPr/>
            </p:nvSpPr>
            <p:spPr>
              <a:xfrm>
                <a:off x="0" y="5477616"/>
                <a:ext cx="687917" cy="617432"/>
              </a:xfrm>
              <a:custGeom>
                <a:rect b="b" l="l" r="r" t="t"/>
                <a:pathLst>
                  <a:path extrusionOk="0" h="617432" w="687917">
                    <a:moveTo>
                      <a:pt x="0" y="0"/>
                    </a:moveTo>
                    <a:lnTo>
                      <a:pt x="638522" y="0"/>
                    </a:lnTo>
                    <a:cubicBezTo>
                      <a:pt x="651622" y="0"/>
                      <a:pt x="664186" y="5204"/>
                      <a:pt x="673449" y="14467"/>
                    </a:cubicBezTo>
                    <a:cubicBezTo>
                      <a:pt x="682713" y="23730"/>
                      <a:pt x="687917" y="36294"/>
                      <a:pt x="687917" y="49394"/>
                    </a:cubicBezTo>
                    <a:lnTo>
                      <a:pt x="687917" y="568037"/>
                    </a:lnTo>
                    <a:cubicBezTo>
                      <a:pt x="687917" y="595317"/>
                      <a:pt x="665802" y="617431"/>
                      <a:pt x="638522"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16" name="Google Shape;716;p36"/>
              <p:cNvSpPr/>
              <p:nvPr/>
            </p:nvSpPr>
            <p:spPr>
              <a:xfrm>
                <a:off x="0" y="7573592"/>
                <a:ext cx="0" cy="617432"/>
              </a:xfrm>
              <a:custGeom>
                <a:rect b="b" l="l" r="r" t="t"/>
                <a:pathLst>
                  <a:path extrusionOk="0" h="617432" w="120000">
                    <a:moveTo>
                      <a:pt x="0" y="0"/>
                    </a:moveTo>
                    <a:lnTo>
                      <a:pt x="0" y="0"/>
                    </a:lnTo>
                    <a:lnTo>
                      <a:pt x="0" y="617432"/>
                    </a:lnTo>
                    <a:lnTo>
                      <a:pt x="0" y="617432"/>
                    </a:lnTo>
                    <a:close/>
                  </a:path>
                </a:pathLst>
              </a:custGeom>
              <a:solidFill>
                <a:srgbClr val="CBCDCF"/>
              </a:solidFill>
              <a:ln>
                <a:noFill/>
              </a:ln>
            </p:spPr>
          </p:sp>
          <p:sp>
            <p:nvSpPr>
              <p:cNvPr id="717" name="Google Shape;717;p36"/>
              <p:cNvSpPr/>
              <p:nvPr/>
            </p:nvSpPr>
            <p:spPr>
              <a:xfrm>
                <a:off x="0" y="9669569"/>
                <a:ext cx="1098027" cy="617431"/>
              </a:xfrm>
              <a:custGeom>
                <a:rect b="b" l="l" r="r" t="t"/>
                <a:pathLst>
                  <a:path extrusionOk="0" h="617431" w="1098027">
                    <a:moveTo>
                      <a:pt x="0" y="0"/>
                    </a:moveTo>
                    <a:lnTo>
                      <a:pt x="1048633" y="0"/>
                    </a:lnTo>
                    <a:cubicBezTo>
                      <a:pt x="1075912" y="0"/>
                      <a:pt x="1098027" y="22114"/>
                      <a:pt x="1098027" y="49394"/>
                    </a:cubicBezTo>
                    <a:lnTo>
                      <a:pt x="1098027" y="568036"/>
                    </a:lnTo>
                    <a:cubicBezTo>
                      <a:pt x="1098027" y="581136"/>
                      <a:pt x="1092823" y="593701"/>
                      <a:pt x="1083560" y="602964"/>
                    </a:cubicBezTo>
                    <a:cubicBezTo>
                      <a:pt x="1074297" y="612227"/>
                      <a:pt x="1061733" y="617431"/>
                      <a:pt x="1048633"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grpSp>
        <p:nvGrpSpPr>
          <p:cNvPr id="718" name="Google Shape;718;p36"/>
          <p:cNvGrpSpPr/>
          <p:nvPr/>
        </p:nvGrpSpPr>
        <p:grpSpPr>
          <a:xfrm>
            <a:off x="6407322" y="2472569"/>
            <a:ext cx="2368535" cy="2156581"/>
            <a:chOff x="0" y="0"/>
            <a:chExt cx="6316093" cy="5750883"/>
          </a:xfrm>
        </p:grpSpPr>
        <p:sp>
          <p:nvSpPr>
            <p:cNvPr id="719" name="Google Shape;719;p36"/>
            <p:cNvSpPr/>
            <p:nvPr/>
          </p:nvSpPr>
          <p:spPr>
            <a:xfrm>
              <a:off x="790935" y="0"/>
              <a:ext cx="5400609" cy="5393950"/>
            </a:xfrm>
            <a:custGeom>
              <a:rect b="b" l="l" r="r" t="t"/>
              <a:pathLst>
                <a:path extrusionOk="0" h="10287000" w="10299700">
                  <a:moveTo>
                    <a:pt x="0" y="0"/>
                  </a:moveTo>
                  <a:lnTo>
                    <a:pt x="12700" y="0"/>
                  </a:lnTo>
                  <a:lnTo>
                    <a:pt x="12700" y="10287000"/>
                  </a:lnTo>
                  <a:lnTo>
                    <a:pt x="0" y="10287000"/>
                  </a:lnTo>
                  <a:close/>
                  <a:moveTo>
                    <a:pt x="2057400" y="0"/>
                  </a:moveTo>
                  <a:lnTo>
                    <a:pt x="2070100" y="0"/>
                  </a:lnTo>
                  <a:lnTo>
                    <a:pt x="2070100" y="10287000"/>
                  </a:lnTo>
                  <a:lnTo>
                    <a:pt x="2057400" y="10287000"/>
                  </a:lnTo>
                  <a:close/>
                  <a:moveTo>
                    <a:pt x="4114800" y="0"/>
                  </a:moveTo>
                  <a:lnTo>
                    <a:pt x="4127500" y="0"/>
                  </a:lnTo>
                  <a:lnTo>
                    <a:pt x="4127500" y="10287000"/>
                  </a:lnTo>
                  <a:lnTo>
                    <a:pt x="4114800" y="10287000"/>
                  </a:lnTo>
                  <a:close/>
                  <a:moveTo>
                    <a:pt x="6172200" y="0"/>
                  </a:moveTo>
                  <a:lnTo>
                    <a:pt x="6184900" y="0"/>
                  </a:lnTo>
                  <a:lnTo>
                    <a:pt x="6184900" y="10287000"/>
                  </a:lnTo>
                  <a:lnTo>
                    <a:pt x="6172200" y="10287000"/>
                  </a:lnTo>
                  <a:close/>
                  <a:moveTo>
                    <a:pt x="8229600" y="0"/>
                  </a:moveTo>
                  <a:lnTo>
                    <a:pt x="8242300" y="0"/>
                  </a:lnTo>
                  <a:lnTo>
                    <a:pt x="8242300" y="10287000"/>
                  </a:lnTo>
                  <a:lnTo>
                    <a:pt x="8229600" y="10287000"/>
                  </a:lnTo>
                  <a:close/>
                  <a:moveTo>
                    <a:pt x="10287000" y="0"/>
                  </a:moveTo>
                  <a:lnTo>
                    <a:pt x="10299700" y="0"/>
                  </a:lnTo>
                  <a:lnTo>
                    <a:pt x="10299700" y="10287000"/>
                  </a:lnTo>
                  <a:lnTo>
                    <a:pt x="10287000" y="10287000"/>
                  </a:lnTo>
                  <a:close/>
                </a:path>
              </a:pathLst>
            </a:custGeom>
            <a:solidFill>
              <a:srgbClr val="000000">
                <a:alpha val="24705"/>
              </a:srgbClr>
            </a:solidFill>
            <a:ln>
              <a:noFill/>
            </a:ln>
          </p:spPr>
        </p:sp>
        <p:sp>
          <p:nvSpPr>
            <p:cNvPr id="720" name="Google Shape;720;p36"/>
            <p:cNvSpPr txBox="1"/>
            <p:nvPr/>
          </p:nvSpPr>
          <p:spPr>
            <a:xfrm>
              <a:off x="730327" y="5471922"/>
              <a:ext cx="127877"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0</a:t>
              </a:r>
              <a:endParaRPr sz="700"/>
            </a:p>
          </p:txBody>
        </p:sp>
        <p:sp>
          <p:nvSpPr>
            <p:cNvPr id="721" name="Google Shape;721;p36"/>
            <p:cNvSpPr txBox="1"/>
            <p:nvPr/>
          </p:nvSpPr>
          <p:spPr>
            <a:xfrm>
              <a:off x="1809117" y="5471922"/>
              <a:ext cx="127877"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5</a:t>
              </a:r>
              <a:endParaRPr sz="700"/>
            </a:p>
          </p:txBody>
        </p:sp>
        <p:sp>
          <p:nvSpPr>
            <p:cNvPr id="722" name="Google Shape;722;p36"/>
            <p:cNvSpPr txBox="1"/>
            <p:nvPr/>
          </p:nvSpPr>
          <p:spPr>
            <a:xfrm>
              <a:off x="2823968"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10</a:t>
              </a:r>
              <a:endParaRPr sz="700"/>
            </a:p>
          </p:txBody>
        </p:sp>
        <p:sp>
          <p:nvSpPr>
            <p:cNvPr id="723" name="Google Shape;723;p36"/>
            <p:cNvSpPr txBox="1"/>
            <p:nvPr/>
          </p:nvSpPr>
          <p:spPr>
            <a:xfrm>
              <a:off x="3902758"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15</a:t>
              </a:r>
              <a:endParaRPr sz="700"/>
            </a:p>
          </p:txBody>
        </p:sp>
        <p:sp>
          <p:nvSpPr>
            <p:cNvPr id="724" name="Google Shape;724;p36"/>
            <p:cNvSpPr txBox="1"/>
            <p:nvPr/>
          </p:nvSpPr>
          <p:spPr>
            <a:xfrm>
              <a:off x="4981548"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20</a:t>
              </a:r>
              <a:endParaRPr sz="700"/>
            </a:p>
          </p:txBody>
        </p:sp>
        <p:sp>
          <p:nvSpPr>
            <p:cNvPr id="725" name="Google Shape;725;p36"/>
            <p:cNvSpPr txBox="1"/>
            <p:nvPr/>
          </p:nvSpPr>
          <p:spPr>
            <a:xfrm>
              <a:off x="6060338" y="5471922"/>
              <a:ext cx="255755" cy="278961"/>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25</a:t>
              </a:r>
              <a:endParaRPr sz="700"/>
            </a:p>
          </p:txBody>
        </p:sp>
        <p:sp>
          <p:nvSpPr>
            <p:cNvPr id="726" name="Google Shape;726;p36"/>
            <p:cNvSpPr txBox="1"/>
            <p:nvPr/>
          </p:nvSpPr>
          <p:spPr>
            <a:xfrm>
              <a:off x="0" y="345172"/>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1 </a:t>
              </a:r>
              <a:endParaRPr sz="700"/>
            </a:p>
          </p:txBody>
        </p:sp>
        <p:sp>
          <p:nvSpPr>
            <p:cNvPr id="727" name="Google Shape;727;p36"/>
            <p:cNvSpPr txBox="1"/>
            <p:nvPr/>
          </p:nvSpPr>
          <p:spPr>
            <a:xfrm>
              <a:off x="0" y="1444190"/>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2 </a:t>
              </a:r>
              <a:endParaRPr sz="700"/>
            </a:p>
          </p:txBody>
        </p:sp>
        <p:sp>
          <p:nvSpPr>
            <p:cNvPr id="728" name="Google Shape;728;p36"/>
            <p:cNvSpPr txBox="1"/>
            <p:nvPr/>
          </p:nvSpPr>
          <p:spPr>
            <a:xfrm>
              <a:off x="0" y="2543207"/>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3 </a:t>
              </a:r>
              <a:endParaRPr sz="700"/>
            </a:p>
          </p:txBody>
        </p:sp>
        <p:sp>
          <p:nvSpPr>
            <p:cNvPr id="729" name="Google Shape;729;p36"/>
            <p:cNvSpPr txBox="1"/>
            <p:nvPr/>
          </p:nvSpPr>
          <p:spPr>
            <a:xfrm>
              <a:off x="0" y="3642225"/>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4 </a:t>
              </a:r>
              <a:endParaRPr sz="700"/>
            </a:p>
          </p:txBody>
        </p:sp>
        <p:sp>
          <p:nvSpPr>
            <p:cNvPr id="730" name="Google Shape;730;p36"/>
            <p:cNvSpPr txBox="1"/>
            <p:nvPr/>
          </p:nvSpPr>
          <p:spPr>
            <a:xfrm>
              <a:off x="0" y="4741242"/>
              <a:ext cx="687718" cy="278961"/>
            </a:xfrm>
            <a:prstGeom prst="rect">
              <a:avLst/>
            </a:prstGeom>
            <a:noFill/>
            <a:ln>
              <a:noFill/>
            </a:ln>
          </p:spPr>
          <p:txBody>
            <a:bodyPr anchorCtr="0" anchor="t" bIns="0" lIns="0" spcFirstLastPara="1" rIns="0" wrap="square" tIns="0">
              <a:spAutoFit/>
            </a:bodyPr>
            <a:lstStyle/>
            <a:p>
              <a:pPr indent="0" lvl="0" marL="0" marR="0" rtl="0" algn="r">
                <a:lnSpc>
                  <a:spcPct val="139984"/>
                </a:lnSpc>
                <a:spcBef>
                  <a:spcPts val="0"/>
                </a:spcBef>
                <a:spcAft>
                  <a:spcPts val="0"/>
                </a:spcAft>
                <a:buNone/>
              </a:pPr>
              <a:r>
                <a:rPr b="1" i="0" lang="en" sz="600" u="none" cap="none" strike="noStrike">
                  <a:solidFill>
                    <a:srgbClr val="000000"/>
                  </a:solidFill>
                  <a:latin typeface="Nunito"/>
                  <a:ea typeface="Nunito"/>
                  <a:cs typeface="Nunito"/>
                  <a:sym typeface="Nunito"/>
                </a:rPr>
                <a:t>Item 5 </a:t>
              </a:r>
              <a:endParaRPr sz="700"/>
            </a:p>
          </p:txBody>
        </p:sp>
        <p:grpSp>
          <p:nvGrpSpPr>
            <p:cNvPr id="731" name="Google Shape;731;p36"/>
            <p:cNvGrpSpPr/>
            <p:nvPr/>
          </p:nvGrpSpPr>
          <p:grpSpPr>
            <a:xfrm>
              <a:off x="794265" y="0"/>
              <a:ext cx="5397280" cy="5393950"/>
              <a:chOff x="0" y="0"/>
              <a:chExt cx="10293350" cy="10287000"/>
            </a:xfrm>
          </p:grpSpPr>
          <p:sp>
            <p:nvSpPr>
              <p:cNvPr id="732" name="Google Shape;732;p36"/>
              <p:cNvSpPr/>
              <p:nvPr/>
            </p:nvSpPr>
            <p:spPr>
              <a:xfrm>
                <a:off x="0" y="0"/>
                <a:ext cx="4117340" cy="617432"/>
              </a:xfrm>
              <a:custGeom>
                <a:rect b="b" l="l" r="r" t="t"/>
                <a:pathLst>
                  <a:path extrusionOk="0" h="617432" w="4117340">
                    <a:moveTo>
                      <a:pt x="0" y="0"/>
                    </a:moveTo>
                    <a:lnTo>
                      <a:pt x="4067945" y="0"/>
                    </a:lnTo>
                    <a:lnTo>
                      <a:pt x="4067945" y="0"/>
                    </a:lnTo>
                    <a:cubicBezTo>
                      <a:pt x="4081046" y="0"/>
                      <a:pt x="4093609" y="5204"/>
                      <a:pt x="4102873" y="14467"/>
                    </a:cubicBezTo>
                    <a:cubicBezTo>
                      <a:pt x="4112136" y="23731"/>
                      <a:pt x="4117340" y="36294"/>
                      <a:pt x="4117340" y="49395"/>
                    </a:cubicBezTo>
                    <a:lnTo>
                      <a:pt x="4117340" y="568037"/>
                    </a:lnTo>
                    <a:cubicBezTo>
                      <a:pt x="4117340" y="581137"/>
                      <a:pt x="4112136" y="593701"/>
                      <a:pt x="4102873" y="602964"/>
                    </a:cubicBezTo>
                    <a:cubicBezTo>
                      <a:pt x="4093609" y="612228"/>
                      <a:pt x="4081046" y="617432"/>
                      <a:pt x="406794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3" name="Google Shape;733;p36"/>
              <p:cNvSpPr/>
              <p:nvPr/>
            </p:nvSpPr>
            <p:spPr>
              <a:xfrm>
                <a:off x="0" y="2095976"/>
                <a:ext cx="3294662" cy="617431"/>
              </a:xfrm>
              <a:custGeom>
                <a:rect b="b" l="l" r="r" t="t"/>
                <a:pathLst>
                  <a:path extrusionOk="0" h="617431" w="3294662">
                    <a:moveTo>
                      <a:pt x="0" y="0"/>
                    </a:moveTo>
                    <a:lnTo>
                      <a:pt x="3245268" y="0"/>
                    </a:lnTo>
                    <a:cubicBezTo>
                      <a:pt x="3272548" y="0"/>
                      <a:pt x="3294662" y="22115"/>
                      <a:pt x="3294662" y="49395"/>
                    </a:cubicBezTo>
                    <a:lnTo>
                      <a:pt x="3294662" y="568037"/>
                    </a:lnTo>
                    <a:cubicBezTo>
                      <a:pt x="3294662" y="595317"/>
                      <a:pt x="3272548" y="617432"/>
                      <a:pt x="3245268"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4" name="Google Shape;734;p36"/>
              <p:cNvSpPr/>
              <p:nvPr/>
            </p:nvSpPr>
            <p:spPr>
              <a:xfrm>
                <a:off x="0" y="4191953"/>
                <a:ext cx="6178550" cy="617432"/>
              </a:xfrm>
              <a:custGeom>
                <a:rect b="b" l="l" r="r" t="t"/>
                <a:pathLst>
                  <a:path extrusionOk="0" h="617432" w="6178550">
                    <a:moveTo>
                      <a:pt x="0" y="0"/>
                    </a:moveTo>
                    <a:lnTo>
                      <a:pt x="6129155" y="0"/>
                    </a:lnTo>
                    <a:cubicBezTo>
                      <a:pt x="6156435" y="0"/>
                      <a:pt x="6178550" y="22114"/>
                      <a:pt x="6178550" y="49394"/>
                    </a:cubicBezTo>
                    <a:lnTo>
                      <a:pt x="6178550" y="568037"/>
                    </a:lnTo>
                    <a:cubicBezTo>
                      <a:pt x="6178550" y="581137"/>
                      <a:pt x="6173346" y="593701"/>
                      <a:pt x="6164083" y="602964"/>
                    </a:cubicBezTo>
                    <a:cubicBezTo>
                      <a:pt x="6154819" y="612227"/>
                      <a:pt x="6142256" y="617431"/>
                      <a:pt x="6129155" y="617431"/>
                    </a:cubicBezTo>
                    <a:lnTo>
                      <a:pt x="0" y="617431"/>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5" name="Google Shape;735;p36"/>
              <p:cNvSpPr/>
              <p:nvPr/>
            </p:nvSpPr>
            <p:spPr>
              <a:xfrm>
                <a:off x="0" y="6287929"/>
                <a:ext cx="7412990" cy="617432"/>
              </a:xfrm>
              <a:custGeom>
                <a:rect b="b" l="l" r="r" t="t"/>
                <a:pathLst>
                  <a:path extrusionOk="0" h="617432" w="7412990">
                    <a:moveTo>
                      <a:pt x="0" y="0"/>
                    </a:moveTo>
                    <a:lnTo>
                      <a:pt x="7363595" y="0"/>
                    </a:lnTo>
                    <a:cubicBezTo>
                      <a:pt x="7376695" y="0"/>
                      <a:pt x="7389260" y="5204"/>
                      <a:pt x="7398523" y="14467"/>
                    </a:cubicBezTo>
                    <a:cubicBezTo>
                      <a:pt x="7407786" y="23730"/>
                      <a:pt x="7412990" y="36294"/>
                      <a:pt x="7412990" y="49394"/>
                    </a:cubicBezTo>
                    <a:lnTo>
                      <a:pt x="7412990" y="568037"/>
                    </a:lnTo>
                    <a:cubicBezTo>
                      <a:pt x="7412990" y="581137"/>
                      <a:pt x="7407786" y="593701"/>
                      <a:pt x="7398523" y="602964"/>
                    </a:cubicBezTo>
                    <a:cubicBezTo>
                      <a:pt x="7389260" y="612227"/>
                      <a:pt x="7376695" y="617432"/>
                      <a:pt x="736359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6" name="Google Shape;736;p36"/>
              <p:cNvSpPr/>
              <p:nvPr/>
            </p:nvSpPr>
            <p:spPr>
              <a:xfrm>
                <a:off x="0" y="8383905"/>
                <a:ext cx="9058910" cy="617431"/>
              </a:xfrm>
              <a:custGeom>
                <a:rect b="b" l="l" r="r" t="t"/>
                <a:pathLst>
                  <a:path extrusionOk="0" h="617431" w="9058910">
                    <a:moveTo>
                      <a:pt x="0" y="0"/>
                    </a:moveTo>
                    <a:lnTo>
                      <a:pt x="9009515" y="0"/>
                    </a:lnTo>
                    <a:cubicBezTo>
                      <a:pt x="9036795" y="0"/>
                      <a:pt x="9058910" y="22114"/>
                      <a:pt x="9058910" y="49394"/>
                    </a:cubicBezTo>
                    <a:lnTo>
                      <a:pt x="9058910" y="568037"/>
                    </a:lnTo>
                    <a:cubicBezTo>
                      <a:pt x="9058910" y="581137"/>
                      <a:pt x="9053706" y="593701"/>
                      <a:pt x="9044443" y="602964"/>
                    </a:cubicBezTo>
                    <a:cubicBezTo>
                      <a:pt x="9035180" y="612227"/>
                      <a:pt x="9022615" y="617432"/>
                      <a:pt x="9009515" y="617432"/>
                    </a:cubicBezTo>
                    <a:lnTo>
                      <a:pt x="0" y="617432"/>
                    </a:lnTo>
                    <a:close/>
                  </a:path>
                </a:pathLst>
              </a:custGeom>
              <a:solidFill>
                <a:srgbClr val="C1FF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7" name="Google Shape;737;p36"/>
              <p:cNvSpPr/>
              <p:nvPr/>
            </p:nvSpPr>
            <p:spPr>
              <a:xfrm>
                <a:off x="0" y="642832"/>
                <a:ext cx="2058670" cy="617432"/>
              </a:xfrm>
              <a:custGeom>
                <a:rect b="b" l="l" r="r" t="t"/>
                <a:pathLst>
                  <a:path extrusionOk="0" h="617432" w="2058670">
                    <a:moveTo>
                      <a:pt x="0" y="0"/>
                    </a:moveTo>
                    <a:lnTo>
                      <a:pt x="2009275" y="0"/>
                    </a:lnTo>
                    <a:cubicBezTo>
                      <a:pt x="2022376" y="0"/>
                      <a:pt x="2034939" y="5204"/>
                      <a:pt x="2044203" y="14467"/>
                    </a:cubicBezTo>
                    <a:cubicBezTo>
                      <a:pt x="2053466" y="23730"/>
                      <a:pt x="2058670" y="36294"/>
                      <a:pt x="2058670" y="49394"/>
                    </a:cubicBezTo>
                    <a:lnTo>
                      <a:pt x="2058670" y="568037"/>
                    </a:lnTo>
                    <a:cubicBezTo>
                      <a:pt x="2058670" y="581137"/>
                      <a:pt x="2053466" y="593701"/>
                      <a:pt x="2044203" y="602964"/>
                    </a:cubicBezTo>
                    <a:cubicBezTo>
                      <a:pt x="2034939" y="612227"/>
                      <a:pt x="2022376" y="617431"/>
                      <a:pt x="2009275" y="617431"/>
                    </a:cubicBezTo>
                    <a:lnTo>
                      <a:pt x="0" y="617431"/>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8" name="Google Shape;738;p36"/>
              <p:cNvSpPr/>
              <p:nvPr/>
            </p:nvSpPr>
            <p:spPr>
              <a:xfrm>
                <a:off x="0" y="2738808"/>
                <a:ext cx="7412990" cy="617432"/>
              </a:xfrm>
              <a:custGeom>
                <a:rect b="b" l="l" r="r" t="t"/>
                <a:pathLst>
                  <a:path extrusionOk="0" h="617432" w="7412990">
                    <a:moveTo>
                      <a:pt x="0" y="0"/>
                    </a:moveTo>
                    <a:lnTo>
                      <a:pt x="7363595" y="0"/>
                    </a:lnTo>
                    <a:cubicBezTo>
                      <a:pt x="7376695" y="0"/>
                      <a:pt x="7389260" y="5204"/>
                      <a:pt x="7398523" y="14467"/>
                    </a:cubicBezTo>
                    <a:cubicBezTo>
                      <a:pt x="7407786" y="23731"/>
                      <a:pt x="7412990" y="36294"/>
                      <a:pt x="7412990" y="49394"/>
                    </a:cubicBezTo>
                    <a:lnTo>
                      <a:pt x="7412990" y="568037"/>
                    </a:lnTo>
                    <a:cubicBezTo>
                      <a:pt x="7412990" y="581137"/>
                      <a:pt x="7407786" y="593701"/>
                      <a:pt x="7398523" y="602964"/>
                    </a:cubicBezTo>
                    <a:cubicBezTo>
                      <a:pt x="7389260" y="612228"/>
                      <a:pt x="7376695" y="617432"/>
                      <a:pt x="7363595"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9" name="Google Shape;739;p36"/>
              <p:cNvSpPr/>
              <p:nvPr/>
            </p:nvSpPr>
            <p:spPr>
              <a:xfrm>
                <a:off x="0" y="4834784"/>
                <a:ext cx="4119033" cy="617431"/>
              </a:xfrm>
              <a:custGeom>
                <a:rect b="b" l="l" r="r" t="t"/>
                <a:pathLst>
                  <a:path extrusionOk="0" h="617431" w="4119033">
                    <a:moveTo>
                      <a:pt x="0" y="0"/>
                    </a:moveTo>
                    <a:lnTo>
                      <a:pt x="4069639" y="0"/>
                    </a:lnTo>
                    <a:cubicBezTo>
                      <a:pt x="4096919" y="0"/>
                      <a:pt x="4119033" y="22115"/>
                      <a:pt x="4119033" y="49395"/>
                    </a:cubicBezTo>
                    <a:lnTo>
                      <a:pt x="4119033" y="568037"/>
                    </a:lnTo>
                    <a:cubicBezTo>
                      <a:pt x="4119033" y="595317"/>
                      <a:pt x="4096919" y="617432"/>
                      <a:pt x="4069639"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0" name="Google Shape;740;p36"/>
              <p:cNvSpPr/>
              <p:nvPr/>
            </p:nvSpPr>
            <p:spPr>
              <a:xfrm>
                <a:off x="0" y="6930761"/>
                <a:ext cx="5765659" cy="617431"/>
              </a:xfrm>
              <a:custGeom>
                <a:rect b="b" l="l" r="r" t="t"/>
                <a:pathLst>
                  <a:path extrusionOk="0" h="617431" w="5765659">
                    <a:moveTo>
                      <a:pt x="0" y="0"/>
                    </a:moveTo>
                    <a:lnTo>
                      <a:pt x="5716264" y="0"/>
                    </a:lnTo>
                    <a:cubicBezTo>
                      <a:pt x="5729365" y="0"/>
                      <a:pt x="5741928" y="5204"/>
                      <a:pt x="5751192" y="14467"/>
                    </a:cubicBezTo>
                    <a:cubicBezTo>
                      <a:pt x="5760455" y="23730"/>
                      <a:pt x="5765659" y="36294"/>
                      <a:pt x="5765659" y="49394"/>
                    </a:cubicBezTo>
                    <a:lnTo>
                      <a:pt x="5765659" y="568036"/>
                    </a:lnTo>
                    <a:cubicBezTo>
                      <a:pt x="5765659" y="581136"/>
                      <a:pt x="5760455" y="593701"/>
                      <a:pt x="5751192" y="602964"/>
                    </a:cubicBezTo>
                    <a:cubicBezTo>
                      <a:pt x="5741928" y="612227"/>
                      <a:pt x="5729365" y="617431"/>
                      <a:pt x="5716264" y="617431"/>
                    </a:cubicBezTo>
                    <a:lnTo>
                      <a:pt x="0" y="617431"/>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1" name="Google Shape;741;p36"/>
              <p:cNvSpPr/>
              <p:nvPr/>
            </p:nvSpPr>
            <p:spPr>
              <a:xfrm>
                <a:off x="0" y="9026737"/>
                <a:ext cx="8235373" cy="617432"/>
              </a:xfrm>
              <a:custGeom>
                <a:rect b="b" l="l" r="r" t="t"/>
                <a:pathLst>
                  <a:path extrusionOk="0" h="617432" w="8235373">
                    <a:moveTo>
                      <a:pt x="0" y="0"/>
                    </a:moveTo>
                    <a:lnTo>
                      <a:pt x="8185978" y="0"/>
                    </a:lnTo>
                    <a:cubicBezTo>
                      <a:pt x="8199078" y="0"/>
                      <a:pt x="8211642" y="5204"/>
                      <a:pt x="8220905" y="14467"/>
                    </a:cubicBezTo>
                    <a:cubicBezTo>
                      <a:pt x="8230168" y="23730"/>
                      <a:pt x="8235373" y="36294"/>
                      <a:pt x="8235373" y="49394"/>
                    </a:cubicBezTo>
                    <a:lnTo>
                      <a:pt x="8235373" y="568037"/>
                    </a:lnTo>
                    <a:cubicBezTo>
                      <a:pt x="8235373" y="581137"/>
                      <a:pt x="8230168" y="593701"/>
                      <a:pt x="8220905" y="602964"/>
                    </a:cubicBezTo>
                    <a:cubicBezTo>
                      <a:pt x="8211642" y="612227"/>
                      <a:pt x="8199078" y="617432"/>
                      <a:pt x="8185978" y="617432"/>
                    </a:cubicBezTo>
                    <a:lnTo>
                      <a:pt x="0" y="617432"/>
                    </a:ln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2" name="Google Shape;742;p36"/>
              <p:cNvSpPr/>
              <p:nvPr/>
            </p:nvSpPr>
            <p:spPr>
              <a:xfrm>
                <a:off x="0" y="1285663"/>
                <a:ext cx="10293350" cy="617432"/>
              </a:xfrm>
              <a:custGeom>
                <a:rect b="b" l="l" r="r" t="t"/>
                <a:pathLst>
                  <a:path extrusionOk="0" h="617432" w="10293350">
                    <a:moveTo>
                      <a:pt x="0" y="0"/>
                    </a:moveTo>
                    <a:lnTo>
                      <a:pt x="10243955" y="0"/>
                    </a:lnTo>
                    <a:cubicBezTo>
                      <a:pt x="10257055" y="0"/>
                      <a:pt x="10269620" y="5204"/>
                      <a:pt x="10278883" y="14468"/>
                    </a:cubicBezTo>
                    <a:cubicBezTo>
                      <a:pt x="10288146" y="23731"/>
                      <a:pt x="10293350" y="36295"/>
                      <a:pt x="10293350" y="49395"/>
                    </a:cubicBezTo>
                    <a:lnTo>
                      <a:pt x="10293350" y="568037"/>
                    </a:lnTo>
                    <a:cubicBezTo>
                      <a:pt x="10293350" y="581138"/>
                      <a:pt x="10288146" y="593701"/>
                      <a:pt x="10278883" y="602965"/>
                    </a:cubicBezTo>
                    <a:cubicBezTo>
                      <a:pt x="10269620" y="612228"/>
                      <a:pt x="10257055" y="617432"/>
                      <a:pt x="10243955" y="617432"/>
                    </a:cubicBezTo>
                    <a:lnTo>
                      <a:pt x="0" y="617432"/>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3" name="Google Shape;743;p36"/>
              <p:cNvSpPr/>
              <p:nvPr/>
            </p:nvSpPr>
            <p:spPr>
              <a:xfrm>
                <a:off x="0" y="3381640"/>
                <a:ext cx="1647331" cy="617432"/>
              </a:xfrm>
              <a:custGeom>
                <a:rect b="b" l="l" r="r" t="t"/>
                <a:pathLst>
                  <a:path extrusionOk="0" h="617432" w="1647331">
                    <a:moveTo>
                      <a:pt x="0" y="0"/>
                    </a:moveTo>
                    <a:lnTo>
                      <a:pt x="1597937" y="0"/>
                    </a:lnTo>
                    <a:cubicBezTo>
                      <a:pt x="1625216" y="0"/>
                      <a:pt x="1647331" y="22114"/>
                      <a:pt x="1647331" y="49394"/>
                    </a:cubicBezTo>
                    <a:lnTo>
                      <a:pt x="1647331" y="568037"/>
                    </a:lnTo>
                    <a:cubicBezTo>
                      <a:pt x="1647331" y="581137"/>
                      <a:pt x="1642127" y="593701"/>
                      <a:pt x="1632864" y="602964"/>
                    </a:cubicBezTo>
                    <a:cubicBezTo>
                      <a:pt x="1623601" y="612227"/>
                      <a:pt x="1611037" y="617431"/>
                      <a:pt x="1597937"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4" name="Google Shape;744;p36"/>
              <p:cNvSpPr/>
              <p:nvPr/>
            </p:nvSpPr>
            <p:spPr>
              <a:xfrm>
                <a:off x="0" y="5477616"/>
                <a:ext cx="2059517" cy="617432"/>
              </a:xfrm>
              <a:custGeom>
                <a:rect b="b" l="l" r="r" t="t"/>
                <a:pathLst>
                  <a:path extrusionOk="0" h="617432" w="2059517">
                    <a:moveTo>
                      <a:pt x="0" y="0"/>
                    </a:moveTo>
                    <a:lnTo>
                      <a:pt x="2010122" y="0"/>
                    </a:lnTo>
                    <a:cubicBezTo>
                      <a:pt x="2023222" y="0"/>
                      <a:pt x="2035786" y="5204"/>
                      <a:pt x="2045049" y="14467"/>
                    </a:cubicBezTo>
                    <a:cubicBezTo>
                      <a:pt x="2054313" y="23730"/>
                      <a:pt x="2059517" y="36294"/>
                      <a:pt x="2059517" y="49394"/>
                    </a:cubicBezTo>
                    <a:lnTo>
                      <a:pt x="2059517" y="568037"/>
                    </a:lnTo>
                    <a:cubicBezTo>
                      <a:pt x="2059517" y="595317"/>
                      <a:pt x="2037402" y="617431"/>
                      <a:pt x="2010122"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5" name="Google Shape;745;p36"/>
              <p:cNvSpPr/>
              <p:nvPr/>
            </p:nvSpPr>
            <p:spPr>
              <a:xfrm>
                <a:off x="0" y="7573592"/>
                <a:ext cx="3294662" cy="617432"/>
              </a:xfrm>
              <a:custGeom>
                <a:rect b="b" l="l" r="r" t="t"/>
                <a:pathLst>
                  <a:path extrusionOk="0" h="617432" w="3294662">
                    <a:moveTo>
                      <a:pt x="0" y="0"/>
                    </a:moveTo>
                    <a:lnTo>
                      <a:pt x="3245268" y="0"/>
                    </a:lnTo>
                    <a:cubicBezTo>
                      <a:pt x="3258368" y="0"/>
                      <a:pt x="3270932" y="5204"/>
                      <a:pt x="3280195" y="14467"/>
                    </a:cubicBezTo>
                    <a:cubicBezTo>
                      <a:pt x="3289458" y="23730"/>
                      <a:pt x="3294662" y="36295"/>
                      <a:pt x="3294662" y="49395"/>
                    </a:cubicBezTo>
                    <a:lnTo>
                      <a:pt x="3294662" y="568037"/>
                    </a:lnTo>
                    <a:cubicBezTo>
                      <a:pt x="3294662" y="581137"/>
                      <a:pt x="3289458" y="593702"/>
                      <a:pt x="3280195" y="602965"/>
                    </a:cubicBezTo>
                    <a:cubicBezTo>
                      <a:pt x="3270932" y="612228"/>
                      <a:pt x="3258368" y="617432"/>
                      <a:pt x="3245268" y="617432"/>
                    </a:cubicBezTo>
                    <a:lnTo>
                      <a:pt x="0" y="617432"/>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46" name="Google Shape;746;p36"/>
              <p:cNvSpPr/>
              <p:nvPr/>
            </p:nvSpPr>
            <p:spPr>
              <a:xfrm>
                <a:off x="0" y="9669569"/>
                <a:ext cx="3294149" cy="617431"/>
              </a:xfrm>
              <a:custGeom>
                <a:rect b="b" l="l" r="r" t="t"/>
                <a:pathLst>
                  <a:path extrusionOk="0" h="617431" w="3294149">
                    <a:moveTo>
                      <a:pt x="0" y="0"/>
                    </a:moveTo>
                    <a:lnTo>
                      <a:pt x="3244754" y="0"/>
                    </a:lnTo>
                    <a:cubicBezTo>
                      <a:pt x="3272034" y="0"/>
                      <a:pt x="3294149" y="22114"/>
                      <a:pt x="3294149" y="49394"/>
                    </a:cubicBezTo>
                    <a:lnTo>
                      <a:pt x="3294149" y="568036"/>
                    </a:lnTo>
                    <a:cubicBezTo>
                      <a:pt x="3294149" y="581136"/>
                      <a:pt x="3288945" y="593701"/>
                      <a:pt x="3279682" y="602964"/>
                    </a:cubicBezTo>
                    <a:cubicBezTo>
                      <a:pt x="3270419" y="612227"/>
                      <a:pt x="3257855" y="617431"/>
                      <a:pt x="3244754" y="617431"/>
                    </a:cubicBezTo>
                    <a:lnTo>
                      <a:pt x="0" y="617431"/>
                    </a:lnTo>
                    <a:close/>
                  </a:path>
                </a:pathLst>
              </a:custGeom>
              <a:solidFill>
                <a:srgbClr val="CBCDC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grpSp>
      <p:cxnSp>
        <p:nvCxnSpPr>
          <p:cNvPr id="747" name="Google Shape;747;p36"/>
          <p:cNvCxnSpPr/>
          <p:nvPr/>
        </p:nvCxnSpPr>
        <p:spPr>
          <a:xfrm>
            <a:off x="722453" y="1782810"/>
            <a:ext cx="0" cy="298745"/>
          </a:xfrm>
          <a:prstGeom prst="straightConnector1">
            <a:avLst/>
          </a:prstGeom>
          <a:noFill/>
          <a:ln cap="flat" cmpd="sng" w="19050">
            <a:solidFill>
              <a:srgbClr val="000000"/>
            </a:solidFill>
            <a:prstDash val="solid"/>
            <a:round/>
            <a:headEnd len="sm" w="sm" type="none"/>
            <a:tailEnd len="sm" w="sm" type="none"/>
          </a:ln>
        </p:spPr>
      </p:cxnSp>
      <p:cxnSp>
        <p:nvCxnSpPr>
          <p:cNvPr id="748" name="Google Shape;748;p36"/>
          <p:cNvCxnSpPr/>
          <p:nvPr/>
        </p:nvCxnSpPr>
        <p:spPr>
          <a:xfrm>
            <a:off x="3716659" y="1782810"/>
            <a:ext cx="0" cy="298745"/>
          </a:xfrm>
          <a:prstGeom prst="straightConnector1">
            <a:avLst/>
          </a:prstGeom>
          <a:noFill/>
          <a:ln cap="flat" cmpd="sng" w="19050">
            <a:solidFill>
              <a:srgbClr val="000000"/>
            </a:solidFill>
            <a:prstDash val="solid"/>
            <a:round/>
            <a:headEnd len="sm" w="sm" type="none"/>
            <a:tailEnd len="sm" w="sm" type="none"/>
          </a:ln>
        </p:spPr>
      </p:cxnSp>
      <p:cxnSp>
        <p:nvCxnSpPr>
          <p:cNvPr id="749" name="Google Shape;749;p36"/>
          <p:cNvCxnSpPr/>
          <p:nvPr/>
        </p:nvCxnSpPr>
        <p:spPr>
          <a:xfrm>
            <a:off x="6709081" y="1782810"/>
            <a:ext cx="0" cy="298745"/>
          </a:xfrm>
          <a:prstGeom prst="straightConnector1">
            <a:avLst/>
          </a:prstGeom>
          <a:noFill/>
          <a:ln cap="flat" cmpd="sng" w="19050">
            <a:solidFill>
              <a:srgbClr val="000000"/>
            </a:solidFill>
            <a:prstDash val="solid"/>
            <a:round/>
            <a:headEnd len="sm" w="sm" type="none"/>
            <a:tailEnd len="sm" w="sm" type="none"/>
          </a:ln>
        </p:spPr>
      </p:cxnSp>
      <p:grpSp>
        <p:nvGrpSpPr>
          <p:cNvPr id="750" name="Google Shape;750;p36"/>
          <p:cNvGrpSpPr/>
          <p:nvPr/>
        </p:nvGrpSpPr>
        <p:grpSpPr>
          <a:xfrm>
            <a:off x="3312765" y="849685"/>
            <a:ext cx="2518470" cy="366278"/>
            <a:chOff x="0" y="0"/>
            <a:chExt cx="6715920" cy="976741"/>
          </a:xfrm>
        </p:grpSpPr>
        <p:sp>
          <p:nvSpPr>
            <p:cNvPr id="751" name="Google Shape;751;p36"/>
            <p:cNvSpPr/>
            <p:nvPr/>
          </p:nvSpPr>
          <p:spPr>
            <a:xfrm>
              <a:off x="0" y="0"/>
              <a:ext cx="3950055" cy="976741"/>
            </a:xfrm>
            <a:custGeom>
              <a:rect b="b" l="l" r="r" t="t"/>
              <a:pathLst>
                <a:path extrusionOk="0" h="976741" w="3950055">
                  <a:moveTo>
                    <a:pt x="0" y="0"/>
                  </a:moveTo>
                  <a:lnTo>
                    <a:pt x="3950055" y="0"/>
                  </a:lnTo>
                  <a:lnTo>
                    <a:pt x="3950055" y="976741"/>
                  </a:lnTo>
                  <a:lnTo>
                    <a:pt x="0" y="976741"/>
                  </a:lnTo>
                  <a:lnTo>
                    <a:pt x="0" y="0"/>
                  </a:lnTo>
                  <a:close/>
                </a:path>
              </a:pathLst>
            </a:custGeom>
            <a:blipFill rotWithShape="1">
              <a:blip r:embed="rId3">
                <a:alphaModFix/>
              </a:blip>
              <a:stretch>
                <a:fillRect b="0" l="0" r="0" t="0"/>
              </a:stretch>
            </a:blipFill>
            <a:ln>
              <a:noFill/>
            </a:ln>
          </p:spPr>
        </p:sp>
        <p:sp>
          <p:nvSpPr>
            <p:cNvPr id="752" name="Google Shape;752;p36"/>
            <p:cNvSpPr/>
            <p:nvPr/>
          </p:nvSpPr>
          <p:spPr>
            <a:xfrm>
              <a:off x="2765865" y="0"/>
              <a:ext cx="3950055" cy="976741"/>
            </a:xfrm>
            <a:custGeom>
              <a:rect b="b" l="l" r="r" t="t"/>
              <a:pathLst>
                <a:path extrusionOk="0" h="976741" w="3950055">
                  <a:moveTo>
                    <a:pt x="0" y="0"/>
                  </a:moveTo>
                  <a:lnTo>
                    <a:pt x="3950055" y="0"/>
                  </a:lnTo>
                  <a:lnTo>
                    <a:pt x="3950055" y="976741"/>
                  </a:lnTo>
                  <a:lnTo>
                    <a:pt x="0" y="976741"/>
                  </a:lnTo>
                  <a:lnTo>
                    <a:pt x="0" y="0"/>
                  </a:lnTo>
                  <a:close/>
                </a:path>
              </a:pathLst>
            </a:custGeom>
            <a:blipFill rotWithShape="1">
              <a:blip r:embed="rId3">
                <a:alphaModFix/>
              </a:blip>
              <a:stretch>
                <a:fillRect b="0" l="0" r="0" t="0"/>
              </a:stretch>
            </a:blipFill>
            <a:ln>
              <a:noFill/>
            </a:ln>
          </p:spPr>
        </p:sp>
      </p:grpSp>
      <p:sp>
        <p:nvSpPr>
          <p:cNvPr id="753" name="Google Shape;753;p36"/>
          <p:cNvSpPr txBox="1"/>
          <p:nvPr/>
        </p:nvSpPr>
        <p:spPr>
          <a:xfrm>
            <a:off x="2633455" y="447675"/>
            <a:ext cx="3877092" cy="596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Analysis</a:t>
            </a:r>
            <a:endParaRPr sz="700"/>
          </a:p>
        </p:txBody>
      </p:sp>
      <p:sp>
        <p:nvSpPr>
          <p:cNvPr id="754" name="Google Shape;754;p36"/>
          <p:cNvSpPr txBox="1"/>
          <p:nvPr/>
        </p:nvSpPr>
        <p:spPr>
          <a:xfrm>
            <a:off x="928664" y="1798345"/>
            <a:ext cx="1812612"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the featured statistic.</a:t>
            </a:r>
            <a:endParaRPr sz="700"/>
          </a:p>
        </p:txBody>
      </p:sp>
      <p:sp>
        <p:nvSpPr>
          <p:cNvPr id="755" name="Google Shape;755;p36"/>
          <p:cNvSpPr txBox="1"/>
          <p:nvPr/>
        </p:nvSpPr>
        <p:spPr>
          <a:xfrm>
            <a:off x="3922870" y="1798345"/>
            <a:ext cx="1812611"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the featured statistic.</a:t>
            </a:r>
            <a:endParaRPr sz="700"/>
          </a:p>
        </p:txBody>
      </p:sp>
      <p:sp>
        <p:nvSpPr>
          <p:cNvPr id="756" name="Google Shape;756;p36"/>
          <p:cNvSpPr txBox="1"/>
          <p:nvPr/>
        </p:nvSpPr>
        <p:spPr>
          <a:xfrm>
            <a:off x="6915291" y="1798345"/>
            <a:ext cx="1812612"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the featured statistic.</a:t>
            </a:r>
            <a:endParaRPr sz="700"/>
          </a:p>
        </p:txBody>
      </p:sp>
      <p:grpSp>
        <p:nvGrpSpPr>
          <p:cNvPr id="757" name="Google Shape;757;p36"/>
          <p:cNvGrpSpPr/>
          <p:nvPr/>
        </p:nvGrpSpPr>
        <p:grpSpPr>
          <a:xfrm rot="5400000">
            <a:off x="713117" y="1792146"/>
            <a:ext cx="149372" cy="130701"/>
            <a:chOff x="0" y="0"/>
            <a:chExt cx="812800" cy="711200"/>
          </a:xfrm>
        </p:grpSpPr>
        <p:sp>
          <p:nvSpPr>
            <p:cNvPr id="758" name="Google Shape;758;p3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759" name="Google Shape;759;p36"/>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0" name="Google Shape;760;p36"/>
          <p:cNvGrpSpPr/>
          <p:nvPr/>
        </p:nvGrpSpPr>
        <p:grpSpPr>
          <a:xfrm rot="5400000">
            <a:off x="3707323" y="1792146"/>
            <a:ext cx="149372" cy="130701"/>
            <a:chOff x="0" y="0"/>
            <a:chExt cx="812800" cy="711200"/>
          </a:xfrm>
        </p:grpSpPr>
        <p:sp>
          <p:nvSpPr>
            <p:cNvPr id="761" name="Google Shape;761;p3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762" name="Google Shape;762;p36"/>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63" name="Google Shape;763;p36"/>
          <p:cNvGrpSpPr/>
          <p:nvPr/>
        </p:nvGrpSpPr>
        <p:grpSpPr>
          <a:xfrm rot="5400000">
            <a:off x="6699745" y="1792146"/>
            <a:ext cx="149372" cy="130701"/>
            <a:chOff x="0" y="0"/>
            <a:chExt cx="812800" cy="711200"/>
          </a:xfrm>
        </p:grpSpPr>
        <p:sp>
          <p:nvSpPr>
            <p:cNvPr id="764" name="Google Shape;764;p3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765" name="Google Shape;765;p36"/>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cxnSp>
        <p:nvCxnSpPr>
          <p:cNvPr id="770" name="Google Shape;770;p37"/>
          <p:cNvCxnSpPr/>
          <p:nvPr/>
        </p:nvCxnSpPr>
        <p:spPr>
          <a:xfrm>
            <a:off x="4572000" y="-294965"/>
            <a:ext cx="0" cy="5733431"/>
          </a:xfrm>
          <a:prstGeom prst="straightConnector1">
            <a:avLst/>
          </a:prstGeom>
          <a:noFill/>
          <a:ln cap="flat" cmpd="sng" w="38100">
            <a:solidFill>
              <a:srgbClr val="000000"/>
            </a:solidFill>
            <a:prstDash val="solid"/>
            <a:round/>
            <a:headEnd len="sm" w="sm" type="none"/>
            <a:tailEnd len="sm" w="sm" type="none"/>
          </a:ln>
        </p:spPr>
      </p:cxnSp>
      <p:grpSp>
        <p:nvGrpSpPr>
          <p:cNvPr id="771" name="Google Shape;771;p37"/>
          <p:cNvGrpSpPr/>
          <p:nvPr/>
        </p:nvGrpSpPr>
        <p:grpSpPr>
          <a:xfrm>
            <a:off x="7622771" y="0"/>
            <a:ext cx="4776008" cy="5331775"/>
            <a:chOff x="0" y="0"/>
            <a:chExt cx="12736021" cy="14218067"/>
          </a:xfrm>
        </p:grpSpPr>
        <p:sp>
          <p:nvSpPr>
            <p:cNvPr id="772" name="Google Shape;772;p37"/>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73" name="Google Shape;773;p37"/>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774" name="Google Shape;774;p37"/>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75" name="Google Shape;775;p37"/>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776" name="Google Shape;776;p37"/>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777" name="Google Shape;777;p37"/>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778" name="Google Shape;778;p37"/>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779" name="Google Shape;779;p37"/>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80" name="Google Shape;780;p37"/>
            <p:cNvSpPr/>
            <p:nvPr/>
          </p:nvSpPr>
          <p:spPr>
            <a:xfrm>
              <a:off x="1849325" y="51566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81" name="Google Shape;781;p37"/>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grpSp>
        <p:nvGrpSpPr>
          <p:cNvPr id="782" name="Google Shape;782;p37"/>
          <p:cNvGrpSpPr/>
          <p:nvPr/>
        </p:nvGrpSpPr>
        <p:grpSpPr>
          <a:xfrm rot="10800000">
            <a:off x="-3318276" y="-188275"/>
            <a:ext cx="4776008" cy="5331775"/>
            <a:chOff x="0" y="0"/>
            <a:chExt cx="12736021" cy="14218067"/>
          </a:xfrm>
        </p:grpSpPr>
        <p:sp>
          <p:nvSpPr>
            <p:cNvPr id="783" name="Google Shape;783;p37"/>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84" name="Google Shape;784;p37"/>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785" name="Google Shape;785;p37"/>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86" name="Google Shape;786;p37"/>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787" name="Google Shape;787;p37"/>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788" name="Google Shape;788;p37"/>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789" name="Google Shape;789;p37"/>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790" name="Google Shape;790;p37"/>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91" name="Google Shape;791;p37"/>
            <p:cNvSpPr/>
            <p:nvPr/>
          </p:nvSpPr>
          <p:spPr>
            <a:xfrm>
              <a:off x="1849325" y="51566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792" name="Google Shape;792;p37"/>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grpSp>
        <p:nvGrpSpPr>
          <p:cNvPr id="793" name="Google Shape;793;p37"/>
          <p:cNvGrpSpPr/>
          <p:nvPr/>
        </p:nvGrpSpPr>
        <p:grpSpPr>
          <a:xfrm>
            <a:off x="1645966" y="238125"/>
            <a:ext cx="6092570" cy="4625002"/>
            <a:chOff x="0" y="-152400"/>
            <a:chExt cx="16246853" cy="12333337"/>
          </a:xfrm>
        </p:grpSpPr>
        <p:sp>
          <p:nvSpPr>
            <p:cNvPr id="794" name="Google Shape;794;p37"/>
            <p:cNvSpPr txBox="1"/>
            <p:nvPr/>
          </p:nvSpPr>
          <p:spPr>
            <a:xfrm>
              <a:off x="5596913" y="-152400"/>
              <a:ext cx="865684" cy="17737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0000"/>
                  </a:solidFill>
                  <a:latin typeface="Arial"/>
                  <a:ea typeface="Arial"/>
                  <a:cs typeface="Arial"/>
                  <a:sym typeface="Arial"/>
                </a:rPr>
                <a:t>S</a:t>
              </a:r>
              <a:endParaRPr sz="700"/>
            </a:p>
          </p:txBody>
        </p:sp>
        <p:sp>
          <p:nvSpPr>
            <p:cNvPr id="795" name="Google Shape;795;p37"/>
            <p:cNvSpPr txBox="1"/>
            <p:nvPr/>
          </p:nvSpPr>
          <p:spPr>
            <a:xfrm>
              <a:off x="1066814" y="530943"/>
              <a:ext cx="3717300" cy="6567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lang="en" sz="1600">
                  <a:latin typeface="Nunito"/>
                  <a:ea typeface="Nunito"/>
                  <a:cs typeface="Nunito"/>
                  <a:sym typeface="Nunito"/>
                </a:rPr>
                <a:t>Strengths</a:t>
              </a:r>
              <a:endParaRPr sz="700"/>
            </a:p>
          </p:txBody>
        </p:sp>
        <p:sp>
          <p:nvSpPr>
            <p:cNvPr id="796" name="Google Shape;796;p37"/>
            <p:cNvSpPr txBox="1"/>
            <p:nvPr/>
          </p:nvSpPr>
          <p:spPr>
            <a:xfrm>
              <a:off x="0" y="1542876"/>
              <a:ext cx="4784100" cy="1477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are you doing well? </a:t>
              </a:r>
              <a:endParaRPr sz="700"/>
            </a:p>
            <a:p>
              <a:pPr indent="0" lvl="1" marL="0" marR="0" rtl="0" algn="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sets you apart?</a:t>
              </a:r>
              <a:endParaRPr sz="700"/>
            </a:p>
            <a:p>
              <a:pPr indent="0" lvl="1" marL="0" marR="0" rtl="0" algn="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are your good qualities?</a:t>
              </a:r>
              <a:endParaRPr sz="700"/>
            </a:p>
            <a:p>
              <a:pPr indent="0" lvl="1" marL="0" marR="0" rtl="0" algn="r">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p:txBody>
        </p:sp>
        <p:grpSp>
          <p:nvGrpSpPr>
            <p:cNvPr id="797" name="Google Shape;797;p37"/>
            <p:cNvGrpSpPr/>
            <p:nvPr/>
          </p:nvGrpSpPr>
          <p:grpSpPr>
            <a:xfrm rot="-5400000">
              <a:off x="7232844" y="624394"/>
              <a:ext cx="580814" cy="508212"/>
              <a:chOff x="0" y="0"/>
              <a:chExt cx="812800" cy="711200"/>
            </a:xfrm>
          </p:grpSpPr>
          <p:sp>
            <p:nvSpPr>
              <p:cNvPr id="798" name="Google Shape;798;p3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799" name="Google Shape;799;p37"/>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0" name="Google Shape;800;p37"/>
            <p:cNvSpPr txBox="1"/>
            <p:nvPr/>
          </p:nvSpPr>
          <p:spPr>
            <a:xfrm>
              <a:off x="8844369" y="2778254"/>
              <a:ext cx="865684" cy="17737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0000"/>
                  </a:solidFill>
                  <a:latin typeface="Arial"/>
                  <a:ea typeface="Arial"/>
                  <a:cs typeface="Arial"/>
                  <a:sym typeface="Arial"/>
                </a:rPr>
                <a:t>W</a:t>
              </a:r>
              <a:endParaRPr sz="700"/>
            </a:p>
          </p:txBody>
        </p:sp>
        <p:sp>
          <p:nvSpPr>
            <p:cNvPr id="801" name="Google Shape;801;p37"/>
            <p:cNvSpPr txBox="1"/>
            <p:nvPr/>
          </p:nvSpPr>
          <p:spPr>
            <a:xfrm>
              <a:off x="10827653" y="3461596"/>
              <a:ext cx="3717299"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Weaknesses</a:t>
              </a:r>
              <a:endParaRPr sz="700"/>
            </a:p>
          </p:txBody>
        </p:sp>
        <p:sp>
          <p:nvSpPr>
            <p:cNvPr id="802" name="Google Shape;802;p37"/>
            <p:cNvSpPr txBox="1"/>
            <p:nvPr/>
          </p:nvSpPr>
          <p:spPr>
            <a:xfrm>
              <a:off x="10827653" y="4473529"/>
              <a:ext cx="5419200" cy="1847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Where do you need to improve? </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Are resources adequate?</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do others do better than you?</a:t>
              </a:r>
              <a:endParaRPr sz="700"/>
            </a:p>
            <a:p>
              <a:pPr indent="0" lvl="1" marL="0" marR="0" rtl="0" algn="l">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p:txBody>
        </p:sp>
        <p:grpSp>
          <p:nvGrpSpPr>
            <p:cNvPr id="803" name="Google Shape;803;p37"/>
            <p:cNvGrpSpPr/>
            <p:nvPr/>
          </p:nvGrpSpPr>
          <p:grpSpPr>
            <a:xfrm rot="5400000">
              <a:off x="7791856" y="3555047"/>
              <a:ext cx="580814" cy="508212"/>
              <a:chOff x="0" y="0"/>
              <a:chExt cx="812800" cy="711200"/>
            </a:xfrm>
          </p:grpSpPr>
          <p:sp>
            <p:nvSpPr>
              <p:cNvPr id="804" name="Google Shape;804;p3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805" name="Google Shape;805;p37"/>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06" name="Google Shape;806;p37"/>
            <p:cNvSpPr txBox="1"/>
            <p:nvPr/>
          </p:nvSpPr>
          <p:spPr>
            <a:xfrm>
              <a:off x="9149169" y="9007861"/>
              <a:ext cx="865684" cy="17737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0000"/>
                  </a:solidFill>
                  <a:latin typeface="Arial"/>
                  <a:ea typeface="Arial"/>
                  <a:cs typeface="Arial"/>
                  <a:sym typeface="Arial"/>
                </a:rPr>
                <a:t>T</a:t>
              </a:r>
              <a:endParaRPr sz="700"/>
            </a:p>
          </p:txBody>
        </p:sp>
        <p:sp>
          <p:nvSpPr>
            <p:cNvPr id="807" name="Google Shape;807;p37"/>
            <p:cNvSpPr txBox="1"/>
            <p:nvPr/>
          </p:nvSpPr>
          <p:spPr>
            <a:xfrm>
              <a:off x="10827653" y="9691204"/>
              <a:ext cx="3717299" cy="69807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Threats</a:t>
              </a:r>
              <a:endParaRPr sz="700"/>
            </a:p>
          </p:txBody>
        </p:sp>
        <p:sp>
          <p:nvSpPr>
            <p:cNvPr id="808" name="Google Shape;808;p37"/>
            <p:cNvSpPr txBox="1"/>
            <p:nvPr/>
          </p:nvSpPr>
          <p:spPr>
            <a:xfrm>
              <a:off x="10827653" y="10703137"/>
              <a:ext cx="5419200" cy="147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are the blockers you're facing? </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are factors outside of</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your control?</a:t>
              </a:r>
              <a:endParaRPr sz="700"/>
            </a:p>
            <a:p>
              <a:pPr indent="0" lvl="1" marL="0" marR="0" rtl="0" algn="l">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p:txBody>
        </p:sp>
        <p:grpSp>
          <p:nvGrpSpPr>
            <p:cNvPr id="809" name="Google Shape;809;p37"/>
            <p:cNvGrpSpPr/>
            <p:nvPr/>
          </p:nvGrpSpPr>
          <p:grpSpPr>
            <a:xfrm rot="5400000">
              <a:off x="7791856" y="9784655"/>
              <a:ext cx="580814" cy="508212"/>
              <a:chOff x="0" y="0"/>
              <a:chExt cx="812800" cy="711200"/>
            </a:xfrm>
          </p:grpSpPr>
          <p:sp>
            <p:nvSpPr>
              <p:cNvPr id="810" name="Google Shape;810;p3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811" name="Google Shape;811;p37"/>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12" name="Google Shape;812;p37"/>
            <p:cNvSpPr txBox="1"/>
            <p:nvPr/>
          </p:nvSpPr>
          <p:spPr>
            <a:xfrm>
              <a:off x="5596913" y="6077207"/>
              <a:ext cx="865684" cy="177376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0000"/>
                  </a:solidFill>
                  <a:latin typeface="Arial"/>
                  <a:ea typeface="Arial"/>
                  <a:cs typeface="Arial"/>
                  <a:sym typeface="Arial"/>
                </a:rPr>
                <a:t>O</a:t>
              </a:r>
              <a:endParaRPr sz="700"/>
            </a:p>
          </p:txBody>
        </p:sp>
        <p:sp>
          <p:nvSpPr>
            <p:cNvPr id="813" name="Google Shape;813;p37"/>
            <p:cNvSpPr txBox="1"/>
            <p:nvPr/>
          </p:nvSpPr>
          <p:spPr>
            <a:xfrm>
              <a:off x="0" y="6760550"/>
              <a:ext cx="4784113" cy="698077"/>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Opportunities</a:t>
              </a:r>
              <a:endParaRPr sz="700"/>
            </a:p>
          </p:txBody>
        </p:sp>
        <p:sp>
          <p:nvSpPr>
            <p:cNvPr id="814" name="Google Shape;814;p37"/>
            <p:cNvSpPr txBox="1"/>
            <p:nvPr/>
          </p:nvSpPr>
          <p:spPr>
            <a:xfrm>
              <a:off x="0" y="7772483"/>
              <a:ext cx="4784100" cy="14778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are your goals? </a:t>
              </a:r>
              <a:endParaRPr sz="700"/>
            </a:p>
            <a:p>
              <a:pPr indent="0" lvl="1" marL="0" marR="0" rtl="0" algn="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Are demands shifting?</a:t>
              </a:r>
              <a:endParaRPr sz="700"/>
            </a:p>
            <a:p>
              <a:pPr indent="0" lvl="1" marL="0" marR="0" rtl="0" algn="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How can it be improved?</a:t>
              </a:r>
              <a:endParaRPr sz="700"/>
            </a:p>
            <a:p>
              <a:pPr indent="0" lvl="1" marL="0" marR="0" rtl="0" algn="r">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p:txBody>
        </p:sp>
        <p:grpSp>
          <p:nvGrpSpPr>
            <p:cNvPr id="815" name="Google Shape;815;p37"/>
            <p:cNvGrpSpPr/>
            <p:nvPr/>
          </p:nvGrpSpPr>
          <p:grpSpPr>
            <a:xfrm rot="-5400000">
              <a:off x="7232844" y="6854001"/>
              <a:ext cx="580814" cy="508212"/>
              <a:chOff x="0" y="0"/>
              <a:chExt cx="812800" cy="711200"/>
            </a:xfrm>
          </p:grpSpPr>
          <p:sp>
            <p:nvSpPr>
              <p:cNvPr id="816" name="Google Shape;816;p3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817" name="Google Shape;817;p37"/>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38"/>
          <p:cNvPicPr preferRelativeResize="0"/>
          <p:nvPr/>
        </p:nvPicPr>
        <p:blipFill>
          <a:blip r:embed="rId3">
            <a:alphaModFix/>
          </a:blip>
          <a:stretch>
            <a:fillRect/>
          </a:stretch>
        </p:blipFill>
        <p:spPr>
          <a:xfrm>
            <a:off x="4531871" y="0"/>
            <a:ext cx="4704809" cy="5143501"/>
          </a:xfrm>
          <a:prstGeom prst="rect">
            <a:avLst/>
          </a:prstGeom>
          <a:noFill/>
          <a:ln>
            <a:noFill/>
          </a:ln>
        </p:spPr>
      </p:pic>
      <p:grpSp>
        <p:nvGrpSpPr>
          <p:cNvPr id="823" name="Google Shape;823;p38"/>
          <p:cNvGrpSpPr/>
          <p:nvPr/>
        </p:nvGrpSpPr>
        <p:grpSpPr>
          <a:xfrm>
            <a:off x="514350" y="779462"/>
            <a:ext cx="3071521" cy="446712"/>
            <a:chOff x="0" y="0"/>
            <a:chExt cx="8190721" cy="1191231"/>
          </a:xfrm>
        </p:grpSpPr>
        <p:sp>
          <p:nvSpPr>
            <p:cNvPr id="824" name="Google Shape;824;p38"/>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4">
                <a:alphaModFix/>
              </a:blip>
              <a:stretch>
                <a:fillRect b="0" l="0" r="0" t="0"/>
              </a:stretch>
            </a:blipFill>
            <a:ln>
              <a:noFill/>
            </a:ln>
          </p:spPr>
        </p:sp>
        <p:sp>
          <p:nvSpPr>
            <p:cNvPr id="825" name="Google Shape;825;p38"/>
            <p:cNvSpPr/>
            <p:nvPr/>
          </p:nvSpPr>
          <p:spPr>
            <a:xfrm>
              <a:off x="3373243"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4">
                <a:alphaModFix/>
              </a:blip>
              <a:stretch>
                <a:fillRect b="0" l="0" r="0" t="0"/>
              </a:stretch>
            </a:blipFill>
            <a:ln>
              <a:noFill/>
            </a:ln>
          </p:spPr>
        </p:sp>
      </p:grpSp>
      <p:cxnSp>
        <p:nvCxnSpPr>
          <p:cNvPr id="826" name="Google Shape;826;p38"/>
          <p:cNvCxnSpPr/>
          <p:nvPr/>
        </p:nvCxnSpPr>
        <p:spPr>
          <a:xfrm>
            <a:off x="1138238" y="3249903"/>
            <a:ext cx="0" cy="2574364"/>
          </a:xfrm>
          <a:prstGeom prst="straightConnector1">
            <a:avLst/>
          </a:prstGeom>
          <a:noFill/>
          <a:ln cap="flat" cmpd="sng" w="19050">
            <a:solidFill>
              <a:srgbClr val="000000"/>
            </a:solidFill>
            <a:prstDash val="solid"/>
            <a:round/>
            <a:headEnd len="sm" w="sm" type="none"/>
            <a:tailEnd len="sm" w="sm" type="none"/>
          </a:ln>
        </p:spPr>
      </p:cxnSp>
      <p:cxnSp>
        <p:nvCxnSpPr>
          <p:cNvPr id="827" name="Google Shape;827;p38"/>
          <p:cNvCxnSpPr/>
          <p:nvPr/>
        </p:nvCxnSpPr>
        <p:spPr>
          <a:xfrm>
            <a:off x="1757363" y="4081570"/>
            <a:ext cx="0" cy="2574364"/>
          </a:xfrm>
          <a:prstGeom prst="straightConnector1">
            <a:avLst/>
          </a:prstGeom>
          <a:noFill/>
          <a:ln cap="flat" cmpd="sng" w="19050">
            <a:solidFill>
              <a:srgbClr val="000000"/>
            </a:solidFill>
            <a:prstDash val="solid"/>
            <a:round/>
            <a:headEnd len="sm" w="sm" type="none"/>
            <a:tailEnd len="sm" w="sm" type="none"/>
          </a:ln>
        </p:spPr>
      </p:cxnSp>
      <p:cxnSp>
        <p:nvCxnSpPr>
          <p:cNvPr id="828" name="Google Shape;828;p38"/>
          <p:cNvCxnSpPr/>
          <p:nvPr/>
        </p:nvCxnSpPr>
        <p:spPr>
          <a:xfrm>
            <a:off x="519113" y="2448082"/>
            <a:ext cx="0" cy="2774406"/>
          </a:xfrm>
          <a:prstGeom prst="straightConnector1">
            <a:avLst/>
          </a:prstGeom>
          <a:noFill/>
          <a:ln cap="flat" cmpd="sng" w="19050">
            <a:solidFill>
              <a:srgbClr val="000000"/>
            </a:solidFill>
            <a:prstDash val="solid"/>
            <a:round/>
            <a:headEnd len="sm" w="sm" type="none"/>
            <a:tailEnd len="sm" w="sm" type="none"/>
          </a:ln>
        </p:spPr>
      </p:cxnSp>
      <p:grpSp>
        <p:nvGrpSpPr>
          <p:cNvPr id="829" name="Google Shape;829;p38"/>
          <p:cNvGrpSpPr/>
          <p:nvPr/>
        </p:nvGrpSpPr>
        <p:grpSpPr>
          <a:xfrm rot="5400000">
            <a:off x="510262" y="2461695"/>
            <a:ext cx="217805" cy="190580"/>
            <a:chOff x="0" y="0"/>
            <a:chExt cx="812800" cy="711200"/>
          </a:xfrm>
        </p:grpSpPr>
        <p:sp>
          <p:nvSpPr>
            <p:cNvPr id="830" name="Google Shape;830;p3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831" name="Google Shape;831;p38"/>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2" name="Google Shape;832;p38"/>
          <p:cNvGrpSpPr/>
          <p:nvPr/>
        </p:nvGrpSpPr>
        <p:grpSpPr>
          <a:xfrm rot="5400000">
            <a:off x="1119862" y="3263517"/>
            <a:ext cx="217805" cy="190580"/>
            <a:chOff x="0" y="0"/>
            <a:chExt cx="812800" cy="711200"/>
          </a:xfrm>
        </p:grpSpPr>
        <p:sp>
          <p:nvSpPr>
            <p:cNvPr id="833" name="Google Shape;833;p3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834" name="Google Shape;834;p38"/>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5" name="Google Shape;835;p38"/>
          <p:cNvGrpSpPr/>
          <p:nvPr/>
        </p:nvGrpSpPr>
        <p:grpSpPr>
          <a:xfrm rot="5400000">
            <a:off x="1738987" y="4095183"/>
            <a:ext cx="217805" cy="190580"/>
            <a:chOff x="0" y="0"/>
            <a:chExt cx="812800" cy="711200"/>
          </a:xfrm>
        </p:grpSpPr>
        <p:sp>
          <p:nvSpPr>
            <p:cNvPr id="836" name="Google Shape;836;p3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837" name="Google Shape;837;p38"/>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8" name="Google Shape;838;p38"/>
          <p:cNvSpPr txBox="1"/>
          <p:nvPr/>
        </p:nvSpPr>
        <p:spPr>
          <a:xfrm>
            <a:off x="767062" y="447675"/>
            <a:ext cx="2566096" cy="596900"/>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Contact Us</a:t>
            </a:r>
            <a:endParaRPr sz="700"/>
          </a:p>
        </p:txBody>
      </p:sp>
      <p:grpSp>
        <p:nvGrpSpPr>
          <p:cNvPr id="839" name="Google Shape;839;p38"/>
          <p:cNvGrpSpPr/>
          <p:nvPr/>
        </p:nvGrpSpPr>
        <p:grpSpPr>
          <a:xfrm>
            <a:off x="932349" y="2430223"/>
            <a:ext cx="2653521" cy="442160"/>
            <a:chOff x="0" y="-47625"/>
            <a:chExt cx="7076058" cy="1179094"/>
          </a:xfrm>
        </p:grpSpPr>
        <p:sp>
          <p:nvSpPr>
            <p:cNvPr id="840" name="Google Shape;840;p38"/>
            <p:cNvSpPr txBox="1"/>
            <p:nvPr/>
          </p:nvSpPr>
          <p:spPr>
            <a:xfrm>
              <a:off x="0" y="-47625"/>
              <a:ext cx="7076058" cy="634657"/>
            </a:xfrm>
            <a:prstGeom prst="rect">
              <a:avLst/>
            </a:prstGeom>
            <a:noFill/>
            <a:ln>
              <a:noFill/>
            </a:ln>
          </p:spPr>
          <p:txBody>
            <a:bodyPr anchorCtr="0" anchor="t" bIns="0" lIns="0" spcFirstLastPara="1" rIns="0" wrap="square" tIns="0">
              <a:spAutoFit/>
            </a:bodyPr>
            <a:lstStyle/>
            <a:p>
              <a:pPr indent="0" lvl="0" marL="0" marR="0" rtl="0" algn="just">
                <a:lnSpc>
                  <a:spcPct val="139986"/>
                </a:lnSpc>
                <a:spcBef>
                  <a:spcPts val="0"/>
                </a:spcBef>
                <a:spcAft>
                  <a:spcPts val="0"/>
                </a:spcAft>
                <a:buNone/>
              </a:pPr>
              <a:r>
                <a:rPr b="0" i="0" lang="en" sz="1500" u="none" cap="none" strike="noStrike">
                  <a:solidFill>
                    <a:srgbClr val="000000"/>
                  </a:solidFill>
                  <a:latin typeface="Arial"/>
                  <a:ea typeface="Arial"/>
                  <a:cs typeface="Arial"/>
                  <a:sym typeface="Arial"/>
                </a:rPr>
                <a:t>Social Media</a:t>
              </a:r>
              <a:endParaRPr sz="700"/>
            </a:p>
          </p:txBody>
        </p:sp>
        <p:sp>
          <p:nvSpPr>
            <p:cNvPr id="841" name="Google Shape;841;p38"/>
            <p:cNvSpPr txBox="1"/>
            <p:nvPr/>
          </p:nvSpPr>
          <p:spPr>
            <a:xfrm>
              <a:off x="0" y="776293"/>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@reallygreatsite</a:t>
              </a:r>
              <a:endParaRPr sz="700"/>
            </a:p>
          </p:txBody>
        </p:sp>
      </p:grpSp>
      <p:grpSp>
        <p:nvGrpSpPr>
          <p:cNvPr id="842" name="Google Shape;842;p38"/>
          <p:cNvGrpSpPr/>
          <p:nvPr/>
        </p:nvGrpSpPr>
        <p:grpSpPr>
          <a:xfrm>
            <a:off x="1469159" y="3247614"/>
            <a:ext cx="2653522" cy="442160"/>
            <a:chOff x="0" y="-47625"/>
            <a:chExt cx="7076058" cy="1179094"/>
          </a:xfrm>
        </p:grpSpPr>
        <p:sp>
          <p:nvSpPr>
            <p:cNvPr id="843" name="Google Shape;843;p38"/>
            <p:cNvSpPr txBox="1"/>
            <p:nvPr/>
          </p:nvSpPr>
          <p:spPr>
            <a:xfrm>
              <a:off x="0" y="-47625"/>
              <a:ext cx="7076058" cy="634657"/>
            </a:xfrm>
            <a:prstGeom prst="rect">
              <a:avLst/>
            </a:prstGeom>
            <a:noFill/>
            <a:ln>
              <a:noFill/>
            </a:ln>
          </p:spPr>
          <p:txBody>
            <a:bodyPr anchorCtr="0" anchor="t" bIns="0" lIns="0" spcFirstLastPara="1" rIns="0" wrap="square" tIns="0">
              <a:spAutoFit/>
            </a:bodyPr>
            <a:lstStyle/>
            <a:p>
              <a:pPr indent="0" lvl="0" marL="0" marR="0" rtl="0" algn="just">
                <a:lnSpc>
                  <a:spcPct val="139986"/>
                </a:lnSpc>
                <a:spcBef>
                  <a:spcPts val="0"/>
                </a:spcBef>
                <a:spcAft>
                  <a:spcPts val="0"/>
                </a:spcAft>
                <a:buNone/>
              </a:pPr>
              <a:r>
                <a:rPr b="0" i="0" lang="en" sz="1500" u="none" cap="none" strike="noStrike">
                  <a:solidFill>
                    <a:srgbClr val="000000"/>
                  </a:solidFill>
                  <a:latin typeface="Arial"/>
                  <a:ea typeface="Arial"/>
                  <a:cs typeface="Arial"/>
                  <a:sym typeface="Arial"/>
                </a:rPr>
                <a:t>Email</a:t>
              </a:r>
              <a:endParaRPr sz="700"/>
            </a:p>
          </p:txBody>
        </p:sp>
        <p:sp>
          <p:nvSpPr>
            <p:cNvPr id="844" name="Google Shape;844;p38"/>
            <p:cNvSpPr txBox="1"/>
            <p:nvPr/>
          </p:nvSpPr>
          <p:spPr>
            <a:xfrm>
              <a:off x="0" y="776293"/>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hello@reallygreatsite.com</a:t>
              </a:r>
              <a:endParaRPr sz="700"/>
            </a:p>
          </p:txBody>
        </p:sp>
      </p:grpSp>
      <p:grpSp>
        <p:nvGrpSpPr>
          <p:cNvPr id="845" name="Google Shape;845;p38"/>
          <p:cNvGrpSpPr/>
          <p:nvPr/>
        </p:nvGrpSpPr>
        <p:grpSpPr>
          <a:xfrm>
            <a:off x="2259110" y="4103180"/>
            <a:ext cx="2653521" cy="442160"/>
            <a:chOff x="0" y="-47625"/>
            <a:chExt cx="7076058" cy="1179094"/>
          </a:xfrm>
        </p:grpSpPr>
        <p:sp>
          <p:nvSpPr>
            <p:cNvPr id="846" name="Google Shape;846;p38"/>
            <p:cNvSpPr txBox="1"/>
            <p:nvPr/>
          </p:nvSpPr>
          <p:spPr>
            <a:xfrm>
              <a:off x="0" y="-47625"/>
              <a:ext cx="7076058" cy="634657"/>
            </a:xfrm>
            <a:prstGeom prst="rect">
              <a:avLst/>
            </a:prstGeom>
            <a:noFill/>
            <a:ln>
              <a:noFill/>
            </a:ln>
          </p:spPr>
          <p:txBody>
            <a:bodyPr anchorCtr="0" anchor="t" bIns="0" lIns="0" spcFirstLastPara="1" rIns="0" wrap="square" tIns="0">
              <a:spAutoFit/>
            </a:bodyPr>
            <a:lstStyle/>
            <a:p>
              <a:pPr indent="0" lvl="0" marL="0" marR="0" rtl="0" algn="just">
                <a:lnSpc>
                  <a:spcPct val="139986"/>
                </a:lnSpc>
                <a:spcBef>
                  <a:spcPts val="0"/>
                </a:spcBef>
                <a:spcAft>
                  <a:spcPts val="0"/>
                </a:spcAft>
                <a:buNone/>
              </a:pPr>
              <a:r>
                <a:rPr b="0" i="0" lang="en" sz="1500" u="none" cap="none" strike="noStrike">
                  <a:solidFill>
                    <a:srgbClr val="000000"/>
                  </a:solidFill>
                  <a:latin typeface="Arial"/>
                  <a:ea typeface="Arial"/>
                  <a:cs typeface="Arial"/>
                  <a:sym typeface="Arial"/>
                </a:rPr>
                <a:t>Call us</a:t>
              </a:r>
              <a:endParaRPr sz="700"/>
            </a:p>
          </p:txBody>
        </p:sp>
        <p:sp>
          <p:nvSpPr>
            <p:cNvPr id="847" name="Google Shape;847;p38"/>
            <p:cNvSpPr txBox="1"/>
            <p:nvPr/>
          </p:nvSpPr>
          <p:spPr>
            <a:xfrm>
              <a:off x="0" y="776293"/>
              <a:ext cx="7076058" cy="355176"/>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123-456-7890</a:t>
              </a:r>
              <a:endParaRPr sz="700"/>
            </a:p>
          </p:txBody>
        </p:sp>
      </p:grpSp>
      <p:sp>
        <p:nvSpPr>
          <p:cNvPr id="848" name="Google Shape;848;p38"/>
          <p:cNvSpPr/>
          <p:nvPr/>
        </p:nvSpPr>
        <p:spPr>
          <a:xfrm>
            <a:off x="8102710" y="-95250"/>
            <a:ext cx="3769108" cy="931998"/>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4">
              <a:alphaModFix/>
            </a:blip>
            <a:stretch>
              <a:fillRect b="0" l="0" r="0" t="0"/>
            </a:stretch>
          </a:blipFill>
          <a:ln>
            <a:noFill/>
          </a:ln>
        </p:spPr>
      </p:sp>
      <p:sp>
        <p:nvSpPr>
          <p:cNvPr id="849" name="Google Shape;849;p38"/>
          <p:cNvSpPr/>
          <p:nvPr/>
        </p:nvSpPr>
        <p:spPr>
          <a:xfrm>
            <a:off x="8248596" y="2608906"/>
            <a:ext cx="3769108" cy="931998"/>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4">
              <a:alphaModFix/>
            </a:blip>
            <a:stretch>
              <a:fillRect b="0" l="0" r="0" t="0"/>
            </a:stretch>
          </a:blipFill>
          <a:ln>
            <a:noFill/>
          </a:ln>
        </p:spPr>
      </p:sp>
      <p:sp>
        <p:nvSpPr>
          <p:cNvPr id="850" name="Google Shape;850;p38"/>
          <p:cNvSpPr/>
          <p:nvPr/>
        </p:nvSpPr>
        <p:spPr>
          <a:xfrm>
            <a:off x="8546116" y="465999"/>
            <a:ext cx="3769108" cy="931998"/>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4">
              <a:alphaModFix/>
            </a:blip>
            <a:stretch>
              <a:fillRect b="0" l="0" r="0" t="0"/>
            </a:stretch>
          </a:blipFill>
          <a:ln>
            <a:noFill/>
          </a:ln>
        </p:spPr>
      </p:sp>
      <p:sp>
        <p:nvSpPr>
          <p:cNvPr id="851" name="Google Shape;851;p38"/>
          <p:cNvSpPr/>
          <p:nvPr/>
        </p:nvSpPr>
        <p:spPr>
          <a:xfrm>
            <a:off x="8102710" y="3149572"/>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4">
              <a:alphaModFix/>
            </a:blip>
            <a:stretch>
              <a:fillRect b="0" l="0" r="0" t="0"/>
            </a:stretch>
          </a:blipFill>
          <a:ln>
            <a:noFill/>
          </a:ln>
        </p:spPr>
      </p:sp>
      <p:sp>
        <p:nvSpPr>
          <p:cNvPr id="852" name="Google Shape;852;p38"/>
          <p:cNvSpPr/>
          <p:nvPr/>
        </p:nvSpPr>
        <p:spPr>
          <a:xfrm>
            <a:off x="8336128" y="936095"/>
            <a:ext cx="3769108" cy="931998"/>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4">
              <a:alphaModFix/>
            </a:blip>
            <a:stretch>
              <a:fillRect b="0" l="0" r="0" t="0"/>
            </a:stretch>
          </a:blipFill>
          <a:ln>
            <a:noFill/>
          </a:ln>
        </p:spPr>
      </p:sp>
      <p:sp>
        <p:nvSpPr>
          <p:cNvPr id="853" name="Google Shape;853;p38"/>
          <p:cNvSpPr/>
          <p:nvPr/>
        </p:nvSpPr>
        <p:spPr>
          <a:xfrm>
            <a:off x="8322833" y="3564052"/>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4">
              <a:alphaModFix/>
            </a:blip>
            <a:stretch>
              <a:fillRect b="0" l="0" r="0" t="0"/>
            </a:stretch>
          </a:blipFill>
          <a:ln>
            <a:noFill/>
          </a:ln>
        </p:spPr>
      </p:sp>
      <p:sp>
        <p:nvSpPr>
          <p:cNvPr id="854" name="Google Shape;854;p38"/>
          <p:cNvSpPr/>
          <p:nvPr/>
        </p:nvSpPr>
        <p:spPr>
          <a:xfrm>
            <a:off x="8102710" y="1380013"/>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4">
              <a:alphaModFix/>
            </a:blip>
            <a:stretch>
              <a:fillRect b="0" l="0" r="0" t="0"/>
            </a:stretch>
          </a:blipFill>
          <a:ln>
            <a:noFill/>
          </a:ln>
        </p:spPr>
      </p:sp>
      <p:sp>
        <p:nvSpPr>
          <p:cNvPr id="855" name="Google Shape;855;p38"/>
          <p:cNvSpPr/>
          <p:nvPr/>
        </p:nvSpPr>
        <p:spPr>
          <a:xfrm>
            <a:off x="8089416" y="4007969"/>
            <a:ext cx="3769108" cy="931997"/>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4">
              <a:alphaModFix/>
            </a:blip>
            <a:stretch>
              <a:fillRect b="0" l="0" r="0" t="0"/>
            </a:stretch>
          </a:blipFill>
          <a:ln>
            <a:noFill/>
          </a:ln>
        </p:spPr>
      </p:sp>
      <p:sp>
        <p:nvSpPr>
          <p:cNvPr id="856" name="Google Shape;856;p38"/>
          <p:cNvSpPr/>
          <p:nvPr/>
        </p:nvSpPr>
        <p:spPr>
          <a:xfrm>
            <a:off x="8089416" y="1956360"/>
            <a:ext cx="3769108" cy="931997"/>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4">
              <a:alphaModFix/>
            </a:blip>
            <a:stretch>
              <a:fillRect b="0" l="0" r="0" t="0"/>
            </a:stretch>
          </a:blipFill>
          <a:ln>
            <a:noFill/>
          </a:ln>
        </p:spPr>
      </p:sp>
      <p:sp>
        <p:nvSpPr>
          <p:cNvPr id="857" name="Google Shape;857;p38"/>
          <p:cNvSpPr/>
          <p:nvPr/>
        </p:nvSpPr>
        <p:spPr>
          <a:xfrm>
            <a:off x="8336128" y="4397428"/>
            <a:ext cx="3769108" cy="931997"/>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4">
              <a:alphaModFix/>
            </a:blip>
            <a:stretch>
              <a:fillRect b="0" l="0" r="0" t="0"/>
            </a:stretch>
          </a:blipFill>
          <a:ln>
            <a:noFill/>
          </a:ln>
        </p:spPr>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grpSp>
        <p:nvGrpSpPr>
          <p:cNvPr id="862" name="Google Shape;862;p39"/>
          <p:cNvGrpSpPr/>
          <p:nvPr/>
        </p:nvGrpSpPr>
        <p:grpSpPr>
          <a:xfrm>
            <a:off x="335254" y="727345"/>
            <a:ext cx="1969069" cy="286375"/>
            <a:chOff x="0" y="0"/>
            <a:chExt cx="5250851" cy="763666"/>
          </a:xfrm>
        </p:grpSpPr>
        <p:sp>
          <p:nvSpPr>
            <p:cNvPr id="863" name="Google Shape;863;p39"/>
            <p:cNvSpPr/>
            <p:nvPr/>
          </p:nvSpPr>
          <p:spPr>
            <a:xfrm>
              <a:off x="0" y="0"/>
              <a:ext cx="3088356" cy="763666"/>
            </a:xfrm>
            <a:custGeom>
              <a:rect b="b" l="l" r="r" t="t"/>
              <a:pathLst>
                <a:path extrusionOk="0" h="763666" w="3088356">
                  <a:moveTo>
                    <a:pt x="0" y="0"/>
                  </a:moveTo>
                  <a:lnTo>
                    <a:pt x="3088356" y="0"/>
                  </a:lnTo>
                  <a:lnTo>
                    <a:pt x="3088356" y="763666"/>
                  </a:lnTo>
                  <a:lnTo>
                    <a:pt x="0" y="763666"/>
                  </a:lnTo>
                  <a:lnTo>
                    <a:pt x="0" y="0"/>
                  </a:lnTo>
                  <a:close/>
                </a:path>
              </a:pathLst>
            </a:custGeom>
            <a:blipFill rotWithShape="1">
              <a:blip r:embed="rId3">
                <a:alphaModFix/>
              </a:blip>
              <a:stretch>
                <a:fillRect b="0" l="0" r="0" t="0"/>
              </a:stretch>
            </a:blipFill>
            <a:ln>
              <a:noFill/>
            </a:ln>
          </p:spPr>
        </p:sp>
        <p:sp>
          <p:nvSpPr>
            <p:cNvPr id="864" name="Google Shape;864;p39"/>
            <p:cNvSpPr/>
            <p:nvPr/>
          </p:nvSpPr>
          <p:spPr>
            <a:xfrm>
              <a:off x="2162495" y="0"/>
              <a:ext cx="3088356" cy="763666"/>
            </a:xfrm>
            <a:custGeom>
              <a:rect b="b" l="l" r="r" t="t"/>
              <a:pathLst>
                <a:path extrusionOk="0" h="763666" w="3088356">
                  <a:moveTo>
                    <a:pt x="0" y="0"/>
                  </a:moveTo>
                  <a:lnTo>
                    <a:pt x="3088356" y="0"/>
                  </a:lnTo>
                  <a:lnTo>
                    <a:pt x="3088356" y="763666"/>
                  </a:lnTo>
                  <a:lnTo>
                    <a:pt x="0" y="763666"/>
                  </a:lnTo>
                  <a:lnTo>
                    <a:pt x="0" y="0"/>
                  </a:lnTo>
                  <a:close/>
                </a:path>
              </a:pathLst>
            </a:custGeom>
            <a:blipFill rotWithShape="1">
              <a:blip r:embed="rId3">
                <a:alphaModFix/>
              </a:blip>
              <a:stretch>
                <a:fillRect b="0" l="0" r="0" t="0"/>
              </a:stretch>
            </a:blipFill>
            <a:ln>
              <a:noFill/>
            </a:ln>
          </p:spPr>
        </p:sp>
      </p:grpSp>
      <p:sp>
        <p:nvSpPr>
          <p:cNvPr id="865" name="Google Shape;865;p39"/>
          <p:cNvSpPr/>
          <p:nvPr/>
        </p:nvSpPr>
        <p:spPr>
          <a:xfrm>
            <a:off x="335254" y="1156982"/>
            <a:ext cx="1158134" cy="286375"/>
          </a:xfrm>
          <a:custGeom>
            <a:rect b="b" l="l" r="r" t="t"/>
            <a:pathLst>
              <a:path extrusionOk="0" h="572750" w="2316267">
                <a:moveTo>
                  <a:pt x="0" y="0"/>
                </a:moveTo>
                <a:lnTo>
                  <a:pt x="2316267" y="0"/>
                </a:lnTo>
                <a:lnTo>
                  <a:pt x="2316267" y="572750"/>
                </a:lnTo>
                <a:lnTo>
                  <a:pt x="0" y="572750"/>
                </a:lnTo>
                <a:lnTo>
                  <a:pt x="0" y="0"/>
                </a:lnTo>
                <a:close/>
              </a:path>
            </a:pathLst>
          </a:custGeom>
          <a:blipFill rotWithShape="1">
            <a:blip r:embed="rId3">
              <a:alphaModFix/>
            </a:blip>
            <a:stretch>
              <a:fillRect b="0" l="0" r="0" t="0"/>
            </a:stretch>
          </a:blipFill>
          <a:ln>
            <a:noFill/>
          </a:ln>
        </p:spPr>
      </p:sp>
      <p:sp>
        <p:nvSpPr>
          <p:cNvPr id="866" name="Google Shape;866;p39"/>
          <p:cNvSpPr txBox="1"/>
          <p:nvPr/>
        </p:nvSpPr>
        <p:spPr>
          <a:xfrm>
            <a:off x="533346" y="462661"/>
            <a:ext cx="1977116" cy="87471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500" u="none" cap="none" strike="noStrike">
                <a:solidFill>
                  <a:srgbClr val="000000"/>
                </a:solidFill>
                <a:latin typeface="Fira Sans Black"/>
                <a:ea typeface="Fira Sans Black"/>
                <a:cs typeface="Fira Sans Black"/>
                <a:sym typeface="Fira Sans Black"/>
              </a:rPr>
              <a:t>Resource </a:t>
            </a:r>
            <a:endParaRPr sz="700"/>
          </a:p>
          <a:p>
            <a:pPr indent="0" lvl="0" marL="0" marR="0" rtl="0" algn="l">
              <a:lnSpc>
                <a:spcPct val="140000"/>
              </a:lnSpc>
              <a:spcBef>
                <a:spcPts val="0"/>
              </a:spcBef>
              <a:spcAft>
                <a:spcPts val="0"/>
              </a:spcAft>
              <a:buNone/>
            </a:pPr>
            <a:r>
              <a:rPr b="0" i="0" lang="en" sz="2500" u="none" cap="none" strike="noStrike">
                <a:solidFill>
                  <a:srgbClr val="000000"/>
                </a:solidFill>
                <a:latin typeface="Fira Sans Black"/>
                <a:ea typeface="Fira Sans Black"/>
                <a:cs typeface="Fira Sans Black"/>
                <a:sym typeface="Fira Sans Black"/>
              </a:rPr>
              <a:t>Page</a:t>
            </a:r>
            <a:endParaRPr sz="700"/>
          </a:p>
        </p:txBody>
      </p:sp>
      <p:sp>
        <p:nvSpPr>
          <p:cNvPr id="867" name="Google Shape;867;p39"/>
          <p:cNvSpPr txBox="1"/>
          <p:nvPr/>
        </p:nvSpPr>
        <p:spPr>
          <a:xfrm>
            <a:off x="533346" y="1704721"/>
            <a:ext cx="19770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Use these design resources in your</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Canva Presentation.</a:t>
            </a:r>
            <a:endParaRPr sz="700"/>
          </a:p>
        </p:txBody>
      </p:sp>
      <p:sp>
        <p:nvSpPr>
          <p:cNvPr id="868" name="Google Shape;868;p39"/>
          <p:cNvSpPr txBox="1"/>
          <p:nvPr/>
        </p:nvSpPr>
        <p:spPr>
          <a:xfrm>
            <a:off x="533346" y="2332165"/>
            <a:ext cx="1798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This presentation template uses the following free fonts:</a:t>
            </a:r>
            <a:endParaRPr sz="700"/>
          </a:p>
        </p:txBody>
      </p:sp>
      <p:sp>
        <p:nvSpPr>
          <p:cNvPr id="869" name="Google Shape;869;p39"/>
          <p:cNvSpPr txBox="1"/>
          <p:nvPr/>
        </p:nvSpPr>
        <p:spPr>
          <a:xfrm>
            <a:off x="533346" y="2959608"/>
            <a:ext cx="19770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Titles: Fira Sans Black</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Headers: Nunito Bold</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Body Copy: Nunito</a:t>
            </a:r>
            <a:endParaRPr sz="700"/>
          </a:p>
        </p:txBody>
      </p:sp>
      <p:sp>
        <p:nvSpPr>
          <p:cNvPr id="870" name="Google Shape;870;p39"/>
          <p:cNvSpPr txBox="1"/>
          <p:nvPr/>
        </p:nvSpPr>
        <p:spPr>
          <a:xfrm>
            <a:off x="533346" y="3763264"/>
            <a:ext cx="1798500" cy="692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You can find these fonts online too. Happy designing! </a:t>
            </a:r>
            <a:endParaRPr sz="700"/>
          </a:p>
          <a:p>
            <a:pPr indent="0" lvl="1" marL="0" marR="0" rtl="0" algn="l">
              <a:lnSpc>
                <a:spcPct val="100000"/>
              </a:lnSpc>
              <a:spcBef>
                <a:spcPts val="0"/>
              </a:spcBef>
              <a:spcAft>
                <a:spcPts val="0"/>
              </a:spcAft>
              <a:buNone/>
            </a:pPr>
            <a:r>
              <a:t/>
            </a:r>
            <a:endParaRPr b="0" i="0" sz="9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Don't forget to delete this page</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before presenting. </a:t>
            </a:r>
            <a:endParaRPr sz="700"/>
          </a:p>
        </p:txBody>
      </p:sp>
      <p:sp>
        <p:nvSpPr>
          <p:cNvPr id="871" name="Google Shape;871;p39"/>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4">
              <a:alphaModFix/>
            </a:blip>
            <a:stretch>
              <a:fillRect b="0" l="0" r="0" t="0"/>
            </a:stretch>
          </a:blipFill>
          <a:ln>
            <a:noFill/>
          </a:ln>
        </p:spPr>
      </p:sp>
      <p:sp>
        <p:nvSpPr>
          <p:cNvPr id="872" name="Google Shape;872;p39"/>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5">
              <a:alphaModFix/>
            </a:blip>
            <a:stretch>
              <a:fillRect b="0" l="0" r="0" t="0"/>
            </a:stretch>
          </a:blipFill>
          <a:ln>
            <a:noFill/>
          </a:ln>
        </p:spPr>
      </p:sp>
      <p:sp>
        <p:nvSpPr>
          <p:cNvPr id="873" name="Google Shape;873;p39"/>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6">
              <a:alphaModFix/>
            </a:blip>
            <a:stretch>
              <a:fillRect b="0" l="0" r="0" t="0"/>
            </a:stretch>
          </a:blipFill>
          <a:ln>
            <a:noFill/>
          </a:ln>
        </p:spPr>
      </p:sp>
      <p:sp>
        <p:nvSpPr>
          <p:cNvPr id="874" name="Google Shape;874;p39"/>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7">
              <a:alphaModFix/>
            </a:blip>
            <a:stretch>
              <a:fillRect b="0" l="0" r="0" t="0"/>
            </a:stretch>
          </a:blipFill>
          <a:ln>
            <a:noFill/>
          </a:ln>
        </p:spPr>
      </p:sp>
      <p:sp>
        <p:nvSpPr>
          <p:cNvPr id="875" name="Google Shape;875;p39"/>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8">
              <a:alphaModFix/>
            </a:blip>
            <a:stretch>
              <a:fillRect b="0" l="0" r="0" t="0"/>
            </a:stretch>
          </a:blipFill>
          <a:ln>
            <a:noFill/>
          </a:ln>
        </p:spPr>
      </p:sp>
      <p:sp>
        <p:nvSpPr>
          <p:cNvPr id="876" name="Google Shape;876;p39"/>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9">
              <a:alphaModFix/>
            </a:blip>
            <a:stretch>
              <a:fillRect b="0" l="0" r="0" t="0"/>
            </a:stretch>
          </a:blipFill>
          <a:ln>
            <a:noFill/>
          </a:ln>
        </p:spPr>
      </p:sp>
      <p:sp>
        <p:nvSpPr>
          <p:cNvPr id="877" name="Google Shape;877;p39"/>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10">
              <a:alphaModFix/>
            </a:blip>
            <a:stretch>
              <a:fillRect b="0" l="0" r="0" t="0"/>
            </a:stretch>
          </a:blipFill>
          <a:ln>
            <a:noFill/>
          </a:ln>
        </p:spPr>
      </p:sp>
      <p:sp>
        <p:nvSpPr>
          <p:cNvPr id="878" name="Google Shape;878;p39"/>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1">
              <a:alphaModFix/>
            </a:blip>
            <a:stretch>
              <a:fillRect b="0" l="0" r="0" t="0"/>
            </a:stretch>
          </a:blipFill>
          <a:ln>
            <a:noFill/>
          </a:ln>
        </p:spPr>
      </p:sp>
      <p:sp>
        <p:nvSpPr>
          <p:cNvPr id="879" name="Google Shape;879;p39"/>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2">
              <a:alphaModFix/>
            </a:blip>
            <a:stretch>
              <a:fillRect b="0" l="0" r="0" t="0"/>
            </a:stretch>
          </a:blipFill>
          <a:ln>
            <a:noFill/>
          </a:ln>
        </p:spPr>
      </p:sp>
      <p:sp>
        <p:nvSpPr>
          <p:cNvPr id="880" name="Google Shape;880;p39"/>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3">
              <a:alphaModFix/>
            </a:blip>
            <a:stretch>
              <a:fillRect b="0" l="0" r="0" t="0"/>
            </a:stretch>
          </a:blipFill>
          <a:ln>
            <a:noFill/>
          </a:ln>
        </p:spPr>
      </p:sp>
      <p:sp>
        <p:nvSpPr>
          <p:cNvPr id="881" name="Google Shape;881;p39"/>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882" name="Google Shape;882;p39"/>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5">
              <a:alphaModFix/>
            </a:blip>
            <a:stretch>
              <a:fillRect b="0" l="0" r="0" t="0"/>
            </a:stretch>
          </a:blipFill>
          <a:ln>
            <a:noFill/>
          </a:ln>
        </p:spPr>
      </p:sp>
      <p:sp>
        <p:nvSpPr>
          <p:cNvPr id="883" name="Google Shape;883;p39"/>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6">
              <a:alphaModFix/>
            </a:blip>
            <a:stretch>
              <a:fillRect b="0" l="0" r="0" t="0"/>
            </a:stretch>
          </a:blipFill>
          <a:ln>
            <a:noFill/>
          </a:ln>
        </p:spPr>
      </p:sp>
      <p:sp>
        <p:nvSpPr>
          <p:cNvPr id="884" name="Google Shape;884;p39"/>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7">
              <a:alphaModFix/>
            </a:blip>
            <a:stretch>
              <a:fillRect b="0" l="0" r="0" t="0"/>
            </a:stretch>
          </a:blipFill>
          <a:ln>
            <a:noFill/>
          </a:ln>
        </p:spPr>
      </p:sp>
      <p:sp>
        <p:nvSpPr>
          <p:cNvPr id="885" name="Google Shape;885;p39"/>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8">
              <a:alphaModFix/>
            </a:blip>
            <a:stretch>
              <a:fillRect b="0" l="0" r="0" t="0"/>
            </a:stretch>
          </a:blipFill>
          <a:ln>
            <a:noFill/>
          </a:ln>
        </p:spPr>
      </p:sp>
      <p:sp>
        <p:nvSpPr>
          <p:cNvPr id="886" name="Google Shape;886;p39"/>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9">
              <a:alphaModFix/>
            </a:blip>
            <a:stretch>
              <a:fillRect b="0" l="0" r="0" t="0"/>
            </a:stretch>
          </a:blipFill>
          <a:ln>
            <a:noFill/>
          </a:ln>
        </p:spPr>
      </p:sp>
      <p:sp>
        <p:nvSpPr>
          <p:cNvPr id="887" name="Google Shape;887;p39"/>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20">
              <a:alphaModFix/>
            </a:blip>
            <a:stretch>
              <a:fillRect b="0" l="0" r="0" t="0"/>
            </a:stretch>
          </a:blipFill>
          <a:ln>
            <a:noFill/>
          </a:ln>
        </p:spPr>
      </p:sp>
      <p:sp>
        <p:nvSpPr>
          <p:cNvPr id="888" name="Google Shape;888;p39"/>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1">
              <a:alphaModFix/>
            </a:blip>
            <a:stretch>
              <a:fillRect b="0" l="0" r="0" t="0"/>
            </a:stretch>
          </a:blipFill>
          <a:ln>
            <a:noFill/>
          </a:ln>
        </p:spPr>
      </p:sp>
      <p:sp>
        <p:nvSpPr>
          <p:cNvPr id="889" name="Google Shape;889;p39"/>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2">
              <a:alphaModFix/>
            </a:blip>
            <a:stretch>
              <a:fillRect b="0" l="0" r="0" t="0"/>
            </a:stretch>
          </a:blipFill>
          <a:ln>
            <a:noFill/>
          </a:ln>
        </p:spPr>
      </p:sp>
      <p:sp>
        <p:nvSpPr>
          <p:cNvPr id="890" name="Google Shape;890;p39"/>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3">
              <a:alphaModFix/>
            </a:blip>
            <a:stretch>
              <a:fillRect b="0" l="0" r="0" t="0"/>
            </a:stretch>
          </a:blipFill>
          <a:ln>
            <a:noFill/>
          </a:ln>
        </p:spPr>
      </p:sp>
      <p:sp>
        <p:nvSpPr>
          <p:cNvPr id="891" name="Google Shape;891;p39"/>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4">
              <a:alphaModFix/>
            </a:blip>
            <a:stretch>
              <a:fillRect b="0" l="0" r="0" t="0"/>
            </a:stretch>
          </a:blipFill>
          <a:ln>
            <a:noFill/>
          </a:ln>
        </p:spPr>
      </p:sp>
      <p:sp>
        <p:nvSpPr>
          <p:cNvPr id="892" name="Google Shape;892;p39"/>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5">
              <a:alphaModFix/>
            </a:blip>
            <a:stretch>
              <a:fillRect b="0" l="0" r="0" t="0"/>
            </a:stretch>
          </a:blipFill>
          <a:ln>
            <a:noFill/>
          </a:ln>
        </p:spPr>
      </p:sp>
      <p:sp>
        <p:nvSpPr>
          <p:cNvPr id="893" name="Google Shape;893;p39"/>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6">
              <a:alphaModFix/>
            </a:blip>
            <a:stretch>
              <a:fillRect b="0" l="0" r="0" t="0"/>
            </a:stretch>
          </a:blipFill>
          <a:ln>
            <a:noFill/>
          </a:ln>
        </p:spPr>
      </p:sp>
      <p:sp>
        <p:nvSpPr>
          <p:cNvPr id="894" name="Google Shape;894;p39"/>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7">
              <a:alphaModFix/>
            </a:blip>
            <a:stretch>
              <a:fillRect b="0" l="0" r="0" t="0"/>
            </a:stretch>
          </a:blipFill>
          <a:ln>
            <a:noFill/>
          </a:ln>
        </p:spPr>
      </p:sp>
      <p:sp>
        <p:nvSpPr>
          <p:cNvPr id="895" name="Google Shape;895;p39"/>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8">
              <a:alphaModFix/>
            </a:blip>
            <a:stretch>
              <a:fillRect b="0" l="0" r="0" t="0"/>
            </a:stretch>
          </a:blipFill>
          <a:ln>
            <a:noFill/>
          </a:ln>
        </p:spPr>
      </p:sp>
      <p:sp>
        <p:nvSpPr>
          <p:cNvPr id="896" name="Google Shape;896;p39"/>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9">
              <a:alphaModFix/>
            </a:blip>
            <a:stretch>
              <a:fillRect b="0" l="0" r="0" t="0"/>
            </a:stretch>
          </a:blipFill>
          <a:ln>
            <a:noFill/>
          </a:ln>
        </p:spPr>
      </p:sp>
      <p:sp>
        <p:nvSpPr>
          <p:cNvPr id="897" name="Google Shape;897;p39"/>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30">
              <a:alphaModFix/>
            </a:blip>
            <a:stretch>
              <a:fillRect b="0" l="0" r="0" t="0"/>
            </a:stretch>
          </a:blipFill>
          <a:ln>
            <a:noFill/>
          </a:ln>
        </p:spPr>
      </p:sp>
      <p:sp>
        <p:nvSpPr>
          <p:cNvPr id="898" name="Google Shape;898;p39"/>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1">
              <a:alphaModFix/>
            </a:blip>
            <a:stretch>
              <a:fillRect b="0" l="0" r="0" t="0"/>
            </a:stretch>
          </a:blipFill>
          <a:ln>
            <a:noFill/>
          </a:ln>
        </p:spPr>
      </p:sp>
      <p:sp>
        <p:nvSpPr>
          <p:cNvPr id="899" name="Google Shape;899;p39"/>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900" name="Google Shape;900;p39"/>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3">
              <a:alphaModFix/>
            </a:blip>
            <a:stretch>
              <a:fillRect b="0" l="0" r="0" t="0"/>
            </a:stretch>
          </a:blipFill>
          <a:ln>
            <a:noFill/>
          </a:ln>
        </p:spPr>
      </p:sp>
      <p:sp>
        <p:nvSpPr>
          <p:cNvPr id="901" name="Google Shape;901;p39"/>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4">
              <a:alphaModFix/>
            </a:blip>
            <a:stretch>
              <a:fillRect b="0" l="0" r="0" t="0"/>
            </a:stretch>
          </a:blipFill>
          <a:ln>
            <a:noFill/>
          </a:ln>
        </p:spPr>
      </p:sp>
      <p:sp>
        <p:nvSpPr>
          <p:cNvPr id="902" name="Google Shape;902;p39"/>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5">
              <a:alphaModFix/>
            </a:blip>
            <a:stretch>
              <a:fillRect b="0" l="0" r="0" t="0"/>
            </a:stretch>
          </a:blipFill>
          <a:ln>
            <a:noFill/>
          </a:ln>
        </p:spPr>
      </p:sp>
      <p:sp>
        <p:nvSpPr>
          <p:cNvPr id="903" name="Google Shape;903;p39"/>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6">
              <a:alphaModFix/>
            </a:blip>
            <a:stretch>
              <a:fillRect b="0" l="0" r="0" t="0"/>
            </a:stretch>
          </a:blipFill>
          <a:ln>
            <a:noFill/>
          </a:ln>
        </p:spPr>
      </p:sp>
      <p:sp>
        <p:nvSpPr>
          <p:cNvPr id="904" name="Google Shape;904;p39"/>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7">
              <a:alphaModFix/>
            </a:blip>
            <a:stretch>
              <a:fillRect b="0" l="0" r="0" t="0"/>
            </a:stretch>
          </a:blipFill>
          <a:ln>
            <a:noFill/>
          </a:ln>
        </p:spPr>
      </p:sp>
      <p:sp>
        <p:nvSpPr>
          <p:cNvPr id="905" name="Google Shape;905;p39"/>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8">
              <a:alphaModFix/>
            </a:blip>
            <a:stretch>
              <a:fillRect b="0" l="0" r="0" t="0"/>
            </a:stretch>
          </a:blipFill>
          <a:ln>
            <a:noFill/>
          </a:ln>
        </p:spPr>
      </p:sp>
      <p:sp>
        <p:nvSpPr>
          <p:cNvPr id="906" name="Google Shape;906;p39"/>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9">
              <a:alphaModFix/>
            </a:blip>
            <a:stretch>
              <a:fillRect b="0" l="0" r="0" t="0"/>
            </a:stretch>
          </a:blipFill>
          <a:ln>
            <a:noFill/>
          </a:ln>
        </p:spPr>
      </p:sp>
      <p:sp>
        <p:nvSpPr>
          <p:cNvPr id="907" name="Google Shape;907;p39"/>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40">
              <a:alphaModFix/>
            </a:blip>
            <a:stretch>
              <a:fillRect b="0" l="0" r="0" t="0"/>
            </a:stretch>
          </a:blipFill>
          <a:ln>
            <a:noFill/>
          </a:ln>
        </p:spPr>
      </p:sp>
      <p:sp>
        <p:nvSpPr>
          <p:cNvPr id="908" name="Google Shape;908;p39"/>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1">
              <a:alphaModFix/>
            </a:blip>
            <a:stretch>
              <a:fillRect b="0" l="0" r="0" t="0"/>
            </a:stretch>
          </a:blipFill>
          <a:ln>
            <a:noFill/>
          </a:ln>
        </p:spPr>
      </p:sp>
      <p:sp>
        <p:nvSpPr>
          <p:cNvPr id="909" name="Google Shape;909;p39"/>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2">
              <a:alphaModFix/>
            </a:blip>
            <a:stretch>
              <a:fillRect b="0" l="0" r="0" t="0"/>
            </a:stretch>
          </a:blipFill>
          <a:ln>
            <a:noFill/>
          </a:ln>
        </p:spPr>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grpSp>
        <p:nvGrpSpPr>
          <p:cNvPr id="914" name="Google Shape;914;p40"/>
          <p:cNvGrpSpPr/>
          <p:nvPr/>
        </p:nvGrpSpPr>
        <p:grpSpPr>
          <a:xfrm>
            <a:off x="4908146" y="-188275"/>
            <a:ext cx="4895432" cy="5465096"/>
            <a:chOff x="0" y="0"/>
            <a:chExt cx="13054485" cy="14573589"/>
          </a:xfrm>
        </p:grpSpPr>
        <p:sp>
          <p:nvSpPr>
            <p:cNvPr id="915" name="Google Shape;915;p40"/>
            <p:cNvSpPr/>
            <p:nvPr/>
          </p:nvSpPr>
          <p:spPr>
            <a:xfrm>
              <a:off x="2752207" y="0"/>
              <a:ext cx="10302278" cy="2547472"/>
            </a:xfrm>
            <a:custGeom>
              <a:rect b="b" l="l" r="r" t="t"/>
              <a:pathLst>
                <a:path extrusionOk="0" h="2547472" w="10302278">
                  <a:moveTo>
                    <a:pt x="0" y="0"/>
                  </a:moveTo>
                  <a:lnTo>
                    <a:pt x="10302277" y="0"/>
                  </a:lnTo>
                  <a:lnTo>
                    <a:pt x="10302277" y="2547472"/>
                  </a:lnTo>
                  <a:lnTo>
                    <a:pt x="0" y="2547472"/>
                  </a:lnTo>
                  <a:lnTo>
                    <a:pt x="0" y="0"/>
                  </a:lnTo>
                  <a:close/>
                </a:path>
              </a:pathLst>
            </a:custGeom>
            <a:blipFill rotWithShape="1">
              <a:blip r:embed="rId3">
                <a:alphaModFix/>
              </a:blip>
              <a:stretch>
                <a:fillRect b="0" l="0" r="0" t="0"/>
              </a:stretch>
            </a:blipFill>
            <a:ln>
              <a:noFill/>
            </a:ln>
          </p:spPr>
        </p:sp>
        <p:sp>
          <p:nvSpPr>
            <p:cNvPr id="916" name="Google Shape;916;p40"/>
            <p:cNvSpPr/>
            <p:nvPr/>
          </p:nvSpPr>
          <p:spPr>
            <a:xfrm>
              <a:off x="1118680" y="7183116"/>
              <a:ext cx="10302278" cy="2547472"/>
            </a:xfrm>
            <a:custGeom>
              <a:rect b="b" l="l" r="r" t="t"/>
              <a:pathLst>
                <a:path extrusionOk="0" h="2547472" w="10302278">
                  <a:moveTo>
                    <a:pt x="0" y="0"/>
                  </a:moveTo>
                  <a:lnTo>
                    <a:pt x="10302277" y="0"/>
                  </a:lnTo>
                  <a:lnTo>
                    <a:pt x="10302277" y="2547472"/>
                  </a:lnTo>
                  <a:lnTo>
                    <a:pt x="0" y="2547472"/>
                  </a:lnTo>
                  <a:lnTo>
                    <a:pt x="0" y="0"/>
                  </a:lnTo>
                  <a:close/>
                </a:path>
              </a:pathLst>
            </a:custGeom>
            <a:blipFill rotWithShape="1">
              <a:blip r:embed="rId3">
                <a:alphaModFix/>
              </a:blip>
              <a:stretch>
                <a:fillRect b="0" l="0" r="0" t="0"/>
              </a:stretch>
            </a:blipFill>
            <a:ln>
              <a:noFill/>
            </a:ln>
          </p:spPr>
        </p:sp>
        <p:sp>
          <p:nvSpPr>
            <p:cNvPr id="917" name="Google Shape;917;p40"/>
            <p:cNvSpPr/>
            <p:nvPr/>
          </p:nvSpPr>
          <p:spPr>
            <a:xfrm>
              <a:off x="1931906" y="1273736"/>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3">
                <a:alphaModFix/>
              </a:blip>
              <a:stretch>
                <a:fillRect b="0" l="0" r="0" t="0"/>
              </a:stretch>
            </a:blipFill>
            <a:ln>
              <a:noFill/>
            </a:ln>
          </p:spPr>
        </p:sp>
        <p:sp>
          <p:nvSpPr>
            <p:cNvPr id="918" name="Google Shape;918;p40"/>
            <p:cNvSpPr/>
            <p:nvPr/>
          </p:nvSpPr>
          <p:spPr>
            <a:xfrm>
              <a:off x="1895568" y="8456852"/>
              <a:ext cx="10302278" cy="2547472"/>
            </a:xfrm>
            <a:custGeom>
              <a:rect b="b" l="l" r="r" t="t"/>
              <a:pathLst>
                <a:path extrusionOk="0" h="2547472" w="10302278">
                  <a:moveTo>
                    <a:pt x="0" y="0"/>
                  </a:moveTo>
                  <a:lnTo>
                    <a:pt x="10302277" y="0"/>
                  </a:lnTo>
                  <a:lnTo>
                    <a:pt x="10302277" y="2547473"/>
                  </a:lnTo>
                  <a:lnTo>
                    <a:pt x="0" y="2547473"/>
                  </a:lnTo>
                  <a:lnTo>
                    <a:pt x="0" y="0"/>
                  </a:lnTo>
                  <a:close/>
                </a:path>
              </a:pathLst>
            </a:custGeom>
            <a:blipFill rotWithShape="1">
              <a:blip r:embed="rId3">
                <a:alphaModFix/>
              </a:blip>
              <a:stretch>
                <a:fillRect b="0" l="0" r="0" t="0"/>
              </a:stretch>
            </a:blipFill>
            <a:ln>
              <a:noFill/>
            </a:ln>
          </p:spPr>
        </p:sp>
        <p:sp>
          <p:nvSpPr>
            <p:cNvPr id="919" name="Google Shape;919;p40"/>
            <p:cNvSpPr/>
            <p:nvPr/>
          </p:nvSpPr>
          <p:spPr>
            <a:xfrm>
              <a:off x="1357934" y="2558672"/>
              <a:ext cx="10302278" cy="2547472"/>
            </a:xfrm>
            <a:custGeom>
              <a:rect b="b" l="l" r="r" t="t"/>
              <a:pathLst>
                <a:path extrusionOk="0" h="2547472" w="10302278">
                  <a:moveTo>
                    <a:pt x="0" y="0"/>
                  </a:moveTo>
                  <a:lnTo>
                    <a:pt x="10302278" y="0"/>
                  </a:lnTo>
                  <a:lnTo>
                    <a:pt x="10302278" y="2547473"/>
                  </a:lnTo>
                  <a:lnTo>
                    <a:pt x="0" y="2547473"/>
                  </a:lnTo>
                  <a:lnTo>
                    <a:pt x="0" y="0"/>
                  </a:lnTo>
                  <a:close/>
                </a:path>
              </a:pathLst>
            </a:custGeom>
            <a:blipFill rotWithShape="1">
              <a:blip r:embed="rId3">
                <a:alphaModFix/>
              </a:blip>
              <a:stretch>
                <a:fillRect b="0" l="0" r="0" t="0"/>
              </a:stretch>
            </a:blipFill>
            <a:ln>
              <a:noFill/>
            </a:ln>
          </p:spPr>
        </p:sp>
        <p:sp>
          <p:nvSpPr>
            <p:cNvPr id="920" name="Google Shape;920;p40"/>
            <p:cNvSpPr/>
            <p:nvPr/>
          </p:nvSpPr>
          <p:spPr>
            <a:xfrm>
              <a:off x="1321596" y="9741788"/>
              <a:ext cx="10302278" cy="2547472"/>
            </a:xfrm>
            <a:custGeom>
              <a:rect b="b" l="l" r="r" t="t"/>
              <a:pathLst>
                <a:path extrusionOk="0" h="2547472" w="10302278">
                  <a:moveTo>
                    <a:pt x="0" y="0"/>
                  </a:moveTo>
                  <a:lnTo>
                    <a:pt x="10302278" y="0"/>
                  </a:lnTo>
                  <a:lnTo>
                    <a:pt x="10302278" y="2547473"/>
                  </a:lnTo>
                  <a:lnTo>
                    <a:pt x="0" y="2547473"/>
                  </a:lnTo>
                  <a:lnTo>
                    <a:pt x="0" y="0"/>
                  </a:lnTo>
                  <a:close/>
                </a:path>
              </a:pathLst>
            </a:custGeom>
            <a:blipFill rotWithShape="1">
              <a:blip r:embed="rId3">
                <a:alphaModFix/>
              </a:blip>
              <a:stretch>
                <a:fillRect b="0" l="0" r="0" t="0"/>
              </a:stretch>
            </a:blipFill>
            <a:ln>
              <a:noFill/>
            </a:ln>
          </p:spPr>
        </p:sp>
        <p:sp>
          <p:nvSpPr>
            <p:cNvPr id="921" name="Google Shape;921;p40"/>
            <p:cNvSpPr/>
            <p:nvPr/>
          </p:nvSpPr>
          <p:spPr>
            <a:xfrm>
              <a:off x="719922" y="3772053"/>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3">
                <a:alphaModFix/>
              </a:blip>
              <a:stretch>
                <a:fillRect b="0" l="0" r="0" t="0"/>
              </a:stretch>
            </a:blipFill>
            <a:ln>
              <a:noFill/>
            </a:ln>
          </p:spPr>
        </p:sp>
        <p:sp>
          <p:nvSpPr>
            <p:cNvPr id="922" name="Google Shape;922;p40"/>
            <p:cNvSpPr/>
            <p:nvPr/>
          </p:nvSpPr>
          <p:spPr>
            <a:xfrm>
              <a:off x="683584" y="10955169"/>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3">
                <a:alphaModFix/>
              </a:blip>
              <a:stretch>
                <a:fillRect b="0" l="0" r="0" t="0"/>
              </a:stretch>
            </a:blipFill>
            <a:ln>
              <a:noFill/>
            </a:ln>
          </p:spPr>
        </p:sp>
        <p:sp>
          <p:nvSpPr>
            <p:cNvPr id="923" name="Google Shape;923;p40"/>
            <p:cNvSpPr/>
            <p:nvPr/>
          </p:nvSpPr>
          <p:spPr>
            <a:xfrm>
              <a:off x="36338" y="4843001"/>
              <a:ext cx="10302278" cy="2547472"/>
            </a:xfrm>
            <a:custGeom>
              <a:rect b="b" l="l" r="r" t="t"/>
              <a:pathLst>
                <a:path extrusionOk="0" h="2547472" w="10302278">
                  <a:moveTo>
                    <a:pt x="0" y="0"/>
                  </a:moveTo>
                  <a:lnTo>
                    <a:pt x="10302278" y="0"/>
                  </a:lnTo>
                  <a:lnTo>
                    <a:pt x="10302278" y="2547472"/>
                  </a:lnTo>
                  <a:lnTo>
                    <a:pt x="0" y="2547472"/>
                  </a:lnTo>
                  <a:lnTo>
                    <a:pt x="0" y="0"/>
                  </a:lnTo>
                  <a:close/>
                </a:path>
              </a:pathLst>
            </a:custGeom>
            <a:blipFill rotWithShape="1">
              <a:blip r:embed="rId3">
                <a:alphaModFix/>
              </a:blip>
              <a:stretch>
                <a:fillRect b="0" l="0" r="0" t="0"/>
              </a:stretch>
            </a:blipFill>
            <a:ln>
              <a:noFill/>
            </a:ln>
          </p:spPr>
        </p:sp>
        <p:sp>
          <p:nvSpPr>
            <p:cNvPr id="924" name="Google Shape;924;p40"/>
            <p:cNvSpPr/>
            <p:nvPr/>
          </p:nvSpPr>
          <p:spPr>
            <a:xfrm>
              <a:off x="0" y="12026117"/>
              <a:ext cx="10302278" cy="2547472"/>
            </a:xfrm>
            <a:custGeom>
              <a:rect b="b" l="l" r="r" t="t"/>
              <a:pathLst>
                <a:path extrusionOk="0" h="2547472" w="10302278">
                  <a:moveTo>
                    <a:pt x="0" y="0"/>
                  </a:moveTo>
                  <a:lnTo>
                    <a:pt x="10302278" y="0"/>
                  </a:lnTo>
                  <a:lnTo>
                    <a:pt x="10302278" y="2547473"/>
                  </a:lnTo>
                  <a:lnTo>
                    <a:pt x="0" y="2547473"/>
                  </a:lnTo>
                  <a:lnTo>
                    <a:pt x="0" y="0"/>
                  </a:lnTo>
                  <a:close/>
                </a:path>
              </a:pathLst>
            </a:custGeom>
            <a:blipFill rotWithShape="1">
              <a:blip r:embed="rId3">
                <a:alphaModFix/>
              </a:blip>
              <a:stretch>
                <a:fillRect b="0" l="0" r="0" t="0"/>
              </a:stretch>
            </a:blipFill>
            <a:ln>
              <a:noFill/>
            </a:ln>
          </p:spPr>
        </p:sp>
      </p:grpSp>
      <p:grpSp>
        <p:nvGrpSpPr>
          <p:cNvPr id="925" name="Google Shape;925;p40"/>
          <p:cNvGrpSpPr/>
          <p:nvPr/>
        </p:nvGrpSpPr>
        <p:grpSpPr>
          <a:xfrm rot="10800000">
            <a:off x="-788636" y="-188275"/>
            <a:ext cx="4948290" cy="5524105"/>
            <a:chOff x="0" y="0"/>
            <a:chExt cx="13195440" cy="14730946"/>
          </a:xfrm>
        </p:grpSpPr>
        <p:sp>
          <p:nvSpPr>
            <p:cNvPr id="926" name="Google Shape;926;p40"/>
            <p:cNvSpPr/>
            <p:nvPr/>
          </p:nvSpPr>
          <p:spPr>
            <a:xfrm>
              <a:off x="2781924" y="0"/>
              <a:ext cx="10413516" cy="2574978"/>
            </a:xfrm>
            <a:custGeom>
              <a:rect b="b" l="l" r="r" t="t"/>
              <a:pathLst>
                <a:path extrusionOk="0" h="2574978" w="10413516">
                  <a:moveTo>
                    <a:pt x="0" y="0"/>
                  </a:moveTo>
                  <a:lnTo>
                    <a:pt x="10413515" y="0"/>
                  </a:lnTo>
                  <a:lnTo>
                    <a:pt x="10413515" y="2574978"/>
                  </a:lnTo>
                  <a:lnTo>
                    <a:pt x="0" y="2574978"/>
                  </a:lnTo>
                  <a:lnTo>
                    <a:pt x="0" y="0"/>
                  </a:lnTo>
                  <a:close/>
                </a:path>
              </a:pathLst>
            </a:custGeom>
            <a:blipFill rotWithShape="1">
              <a:blip r:embed="rId3">
                <a:alphaModFix/>
              </a:blip>
              <a:stretch>
                <a:fillRect b="0" l="0" r="0" t="0"/>
              </a:stretch>
            </a:blipFill>
            <a:ln>
              <a:noFill/>
            </a:ln>
          </p:spPr>
        </p:sp>
        <p:sp>
          <p:nvSpPr>
            <p:cNvPr id="927" name="Google Shape;927;p40"/>
            <p:cNvSpPr/>
            <p:nvPr/>
          </p:nvSpPr>
          <p:spPr>
            <a:xfrm>
              <a:off x="1130759" y="7260675"/>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3">
                <a:alphaModFix/>
              </a:blip>
              <a:stretch>
                <a:fillRect b="0" l="0" r="0" t="0"/>
              </a:stretch>
            </a:blipFill>
            <a:ln>
              <a:noFill/>
            </a:ln>
          </p:spPr>
        </p:sp>
        <p:sp>
          <p:nvSpPr>
            <p:cNvPr id="928" name="Google Shape;928;p40"/>
            <p:cNvSpPr/>
            <p:nvPr/>
          </p:nvSpPr>
          <p:spPr>
            <a:xfrm>
              <a:off x="1952766" y="1287489"/>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3">
                <a:alphaModFix/>
              </a:blip>
              <a:stretch>
                <a:fillRect b="0" l="0" r="0" t="0"/>
              </a:stretch>
            </a:blipFill>
            <a:ln>
              <a:noFill/>
            </a:ln>
          </p:spPr>
        </p:sp>
        <p:sp>
          <p:nvSpPr>
            <p:cNvPr id="929" name="Google Shape;929;p40"/>
            <p:cNvSpPr/>
            <p:nvPr/>
          </p:nvSpPr>
          <p:spPr>
            <a:xfrm>
              <a:off x="1916035" y="8548164"/>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3">
                <a:alphaModFix/>
              </a:blip>
              <a:stretch>
                <a:fillRect b="0" l="0" r="0" t="0"/>
              </a:stretch>
            </a:blipFill>
            <a:ln>
              <a:noFill/>
            </a:ln>
          </p:spPr>
        </p:sp>
        <p:sp>
          <p:nvSpPr>
            <p:cNvPr id="930" name="Google Shape;930;p40"/>
            <p:cNvSpPr/>
            <p:nvPr/>
          </p:nvSpPr>
          <p:spPr>
            <a:xfrm>
              <a:off x="1372596" y="2586299"/>
              <a:ext cx="10413516" cy="2574978"/>
            </a:xfrm>
            <a:custGeom>
              <a:rect b="b" l="l" r="r" t="t"/>
              <a:pathLst>
                <a:path extrusionOk="0" h="2574978" w="10413516">
                  <a:moveTo>
                    <a:pt x="0" y="0"/>
                  </a:moveTo>
                  <a:lnTo>
                    <a:pt x="10413516" y="0"/>
                  </a:lnTo>
                  <a:lnTo>
                    <a:pt x="10413516" y="2574979"/>
                  </a:lnTo>
                  <a:lnTo>
                    <a:pt x="0" y="2574979"/>
                  </a:lnTo>
                  <a:lnTo>
                    <a:pt x="0" y="0"/>
                  </a:lnTo>
                  <a:close/>
                </a:path>
              </a:pathLst>
            </a:custGeom>
            <a:blipFill rotWithShape="1">
              <a:blip r:embed="rId3">
                <a:alphaModFix/>
              </a:blip>
              <a:stretch>
                <a:fillRect b="0" l="0" r="0" t="0"/>
              </a:stretch>
            </a:blipFill>
            <a:ln>
              <a:noFill/>
            </a:ln>
          </p:spPr>
        </p:sp>
        <p:sp>
          <p:nvSpPr>
            <p:cNvPr id="931" name="Google Shape;931;p40"/>
            <p:cNvSpPr/>
            <p:nvPr/>
          </p:nvSpPr>
          <p:spPr>
            <a:xfrm>
              <a:off x="1335866" y="9846975"/>
              <a:ext cx="10413516" cy="2574978"/>
            </a:xfrm>
            <a:custGeom>
              <a:rect b="b" l="l" r="r" t="t"/>
              <a:pathLst>
                <a:path extrusionOk="0" h="2574978" w="10413516">
                  <a:moveTo>
                    <a:pt x="0" y="0"/>
                  </a:moveTo>
                  <a:lnTo>
                    <a:pt x="10413515" y="0"/>
                  </a:lnTo>
                  <a:lnTo>
                    <a:pt x="10413515" y="2574978"/>
                  </a:lnTo>
                  <a:lnTo>
                    <a:pt x="0" y="2574978"/>
                  </a:lnTo>
                  <a:lnTo>
                    <a:pt x="0" y="0"/>
                  </a:lnTo>
                  <a:close/>
                </a:path>
              </a:pathLst>
            </a:custGeom>
            <a:blipFill rotWithShape="1">
              <a:blip r:embed="rId3">
                <a:alphaModFix/>
              </a:blip>
              <a:stretch>
                <a:fillRect b="0" l="0" r="0" t="0"/>
              </a:stretch>
            </a:blipFill>
            <a:ln>
              <a:noFill/>
            </a:ln>
          </p:spPr>
        </p:sp>
        <p:sp>
          <p:nvSpPr>
            <p:cNvPr id="932" name="Google Shape;932;p40"/>
            <p:cNvSpPr/>
            <p:nvPr/>
          </p:nvSpPr>
          <p:spPr>
            <a:xfrm>
              <a:off x="727696" y="3812781"/>
              <a:ext cx="10413516" cy="2574978"/>
            </a:xfrm>
            <a:custGeom>
              <a:rect b="b" l="l" r="r" t="t"/>
              <a:pathLst>
                <a:path extrusionOk="0" h="2574978" w="10413516">
                  <a:moveTo>
                    <a:pt x="0" y="0"/>
                  </a:moveTo>
                  <a:lnTo>
                    <a:pt x="10413515" y="0"/>
                  </a:lnTo>
                  <a:lnTo>
                    <a:pt x="10413515" y="2574979"/>
                  </a:lnTo>
                  <a:lnTo>
                    <a:pt x="0" y="2574979"/>
                  </a:lnTo>
                  <a:lnTo>
                    <a:pt x="0" y="0"/>
                  </a:lnTo>
                  <a:close/>
                </a:path>
              </a:pathLst>
            </a:custGeom>
            <a:blipFill rotWithShape="1">
              <a:blip r:embed="rId3">
                <a:alphaModFix/>
              </a:blip>
              <a:stretch>
                <a:fillRect b="0" l="0" r="0" t="0"/>
              </a:stretch>
            </a:blipFill>
            <a:ln>
              <a:noFill/>
            </a:ln>
          </p:spPr>
        </p:sp>
        <p:sp>
          <p:nvSpPr>
            <p:cNvPr id="933" name="Google Shape;933;p40"/>
            <p:cNvSpPr/>
            <p:nvPr/>
          </p:nvSpPr>
          <p:spPr>
            <a:xfrm>
              <a:off x="690965" y="11073456"/>
              <a:ext cx="10413516" cy="2574978"/>
            </a:xfrm>
            <a:custGeom>
              <a:rect b="b" l="l" r="r" t="t"/>
              <a:pathLst>
                <a:path extrusionOk="0" h="2574978" w="10413516">
                  <a:moveTo>
                    <a:pt x="0" y="0"/>
                  </a:moveTo>
                  <a:lnTo>
                    <a:pt x="10413516" y="0"/>
                  </a:lnTo>
                  <a:lnTo>
                    <a:pt x="10413516" y="2574979"/>
                  </a:lnTo>
                  <a:lnTo>
                    <a:pt x="0" y="2574979"/>
                  </a:lnTo>
                  <a:lnTo>
                    <a:pt x="0" y="0"/>
                  </a:lnTo>
                  <a:close/>
                </a:path>
              </a:pathLst>
            </a:custGeom>
            <a:blipFill rotWithShape="1">
              <a:blip r:embed="rId3">
                <a:alphaModFix/>
              </a:blip>
              <a:stretch>
                <a:fillRect b="0" l="0" r="0" t="0"/>
              </a:stretch>
            </a:blipFill>
            <a:ln>
              <a:noFill/>
            </a:ln>
          </p:spPr>
        </p:sp>
        <p:sp>
          <p:nvSpPr>
            <p:cNvPr id="934" name="Google Shape;934;p40"/>
            <p:cNvSpPr/>
            <p:nvPr/>
          </p:nvSpPr>
          <p:spPr>
            <a:xfrm>
              <a:off x="36731" y="4895293"/>
              <a:ext cx="10413516" cy="2574978"/>
            </a:xfrm>
            <a:custGeom>
              <a:rect b="b" l="l" r="r" t="t"/>
              <a:pathLst>
                <a:path extrusionOk="0" h="2574978" w="10413516">
                  <a:moveTo>
                    <a:pt x="0" y="0"/>
                  </a:moveTo>
                  <a:lnTo>
                    <a:pt x="10413515" y="0"/>
                  </a:lnTo>
                  <a:lnTo>
                    <a:pt x="10413515" y="2574978"/>
                  </a:lnTo>
                  <a:lnTo>
                    <a:pt x="0" y="2574978"/>
                  </a:lnTo>
                  <a:lnTo>
                    <a:pt x="0" y="0"/>
                  </a:lnTo>
                  <a:close/>
                </a:path>
              </a:pathLst>
            </a:custGeom>
            <a:blipFill rotWithShape="1">
              <a:blip r:embed="rId3">
                <a:alphaModFix/>
              </a:blip>
              <a:stretch>
                <a:fillRect b="0" l="0" r="0" t="0"/>
              </a:stretch>
            </a:blipFill>
            <a:ln>
              <a:noFill/>
            </a:ln>
          </p:spPr>
        </p:sp>
        <p:sp>
          <p:nvSpPr>
            <p:cNvPr id="935" name="Google Shape;935;p40"/>
            <p:cNvSpPr/>
            <p:nvPr/>
          </p:nvSpPr>
          <p:spPr>
            <a:xfrm>
              <a:off x="0" y="12155968"/>
              <a:ext cx="10413516" cy="2574978"/>
            </a:xfrm>
            <a:custGeom>
              <a:rect b="b" l="l" r="r" t="t"/>
              <a:pathLst>
                <a:path extrusionOk="0" h="2574978" w="10413516">
                  <a:moveTo>
                    <a:pt x="0" y="0"/>
                  </a:moveTo>
                  <a:lnTo>
                    <a:pt x="10413516" y="0"/>
                  </a:lnTo>
                  <a:lnTo>
                    <a:pt x="10413516" y="2574979"/>
                  </a:lnTo>
                  <a:lnTo>
                    <a:pt x="0" y="2574979"/>
                  </a:lnTo>
                  <a:lnTo>
                    <a:pt x="0" y="0"/>
                  </a:lnTo>
                  <a:close/>
                </a:path>
              </a:pathLst>
            </a:custGeom>
            <a:blipFill rotWithShape="1">
              <a:blip r:embed="rId3">
                <a:alphaModFix/>
              </a:blip>
              <a:stretch>
                <a:fillRect b="0" l="0" r="0" t="0"/>
              </a:stretch>
            </a:blipFill>
            <a:ln>
              <a:noFill/>
            </a:ln>
          </p:spPr>
        </p:sp>
      </p:grpSp>
      <p:grpSp>
        <p:nvGrpSpPr>
          <p:cNvPr id="936" name="Google Shape;936;p40"/>
          <p:cNvGrpSpPr/>
          <p:nvPr/>
        </p:nvGrpSpPr>
        <p:grpSpPr>
          <a:xfrm>
            <a:off x="1771650" y="-36165"/>
            <a:ext cx="6076950" cy="5179665"/>
            <a:chOff x="0" y="-19050"/>
            <a:chExt cx="3201027" cy="2728383"/>
          </a:xfrm>
        </p:grpSpPr>
        <p:sp>
          <p:nvSpPr>
            <p:cNvPr id="937" name="Google Shape;937;p40"/>
            <p:cNvSpPr/>
            <p:nvPr/>
          </p:nvSpPr>
          <p:spPr>
            <a:xfrm>
              <a:off x="0" y="0"/>
              <a:ext cx="3201027" cy="2709333"/>
            </a:xfrm>
            <a:custGeom>
              <a:rect b="b" l="l" r="r" t="t"/>
              <a:pathLst>
                <a:path extrusionOk="0" h="2709333" w="3201027">
                  <a:moveTo>
                    <a:pt x="0" y="0"/>
                  </a:moveTo>
                  <a:lnTo>
                    <a:pt x="3201027" y="0"/>
                  </a:lnTo>
                  <a:lnTo>
                    <a:pt x="3201027" y="2709333"/>
                  </a:lnTo>
                  <a:lnTo>
                    <a:pt x="0" y="2709333"/>
                  </a:lnTo>
                  <a:close/>
                </a:path>
              </a:pathLst>
            </a:custGeom>
            <a:solidFill>
              <a:srgbClr val="C1FF72"/>
            </a:solidFill>
            <a:ln>
              <a:noFill/>
            </a:ln>
          </p:spPr>
        </p:sp>
        <p:sp>
          <p:nvSpPr>
            <p:cNvPr id="938" name="Google Shape;938;p4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39" name="Google Shape;939;p40"/>
          <p:cNvSpPr/>
          <p:nvPr/>
        </p:nvSpPr>
        <p:spPr>
          <a:xfrm>
            <a:off x="3415532" y="514350"/>
            <a:ext cx="2312937" cy="584542"/>
          </a:xfrm>
          <a:custGeom>
            <a:rect b="b" l="l" r="r" t="t"/>
            <a:pathLst>
              <a:path extrusionOk="0" h="1169084" w="4625874">
                <a:moveTo>
                  <a:pt x="0" y="0"/>
                </a:moveTo>
                <a:lnTo>
                  <a:pt x="4625874" y="0"/>
                </a:lnTo>
                <a:lnTo>
                  <a:pt x="4625874" y="1169084"/>
                </a:lnTo>
                <a:lnTo>
                  <a:pt x="0" y="1169084"/>
                </a:lnTo>
                <a:lnTo>
                  <a:pt x="0" y="0"/>
                </a:lnTo>
                <a:close/>
              </a:path>
            </a:pathLst>
          </a:custGeom>
          <a:blipFill rotWithShape="1">
            <a:blip r:embed="rId4">
              <a:alphaModFix/>
            </a:blip>
            <a:stretch>
              <a:fillRect b="0" l="0" r="0" t="0"/>
            </a:stretch>
          </a:blipFill>
          <a:ln>
            <a:noFill/>
          </a:ln>
        </p:spPr>
      </p:sp>
      <p:sp>
        <p:nvSpPr>
          <p:cNvPr id="940" name="Google Shape;940;p40"/>
          <p:cNvSpPr txBox="1"/>
          <p:nvPr/>
        </p:nvSpPr>
        <p:spPr>
          <a:xfrm>
            <a:off x="1242203" y="1717185"/>
            <a:ext cx="65646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000000"/>
                </a:solidFill>
                <a:latin typeface="Fira Sans Black"/>
                <a:ea typeface="Fira Sans Black"/>
                <a:cs typeface="Fira Sans Black"/>
                <a:sym typeface="Fira Sans Black"/>
              </a:rPr>
              <a:t>This presentation template is free for everyone to use thanks to the following:</a:t>
            </a:r>
            <a:endParaRPr sz="700"/>
          </a:p>
        </p:txBody>
      </p:sp>
      <p:sp>
        <p:nvSpPr>
          <p:cNvPr id="941" name="Google Shape;941;p40"/>
          <p:cNvSpPr txBox="1"/>
          <p:nvPr/>
        </p:nvSpPr>
        <p:spPr>
          <a:xfrm>
            <a:off x="1409013" y="3179610"/>
            <a:ext cx="63261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SlidesCarnival for the presentation template</a:t>
            </a:r>
            <a:endParaRPr sz="700"/>
          </a:p>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Pexels for the photos</a:t>
            </a:r>
            <a:endParaRPr sz="700"/>
          </a:p>
        </p:txBody>
      </p:sp>
      <p:sp>
        <p:nvSpPr>
          <p:cNvPr id="942" name="Google Shape;942;p40"/>
          <p:cNvSpPr txBox="1"/>
          <p:nvPr/>
        </p:nvSpPr>
        <p:spPr>
          <a:xfrm>
            <a:off x="1409013" y="4007671"/>
            <a:ext cx="6325974" cy="431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2500" u="none" cap="none" strike="noStrike">
                <a:solidFill>
                  <a:srgbClr val="000000"/>
                </a:solidFill>
                <a:latin typeface="Fira Sans Black"/>
                <a:ea typeface="Fira Sans Black"/>
                <a:cs typeface="Fira Sans Black"/>
                <a:sym typeface="Fira Sans Black"/>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269" name="Shape 269"/>
        <p:cNvGrpSpPr/>
        <p:nvPr/>
      </p:nvGrpSpPr>
      <p:grpSpPr>
        <a:xfrm>
          <a:off x="0" y="0"/>
          <a:ext cx="0" cy="0"/>
          <a:chOff x="0" y="0"/>
          <a:chExt cx="0" cy="0"/>
        </a:xfrm>
      </p:grpSpPr>
      <p:pic>
        <p:nvPicPr>
          <p:cNvPr id="270" name="Google Shape;270;p24"/>
          <p:cNvPicPr preferRelativeResize="0"/>
          <p:nvPr/>
        </p:nvPicPr>
        <p:blipFill>
          <a:blip r:embed="rId3">
            <a:alphaModFix/>
          </a:blip>
          <a:stretch>
            <a:fillRect/>
          </a:stretch>
        </p:blipFill>
        <p:spPr>
          <a:xfrm>
            <a:off x="6400800" y="0"/>
            <a:ext cx="2743200" cy="5143500"/>
          </a:xfrm>
          <a:prstGeom prst="rect">
            <a:avLst/>
          </a:prstGeom>
          <a:noFill/>
          <a:ln>
            <a:noFill/>
          </a:ln>
        </p:spPr>
      </p:pic>
      <p:sp>
        <p:nvSpPr>
          <p:cNvPr id="271" name="Google Shape;271;p24"/>
          <p:cNvSpPr/>
          <p:nvPr/>
        </p:nvSpPr>
        <p:spPr>
          <a:xfrm>
            <a:off x="-4295638" y="-816477"/>
            <a:ext cx="6095314" cy="1507205"/>
          </a:xfrm>
          <a:custGeom>
            <a:rect b="b" l="l" r="r" t="t"/>
            <a:pathLst>
              <a:path extrusionOk="0" h="3014410" w="12190627">
                <a:moveTo>
                  <a:pt x="0" y="0"/>
                </a:moveTo>
                <a:lnTo>
                  <a:pt x="12190628" y="0"/>
                </a:lnTo>
                <a:lnTo>
                  <a:pt x="12190628" y="3014409"/>
                </a:lnTo>
                <a:lnTo>
                  <a:pt x="0" y="3014409"/>
                </a:lnTo>
                <a:lnTo>
                  <a:pt x="0" y="0"/>
                </a:lnTo>
                <a:close/>
              </a:path>
            </a:pathLst>
          </a:custGeom>
          <a:blipFill rotWithShape="1">
            <a:blip r:embed="rId4">
              <a:alphaModFix/>
            </a:blip>
            <a:stretch>
              <a:fillRect b="0" l="0" r="0" t="0"/>
            </a:stretch>
          </a:blipFill>
          <a:ln>
            <a:noFill/>
          </a:ln>
        </p:spPr>
      </p:sp>
      <p:sp>
        <p:nvSpPr>
          <p:cNvPr id="272" name="Google Shape;272;p24"/>
          <p:cNvSpPr/>
          <p:nvPr/>
        </p:nvSpPr>
        <p:spPr>
          <a:xfrm>
            <a:off x="8357829" y="3691496"/>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4">
              <a:alphaModFix/>
            </a:blip>
            <a:stretch>
              <a:fillRect b="0" l="0" r="0" t="0"/>
            </a:stretch>
          </a:blipFill>
          <a:ln>
            <a:noFill/>
          </a:ln>
        </p:spPr>
      </p:sp>
      <p:sp>
        <p:nvSpPr>
          <p:cNvPr id="273" name="Google Shape;273;p24"/>
          <p:cNvSpPr/>
          <p:nvPr/>
        </p:nvSpPr>
        <p:spPr>
          <a:xfrm>
            <a:off x="-5109360" y="-18765"/>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4">
              <a:alphaModFix/>
            </a:blip>
            <a:stretch>
              <a:fillRect b="0" l="0" r="0" t="0"/>
            </a:stretch>
          </a:blipFill>
          <a:ln>
            <a:noFill/>
          </a:ln>
        </p:spPr>
      </p:sp>
      <p:grpSp>
        <p:nvGrpSpPr>
          <p:cNvPr id="274" name="Google Shape;274;p24"/>
          <p:cNvGrpSpPr/>
          <p:nvPr/>
        </p:nvGrpSpPr>
        <p:grpSpPr>
          <a:xfrm>
            <a:off x="1541950" y="1319176"/>
            <a:ext cx="3756694" cy="364527"/>
            <a:chOff x="0" y="0"/>
            <a:chExt cx="10017851" cy="972071"/>
          </a:xfrm>
        </p:grpSpPr>
        <p:sp>
          <p:nvSpPr>
            <p:cNvPr id="275" name="Google Shape;275;p24"/>
            <p:cNvSpPr/>
            <p:nvPr/>
          </p:nvSpPr>
          <p:spPr>
            <a:xfrm>
              <a:off x="0" y="50800"/>
              <a:ext cx="3725727" cy="921271"/>
            </a:xfrm>
            <a:custGeom>
              <a:rect b="b" l="l" r="r" t="t"/>
              <a:pathLst>
                <a:path extrusionOk="0" h="921271" w="3725727">
                  <a:moveTo>
                    <a:pt x="0" y="0"/>
                  </a:moveTo>
                  <a:lnTo>
                    <a:pt x="3725727" y="0"/>
                  </a:lnTo>
                  <a:lnTo>
                    <a:pt x="3725727" y="921271"/>
                  </a:lnTo>
                  <a:lnTo>
                    <a:pt x="0" y="921271"/>
                  </a:lnTo>
                  <a:lnTo>
                    <a:pt x="0" y="0"/>
                  </a:lnTo>
                  <a:close/>
                </a:path>
              </a:pathLst>
            </a:custGeom>
            <a:blipFill rotWithShape="1">
              <a:blip r:embed="rId4">
                <a:alphaModFix/>
              </a:blip>
              <a:stretch>
                <a:fillRect b="0" l="0" r="0" t="0"/>
              </a:stretch>
            </a:blipFill>
            <a:ln>
              <a:noFill/>
            </a:ln>
          </p:spPr>
        </p:sp>
        <p:sp>
          <p:nvSpPr>
            <p:cNvPr id="276" name="Google Shape;276;p24"/>
            <p:cNvSpPr/>
            <p:nvPr/>
          </p:nvSpPr>
          <p:spPr>
            <a:xfrm rot="10800000">
              <a:off x="2658745" y="0"/>
              <a:ext cx="3725727" cy="921271"/>
            </a:xfrm>
            <a:custGeom>
              <a:rect b="b" l="l" r="r" t="t"/>
              <a:pathLst>
                <a:path extrusionOk="0" h="921271" w="3725727">
                  <a:moveTo>
                    <a:pt x="0" y="0"/>
                  </a:moveTo>
                  <a:lnTo>
                    <a:pt x="3725727" y="0"/>
                  </a:lnTo>
                  <a:lnTo>
                    <a:pt x="3725727" y="921271"/>
                  </a:lnTo>
                  <a:lnTo>
                    <a:pt x="0" y="921271"/>
                  </a:lnTo>
                  <a:lnTo>
                    <a:pt x="0" y="0"/>
                  </a:lnTo>
                  <a:close/>
                </a:path>
              </a:pathLst>
            </a:custGeom>
            <a:blipFill rotWithShape="1">
              <a:blip r:embed="rId4">
                <a:alphaModFix/>
              </a:blip>
              <a:stretch>
                <a:fillRect b="0" l="0" r="0" t="0"/>
              </a:stretch>
            </a:blipFill>
            <a:ln>
              <a:noFill/>
            </a:ln>
          </p:spPr>
        </p:sp>
        <p:sp>
          <p:nvSpPr>
            <p:cNvPr id="277" name="Google Shape;277;p24"/>
            <p:cNvSpPr/>
            <p:nvPr/>
          </p:nvSpPr>
          <p:spPr>
            <a:xfrm>
              <a:off x="3433255" y="50800"/>
              <a:ext cx="3725727" cy="921271"/>
            </a:xfrm>
            <a:custGeom>
              <a:rect b="b" l="l" r="r" t="t"/>
              <a:pathLst>
                <a:path extrusionOk="0" h="921271" w="3725727">
                  <a:moveTo>
                    <a:pt x="0" y="0"/>
                  </a:moveTo>
                  <a:lnTo>
                    <a:pt x="3725726" y="0"/>
                  </a:lnTo>
                  <a:lnTo>
                    <a:pt x="3725726" y="921271"/>
                  </a:lnTo>
                  <a:lnTo>
                    <a:pt x="0" y="921271"/>
                  </a:lnTo>
                  <a:lnTo>
                    <a:pt x="0" y="0"/>
                  </a:lnTo>
                  <a:close/>
                </a:path>
              </a:pathLst>
            </a:custGeom>
            <a:blipFill rotWithShape="1">
              <a:blip r:embed="rId4">
                <a:alphaModFix/>
              </a:blip>
              <a:stretch>
                <a:fillRect b="0" l="0" r="0" t="0"/>
              </a:stretch>
            </a:blipFill>
            <a:ln>
              <a:noFill/>
            </a:ln>
          </p:spPr>
        </p:sp>
        <p:sp>
          <p:nvSpPr>
            <p:cNvPr id="278" name="Google Shape;278;p24"/>
            <p:cNvSpPr/>
            <p:nvPr/>
          </p:nvSpPr>
          <p:spPr>
            <a:xfrm>
              <a:off x="6292124" y="50800"/>
              <a:ext cx="3725727" cy="921271"/>
            </a:xfrm>
            <a:custGeom>
              <a:rect b="b" l="l" r="r" t="t"/>
              <a:pathLst>
                <a:path extrusionOk="0" h="921271" w="3725727">
                  <a:moveTo>
                    <a:pt x="0" y="0"/>
                  </a:moveTo>
                  <a:lnTo>
                    <a:pt x="3725727" y="0"/>
                  </a:lnTo>
                  <a:lnTo>
                    <a:pt x="3725727" y="921271"/>
                  </a:lnTo>
                  <a:lnTo>
                    <a:pt x="0" y="921271"/>
                  </a:lnTo>
                  <a:lnTo>
                    <a:pt x="0" y="0"/>
                  </a:lnTo>
                  <a:close/>
                </a:path>
              </a:pathLst>
            </a:custGeom>
            <a:blipFill rotWithShape="1">
              <a:blip r:embed="rId4">
                <a:alphaModFix/>
              </a:blip>
              <a:stretch>
                <a:fillRect b="0" l="0" r="0" t="0"/>
              </a:stretch>
            </a:blipFill>
            <a:ln>
              <a:noFill/>
            </a:ln>
          </p:spPr>
        </p:sp>
      </p:grpSp>
      <p:sp>
        <p:nvSpPr>
          <p:cNvPr id="279" name="Google Shape;279;p24"/>
          <p:cNvSpPr/>
          <p:nvPr/>
        </p:nvSpPr>
        <p:spPr>
          <a:xfrm>
            <a:off x="7544107" y="4489210"/>
            <a:ext cx="6095314" cy="1507205"/>
          </a:xfrm>
          <a:custGeom>
            <a:rect b="b" l="l" r="r" t="t"/>
            <a:pathLst>
              <a:path extrusionOk="0" h="3014410" w="12190627">
                <a:moveTo>
                  <a:pt x="0" y="0"/>
                </a:moveTo>
                <a:lnTo>
                  <a:pt x="12190627" y="0"/>
                </a:lnTo>
                <a:lnTo>
                  <a:pt x="12190627" y="3014410"/>
                </a:lnTo>
                <a:lnTo>
                  <a:pt x="0" y="3014410"/>
                </a:lnTo>
                <a:lnTo>
                  <a:pt x="0" y="0"/>
                </a:lnTo>
                <a:close/>
              </a:path>
            </a:pathLst>
          </a:custGeom>
          <a:blipFill rotWithShape="1">
            <a:blip r:embed="rId4">
              <a:alphaModFix/>
            </a:blip>
            <a:stretch>
              <a:fillRect b="0" l="0" r="0" t="0"/>
            </a:stretch>
          </a:blipFill>
          <a:ln>
            <a:noFill/>
          </a:ln>
        </p:spPr>
      </p:sp>
      <p:sp>
        <p:nvSpPr>
          <p:cNvPr id="280" name="Google Shape;280;p24"/>
          <p:cNvSpPr txBox="1"/>
          <p:nvPr/>
        </p:nvSpPr>
        <p:spPr>
          <a:xfrm>
            <a:off x="1911498" y="447675"/>
            <a:ext cx="42420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How to Use This Presentation</a:t>
            </a:r>
            <a:endParaRPr sz="700"/>
          </a:p>
        </p:txBody>
      </p:sp>
      <p:sp>
        <p:nvSpPr>
          <p:cNvPr id="281" name="Google Shape;281;p24"/>
          <p:cNvSpPr txBox="1"/>
          <p:nvPr/>
        </p:nvSpPr>
        <p:spPr>
          <a:xfrm>
            <a:off x="1911498" y="2140903"/>
            <a:ext cx="41727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rPr b="0" i="0" lang="en" sz="900" u="sng" cap="none" strike="noStrike">
                <a:solidFill>
                  <a:srgbClr val="000000"/>
                </a:solidFill>
                <a:latin typeface="Nunito"/>
                <a:ea typeface="Nunito"/>
                <a:cs typeface="Nunito"/>
                <a:sym typeface="Nunito"/>
              </a:rPr>
              <a:t>Alternative:</a:t>
            </a:r>
            <a:r>
              <a:rPr b="0" i="0" lang="en" sz="900" u="none" cap="none" strike="noStrike">
                <a:solidFill>
                  <a:srgbClr val="000000"/>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282" name="Google Shape;282;p24"/>
          <p:cNvSpPr txBox="1"/>
          <p:nvPr/>
        </p:nvSpPr>
        <p:spPr>
          <a:xfrm>
            <a:off x="514350" y="2121853"/>
            <a:ext cx="1285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600" u="none" cap="none" strike="noStrike">
                <a:solidFill>
                  <a:srgbClr val="000000"/>
                </a:solidFill>
                <a:latin typeface="Nunito"/>
                <a:ea typeface="Nunito"/>
                <a:cs typeface="Nunito"/>
                <a:sym typeface="Nunito"/>
              </a:rPr>
              <a:t>Google Slides</a:t>
            </a:r>
            <a:endParaRPr sz="700"/>
          </a:p>
        </p:txBody>
      </p:sp>
      <p:sp>
        <p:nvSpPr>
          <p:cNvPr id="283" name="Google Shape;283;p24"/>
          <p:cNvSpPr txBox="1"/>
          <p:nvPr/>
        </p:nvSpPr>
        <p:spPr>
          <a:xfrm>
            <a:off x="1911498" y="3323673"/>
            <a:ext cx="40299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rPr b="0" i="0" lang="en" sz="900" u="sng" cap="none" strike="noStrike">
                <a:solidFill>
                  <a:srgbClr val="000000"/>
                </a:solidFill>
                <a:latin typeface="Nunito"/>
                <a:ea typeface="Nunito"/>
                <a:cs typeface="Nunito"/>
                <a:sym typeface="Nunito"/>
              </a:rPr>
              <a:t>Alternative:</a:t>
            </a:r>
            <a:r>
              <a:rPr b="0" i="0" lang="en" sz="900" u="none" cap="none" strike="noStrike">
                <a:solidFill>
                  <a:srgbClr val="000000"/>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sz="700"/>
          </a:p>
        </p:txBody>
      </p:sp>
      <p:sp>
        <p:nvSpPr>
          <p:cNvPr id="284" name="Google Shape;284;p24"/>
          <p:cNvSpPr txBox="1"/>
          <p:nvPr/>
        </p:nvSpPr>
        <p:spPr>
          <a:xfrm>
            <a:off x="514350" y="3304623"/>
            <a:ext cx="1285325" cy="26892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PowerPoint</a:t>
            </a:r>
            <a:endParaRPr sz="700"/>
          </a:p>
        </p:txBody>
      </p:sp>
      <p:sp>
        <p:nvSpPr>
          <p:cNvPr id="285" name="Google Shape;285;p24"/>
          <p:cNvSpPr txBox="1"/>
          <p:nvPr/>
        </p:nvSpPr>
        <p:spPr>
          <a:xfrm>
            <a:off x="1911498" y="4316730"/>
            <a:ext cx="41727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286" name="Google Shape;286;p24"/>
          <p:cNvSpPr txBox="1"/>
          <p:nvPr/>
        </p:nvSpPr>
        <p:spPr>
          <a:xfrm>
            <a:off x="514350" y="4360228"/>
            <a:ext cx="1027601" cy="26892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Canva</a:t>
            </a:r>
            <a:endParaRPr sz="700"/>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grpSp>
        <p:nvGrpSpPr>
          <p:cNvPr id="291" name="Google Shape;291;p25"/>
          <p:cNvGrpSpPr/>
          <p:nvPr/>
        </p:nvGrpSpPr>
        <p:grpSpPr>
          <a:xfrm>
            <a:off x="861643" y="1542791"/>
            <a:ext cx="1543050" cy="3600709"/>
            <a:chOff x="0" y="-19050"/>
            <a:chExt cx="812800" cy="1896670"/>
          </a:xfrm>
        </p:grpSpPr>
        <p:sp>
          <p:nvSpPr>
            <p:cNvPr id="292" name="Google Shape;292;p25"/>
            <p:cNvSpPr/>
            <p:nvPr/>
          </p:nvSpPr>
          <p:spPr>
            <a:xfrm>
              <a:off x="0" y="0"/>
              <a:ext cx="812800" cy="1877620"/>
            </a:xfrm>
            <a:custGeom>
              <a:rect b="b" l="l" r="r" t="t"/>
              <a:pathLst>
                <a:path extrusionOk="0" h="1877620" w="812800">
                  <a:moveTo>
                    <a:pt x="0" y="0"/>
                  </a:moveTo>
                  <a:lnTo>
                    <a:pt x="812800" y="0"/>
                  </a:lnTo>
                  <a:lnTo>
                    <a:pt x="812800" y="1877620"/>
                  </a:lnTo>
                  <a:lnTo>
                    <a:pt x="0" y="1877620"/>
                  </a:lnTo>
                  <a:close/>
                </a:path>
              </a:pathLst>
            </a:custGeom>
            <a:solidFill>
              <a:srgbClr val="C1FF72"/>
            </a:solidFill>
            <a:ln>
              <a:noFill/>
            </a:ln>
          </p:spPr>
        </p:sp>
        <p:sp>
          <p:nvSpPr>
            <p:cNvPr id="293" name="Google Shape;293;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4" name="Google Shape;294;p25"/>
          <p:cNvGrpSpPr/>
          <p:nvPr/>
        </p:nvGrpSpPr>
        <p:grpSpPr>
          <a:xfrm>
            <a:off x="3800475" y="1542791"/>
            <a:ext cx="1543050" cy="3600709"/>
            <a:chOff x="0" y="-19050"/>
            <a:chExt cx="812800" cy="1896670"/>
          </a:xfrm>
        </p:grpSpPr>
        <p:sp>
          <p:nvSpPr>
            <p:cNvPr id="295" name="Google Shape;295;p25"/>
            <p:cNvSpPr/>
            <p:nvPr/>
          </p:nvSpPr>
          <p:spPr>
            <a:xfrm>
              <a:off x="0" y="0"/>
              <a:ext cx="812800" cy="1877620"/>
            </a:xfrm>
            <a:custGeom>
              <a:rect b="b" l="l" r="r" t="t"/>
              <a:pathLst>
                <a:path extrusionOk="0" h="1877620" w="812800">
                  <a:moveTo>
                    <a:pt x="0" y="0"/>
                  </a:moveTo>
                  <a:lnTo>
                    <a:pt x="812800" y="0"/>
                  </a:lnTo>
                  <a:lnTo>
                    <a:pt x="812800" y="1877620"/>
                  </a:lnTo>
                  <a:lnTo>
                    <a:pt x="0" y="1877620"/>
                  </a:lnTo>
                  <a:close/>
                </a:path>
              </a:pathLst>
            </a:custGeom>
            <a:solidFill>
              <a:srgbClr val="C1FF72"/>
            </a:solidFill>
            <a:ln>
              <a:noFill/>
            </a:ln>
          </p:spPr>
        </p:sp>
        <p:sp>
          <p:nvSpPr>
            <p:cNvPr id="296" name="Google Shape;296;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7" name="Google Shape;297;p25"/>
          <p:cNvGrpSpPr/>
          <p:nvPr/>
        </p:nvGrpSpPr>
        <p:grpSpPr>
          <a:xfrm>
            <a:off x="6739307" y="1542791"/>
            <a:ext cx="1543050" cy="3600709"/>
            <a:chOff x="0" y="-19050"/>
            <a:chExt cx="812800" cy="1896670"/>
          </a:xfrm>
        </p:grpSpPr>
        <p:sp>
          <p:nvSpPr>
            <p:cNvPr id="298" name="Google Shape;298;p25"/>
            <p:cNvSpPr/>
            <p:nvPr/>
          </p:nvSpPr>
          <p:spPr>
            <a:xfrm>
              <a:off x="0" y="0"/>
              <a:ext cx="812800" cy="1877620"/>
            </a:xfrm>
            <a:custGeom>
              <a:rect b="b" l="l" r="r" t="t"/>
              <a:pathLst>
                <a:path extrusionOk="0" h="1877620" w="812800">
                  <a:moveTo>
                    <a:pt x="0" y="0"/>
                  </a:moveTo>
                  <a:lnTo>
                    <a:pt x="812800" y="0"/>
                  </a:lnTo>
                  <a:lnTo>
                    <a:pt x="812800" y="1877620"/>
                  </a:lnTo>
                  <a:lnTo>
                    <a:pt x="0" y="1877620"/>
                  </a:lnTo>
                  <a:close/>
                </a:path>
              </a:pathLst>
            </a:custGeom>
            <a:solidFill>
              <a:srgbClr val="C1FF72"/>
            </a:solidFill>
            <a:ln>
              <a:noFill/>
            </a:ln>
          </p:spPr>
        </p:sp>
        <p:sp>
          <p:nvSpPr>
            <p:cNvPr id="299" name="Google Shape;299;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0" name="Google Shape;300;p25"/>
          <p:cNvSpPr txBox="1"/>
          <p:nvPr/>
        </p:nvSpPr>
        <p:spPr>
          <a:xfrm>
            <a:off x="3993132" y="3712600"/>
            <a:ext cx="11577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301" name="Google Shape;301;p25"/>
          <p:cNvSpPr txBox="1"/>
          <p:nvPr/>
        </p:nvSpPr>
        <p:spPr>
          <a:xfrm>
            <a:off x="6931964" y="3712600"/>
            <a:ext cx="11577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302" name="Google Shape;302;p25"/>
          <p:cNvSpPr/>
          <p:nvPr/>
        </p:nvSpPr>
        <p:spPr>
          <a:xfrm>
            <a:off x="4411020" y="678606"/>
            <a:ext cx="2274753" cy="562485"/>
          </a:xfrm>
          <a:custGeom>
            <a:rect b="b" l="l" r="r" t="t"/>
            <a:pathLst>
              <a:path extrusionOk="0" h="1124969" w="4549506">
                <a:moveTo>
                  <a:pt x="0" y="0"/>
                </a:moveTo>
                <a:lnTo>
                  <a:pt x="4549506" y="0"/>
                </a:lnTo>
                <a:lnTo>
                  <a:pt x="4549506" y="1124969"/>
                </a:lnTo>
                <a:lnTo>
                  <a:pt x="0" y="1124969"/>
                </a:lnTo>
                <a:lnTo>
                  <a:pt x="0" y="0"/>
                </a:lnTo>
                <a:close/>
              </a:path>
            </a:pathLst>
          </a:custGeom>
          <a:blipFill rotWithShape="1">
            <a:blip r:embed="rId3">
              <a:alphaModFix/>
            </a:blip>
            <a:stretch>
              <a:fillRect b="0" l="0" r="0" t="0"/>
            </a:stretch>
          </a:blipFill>
          <a:ln>
            <a:noFill/>
          </a:ln>
        </p:spPr>
      </p:sp>
      <p:grpSp>
        <p:nvGrpSpPr>
          <p:cNvPr id="303" name="Google Shape;303;p25"/>
          <p:cNvGrpSpPr/>
          <p:nvPr/>
        </p:nvGrpSpPr>
        <p:grpSpPr>
          <a:xfrm rot="5400000">
            <a:off x="-371225" y="3832226"/>
            <a:ext cx="4776008" cy="5331775"/>
            <a:chOff x="0" y="0"/>
            <a:chExt cx="12736021" cy="14218067"/>
          </a:xfrm>
        </p:grpSpPr>
        <p:sp>
          <p:nvSpPr>
            <p:cNvPr id="304" name="Google Shape;304;p2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05" name="Google Shape;305;p2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06" name="Google Shape;306;p2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07" name="Google Shape;307;p2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08" name="Google Shape;308;p25"/>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09" name="Google Shape;309;p2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10" name="Google Shape;310;p2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11" name="Google Shape;311;p2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12" name="Google Shape;312;p2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13" name="Google Shape;313;p2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grpSp>
        <p:nvGrpSpPr>
          <p:cNvPr id="314" name="Google Shape;314;p25"/>
          <p:cNvGrpSpPr/>
          <p:nvPr/>
        </p:nvGrpSpPr>
        <p:grpSpPr>
          <a:xfrm rot="-5400000">
            <a:off x="5122459" y="3717926"/>
            <a:ext cx="4776008" cy="5331775"/>
            <a:chOff x="0" y="0"/>
            <a:chExt cx="12736021" cy="14218067"/>
          </a:xfrm>
        </p:grpSpPr>
        <p:sp>
          <p:nvSpPr>
            <p:cNvPr id="315" name="Google Shape;315;p2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16" name="Google Shape;316;p2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17" name="Google Shape;317;p2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18" name="Google Shape;318;p2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19" name="Google Shape;319;p25"/>
            <p:cNvSpPr/>
            <p:nvPr/>
          </p:nvSpPr>
          <p:spPr>
            <a:xfrm flipH="1">
              <a:off x="1324807" y="2496254"/>
              <a:ext cx="10050954" cy="2485327"/>
            </a:xfrm>
            <a:custGeom>
              <a:rect b="b" l="l" r="r" t="t"/>
              <a:pathLst>
                <a:path extrusionOk="0" h="2485327" w="10050954">
                  <a:moveTo>
                    <a:pt x="10050954" y="0"/>
                  </a:moveTo>
                  <a:lnTo>
                    <a:pt x="0" y="0"/>
                  </a:lnTo>
                  <a:lnTo>
                    <a:pt x="0" y="2485326"/>
                  </a:lnTo>
                  <a:lnTo>
                    <a:pt x="10050954" y="2485326"/>
                  </a:lnTo>
                  <a:lnTo>
                    <a:pt x="10050954" y="0"/>
                  </a:lnTo>
                  <a:close/>
                </a:path>
              </a:pathLst>
            </a:custGeom>
            <a:blipFill rotWithShape="1">
              <a:blip r:embed="rId3">
                <a:alphaModFix/>
              </a:blip>
              <a:stretch>
                <a:fillRect b="0" l="0" r="0" t="0"/>
              </a:stretch>
            </a:blipFill>
            <a:ln>
              <a:noFill/>
            </a:ln>
          </p:spPr>
        </p:sp>
        <p:sp>
          <p:nvSpPr>
            <p:cNvPr id="320" name="Google Shape;320;p2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21" name="Google Shape;321;p2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22" name="Google Shape;322;p2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23" name="Google Shape;323;p2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24" name="Google Shape;324;p2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grpSp>
        <p:nvGrpSpPr>
          <p:cNvPr id="325" name="Google Shape;325;p25"/>
          <p:cNvGrpSpPr/>
          <p:nvPr/>
        </p:nvGrpSpPr>
        <p:grpSpPr>
          <a:xfrm rot="-5400000">
            <a:off x="3228465" y="3770313"/>
            <a:ext cx="4776008" cy="5331775"/>
            <a:chOff x="0" y="0"/>
            <a:chExt cx="12736021" cy="14218067"/>
          </a:xfrm>
        </p:grpSpPr>
        <p:sp>
          <p:nvSpPr>
            <p:cNvPr id="326" name="Google Shape;326;p2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27" name="Google Shape;327;p2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28" name="Google Shape;328;p2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29" name="Google Shape;329;p2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30" name="Google Shape;330;p25"/>
            <p:cNvSpPr/>
            <p:nvPr/>
          </p:nvSpPr>
          <p:spPr>
            <a:xfrm flipH="1">
              <a:off x="1324807" y="2496254"/>
              <a:ext cx="10050954" cy="2485327"/>
            </a:xfrm>
            <a:custGeom>
              <a:rect b="b" l="l" r="r" t="t"/>
              <a:pathLst>
                <a:path extrusionOk="0" h="2485327" w="10050954">
                  <a:moveTo>
                    <a:pt x="10050954" y="0"/>
                  </a:moveTo>
                  <a:lnTo>
                    <a:pt x="0" y="0"/>
                  </a:lnTo>
                  <a:lnTo>
                    <a:pt x="0" y="2485326"/>
                  </a:lnTo>
                  <a:lnTo>
                    <a:pt x="10050954" y="2485326"/>
                  </a:lnTo>
                  <a:lnTo>
                    <a:pt x="10050954" y="0"/>
                  </a:lnTo>
                  <a:close/>
                </a:path>
              </a:pathLst>
            </a:custGeom>
            <a:blipFill rotWithShape="1">
              <a:blip r:embed="rId3">
                <a:alphaModFix/>
              </a:blip>
              <a:stretch>
                <a:fillRect b="0" l="0" r="0" t="0"/>
              </a:stretch>
            </a:blipFill>
            <a:ln>
              <a:noFill/>
            </a:ln>
          </p:spPr>
        </p:sp>
        <p:sp>
          <p:nvSpPr>
            <p:cNvPr id="331" name="Google Shape;331;p2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32" name="Google Shape;332;p2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33" name="Google Shape;333;p2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34" name="Google Shape;334;p2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35" name="Google Shape;335;p2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grpSp>
        <p:nvGrpSpPr>
          <p:cNvPr id="336" name="Google Shape;336;p25"/>
          <p:cNvGrpSpPr/>
          <p:nvPr/>
        </p:nvGrpSpPr>
        <p:grpSpPr>
          <a:xfrm rot="-5400000">
            <a:off x="9063875" y="3581083"/>
            <a:ext cx="4776008" cy="5331775"/>
            <a:chOff x="0" y="0"/>
            <a:chExt cx="12736021" cy="14218067"/>
          </a:xfrm>
        </p:grpSpPr>
        <p:sp>
          <p:nvSpPr>
            <p:cNvPr id="337" name="Google Shape;337;p25"/>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38" name="Google Shape;338;p25"/>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39" name="Google Shape;339;p25"/>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40" name="Google Shape;340;p25"/>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41" name="Google Shape;341;p25"/>
            <p:cNvSpPr/>
            <p:nvPr/>
          </p:nvSpPr>
          <p:spPr>
            <a:xfrm flipH="1">
              <a:off x="1324807" y="2496254"/>
              <a:ext cx="10050954" cy="2485327"/>
            </a:xfrm>
            <a:custGeom>
              <a:rect b="b" l="l" r="r" t="t"/>
              <a:pathLst>
                <a:path extrusionOk="0" h="2485327" w="10050954">
                  <a:moveTo>
                    <a:pt x="10050954" y="0"/>
                  </a:moveTo>
                  <a:lnTo>
                    <a:pt x="0" y="0"/>
                  </a:lnTo>
                  <a:lnTo>
                    <a:pt x="0" y="2485326"/>
                  </a:lnTo>
                  <a:lnTo>
                    <a:pt x="10050954" y="2485326"/>
                  </a:lnTo>
                  <a:lnTo>
                    <a:pt x="10050954" y="0"/>
                  </a:lnTo>
                  <a:close/>
                </a:path>
              </a:pathLst>
            </a:custGeom>
            <a:blipFill rotWithShape="1">
              <a:blip r:embed="rId3">
                <a:alphaModFix/>
              </a:blip>
              <a:stretch>
                <a:fillRect b="0" l="0" r="0" t="0"/>
              </a:stretch>
            </a:blipFill>
            <a:ln>
              <a:noFill/>
            </a:ln>
          </p:spPr>
        </p:sp>
        <p:sp>
          <p:nvSpPr>
            <p:cNvPr id="342" name="Google Shape;342;p25"/>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43" name="Google Shape;343;p25"/>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44" name="Google Shape;344;p25"/>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45" name="Google Shape;345;p25"/>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46" name="Google Shape;346;p25"/>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sp>
        <p:nvSpPr>
          <p:cNvPr id="347" name="Google Shape;347;p25"/>
          <p:cNvSpPr txBox="1"/>
          <p:nvPr/>
        </p:nvSpPr>
        <p:spPr>
          <a:xfrm>
            <a:off x="3745482" y="3274406"/>
            <a:ext cx="1653037"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About Us</a:t>
            </a:r>
            <a:endParaRPr sz="700"/>
          </a:p>
        </p:txBody>
      </p:sp>
      <p:sp>
        <p:nvSpPr>
          <p:cNvPr id="348" name="Google Shape;348;p25"/>
          <p:cNvSpPr txBox="1"/>
          <p:nvPr/>
        </p:nvSpPr>
        <p:spPr>
          <a:xfrm>
            <a:off x="806650" y="3274406"/>
            <a:ext cx="1653037"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Introduction</a:t>
            </a:r>
            <a:endParaRPr sz="700"/>
          </a:p>
        </p:txBody>
      </p:sp>
      <p:sp>
        <p:nvSpPr>
          <p:cNvPr id="349" name="Google Shape;349;p25"/>
          <p:cNvSpPr txBox="1"/>
          <p:nvPr/>
        </p:nvSpPr>
        <p:spPr>
          <a:xfrm>
            <a:off x="1054300" y="3712600"/>
            <a:ext cx="11577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350" name="Google Shape;350;p25"/>
          <p:cNvSpPr txBox="1"/>
          <p:nvPr/>
        </p:nvSpPr>
        <p:spPr>
          <a:xfrm>
            <a:off x="6562213" y="3274406"/>
            <a:ext cx="1897239" cy="26892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Our Projects</a:t>
            </a:r>
            <a:endParaRPr sz="700"/>
          </a:p>
        </p:txBody>
      </p:sp>
      <p:sp>
        <p:nvSpPr>
          <p:cNvPr id="351" name="Google Shape;351;p25"/>
          <p:cNvSpPr txBox="1"/>
          <p:nvPr/>
        </p:nvSpPr>
        <p:spPr>
          <a:xfrm>
            <a:off x="445112" y="447675"/>
            <a:ext cx="8253776" cy="596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Table Of Contents</a:t>
            </a:r>
            <a:endParaRPr sz="700"/>
          </a:p>
        </p:txBody>
      </p:sp>
      <p:pic>
        <p:nvPicPr>
          <p:cNvPr id="352" name="Google Shape;352;p25"/>
          <p:cNvPicPr preferRelativeResize="0"/>
          <p:nvPr/>
        </p:nvPicPr>
        <p:blipFill>
          <a:blip r:embed="rId4">
            <a:alphaModFix/>
          </a:blip>
          <a:stretch>
            <a:fillRect/>
          </a:stretch>
        </p:blipFill>
        <p:spPr>
          <a:xfrm>
            <a:off x="857500" y="1567958"/>
            <a:ext cx="1551324" cy="1621254"/>
          </a:xfrm>
          <a:prstGeom prst="rect">
            <a:avLst/>
          </a:prstGeom>
          <a:noFill/>
          <a:ln>
            <a:noFill/>
          </a:ln>
        </p:spPr>
      </p:pic>
      <p:pic>
        <p:nvPicPr>
          <p:cNvPr id="353" name="Google Shape;353;p25"/>
          <p:cNvPicPr preferRelativeResize="0"/>
          <p:nvPr/>
        </p:nvPicPr>
        <p:blipFill>
          <a:blip r:embed="rId5">
            <a:alphaModFix/>
          </a:blip>
          <a:stretch>
            <a:fillRect/>
          </a:stretch>
        </p:blipFill>
        <p:spPr>
          <a:xfrm>
            <a:off x="3796326" y="1567958"/>
            <a:ext cx="1551324" cy="1621254"/>
          </a:xfrm>
          <a:prstGeom prst="rect">
            <a:avLst/>
          </a:prstGeom>
          <a:noFill/>
          <a:ln>
            <a:noFill/>
          </a:ln>
        </p:spPr>
      </p:pic>
      <p:pic>
        <p:nvPicPr>
          <p:cNvPr id="354" name="Google Shape;354;p25"/>
          <p:cNvPicPr preferRelativeResize="0"/>
          <p:nvPr/>
        </p:nvPicPr>
        <p:blipFill>
          <a:blip r:embed="rId6">
            <a:alphaModFix/>
          </a:blip>
          <a:stretch>
            <a:fillRect/>
          </a:stretch>
        </p:blipFill>
        <p:spPr>
          <a:xfrm>
            <a:off x="6739301" y="1567959"/>
            <a:ext cx="1551324" cy="1621254"/>
          </a:xfrm>
          <a:prstGeom prst="rect">
            <a:avLst/>
          </a:prstGeom>
          <a:noFill/>
          <a:ln>
            <a:noFill/>
          </a:ln>
        </p:spPr>
      </p:pic>
      <p:sp>
        <p:nvSpPr>
          <p:cNvPr id="355" name="Google Shape;355;p25"/>
          <p:cNvSpPr/>
          <p:nvPr/>
        </p:nvSpPr>
        <p:spPr>
          <a:xfrm>
            <a:off x="2364440" y="1790637"/>
            <a:ext cx="1749741" cy="432663"/>
          </a:xfrm>
          <a:custGeom>
            <a:rect b="b" l="l" r="r" t="t"/>
            <a:pathLst>
              <a:path extrusionOk="0" h="865326" w="3499482">
                <a:moveTo>
                  <a:pt x="0" y="0"/>
                </a:moveTo>
                <a:lnTo>
                  <a:pt x="3499482" y="0"/>
                </a:lnTo>
                <a:lnTo>
                  <a:pt x="3499482" y="865326"/>
                </a:lnTo>
                <a:lnTo>
                  <a:pt x="0" y="865326"/>
                </a:lnTo>
                <a:lnTo>
                  <a:pt x="0" y="0"/>
                </a:lnTo>
                <a:close/>
              </a:path>
            </a:pathLst>
          </a:custGeom>
          <a:blipFill rotWithShape="1">
            <a:blip r:embed="rId7">
              <a:alphaModFix/>
            </a:blip>
            <a:stretch>
              <a:fillRect b="0" l="0" r="0" t="0"/>
            </a:stretch>
          </a:blipFill>
          <a:ln>
            <a:noFill/>
          </a:ln>
        </p:spPr>
      </p:sp>
      <p:sp>
        <p:nvSpPr>
          <p:cNvPr id="356" name="Google Shape;356;p25"/>
          <p:cNvSpPr/>
          <p:nvPr/>
        </p:nvSpPr>
        <p:spPr>
          <a:xfrm>
            <a:off x="2659759" y="1480104"/>
            <a:ext cx="1559249" cy="385559"/>
          </a:xfrm>
          <a:custGeom>
            <a:rect b="b" l="l" r="r" t="t"/>
            <a:pathLst>
              <a:path extrusionOk="0" h="771119" w="3118497">
                <a:moveTo>
                  <a:pt x="0" y="0"/>
                </a:moveTo>
                <a:lnTo>
                  <a:pt x="3118497" y="0"/>
                </a:lnTo>
                <a:lnTo>
                  <a:pt x="3118497" y="771119"/>
                </a:lnTo>
                <a:lnTo>
                  <a:pt x="0" y="771119"/>
                </a:lnTo>
                <a:lnTo>
                  <a:pt x="0" y="0"/>
                </a:lnTo>
                <a:close/>
              </a:path>
            </a:pathLst>
          </a:custGeom>
          <a:blipFill rotWithShape="1">
            <a:blip r:embed="rId7">
              <a:alphaModFix/>
            </a:blip>
            <a:stretch>
              <a:fillRect b="0" l="0" r="0" t="0"/>
            </a:stretch>
          </a:blipFill>
          <a:ln>
            <a:noFill/>
          </a:ln>
        </p:spPr>
      </p:sp>
      <p:sp>
        <p:nvSpPr>
          <p:cNvPr id="357" name="Google Shape;357;p25"/>
          <p:cNvSpPr/>
          <p:nvPr/>
        </p:nvSpPr>
        <p:spPr>
          <a:xfrm>
            <a:off x="7911121" y="2818560"/>
            <a:ext cx="1749741" cy="432663"/>
          </a:xfrm>
          <a:custGeom>
            <a:rect b="b" l="l" r="r" t="t"/>
            <a:pathLst>
              <a:path extrusionOk="0" h="865326" w="3499482">
                <a:moveTo>
                  <a:pt x="0" y="0"/>
                </a:moveTo>
                <a:lnTo>
                  <a:pt x="3499482" y="0"/>
                </a:lnTo>
                <a:lnTo>
                  <a:pt x="3499482" y="865326"/>
                </a:lnTo>
                <a:lnTo>
                  <a:pt x="0" y="865326"/>
                </a:lnTo>
                <a:lnTo>
                  <a:pt x="0" y="0"/>
                </a:lnTo>
                <a:close/>
              </a:path>
            </a:pathLst>
          </a:custGeom>
          <a:blipFill rotWithShape="1">
            <a:blip r:embed="rId7">
              <a:alphaModFix/>
            </a:blip>
            <a:stretch>
              <a:fillRect b="0" l="0" r="0" t="0"/>
            </a:stretch>
          </a:blipFill>
          <a:ln>
            <a:noFill/>
          </a:ln>
        </p:spPr>
      </p:sp>
      <p:sp>
        <p:nvSpPr>
          <p:cNvPr id="358" name="Google Shape;358;p25"/>
          <p:cNvSpPr/>
          <p:nvPr/>
        </p:nvSpPr>
        <p:spPr>
          <a:xfrm>
            <a:off x="8101614" y="2567388"/>
            <a:ext cx="1559249" cy="385560"/>
          </a:xfrm>
          <a:custGeom>
            <a:rect b="b" l="l" r="r" t="t"/>
            <a:pathLst>
              <a:path extrusionOk="0" h="771119" w="3118497">
                <a:moveTo>
                  <a:pt x="0" y="0"/>
                </a:moveTo>
                <a:lnTo>
                  <a:pt x="3118497" y="0"/>
                </a:lnTo>
                <a:lnTo>
                  <a:pt x="3118497" y="771119"/>
                </a:lnTo>
                <a:lnTo>
                  <a:pt x="0" y="771119"/>
                </a:lnTo>
                <a:lnTo>
                  <a:pt x="0" y="0"/>
                </a:lnTo>
                <a:close/>
              </a:path>
            </a:pathLst>
          </a:custGeom>
          <a:blipFill rotWithShape="1">
            <a:blip r:embed="rId7">
              <a:alphaModFix/>
            </a:blip>
            <a:stretch>
              <a:fillRect b="0" l="0" r="0" t="0"/>
            </a:stretch>
          </a:blipFill>
          <a:ln>
            <a:noFill/>
          </a:ln>
        </p:spPr>
      </p:sp>
      <p:sp>
        <p:nvSpPr>
          <p:cNvPr id="359" name="Google Shape;359;p25"/>
          <p:cNvSpPr/>
          <p:nvPr/>
        </p:nvSpPr>
        <p:spPr>
          <a:xfrm>
            <a:off x="-697460" y="2793962"/>
            <a:ext cx="1749741" cy="432663"/>
          </a:xfrm>
          <a:custGeom>
            <a:rect b="b" l="l" r="r" t="t"/>
            <a:pathLst>
              <a:path extrusionOk="0" h="865326" w="3499482">
                <a:moveTo>
                  <a:pt x="0" y="0"/>
                </a:moveTo>
                <a:lnTo>
                  <a:pt x="3499482" y="0"/>
                </a:lnTo>
                <a:lnTo>
                  <a:pt x="3499482" y="865326"/>
                </a:lnTo>
                <a:lnTo>
                  <a:pt x="0" y="865326"/>
                </a:lnTo>
                <a:lnTo>
                  <a:pt x="0" y="0"/>
                </a:lnTo>
                <a:close/>
              </a:path>
            </a:pathLst>
          </a:custGeom>
          <a:blipFill rotWithShape="1">
            <a:blip r:embed="rId7">
              <a:alphaModFix/>
            </a:blip>
            <a:stretch>
              <a:fillRect b="0" l="0" r="0" t="0"/>
            </a:stretch>
          </a:blipFill>
          <a:ln>
            <a:noFill/>
          </a:ln>
        </p:spPr>
      </p:sp>
      <p:sp>
        <p:nvSpPr>
          <p:cNvPr id="360" name="Google Shape;360;p25"/>
          <p:cNvSpPr/>
          <p:nvPr/>
        </p:nvSpPr>
        <p:spPr>
          <a:xfrm>
            <a:off x="-402141" y="2483430"/>
            <a:ext cx="1559249" cy="385560"/>
          </a:xfrm>
          <a:custGeom>
            <a:rect b="b" l="l" r="r" t="t"/>
            <a:pathLst>
              <a:path extrusionOk="0" h="771119" w="3118497">
                <a:moveTo>
                  <a:pt x="0" y="0"/>
                </a:moveTo>
                <a:lnTo>
                  <a:pt x="3118497" y="0"/>
                </a:lnTo>
                <a:lnTo>
                  <a:pt x="3118497" y="771119"/>
                </a:lnTo>
                <a:lnTo>
                  <a:pt x="0" y="771119"/>
                </a:lnTo>
                <a:lnTo>
                  <a:pt x="0" y="0"/>
                </a:lnTo>
                <a:close/>
              </a:path>
            </a:pathLst>
          </a:custGeom>
          <a:blipFill rotWithShape="1">
            <a:blip r:embed="rId7">
              <a:alphaModFix/>
            </a:blip>
            <a:stretch>
              <a:fillRect b="0" l="0" r="0" t="0"/>
            </a:stretch>
          </a:blipFill>
          <a:ln>
            <a:noFill/>
          </a:ln>
        </p:spPr>
      </p:sp>
      <p:sp>
        <p:nvSpPr>
          <p:cNvPr id="361" name="Google Shape;361;p25"/>
          <p:cNvSpPr/>
          <p:nvPr/>
        </p:nvSpPr>
        <p:spPr>
          <a:xfrm>
            <a:off x="-621710" y="2793962"/>
            <a:ext cx="1749741" cy="432663"/>
          </a:xfrm>
          <a:custGeom>
            <a:rect b="b" l="l" r="r" t="t"/>
            <a:pathLst>
              <a:path extrusionOk="0" h="865326" w="3499482">
                <a:moveTo>
                  <a:pt x="0" y="0"/>
                </a:moveTo>
                <a:lnTo>
                  <a:pt x="3499482" y="0"/>
                </a:lnTo>
                <a:lnTo>
                  <a:pt x="3499482" y="865326"/>
                </a:lnTo>
                <a:lnTo>
                  <a:pt x="0" y="865326"/>
                </a:lnTo>
                <a:lnTo>
                  <a:pt x="0" y="0"/>
                </a:lnTo>
                <a:close/>
              </a:path>
            </a:pathLst>
          </a:custGeom>
          <a:blipFill rotWithShape="1">
            <a:blip r:embed="rId7">
              <a:alphaModFix/>
            </a:blip>
            <a:stretch>
              <a:fillRect b="0" l="0" r="0" t="0"/>
            </a:stretch>
          </a:blipFill>
          <a:ln>
            <a:noFill/>
          </a:ln>
        </p:spPr>
      </p:sp>
      <p:sp>
        <p:nvSpPr>
          <p:cNvPr id="362" name="Google Shape;362;p25"/>
          <p:cNvSpPr/>
          <p:nvPr/>
        </p:nvSpPr>
        <p:spPr>
          <a:xfrm>
            <a:off x="-326391" y="2483430"/>
            <a:ext cx="1559249" cy="385560"/>
          </a:xfrm>
          <a:custGeom>
            <a:rect b="b" l="l" r="r" t="t"/>
            <a:pathLst>
              <a:path extrusionOk="0" h="771119" w="3118497">
                <a:moveTo>
                  <a:pt x="0" y="0"/>
                </a:moveTo>
                <a:lnTo>
                  <a:pt x="3118497" y="0"/>
                </a:lnTo>
                <a:lnTo>
                  <a:pt x="3118497" y="771119"/>
                </a:lnTo>
                <a:lnTo>
                  <a:pt x="0" y="771119"/>
                </a:lnTo>
                <a:lnTo>
                  <a:pt x="0" y="0"/>
                </a:lnTo>
                <a:close/>
              </a:path>
            </a:pathLst>
          </a:custGeom>
          <a:blipFill rotWithShape="1">
            <a:blip r:embed="rId7">
              <a:alphaModFix/>
            </a:blip>
            <a:stretch>
              <a:fillRect b="0" l="0" r="0" t="0"/>
            </a:stretch>
          </a:blipFill>
          <a:ln>
            <a:noFill/>
          </a:ln>
        </p:spPr>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366" name="Shape 366"/>
        <p:cNvGrpSpPr/>
        <p:nvPr/>
      </p:nvGrpSpPr>
      <p:grpSpPr>
        <a:xfrm>
          <a:off x="0" y="0"/>
          <a:ext cx="0" cy="0"/>
          <a:chOff x="0" y="0"/>
          <a:chExt cx="0" cy="0"/>
        </a:xfrm>
      </p:grpSpPr>
      <p:pic>
        <p:nvPicPr>
          <p:cNvPr id="367" name="Google Shape;367;p26"/>
          <p:cNvPicPr preferRelativeResize="0"/>
          <p:nvPr/>
        </p:nvPicPr>
        <p:blipFill>
          <a:blip r:embed="rId3">
            <a:alphaModFix/>
          </a:blip>
          <a:stretch>
            <a:fillRect/>
          </a:stretch>
        </p:blipFill>
        <p:spPr>
          <a:xfrm>
            <a:off x="5029200" y="0"/>
            <a:ext cx="4114800" cy="5143500"/>
          </a:xfrm>
          <a:prstGeom prst="rect">
            <a:avLst/>
          </a:prstGeom>
          <a:noFill/>
          <a:ln>
            <a:noFill/>
          </a:ln>
        </p:spPr>
      </p:pic>
      <p:grpSp>
        <p:nvGrpSpPr>
          <p:cNvPr id="368" name="Google Shape;368;p26"/>
          <p:cNvGrpSpPr/>
          <p:nvPr/>
        </p:nvGrpSpPr>
        <p:grpSpPr>
          <a:xfrm>
            <a:off x="2036691" y="-188275"/>
            <a:ext cx="4776008" cy="5331775"/>
            <a:chOff x="0" y="0"/>
            <a:chExt cx="12736021" cy="14218067"/>
          </a:xfrm>
        </p:grpSpPr>
        <p:sp>
          <p:nvSpPr>
            <p:cNvPr id="369" name="Google Shape;369;p26"/>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370" name="Google Shape;370;p26"/>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4">
                <a:alphaModFix/>
              </a:blip>
              <a:stretch>
                <a:fillRect b="0" l="0" r="0" t="0"/>
              </a:stretch>
            </a:blipFill>
            <a:ln>
              <a:noFill/>
            </a:ln>
          </p:spPr>
        </p:sp>
        <p:sp>
          <p:nvSpPr>
            <p:cNvPr id="371" name="Google Shape;371;p26"/>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372" name="Google Shape;372;p26"/>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373" name="Google Shape;373;p26"/>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374" name="Google Shape;374;p26"/>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4">
                <a:alphaModFix/>
              </a:blip>
              <a:stretch>
                <a:fillRect b="0" l="0" r="0" t="0"/>
              </a:stretch>
            </a:blipFill>
            <a:ln>
              <a:noFill/>
            </a:ln>
          </p:spPr>
        </p:sp>
        <p:sp>
          <p:nvSpPr>
            <p:cNvPr id="375" name="Google Shape;375;p26"/>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376" name="Google Shape;376;p26"/>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377" name="Google Shape;377;p26"/>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378" name="Google Shape;378;p26"/>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grpSp>
      <p:grpSp>
        <p:nvGrpSpPr>
          <p:cNvPr id="379" name="Google Shape;379;p26"/>
          <p:cNvGrpSpPr/>
          <p:nvPr/>
        </p:nvGrpSpPr>
        <p:grpSpPr>
          <a:xfrm>
            <a:off x="806649" y="554292"/>
            <a:ext cx="4463373" cy="3087083"/>
            <a:chOff x="0" y="-438150"/>
            <a:chExt cx="11902328" cy="8232222"/>
          </a:xfrm>
        </p:grpSpPr>
        <p:sp>
          <p:nvSpPr>
            <p:cNvPr id="380" name="Google Shape;380;p26"/>
            <p:cNvSpPr txBox="1"/>
            <p:nvPr/>
          </p:nvSpPr>
          <p:spPr>
            <a:xfrm>
              <a:off x="0" y="4692044"/>
              <a:ext cx="11902328" cy="210584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 sz="4800" u="none" cap="none" strike="noStrike">
                  <a:solidFill>
                    <a:srgbClr val="000000"/>
                  </a:solidFill>
                  <a:latin typeface="Fira Sans Black"/>
                  <a:ea typeface="Fira Sans Black"/>
                  <a:cs typeface="Fira Sans Black"/>
                  <a:sym typeface="Fira Sans Black"/>
                </a:rPr>
                <a:t>Introduction</a:t>
              </a:r>
              <a:endParaRPr sz="700"/>
            </a:p>
          </p:txBody>
        </p:sp>
        <p:sp>
          <p:nvSpPr>
            <p:cNvPr id="381" name="Google Shape;381;p26"/>
            <p:cNvSpPr txBox="1"/>
            <p:nvPr/>
          </p:nvSpPr>
          <p:spPr>
            <a:xfrm>
              <a:off x="0" y="-438150"/>
              <a:ext cx="7962731" cy="5124159"/>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11600" u="none" cap="none" strike="noStrike">
                  <a:solidFill>
                    <a:srgbClr val="99E13C"/>
                  </a:solidFill>
                  <a:latin typeface="Fira Sans Black"/>
                  <a:ea typeface="Fira Sans Black"/>
                  <a:cs typeface="Fira Sans Black"/>
                  <a:sym typeface="Fira Sans Black"/>
                </a:rPr>
                <a:t>01.</a:t>
              </a:r>
              <a:endParaRPr sz="700"/>
            </a:p>
          </p:txBody>
        </p:sp>
        <p:sp>
          <p:nvSpPr>
            <p:cNvPr id="382" name="Google Shape;382;p26"/>
            <p:cNvSpPr txBox="1"/>
            <p:nvPr/>
          </p:nvSpPr>
          <p:spPr>
            <a:xfrm>
              <a:off x="4167474" y="7434944"/>
              <a:ext cx="6136942" cy="359128"/>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grpSp>
      <p:grpSp>
        <p:nvGrpSpPr>
          <p:cNvPr id="383" name="Google Shape;383;p26"/>
          <p:cNvGrpSpPr/>
          <p:nvPr/>
        </p:nvGrpSpPr>
        <p:grpSpPr>
          <a:xfrm rot="-5400000">
            <a:off x="788557" y="2413699"/>
            <a:ext cx="1543069" cy="1579215"/>
            <a:chOff x="0" y="-19050"/>
            <a:chExt cx="812800" cy="831850"/>
          </a:xfrm>
        </p:grpSpPr>
        <p:sp>
          <p:nvSpPr>
            <p:cNvPr id="384" name="Google Shape;384;p26"/>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385" name="Google Shape;38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386" name="Google Shape;386;p26"/>
          <p:cNvCxnSpPr/>
          <p:nvPr/>
        </p:nvCxnSpPr>
        <p:spPr>
          <a:xfrm>
            <a:off x="806649" y="3958061"/>
            <a:ext cx="3811418"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grpSp>
        <p:nvGrpSpPr>
          <p:cNvPr id="391" name="Google Shape;391;p27"/>
          <p:cNvGrpSpPr/>
          <p:nvPr/>
        </p:nvGrpSpPr>
        <p:grpSpPr>
          <a:xfrm>
            <a:off x="-1666625" y="-188275"/>
            <a:ext cx="4776008" cy="5331775"/>
            <a:chOff x="0" y="0"/>
            <a:chExt cx="12736021" cy="14218067"/>
          </a:xfrm>
        </p:grpSpPr>
        <p:sp>
          <p:nvSpPr>
            <p:cNvPr id="392" name="Google Shape;392;p27"/>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93" name="Google Shape;393;p27"/>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94" name="Google Shape;394;p27"/>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395" name="Google Shape;395;p27"/>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96" name="Google Shape;396;p27"/>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97" name="Google Shape;397;p27"/>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3">
                <a:alphaModFix/>
              </a:blip>
              <a:stretch>
                <a:fillRect b="0" l="0" r="0" t="0"/>
              </a:stretch>
            </a:blipFill>
            <a:ln>
              <a:noFill/>
            </a:ln>
          </p:spPr>
        </p:sp>
        <p:sp>
          <p:nvSpPr>
            <p:cNvPr id="398" name="Google Shape;398;p27"/>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3">
                <a:alphaModFix/>
              </a:blip>
              <a:stretch>
                <a:fillRect b="0" l="0" r="0" t="0"/>
              </a:stretch>
            </a:blipFill>
            <a:ln>
              <a:noFill/>
            </a:ln>
          </p:spPr>
        </p:sp>
        <p:sp>
          <p:nvSpPr>
            <p:cNvPr id="399" name="Google Shape;399;p27"/>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400" name="Google Shape;400;p27"/>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sp>
          <p:nvSpPr>
            <p:cNvPr id="401" name="Google Shape;401;p27"/>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3">
                <a:alphaModFix/>
              </a:blip>
              <a:stretch>
                <a:fillRect b="0" l="0" r="0" t="0"/>
              </a:stretch>
            </a:blipFill>
            <a:ln>
              <a:noFill/>
            </a:ln>
          </p:spPr>
        </p:sp>
      </p:grpSp>
      <p:cxnSp>
        <p:nvCxnSpPr>
          <p:cNvPr id="402" name="Google Shape;402;p27"/>
          <p:cNvCxnSpPr/>
          <p:nvPr/>
        </p:nvCxnSpPr>
        <p:spPr>
          <a:xfrm>
            <a:off x="4561865" y="1284568"/>
            <a:ext cx="0" cy="2574364"/>
          </a:xfrm>
          <a:prstGeom prst="straightConnector1">
            <a:avLst/>
          </a:prstGeom>
          <a:noFill/>
          <a:ln cap="flat" cmpd="sng" w="19050">
            <a:solidFill>
              <a:srgbClr val="000000"/>
            </a:solidFill>
            <a:prstDash val="solid"/>
            <a:round/>
            <a:headEnd len="sm" w="sm" type="none"/>
            <a:tailEnd len="sm" w="sm" type="none"/>
          </a:ln>
        </p:spPr>
      </p:cxnSp>
      <p:grpSp>
        <p:nvGrpSpPr>
          <p:cNvPr id="403" name="Google Shape;403;p27"/>
          <p:cNvGrpSpPr/>
          <p:nvPr/>
        </p:nvGrpSpPr>
        <p:grpSpPr>
          <a:xfrm>
            <a:off x="4822942" y="2458411"/>
            <a:ext cx="3071521" cy="446711"/>
            <a:chOff x="0" y="0"/>
            <a:chExt cx="8190721" cy="1191231"/>
          </a:xfrm>
        </p:grpSpPr>
        <p:sp>
          <p:nvSpPr>
            <p:cNvPr id="404" name="Google Shape;404;p27"/>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sp>
          <p:nvSpPr>
            <p:cNvPr id="405" name="Google Shape;405;p27"/>
            <p:cNvSpPr/>
            <p:nvPr/>
          </p:nvSpPr>
          <p:spPr>
            <a:xfrm>
              <a:off x="3373243"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grpSp>
      <p:grpSp>
        <p:nvGrpSpPr>
          <p:cNvPr id="406" name="Google Shape;406;p27"/>
          <p:cNvGrpSpPr/>
          <p:nvPr/>
        </p:nvGrpSpPr>
        <p:grpSpPr>
          <a:xfrm>
            <a:off x="4545084" y="1689775"/>
            <a:ext cx="1543069" cy="1579215"/>
            <a:chOff x="0" y="-19050"/>
            <a:chExt cx="812800" cy="831850"/>
          </a:xfrm>
        </p:grpSpPr>
        <p:sp>
          <p:nvSpPr>
            <p:cNvPr id="407" name="Google Shape;407;p27"/>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408" name="Google Shape;40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9" name="Google Shape;409;p27"/>
          <p:cNvSpPr txBox="1"/>
          <p:nvPr/>
        </p:nvSpPr>
        <p:spPr>
          <a:xfrm>
            <a:off x="4901633" y="1554515"/>
            <a:ext cx="35211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Welcome To Presentation</a:t>
            </a:r>
            <a:endParaRPr sz="700"/>
          </a:p>
        </p:txBody>
      </p:sp>
      <p:sp>
        <p:nvSpPr>
          <p:cNvPr id="410" name="Google Shape;410;p27"/>
          <p:cNvSpPr txBox="1"/>
          <p:nvPr/>
        </p:nvSpPr>
        <p:spPr>
          <a:xfrm>
            <a:off x="4901633" y="3239100"/>
            <a:ext cx="24828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I'm Rain, and I'll be sharing with you my beautiful ideas. Follow me at @reallygreatsite to learn more. </a:t>
            </a:r>
            <a:endParaRPr sz="700"/>
          </a:p>
        </p:txBody>
      </p:sp>
      <p:pic>
        <p:nvPicPr>
          <p:cNvPr id="411" name="Google Shape;411;p27"/>
          <p:cNvPicPr preferRelativeResize="0"/>
          <p:nvPr/>
        </p:nvPicPr>
        <p:blipFill>
          <a:blip r:embed="rId4">
            <a:alphaModFix/>
          </a:blip>
          <a:stretch>
            <a:fillRect/>
          </a:stretch>
        </p:blipFill>
        <p:spPr>
          <a:xfrm>
            <a:off x="546226" y="665012"/>
            <a:ext cx="3618300" cy="3625200"/>
          </a:xfrm>
          <a:prstGeom prst="ellipse">
            <a:avLst/>
          </a:prstGeom>
          <a:noFill/>
          <a:ln>
            <a:noFill/>
          </a:ln>
        </p:spPr>
      </p:pic>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8"/>
          <p:cNvSpPr/>
          <p:nvPr/>
        </p:nvSpPr>
        <p:spPr>
          <a:xfrm>
            <a:off x="6922175" y="0"/>
            <a:ext cx="3769108" cy="931998"/>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3">
              <a:alphaModFix/>
            </a:blip>
            <a:stretch>
              <a:fillRect b="0" l="0" r="0" t="0"/>
            </a:stretch>
          </a:blipFill>
          <a:ln>
            <a:noFill/>
          </a:ln>
        </p:spPr>
      </p:sp>
      <p:sp>
        <p:nvSpPr>
          <p:cNvPr id="417" name="Google Shape;417;p28"/>
          <p:cNvSpPr/>
          <p:nvPr/>
        </p:nvSpPr>
        <p:spPr>
          <a:xfrm>
            <a:off x="6324546" y="2627956"/>
            <a:ext cx="3769108" cy="931998"/>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3">
              <a:alphaModFix/>
            </a:blip>
            <a:stretch>
              <a:fillRect b="0" l="0" r="0" t="0"/>
            </a:stretch>
          </a:blipFill>
          <a:ln>
            <a:noFill/>
          </a:ln>
        </p:spPr>
      </p:sp>
      <p:sp>
        <p:nvSpPr>
          <p:cNvPr id="418" name="Google Shape;418;p28"/>
          <p:cNvSpPr/>
          <p:nvPr/>
        </p:nvSpPr>
        <p:spPr>
          <a:xfrm>
            <a:off x="6622066" y="465999"/>
            <a:ext cx="3769108" cy="931998"/>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3">
              <a:alphaModFix/>
            </a:blip>
            <a:stretch>
              <a:fillRect b="0" l="0" r="0" t="0"/>
            </a:stretch>
          </a:blipFill>
          <a:ln>
            <a:noFill/>
          </a:ln>
        </p:spPr>
      </p:sp>
      <p:sp>
        <p:nvSpPr>
          <p:cNvPr id="419" name="Google Shape;419;p28"/>
          <p:cNvSpPr/>
          <p:nvPr/>
        </p:nvSpPr>
        <p:spPr>
          <a:xfrm>
            <a:off x="6608772" y="3093956"/>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3">
              <a:alphaModFix/>
            </a:blip>
            <a:stretch>
              <a:fillRect b="0" l="0" r="0" t="0"/>
            </a:stretch>
          </a:blipFill>
          <a:ln>
            <a:noFill/>
          </a:ln>
        </p:spPr>
      </p:sp>
      <p:sp>
        <p:nvSpPr>
          <p:cNvPr id="420" name="Google Shape;420;p28"/>
          <p:cNvSpPr/>
          <p:nvPr/>
        </p:nvSpPr>
        <p:spPr>
          <a:xfrm>
            <a:off x="6412077" y="936095"/>
            <a:ext cx="3769108" cy="931998"/>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3">
              <a:alphaModFix/>
            </a:blip>
            <a:stretch>
              <a:fillRect b="0" l="0" r="0" t="0"/>
            </a:stretch>
          </a:blipFill>
          <a:ln>
            <a:noFill/>
          </a:ln>
        </p:spPr>
      </p:sp>
      <p:sp>
        <p:nvSpPr>
          <p:cNvPr id="421" name="Google Shape;421;p28"/>
          <p:cNvSpPr/>
          <p:nvPr/>
        </p:nvSpPr>
        <p:spPr>
          <a:xfrm>
            <a:off x="6398783" y="3564052"/>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3">
              <a:alphaModFix/>
            </a:blip>
            <a:stretch>
              <a:fillRect b="0" l="0" r="0" t="0"/>
            </a:stretch>
          </a:blipFill>
          <a:ln>
            <a:noFill/>
          </a:ln>
        </p:spPr>
      </p:sp>
      <p:sp>
        <p:nvSpPr>
          <p:cNvPr id="422" name="Google Shape;422;p28"/>
          <p:cNvSpPr/>
          <p:nvPr/>
        </p:nvSpPr>
        <p:spPr>
          <a:xfrm>
            <a:off x="6178660" y="1380013"/>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3">
              <a:alphaModFix/>
            </a:blip>
            <a:stretch>
              <a:fillRect b="0" l="0" r="0" t="0"/>
            </a:stretch>
          </a:blipFill>
          <a:ln>
            <a:noFill/>
          </a:ln>
        </p:spPr>
      </p:sp>
      <p:sp>
        <p:nvSpPr>
          <p:cNvPr id="423" name="Google Shape;423;p28"/>
          <p:cNvSpPr/>
          <p:nvPr/>
        </p:nvSpPr>
        <p:spPr>
          <a:xfrm>
            <a:off x="6165366" y="4007969"/>
            <a:ext cx="3769108" cy="931997"/>
          </a:xfrm>
          <a:custGeom>
            <a:rect b="b" l="l" r="r" t="t"/>
            <a:pathLst>
              <a:path extrusionOk="0" h="1863995" w="7538215">
                <a:moveTo>
                  <a:pt x="0" y="0"/>
                </a:moveTo>
                <a:lnTo>
                  <a:pt x="7538215" y="0"/>
                </a:lnTo>
                <a:lnTo>
                  <a:pt x="7538215" y="1863995"/>
                </a:lnTo>
                <a:lnTo>
                  <a:pt x="0" y="1863995"/>
                </a:lnTo>
                <a:lnTo>
                  <a:pt x="0" y="0"/>
                </a:lnTo>
                <a:close/>
              </a:path>
            </a:pathLst>
          </a:custGeom>
          <a:blipFill rotWithShape="1">
            <a:blip r:embed="rId3">
              <a:alphaModFix/>
            </a:blip>
            <a:stretch>
              <a:fillRect b="0" l="0" r="0" t="0"/>
            </a:stretch>
          </a:blipFill>
          <a:ln>
            <a:noFill/>
          </a:ln>
        </p:spPr>
      </p:sp>
      <p:sp>
        <p:nvSpPr>
          <p:cNvPr id="424" name="Google Shape;424;p28"/>
          <p:cNvSpPr/>
          <p:nvPr/>
        </p:nvSpPr>
        <p:spPr>
          <a:xfrm>
            <a:off x="5928569" y="1771821"/>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3">
              <a:alphaModFix/>
            </a:blip>
            <a:stretch>
              <a:fillRect b="0" l="0" r="0" t="0"/>
            </a:stretch>
          </a:blipFill>
          <a:ln>
            <a:noFill/>
          </a:ln>
        </p:spPr>
      </p:sp>
      <p:sp>
        <p:nvSpPr>
          <p:cNvPr id="425" name="Google Shape;425;p28"/>
          <p:cNvSpPr/>
          <p:nvPr/>
        </p:nvSpPr>
        <p:spPr>
          <a:xfrm>
            <a:off x="5915274" y="4399778"/>
            <a:ext cx="3769108" cy="931997"/>
          </a:xfrm>
          <a:custGeom>
            <a:rect b="b" l="l" r="r" t="t"/>
            <a:pathLst>
              <a:path extrusionOk="0" h="1863995" w="7538215">
                <a:moveTo>
                  <a:pt x="0" y="0"/>
                </a:moveTo>
                <a:lnTo>
                  <a:pt x="7538216" y="0"/>
                </a:lnTo>
                <a:lnTo>
                  <a:pt x="7538216" y="1863995"/>
                </a:lnTo>
                <a:lnTo>
                  <a:pt x="0" y="1863995"/>
                </a:lnTo>
                <a:lnTo>
                  <a:pt x="0" y="0"/>
                </a:lnTo>
                <a:close/>
              </a:path>
            </a:pathLst>
          </a:custGeom>
          <a:blipFill rotWithShape="1">
            <a:blip r:embed="rId3">
              <a:alphaModFix/>
            </a:blip>
            <a:stretch>
              <a:fillRect b="0" l="0" r="0" t="0"/>
            </a:stretch>
          </a:blipFill>
          <a:ln>
            <a:noFill/>
          </a:ln>
        </p:spPr>
      </p:sp>
      <p:sp>
        <p:nvSpPr>
          <p:cNvPr id="426" name="Google Shape;426;p28"/>
          <p:cNvSpPr/>
          <p:nvPr/>
        </p:nvSpPr>
        <p:spPr>
          <a:xfrm>
            <a:off x="4346231" y="964632"/>
            <a:ext cx="4208494" cy="3214237"/>
          </a:xfrm>
          <a:custGeom>
            <a:rect b="b" l="l" r="r" t="t"/>
            <a:pathLst>
              <a:path extrusionOk="0" h="6428474" w="8416988">
                <a:moveTo>
                  <a:pt x="0" y="0"/>
                </a:moveTo>
                <a:lnTo>
                  <a:pt x="8416988" y="0"/>
                </a:lnTo>
                <a:lnTo>
                  <a:pt x="8416988" y="6428474"/>
                </a:lnTo>
                <a:lnTo>
                  <a:pt x="0" y="6428474"/>
                </a:lnTo>
                <a:lnTo>
                  <a:pt x="0" y="0"/>
                </a:lnTo>
                <a:close/>
              </a:path>
            </a:pathLst>
          </a:custGeom>
          <a:blipFill rotWithShape="1">
            <a:blip r:embed="rId4">
              <a:alphaModFix/>
            </a:blip>
            <a:stretch>
              <a:fillRect b="0" l="0" r="0" t="0"/>
            </a:stretch>
          </a:blipFill>
          <a:ln>
            <a:noFill/>
          </a:ln>
        </p:spPr>
      </p:sp>
      <p:cxnSp>
        <p:nvCxnSpPr>
          <p:cNvPr id="427" name="Google Shape;427;p28"/>
          <p:cNvCxnSpPr/>
          <p:nvPr/>
        </p:nvCxnSpPr>
        <p:spPr>
          <a:xfrm>
            <a:off x="1138238" y="3819716"/>
            <a:ext cx="0" cy="2574364"/>
          </a:xfrm>
          <a:prstGeom prst="straightConnector1">
            <a:avLst/>
          </a:prstGeom>
          <a:noFill/>
          <a:ln cap="flat" cmpd="sng" w="19050">
            <a:solidFill>
              <a:srgbClr val="000000"/>
            </a:solidFill>
            <a:prstDash val="solid"/>
            <a:round/>
            <a:headEnd len="sm" w="sm" type="none"/>
            <a:tailEnd len="sm" w="sm" type="none"/>
          </a:ln>
        </p:spPr>
      </p:cxnSp>
      <p:cxnSp>
        <p:nvCxnSpPr>
          <p:cNvPr id="428" name="Google Shape;428;p28"/>
          <p:cNvCxnSpPr/>
          <p:nvPr/>
        </p:nvCxnSpPr>
        <p:spPr>
          <a:xfrm>
            <a:off x="519113" y="2448082"/>
            <a:ext cx="0" cy="2774406"/>
          </a:xfrm>
          <a:prstGeom prst="straightConnector1">
            <a:avLst/>
          </a:prstGeom>
          <a:noFill/>
          <a:ln cap="flat" cmpd="sng" w="19050">
            <a:solidFill>
              <a:srgbClr val="000000"/>
            </a:solidFill>
            <a:prstDash val="solid"/>
            <a:round/>
            <a:headEnd len="sm" w="sm" type="none"/>
            <a:tailEnd len="sm" w="sm" type="none"/>
          </a:ln>
        </p:spPr>
      </p:cxnSp>
      <p:grpSp>
        <p:nvGrpSpPr>
          <p:cNvPr id="429" name="Google Shape;429;p28"/>
          <p:cNvGrpSpPr/>
          <p:nvPr/>
        </p:nvGrpSpPr>
        <p:grpSpPr>
          <a:xfrm rot="5400000">
            <a:off x="510262" y="2461695"/>
            <a:ext cx="217805" cy="190580"/>
            <a:chOff x="0" y="0"/>
            <a:chExt cx="812800" cy="711200"/>
          </a:xfrm>
        </p:grpSpPr>
        <p:sp>
          <p:nvSpPr>
            <p:cNvPr id="430" name="Google Shape;430;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431" name="Google Shape;431;p28"/>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8"/>
          <p:cNvGrpSpPr/>
          <p:nvPr/>
        </p:nvGrpSpPr>
        <p:grpSpPr>
          <a:xfrm rot="5400000">
            <a:off x="1119862" y="3833329"/>
            <a:ext cx="217805" cy="190580"/>
            <a:chOff x="0" y="0"/>
            <a:chExt cx="812800" cy="711200"/>
          </a:xfrm>
        </p:grpSpPr>
        <p:sp>
          <p:nvSpPr>
            <p:cNvPr id="433" name="Google Shape;433;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434" name="Google Shape;434;p28"/>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5" name="Google Shape;435;p28"/>
          <p:cNvSpPr txBox="1"/>
          <p:nvPr/>
        </p:nvSpPr>
        <p:spPr>
          <a:xfrm>
            <a:off x="514350" y="447675"/>
            <a:ext cx="2650320" cy="1216025"/>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Our Company</a:t>
            </a:r>
            <a:endParaRPr sz="700"/>
          </a:p>
        </p:txBody>
      </p:sp>
      <p:sp>
        <p:nvSpPr>
          <p:cNvPr id="436" name="Google Shape;436;p28"/>
          <p:cNvSpPr txBox="1"/>
          <p:nvPr/>
        </p:nvSpPr>
        <p:spPr>
          <a:xfrm>
            <a:off x="1543050" y="3791141"/>
            <a:ext cx="2292063" cy="26892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What we do? </a:t>
            </a:r>
            <a:endParaRPr sz="700"/>
          </a:p>
        </p:txBody>
      </p:sp>
      <p:grpSp>
        <p:nvGrpSpPr>
          <p:cNvPr id="437" name="Google Shape;437;p28"/>
          <p:cNvGrpSpPr/>
          <p:nvPr/>
        </p:nvGrpSpPr>
        <p:grpSpPr>
          <a:xfrm>
            <a:off x="1133475" y="2426651"/>
            <a:ext cx="2415375" cy="571061"/>
            <a:chOff x="0" y="-57150"/>
            <a:chExt cx="6441000" cy="1522830"/>
          </a:xfrm>
        </p:grpSpPr>
        <p:sp>
          <p:nvSpPr>
            <p:cNvPr id="438" name="Google Shape;438;p28"/>
            <p:cNvSpPr txBox="1"/>
            <p:nvPr/>
          </p:nvSpPr>
          <p:spPr>
            <a:xfrm>
              <a:off x="0" y="-57150"/>
              <a:ext cx="6112166" cy="69807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Who we are?</a:t>
              </a:r>
              <a:endParaRPr sz="700"/>
            </a:p>
          </p:txBody>
        </p:sp>
        <p:sp>
          <p:nvSpPr>
            <p:cNvPr id="439" name="Google Shape;439;p28"/>
            <p:cNvSpPr txBox="1"/>
            <p:nvPr/>
          </p:nvSpPr>
          <p:spPr>
            <a:xfrm>
              <a:off x="0" y="1096380"/>
              <a:ext cx="6441000" cy="3693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 want to discuss. </a:t>
              </a:r>
              <a:endParaRPr sz="700"/>
            </a:p>
          </p:txBody>
        </p:sp>
      </p:grpSp>
      <p:sp>
        <p:nvSpPr>
          <p:cNvPr id="440" name="Google Shape;440;p28"/>
          <p:cNvSpPr txBox="1"/>
          <p:nvPr/>
        </p:nvSpPr>
        <p:spPr>
          <a:xfrm>
            <a:off x="1543050" y="4231000"/>
            <a:ext cx="2415300" cy="1386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 want to discuss. </a:t>
            </a:r>
            <a:endParaRPr sz="700"/>
          </a:p>
        </p:txBody>
      </p:sp>
      <p:pic>
        <p:nvPicPr>
          <p:cNvPr id="441" name="Google Shape;441;p28"/>
          <p:cNvPicPr preferRelativeResize="0"/>
          <p:nvPr/>
        </p:nvPicPr>
        <p:blipFill rotWithShape="1">
          <a:blip r:embed="rId5">
            <a:alphaModFix/>
          </a:blip>
          <a:srcRect b="8273" l="0" r="0" t="0"/>
          <a:stretch/>
        </p:blipFill>
        <p:spPr>
          <a:xfrm>
            <a:off x="4443925" y="1076525"/>
            <a:ext cx="4005849" cy="2133474"/>
          </a:xfrm>
          <a:prstGeom prst="rect">
            <a:avLst/>
          </a:prstGeom>
          <a:noFill/>
          <a:ln>
            <a:noFill/>
          </a:ln>
        </p:spPr>
      </p:pic>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p29"/>
          <p:cNvGrpSpPr/>
          <p:nvPr/>
        </p:nvGrpSpPr>
        <p:grpSpPr>
          <a:xfrm>
            <a:off x="4272743" y="779462"/>
            <a:ext cx="3071521" cy="446712"/>
            <a:chOff x="0" y="0"/>
            <a:chExt cx="8190721" cy="1191231"/>
          </a:xfrm>
        </p:grpSpPr>
        <p:sp>
          <p:nvSpPr>
            <p:cNvPr id="447" name="Google Shape;447;p29"/>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sp>
          <p:nvSpPr>
            <p:cNvPr id="448" name="Google Shape;448;p29"/>
            <p:cNvSpPr/>
            <p:nvPr/>
          </p:nvSpPr>
          <p:spPr>
            <a:xfrm>
              <a:off x="3373243"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3">
                <a:alphaModFix/>
              </a:blip>
              <a:stretch>
                <a:fillRect b="0" l="0" r="0" t="0"/>
              </a:stretch>
            </a:blipFill>
            <a:ln>
              <a:noFill/>
            </a:ln>
          </p:spPr>
        </p:sp>
      </p:grpSp>
      <p:grpSp>
        <p:nvGrpSpPr>
          <p:cNvPr id="449" name="Google Shape;449;p29"/>
          <p:cNvGrpSpPr/>
          <p:nvPr/>
        </p:nvGrpSpPr>
        <p:grpSpPr>
          <a:xfrm>
            <a:off x="3335497" y="2325355"/>
            <a:ext cx="2473006" cy="2009317"/>
            <a:chOff x="0" y="0"/>
            <a:chExt cx="812800" cy="660400"/>
          </a:xfrm>
        </p:grpSpPr>
        <p:sp>
          <p:nvSpPr>
            <p:cNvPr id="450" name="Google Shape;450;p29"/>
            <p:cNvSpPr/>
            <p:nvPr/>
          </p:nvSpPr>
          <p:spPr>
            <a:xfrm>
              <a:off x="0" y="0"/>
              <a:ext cx="812800" cy="416992"/>
            </a:xfrm>
            <a:custGeom>
              <a:rect b="b" l="l" r="r" t="t"/>
              <a:pathLst>
                <a:path extrusionOk="0" h="416992" w="812800">
                  <a:moveTo>
                    <a:pt x="406400" y="0"/>
                  </a:moveTo>
                  <a:lnTo>
                    <a:pt x="812800" y="416992"/>
                  </a:lnTo>
                  <a:lnTo>
                    <a:pt x="0" y="416992"/>
                  </a:lnTo>
                  <a:lnTo>
                    <a:pt x="406400" y="0"/>
                  </a:lnTo>
                  <a:close/>
                </a:path>
              </a:pathLst>
            </a:custGeom>
            <a:solidFill>
              <a:srgbClr val="C1FF72"/>
            </a:solidFill>
            <a:ln>
              <a:noFill/>
            </a:ln>
          </p:spPr>
        </p:sp>
        <p:sp>
          <p:nvSpPr>
            <p:cNvPr id="451" name="Google Shape;451;p29"/>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29"/>
          <p:cNvGrpSpPr/>
          <p:nvPr/>
        </p:nvGrpSpPr>
        <p:grpSpPr>
          <a:xfrm>
            <a:off x="6712094" y="2802451"/>
            <a:ext cx="1543050" cy="1253728"/>
            <a:chOff x="0" y="0"/>
            <a:chExt cx="812800" cy="660400"/>
          </a:xfrm>
        </p:grpSpPr>
        <p:sp>
          <p:nvSpPr>
            <p:cNvPr id="453" name="Google Shape;453;p29"/>
            <p:cNvSpPr/>
            <p:nvPr/>
          </p:nvSpPr>
          <p:spPr>
            <a:xfrm>
              <a:off x="0" y="0"/>
              <a:ext cx="812800" cy="416992"/>
            </a:xfrm>
            <a:custGeom>
              <a:rect b="b" l="l" r="r" t="t"/>
              <a:pathLst>
                <a:path extrusionOk="0" h="416992" w="812800">
                  <a:moveTo>
                    <a:pt x="406400" y="0"/>
                  </a:moveTo>
                  <a:lnTo>
                    <a:pt x="812800" y="416992"/>
                  </a:lnTo>
                  <a:lnTo>
                    <a:pt x="0" y="416992"/>
                  </a:lnTo>
                  <a:lnTo>
                    <a:pt x="406400" y="0"/>
                  </a:lnTo>
                  <a:close/>
                </a:path>
              </a:pathLst>
            </a:custGeom>
            <a:solidFill>
              <a:srgbClr val="C1FF72"/>
            </a:solidFill>
            <a:ln>
              <a:noFill/>
            </a:ln>
          </p:spPr>
        </p:sp>
        <p:sp>
          <p:nvSpPr>
            <p:cNvPr id="454" name="Google Shape;454;p29"/>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5" name="Google Shape;455;p29"/>
          <p:cNvGrpSpPr/>
          <p:nvPr/>
        </p:nvGrpSpPr>
        <p:grpSpPr>
          <a:xfrm>
            <a:off x="701603" y="2610317"/>
            <a:ext cx="1917556" cy="1558014"/>
            <a:chOff x="0" y="0"/>
            <a:chExt cx="812800" cy="660400"/>
          </a:xfrm>
        </p:grpSpPr>
        <p:sp>
          <p:nvSpPr>
            <p:cNvPr id="456" name="Google Shape;456;p29"/>
            <p:cNvSpPr/>
            <p:nvPr/>
          </p:nvSpPr>
          <p:spPr>
            <a:xfrm>
              <a:off x="0" y="0"/>
              <a:ext cx="812800" cy="416992"/>
            </a:xfrm>
            <a:custGeom>
              <a:rect b="b" l="l" r="r" t="t"/>
              <a:pathLst>
                <a:path extrusionOk="0" h="416992" w="812800">
                  <a:moveTo>
                    <a:pt x="406400" y="0"/>
                  </a:moveTo>
                  <a:lnTo>
                    <a:pt x="812800" y="416992"/>
                  </a:lnTo>
                  <a:lnTo>
                    <a:pt x="0" y="416992"/>
                  </a:lnTo>
                  <a:lnTo>
                    <a:pt x="406400" y="0"/>
                  </a:lnTo>
                  <a:close/>
                </a:path>
              </a:pathLst>
            </a:custGeom>
            <a:solidFill>
              <a:srgbClr val="C1FF72"/>
            </a:solidFill>
            <a:ln>
              <a:noFill/>
            </a:ln>
          </p:spPr>
        </p:sp>
        <p:sp>
          <p:nvSpPr>
            <p:cNvPr id="457" name="Google Shape;457;p29"/>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58" name="Google Shape;458;p29"/>
          <p:cNvCxnSpPr/>
          <p:nvPr/>
        </p:nvCxnSpPr>
        <p:spPr>
          <a:xfrm>
            <a:off x="-585801" y="3584559"/>
            <a:ext cx="10307545" cy="0"/>
          </a:xfrm>
          <a:prstGeom prst="straightConnector1">
            <a:avLst/>
          </a:prstGeom>
          <a:noFill/>
          <a:ln cap="flat" cmpd="sng" w="19050">
            <a:solidFill>
              <a:srgbClr val="000000"/>
            </a:solidFill>
            <a:prstDash val="solid"/>
            <a:round/>
            <a:headEnd len="sm" w="sm" type="none"/>
            <a:tailEnd len="sm" w="sm" type="none"/>
          </a:ln>
        </p:spPr>
      </p:cxnSp>
      <p:grpSp>
        <p:nvGrpSpPr>
          <p:cNvPr id="459" name="Google Shape;459;p29"/>
          <p:cNvGrpSpPr/>
          <p:nvPr/>
        </p:nvGrpSpPr>
        <p:grpSpPr>
          <a:xfrm>
            <a:off x="4095256" y="1926487"/>
            <a:ext cx="953486" cy="957760"/>
            <a:chOff x="1813" y="0"/>
            <a:chExt cx="809173" cy="812800"/>
          </a:xfrm>
        </p:grpSpPr>
        <p:sp>
          <p:nvSpPr>
            <p:cNvPr id="460" name="Google Shape;460;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FF72"/>
            </a:solidFill>
            <a:ln cap="flat"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1" name="Google Shape;461;p29"/>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2" name="Google Shape;462;p29"/>
          <p:cNvGrpSpPr/>
          <p:nvPr/>
        </p:nvGrpSpPr>
        <p:grpSpPr>
          <a:xfrm>
            <a:off x="1183637" y="2010733"/>
            <a:ext cx="953486" cy="957760"/>
            <a:chOff x="1813" y="0"/>
            <a:chExt cx="809173" cy="812800"/>
          </a:xfrm>
        </p:grpSpPr>
        <p:sp>
          <p:nvSpPr>
            <p:cNvPr id="463" name="Google Shape;463;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FF72"/>
            </a:solidFill>
            <a:ln cap="flat"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4" name="Google Shape;464;p29"/>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65" name="Google Shape;465;p29"/>
          <p:cNvGrpSpPr/>
          <p:nvPr/>
        </p:nvGrpSpPr>
        <p:grpSpPr>
          <a:xfrm>
            <a:off x="7006875" y="2131438"/>
            <a:ext cx="953486" cy="957760"/>
            <a:chOff x="1813" y="0"/>
            <a:chExt cx="809173" cy="812800"/>
          </a:xfrm>
        </p:grpSpPr>
        <p:sp>
          <p:nvSpPr>
            <p:cNvPr id="466" name="Google Shape;466;p29"/>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1FF72"/>
            </a:solidFill>
            <a:ln cap="flat"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9"/>
            <p:cNvSpPr txBox="1"/>
            <p:nvPr/>
          </p:nvSpPr>
          <p:spPr>
            <a:xfrm>
              <a:off x="76200" y="57150"/>
              <a:ext cx="660400" cy="6794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8" name="Google Shape;468;p29"/>
          <p:cNvSpPr txBox="1"/>
          <p:nvPr/>
        </p:nvSpPr>
        <p:spPr>
          <a:xfrm>
            <a:off x="3425969" y="3906076"/>
            <a:ext cx="2292063"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Add a main point</a:t>
            </a:r>
            <a:endParaRPr sz="700"/>
          </a:p>
        </p:txBody>
      </p:sp>
      <p:sp>
        <p:nvSpPr>
          <p:cNvPr id="469" name="Google Shape;469;p29"/>
          <p:cNvSpPr txBox="1"/>
          <p:nvPr/>
        </p:nvSpPr>
        <p:spPr>
          <a:xfrm>
            <a:off x="514350" y="3906076"/>
            <a:ext cx="2292063"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Add a main point</a:t>
            </a:r>
            <a:endParaRPr sz="700"/>
          </a:p>
        </p:txBody>
      </p:sp>
      <p:sp>
        <p:nvSpPr>
          <p:cNvPr id="470" name="Google Shape;470;p29"/>
          <p:cNvSpPr txBox="1"/>
          <p:nvPr/>
        </p:nvSpPr>
        <p:spPr>
          <a:xfrm>
            <a:off x="1222940" y="3164930"/>
            <a:ext cx="874882" cy="2736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000000"/>
                </a:solidFill>
                <a:latin typeface="Fira Sans Black"/>
                <a:ea typeface="Fira Sans Black"/>
                <a:cs typeface="Fira Sans Black"/>
                <a:sym typeface="Fira Sans Black"/>
              </a:rPr>
              <a:t>02.</a:t>
            </a:r>
            <a:endParaRPr sz="700"/>
          </a:p>
        </p:txBody>
      </p:sp>
      <p:sp>
        <p:nvSpPr>
          <p:cNvPr id="471" name="Google Shape;471;p29"/>
          <p:cNvSpPr txBox="1"/>
          <p:nvPr/>
        </p:nvSpPr>
        <p:spPr>
          <a:xfrm>
            <a:off x="7046177" y="3164930"/>
            <a:ext cx="874882" cy="2736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000000"/>
                </a:solidFill>
                <a:latin typeface="Fira Sans Black"/>
                <a:ea typeface="Fira Sans Black"/>
                <a:cs typeface="Fira Sans Black"/>
                <a:sym typeface="Fira Sans Black"/>
              </a:rPr>
              <a:t>03.</a:t>
            </a:r>
            <a:endParaRPr sz="700"/>
          </a:p>
        </p:txBody>
      </p:sp>
      <p:sp>
        <p:nvSpPr>
          <p:cNvPr id="472" name="Google Shape;472;p29"/>
          <p:cNvSpPr txBox="1"/>
          <p:nvPr/>
        </p:nvSpPr>
        <p:spPr>
          <a:xfrm>
            <a:off x="4134558" y="3164930"/>
            <a:ext cx="874883" cy="2736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000000"/>
                </a:solidFill>
                <a:latin typeface="Fira Sans Black"/>
                <a:ea typeface="Fira Sans Black"/>
                <a:cs typeface="Fira Sans Black"/>
                <a:sym typeface="Fira Sans Black"/>
              </a:rPr>
              <a:t>01.</a:t>
            </a:r>
            <a:endParaRPr sz="700"/>
          </a:p>
        </p:txBody>
      </p:sp>
      <p:sp>
        <p:nvSpPr>
          <p:cNvPr id="473" name="Google Shape;473;p29"/>
          <p:cNvSpPr txBox="1"/>
          <p:nvPr/>
        </p:nvSpPr>
        <p:spPr>
          <a:xfrm>
            <a:off x="6337588" y="3906076"/>
            <a:ext cx="2292063" cy="2689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Add a main point</a:t>
            </a:r>
            <a:endParaRPr sz="700"/>
          </a:p>
        </p:txBody>
      </p:sp>
      <p:sp>
        <p:nvSpPr>
          <p:cNvPr id="474" name="Google Shape;474;p29"/>
          <p:cNvSpPr txBox="1"/>
          <p:nvPr/>
        </p:nvSpPr>
        <p:spPr>
          <a:xfrm>
            <a:off x="3425969" y="4345940"/>
            <a:ext cx="22920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475" name="Google Shape;475;p29"/>
          <p:cNvSpPr txBox="1"/>
          <p:nvPr/>
        </p:nvSpPr>
        <p:spPr>
          <a:xfrm>
            <a:off x="514350" y="4345940"/>
            <a:ext cx="22920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476" name="Google Shape;476;p29"/>
          <p:cNvSpPr txBox="1"/>
          <p:nvPr/>
        </p:nvSpPr>
        <p:spPr>
          <a:xfrm>
            <a:off x="6337588" y="4345940"/>
            <a:ext cx="22920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477" name="Google Shape;477;p29"/>
          <p:cNvSpPr txBox="1"/>
          <p:nvPr/>
        </p:nvSpPr>
        <p:spPr>
          <a:xfrm>
            <a:off x="1269753" y="447675"/>
            <a:ext cx="6604493" cy="596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Write your topic or idea</a:t>
            </a:r>
            <a:endParaRPr sz="700"/>
          </a:p>
        </p:txBody>
      </p:sp>
      <p:sp>
        <p:nvSpPr>
          <p:cNvPr id="478" name="Google Shape;478;p29"/>
          <p:cNvSpPr/>
          <p:nvPr/>
        </p:nvSpPr>
        <p:spPr>
          <a:xfrm>
            <a:off x="4325514" y="2165011"/>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4">
              <a:alphaModFix/>
            </a:blip>
            <a:stretch>
              <a:fillRect b="0" l="0" r="0" t="0"/>
            </a:stretch>
          </a:blipFill>
          <a:ln>
            <a:noFill/>
          </a:ln>
        </p:spPr>
      </p:sp>
      <p:sp>
        <p:nvSpPr>
          <p:cNvPr id="479" name="Google Shape;479;p29"/>
          <p:cNvSpPr/>
          <p:nvPr/>
        </p:nvSpPr>
        <p:spPr>
          <a:xfrm>
            <a:off x="1434884" y="2249257"/>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5">
              <a:alphaModFix/>
            </a:blip>
            <a:stretch>
              <a:fillRect b="0" l="0" r="0" t="0"/>
            </a:stretch>
          </a:blipFill>
          <a:ln>
            <a:noFill/>
          </a:ln>
        </p:spPr>
      </p:sp>
      <p:sp>
        <p:nvSpPr>
          <p:cNvPr id="480" name="Google Shape;480;p29"/>
          <p:cNvSpPr/>
          <p:nvPr/>
        </p:nvSpPr>
        <p:spPr>
          <a:xfrm>
            <a:off x="7280116" y="2407071"/>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6">
              <a:alphaModFix/>
            </a:blip>
            <a:stretch>
              <a:fillRect b="0" l="0" r="0" t="0"/>
            </a:stretch>
          </a:blipFill>
          <a:ln>
            <a:noFill/>
          </a:ln>
        </p:spPr>
      </p:sp>
      <p:grpSp>
        <p:nvGrpSpPr>
          <p:cNvPr id="481" name="Google Shape;481;p29"/>
          <p:cNvGrpSpPr/>
          <p:nvPr/>
        </p:nvGrpSpPr>
        <p:grpSpPr>
          <a:xfrm rot="-5400000">
            <a:off x="1146280" y="2040197"/>
            <a:ext cx="1543069" cy="1579215"/>
            <a:chOff x="0" y="-19050"/>
            <a:chExt cx="812800" cy="831850"/>
          </a:xfrm>
        </p:grpSpPr>
        <p:sp>
          <p:nvSpPr>
            <p:cNvPr id="482" name="Google Shape;482;p29"/>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483" name="Google Shape;483;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4" name="Google Shape;484;p29"/>
          <p:cNvGrpSpPr/>
          <p:nvPr/>
        </p:nvGrpSpPr>
        <p:grpSpPr>
          <a:xfrm rot="-5400000">
            <a:off x="4083154" y="2040197"/>
            <a:ext cx="1543069" cy="1579215"/>
            <a:chOff x="0" y="-19050"/>
            <a:chExt cx="812800" cy="831850"/>
          </a:xfrm>
        </p:grpSpPr>
        <p:sp>
          <p:nvSpPr>
            <p:cNvPr id="485" name="Google Shape;485;p29"/>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486" name="Google Shape;486;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7" name="Google Shape;487;p29"/>
          <p:cNvGrpSpPr/>
          <p:nvPr/>
        </p:nvGrpSpPr>
        <p:grpSpPr>
          <a:xfrm rot="-5400000">
            <a:off x="6974280" y="2040197"/>
            <a:ext cx="1543069" cy="1579215"/>
            <a:chOff x="0" y="-19050"/>
            <a:chExt cx="812800" cy="831850"/>
          </a:xfrm>
        </p:grpSpPr>
        <p:sp>
          <p:nvSpPr>
            <p:cNvPr id="488" name="Google Shape;488;p29"/>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489" name="Google Shape;489;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FF72"/>
        </a:solidFill>
      </p:bgPr>
    </p:bg>
    <p:spTree>
      <p:nvGrpSpPr>
        <p:cNvPr id="493" name="Shape 493"/>
        <p:cNvGrpSpPr/>
        <p:nvPr/>
      </p:nvGrpSpPr>
      <p:grpSpPr>
        <a:xfrm>
          <a:off x="0" y="0"/>
          <a:ext cx="0" cy="0"/>
          <a:chOff x="0" y="0"/>
          <a:chExt cx="0" cy="0"/>
        </a:xfrm>
      </p:grpSpPr>
      <p:pic>
        <p:nvPicPr>
          <p:cNvPr id="494" name="Google Shape;494;p30"/>
          <p:cNvPicPr preferRelativeResize="0"/>
          <p:nvPr/>
        </p:nvPicPr>
        <p:blipFill>
          <a:blip r:embed="rId3">
            <a:alphaModFix/>
          </a:blip>
          <a:stretch>
            <a:fillRect/>
          </a:stretch>
        </p:blipFill>
        <p:spPr>
          <a:xfrm>
            <a:off x="4502150" y="0"/>
            <a:ext cx="4641850" cy="5143500"/>
          </a:xfrm>
          <a:prstGeom prst="rect">
            <a:avLst/>
          </a:prstGeom>
          <a:noFill/>
          <a:ln>
            <a:noFill/>
          </a:ln>
        </p:spPr>
      </p:pic>
      <p:grpSp>
        <p:nvGrpSpPr>
          <p:cNvPr id="495" name="Google Shape;495;p30"/>
          <p:cNvGrpSpPr/>
          <p:nvPr/>
        </p:nvGrpSpPr>
        <p:grpSpPr>
          <a:xfrm>
            <a:off x="1408041" y="-188275"/>
            <a:ext cx="4776008" cy="5331775"/>
            <a:chOff x="0" y="0"/>
            <a:chExt cx="12736021" cy="14218067"/>
          </a:xfrm>
        </p:grpSpPr>
        <p:sp>
          <p:nvSpPr>
            <p:cNvPr id="496" name="Google Shape;496;p30"/>
            <p:cNvSpPr/>
            <p:nvPr/>
          </p:nvSpPr>
          <p:spPr>
            <a:xfrm>
              <a:off x="2685067" y="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497" name="Google Shape;497;p30"/>
            <p:cNvSpPr/>
            <p:nvPr/>
          </p:nvSpPr>
          <p:spPr>
            <a:xfrm>
              <a:off x="1091390" y="7007884"/>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4">
                <a:alphaModFix/>
              </a:blip>
              <a:stretch>
                <a:fillRect b="0" l="0" r="0" t="0"/>
              </a:stretch>
            </a:blipFill>
            <a:ln>
              <a:noFill/>
            </a:ln>
          </p:spPr>
        </p:sp>
        <p:sp>
          <p:nvSpPr>
            <p:cNvPr id="498" name="Google Shape;498;p30"/>
            <p:cNvSpPr/>
            <p:nvPr/>
          </p:nvSpPr>
          <p:spPr>
            <a:xfrm>
              <a:off x="1884777" y="1242663"/>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499" name="Google Shape;499;p30"/>
            <p:cNvSpPr/>
            <p:nvPr/>
          </p:nvSpPr>
          <p:spPr>
            <a:xfrm>
              <a:off x="1849325" y="8250548"/>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500" name="Google Shape;500;p30"/>
            <p:cNvSpPr/>
            <p:nvPr/>
          </p:nvSpPr>
          <p:spPr>
            <a:xfrm>
              <a:off x="1324807" y="249625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501" name="Google Shape;501;p30"/>
            <p:cNvSpPr/>
            <p:nvPr/>
          </p:nvSpPr>
          <p:spPr>
            <a:xfrm>
              <a:off x="1289356" y="9504138"/>
              <a:ext cx="10050954" cy="2485327"/>
            </a:xfrm>
            <a:custGeom>
              <a:rect b="b" l="l" r="r" t="t"/>
              <a:pathLst>
                <a:path extrusionOk="0" h="2485327" w="10050954">
                  <a:moveTo>
                    <a:pt x="0" y="0"/>
                  </a:moveTo>
                  <a:lnTo>
                    <a:pt x="10050953" y="0"/>
                  </a:lnTo>
                  <a:lnTo>
                    <a:pt x="10050953" y="2485327"/>
                  </a:lnTo>
                  <a:lnTo>
                    <a:pt x="0" y="2485327"/>
                  </a:lnTo>
                  <a:lnTo>
                    <a:pt x="0" y="0"/>
                  </a:lnTo>
                  <a:close/>
                </a:path>
              </a:pathLst>
            </a:custGeom>
            <a:blipFill rotWithShape="1">
              <a:blip r:embed="rId4">
                <a:alphaModFix/>
              </a:blip>
              <a:stretch>
                <a:fillRect b="0" l="0" r="0" t="0"/>
              </a:stretch>
            </a:blipFill>
            <a:ln>
              <a:noFill/>
            </a:ln>
          </p:spPr>
        </p:sp>
        <p:sp>
          <p:nvSpPr>
            <p:cNvPr id="502" name="Google Shape;502;p30"/>
            <p:cNvSpPr/>
            <p:nvPr/>
          </p:nvSpPr>
          <p:spPr>
            <a:xfrm>
              <a:off x="702360" y="3680034"/>
              <a:ext cx="10050954" cy="2485327"/>
            </a:xfrm>
            <a:custGeom>
              <a:rect b="b" l="l" r="r" t="t"/>
              <a:pathLst>
                <a:path extrusionOk="0" h="2485327" w="10050954">
                  <a:moveTo>
                    <a:pt x="0" y="0"/>
                  </a:moveTo>
                  <a:lnTo>
                    <a:pt x="10050954" y="0"/>
                  </a:lnTo>
                  <a:lnTo>
                    <a:pt x="10050954" y="2485326"/>
                  </a:lnTo>
                  <a:lnTo>
                    <a:pt x="0" y="2485326"/>
                  </a:lnTo>
                  <a:lnTo>
                    <a:pt x="0" y="0"/>
                  </a:lnTo>
                  <a:close/>
                </a:path>
              </a:pathLst>
            </a:custGeom>
            <a:blipFill rotWithShape="1">
              <a:blip r:embed="rId4">
                <a:alphaModFix/>
              </a:blip>
              <a:stretch>
                <a:fillRect b="0" l="0" r="0" t="0"/>
              </a:stretch>
            </a:blipFill>
            <a:ln>
              <a:noFill/>
            </a:ln>
          </p:spPr>
        </p:sp>
        <p:sp>
          <p:nvSpPr>
            <p:cNvPr id="503" name="Google Shape;503;p30"/>
            <p:cNvSpPr/>
            <p:nvPr/>
          </p:nvSpPr>
          <p:spPr>
            <a:xfrm>
              <a:off x="666908" y="10687918"/>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504" name="Google Shape;504;p30"/>
            <p:cNvSpPr/>
            <p:nvPr/>
          </p:nvSpPr>
          <p:spPr>
            <a:xfrm>
              <a:off x="35452" y="4724856"/>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sp>
          <p:nvSpPr>
            <p:cNvPr id="505" name="Google Shape;505;p30"/>
            <p:cNvSpPr/>
            <p:nvPr/>
          </p:nvSpPr>
          <p:spPr>
            <a:xfrm>
              <a:off x="0" y="11732740"/>
              <a:ext cx="10050954" cy="2485327"/>
            </a:xfrm>
            <a:custGeom>
              <a:rect b="b" l="l" r="r" t="t"/>
              <a:pathLst>
                <a:path extrusionOk="0" h="2485327" w="10050954">
                  <a:moveTo>
                    <a:pt x="0" y="0"/>
                  </a:moveTo>
                  <a:lnTo>
                    <a:pt x="10050954" y="0"/>
                  </a:lnTo>
                  <a:lnTo>
                    <a:pt x="10050954" y="2485327"/>
                  </a:lnTo>
                  <a:lnTo>
                    <a:pt x="0" y="2485327"/>
                  </a:lnTo>
                  <a:lnTo>
                    <a:pt x="0" y="0"/>
                  </a:lnTo>
                  <a:close/>
                </a:path>
              </a:pathLst>
            </a:custGeom>
            <a:blipFill rotWithShape="1">
              <a:blip r:embed="rId4">
                <a:alphaModFix/>
              </a:blip>
              <a:stretch>
                <a:fillRect b="0" l="0" r="0" t="0"/>
              </a:stretch>
            </a:blipFill>
            <a:ln>
              <a:noFill/>
            </a:ln>
          </p:spPr>
        </p:sp>
      </p:grpSp>
      <p:sp>
        <p:nvSpPr>
          <p:cNvPr id="506" name="Google Shape;506;p30"/>
          <p:cNvSpPr txBox="1"/>
          <p:nvPr/>
        </p:nvSpPr>
        <p:spPr>
          <a:xfrm>
            <a:off x="806649" y="2450527"/>
            <a:ext cx="4463373" cy="812312"/>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 sz="4800" u="none" cap="none" strike="noStrike">
                <a:solidFill>
                  <a:srgbClr val="000000"/>
                </a:solidFill>
                <a:latin typeface="Fira Sans Black"/>
                <a:ea typeface="Fira Sans Black"/>
                <a:cs typeface="Fira Sans Black"/>
                <a:sym typeface="Fira Sans Black"/>
              </a:rPr>
              <a:t>About Us</a:t>
            </a:r>
            <a:endParaRPr sz="700"/>
          </a:p>
        </p:txBody>
      </p:sp>
      <p:sp>
        <p:nvSpPr>
          <p:cNvPr id="507" name="Google Shape;507;p30"/>
          <p:cNvSpPr txBox="1"/>
          <p:nvPr/>
        </p:nvSpPr>
        <p:spPr>
          <a:xfrm>
            <a:off x="806650" y="499523"/>
            <a:ext cx="2986024" cy="1976329"/>
          </a:xfrm>
          <a:prstGeom prst="rect">
            <a:avLst/>
          </a:prstGeom>
          <a:noFill/>
          <a:ln>
            <a:noFill/>
          </a:ln>
        </p:spPr>
        <p:txBody>
          <a:bodyPr anchorCtr="0" anchor="t" bIns="0" lIns="0" spcFirstLastPara="1" rIns="0" wrap="square" tIns="0">
            <a:spAutoFit/>
          </a:bodyPr>
          <a:lstStyle/>
          <a:p>
            <a:pPr indent="0" lvl="0" marL="0" marR="0" rtl="0" algn="l">
              <a:lnSpc>
                <a:spcPct val="140003"/>
              </a:lnSpc>
              <a:spcBef>
                <a:spcPts val="0"/>
              </a:spcBef>
              <a:spcAft>
                <a:spcPts val="0"/>
              </a:spcAft>
              <a:buNone/>
            </a:pPr>
            <a:r>
              <a:rPr b="0" i="0" lang="en" sz="11600" u="none" cap="none" strike="noStrike">
                <a:solidFill>
                  <a:srgbClr val="99E13C"/>
                </a:solidFill>
                <a:latin typeface="Fira Sans Black"/>
                <a:ea typeface="Fira Sans Black"/>
                <a:cs typeface="Fira Sans Black"/>
                <a:sym typeface="Fira Sans Black"/>
              </a:rPr>
              <a:t>02.</a:t>
            </a:r>
            <a:endParaRPr sz="700"/>
          </a:p>
        </p:txBody>
      </p:sp>
      <p:sp>
        <p:nvSpPr>
          <p:cNvPr id="508" name="Google Shape;508;p30"/>
          <p:cNvSpPr txBox="1"/>
          <p:nvPr/>
        </p:nvSpPr>
        <p:spPr>
          <a:xfrm>
            <a:off x="2369452" y="3499355"/>
            <a:ext cx="2301354" cy="137054"/>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grpSp>
        <p:nvGrpSpPr>
          <p:cNvPr id="509" name="Google Shape;509;p30"/>
          <p:cNvGrpSpPr/>
          <p:nvPr/>
        </p:nvGrpSpPr>
        <p:grpSpPr>
          <a:xfrm rot="-5400000">
            <a:off x="788557" y="2413699"/>
            <a:ext cx="1543069" cy="1579215"/>
            <a:chOff x="0" y="-19050"/>
            <a:chExt cx="812800" cy="831850"/>
          </a:xfrm>
        </p:grpSpPr>
        <p:sp>
          <p:nvSpPr>
            <p:cNvPr id="510" name="Google Shape;510;p30"/>
            <p:cNvSpPr/>
            <p:nvPr/>
          </p:nvSpPr>
          <p:spPr>
            <a:xfrm>
              <a:off x="0" y="0"/>
              <a:ext cx="17678" cy="491694"/>
            </a:xfrm>
            <a:custGeom>
              <a:rect b="b" l="l" r="r" t="t"/>
              <a:pathLst>
                <a:path extrusionOk="0" h="491694" w="17678">
                  <a:moveTo>
                    <a:pt x="0" y="0"/>
                  </a:moveTo>
                  <a:lnTo>
                    <a:pt x="17678" y="0"/>
                  </a:lnTo>
                  <a:lnTo>
                    <a:pt x="17678" y="491694"/>
                  </a:lnTo>
                  <a:lnTo>
                    <a:pt x="0" y="491694"/>
                  </a:lnTo>
                  <a:close/>
                </a:path>
              </a:pathLst>
            </a:custGeom>
            <a:solidFill>
              <a:srgbClr val="000000"/>
            </a:solidFill>
            <a:ln>
              <a:noFill/>
            </a:ln>
          </p:spPr>
        </p:sp>
        <p:sp>
          <p:nvSpPr>
            <p:cNvPr id="511" name="Google Shape;511;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12" name="Google Shape;512;p30"/>
          <p:cNvCxnSpPr/>
          <p:nvPr/>
        </p:nvCxnSpPr>
        <p:spPr>
          <a:xfrm>
            <a:off x="806649" y="3958061"/>
            <a:ext cx="3439996"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grpSp>
        <p:nvGrpSpPr>
          <p:cNvPr id="517" name="Google Shape;517;p31"/>
          <p:cNvGrpSpPr/>
          <p:nvPr/>
        </p:nvGrpSpPr>
        <p:grpSpPr>
          <a:xfrm>
            <a:off x="361950" y="1551021"/>
            <a:ext cx="1821184" cy="2656517"/>
            <a:chOff x="0" y="-219075"/>
            <a:chExt cx="4856491" cy="7084046"/>
          </a:xfrm>
        </p:grpSpPr>
        <p:sp>
          <p:nvSpPr>
            <p:cNvPr id="518" name="Google Shape;518;p31"/>
            <p:cNvSpPr txBox="1"/>
            <p:nvPr/>
          </p:nvSpPr>
          <p:spPr>
            <a:xfrm>
              <a:off x="914400" y="3040649"/>
              <a:ext cx="3942091" cy="69807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Topic One</a:t>
              </a:r>
              <a:endParaRPr sz="700"/>
            </a:p>
          </p:txBody>
        </p:sp>
        <p:sp>
          <p:nvSpPr>
            <p:cNvPr id="519" name="Google Shape;519;p31"/>
            <p:cNvSpPr txBox="1"/>
            <p:nvPr/>
          </p:nvSpPr>
          <p:spPr>
            <a:xfrm>
              <a:off x="914400" y="4050991"/>
              <a:ext cx="3535500" cy="738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520" name="Google Shape;520;p31"/>
            <p:cNvSpPr txBox="1"/>
            <p:nvPr/>
          </p:nvSpPr>
          <p:spPr>
            <a:xfrm>
              <a:off x="914400" y="-219075"/>
              <a:ext cx="3942091" cy="253241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700" u="none" cap="none" strike="noStrike">
                  <a:solidFill>
                    <a:srgbClr val="C1FF72"/>
                  </a:solidFill>
                  <a:latin typeface="Fira Sans Black"/>
                  <a:ea typeface="Fira Sans Black"/>
                  <a:cs typeface="Fira Sans Black"/>
                  <a:sym typeface="Fira Sans Black"/>
                </a:rPr>
                <a:t>01.</a:t>
              </a:r>
              <a:endParaRPr sz="700"/>
            </a:p>
          </p:txBody>
        </p:sp>
        <p:cxnSp>
          <p:nvCxnSpPr>
            <p:cNvPr id="521" name="Google Shape;521;p31"/>
            <p:cNvCxnSpPr/>
            <p:nvPr/>
          </p:nvCxnSpPr>
          <p:spPr>
            <a:xfrm>
              <a:off x="12700" y="0"/>
              <a:ext cx="0" cy="6864971"/>
            </a:xfrm>
            <a:prstGeom prst="straightConnector1">
              <a:avLst/>
            </a:prstGeom>
            <a:noFill/>
            <a:ln cap="flat" cmpd="sng" w="25400">
              <a:solidFill>
                <a:srgbClr val="000000"/>
              </a:solidFill>
              <a:prstDash val="solid"/>
              <a:round/>
              <a:headEnd len="sm" w="sm" type="none"/>
              <a:tailEnd len="sm" w="sm" type="none"/>
            </a:ln>
          </p:spPr>
        </p:cxnSp>
        <p:grpSp>
          <p:nvGrpSpPr>
            <p:cNvPr id="522" name="Google Shape;522;p31"/>
            <p:cNvGrpSpPr/>
            <p:nvPr/>
          </p:nvGrpSpPr>
          <p:grpSpPr>
            <a:xfrm rot="5400000">
              <a:off x="-36301" y="3178380"/>
              <a:ext cx="580814" cy="508212"/>
              <a:chOff x="0" y="0"/>
              <a:chExt cx="812800" cy="711200"/>
            </a:xfrm>
          </p:grpSpPr>
          <p:sp>
            <p:nvSpPr>
              <p:cNvPr id="523" name="Google Shape;523;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524" name="Google Shape;524;p31"/>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grpSp>
        <p:nvGrpSpPr>
          <p:cNvPr id="525" name="Google Shape;525;p31"/>
          <p:cNvGrpSpPr/>
          <p:nvPr/>
        </p:nvGrpSpPr>
        <p:grpSpPr>
          <a:xfrm>
            <a:off x="4890086" y="1551021"/>
            <a:ext cx="1821184" cy="2656517"/>
            <a:chOff x="0" y="-219075"/>
            <a:chExt cx="4856491" cy="7084046"/>
          </a:xfrm>
        </p:grpSpPr>
        <p:sp>
          <p:nvSpPr>
            <p:cNvPr id="526" name="Google Shape;526;p31"/>
            <p:cNvSpPr txBox="1"/>
            <p:nvPr/>
          </p:nvSpPr>
          <p:spPr>
            <a:xfrm>
              <a:off x="914400" y="3040649"/>
              <a:ext cx="3942091" cy="69807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Topic Three</a:t>
              </a:r>
              <a:endParaRPr sz="700"/>
            </a:p>
          </p:txBody>
        </p:sp>
        <p:sp>
          <p:nvSpPr>
            <p:cNvPr id="527" name="Google Shape;527;p31"/>
            <p:cNvSpPr txBox="1"/>
            <p:nvPr/>
          </p:nvSpPr>
          <p:spPr>
            <a:xfrm>
              <a:off x="914400" y="4050991"/>
              <a:ext cx="3535500" cy="738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528" name="Google Shape;528;p31"/>
            <p:cNvSpPr txBox="1"/>
            <p:nvPr/>
          </p:nvSpPr>
          <p:spPr>
            <a:xfrm>
              <a:off x="914400" y="-219075"/>
              <a:ext cx="3942091" cy="253241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700" u="none" cap="none" strike="noStrike">
                  <a:solidFill>
                    <a:srgbClr val="C1FF72"/>
                  </a:solidFill>
                  <a:latin typeface="Fira Sans Black"/>
                  <a:ea typeface="Fira Sans Black"/>
                  <a:cs typeface="Fira Sans Black"/>
                  <a:sym typeface="Fira Sans Black"/>
                </a:rPr>
                <a:t>03.</a:t>
              </a:r>
              <a:endParaRPr sz="700"/>
            </a:p>
          </p:txBody>
        </p:sp>
        <p:cxnSp>
          <p:nvCxnSpPr>
            <p:cNvPr id="529" name="Google Shape;529;p31"/>
            <p:cNvCxnSpPr/>
            <p:nvPr/>
          </p:nvCxnSpPr>
          <p:spPr>
            <a:xfrm>
              <a:off x="12700" y="0"/>
              <a:ext cx="0" cy="6864971"/>
            </a:xfrm>
            <a:prstGeom prst="straightConnector1">
              <a:avLst/>
            </a:prstGeom>
            <a:noFill/>
            <a:ln cap="flat" cmpd="sng" w="25400">
              <a:solidFill>
                <a:srgbClr val="000000"/>
              </a:solidFill>
              <a:prstDash val="solid"/>
              <a:round/>
              <a:headEnd len="sm" w="sm" type="none"/>
              <a:tailEnd len="sm" w="sm" type="none"/>
            </a:ln>
          </p:spPr>
        </p:cxnSp>
        <p:grpSp>
          <p:nvGrpSpPr>
            <p:cNvPr id="530" name="Google Shape;530;p31"/>
            <p:cNvGrpSpPr/>
            <p:nvPr/>
          </p:nvGrpSpPr>
          <p:grpSpPr>
            <a:xfrm rot="5400000">
              <a:off x="-36301" y="3178380"/>
              <a:ext cx="580814" cy="508212"/>
              <a:chOff x="0" y="0"/>
              <a:chExt cx="812800" cy="711200"/>
            </a:xfrm>
          </p:grpSpPr>
          <p:sp>
            <p:nvSpPr>
              <p:cNvPr id="531" name="Google Shape;531;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532" name="Google Shape;532;p31"/>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533" name="Google Shape;533;p31"/>
          <p:cNvSpPr txBox="1"/>
          <p:nvPr/>
        </p:nvSpPr>
        <p:spPr>
          <a:xfrm>
            <a:off x="2968918" y="2766275"/>
            <a:ext cx="1478284" cy="26892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Topic Two</a:t>
            </a:r>
            <a:endParaRPr sz="700"/>
          </a:p>
        </p:txBody>
      </p:sp>
      <p:sp>
        <p:nvSpPr>
          <p:cNvPr id="534" name="Google Shape;534;p31"/>
          <p:cNvSpPr txBox="1"/>
          <p:nvPr/>
        </p:nvSpPr>
        <p:spPr>
          <a:xfrm>
            <a:off x="2968918" y="3149915"/>
            <a:ext cx="13257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535" name="Google Shape;535;p31"/>
          <p:cNvSpPr txBox="1"/>
          <p:nvPr/>
        </p:nvSpPr>
        <p:spPr>
          <a:xfrm>
            <a:off x="2968918" y="1523637"/>
            <a:ext cx="1478284" cy="977038"/>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700" u="none" cap="none" strike="noStrike">
                <a:solidFill>
                  <a:srgbClr val="C1FF72"/>
                </a:solidFill>
                <a:latin typeface="Fira Sans Black"/>
                <a:ea typeface="Fira Sans Black"/>
                <a:cs typeface="Fira Sans Black"/>
                <a:sym typeface="Fira Sans Black"/>
              </a:rPr>
              <a:t>02.</a:t>
            </a:r>
            <a:endParaRPr sz="700"/>
          </a:p>
        </p:txBody>
      </p:sp>
      <p:cxnSp>
        <p:nvCxnSpPr>
          <p:cNvPr id="536" name="Google Shape;536;p31"/>
          <p:cNvCxnSpPr/>
          <p:nvPr/>
        </p:nvCxnSpPr>
        <p:spPr>
          <a:xfrm>
            <a:off x="2630781" y="1633175"/>
            <a:ext cx="0" cy="2574364"/>
          </a:xfrm>
          <a:prstGeom prst="straightConnector1">
            <a:avLst/>
          </a:prstGeom>
          <a:noFill/>
          <a:ln cap="flat" cmpd="sng" w="19050">
            <a:solidFill>
              <a:srgbClr val="000000"/>
            </a:solidFill>
            <a:prstDash val="solid"/>
            <a:round/>
            <a:headEnd len="sm" w="sm" type="none"/>
            <a:tailEnd len="sm" w="sm" type="none"/>
          </a:ln>
        </p:spPr>
      </p:cxnSp>
      <p:grpSp>
        <p:nvGrpSpPr>
          <p:cNvPr id="537" name="Google Shape;537;p31"/>
          <p:cNvGrpSpPr/>
          <p:nvPr/>
        </p:nvGrpSpPr>
        <p:grpSpPr>
          <a:xfrm rot="5400000">
            <a:off x="2612405" y="2825067"/>
            <a:ext cx="217805" cy="190580"/>
            <a:chOff x="0" y="0"/>
            <a:chExt cx="812800" cy="711200"/>
          </a:xfrm>
        </p:grpSpPr>
        <p:sp>
          <p:nvSpPr>
            <p:cNvPr id="538" name="Google Shape;538;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539" name="Google Shape;539;p31"/>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0" name="Google Shape;540;p31"/>
          <p:cNvGrpSpPr/>
          <p:nvPr/>
        </p:nvGrpSpPr>
        <p:grpSpPr>
          <a:xfrm>
            <a:off x="7154154" y="1551021"/>
            <a:ext cx="1821184" cy="2656517"/>
            <a:chOff x="0" y="-219075"/>
            <a:chExt cx="4856491" cy="7084046"/>
          </a:xfrm>
        </p:grpSpPr>
        <p:sp>
          <p:nvSpPr>
            <p:cNvPr id="541" name="Google Shape;541;p31"/>
            <p:cNvSpPr txBox="1"/>
            <p:nvPr/>
          </p:nvSpPr>
          <p:spPr>
            <a:xfrm>
              <a:off x="914400" y="3040649"/>
              <a:ext cx="3942091" cy="69807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 sz="1600" u="none" cap="none" strike="noStrike">
                  <a:solidFill>
                    <a:srgbClr val="000000"/>
                  </a:solidFill>
                  <a:latin typeface="Nunito"/>
                  <a:ea typeface="Nunito"/>
                  <a:cs typeface="Nunito"/>
                  <a:sym typeface="Nunito"/>
                </a:rPr>
                <a:t>Topic Four</a:t>
              </a:r>
              <a:endParaRPr sz="700"/>
            </a:p>
          </p:txBody>
        </p:sp>
        <p:sp>
          <p:nvSpPr>
            <p:cNvPr id="542" name="Google Shape;542;p31"/>
            <p:cNvSpPr txBox="1"/>
            <p:nvPr/>
          </p:nvSpPr>
          <p:spPr>
            <a:xfrm>
              <a:off x="914400" y="4050991"/>
              <a:ext cx="3535500" cy="7389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 want to discuss. </a:t>
              </a:r>
              <a:endParaRPr sz="700"/>
            </a:p>
          </p:txBody>
        </p:sp>
        <p:sp>
          <p:nvSpPr>
            <p:cNvPr id="543" name="Google Shape;543;p31"/>
            <p:cNvSpPr txBox="1"/>
            <p:nvPr/>
          </p:nvSpPr>
          <p:spPr>
            <a:xfrm>
              <a:off x="914400" y="-219075"/>
              <a:ext cx="3942091" cy="253241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 sz="5700" u="none" cap="none" strike="noStrike">
                  <a:solidFill>
                    <a:srgbClr val="C1FF72"/>
                  </a:solidFill>
                  <a:latin typeface="Fira Sans Black"/>
                  <a:ea typeface="Fira Sans Black"/>
                  <a:cs typeface="Fira Sans Black"/>
                  <a:sym typeface="Fira Sans Black"/>
                </a:rPr>
                <a:t>04.</a:t>
              </a:r>
              <a:endParaRPr sz="700"/>
            </a:p>
          </p:txBody>
        </p:sp>
        <p:cxnSp>
          <p:nvCxnSpPr>
            <p:cNvPr id="544" name="Google Shape;544;p31"/>
            <p:cNvCxnSpPr/>
            <p:nvPr/>
          </p:nvCxnSpPr>
          <p:spPr>
            <a:xfrm>
              <a:off x="12700" y="0"/>
              <a:ext cx="0" cy="6864971"/>
            </a:xfrm>
            <a:prstGeom prst="straightConnector1">
              <a:avLst/>
            </a:prstGeom>
            <a:noFill/>
            <a:ln cap="flat" cmpd="sng" w="25400">
              <a:solidFill>
                <a:srgbClr val="000000"/>
              </a:solidFill>
              <a:prstDash val="solid"/>
              <a:round/>
              <a:headEnd len="sm" w="sm" type="none"/>
              <a:tailEnd len="sm" w="sm" type="none"/>
            </a:ln>
          </p:spPr>
        </p:cxnSp>
        <p:grpSp>
          <p:nvGrpSpPr>
            <p:cNvPr id="545" name="Google Shape;545;p31"/>
            <p:cNvGrpSpPr/>
            <p:nvPr/>
          </p:nvGrpSpPr>
          <p:grpSpPr>
            <a:xfrm rot="5400000">
              <a:off x="-36301" y="3178380"/>
              <a:ext cx="580814" cy="508212"/>
              <a:chOff x="0" y="0"/>
              <a:chExt cx="812800" cy="711200"/>
            </a:xfrm>
          </p:grpSpPr>
          <p:sp>
            <p:nvSpPr>
              <p:cNvPr id="546" name="Google Shape;546;p3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000000"/>
              </a:solidFill>
              <a:ln>
                <a:noFill/>
              </a:ln>
            </p:spPr>
          </p:sp>
          <p:sp>
            <p:nvSpPr>
              <p:cNvPr id="547" name="Google Shape;547;p31"/>
              <p:cNvSpPr txBox="1"/>
              <p:nvPr/>
            </p:nvSpPr>
            <p:spPr>
              <a:xfrm>
                <a:off x="127000" y="311150"/>
                <a:ext cx="558800" cy="349250"/>
              </a:xfrm>
              <a:prstGeom prst="rect">
                <a:avLst/>
              </a:prstGeom>
              <a:noFill/>
              <a:ln>
                <a:noFill/>
              </a:ln>
            </p:spPr>
            <p:txBody>
              <a:bodyPr anchorCtr="0" anchor="ctr" bIns="25400" lIns="25400" spcFirstLastPara="1" rIns="25400" wrap="square" tIns="25400">
                <a:noAutofit/>
              </a:bodyPr>
              <a:lstStyle/>
              <a:p>
                <a:pPr indent="0" lvl="0" marL="0" marR="0" rtl="0" algn="ctr">
                  <a:lnSpc>
                    <a:spcPct val="132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pic>
        <p:nvPicPr>
          <p:cNvPr id="548" name="Google Shape;548;p31"/>
          <p:cNvPicPr preferRelativeResize="0"/>
          <p:nvPr/>
        </p:nvPicPr>
        <p:blipFill rotWithShape="1">
          <a:blip r:embed="rId3">
            <a:alphaModFix/>
          </a:blip>
          <a:srcRect b="51146" l="1047" r="1047" t="25432"/>
          <a:stretch/>
        </p:blipFill>
        <p:spPr>
          <a:xfrm>
            <a:off x="0" y="3686175"/>
            <a:ext cx="9144001" cy="1457327"/>
          </a:xfrm>
          <a:prstGeom prst="rect">
            <a:avLst/>
          </a:prstGeom>
          <a:noFill/>
          <a:ln>
            <a:noFill/>
          </a:ln>
        </p:spPr>
      </p:pic>
      <p:grpSp>
        <p:nvGrpSpPr>
          <p:cNvPr id="549" name="Google Shape;549;p31"/>
          <p:cNvGrpSpPr/>
          <p:nvPr/>
        </p:nvGrpSpPr>
        <p:grpSpPr>
          <a:xfrm>
            <a:off x="4272743" y="712787"/>
            <a:ext cx="3071521" cy="446712"/>
            <a:chOff x="0" y="0"/>
            <a:chExt cx="8190721" cy="1191231"/>
          </a:xfrm>
        </p:grpSpPr>
        <p:sp>
          <p:nvSpPr>
            <p:cNvPr id="550" name="Google Shape;550;p31"/>
            <p:cNvSpPr/>
            <p:nvPr/>
          </p:nvSpPr>
          <p:spPr>
            <a:xfrm>
              <a:off x="0"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4">
                <a:alphaModFix/>
              </a:blip>
              <a:stretch>
                <a:fillRect b="0" l="0" r="0" t="0"/>
              </a:stretch>
            </a:blipFill>
            <a:ln>
              <a:noFill/>
            </a:ln>
          </p:spPr>
        </p:sp>
        <p:sp>
          <p:nvSpPr>
            <p:cNvPr id="551" name="Google Shape;551;p31"/>
            <p:cNvSpPr/>
            <p:nvPr/>
          </p:nvSpPr>
          <p:spPr>
            <a:xfrm>
              <a:off x="3373243" y="0"/>
              <a:ext cx="4817478" cy="1191231"/>
            </a:xfrm>
            <a:custGeom>
              <a:rect b="b" l="l" r="r" t="t"/>
              <a:pathLst>
                <a:path extrusionOk="0" h="1191231" w="4817478">
                  <a:moveTo>
                    <a:pt x="0" y="0"/>
                  </a:moveTo>
                  <a:lnTo>
                    <a:pt x="4817478" y="0"/>
                  </a:lnTo>
                  <a:lnTo>
                    <a:pt x="4817478" y="1191231"/>
                  </a:lnTo>
                  <a:lnTo>
                    <a:pt x="0" y="1191231"/>
                  </a:lnTo>
                  <a:lnTo>
                    <a:pt x="0" y="0"/>
                  </a:lnTo>
                  <a:close/>
                </a:path>
              </a:pathLst>
            </a:custGeom>
            <a:blipFill rotWithShape="1">
              <a:blip r:embed="rId4">
                <a:alphaModFix/>
              </a:blip>
              <a:stretch>
                <a:fillRect b="0" l="0" r="0" t="0"/>
              </a:stretch>
            </a:blipFill>
            <a:ln>
              <a:noFill/>
            </a:ln>
          </p:spPr>
        </p:sp>
      </p:grpSp>
      <p:sp>
        <p:nvSpPr>
          <p:cNvPr id="552" name="Google Shape;552;p31"/>
          <p:cNvSpPr txBox="1"/>
          <p:nvPr/>
        </p:nvSpPr>
        <p:spPr>
          <a:xfrm>
            <a:off x="1269753" y="381000"/>
            <a:ext cx="6604493" cy="5969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 sz="3500" u="none" cap="none" strike="noStrike">
                <a:solidFill>
                  <a:srgbClr val="000000"/>
                </a:solidFill>
                <a:latin typeface="Fira Sans Black"/>
                <a:ea typeface="Fira Sans Black"/>
                <a:cs typeface="Fira Sans Black"/>
                <a:sym typeface="Fira Sans Black"/>
              </a:rPr>
              <a:t>Write your topic or idea</a:t>
            </a:r>
            <a:endParaRPr sz="700"/>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C1FF7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