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Permanent Marker"/>
      <p:regular r:id="rId25"/>
    </p:embeddedFont>
    <p:embeddedFont>
      <p:font typeface="Roboto Mon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Mono-regular.fntdata"/><Relationship Id="rId25" Type="http://schemas.openxmlformats.org/officeDocument/2006/relationships/font" Target="fonts/PermanentMarker-regular.fntdata"/><Relationship Id="rId28" Type="http://schemas.openxmlformats.org/officeDocument/2006/relationships/font" Target="fonts/RobotoMono-italic.fntdata"/><Relationship Id="rId27" Type="http://schemas.openxmlformats.org/officeDocument/2006/relationships/font" Target="fonts/RobotoMon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Mono-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3"/>
          <p:cNvGrpSpPr/>
          <p:nvPr/>
        </p:nvGrpSpPr>
        <p:grpSpPr>
          <a:xfrm>
            <a:off x="356372" y="188712"/>
            <a:ext cx="17575850" cy="9692647"/>
            <a:chOff x="0" y="-57150"/>
            <a:chExt cx="4629000" cy="2552779"/>
          </a:xfrm>
        </p:grpSpPr>
        <p:sp>
          <p:nvSpPr>
            <p:cNvPr id="11" name="Google Shape;11;p3"/>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12" name="Google Shape;12;p3"/>
            <p:cNvSpPr txBox="1"/>
            <p:nvPr/>
          </p:nvSpPr>
          <p:spPr>
            <a:xfrm>
              <a:off x="0" y="-57150"/>
              <a:ext cx="4629000" cy="2552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 name="Google Shape;13;p3"/>
          <p:cNvPicPr preferRelativeResize="0"/>
          <p:nvPr/>
        </p:nvPicPr>
        <p:blipFill>
          <a:blip r:embed="rId2">
            <a:alphaModFix/>
          </a:blip>
          <a:stretch>
            <a:fillRect/>
          </a:stretch>
        </p:blipFill>
        <p:spPr>
          <a:xfrm>
            <a:off x="335400" y="380050"/>
            <a:ext cx="17625610" cy="9501300"/>
          </a:xfrm>
          <a:prstGeom prst="rect">
            <a:avLst/>
          </a:prstGeom>
          <a:noFill/>
          <a:ln>
            <a:noFill/>
          </a:ln>
        </p:spPr>
      </p:pic>
      <p:sp>
        <p:nvSpPr>
          <p:cNvPr id="14" name="Google Shape;14;p3"/>
          <p:cNvSpPr txBox="1"/>
          <p:nvPr>
            <p:ph type="ctrTitle"/>
          </p:nvPr>
        </p:nvSpPr>
        <p:spPr>
          <a:xfrm>
            <a:off x="2482050" y="1067800"/>
            <a:ext cx="139335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Font typeface="Permanent Marker"/>
              <a:buNone/>
              <a:defRPr>
                <a:latin typeface="Permanent Marker"/>
                <a:ea typeface="Permanent Marker"/>
                <a:cs typeface="Permanent Marker"/>
                <a:sym typeface="Permanent Marker"/>
              </a:defRPr>
            </a:lvl2pPr>
            <a:lvl3pPr lvl="2">
              <a:spcBef>
                <a:spcPts val="0"/>
              </a:spcBef>
              <a:spcAft>
                <a:spcPts val="0"/>
              </a:spcAft>
              <a:buSzPts val="9000"/>
              <a:buFont typeface="Permanent Marker"/>
              <a:buNone/>
              <a:defRPr>
                <a:latin typeface="Permanent Marker"/>
                <a:ea typeface="Permanent Marker"/>
                <a:cs typeface="Permanent Marker"/>
                <a:sym typeface="Permanent Marker"/>
              </a:defRPr>
            </a:lvl3pPr>
            <a:lvl4pPr lvl="3">
              <a:spcBef>
                <a:spcPts val="0"/>
              </a:spcBef>
              <a:spcAft>
                <a:spcPts val="0"/>
              </a:spcAft>
              <a:buSzPts val="9000"/>
              <a:buFont typeface="Permanent Marker"/>
              <a:buNone/>
              <a:defRPr>
                <a:latin typeface="Permanent Marker"/>
                <a:ea typeface="Permanent Marker"/>
                <a:cs typeface="Permanent Marker"/>
                <a:sym typeface="Permanent Marker"/>
              </a:defRPr>
            </a:lvl4pPr>
            <a:lvl5pPr lvl="4">
              <a:spcBef>
                <a:spcPts val="0"/>
              </a:spcBef>
              <a:spcAft>
                <a:spcPts val="0"/>
              </a:spcAft>
              <a:buSzPts val="9000"/>
              <a:buFont typeface="Permanent Marker"/>
              <a:buNone/>
              <a:defRPr>
                <a:latin typeface="Permanent Marker"/>
                <a:ea typeface="Permanent Marker"/>
                <a:cs typeface="Permanent Marker"/>
                <a:sym typeface="Permanent Marker"/>
              </a:defRPr>
            </a:lvl5pPr>
            <a:lvl6pPr lvl="5">
              <a:spcBef>
                <a:spcPts val="0"/>
              </a:spcBef>
              <a:spcAft>
                <a:spcPts val="0"/>
              </a:spcAft>
              <a:buSzPts val="9000"/>
              <a:buFont typeface="Permanent Marker"/>
              <a:buNone/>
              <a:defRPr>
                <a:latin typeface="Permanent Marker"/>
                <a:ea typeface="Permanent Marker"/>
                <a:cs typeface="Permanent Marker"/>
                <a:sym typeface="Permanent Marker"/>
              </a:defRPr>
            </a:lvl6pPr>
            <a:lvl7pPr lvl="6">
              <a:spcBef>
                <a:spcPts val="0"/>
              </a:spcBef>
              <a:spcAft>
                <a:spcPts val="0"/>
              </a:spcAft>
              <a:buSzPts val="9000"/>
              <a:buFont typeface="Permanent Marker"/>
              <a:buNone/>
              <a:defRPr>
                <a:latin typeface="Permanent Marker"/>
                <a:ea typeface="Permanent Marker"/>
                <a:cs typeface="Permanent Marker"/>
                <a:sym typeface="Permanent Marker"/>
              </a:defRPr>
            </a:lvl7pPr>
            <a:lvl8pPr lvl="7">
              <a:spcBef>
                <a:spcPts val="0"/>
              </a:spcBef>
              <a:spcAft>
                <a:spcPts val="0"/>
              </a:spcAft>
              <a:buSzPts val="9000"/>
              <a:buFont typeface="Permanent Marker"/>
              <a:buNone/>
              <a:defRPr>
                <a:latin typeface="Permanent Marker"/>
                <a:ea typeface="Permanent Marker"/>
                <a:cs typeface="Permanent Marker"/>
                <a:sym typeface="Permanent Marker"/>
              </a:defRPr>
            </a:lvl8pPr>
            <a:lvl9pPr lvl="8">
              <a:spcBef>
                <a:spcPts val="0"/>
              </a:spcBef>
              <a:spcAft>
                <a:spcPts val="0"/>
              </a:spcAft>
              <a:buSzPts val="9000"/>
              <a:buFont typeface="Permanent Marker"/>
              <a:buNone/>
              <a:defRPr>
                <a:latin typeface="Permanent Marker"/>
                <a:ea typeface="Permanent Marker"/>
                <a:cs typeface="Permanent Marker"/>
                <a:sym typeface="Permanent Marker"/>
              </a:defRPr>
            </a:lvl9pPr>
          </a:lstStyle>
          <a:p/>
        </p:txBody>
      </p:sp>
      <p:sp>
        <p:nvSpPr>
          <p:cNvPr id="15" name="Google Shape;15;p3"/>
          <p:cNvSpPr txBox="1"/>
          <p:nvPr>
            <p:ph idx="1" type="subTitle"/>
          </p:nvPr>
        </p:nvSpPr>
        <p:spPr>
          <a:xfrm>
            <a:off x="5719925" y="477195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grpSp>
        <p:nvGrpSpPr>
          <p:cNvPr id="17" name="Google Shape;17;p4"/>
          <p:cNvGrpSpPr/>
          <p:nvPr/>
        </p:nvGrpSpPr>
        <p:grpSpPr>
          <a:xfrm>
            <a:off x="356372" y="188712"/>
            <a:ext cx="17575850" cy="9692647"/>
            <a:chOff x="0" y="-57150"/>
            <a:chExt cx="4629000" cy="2552779"/>
          </a:xfrm>
        </p:grpSpPr>
        <p:sp>
          <p:nvSpPr>
            <p:cNvPr id="18" name="Google Shape;18;p4"/>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19" name="Google Shape;19;p4"/>
            <p:cNvSpPr txBox="1"/>
            <p:nvPr/>
          </p:nvSpPr>
          <p:spPr>
            <a:xfrm>
              <a:off x="0" y="-57150"/>
              <a:ext cx="4629000" cy="2552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 name="Google Shape;20;p4"/>
          <p:cNvPicPr preferRelativeResize="0"/>
          <p:nvPr/>
        </p:nvPicPr>
        <p:blipFill>
          <a:blip r:embed="rId2">
            <a:alphaModFix/>
          </a:blip>
          <a:stretch>
            <a:fillRect/>
          </a:stretch>
        </p:blipFill>
        <p:spPr>
          <a:xfrm>
            <a:off x="335400" y="380050"/>
            <a:ext cx="17625610" cy="9501300"/>
          </a:xfrm>
          <a:prstGeom prst="rect">
            <a:avLst/>
          </a:prstGeom>
          <a:noFill/>
          <a:ln>
            <a:noFill/>
          </a:ln>
        </p:spPr>
      </p:pic>
      <p:sp>
        <p:nvSpPr>
          <p:cNvPr id="21" name="Google Shape;21;p4"/>
          <p:cNvSpPr txBox="1"/>
          <p:nvPr>
            <p:ph type="title"/>
          </p:nvPr>
        </p:nvSpPr>
        <p:spPr>
          <a:xfrm>
            <a:off x="2634525" y="1240950"/>
            <a:ext cx="13658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2" name="Google Shape;22;p4"/>
          <p:cNvSpPr txBox="1"/>
          <p:nvPr>
            <p:ph idx="1" type="body"/>
          </p:nvPr>
        </p:nvSpPr>
        <p:spPr>
          <a:xfrm>
            <a:off x="5349075" y="40159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grpSp>
        <p:nvGrpSpPr>
          <p:cNvPr id="24" name="Google Shape;24;p5"/>
          <p:cNvGrpSpPr/>
          <p:nvPr/>
        </p:nvGrpSpPr>
        <p:grpSpPr>
          <a:xfrm>
            <a:off x="356372" y="188712"/>
            <a:ext cx="17575850" cy="9692647"/>
            <a:chOff x="0" y="-57150"/>
            <a:chExt cx="4629000" cy="2552779"/>
          </a:xfrm>
        </p:grpSpPr>
        <p:sp>
          <p:nvSpPr>
            <p:cNvPr id="25" name="Google Shape;25;p5"/>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26" name="Google Shape;26;p5"/>
            <p:cNvSpPr txBox="1"/>
            <p:nvPr/>
          </p:nvSpPr>
          <p:spPr>
            <a:xfrm>
              <a:off x="0" y="-57150"/>
              <a:ext cx="4629000" cy="2552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 name="Google Shape;27;p5"/>
          <p:cNvPicPr preferRelativeResize="0"/>
          <p:nvPr/>
        </p:nvPicPr>
        <p:blipFill>
          <a:blip r:embed="rId2">
            <a:alphaModFix/>
          </a:blip>
          <a:stretch>
            <a:fillRect/>
          </a:stretch>
        </p:blipFill>
        <p:spPr>
          <a:xfrm>
            <a:off x="335400" y="380050"/>
            <a:ext cx="17625610" cy="9501300"/>
          </a:xfrm>
          <a:prstGeom prst="rect">
            <a:avLst/>
          </a:prstGeom>
          <a:noFill/>
          <a:ln>
            <a:noFill/>
          </a:ln>
        </p:spPr>
      </p:pic>
      <p:sp>
        <p:nvSpPr>
          <p:cNvPr id="28" name="Google Shape;28;p5"/>
          <p:cNvSpPr txBox="1"/>
          <p:nvPr>
            <p:ph type="title"/>
          </p:nvPr>
        </p:nvSpPr>
        <p:spPr>
          <a:xfrm>
            <a:off x="2027250" y="356375"/>
            <a:ext cx="148431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9000"/>
              <a:buFont typeface="Calibri"/>
              <a:buNone/>
              <a:defRPr cap="none"/>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9" name="Google Shape;29;p5"/>
          <p:cNvSpPr txBox="1"/>
          <p:nvPr>
            <p:ph idx="1" type="body"/>
          </p:nvPr>
        </p:nvSpPr>
        <p:spPr>
          <a:xfrm>
            <a:off x="5398713" y="57653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 name="Shape 30"/>
        <p:cNvGrpSpPr/>
        <p:nvPr/>
      </p:nvGrpSpPr>
      <p:grpSpPr>
        <a:xfrm>
          <a:off x="0" y="0"/>
          <a:ext cx="0" cy="0"/>
          <a:chOff x="0" y="0"/>
          <a:chExt cx="0" cy="0"/>
        </a:xfrm>
      </p:grpSpPr>
      <p:grpSp>
        <p:nvGrpSpPr>
          <p:cNvPr id="31" name="Google Shape;31;p6"/>
          <p:cNvGrpSpPr/>
          <p:nvPr/>
        </p:nvGrpSpPr>
        <p:grpSpPr>
          <a:xfrm>
            <a:off x="356372" y="188712"/>
            <a:ext cx="17575850" cy="9692647"/>
            <a:chOff x="0" y="-57150"/>
            <a:chExt cx="4629000" cy="2552779"/>
          </a:xfrm>
        </p:grpSpPr>
        <p:sp>
          <p:nvSpPr>
            <p:cNvPr id="32" name="Google Shape;32;p6"/>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33" name="Google Shape;33;p6"/>
            <p:cNvSpPr txBox="1"/>
            <p:nvPr/>
          </p:nvSpPr>
          <p:spPr>
            <a:xfrm>
              <a:off x="0" y="-57150"/>
              <a:ext cx="4629000" cy="2552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 name="Google Shape;34;p6"/>
          <p:cNvPicPr preferRelativeResize="0"/>
          <p:nvPr/>
        </p:nvPicPr>
        <p:blipFill>
          <a:blip r:embed="rId2">
            <a:alphaModFix/>
          </a:blip>
          <a:stretch>
            <a:fillRect/>
          </a:stretch>
        </p:blipFill>
        <p:spPr>
          <a:xfrm>
            <a:off x="335400" y="380050"/>
            <a:ext cx="17625610" cy="9501300"/>
          </a:xfrm>
          <a:prstGeom prst="rect">
            <a:avLst/>
          </a:prstGeom>
          <a:noFill/>
          <a:ln>
            <a:noFill/>
          </a:ln>
        </p:spPr>
      </p:pic>
      <p:sp>
        <p:nvSpPr>
          <p:cNvPr id="35" name="Google Shape;35;p6"/>
          <p:cNvSpPr txBox="1"/>
          <p:nvPr>
            <p:ph type="title"/>
          </p:nvPr>
        </p:nvSpPr>
        <p:spPr>
          <a:xfrm>
            <a:off x="2634525" y="1240950"/>
            <a:ext cx="13658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36" name="Google Shape;36;p6"/>
          <p:cNvSpPr txBox="1"/>
          <p:nvPr>
            <p:ph idx="1" type="body"/>
          </p:nvPr>
        </p:nvSpPr>
        <p:spPr>
          <a:xfrm>
            <a:off x="3764075" y="3754250"/>
            <a:ext cx="5280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37" name="Google Shape;37;p6"/>
          <p:cNvSpPr txBox="1"/>
          <p:nvPr>
            <p:ph idx="2" type="body"/>
          </p:nvPr>
        </p:nvSpPr>
        <p:spPr>
          <a:xfrm>
            <a:off x="9243628" y="3754250"/>
            <a:ext cx="5280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grpSp>
        <p:nvGrpSpPr>
          <p:cNvPr id="39" name="Google Shape;39;p7"/>
          <p:cNvGrpSpPr/>
          <p:nvPr/>
        </p:nvGrpSpPr>
        <p:grpSpPr>
          <a:xfrm>
            <a:off x="356372" y="188712"/>
            <a:ext cx="17575850" cy="9692647"/>
            <a:chOff x="0" y="-57150"/>
            <a:chExt cx="4629000" cy="2552779"/>
          </a:xfrm>
        </p:grpSpPr>
        <p:sp>
          <p:nvSpPr>
            <p:cNvPr id="40" name="Google Shape;40;p7"/>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41" name="Google Shape;41;p7"/>
            <p:cNvSpPr txBox="1"/>
            <p:nvPr/>
          </p:nvSpPr>
          <p:spPr>
            <a:xfrm>
              <a:off x="0" y="-57150"/>
              <a:ext cx="4629000" cy="2552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2" name="Google Shape;42;p7"/>
          <p:cNvPicPr preferRelativeResize="0"/>
          <p:nvPr/>
        </p:nvPicPr>
        <p:blipFill>
          <a:blip r:embed="rId2">
            <a:alphaModFix/>
          </a:blip>
          <a:stretch>
            <a:fillRect/>
          </a:stretch>
        </p:blipFill>
        <p:spPr>
          <a:xfrm>
            <a:off x="335400" y="380050"/>
            <a:ext cx="17625610" cy="9501300"/>
          </a:xfrm>
          <a:prstGeom prst="rect">
            <a:avLst/>
          </a:prstGeom>
          <a:noFill/>
          <a:ln>
            <a:noFill/>
          </a:ln>
        </p:spPr>
      </p:pic>
      <p:sp>
        <p:nvSpPr>
          <p:cNvPr id="43" name="Google Shape;43;p7"/>
          <p:cNvSpPr txBox="1"/>
          <p:nvPr>
            <p:ph idx="1" type="body"/>
          </p:nvPr>
        </p:nvSpPr>
        <p:spPr>
          <a:xfrm>
            <a:off x="4312075" y="4510075"/>
            <a:ext cx="5316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44" name="Google Shape;44;p7"/>
          <p:cNvSpPr txBox="1"/>
          <p:nvPr>
            <p:ph idx="2" type="body"/>
          </p:nvPr>
        </p:nvSpPr>
        <p:spPr>
          <a:xfrm>
            <a:off x="9823315" y="4510075"/>
            <a:ext cx="53193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45" name="Google Shape;45;p7"/>
          <p:cNvSpPr txBox="1"/>
          <p:nvPr>
            <p:ph type="title"/>
          </p:nvPr>
        </p:nvSpPr>
        <p:spPr>
          <a:xfrm>
            <a:off x="2634525" y="1240950"/>
            <a:ext cx="13658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46" name="Google Shape;46;p7"/>
          <p:cNvSpPr txBox="1"/>
          <p:nvPr/>
        </p:nvSpPr>
        <p:spPr>
          <a:xfrm>
            <a:off x="3627600" y="4630875"/>
            <a:ext cx="5534400" cy="3951300"/>
          </a:xfrm>
          <a:prstGeom prst="rect">
            <a:avLst/>
          </a:prstGeom>
          <a:noFill/>
          <a:ln>
            <a:noFill/>
          </a:ln>
        </p:spPr>
        <p:txBody>
          <a:bodyPr anchorCtr="0" anchor="t" bIns="45700" lIns="91425" spcFirstLastPara="1" rIns="91425" wrap="square" tIns="45700">
            <a:normAutofit/>
          </a:bodyPr>
          <a:lstStyle/>
          <a:p>
            <a:pPr indent="0" lvl="0" marL="0" rtl="0" algn="l">
              <a:spcBef>
                <a:spcPts val="480"/>
              </a:spcBef>
              <a:spcAft>
                <a:spcPts val="0"/>
              </a:spcAft>
              <a:buNone/>
            </a:pPr>
            <a:r>
              <a:t/>
            </a:r>
            <a:endParaRPr sz="2400">
              <a:solidFill>
                <a:schemeClr val="dk1"/>
              </a:solidFill>
              <a:latin typeface="Permanent Marker"/>
              <a:ea typeface="Permanent Marker"/>
              <a:cs typeface="Permanent Marker"/>
              <a:sym typeface="Permanent Marker"/>
            </a:endParaRPr>
          </a:p>
        </p:txBody>
      </p:sp>
      <p:sp>
        <p:nvSpPr>
          <p:cNvPr id="47" name="Google Shape;47;p7"/>
          <p:cNvSpPr txBox="1"/>
          <p:nvPr/>
        </p:nvSpPr>
        <p:spPr>
          <a:xfrm>
            <a:off x="9162007" y="4288650"/>
            <a:ext cx="5536800" cy="3951300"/>
          </a:xfrm>
          <a:prstGeom prst="rect">
            <a:avLst/>
          </a:prstGeom>
          <a:noFill/>
          <a:ln>
            <a:noFill/>
          </a:ln>
        </p:spPr>
        <p:txBody>
          <a:bodyPr anchorCtr="0" anchor="t" bIns="45700" lIns="91425" spcFirstLastPara="1" rIns="91425" wrap="square" tIns="45700">
            <a:normAutofit/>
          </a:bodyPr>
          <a:lstStyle/>
          <a:p>
            <a:pPr indent="0" lvl="0" marL="0" rtl="0" algn="l">
              <a:spcBef>
                <a:spcPts val="480"/>
              </a:spcBef>
              <a:spcAft>
                <a:spcPts val="0"/>
              </a:spcAft>
              <a:buNone/>
            </a:pPr>
            <a:r>
              <a:t/>
            </a:r>
            <a:endParaRPr sz="2400">
              <a:solidFill>
                <a:schemeClr val="dk1"/>
              </a:solidFill>
              <a:latin typeface="Permanent Marker"/>
              <a:ea typeface="Permanent Marker"/>
              <a:cs typeface="Permanent Marker"/>
              <a:sym typeface="Permanent Marke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 name="Shape 48"/>
        <p:cNvGrpSpPr/>
        <p:nvPr/>
      </p:nvGrpSpPr>
      <p:grpSpPr>
        <a:xfrm>
          <a:off x="0" y="0"/>
          <a:ext cx="0" cy="0"/>
          <a:chOff x="0" y="0"/>
          <a:chExt cx="0" cy="0"/>
        </a:xfrm>
      </p:grpSpPr>
      <p:grpSp>
        <p:nvGrpSpPr>
          <p:cNvPr id="49" name="Google Shape;49;p8"/>
          <p:cNvGrpSpPr/>
          <p:nvPr/>
        </p:nvGrpSpPr>
        <p:grpSpPr>
          <a:xfrm>
            <a:off x="356372" y="188712"/>
            <a:ext cx="17575850" cy="9692647"/>
            <a:chOff x="0" y="-57150"/>
            <a:chExt cx="4629000" cy="2552779"/>
          </a:xfrm>
        </p:grpSpPr>
        <p:sp>
          <p:nvSpPr>
            <p:cNvPr id="50" name="Google Shape;50;p8"/>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51" name="Google Shape;51;p8"/>
            <p:cNvSpPr txBox="1"/>
            <p:nvPr/>
          </p:nvSpPr>
          <p:spPr>
            <a:xfrm>
              <a:off x="0" y="-57150"/>
              <a:ext cx="4629000" cy="2552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2" name="Google Shape;52;p8"/>
          <p:cNvPicPr preferRelativeResize="0"/>
          <p:nvPr/>
        </p:nvPicPr>
        <p:blipFill>
          <a:blip r:embed="rId2">
            <a:alphaModFix/>
          </a:blip>
          <a:stretch>
            <a:fillRect/>
          </a:stretch>
        </p:blipFill>
        <p:spPr>
          <a:xfrm>
            <a:off x="335400" y="380050"/>
            <a:ext cx="17625610" cy="9501300"/>
          </a:xfrm>
          <a:prstGeom prst="rect">
            <a:avLst/>
          </a:prstGeom>
          <a:noFill/>
          <a:ln>
            <a:noFill/>
          </a:ln>
        </p:spPr>
      </p:pic>
      <p:sp>
        <p:nvSpPr>
          <p:cNvPr id="53" name="Google Shape;53;p8"/>
          <p:cNvSpPr txBox="1"/>
          <p:nvPr>
            <p:ph type="title"/>
          </p:nvPr>
        </p:nvSpPr>
        <p:spPr>
          <a:xfrm>
            <a:off x="2634525" y="1240950"/>
            <a:ext cx="13658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grpSp>
        <p:nvGrpSpPr>
          <p:cNvPr id="55" name="Google Shape;55;p9"/>
          <p:cNvGrpSpPr/>
          <p:nvPr/>
        </p:nvGrpSpPr>
        <p:grpSpPr>
          <a:xfrm>
            <a:off x="356372" y="188712"/>
            <a:ext cx="17575850" cy="9692647"/>
            <a:chOff x="0" y="-57150"/>
            <a:chExt cx="4629000" cy="2552779"/>
          </a:xfrm>
        </p:grpSpPr>
        <p:sp>
          <p:nvSpPr>
            <p:cNvPr id="56" name="Google Shape;56;p9"/>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57" name="Google Shape;57;p9"/>
            <p:cNvSpPr txBox="1"/>
            <p:nvPr/>
          </p:nvSpPr>
          <p:spPr>
            <a:xfrm>
              <a:off x="0" y="-57150"/>
              <a:ext cx="4629000" cy="2552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8" name="Google Shape;58;p9"/>
          <p:cNvPicPr preferRelativeResize="0"/>
          <p:nvPr/>
        </p:nvPicPr>
        <p:blipFill>
          <a:blip r:embed="rId2">
            <a:alphaModFix/>
          </a:blip>
          <a:stretch>
            <a:fillRect/>
          </a:stretch>
        </p:blipFill>
        <p:spPr>
          <a:xfrm>
            <a:off x="335400" y="380050"/>
            <a:ext cx="17625610" cy="9501300"/>
          </a:xfrm>
          <a:prstGeom prst="rect">
            <a:avLst/>
          </a:prstGeom>
          <a:noFill/>
          <a:ln>
            <a:noFill/>
          </a:ln>
        </p:spPr>
      </p:pic>
      <p:sp>
        <p:nvSpPr>
          <p:cNvPr id="59" name="Google Shape;59;p9"/>
          <p:cNvSpPr txBox="1"/>
          <p:nvPr>
            <p:ph type="title"/>
          </p:nvPr>
        </p:nvSpPr>
        <p:spPr>
          <a:xfrm>
            <a:off x="3282425" y="2096325"/>
            <a:ext cx="124104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Font typeface="Calibri"/>
              <a:buNone/>
              <a:defRPr/>
            </a:lvl1pPr>
            <a:lvl2pPr lvl="1" algn="ctr">
              <a:spcBef>
                <a:spcPts val="0"/>
              </a:spcBef>
              <a:spcAft>
                <a:spcPts val="0"/>
              </a:spcAft>
              <a:buSzPts val="9000"/>
              <a:buNone/>
              <a:defRPr/>
            </a:lvl2pPr>
            <a:lvl3pPr lvl="2" algn="ctr">
              <a:spcBef>
                <a:spcPts val="0"/>
              </a:spcBef>
              <a:spcAft>
                <a:spcPts val="0"/>
              </a:spcAft>
              <a:buSzPts val="9000"/>
              <a:buNone/>
              <a:defRPr/>
            </a:lvl3pPr>
            <a:lvl4pPr lvl="3" algn="ctr">
              <a:spcBef>
                <a:spcPts val="0"/>
              </a:spcBef>
              <a:spcAft>
                <a:spcPts val="0"/>
              </a:spcAft>
              <a:buSzPts val="9000"/>
              <a:buNone/>
              <a:defRPr/>
            </a:lvl4pPr>
            <a:lvl5pPr lvl="4" algn="ctr">
              <a:spcBef>
                <a:spcPts val="0"/>
              </a:spcBef>
              <a:spcAft>
                <a:spcPts val="0"/>
              </a:spcAft>
              <a:buSzPts val="9000"/>
              <a:buNone/>
              <a:defRPr/>
            </a:lvl5pPr>
            <a:lvl6pPr lvl="5" algn="ctr">
              <a:spcBef>
                <a:spcPts val="0"/>
              </a:spcBef>
              <a:spcAft>
                <a:spcPts val="0"/>
              </a:spcAft>
              <a:buSzPts val="9000"/>
              <a:buNone/>
              <a:defRPr/>
            </a:lvl6pPr>
            <a:lvl7pPr lvl="6" algn="ctr">
              <a:spcBef>
                <a:spcPts val="0"/>
              </a:spcBef>
              <a:spcAft>
                <a:spcPts val="0"/>
              </a:spcAft>
              <a:buSzPts val="9000"/>
              <a:buNone/>
              <a:defRPr/>
            </a:lvl7pPr>
            <a:lvl8pPr lvl="7" algn="ctr">
              <a:spcBef>
                <a:spcPts val="0"/>
              </a:spcBef>
              <a:spcAft>
                <a:spcPts val="0"/>
              </a:spcAft>
              <a:buSzPts val="9000"/>
              <a:buNone/>
              <a:defRPr/>
            </a:lvl8pPr>
            <a:lvl9pPr lvl="8" algn="ctr">
              <a:spcBef>
                <a:spcPts val="0"/>
              </a:spcBef>
              <a:spcAft>
                <a:spcPts val="0"/>
              </a:spcAft>
              <a:buSzPts val="9000"/>
              <a:buNone/>
              <a:defRPr/>
            </a:lvl9pPr>
          </a:lstStyle>
          <a:p/>
        </p:txBody>
      </p:sp>
      <p:sp>
        <p:nvSpPr>
          <p:cNvPr id="60" name="Google Shape;60;p9"/>
          <p:cNvSpPr txBox="1"/>
          <p:nvPr>
            <p:ph idx="1" type="body"/>
          </p:nvPr>
        </p:nvSpPr>
        <p:spPr>
          <a:xfrm>
            <a:off x="8037900" y="3629400"/>
            <a:ext cx="5695500" cy="38457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61" name="Google Shape;61;p9"/>
          <p:cNvSpPr txBox="1"/>
          <p:nvPr>
            <p:ph idx="2" type="body"/>
          </p:nvPr>
        </p:nvSpPr>
        <p:spPr>
          <a:xfrm>
            <a:off x="1556025" y="3629400"/>
            <a:ext cx="56955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 name="Shape 62"/>
        <p:cNvGrpSpPr/>
        <p:nvPr/>
      </p:nvGrpSpPr>
      <p:grpSpPr>
        <a:xfrm>
          <a:off x="0" y="0"/>
          <a:ext cx="0" cy="0"/>
          <a:chOff x="0" y="0"/>
          <a:chExt cx="0" cy="0"/>
        </a:xfrm>
      </p:grpSpPr>
      <p:grpSp>
        <p:nvGrpSpPr>
          <p:cNvPr id="63" name="Google Shape;63;p10"/>
          <p:cNvGrpSpPr/>
          <p:nvPr/>
        </p:nvGrpSpPr>
        <p:grpSpPr>
          <a:xfrm>
            <a:off x="356372" y="188712"/>
            <a:ext cx="17575850" cy="9692647"/>
            <a:chOff x="0" y="-57150"/>
            <a:chExt cx="4629000" cy="2552779"/>
          </a:xfrm>
        </p:grpSpPr>
        <p:sp>
          <p:nvSpPr>
            <p:cNvPr id="64" name="Google Shape;64;p10"/>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65" name="Google Shape;65;p10"/>
            <p:cNvSpPr txBox="1"/>
            <p:nvPr/>
          </p:nvSpPr>
          <p:spPr>
            <a:xfrm>
              <a:off x="0" y="-57150"/>
              <a:ext cx="4629000" cy="2552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6" name="Google Shape;66;p10"/>
          <p:cNvPicPr preferRelativeResize="0"/>
          <p:nvPr/>
        </p:nvPicPr>
        <p:blipFill>
          <a:blip r:embed="rId2">
            <a:alphaModFix/>
          </a:blip>
          <a:stretch>
            <a:fillRect/>
          </a:stretch>
        </p:blipFill>
        <p:spPr>
          <a:xfrm>
            <a:off x="335400" y="380050"/>
            <a:ext cx="17625610" cy="9501300"/>
          </a:xfrm>
          <a:prstGeom prst="rect">
            <a:avLst/>
          </a:prstGeom>
          <a:noFill/>
          <a:ln>
            <a:noFill/>
          </a:ln>
        </p:spPr>
      </p:pic>
      <p:sp>
        <p:nvSpPr>
          <p:cNvPr id="67" name="Google Shape;67;p10"/>
          <p:cNvSpPr txBox="1"/>
          <p:nvPr>
            <p:ph type="title"/>
          </p:nvPr>
        </p:nvSpPr>
        <p:spPr>
          <a:xfrm>
            <a:off x="3231765" y="2675225"/>
            <a:ext cx="124848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Font typeface="Calibri"/>
              <a:buNone/>
              <a:defRPr/>
            </a:lvl1pPr>
            <a:lvl2pPr lvl="1" algn="ctr">
              <a:spcBef>
                <a:spcPts val="0"/>
              </a:spcBef>
              <a:spcAft>
                <a:spcPts val="0"/>
              </a:spcAft>
              <a:buSzPts val="9000"/>
              <a:buNone/>
              <a:defRPr/>
            </a:lvl2pPr>
            <a:lvl3pPr lvl="2" algn="ctr">
              <a:spcBef>
                <a:spcPts val="0"/>
              </a:spcBef>
              <a:spcAft>
                <a:spcPts val="0"/>
              </a:spcAft>
              <a:buSzPts val="9000"/>
              <a:buNone/>
              <a:defRPr/>
            </a:lvl3pPr>
            <a:lvl4pPr lvl="3" algn="ctr">
              <a:spcBef>
                <a:spcPts val="0"/>
              </a:spcBef>
              <a:spcAft>
                <a:spcPts val="0"/>
              </a:spcAft>
              <a:buSzPts val="9000"/>
              <a:buNone/>
              <a:defRPr/>
            </a:lvl4pPr>
            <a:lvl5pPr lvl="4" algn="ctr">
              <a:spcBef>
                <a:spcPts val="0"/>
              </a:spcBef>
              <a:spcAft>
                <a:spcPts val="0"/>
              </a:spcAft>
              <a:buSzPts val="9000"/>
              <a:buNone/>
              <a:defRPr/>
            </a:lvl5pPr>
            <a:lvl6pPr lvl="5" algn="ctr">
              <a:spcBef>
                <a:spcPts val="0"/>
              </a:spcBef>
              <a:spcAft>
                <a:spcPts val="0"/>
              </a:spcAft>
              <a:buSzPts val="9000"/>
              <a:buNone/>
              <a:defRPr/>
            </a:lvl6pPr>
            <a:lvl7pPr lvl="6" algn="ctr">
              <a:spcBef>
                <a:spcPts val="0"/>
              </a:spcBef>
              <a:spcAft>
                <a:spcPts val="0"/>
              </a:spcAft>
              <a:buSzPts val="9000"/>
              <a:buNone/>
              <a:defRPr/>
            </a:lvl7pPr>
            <a:lvl8pPr lvl="7" algn="ctr">
              <a:spcBef>
                <a:spcPts val="0"/>
              </a:spcBef>
              <a:spcAft>
                <a:spcPts val="0"/>
              </a:spcAft>
              <a:buSzPts val="9000"/>
              <a:buNone/>
              <a:defRPr/>
            </a:lvl8pPr>
            <a:lvl9pPr lvl="8" algn="ctr">
              <a:spcBef>
                <a:spcPts val="0"/>
              </a:spcBef>
              <a:spcAft>
                <a:spcPts val="0"/>
              </a:spcAft>
              <a:buSzPts val="9000"/>
              <a:buNone/>
              <a:defRPr/>
            </a:lvl9pPr>
          </a:lstStyle>
          <a:p/>
        </p:txBody>
      </p:sp>
      <p:sp>
        <p:nvSpPr>
          <p:cNvPr id="68" name="Google Shape;68;p10"/>
          <p:cNvSpPr/>
          <p:nvPr>
            <p:ph idx="2" type="pic"/>
          </p:nvPr>
        </p:nvSpPr>
        <p:spPr>
          <a:xfrm>
            <a:off x="10763563" y="3833775"/>
            <a:ext cx="5486400" cy="4114800"/>
          </a:xfrm>
          <a:prstGeom prst="rect">
            <a:avLst/>
          </a:prstGeom>
          <a:noFill/>
          <a:ln>
            <a:noFill/>
          </a:ln>
        </p:spPr>
      </p:sp>
      <p:sp>
        <p:nvSpPr>
          <p:cNvPr id="69" name="Google Shape;69;p10"/>
          <p:cNvSpPr txBox="1"/>
          <p:nvPr>
            <p:ph idx="1" type="body"/>
          </p:nvPr>
        </p:nvSpPr>
        <p:spPr>
          <a:xfrm>
            <a:off x="2879376" y="4636025"/>
            <a:ext cx="6747300" cy="7980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34525" y="1240950"/>
            <a:ext cx="136587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9000"/>
              <a:buFont typeface="Permanent Marker"/>
              <a:buNone/>
              <a:defRPr i="0" sz="9000" u="none" cap="none" strike="noStrike">
                <a:solidFill>
                  <a:schemeClr val="dk1"/>
                </a:solidFill>
                <a:latin typeface="Permanent Marker"/>
                <a:ea typeface="Permanent Marker"/>
                <a:cs typeface="Permanent Marker"/>
                <a:sym typeface="Permanent Marker"/>
              </a:defRPr>
            </a:lvl1pPr>
            <a:lvl2pPr lvl="1">
              <a:spcBef>
                <a:spcPts val="0"/>
              </a:spcBef>
              <a:spcAft>
                <a:spcPts val="0"/>
              </a:spcAft>
              <a:buSzPts val="9000"/>
              <a:buFont typeface="Permanent Marker"/>
              <a:buNone/>
              <a:defRPr sz="9000">
                <a:latin typeface="Permanent Marker"/>
                <a:ea typeface="Permanent Marker"/>
                <a:cs typeface="Permanent Marker"/>
                <a:sym typeface="Permanent Marker"/>
              </a:defRPr>
            </a:lvl2pPr>
            <a:lvl3pPr lvl="2">
              <a:spcBef>
                <a:spcPts val="0"/>
              </a:spcBef>
              <a:spcAft>
                <a:spcPts val="0"/>
              </a:spcAft>
              <a:buSzPts val="9000"/>
              <a:buFont typeface="Permanent Marker"/>
              <a:buNone/>
              <a:defRPr sz="9000">
                <a:latin typeface="Permanent Marker"/>
                <a:ea typeface="Permanent Marker"/>
                <a:cs typeface="Permanent Marker"/>
                <a:sym typeface="Permanent Marker"/>
              </a:defRPr>
            </a:lvl3pPr>
            <a:lvl4pPr lvl="3">
              <a:spcBef>
                <a:spcPts val="0"/>
              </a:spcBef>
              <a:spcAft>
                <a:spcPts val="0"/>
              </a:spcAft>
              <a:buSzPts val="9000"/>
              <a:buFont typeface="Permanent Marker"/>
              <a:buNone/>
              <a:defRPr sz="9000">
                <a:latin typeface="Permanent Marker"/>
                <a:ea typeface="Permanent Marker"/>
                <a:cs typeface="Permanent Marker"/>
                <a:sym typeface="Permanent Marker"/>
              </a:defRPr>
            </a:lvl4pPr>
            <a:lvl5pPr lvl="4">
              <a:spcBef>
                <a:spcPts val="0"/>
              </a:spcBef>
              <a:spcAft>
                <a:spcPts val="0"/>
              </a:spcAft>
              <a:buSzPts val="9000"/>
              <a:buFont typeface="Permanent Marker"/>
              <a:buNone/>
              <a:defRPr sz="9000">
                <a:latin typeface="Permanent Marker"/>
                <a:ea typeface="Permanent Marker"/>
                <a:cs typeface="Permanent Marker"/>
                <a:sym typeface="Permanent Marker"/>
              </a:defRPr>
            </a:lvl5pPr>
            <a:lvl6pPr lvl="5">
              <a:spcBef>
                <a:spcPts val="0"/>
              </a:spcBef>
              <a:spcAft>
                <a:spcPts val="0"/>
              </a:spcAft>
              <a:buSzPts val="9000"/>
              <a:buFont typeface="Permanent Marker"/>
              <a:buNone/>
              <a:defRPr sz="9000">
                <a:latin typeface="Permanent Marker"/>
                <a:ea typeface="Permanent Marker"/>
                <a:cs typeface="Permanent Marker"/>
                <a:sym typeface="Permanent Marker"/>
              </a:defRPr>
            </a:lvl6pPr>
            <a:lvl7pPr lvl="6">
              <a:spcBef>
                <a:spcPts val="0"/>
              </a:spcBef>
              <a:spcAft>
                <a:spcPts val="0"/>
              </a:spcAft>
              <a:buSzPts val="9000"/>
              <a:buFont typeface="Permanent Marker"/>
              <a:buNone/>
              <a:defRPr sz="9000">
                <a:latin typeface="Permanent Marker"/>
                <a:ea typeface="Permanent Marker"/>
                <a:cs typeface="Permanent Marker"/>
                <a:sym typeface="Permanent Marker"/>
              </a:defRPr>
            </a:lvl7pPr>
            <a:lvl8pPr lvl="7">
              <a:spcBef>
                <a:spcPts val="0"/>
              </a:spcBef>
              <a:spcAft>
                <a:spcPts val="0"/>
              </a:spcAft>
              <a:buSzPts val="9000"/>
              <a:buFont typeface="Permanent Marker"/>
              <a:buNone/>
              <a:defRPr sz="9000">
                <a:latin typeface="Permanent Marker"/>
                <a:ea typeface="Permanent Marker"/>
                <a:cs typeface="Permanent Marker"/>
                <a:sym typeface="Permanent Marker"/>
              </a:defRPr>
            </a:lvl8pPr>
            <a:lvl9pPr lvl="8">
              <a:spcBef>
                <a:spcPts val="0"/>
              </a:spcBef>
              <a:spcAft>
                <a:spcPts val="0"/>
              </a:spcAft>
              <a:buSzPts val="9000"/>
              <a:buFont typeface="Permanent Marker"/>
              <a:buNone/>
              <a:defRPr sz="9000">
                <a:latin typeface="Permanent Marker"/>
                <a:ea typeface="Permanent Marker"/>
                <a:cs typeface="Permanent Marker"/>
                <a:sym typeface="Permanent Marker"/>
              </a:defRPr>
            </a:lvl9pPr>
          </a:lstStyle>
          <a:p/>
        </p:txBody>
      </p:sp>
      <p:sp>
        <p:nvSpPr>
          <p:cNvPr id="7" name="Google Shape;7;p1"/>
          <p:cNvSpPr txBox="1"/>
          <p:nvPr>
            <p:ph idx="1" type="body"/>
          </p:nvPr>
        </p:nvSpPr>
        <p:spPr>
          <a:xfrm>
            <a:off x="5349075" y="401592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Permanent Marker"/>
              <a:buChar char="•"/>
              <a:defRPr i="0" sz="2400" u="none" cap="none" strike="noStrike">
                <a:solidFill>
                  <a:schemeClr val="dk1"/>
                </a:solidFill>
                <a:latin typeface="Permanent Marker"/>
                <a:ea typeface="Permanent Marker"/>
                <a:cs typeface="Permanent Marker"/>
                <a:sym typeface="Permanent Marker"/>
              </a:defRPr>
            </a:lvl1pPr>
            <a:lvl2pPr indent="-381000" lvl="1" marL="914400" marR="0" rtl="0" algn="l">
              <a:spcBef>
                <a:spcPts val="560"/>
              </a:spcBef>
              <a:spcAft>
                <a:spcPts val="0"/>
              </a:spcAft>
              <a:buClr>
                <a:schemeClr val="dk1"/>
              </a:buClr>
              <a:buSzPts val="2400"/>
              <a:buFont typeface="Permanent Marker"/>
              <a:buChar char="–"/>
              <a:defRPr i="0" sz="2400" u="none" cap="none" strike="noStrike">
                <a:solidFill>
                  <a:schemeClr val="dk1"/>
                </a:solidFill>
                <a:latin typeface="Permanent Marker"/>
                <a:ea typeface="Permanent Marker"/>
                <a:cs typeface="Permanent Marker"/>
                <a:sym typeface="Permanent Marker"/>
              </a:defRPr>
            </a:lvl2pPr>
            <a:lvl3pPr indent="-381000" lvl="2" marL="1371600" marR="0" rtl="0" algn="l">
              <a:spcBef>
                <a:spcPts val="480"/>
              </a:spcBef>
              <a:spcAft>
                <a:spcPts val="0"/>
              </a:spcAft>
              <a:buClr>
                <a:schemeClr val="dk1"/>
              </a:buClr>
              <a:buSzPts val="2400"/>
              <a:buFont typeface="Permanent Marker"/>
              <a:buChar char="•"/>
              <a:defRPr i="0" sz="2400" u="none" cap="none" strike="noStrike">
                <a:solidFill>
                  <a:schemeClr val="dk1"/>
                </a:solidFill>
                <a:latin typeface="Permanent Marker"/>
                <a:ea typeface="Permanent Marker"/>
                <a:cs typeface="Permanent Marker"/>
                <a:sym typeface="Permanent Marker"/>
              </a:defRPr>
            </a:lvl3pPr>
            <a:lvl4pPr indent="-381000" lvl="3" marL="1828800" marR="0" rtl="0" algn="l">
              <a:spcBef>
                <a:spcPts val="400"/>
              </a:spcBef>
              <a:spcAft>
                <a:spcPts val="0"/>
              </a:spcAft>
              <a:buClr>
                <a:schemeClr val="dk1"/>
              </a:buClr>
              <a:buSzPts val="2400"/>
              <a:buFont typeface="Permanent Marker"/>
              <a:buChar char="–"/>
              <a:defRPr i="0" sz="2400" u="none" cap="none" strike="noStrike">
                <a:solidFill>
                  <a:schemeClr val="dk1"/>
                </a:solidFill>
                <a:latin typeface="Permanent Marker"/>
                <a:ea typeface="Permanent Marker"/>
                <a:cs typeface="Permanent Marker"/>
                <a:sym typeface="Permanent Marker"/>
              </a:defRPr>
            </a:lvl4pPr>
            <a:lvl5pPr indent="-381000" lvl="4" marL="2286000" marR="0" rtl="0" algn="l">
              <a:spcBef>
                <a:spcPts val="400"/>
              </a:spcBef>
              <a:spcAft>
                <a:spcPts val="0"/>
              </a:spcAft>
              <a:buClr>
                <a:schemeClr val="dk1"/>
              </a:buClr>
              <a:buSzPts val="2400"/>
              <a:buFont typeface="Permanent Marker"/>
              <a:buChar char="»"/>
              <a:defRPr i="0" sz="2400" u="none" cap="none" strike="noStrike">
                <a:solidFill>
                  <a:schemeClr val="dk1"/>
                </a:solidFill>
                <a:latin typeface="Permanent Marker"/>
                <a:ea typeface="Permanent Marker"/>
                <a:cs typeface="Permanent Marker"/>
                <a:sym typeface="Permanent Marker"/>
              </a:defRPr>
            </a:lvl5pPr>
            <a:lvl6pPr indent="-381000" lvl="5" marL="2743200" marR="0" rtl="0" algn="l">
              <a:spcBef>
                <a:spcPts val="400"/>
              </a:spcBef>
              <a:spcAft>
                <a:spcPts val="0"/>
              </a:spcAft>
              <a:buClr>
                <a:schemeClr val="dk1"/>
              </a:buClr>
              <a:buSzPts val="2400"/>
              <a:buFont typeface="Permanent Marker"/>
              <a:buChar char="•"/>
              <a:defRPr i="0" sz="2400" u="none" cap="none" strike="noStrike">
                <a:solidFill>
                  <a:schemeClr val="dk1"/>
                </a:solidFill>
                <a:latin typeface="Permanent Marker"/>
                <a:ea typeface="Permanent Marker"/>
                <a:cs typeface="Permanent Marker"/>
                <a:sym typeface="Permanent Marker"/>
              </a:defRPr>
            </a:lvl6pPr>
            <a:lvl7pPr indent="-381000" lvl="6" marL="3200400" marR="0" rtl="0" algn="l">
              <a:spcBef>
                <a:spcPts val="400"/>
              </a:spcBef>
              <a:spcAft>
                <a:spcPts val="0"/>
              </a:spcAft>
              <a:buClr>
                <a:schemeClr val="dk1"/>
              </a:buClr>
              <a:buSzPts val="2400"/>
              <a:buFont typeface="Permanent Marker"/>
              <a:buChar char="•"/>
              <a:defRPr i="0" sz="2400" u="none" cap="none" strike="noStrike">
                <a:solidFill>
                  <a:schemeClr val="dk1"/>
                </a:solidFill>
                <a:latin typeface="Permanent Marker"/>
                <a:ea typeface="Permanent Marker"/>
                <a:cs typeface="Permanent Marker"/>
                <a:sym typeface="Permanent Marker"/>
              </a:defRPr>
            </a:lvl7pPr>
            <a:lvl8pPr indent="-381000" lvl="7" marL="3657600" marR="0" rtl="0" algn="l">
              <a:spcBef>
                <a:spcPts val="400"/>
              </a:spcBef>
              <a:spcAft>
                <a:spcPts val="0"/>
              </a:spcAft>
              <a:buClr>
                <a:schemeClr val="dk1"/>
              </a:buClr>
              <a:buSzPts val="2400"/>
              <a:buFont typeface="Permanent Marker"/>
              <a:buChar char="•"/>
              <a:defRPr i="0" sz="2400" u="none" cap="none" strike="noStrike">
                <a:solidFill>
                  <a:schemeClr val="dk1"/>
                </a:solidFill>
                <a:latin typeface="Permanent Marker"/>
                <a:ea typeface="Permanent Marker"/>
                <a:cs typeface="Permanent Marker"/>
                <a:sym typeface="Permanent Marker"/>
              </a:defRPr>
            </a:lvl8pPr>
            <a:lvl9pPr indent="-381000" lvl="8" marL="4114800" marR="0" rtl="0" algn="l">
              <a:spcBef>
                <a:spcPts val="400"/>
              </a:spcBef>
              <a:spcAft>
                <a:spcPts val="0"/>
              </a:spcAft>
              <a:buClr>
                <a:schemeClr val="dk1"/>
              </a:buClr>
              <a:buSzPts val="2400"/>
              <a:buFont typeface="Permanent Marker"/>
              <a:buChar char="•"/>
              <a:defRPr i="0" sz="2400" u="none" cap="none" strike="noStrike">
                <a:solidFill>
                  <a:schemeClr val="dk1"/>
                </a:solidFill>
                <a:latin typeface="Permanent Marker"/>
                <a:ea typeface="Permanent Marker"/>
                <a:cs typeface="Permanent Marker"/>
                <a:sym typeface="Permanent Mark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1.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29.png"/><Relationship Id="rId12"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50.png"/><Relationship Id="rId9" Type="http://schemas.openxmlformats.org/officeDocument/2006/relationships/image" Target="../media/image28.png"/><Relationship Id="rId5" Type="http://schemas.openxmlformats.org/officeDocument/2006/relationships/image" Target="../media/image74.png"/><Relationship Id="rId6" Type="http://schemas.openxmlformats.org/officeDocument/2006/relationships/image" Target="../media/image45.png"/><Relationship Id="rId7" Type="http://schemas.openxmlformats.org/officeDocument/2006/relationships/image" Target="../media/image48.png"/><Relationship Id="rId8"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35.png"/><Relationship Id="rId9" Type="http://schemas.openxmlformats.org/officeDocument/2006/relationships/image" Target="../media/image62.png"/><Relationship Id="rId5" Type="http://schemas.openxmlformats.org/officeDocument/2006/relationships/image" Target="../media/image29.png"/><Relationship Id="rId6" Type="http://schemas.openxmlformats.org/officeDocument/2006/relationships/image" Target="../media/image40.png"/><Relationship Id="rId7" Type="http://schemas.openxmlformats.org/officeDocument/2006/relationships/image" Target="../media/image28.png"/><Relationship Id="rId8" Type="http://schemas.openxmlformats.org/officeDocument/2006/relationships/image" Target="../media/image70.png"/></Relationships>
</file>

<file path=ppt/slides/_rels/slide12.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37.png"/><Relationship Id="rId13" Type="http://schemas.openxmlformats.org/officeDocument/2006/relationships/image" Target="../media/image51.png"/><Relationship Id="rId12"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57.png"/><Relationship Id="rId9" Type="http://schemas.openxmlformats.org/officeDocument/2006/relationships/image" Target="../media/image35.png"/><Relationship Id="rId5" Type="http://schemas.openxmlformats.org/officeDocument/2006/relationships/image" Target="../media/image53.png"/><Relationship Id="rId6" Type="http://schemas.openxmlformats.org/officeDocument/2006/relationships/image" Target="../media/image28.png"/><Relationship Id="rId7" Type="http://schemas.openxmlformats.org/officeDocument/2006/relationships/image" Target="../media/image55.png"/><Relationship Id="rId8"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66.png"/><Relationship Id="rId5" Type="http://schemas.openxmlformats.org/officeDocument/2006/relationships/image" Target="../media/image64.png"/><Relationship Id="rId6" Type="http://schemas.openxmlformats.org/officeDocument/2006/relationships/image" Target="../media/image67.png"/><Relationship Id="rId7" Type="http://schemas.openxmlformats.org/officeDocument/2006/relationships/image" Target="../media/image35.png"/><Relationship Id="rId8" Type="http://schemas.openxmlformats.org/officeDocument/2006/relationships/image" Target="../media/image28.png"/></Relationships>
</file>

<file path=ppt/slides/_rels/slide14.xml.rels><?xml version="1.0" encoding="UTF-8" standalone="yes"?><Relationships xmlns="http://schemas.openxmlformats.org/package/2006/relationships"><Relationship Id="rId11" Type="http://schemas.openxmlformats.org/officeDocument/2006/relationships/image" Target="../media/image65.png"/><Relationship Id="rId10" Type="http://schemas.openxmlformats.org/officeDocument/2006/relationships/image" Target="../media/image73.png"/><Relationship Id="rId13" Type="http://schemas.openxmlformats.org/officeDocument/2006/relationships/image" Target="../media/image60.png"/><Relationship Id="rId12"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58.png"/><Relationship Id="rId9" Type="http://schemas.openxmlformats.org/officeDocument/2006/relationships/image" Target="../media/image35.png"/><Relationship Id="rId14" Type="http://schemas.openxmlformats.org/officeDocument/2006/relationships/image" Target="../media/image59.png"/><Relationship Id="rId5" Type="http://schemas.openxmlformats.org/officeDocument/2006/relationships/image" Target="../media/image37.png"/><Relationship Id="rId6" Type="http://schemas.openxmlformats.org/officeDocument/2006/relationships/image" Target="../media/image44.png"/><Relationship Id="rId7" Type="http://schemas.openxmlformats.org/officeDocument/2006/relationships/image" Target="../media/image29.png"/><Relationship Id="rId8"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68.png"/><Relationship Id="rId9" Type="http://schemas.openxmlformats.org/officeDocument/2006/relationships/image" Target="../media/image29.png"/><Relationship Id="rId5" Type="http://schemas.openxmlformats.org/officeDocument/2006/relationships/image" Target="../media/image75.png"/><Relationship Id="rId6" Type="http://schemas.openxmlformats.org/officeDocument/2006/relationships/image" Target="../media/image79.png"/><Relationship Id="rId7" Type="http://schemas.openxmlformats.org/officeDocument/2006/relationships/image" Target="../media/image35.png"/><Relationship Id="rId8"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61.png"/><Relationship Id="rId9" Type="http://schemas.openxmlformats.org/officeDocument/2006/relationships/image" Target="../media/image69.png"/><Relationship Id="rId5" Type="http://schemas.openxmlformats.org/officeDocument/2006/relationships/image" Target="../media/image29.png"/><Relationship Id="rId6" Type="http://schemas.openxmlformats.org/officeDocument/2006/relationships/image" Target="../media/image35.png"/><Relationship Id="rId7" Type="http://schemas.openxmlformats.org/officeDocument/2006/relationships/image" Target="../media/image28.png"/><Relationship Id="rId8" Type="http://schemas.openxmlformats.org/officeDocument/2006/relationships/image" Target="../media/image37.png"/></Relationships>
</file>

<file path=ppt/slides/_rels/slide17.xml.rels><?xml version="1.0" encoding="UTF-8" standalone="yes"?><Relationships xmlns="http://schemas.openxmlformats.org/package/2006/relationships"><Relationship Id="rId10"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76.png"/><Relationship Id="rId9" Type="http://schemas.openxmlformats.org/officeDocument/2006/relationships/image" Target="../media/image35.png"/><Relationship Id="rId5" Type="http://schemas.openxmlformats.org/officeDocument/2006/relationships/image" Target="../media/image77.png"/><Relationship Id="rId6" Type="http://schemas.openxmlformats.org/officeDocument/2006/relationships/image" Target="../media/image40.png"/><Relationship Id="rId7" Type="http://schemas.openxmlformats.org/officeDocument/2006/relationships/image" Target="../media/image29.png"/><Relationship Id="rId8"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80.png"/><Relationship Id="rId5" Type="http://schemas.openxmlformats.org/officeDocument/2006/relationships/image" Target="../media/image35.png"/><Relationship Id="rId6" Type="http://schemas.openxmlformats.org/officeDocument/2006/relationships/image" Target="../media/image28.png"/><Relationship Id="rId7"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5.png"/><Relationship Id="rId7" Type="http://schemas.openxmlformats.org/officeDocument/2006/relationships/image" Target="../media/image7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7.png"/><Relationship Id="rId5" Type="http://schemas.openxmlformats.org/officeDocument/2006/relationships/image" Target="../media/image10.pn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18.png"/><Relationship Id="rId5" Type="http://schemas.openxmlformats.org/officeDocument/2006/relationships/image" Target="../media/image23.png"/><Relationship Id="rId6" Type="http://schemas.openxmlformats.org/officeDocument/2006/relationships/image" Target="../media/image25.png"/><Relationship Id="rId7" Type="http://schemas.openxmlformats.org/officeDocument/2006/relationships/image" Target="../media/image20.png"/><Relationship Id="rId8"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34.png"/><Relationship Id="rId11" Type="http://schemas.openxmlformats.org/officeDocument/2006/relationships/image" Target="../media/image27.png"/><Relationship Id="rId10" Type="http://schemas.openxmlformats.org/officeDocument/2006/relationships/image" Target="../media/image32.png"/><Relationship Id="rId9" Type="http://schemas.openxmlformats.org/officeDocument/2006/relationships/image" Target="../media/image29.png"/><Relationship Id="rId5" Type="http://schemas.openxmlformats.org/officeDocument/2006/relationships/image" Target="../media/image49.png"/><Relationship Id="rId6" Type="http://schemas.openxmlformats.org/officeDocument/2006/relationships/image" Target="../media/image24.png"/><Relationship Id="rId7" Type="http://schemas.openxmlformats.org/officeDocument/2006/relationships/image" Target="../media/image35.png"/><Relationship Id="rId8"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30.png"/><Relationship Id="rId11" Type="http://schemas.openxmlformats.org/officeDocument/2006/relationships/image" Target="../media/image36.png"/><Relationship Id="rId10" Type="http://schemas.openxmlformats.org/officeDocument/2006/relationships/image" Target="../media/image42.png"/><Relationship Id="rId12" Type="http://schemas.openxmlformats.org/officeDocument/2006/relationships/image" Target="../media/image39.png"/><Relationship Id="rId9" Type="http://schemas.openxmlformats.org/officeDocument/2006/relationships/image" Target="../media/image28.png"/><Relationship Id="rId5" Type="http://schemas.openxmlformats.org/officeDocument/2006/relationships/image" Target="../media/image35.png"/><Relationship Id="rId6" Type="http://schemas.openxmlformats.org/officeDocument/2006/relationships/image" Target="../media/image40.png"/><Relationship Id="rId7" Type="http://schemas.openxmlformats.org/officeDocument/2006/relationships/image" Target="../media/image24.png"/><Relationship Id="rId8"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56.png"/><Relationship Id="rId5" Type="http://schemas.openxmlformats.org/officeDocument/2006/relationships/image" Target="../media/image29.png"/><Relationship Id="rId6" Type="http://schemas.openxmlformats.org/officeDocument/2006/relationships/image" Target="../media/image35.png"/><Relationship Id="rId7"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47.png"/><Relationship Id="rId5" Type="http://schemas.openxmlformats.org/officeDocument/2006/relationships/image" Target="../media/image43.png"/><Relationship Id="rId6" Type="http://schemas.openxmlformats.org/officeDocument/2006/relationships/image" Target="../media/image28.png"/><Relationship Id="rId7" Type="http://schemas.openxmlformats.org/officeDocument/2006/relationships/image" Target="../media/image35.png"/><Relationship Id="rId8" Type="http://schemas.openxmlformats.org/officeDocument/2006/relationships/image" Target="../media/image29.png"/></Relationships>
</file>

<file path=ppt/slides/_rels/slide9.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40.png"/><Relationship Id="rId13" Type="http://schemas.openxmlformats.org/officeDocument/2006/relationships/image" Target="../media/image38.png"/><Relationship Id="rId12"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71.png"/><Relationship Id="rId9" Type="http://schemas.openxmlformats.org/officeDocument/2006/relationships/image" Target="../media/image24.png"/><Relationship Id="rId5" Type="http://schemas.openxmlformats.org/officeDocument/2006/relationships/image" Target="../media/image35.png"/><Relationship Id="rId6" Type="http://schemas.openxmlformats.org/officeDocument/2006/relationships/image" Target="../media/image29.png"/><Relationship Id="rId7" Type="http://schemas.openxmlformats.org/officeDocument/2006/relationships/image" Target="../media/image28.png"/><Relationship Id="rId8"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924"/>
        </a:solidFill>
      </p:bgPr>
    </p:bg>
    <p:spTree>
      <p:nvGrpSpPr>
        <p:cNvPr id="73" name="Shape 73"/>
        <p:cNvGrpSpPr/>
        <p:nvPr/>
      </p:nvGrpSpPr>
      <p:grpSpPr>
        <a:xfrm>
          <a:off x="0" y="0"/>
          <a:ext cx="0" cy="0"/>
          <a:chOff x="0" y="0"/>
          <a:chExt cx="0" cy="0"/>
        </a:xfrm>
      </p:grpSpPr>
      <p:pic>
        <p:nvPicPr>
          <p:cNvPr id="74" name="Google Shape;74;p11"/>
          <p:cNvPicPr preferRelativeResize="0"/>
          <p:nvPr/>
        </p:nvPicPr>
        <p:blipFill>
          <a:blip r:embed="rId3">
            <a:alphaModFix/>
          </a:blip>
          <a:stretch>
            <a:fillRect/>
          </a:stretch>
        </p:blipFill>
        <p:spPr>
          <a:xfrm>
            <a:off x="-111575" y="-68450"/>
            <a:ext cx="18481101" cy="10431724"/>
          </a:xfrm>
          <a:prstGeom prst="rect">
            <a:avLst/>
          </a:prstGeom>
          <a:noFill/>
          <a:ln>
            <a:noFill/>
          </a:ln>
        </p:spPr>
      </p:pic>
      <p:pic>
        <p:nvPicPr>
          <p:cNvPr id="75" name="Google Shape;75;p11"/>
          <p:cNvPicPr preferRelativeResize="0"/>
          <p:nvPr/>
        </p:nvPicPr>
        <p:blipFill>
          <a:blip r:embed="rId4">
            <a:alphaModFix/>
          </a:blip>
          <a:stretch>
            <a:fillRect/>
          </a:stretch>
        </p:blipFill>
        <p:spPr>
          <a:xfrm>
            <a:off x="-68375" y="1446225"/>
            <a:ext cx="6573576" cy="16007962"/>
          </a:xfrm>
          <a:prstGeom prst="rect">
            <a:avLst/>
          </a:prstGeom>
          <a:noFill/>
          <a:ln>
            <a:noFill/>
          </a:ln>
        </p:spPr>
      </p:pic>
      <p:pic>
        <p:nvPicPr>
          <p:cNvPr id="76" name="Google Shape;76;p11"/>
          <p:cNvPicPr preferRelativeResize="0"/>
          <p:nvPr/>
        </p:nvPicPr>
        <p:blipFill>
          <a:blip r:embed="rId5">
            <a:alphaModFix/>
          </a:blip>
          <a:stretch>
            <a:fillRect/>
          </a:stretch>
        </p:blipFill>
        <p:spPr>
          <a:xfrm>
            <a:off x="7133550" y="3024725"/>
            <a:ext cx="9334281" cy="6151724"/>
          </a:xfrm>
          <a:prstGeom prst="rect">
            <a:avLst/>
          </a:prstGeom>
          <a:noFill/>
          <a:ln>
            <a:noFill/>
          </a:ln>
        </p:spPr>
      </p:pic>
      <p:pic>
        <p:nvPicPr>
          <p:cNvPr id="77" name="Google Shape;77;p11"/>
          <p:cNvPicPr preferRelativeResize="0"/>
          <p:nvPr/>
        </p:nvPicPr>
        <p:blipFill>
          <a:blip r:embed="rId6">
            <a:alphaModFix/>
          </a:blip>
          <a:stretch>
            <a:fillRect/>
          </a:stretch>
        </p:blipFill>
        <p:spPr>
          <a:xfrm>
            <a:off x="7835513" y="3511350"/>
            <a:ext cx="8077136" cy="2700600"/>
          </a:xfrm>
          <a:prstGeom prst="rect">
            <a:avLst/>
          </a:prstGeom>
          <a:noFill/>
          <a:ln>
            <a:noFill/>
          </a:ln>
        </p:spPr>
      </p:pic>
      <p:pic>
        <p:nvPicPr>
          <p:cNvPr id="78" name="Google Shape;78;p11"/>
          <p:cNvPicPr preferRelativeResize="0"/>
          <p:nvPr/>
        </p:nvPicPr>
        <p:blipFill>
          <a:blip r:embed="rId7">
            <a:alphaModFix/>
          </a:blip>
          <a:stretch>
            <a:fillRect/>
          </a:stretch>
        </p:blipFill>
        <p:spPr>
          <a:xfrm>
            <a:off x="8779575" y="4370346"/>
            <a:ext cx="6416600" cy="3241803"/>
          </a:xfrm>
          <a:prstGeom prst="rect">
            <a:avLst/>
          </a:prstGeom>
          <a:noFill/>
          <a:ln>
            <a:noFill/>
          </a:ln>
        </p:spPr>
      </p:pic>
      <p:grpSp>
        <p:nvGrpSpPr>
          <p:cNvPr id="79" name="Google Shape;79;p11"/>
          <p:cNvGrpSpPr/>
          <p:nvPr/>
        </p:nvGrpSpPr>
        <p:grpSpPr>
          <a:xfrm>
            <a:off x="6305521" y="5899682"/>
            <a:ext cx="1032159" cy="5037992"/>
            <a:chOff x="0" y="-192881"/>
            <a:chExt cx="1376212" cy="6717323"/>
          </a:xfrm>
        </p:grpSpPr>
        <p:grpSp>
          <p:nvGrpSpPr>
            <p:cNvPr id="80" name="Google Shape;80;p11"/>
            <p:cNvGrpSpPr/>
            <p:nvPr/>
          </p:nvGrpSpPr>
          <p:grpSpPr>
            <a:xfrm>
              <a:off x="186606" y="392038"/>
              <a:ext cx="1189606" cy="371248"/>
              <a:chOff x="0" y="-38100"/>
              <a:chExt cx="234984" cy="73333"/>
            </a:xfrm>
          </p:grpSpPr>
          <p:sp>
            <p:nvSpPr>
              <p:cNvPr id="81" name="Google Shape;81;p11"/>
              <p:cNvSpPr/>
              <p:nvPr/>
            </p:nvSpPr>
            <p:spPr>
              <a:xfrm>
                <a:off x="0" y="0"/>
                <a:ext cx="234984" cy="35233"/>
              </a:xfrm>
              <a:custGeom>
                <a:rect b="b" l="l" r="r" t="t"/>
                <a:pathLst>
                  <a:path extrusionOk="0" h="35233" w="234984">
                    <a:moveTo>
                      <a:pt x="17616" y="0"/>
                    </a:moveTo>
                    <a:lnTo>
                      <a:pt x="217367" y="0"/>
                    </a:lnTo>
                    <a:cubicBezTo>
                      <a:pt x="227097" y="0"/>
                      <a:pt x="234984" y="7887"/>
                      <a:pt x="234984" y="17616"/>
                    </a:cubicBezTo>
                    <a:lnTo>
                      <a:pt x="234984" y="17616"/>
                    </a:lnTo>
                    <a:cubicBezTo>
                      <a:pt x="234984" y="22289"/>
                      <a:pt x="233128" y="26769"/>
                      <a:pt x="229824" y="30073"/>
                    </a:cubicBezTo>
                    <a:cubicBezTo>
                      <a:pt x="226520" y="33377"/>
                      <a:pt x="222040" y="35233"/>
                      <a:pt x="217367" y="35233"/>
                    </a:cubicBezTo>
                    <a:lnTo>
                      <a:pt x="17616" y="35233"/>
                    </a:lnTo>
                    <a:cubicBezTo>
                      <a:pt x="12944" y="35233"/>
                      <a:pt x="8463" y="33377"/>
                      <a:pt x="5160" y="30073"/>
                    </a:cubicBezTo>
                    <a:cubicBezTo>
                      <a:pt x="1856" y="26769"/>
                      <a:pt x="0" y="22289"/>
                      <a:pt x="0" y="17616"/>
                    </a:cubicBezTo>
                    <a:lnTo>
                      <a:pt x="0" y="17616"/>
                    </a:lnTo>
                    <a:cubicBezTo>
                      <a:pt x="0" y="12944"/>
                      <a:pt x="1856" y="8463"/>
                      <a:pt x="5160" y="5160"/>
                    </a:cubicBezTo>
                    <a:cubicBezTo>
                      <a:pt x="8463" y="1856"/>
                      <a:pt x="12944" y="0"/>
                      <a:pt x="17616" y="0"/>
                    </a:cubicBezTo>
                    <a:close/>
                  </a:path>
                </a:pathLst>
              </a:custGeom>
              <a:solidFill>
                <a:srgbClr val="5039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1"/>
              <p:cNvSpPr txBox="1"/>
              <p:nvPr/>
            </p:nvSpPr>
            <p:spPr>
              <a:xfrm>
                <a:off x="0" y="-38100"/>
                <a:ext cx="234984" cy="733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 name="Google Shape;83;p11"/>
            <p:cNvGrpSpPr/>
            <p:nvPr/>
          </p:nvGrpSpPr>
          <p:grpSpPr>
            <a:xfrm>
              <a:off x="473542" y="-192881"/>
              <a:ext cx="271267" cy="6717323"/>
              <a:chOff x="0" y="-38100"/>
              <a:chExt cx="53584" cy="1326879"/>
            </a:xfrm>
          </p:grpSpPr>
          <p:sp>
            <p:nvSpPr>
              <p:cNvPr id="84" name="Google Shape;84;p11"/>
              <p:cNvSpPr/>
              <p:nvPr/>
            </p:nvSpPr>
            <p:spPr>
              <a:xfrm>
                <a:off x="0" y="0"/>
                <a:ext cx="53584" cy="1288779"/>
              </a:xfrm>
              <a:custGeom>
                <a:rect b="b" l="l" r="r" t="t"/>
                <a:pathLst>
                  <a:path extrusionOk="0" h="1288779" w="53584">
                    <a:moveTo>
                      <a:pt x="26792" y="0"/>
                    </a:moveTo>
                    <a:lnTo>
                      <a:pt x="26792" y="0"/>
                    </a:lnTo>
                    <a:cubicBezTo>
                      <a:pt x="41588" y="0"/>
                      <a:pt x="53584" y="11995"/>
                      <a:pt x="53584" y="26792"/>
                    </a:cubicBezTo>
                    <a:lnTo>
                      <a:pt x="53584" y="1261987"/>
                    </a:lnTo>
                    <a:cubicBezTo>
                      <a:pt x="53584" y="1269092"/>
                      <a:pt x="50761" y="1275907"/>
                      <a:pt x="45736" y="1280932"/>
                    </a:cubicBezTo>
                    <a:cubicBezTo>
                      <a:pt x="40712" y="1285956"/>
                      <a:pt x="33897" y="1288779"/>
                      <a:pt x="26792" y="1288779"/>
                    </a:cubicBezTo>
                    <a:lnTo>
                      <a:pt x="26792" y="1288779"/>
                    </a:lnTo>
                    <a:cubicBezTo>
                      <a:pt x="19686" y="1288779"/>
                      <a:pt x="12872" y="1285956"/>
                      <a:pt x="7847" y="1280932"/>
                    </a:cubicBezTo>
                    <a:cubicBezTo>
                      <a:pt x="2823" y="1275907"/>
                      <a:pt x="0" y="1269092"/>
                      <a:pt x="0" y="1261987"/>
                    </a:cubicBezTo>
                    <a:lnTo>
                      <a:pt x="0" y="26792"/>
                    </a:lnTo>
                    <a:cubicBezTo>
                      <a:pt x="0" y="19686"/>
                      <a:pt x="2823" y="12872"/>
                      <a:pt x="7847" y="7847"/>
                    </a:cubicBezTo>
                    <a:cubicBezTo>
                      <a:pt x="12872" y="2823"/>
                      <a:pt x="19686" y="0"/>
                      <a:pt x="26792" y="0"/>
                    </a:cubicBezTo>
                    <a:close/>
                  </a:path>
                </a:pathLst>
              </a:custGeom>
              <a:solidFill>
                <a:srgbClr val="5039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1"/>
              <p:cNvSpPr txBox="1"/>
              <p:nvPr/>
            </p:nvSpPr>
            <p:spPr>
              <a:xfrm>
                <a:off x="0" y="-38100"/>
                <a:ext cx="53584" cy="13268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 name="Google Shape;86;p11"/>
            <p:cNvGrpSpPr/>
            <p:nvPr/>
          </p:nvGrpSpPr>
          <p:grpSpPr>
            <a:xfrm>
              <a:off x="0" y="487496"/>
              <a:ext cx="373211" cy="373211"/>
              <a:chOff x="0" y="0"/>
              <a:chExt cx="812800" cy="812800"/>
            </a:xfrm>
          </p:grpSpPr>
          <p:sp>
            <p:nvSpPr>
              <p:cNvPr id="87" name="Google Shape;8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9" name="Google Shape;89;p11"/>
          <p:cNvGrpSpPr/>
          <p:nvPr/>
        </p:nvGrpSpPr>
        <p:grpSpPr>
          <a:xfrm>
            <a:off x="16227141" y="5899682"/>
            <a:ext cx="1032158" cy="5037992"/>
            <a:chOff x="0" y="-192881"/>
            <a:chExt cx="1376211" cy="6717323"/>
          </a:xfrm>
        </p:grpSpPr>
        <p:grpSp>
          <p:nvGrpSpPr>
            <p:cNvPr id="90" name="Google Shape;90;p11"/>
            <p:cNvGrpSpPr/>
            <p:nvPr/>
          </p:nvGrpSpPr>
          <p:grpSpPr>
            <a:xfrm>
              <a:off x="0" y="392037"/>
              <a:ext cx="1189606" cy="371248"/>
              <a:chOff x="0" y="-38100"/>
              <a:chExt cx="234984" cy="73333"/>
            </a:xfrm>
          </p:grpSpPr>
          <p:sp>
            <p:nvSpPr>
              <p:cNvPr id="91" name="Google Shape;91;p11"/>
              <p:cNvSpPr/>
              <p:nvPr/>
            </p:nvSpPr>
            <p:spPr>
              <a:xfrm>
                <a:off x="0" y="0"/>
                <a:ext cx="234984" cy="35233"/>
              </a:xfrm>
              <a:custGeom>
                <a:rect b="b" l="l" r="r" t="t"/>
                <a:pathLst>
                  <a:path extrusionOk="0" h="35233" w="234984">
                    <a:moveTo>
                      <a:pt x="17616" y="0"/>
                    </a:moveTo>
                    <a:lnTo>
                      <a:pt x="217367" y="0"/>
                    </a:lnTo>
                    <a:cubicBezTo>
                      <a:pt x="227097" y="0"/>
                      <a:pt x="234984" y="7887"/>
                      <a:pt x="234984" y="17616"/>
                    </a:cubicBezTo>
                    <a:lnTo>
                      <a:pt x="234984" y="17616"/>
                    </a:lnTo>
                    <a:cubicBezTo>
                      <a:pt x="234984" y="22289"/>
                      <a:pt x="233128" y="26769"/>
                      <a:pt x="229824" y="30073"/>
                    </a:cubicBezTo>
                    <a:cubicBezTo>
                      <a:pt x="226520" y="33377"/>
                      <a:pt x="222040" y="35233"/>
                      <a:pt x="217367" y="35233"/>
                    </a:cubicBezTo>
                    <a:lnTo>
                      <a:pt x="17616" y="35233"/>
                    </a:lnTo>
                    <a:cubicBezTo>
                      <a:pt x="12944" y="35233"/>
                      <a:pt x="8463" y="33377"/>
                      <a:pt x="5160" y="30073"/>
                    </a:cubicBezTo>
                    <a:cubicBezTo>
                      <a:pt x="1856" y="26769"/>
                      <a:pt x="0" y="22289"/>
                      <a:pt x="0" y="17616"/>
                    </a:cubicBezTo>
                    <a:lnTo>
                      <a:pt x="0" y="17616"/>
                    </a:lnTo>
                    <a:cubicBezTo>
                      <a:pt x="0" y="12944"/>
                      <a:pt x="1856" y="8463"/>
                      <a:pt x="5160" y="5160"/>
                    </a:cubicBezTo>
                    <a:cubicBezTo>
                      <a:pt x="8463" y="1856"/>
                      <a:pt x="12944" y="0"/>
                      <a:pt x="17616" y="0"/>
                    </a:cubicBezTo>
                    <a:close/>
                  </a:path>
                </a:pathLst>
              </a:custGeom>
              <a:solidFill>
                <a:srgbClr val="5039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1"/>
              <p:cNvSpPr txBox="1"/>
              <p:nvPr/>
            </p:nvSpPr>
            <p:spPr>
              <a:xfrm>
                <a:off x="0" y="-38100"/>
                <a:ext cx="234984" cy="733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11"/>
            <p:cNvGrpSpPr/>
            <p:nvPr/>
          </p:nvGrpSpPr>
          <p:grpSpPr>
            <a:xfrm>
              <a:off x="594803" y="-192881"/>
              <a:ext cx="271267" cy="6717323"/>
              <a:chOff x="0" y="-38100"/>
              <a:chExt cx="53584" cy="1326879"/>
            </a:xfrm>
          </p:grpSpPr>
          <p:sp>
            <p:nvSpPr>
              <p:cNvPr id="94" name="Google Shape;94;p11"/>
              <p:cNvSpPr/>
              <p:nvPr/>
            </p:nvSpPr>
            <p:spPr>
              <a:xfrm>
                <a:off x="0" y="0"/>
                <a:ext cx="53584" cy="1288779"/>
              </a:xfrm>
              <a:custGeom>
                <a:rect b="b" l="l" r="r" t="t"/>
                <a:pathLst>
                  <a:path extrusionOk="0" h="1288779" w="53584">
                    <a:moveTo>
                      <a:pt x="26792" y="0"/>
                    </a:moveTo>
                    <a:lnTo>
                      <a:pt x="26792" y="0"/>
                    </a:lnTo>
                    <a:cubicBezTo>
                      <a:pt x="41588" y="0"/>
                      <a:pt x="53584" y="11995"/>
                      <a:pt x="53584" y="26792"/>
                    </a:cubicBezTo>
                    <a:lnTo>
                      <a:pt x="53584" y="1261987"/>
                    </a:lnTo>
                    <a:cubicBezTo>
                      <a:pt x="53584" y="1269092"/>
                      <a:pt x="50761" y="1275907"/>
                      <a:pt x="45736" y="1280932"/>
                    </a:cubicBezTo>
                    <a:cubicBezTo>
                      <a:pt x="40712" y="1285956"/>
                      <a:pt x="33897" y="1288779"/>
                      <a:pt x="26792" y="1288779"/>
                    </a:cubicBezTo>
                    <a:lnTo>
                      <a:pt x="26792" y="1288779"/>
                    </a:lnTo>
                    <a:cubicBezTo>
                      <a:pt x="19686" y="1288779"/>
                      <a:pt x="12872" y="1285956"/>
                      <a:pt x="7847" y="1280932"/>
                    </a:cubicBezTo>
                    <a:cubicBezTo>
                      <a:pt x="2823" y="1275907"/>
                      <a:pt x="0" y="1269092"/>
                      <a:pt x="0" y="1261987"/>
                    </a:cubicBezTo>
                    <a:lnTo>
                      <a:pt x="0" y="26792"/>
                    </a:lnTo>
                    <a:cubicBezTo>
                      <a:pt x="0" y="19686"/>
                      <a:pt x="2823" y="12872"/>
                      <a:pt x="7847" y="7847"/>
                    </a:cubicBezTo>
                    <a:cubicBezTo>
                      <a:pt x="12872" y="2823"/>
                      <a:pt x="19686" y="0"/>
                      <a:pt x="26792" y="0"/>
                    </a:cubicBezTo>
                    <a:close/>
                  </a:path>
                </a:pathLst>
              </a:custGeom>
              <a:solidFill>
                <a:srgbClr val="5039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1"/>
              <p:cNvSpPr txBox="1"/>
              <p:nvPr/>
            </p:nvSpPr>
            <p:spPr>
              <a:xfrm>
                <a:off x="0" y="-38100"/>
                <a:ext cx="53584" cy="13268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11"/>
            <p:cNvGrpSpPr/>
            <p:nvPr/>
          </p:nvGrpSpPr>
          <p:grpSpPr>
            <a:xfrm>
              <a:off x="1003000" y="478299"/>
              <a:ext cx="373211" cy="373211"/>
              <a:chOff x="0" y="0"/>
              <a:chExt cx="812800" cy="812800"/>
            </a:xfrm>
          </p:grpSpPr>
          <p:sp>
            <p:nvSpPr>
              <p:cNvPr id="97" name="Google Shape;9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9" name="Google Shape;99;p11"/>
          <p:cNvSpPr txBox="1"/>
          <p:nvPr/>
        </p:nvSpPr>
        <p:spPr>
          <a:xfrm>
            <a:off x="2362936" y="989019"/>
            <a:ext cx="13562127" cy="1749413"/>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12499" u="none" cap="none" strike="noStrike">
                <a:solidFill>
                  <a:srgbClr val="B22828"/>
                </a:solidFill>
                <a:latin typeface="Permanent Marker"/>
                <a:ea typeface="Permanent Marker"/>
                <a:cs typeface="Permanent Marker"/>
                <a:sym typeface="Permanent Marker"/>
              </a:rPr>
              <a:t>Crime Board</a:t>
            </a:r>
            <a:endParaRPr/>
          </a:p>
        </p:txBody>
      </p:sp>
      <p:sp>
        <p:nvSpPr>
          <p:cNvPr id="100" name="Google Shape;100;p11"/>
          <p:cNvSpPr txBox="1"/>
          <p:nvPr/>
        </p:nvSpPr>
        <p:spPr>
          <a:xfrm>
            <a:off x="9549311" y="7841968"/>
            <a:ext cx="4500850" cy="649040"/>
          </a:xfrm>
          <a:prstGeom prst="rect">
            <a:avLst/>
          </a:prstGeom>
          <a:noFill/>
          <a:ln>
            <a:noFill/>
          </a:ln>
        </p:spPr>
        <p:txBody>
          <a:bodyPr anchorCtr="0" anchor="t" bIns="0" lIns="0" spcFirstLastPara="1" rIns="0" wrap="square" tIns="0">
            <a:spAutoFit/>
          </a:bodyPr>
          <a:lstStyle/>
          <a:p>
            <a:pPr indent="0" lvl="0" marL="0" marR="0" rtl="0" algn="ctr">
              <a:lnSpc>
                <a:spcPct val="139989"/>
              </a:lnSpc>
              <a:spcBef>
                <a:spcPts val="0"/>
              </a:spcBef>
              <a:spcAft>
                <a:spcPts val="0"/>
              </a:spcAft>
              <a:buNone/>
            </a:pPr>
            <a:r>
              <a:rPr b="0" i="0" lang="en-US" sz="3696" u="none" cap="none" strike="noStrike">
                <a:solidFill>
                  <a:srgbClr val="000000"/>
                </a:solidFill>
                <a:latin typeface="Permanent Marker"/>
                <a:ea typeface="Permanent Marker"/>
                <a:cs typeface="Permanent Marker"/>
                <a:sym typeface="Permanent Marker"/>
              </a:rPr>
              <a:t>Presentation Slides</a:t>
            </a:r>
            <a:endParaRPr/>
          </a:p>
        </p:txBody>
      </p:sp>
      <p:cxnSp>
        <p:nvCxnSpPr>
          <p:cNvPr id="101" name="Google Shape;101;p11"/>
          <p:cNvCxnSpPr/>
          <p:nvPr/>
        </p:nvCxnSpPr>
        <p:spPr>
          <a:xfrm>
            <a:off x="8411993" y="4189272"/>
            <a:ext cx="1827360" cy="478414"/>
          </a:xfrm>
          <a:prstGeom prst="straightConnector1">
            <a:avLst/>
          </a:prstGeom>
          <a:noFill/>
          <a:ln cap="flat" cmpd="sng" w="28575">
            <a:solidFill>
              <a:srgbClr val="B22828">
                <a:alpha val="49803"/>
              </a:srgbClr>
            </a:solidFill>
            <a:prstDash val="solid"/>
            <a:round/>
            <a:headEnd len="sm" w="sm" type="none"/>
            <a:tailEnd len="sm" w="sm" type="none"/>
          </a:ln>
        </p:spPr>
      </p:cxnSp>
      <p:cxnSp>
        <p:nvCxnSpPr>
          <p:cNvPr id="102" name="Google Shape;102;p11"/>
          <p:cNvCxnSpPr/>
          <p:nvPr/>
        </p:nvCxnSpPr>
        <p:spPr>
          <a:xfrm flipH="1">
            <a:off x="10242609" y="3963841"/>
            <a:ext cx="1642717" cy="726987"/>
          </a:xfrm>
          <a:prstGeom prst="straightConnector1">
            <a:avLst/>
          </a:prstGeom>
          <a:noFill/>
          <a:ln cap="flat" cmpd="sng" w="28575">
            <a:solidFill>
              <a:srgbClr val="B22828">
                <a:alpha val="49803"/>
              </a:srgbClr>
            </a:solidFill>
            <a:prstDash val="solid"/>
            <a:round/>
            <a:headEnd len="sm" w="sm" type="none"/>
            <a:tailEnd len="sm" w="sm" type="none"/>
          </a:ln>
        </p:spPr>
      </p:cxnSp>
      <p:cxnSp>
        <p:nvCxnSpPr>
          <p:cNvPr id="103" name="Google Shape;103;p11"/>
          <p:cNvCxnSpPr/>
          <p:nvPr/>
        </p:nvCxnSpPr>
        <p:spPr>
          <a:xfrm rot="10800000">
            <a:off x="10225979" y="4694084"/>
            <a:ext cx="1642717" cy="1808456"/>
          </a:xfrm>
          <a:prstGeom prst="straightConnector1">
            <a:avLst/>
          </a:prstGeom>
          <a:noFill/>
          <a:ln cap="flat" cmpd="sng" w="28575">
            <a:solidFill>
              <a:srgbClr val="B22828">
                <a:alpha val="49803"/>
              </a:srgbClr>
            </a:solidFill>
            <a:prstDash val="solid"/>
            <a:round/>
            <a:headEnd len="sm" w="sm" type="none"/>
            <a:tailEnd len="sm" w="sm" type="none"/>
          </a:ln>
        </p:spPr>
      </p:cxnSp>
      <p:cxnSp>
        <p:nvCxnSpPr>
          <p:cNvPr id="104" name="Google Shape;104;p11"/>
          <p:cNvCxnSpPr/>
          <p:nvPr/>
        </p:nvCxnSpPr>
        <p:spPr>
          <a:xfrm flipH="1">
            <a:off x="9364702" y="6456082"/>
            <a:ext cx="2467479" cy="265994"/>
          </a:xfrm>
          <a:prstGeom prst="straightConnector1">
            <a:avLst/>
          </a:prstGeom>
          <a:noFill/>
          <a:ln cap="flat" cmpd="sng" w="28575">
            <a:solidFill>
              <a:srgbClr val="B22828">
                <a:alpha val="49803"/>
              </a:srgbClr>
            </a:solidFill>
            <a:prstDash val="solid"/>
            <a:round/>
            <a:headEnd len="sm" w="sm" type="none"/>
            <a:tailEnd len="sm" w="sm" type="none"/>
          </a:ln>
        </p:spPr>
      </p:cxnSp>
      <p:cxnSp>
        <p:nvCxnSpPr>
          <p:cNvPr id="105" name="Google Shape;105;p11"/>
          <p:cNvCxnSpPr/>
          <p:nvPr/>
        </p:nvCxnSpPr>
        <p:spPr>
          <a:xfrm flipH="1" rot="10800000">
            <a:off x="11845380" y="3738839"/>
            <a:ext cx="2760288" cy="2700613"/>
          </a:xfrm>
          <a:prstGeom prst="straightConnector1">
            <a:avLst/>
          </a:prstGeom>
          <a:noFill/>
          <a:ln cap="flat" cmpd="sng" w="28575">
            <a:solidFill>
              <a:srgbClr val="B22828">
                <a:alpha val="49803"/>
              </a:srgbClr>
            </a:solidFill>
            <a:prstDash val="solid"/>
            <a:round/>
            <a:headEnd len="sm" w="sm" type="none"/>
            <a:tailEnd len="sm" w="sm" type="none"/>
          </a:ln>
        </p:spPr>
      </p:cxnSp>
      <p:sp>
        <p:nvSpPr>
          <p:cNvPr id="106" name="Google Shape;106;p11"/>
          <p:cNvSpPr txBox="1"/>
          <p:nvPr/>
        </p:nvSpPr>
        <p:spPr>
          <a:xfrm>
            <a:off x="9084902" y="6984883"/>
            <a:ext cx="658029" cy="134831"/>
          </a:xfrm>
          <a:prstGeom prst="rect">
            <a:avLst/>
          </a:prstGeom>
          <a:noFill/>
          <a:ln>
            <a:noFill/>
          </a:ln>
        </p:spPr>
        <p:txBody>
          <a:bodyPr anchorCtr="0" anchor="t" bIns="0" lIns="0" spcFirstLastPara="1" rIns="0" wrap="square" tIns="0">
            <a:spAutoFit/>
          </a:bodyPr>
          <a:lstStyle/>
          <a:p>
            <a:pPr indent="0" lvl="0" marL="0" marR="0" rtl="0" algn="ctr">
              <a:lnSpc>
                <a:spcPct val="140100"/>
              </a:lnSpc>
              <a:spcBef>
                <a:spcPts val="0"/>
              </a:spcBef>
              <a:spcAft>
                <a:spcPts val="0"/>
              </a:spcAft>
              <a:buNone/>
            </a:pPr>
            <a:r>
              <a:rPr b="0" i="0" lang="en-US" sz="399" u="none" cap="none" strike="noStrike">
                <a:solidFill>
                  <a:srgbClr val="B22828"/>
                </a:solidFill>
                <a:latin typeface="Permanent Marker"/>
                <a:ea typeface="Permanent Marker"/>
                <a:cs typeface="Permanent Marker"/>
                <a:sym typeface="Permanent Marker"/>
              </a:rPr>
              <a:t>Elaborate on what you want to discuss. </a:t>
            </a:r>
            <a:endParaRPr/>
          </a:p>
        </p:txBody>
      </p:sp>
      <p:sp>
        <p:nvSpPr>
          <p:cNvPr id="107" name="Google Shape;107;p11"/>
          <p:cNvSpPr txBox="1"/>
          <p:nvPr/>
        </p:nvSpPr>
        <p:spPr>
          <a:xfrm rot="-939385">
            <a:off x="14453722" y="6111168"/>
            <a:ext cx="658029" cy="134831"/>
          </a:xfrm>
          <a:prstGeom prst="rect">
            <a:avLst/>
          </a:prstGeom>
          <a:noFill/>
          <a:ln>
            <a:noFill/>
          </a:ln>
        </p:spPr>
        <p:txBody>
          <a:bodyPr anchorCtr="0" anchor="t" bIns="0" lIns="0" spcFirstLastPara="1" rIns="0" wrap="square" tIns="0">
            <a:spAutoFit/>
          </a:bodyPr>
          <a:lstStyle/>
          <a:p>
            <a:pPr indent="0" lvl="0" marL="0" marR="0" rtl="0" algn="ctr">
              <a:lnSpc>
                <a:spcPct val="140100"/>
              </a:lnSpc>
              <a:spcBef>
                <a:spcPts val="0"/>
              </a:spcBef>
              <a:spcAft>
                <a:spcPts val="0"/>
              </a:spcAft>
              <a:buNone/>
            </a:pPr>
            <a:r>
              <a:rPr b="0" i="0" lang="en-US" sz="399" u="none" cap="none" strike="noStrike">
                <a:solidFill>
                  <a:srgbClr val="1A3E51"/>
                </a:solidFill>
                <a:latin typeface="Permanent Marker"/>
                <a:ea typeface="Permanent Marker"/>
                <a:cs typeface="Permanent Marker"/>
                <a:sym typeface="Permanent Marker"/>
              </a:rPr>
              <a:t>Elaborate on what you want to discuss. </a:t>
            </a:r>
            <a:endParaRPr/>
          </a:p>
        </p:txBody>
      </p:sp>
      <p:cxnSp>
        <p:nvCxnSpPr>
          <p:cNvPr id="108" name="Google Shape;108;p11"/>
          <p:cNvCxnSpPr/>
          <p:nvPr/>
        </p:nvCxnSpPr>
        <p:spPr>
          <a:xfrm>
            <a:off x="11795393" y="6348348"/>
            <a:ext cx="3562800" cy="999000"/>
          </a:xfrm>
          <a:prstGeom prst="straightConnector1">
            <a:avLst/>
          </a:prstGeom>
          <a:noFill/>
          <a:ln cap="flat" cmpd="sng" w="28575">
            <a:solidFill>
              <a:srgbClr val="B22828">
                <a:alpha val="49800"/>
              </a:srgbClr>
            </a:solidFill>
            <a:prstDash val="solid"/>
            <a:round/>
            <a:headEnd len="sm" w="sm" type="none"/>
            <a:tailEnd len="sm" w="sm" type="none"/>
          </a:ln>
        </p:spPr>
      </p:cxnSp>
      <p:pic>
        <p:nvPicPr>
          <p:cNvPr id="109" name="Google Shape;109;p11"/>
          <p:cNvPicPr preferRelativeResize="0"/>
          <p:nvPr/>
        </p:nvPicPr>
        <p:blipFill>
          <a:blip r:embed="rId8">
            <a:alphaModFix/>
          </a:blip>
          <a:stretch>
            <a:fillRect/>
          </a:stretch>
        </p:blipFill>
        <p:spPr>
          <a:xfrm>
            <a:off x="11682900" y="6158700"/>
            <a:ext cx="3867350" cy="1357500"/>
          </a:xfrm>
          <a:prstGeom prst="rect">
            <a:avLst/>
          </a:prstGeom>
          <a:noFill/>
          <a:ln>
            <a:noFill/>
          </a:ln>
        </p:spPr>
      </p:pic>
      <p:pic>
        <p:nvPicPr>
          <p:cNvPr id="110" name="Google Shape;110;p11"/>
          <p:cNvPicPr preferRelativeResize="0"/>
          <p:nvPr/>
        </p:nvPicPr>
        <p:blipFill>
          <a:blip r:embed="rId9">
            <a:alphaModFix/>
          </a:blip>
          <a:stretch>
            <a:fillRect/>
          </a:stretch>
        </p:blipFill>
        <p:spPr>
          <a:xfrm>
            <a:off x="8261825" y="3460625"/>
            <a:ext cx="7413861" cy="5037999"/>
          </a:xfrm>
          <a:prstGeom prst="rect">
            <a:avLst/>
          </a:prstGeom>
          <a:noFill/>
          <a:ln>
            <a:noFill/>
          </a:ln>
        </p:spPr>
      </p:pic>
      <p:grpSp>
        <p:nvGrpSpPr>
          <p:cNvPr id="111" name="Google Shape;111;p11"/>
          <p:cNvGrpSpPr/>
          <p:nvPr/>
        </p:nvGrpSpPr>
        <p:grpSpPr>
          <a:xfrm>
            <a:off x="0" y="201"/>
            <a:ext cx="18288122" cy="10286939"/>
            <a:chOff x="0" y="-38100"/>
            <a:chExt cx="4816593" cy="2747433"/>
          </a:xfrm>
        </p:grpSpPr>
        <p:sp>
          <p:nvSpPr>
            <p:cNvPr id="112" name="Google Shape;112;p11"/>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42900">
              <a:solidFill>
                <a:srgbClr val="503924"/>
              </a:solidFill>
              <a:prstDash val="solid"/>
              <a:miter lim="8000"/>
              <a:headEnd len="sm" w="sm" type="none"/>
              <a:tailEnd len="sm" w="sm" type="none"/>
            </a:ln>
          </p:spPr>
        </p:sp>
        <p:sp>
          <p:nvSpPr>
            <p:cNvPr id="113" name="Google Shape;113;p11"/>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924"/>
        </a:solidFill>
      </p:bgPr>
    </p:bg>
    <p:spTree>
      <p:nvGrpSpPr>
        <p:cNvPr id="353" name="Shape 353"/>
        <p:cNvGrpSpPr/>
        <p:nvPr/>
      </p:nvGrpSpPr>
      <p:grpSpPr>
        <a:xfrm>
          <a:off x="0" y="0"/>
          <a:ext cx="0" cy="0"/>
          <a:chOff x="0" y="0"/>
          <a:chExt cx="0" cy="0"/>
        </a:xfrm>
      </p:grpSpPr>
      <p:grpSp>
        <p:nvGrpSpPr>
          <p:cNvPr id="354" name="Google Shape;354;p20"/>
          <p:cNvGrpSpPr/>
          <p:nvPr/>
        </p:nvGrpSpPr>
        <p:grpSpPr>
          <a:xfrm>
            <a:off x="356372" y="188714"/>
            <a:ext cx="17575257" cy="9692581"/>
            <a:chOff x="0" y="-57150"/>
            <a:chExt cx="4628874" cy="2552779"/>
          </a:xfrm>
        </p:grpSpPr>
        <p:sp>
          <p:nvSpPr>
            <p:cNvPr id="355" name="Google Shape;355;p20"/>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356" name="Google Shape;356;p20"/>
            <p:cNvSpPr txBox="1"/>
            <p:nvPr/>
          </p:nvSpPr>
          <p:spPr>
            <a:xfrm>
              <a:off x="0" y="-57150"/>
              <a:ext cx="4628874" cy="2552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7" name="Google Shape;357;p20"/>
          <p:cNvPicPr preferRelativeResize="0"/>
          <p:nvPr/>
        </p:nvPicPr>
        <p:blipFill>
          <a:blip r:embed="rId3">
            <a:alphaModFix/>
          </a:blip>
          <a:stretch>
            <a:fillRect/>
          </a:stretch>
        </p:blipFill>
        <p:spPr>
          <a:xfrm>
            <a:off x="356375" y="390875"/>
            <a:ext cx="17577923" cy="9475599"/>
          </a:xfrm>
          <a:prstGeom prst="rect">
            <a:avLst/>
          </a:prstGeom>
          <a:noFill/>
          <a:ln>
            <a:noFill/>
          </a:ln>
        </p:spPr>
      </p:pic>
      <p:pic>
        <p:nvPicPr>
          <p:cNvPr id="358" name="Google Shape;358;p20"/>
          <p:cNvPicPr preferRelativeResize="0"/>
          <p:nvPr/>
        </p:nvPicPr>
        <p:blipFill>
          <a:blip r:embed="rId4">
            <a:alphaModFix/>
          </a:blip>
          <a:stretch>
            <a:fillRect/>
          </a:stretch>
        </p:blipFill>
        <p:spPr>
          <a:xfrm>
            <a:off x="2434525" y="3378388"/>
            <a:ext cx="3230950" cy="3895429"/>
          </a:xfrm>
          <a:prstGeom prst="rect">
            <a:avLst/>
          </a:prstGeom>
          <a:noFill/>
          <a:ln>
            <a:noFill/>
          </a:ln>
        </p:spPr>
      </p:pic>
      <p:pic>
        <p:nvPicPr>
          <p:cNvPr id="359" name="Google Shape;359;p20"/>
          <p:cNvPicPr preferRelativeResize="0"/>
          <p:nvPr/>
        </p:nvPicPr>
        <p:blipFill>
          <a:blip r:embed="rId4">
            <a:alphaModFix/>
          </a:blip>
          <a:stretch>
            <a:fillRect/>
          </a:stretch>
        </p:blipFill>
        <p:spPr>
          <a:xfrm>
            <a:off x="7573876" y="3356613"/>
            <a:ext cx="3230950" cy="3895429"/>
          </a:xfrm>
          <a:prstGeom prst="rect">
            <a:avLst/>
          </a:prstGeom>
          <a:noFill/>
          <a:ln>
            <a:noFill/>
          </a:ln>
        </p:spPr>
      </p:pic>
      <p:pic>
        <p:nvPicPr>
          <p:cNvPr id="360" name="Google Shape;360;p20"/>
          <p:cNvPicPr preferRelativeResize="0"/>
          <p:nvPr/>
        </p:nvPicPr>
        <p:blipFill>
          <a:blip r:embed="rId4">
            <a:alphaModFix/>
          </a:blip>
          <a:stretch>
            <a:fillRect/>
          </a:stretch>
        </p:blipFill>
        <p:spPr>
          <a:xfrm>
            <a:off x="12842026" y="3356613"/>
            <a:ext cx="3230950" cy="3895429"/>
          </a:xfrm>
          <a:prstGeom prst="rect">
            <a:avLst/>
          </a:prstGeom>
          <a:noFill/>
          <a:ln>
            <a:noFill/>
          </a:ln>
        </p:spPr>
      </p:pic>
      <p:sp>
        <p:nvSpPr>
          <p:cNvPr id="361" name="Google Shape;361;p20"/>
          <p:cNvSpPr txBox="1"/>
          <p:nvPr/>
        </p:nvSpPr>
        <p:spPr>
          <a:xfrm>
            <a:off x="2585145" y="990600"/>
            <a:ext cx="13117711" cy="140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ermanent Marker"/>
                <a:ea typeface="Permanent Marker"/>
                <a:cs typeface="Permanent Marker"/>
                <a:sym typeface="Permanent Marker"/>
              </a:rPr>
              <a:t>Let's Use Some Percent</a:t>
            </a:r>
            <a:endParaRPr/>
          </a:p>
        </p:txBody>
      </p:sp>
      <p:sp>
        <p:nvSpPr>
          <p:cNvPr id="362" name="Google Shape;362;p20"/>
          <p:cNvSpPr txBox="1"/>
          <p:nvPr/>
        </p:nvSpPr>
        <p:spPr>
          <a:xfrm>
            <a:off x="5943005" y="2484342"/>
            <a:ext cx="6401991"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Elaborate on the featured statistic</a:t>
            </a:r>
            <a:endParaRPr/>
          </a:p>
        </p:txBody>
      </p:sp>
      <p:pic>
        <p:nvPicPr>
          <p:cNvPr id="363" name="Google Shape;363;p20"/>
          <p:cNvPicPr preferRelativeResize="0"/>
          <p:nvPr/>
        </p:nvPicPr>
        <p:blipFill rotWithShape="1">
          <a:blip r:embed="rId5">
            <a:alphaModFix/>
          </a:blip>
          <a:srcRect b="0" l="0" r="0" t="0"/>
          <a:stretch/>
        </p:blipFill>
        <p:spPr>
          <a:xfrm>
            <a:off x="2498922" y="3853636"/>
            <a:ext cx="3102156" cy="3102156"/>
          </a:xfrm>
          <a:prstGeom prst="rect">
            <a:avLst/>
          </a:prstGeom>
          <a:noFill/>
          <a:ln>
            <a:noFill/>
          </a:ln>
        </p:spPr>
      </p:pic>
      <p:sp>
        <p:nvSpPr>
          <p:cNvPr id="364" name="Google Shape;364;p20"/>
          <p:cNvSpPr txBox="1"/>
          <p:nvPr/>
        </p:nvSpPr>
        <p:spPr>
          <a:xfrm>
            <a:off x="2224480" y="7685841"/>
            <a:ext cx="3651039"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Elaborate on the featured statistic.</a:t>
            </a:r>
            <a:endParaRPr/>
          </a:p>
        </p:txBody>
      </p:sp>
      <p:pic>
        <p:nvPicPr>
          <p:cNvPr id="365" name="Google Shape;365;p20"/>
          <p:cNvPicPr preferRelativeResize="0"/>
          <p:nvPr/>
        </p:nvPicPr>
        <p:blipFill rotWithShape="1">
          <a:blip r:embed="rId6">
            <a:alphaModFix/>
          </a:blip>
          <a:srcRect b="0" l="0" r="0" t="0"/>
          <a:stretch/>
        </p:blipFill>
        <p:spPr>
          <a:xfrm>
            <a:off x="7594848" y="3853636"/>
            <a:ext cx="3102156" cy="3102156"/>
          </a:xfrm>
          <a:prstGeom prst="rect">
            <a:avLst/>
          </a:prstGeom>
          <a:noFill/>
          <a:ln>
            <a:noFill/>
          </a:ln>
        </p:spPr>
      </p:pic>
      <p:sp>
        <p:nvSpPr>
          <p:cNvPr id="366" name="Google Shape;366;p20"/>
          <p:cNvSpPr txBox="1"/>
          <p:nvPr/>
        </p:nvSpPr>
        <p:spPr>
          <a:xfrm>
            <a:off x="7221976" y="7685841"/>
            <a:ext cx="3847900"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Elaborate on the featured statistic.</a:t>
            </a:r>
            <a:endParaRPr/>
          </a:p>
        </p:txBody>
      </p:sp>
      <p:pic>
        <p:nvPicPr>
          <p:cNvPr id="367" name="Google Shape;367;p20"/>
          <p:cNvPicPr preferRelativeResize="0"/>
          <p:nvPr/>
        </p:nvPicPr>
        <p:blipFill rotWithShape="1">
          <a:blip r:embed="rId7">
            <a:alphaModFix/>
          </a:blip>
          <a:srcRect b="0" l="0" r="0" t="0"/>
          <a:stretch/>
        </p:blipFill>
        <p:spPr>
          <a:xfrm>
            <a:off x="12842019" y="3853636"/>
            <a:ext cx="3102156" cy="3102156"/>
          </a:xfrm>
          <a:prstGeom prst="rect">
            <a:avLst/>
          </a:prstGeom>
          <a:noFill/>
          <a:ln>
            <a:noFill/>
          </a:ln>
        </p:spPr>
      </p:pic>
      <p:sp>
        <p:nvSpPr>
          <p:cNvPr id="368" name="Google Shape;368;p20"/>
          <p:cNvSpPr txBox="1"/>
          <p:nvPr/>
        </p:nvSpPr>
        <p:spPr>
          <a:xfrm>
            <a:off x="12412901" y="7685841"/>
            <a:ext cx="3960391"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Elaborate on the featured statistic.</a:t>
            </a:r>
            <a:endParaRPr/>
          </a:p>
        </p:txBody>
      </p:sp>
      <p:cxnSp>
        <p:nvCxnSpPr>
          <p:cNvPr id="369" name="Google Shape;369;p20"/>
          <p:cNvCxnSpPr/>
          <p:nvPr/>
        </p:nvCxnSpPr>
        <p:spPr>
          <a:xfrm flipH="1">
            <a:off x="16185042" y="4182884"/>
            <a:ext cx="783517" cy="5090253"/>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370" name="Google Shape;370;p20"/>
          <p:cNvCxnSpPr/>
          <p:nvPr/>
        </p:nvCxnSpPr>
        <p:spPr>
          <a:xfrm>
            <a:off x="1906446" y="9172430"/>
            <a:ext cx="14318504" cy="84369"/>
          </a:xfrm>
          <a:prstGeom prst="straightConnector1">
            <a:avLst/>
          </a:prstGeom>
          <a:noFill/>
          <a:ln cap="flat" cmpd="sng" w="38100">
            <a:solidFill>
              <a:srgbClr val="B22828">
                <a:alpha val="49803"/>
              </a:srgbClr>
            </a:solidFill>
            <a:prstDash val="solid"/>
            <a:round/>
            <a:headEnd len="sm" w="sm" type="none"/>
            <a:tailEnd len="sm" w="sm" type="none"/>
          </a:ln>
        </p:spPr>
      </p:cxnSp>
      <p:sp>
        <p:nvSpPr>
          <p:cNvPr id="371" name="Google Shape;371;p20"/>
          <p:cNvSpPr/>
          <p:nvPr/>
        </p:nvSpPr>
        <p:spPr>
          <a:xfrm flipH="1" rot="3455464">
            <a:off x="16894677" y="3781062"/>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8">
              <a:alphaModFix/>
            </a:blip>
            <a:stretch>
              <a:fillRect b="0" l="0" r="0" t="0"/>
            </a:stretch>
          </a:blipFill>
          <a:ln>
            <a:noFill/>
          </a:ln>
        </p:spPr>
      </p:sp>
      <p:sp>
        <p:nvSpPr>
          <p:cNvPr id="372" name="Google Shape;372;p20"/>
          <p:cNvSpPr/>
          <p:nvPr/>
        </p:nvSpPr>
        <p:spPr>
          <a:xfrm flipH="1" rot="-110071">
            <a:off x="1603755" y="8564254"/>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9">
              <a:alphaModFix/>
            </a:blip>
            <a:stretch>
              <a:fillRect b="0" l="0" r="0" t="0"/>
            </a:stretch>
          </a:blipFill>
          <a:ln>
            <a:noFill/>
          </a:ln>
        </p:spPr>
      </p:sp>
      <p:sp>
        <p:nvSpPr>
          <p:cNvPr id="373" name="Google Shape;373;p20"/>
          <p:cNvSpPr/>
          <p:nvPr/>
        </p:nvSpPr>
        <p:spPr>
          <a:xfrm flipH="1" rot="1497907">
            <a:off x="16002219" y="8564254"/>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10">
              <a:alphaModFix/>
            </a:blip>
            <a:stretch>
              <a:fillRect b="0" l="0" r="0" t="0"/>
            </a:stretch>
          </a:blipFill>
          <a:ln>
            <a:noFill/>
          </a:ln>
        </p:spPr>
      </p:sp>
      <p:sp>
        <p:nvSpPr>
          <p:cNvPr id="374" name="Google Shape;374;p20"/>
          <p:cNvSpPr/>
          <p:nvPr/>
        </p:nvSpPr>
        <p:spPr>
          <a:xfrm rot="-397294">
            <a:off x="1032131" y="5444672"/>
            <a:ext cx="745031" cy="898612"/>
          </a:xfrm>
          <a:custGeom>
            <a:rect b="b" l="l" r="r" t="t"/>
            <a:pathLst>
              <a:path extrusionOk="0" h="898612" w="745031">
                <a:moveTo>
                  <a:pt x="0" y="0"/>
                </a:moveTo>
                <a:lnTo>
                  <a:pt x="745030" y="0"/>
                </a:lnTo>
                <a:lnTo>
                  <a:pt x="745030" y="898612"/>
                </a:lnTo>
                <a:lnTo>
                  <a:pt x="0" y="898612"/>
                </a:lnTo>
                <a:lnTo>
                  <a:pt x="0" y="0"/>
                </a:lnTo>
                <a:close/>
              </a:path>
            </a:pathLst>
          </a:custGeom>
          <a:blipFill rotWithShape="1">
            <a:blip r:embed="rId11">
              <a:alphaModFix/>
            </a:blip>
            <a:stretch>
              <a:fillRect b="0" l="0" r="0" t="0"/>
            </a:stretch>
          </a:blipFill>
          <a:ln>
            <a:noFill/>
          </a:ln>
        </p:spPr>
      </p:sp>
      <p:sp>
        <p:nvSpPr>
          <p:cNvPr id="375" name="Google Shape;375;p20"/>
          <p:cNvSpPr/>
          <p:nvPr/>
        </p:nvSpPr>
        <p:spPr>
          <a:xfrm rot="1429202">
            <a:off x="1329722" y="6809452"/>
            <a:ext cx="745031" cy="898612"/>
          </a:xfrm>
          <a:custGeom>
            <a:rect b="b" l="l" r="r" t="t"/>
            <a:pathLst>
              <a:path extrusionOk="0" h="898612" w="745031">
                <a:moveTo>
                  <a:pt x="0" y="0"/>
                </a:moveTo>
                <a:lnTo>
                  <a:pt x="745031" y="0"/>
                </a:lnTo>
                <a:lnTo>
                  <a:pt x="745031" y="898612"/>
                </a:lnTo>
                <a:lnTo>
                  <a:pt x="0" y="898612"/>
                </a:lnTo>
                <a:lnTo>
                  <a:pt x="0" y="0"/>
                </a:lnTo>
                <a:close/>
              </a:path>
            </a:pathLst>
          </a:custGeom>
          <a:blipFill rotWithShape="1">
            <a:blip r:embed="rId11">
              <a:alphaModFix/>
            </a:blip>
            <a:stretch>
              <a:fillRect b="0" l="0" r="0" t="0"/>
            </a:stretch>
          </a:blipFill>
          <a:ln>
            <a:noFill/>
          </a:ln>
        </p:spPr>
      </p:sp>
      <p:sp>
        <p:nvSpPr>
          <p:cNvPr id="376" name="Google Shape;376;p20"/>
          <p:cNvSpPr txBox="1"/>
          <p:nvPr/>
        </p:nvSpPr>
        <p:spPr>
          <a:xfrm>
            <a:off x="1344857" y="7178911"/>
            <a:ext cx="714761" cy="181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50" u="none" cap="none" strike="noStrike">
                <a:solidFill>
                  <a:srgbClr val="B22828"/>
                </a:solidFill>
                <a:latin typeface="Permanent Marker"/>
                <a:ea typeface="Permanent Marker"/>
                <a:cs typeface="Permanent Marker"/>
                <a:sym typeface="Permanent Marker"/>
              </a:rPr>
              <a:t>Elaborate on what you want to discuss. </a:t>
            </a:r>
            <a:endParaRPr/>
          </a:p>
        </p:txBody>
      </p:sp>
      <p:pic>
        <p:nvPicPr>
          <p:cNvPr id="377" name="Google Shape;377;p20"/>
          <p:cNvPicPr preferRelativeResize="0"/>
          <p:nvPr/>
        </p:nvPicPr>
        <p:blipFill>
          <a:blip r:embed="rId12">
            <a:alphaModFix/>
          </a:blip>
          <a:stretch>
            <a:fillRect/>
          </a:stretch>
        </p:blipFill>
        <p:spPr>
          <a:xfrm>
            <a:off x="1171425" y="5660775"/>
            <a:ext cx="466425" cy="466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924"/>
        </a:solidFill>
      </p:bgPr>
    </p:bg>
    <p:spTree>
      <p:nvGrpSpPr>
        <p:cNvPr id="381" name="Shape 381"/>
        <p:cNvGrpSpPr/>
        <p:nvPr/>
      </p:nvGrpSpPr>
      <p:grpSpPr>
        <a:xfrm>
          <a:off x="0" y="0"/>
          <a:ext cx="0" cy="0"/>
          <a:chOff x="0" y="0"/>
          <a:chExt cx="0" cy="0"/>
        </a:xfrm>
      </p:grpSpPr>
      <p:grpSp>
        <p:nvGrpSpPr>
          <p:cNvPr id="382" name="Google Shape;382;p21"/>
          <p:cNvGrpSpPr/>
          <p:nvPr/>
        </p:nvGrpSpPr>
        <p:grpSpPr>
          <a:xfrm>
            <a:off x="356372" y="188714"/>
            <a:ext cx="17575257" cy="9692581"/>
            <a:chOff x="0" y="-57150"/>
            <a:chExt cx="4628874" cy="2552779"/>
          </a:xfrm>
        </p:grpSpPr>
        <p:sp>
          <p:nvSpPr>
            <p:cNvPr id="383" name="Google Shape;383;p21"/>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384" name="Google Shape;384;p21"/>
            <p:cNvSpPr txBox="1"/>
            <p:nvPr/>
          </p:nvSpPr>
          <p:spPr>
            <a:xfrm>
              <a:off x="0" y="-57150"/>
              <a:ext cx="4628874" cy="2552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5" name="Google Shape;385;p21"/>
          <p:cNvPicPr preferRelativeResize="0"/>
          <p:nvPr/>
        </p:nvPicPr>
        <p:blipFill>
          <a:blip r:embed="rId3">
            <a:alphaModFix/>
          </a:blip>
          <a:stretch>
            <a:fillRect/>
          </a:stretch>
        </p:blipFill>
        <p:spPr>
          <a:xfrm>
            <a:off x="356375" y="390875"/>
            <a:ext cx="17577923" cy="9475599"/>
          </a:xfrm>
          <a:prstGeom prst="rect">
            <a:avLst/>
          </a:prstGeom>
          <a:noFill/>
          <a:ln>
            <a:noFill/>
          </a:ln>
        </p:spPr>
      </p:pic>
      <p:sp>
        <p:nvSpPr>
          <p:cNvPr id="386" name="Google Shape;386;p21"/>
          <p:cNvSpPr txBox="1"/>
          <p:nvPr/>
        </p:nvSpPr>
        <p:spPr>
          <a:xfrm>
            <a:off x="6116241" y="990600"/>
            <a:ext cx="6055519" cy="140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ermanent Marker"/>
                <a:ea typeface="Permanent Marker"/>
                <a:cs typeface="Permanent Marker"/>
                <a:sym typeface="Permanent Marker"/>
              </a:rPr>
              <a:t>Specialists</a:t>
            </a:r>
            <a:endParaRPr/>
          </a:p>
        </p:txBody>
      </p:sp>
      <p:sp>
        <p:nvSpPr>
          <p:cNvPr id="387" name="Google Shape;387;p21"/>
          <p:cNvSpPr txBox="1"/>
          <p:nvPr/>
        </p:nvSpPr>
        <p:spPr>
          <a:xfrm>
            <a:off x="5098969" y="4061209"/>
            <a:ext cx="3306074"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99" u="none" cap="none" strike="noStrike">
                <a:solidFill>
                  <a:srgbClr val="000000"/>
                </a:solidFill>
                <a:latin typeface="Permanent Marker"/>
                <a:ea typeface="Permanent Marker"/>
                <a:cs typeface="Permanent Marker"/>
                <a:sym typeface="Permanent Marker"/>
              </a:rPr>
              <a:t>Name</a:t>
            </a:r>
            <a:endParaRPr/>
          </a:p>
        </p:txBody>
      </p:sp>
      <p:sp>
        <p:nvSpPr>
          <p:cNvPr id="388" name="Google Shape;388;p21"/>
          <p:cNvSpPr txBox="1"/>
          <p:nvPr/>
        </p:nvSpPr>
        <p:spPr>
          <a:xfrm>
            <a:off x="5098969" y="4864117"/>
            <a:ext cx="3810997"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Elaborate on what you want to discuss. </a:t>
            </a:r>
            <a:endParaRPr/>
          </a:p>
        </p:txBody>
      </p:sp>
      <p:sp>
        <p:nvSpPr>
          <p:cNvPr id="389" name="Google Shape;389;p21"/>
          <p:cNvSpPr txBox="1"/>
          <p:nvPr/>
        </p:nvSpPr>
        <p:spPr>
          <a:xfrm>
            <a:off x="13448303" y="4093093"/>
            <a:ext cx="3306074"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99" u="none" cap="none" strike="noStrike">
                <a:solidFill>
                  <a:srgbClr val="000000"/>
                </a:solidFill>
                <a:latin typeface="Permanent Marker"/>
                <a:ea typeface="Permanent Marker"/>
                <a:cs typeface="Permanent Marker"/>
                <a:sym typeface="Permanent Marker"/>
              </a:rPr>
              <a:t>Name</a:t>
            </a:r>
            <a:endParaRPr/>
          </a:p>
        </p:txBody>
      </p:sp>
      <p:sp>
        <p:nvSpPr>
          <p:cNvPr id="390" name="Google Shape;390;p21"/>
          <p:cNvSpPr txBox="1"/>
          <p:nvPr/>
        </p:nvSpPr>
        <p:spPr>
          <a:xfrm>
            <a:off x="13448303" y="4896000"/>
            <a:ext cx="3810997"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Elaborate on what you want to discuss. </a:t>
            </a:r>
            <a:endParaRPr/>
          </a:p>
        </p:txBody>
      </p:sp>
      <p:cxnSp>
        <p:nvCxnSpPr>
          <p:cNvPr id="391" name="Google Shape;391;p21"/>
          <p:cNvCxnSpPr/>
          <p:nvPr/>
        </p:nvCxnSpPr>
        <p:spPr>
          <a:xfrm flipH="1">
            <a:off x="16185042" y="5885578"/>
            <a:ext cx="1445676" cy="3387559"/>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392" name="Google Shape;392;p21"/>
          <p:cNvCxnSpPr/>
          <p:nvPr/>
        </p:nvCxnSpPr>
        <p:spPr>
          <a:xfrm flipH="1" rot="10800000">
            <a:off x="1906446" y="7286446"/>
            <a:ext cx="6212166" cy="1885985"/>
          </a:xfrm>
          <a:prstGeom prst="straightConnector1">
            <a:avLst/>
          </a:prstGeom>
          <a:noFill/>
          <a:ln cap="flat" cmpd="sng" w="38100">
            <a:solidFill>
              <a:srgbClr val="B22828">
                <a:alpha val="49803"/>
              </a:srgbClr>
            </a:solidFill>
            <a:prstDash val="solid"/>
            <a:round/>
            <a:headEnd len="sm" w="sm" type="none"/>
            <a:tailEnd len="sm" w="sm" type="none"/>
          </a:ln>
        </p:spPr>
      </p:cxnSp>
      <p:sp>
        <p:nvSpPr>
          <p:cNvPr id="393" name="Google Shape;393;p21"/>
          <p:cNvSpPr/>
          <p:nvPr/>
        </p:nvSpPr>
        <p:spPr>
          <a:xfrm flipH="1" rot="1004140">
            <a:off x="17345205" y="5340950"/>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4">
              <a:alphaModFix/>
            </a:blip>
            <a:stretch>
              <a:fillRect b="0" l="0" r="0" t="0"/>
            </a:stretch>
          </a:blipFill>
          <a:ln>
            <a:noFill/>
          </a:ln>
        </p:spPr>
      </p:sp>
      <p:sp>
        <p:nvSpPr>
          <p:cNvPr id="394" name="Google Shape;394;p21"/>
          <p:cNvSpPr/>
          <p:nvPr/>
        </p:nvSpPr>
        <p:spPr>
          <a:xfrm flipH="1" rot="-419952">
            <a:off x="16002219" y="8564254"/>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5">
              <a:alphaModFix/>
            </a:blip>
            <a:stretch>
              <a:fillRect b="0" l="0" r="0" t="0"/>
            </a:stretch>
          </a:blipFill>
          <a:ln>
            <a:noFill/>
          </a:ln>
        </p:spPr>
      </p:sp>
      <p:cxnSp>
        <p:nvCxnSpPr>
          <p:cNvPr id="395" name="Google Shape;395;p21"/>
          <p:cNvCxnSpPr/>
          <p:nvPr/>
        </p:nvCxnSpPr>
        <p:spPr>
          <a:xfrm rot="10800000">
            <a:off x="8124013" y="7280832"/>
            <a:ext cx="8171249" cy="1902108"/>
          </a:xfrm>
          <a:prstGeom prst="straightConnector1">
            <a:avLst/>
          </a:prstGeom>
          <a:noFill/>
          <a:ln cap="flat" cmpd="sng" w="38100">
            <a:solidFill>
              <a:srgbClr val="B22828">
                <a:alpha val="49803"/>
              </a:srgbClr>
            </a:solidFill>
            <a:prstDash val="solid"/>
            <a:round/>
            <a:headEnd len="sm" w="sm" type="none"/>
            <a:tailEnd len="sm" w="sm" type="none"/>
          </a:ln>
        </p:spPr>
      </p:cxnSp>
      <p:sp>
        <p:nvSpPr>
          <p:cNvPr id="396" name="Google Shape;396;p21"/>
          <p:cNvSpPr/>
          <p:nvPr/>
        </p:nvSpPr>
        <p:spPr>
          <a:xfrm flipH="1" rot="2842310">
            <a:off x="7901281" y="6955359"/>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5">
              <a:alphaModFix/>
            </a:blip>
            <a:stretch>
              <a:fillRect b="0" l="0" r="0" t="0"/>
            </a:stretch>
          </a:blipFill>
          <a:ln>
            <a:noFill/>
          </a:ln>
        </p:spPr>
      </p:sp>
      <p:sp>
        <p:nvSpPr>
          <p:cNvPr id="397" name="Google Shape;397;p21"/>
          <p:cNvSpPr/>
          <p:nvPr/>
        </p:nvSpPr>
        <p:spPr>
          <a:xfrm rot="903751">
            <a:off x="16144224" y="2179833"/>
            <a:ext cx="944156" cy="945337"/>
          </a:xfrm>
          <a:custGeom>
            <a:rect b="b" l="l" r="r" t="t"/>
            <a:pathLst>
              <a:path extrusionOk="0" h="945337" w="944156">
                <a:moveTo>
                  <a:pt x="0" y="0"/>
                </a:moveTo>
                <a:lnTo>
                  <a:pt x="944156" y="0"/>
                </a:lnTo>
                <a:lnTo>
                  <a:pt x="944156" y="945338"/>
                </a:lnTo>
                <a:lnTo>
                  <a:pt x="0" y="945338"/>
                </a:lnTo>
                <a:lnTo>
                  <a:pt x="0" y="0"/>
                </a:lnTo>
                <a:close/>
              </a:path>
            </a:pathLst>
          </a:custGeom>
          <a:blipFill rotWithShape="1">
            <a:blip r:embed="rId6">
              <a:alphaModFix/>
            </a:blip>
            <a:stretch>
              <a:fillRect b="0" l="0" r="0" t="0"/>
            </a:stretch>
          </a:blipFill>
          <a:ln>
            <a:noFill/>
          </a:ln>
        </p:spPr>
      </p:sp>
      <p:sp>
        <p:nvSpPr>
          <p:cNvPr id="398" name="Google Shape;398;p21"/>
          <p:cNvSpPr/>
          <p:nvPr/>
        </p:nvSpPr>
        <p:spPr>
          <a:xfrm flipH="1" rot="-110071">
            <a:off x="16110664" y="1742305"/>
            <a:ext cx="445463" cy="662174"/>
          </a:xfrm>
          <a:custGeom>
            <a:rect b="b" l="l" r="r" t="t"/>
            <a:pathLst>
              <a:path extrusionOk="0" h="662174" w="445463">
                <a:moveTo>
                  <a:pt x="445462" y="0"/>
                </a:moveTo>
                <a:lnTo>
                  <a:pt x="0" y="0"/>
                </a:lnTo>
                <a:lnTo>
                  <a:pt x="0" y="662175"/>
                </a:lnTo>
                <a:lnTo>
                  <a:pt x="445462" y="662175"/>
                </a:lnTo>
                <a:lnTo>
                  <a:pt x="445462" y="0"/>
                </a:lnTo>
                <a:close/>
              </a:path>
            </a:pathLst>
          </a:custGeom>
          <a:blipFill rotWithShape="1">
            <a:blip r:embed="rId7">
              <a:alphaModFix/>
            </a:blip>
            <a:stretch>
              <a:fillRect b="0" l="0" r="0" t="0"/>
            </a:stretch>
          </a:blipFill>
          <a:ln>
            <a:noFill/>
          </a:ln>
        </p:spPr>
      </p:sp>
      <p:sp>
        <p:nvSpPr>
          <p:cNvPr id="399" name="Google Shape;399;p21"/>
          <p:cNvSpPr txBox="1"/>
          <p:nvPr/>
        </p:nvSpPr>
        <p:spPr>
          <a:xfrm>
            <a:off x="16224950" y="2642977"/>
            <a:ext cx="701240" cy="166158"/>
          </a:xfrm>
          <a:prstGeom prst="rect">
            <a:avLst/>
          </a:prstGeom>
          <a:noFill/>
          <a:ln>
            <a:noFill/>
          </a:ln>
        </p:spPr>
        <p:txBody>
          <a:bodyPr anchorCtr="0" anchor="t" bIns="0" lIns="0" spcFirstLastPara="1" rIns="0" wrap="square" tIns="0">
            <a:spAutoFit/>
          </a:bodyPr>
          <a:lstStyle/>
          <a:p>
            <a:pPr indent="0" lvl="0" marL="0" marR="0" rtl="0" algn="ctr">
              <a:lnSpc>
                <a:spcPct val="140361"/>
              </a:lnSpc>
              <a:spcBef>
                <a:spcPts val="0"/>
              </a:spcBef>
              <a:spcAft>
                <a:spcPts val="0"/>
              </a:spcAft>
              <a:buNone/>
            </a:pPr>
            <a:r>
              <a:rPr b="0" i="0" lang="en-US" sz="498" u="none" cap="none" strike="noStrike">
                <a:solidFill>
                  <a:srgbClr val="B22828"/>
                </a:solidFill>
                <a:latin typeface="Permanent Marker"/>
                <a:ea typeface="Permanent Marker"/>
                <a:cs typeface="Permanent Marker"/>
                <a:sym typeface="Permanent Marker"/>
              </a:rPr>
              <a:t>Elaborate on what you want to discuss. </a:t>
            </a:r>
            <a:endParaRPr/>
          </a:p>
        </p:txBody>
      </p:sp>
      <p:cxnSp>
        <p:nvCxnSpPr>
          <p:cNvPr id="400" name="Google Shape;400;p21"/>
          <p:cNvCxnSpPr/>
          <p:nvPr/>
        </p:nvCxnSpPr>
        <p:spPr>
          <a:xfrm rot="10800000">
            <a:off x="1380891" y="3389142"/>
            <a:ext cx="452972" cy="5598213"/>
          </a:xfrm>
          <a:prstGeom prst="straightConnector1">
            <a:avLst/>
          </a:prstGeom>
          <a:noFill/>
          <a:ln cap="flat" cmpd="sng" w="38100">
            <a:solidFill>
              <a:srgbClr val="B22828">
                <a:alpha val="49803"/>
              </a:srgbClr>
            </a:solidFill>
            <a:prstDash val="solid"/>
            <a:round/>
            <a:headEnd len="sm" w="sm" type="none"/>
            <a:tailEnd len="sm" w="sm" type="none"/>
          </a:ln>
        </p:spPr>
      </p:cxnSp>
      <p:sp>
        <p:nvSpPr>
          <p:cNvPr id="401" name="Google Shape;401;p21"/>
          <p:cNvSpPr/>
          <p:nvPr/>
        </p:nvSpPr>
        <p:spPr>
          <a:xfrm flipH="1" rot="2121834">
            <a:off x="1603755" y="8564254"/>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7">
              <a:alphaModFix/>
            </a:blip>
            <a:stretch>
              <a:fillRect b="0" l="0" r="0" t="0"/>
            </a:stretch>
          </a:blipFill>
          <a:ln>
            <a:noFill/>
          </a:ln>
        </p:spPr>
      </p:sp>
      <p:sp>
        <p:nvSpPr>
          <p:cNvPr id="402" name="Google Shape;402;p21"/>
          <p:cNvSpPr/>
          <p:nvPr/>
        </p:nvSpPr>
        <p:spPr>
          <a:xfrm flipH="1" rot="-735033">
            <a:off x="1172158" y="3058055"/>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4">
              <a:alphaModFix/>
            </a:blip>
            <a:stretch>
              <a:fillRect b="0" l="0" r="0" t="0"/>
            </a:stretch>
          </a:blipFill>
          <a:ln>
            <a:noFill/>
          </a:ln>
        </p:spPr>
      </p:sp>
      <p:pic>
        <p:nvPicPr>
          <p:cNvPr id="403" name="Google Shape;403;p21"/>
          <p:cNvPicPr preferRelativeResize="0"/>
          <p:nvPr/>
        </p:nvPicPr>
        <p:blipFill>
          <a:blip r:embed="rId8">
            <a:alphaModFix/>
          </a:blip>
          <a:stretch>
            <a:fillRect/>
          </a:stretch>
        </p:blipFill>
        <p:spPr>
          <a:xfrm>
            <a:off x="1028699" y="2814750"/>
            <a:ext cx="3724575" cy="5266814"/>
          </a:xfrm>
          <a:prstGeom prst="rect">
            <a:avLst/>
          </a:prstGeom>
          <a:noFill/>
          <a:ln>
            <a:noFill/>
          </a:ln>
        </p:spPr>
      </p:pic>
      <p:pic>
        <p:nvPicPr>
          <p:cNvPr id="404" name="Google Shape;404;p21"/>
          <p:cNvPicPr preferRelativeResize="0"/>
          <p:nvPr/>
        </p:nvPicPr>
        <p:blipFill>
          <a:blip r:embed="rId9">
            <a:alphaModFix/>
          </a:blip>
          <a:stretch>
            <a:fillRect/>
          </a:stretch>
        </p:blipFill>
        <p:spPr>
          <a:xfrm>
            <a:off x="9418301" y="2821901"/>
            <a:ext cx="3724575" cy="526680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924"/>
        </a:solidFill>
      </p:bgPr>
    </p:bg>
    <p:spTree>
      <p:nvGrpSpPr>
        <p:cNvPr id="408" name="Shape 408"/>
        <p:cNvGrpSpPr/>
        <p:nvPr/>
      </p:nvGrpSpPr>
      <p:grpSpPr>
        <a:xfrm>
          <a:off x="0" y="0"/>
          <a:ext cx="0" cy="0"/>
          <a:chOff x="0" y="0"/>
          <a:chExt cx="0" cy="0"/>
        </a:xfrm>
      </p:grpSpPr>
      <p:grpSp>
        <p:nvGrpSpPr>
          <p:cNvPr id="409" name="Google Shape;409;p22"/>
          <p:cNvGrpSpPr/>
          <p:nvPr/>
        </p:nvGrpSpPr>
        <p:grpSpPr>
          <a:xfrm>
            <a:off x="356372" y="188714"/>
            <a:ext cx="17575257" cy="9692581"/>
            <a:chOff x="0" y="-57150"/>
            <a:chExt cx="4628874" cy="2552779"/>
          </a:xfrm>
        </p:grpSpPr>
        <p:sp>
          <p:nvSpPr>
            <p:cNvPr id="410" name="Google Shape;410;p22"/>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411" name="Google Shape;411;p22"/>
            <p:cNvSpPr txBox="1"/>
            <p:nvPr/>
          </p:nvSpPr>
          <p:spPr>
            <a:xfrm>
              <a:off x="0" y="-57150"/>
              <a:ext cx="4628874" cy="2552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12" name="Google Shape;412;p22"/>
          <p:cNvPicPr preferRelativeResize="0"/>
          <p:nvPr/>
        </p:nvPicPr>
        <p:blipFill>
          <a:blip r:embed="rId3">
            <a:alphaModFix/>
          </a:blip>
          <a:stretch>
            <a:fillRect/>
          </a:stretch>
        </p:blipFill>
        <p:spPr>
          <a:xfrm>
            <a:off x="356375" y="390875"/>
            <a:ext cx="17577923" cy="9475599"/>
          </a:xfrm>
          <a:prstGeom prst="rect">
            <a:avLst/>
          </a:prstGeom>
          <a:noFill/>
          <a:ln>
            <a:noFill/>
          </a:ln>
        </p:spPr>
      </p:pic>
      <p:pic>
        <p:nvPicPr>
          <p:cNvPr id="413" name="Google Shape;413;p22"/>
          <p:cNvPicPr preferRelativeResize="0"/>
          <p:nvPr/>
        </p:nvPicPr>
        <p:blipFill>
          <a:blip r:embed="rId4">
            <a:alphaModFix/>
          </a:blip>
          <a:stretch>
            <a:fillRect/>
          </a:stretch>
        </p:blipFill>
        <p:spPr>
          <a:xfrm>
            <a:off x="1651322" y="1476265"/>
            <a:ext cx="3872275" cy="7038260"/>
          </a:xfrm>
          <a:prstGeom prst="rect">
            <a:avLst/>
          </a:prstGeom>
          <a:noFill/>
          <a:ln>
            <a:noFill/>
          </a:ln>
        </p:spPr>
      </p:pic>
      <p:pic>
        <p:nvPicPr>
          <p:cNvPr id="414" name="Google Shape;414;p22"/>
          <p:cNvPicPr preferRelativeResize="0"/>
          <p:nvPr/>
        </p:nvPicPr>
        <p:blipFill>
          <a:blip r:embed="rId5">
            <a:alphaModFix/>
          </a:blip>
          <a:stretch>
            <a:fillRect/>
          </a:stretch>
        </p:blipFill>
        <p:spPr>
          <a:xfrm>
            <a:off x="5810250" y="4677325"/>
            <a:ext cx="2423125" cy="3853865"/>
          </a:xfrm>
          <a:prstGeom prst="rect">
            <a:avLst/>
          </a:prstGeom>
          <a:noFill/>
          <a:ln>
            <a:noFill/>
          </a:ln>
        </p:spPr>
      </p:pic>
      <p:sp>
        <p:nvSpPr>
          <p:cNvPr id="415" name="Google Shape;415;p22"/>
          <p:cNvSpPr txBox="1"/>
          <p:nvPr/>
        </p:nvSpPr>
        <p:spPr>
          <a:xfrm>
            <a:off x="9739334" y="5022280"/>
            <a:ext cx="7378200" cy="1539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000000"/>
                </a:solidFill>
                <a:latin typeface="Permanent Marker"/>
                <a:ea typeface="Permanent Marker"/>
                <a:cs typeface="Permanent Marker"/>
                <a:sym typeface="Permanent Marker"/>
              </a:rPr>
              <a:t>About Us</a:t>
            </a:r>
            <a:endParaRPr/>
          </a:p>
        </p:txBody>
      </p:sp>
      <p:sp>
        <p:nvSpPr>
          <p:cNvPr id="416" name="Google Shape;416;p22"/>
          <p:cNvSpPr txBox="1"/>
          <p:nvPr/>
        </p:nvSpPr>
        <p:spPr>
          <a:xfrm>
            <a:off x="9739334" y="6792474"/>
            <a:ext cx="7520100" cy="369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Elaborate on what you want to discuss. </a:t>
            </a:r>
            <a:endParaRPr/>
          </a:p>
        </p:txBody>
      </p:sp>
      <p:sp>
        <p:nvSpPr>
          <p:cNvPr id="417" name="Google Shape;417;p22"/>
          <p:cNvSpPr txBox="1"/>
          <p:nvPr/>
        </p:nvSpPr>
        <p:spPr>
          <a:xfrm>
            <a:off x="12318828" y="2367981"/>
            <a:ext cx="2219100" cy="215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0" u="none" cap="none" strike="noStrike">
                <a:solidFill>
                  <a:srgbClr val="000000"/>
                </a:solidFill>
                <a:latin typeface="Permanent Marker"/>
                <a:ea typeface="Permanent Marker"/>
                <a:cs typeface="Permanent Marker"/>
                <a:sym typeface="Permanent Marker"/>
              </a:rPr>
              <a:t>03</a:t>
            </a:r>
            <a:endParaRPr/>
          </a:p>
        </p:txBody>
      </p:sp>
      <p:cxnSp>
        <p:nvCxnSpPr>
          <p:cNvPr id="418" name="Google Shape;418;p22"/>
          <p:cNvCxnSpPr/>
          <p:nvPr/>
        </p:nvCxnSpPr>
        <p:spPr>
          <a:xfrm>
            <a:off x="3959421" y="2282309"/>
            <a:ext cx="3062396" cy="2923039"/>
          </a:xfrm>
          <a:prstGeom prst="straightConnector1">
            <a:avLst/>
          </a:prstGeom>
          <a:noFill/>
          <a:ln cap="flat" cmpd="sng" w="38100">
            <a:solidFill>
              <a:srgbClr val="B22828">
                <a:alpha val="49803"/>
              </a:srgbClr>
            </a:solidFill>
            <a:prstDash val="solid"/>
            <a:round/>
            <a:headEnd len="sm" w="sm" type="none"/>
            <a:tailEnd len="sm" w="sm" type="none"/>
          </a:ln>
        </p:spPr>
      </p:cxnSp>
      <p:sp>
        <p:nvSpPr>
          <p:cNvPr id="419" name="Google Shape;419;p22"/>
          <p:cNvSpPr/>
          <p:nvPr/>
        </p:nvSpPr>
        <p:spPr>
          <a:xfrm flipH="1" rot="-110071">
            <a:off x="3728457" y="1866281"/>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6">
              <a:alphaModFix/>
            </a:blip>
            <a:stretch>
              <a:fillRect b="0" l="0" r="0" t="0"/>
            </a:stretch>
          </a:blipFill>
          <a:ln>
            <a:noFill/>
          </a:ln>
        </p:spPr>
      </p:sp>
      <p:cxnSp>
        <p:nvCxnSpPr>
          <p:cNvPr id="420" name="Google Shape;420;p22"/>
          <p:cNvCxnSpPr/>
          <p:nvPr/>
        </p:nvCxnSpPr>
        <p:spPr>
          <a:xfrm flipH="1">
            <a:off x="3455604" y="1399723"/>
            <a:ext cx="5297387" cy="7568486"/>
          </a:xfrm>
          <a:prstGeom prst="straightConnector1">
            <a:avLst/>
          </a:prstGeom>
          <a:noFill/>
          <a:ln cap="flat" cmpd="sng" w="38100">
            <a:solidFill>
              <a:srgbClr val="B22828">
                <a:alpha val="49803"/>
              </a:srgbClr>
            </a:solidFill>
            <a:prstDash val="solid"/>
            <a:round/>
            <a:headEnd len="sm" w="sm" type="none"/>
            <a:tailEnd len="sm" w="sm" type="none"/>
          </a:ln>
        </p:spPr>
      </p:cxnSp>
      <p:sp>
        <p:nvSpPr>
          <p:cNvPr id="421" name="Google Shape;421;p22"/>
          <p:cNvSpPr/>
          <p:nvPr/>
        </p:nvSpPr>
        <p:spPr>
          <a:xfrm flipH="1" rot="1497907">
            <a:off x="6799086" y="4740394"/>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7">
              <a:alphaModFix/>
            </a:blip>
            <a:stretch>
              <a:fillRect b="0" l="0" r="0" t="0"/>
            </a:stretch>
          </a:blipFill>
          <a:ln>
            <a:noFill/>
          </a:ln>
        </p:spPr>
      </p:sp>
      <p:cxnSp>
        <p:nvCxnSpPr>
          <p:cNvPr id="422" name="Google Shape;422;p22"/>
          <p:cNvCxnSpPr/>
          <p:nvPr/>
        </p:nvCxnSpPr>
        <p:spPr>
          <a:xfrm>
            <a:off x="8741975" y="1432792"/>
            <a:ext cx="546864" cy="6366038"/>
          </a:xfrm>
          <a:prstGeom prst="straightConnector1">
            <a:avLst/>
          </a:prstGeom>
          <a:noFill/>
          <a:ln cap="flat" cmpd="sng" w="38100">
            <a:solidFill>
              <a:srgbClr val="B22828">
                <a:alpha val="49803"/>
              </a:srgbClr>
            </a:solidFill>
            <a:prstDash val="solid"/>
            <a:round/>
            <a:headEnd len="sm" w="sm" type="none"/>
            <a:tailEnd len="sm" w="sm" type="none"/>
          </a:ln>
        </p:spPr>
      </p:cxnSp>
      <p:sp>
        <p:nvSpPr>
          <p:cNvPr id="423" name="Google Shape;423;p22"/>
          <p:cNvSpPr/>
          <p:nvPr/>
        </p:nvSpPr>
        <p:spPr>
          <a:xfrm flipH="1" rot="1497907">
            <a:off x="8463079" y="1068635"/>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8">
              <a:alphaModFix/>
            </a:blip>
            <a:stretch>
              <a:fillRect b="0" l="0" r="0" t="0"/>
            </a:stretch>
          </a:blipFill>
          <a:ln>
            <a:noFill/>
          </a:ln>
        </p:spPr>
      </p:sp>
      <p:sp>
        <p:nvSpPr>
          <p:cNvPr id="424" name="Google Shape;424;p22"/>
          <p:cNvSpPr/>
          <p:nvPr/>
        </p:nvSpPr>
        <p:spPr>
          <a:xfrm flipH="1" rot="2904737">
            <a:off x="9121128" y="7334495"/>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9">
              <a:alphaModFix/>
            </a:blip>
            <a:stretch>
              <a:fillRect b="0" l="0" r="0" t="0"/>
            </a:stretch>
          </a:blipFill>
          <a:ln>
            <a:noFill/>
          </a:ln>
        </p:spPr>
      </p:sp>
      <p:sp>
        <p:nvSpPr>
          <p:cNvPr id="425" name="Google Shape;425;p22"/>
          <p:cNvSpPr/>
          <p:nvPr/>
        </p:nvSpPr>
        <p:spPr>
          <a:xfrm flipH="1" rot="922359">
            <a:off x="3192708" y="8467600"/>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9">
              <a:alphaModFix/>
            </a:blip>
            <a:stretch>
              <a:fillRect b="0" l="0" r="0" t="0"/>
            </a:stretch>
          </a:blipFill>
          <a:ln>
            <a:noFill/>
          </a:ln>
        </p:spPr>
      </p:sp>
      <p:cxnSp>
        <p:nvCxnSpPr>
          <p:cNvPr id="426" name="Google Shape;426;p22"/>
          <p:cNvCxnSpPr/>
          <p:nvPr/>
        </p:nvCxnSpPr>
        <p:spPr>
          <a:xfrm rot="10800000">
            <a:off x="9302142" y="7757405"/>
            <a:ext cx="7351234" cy="1419569"/>
          </a:xfrm>
          <a:prstGeom prst="straightConnector1">
            <a:avLst/>
          </a:prstGeom>
          <a:noFill/>
          <a:ln cap="flat" cmpd="sng" w="38100">
            <a:solidFill>
              <a:srgbClr val="B22828">
                <a:alpha val="49803"/>
              </a:srgbClr>
            </a:solidFill>
            <a:prstDash val="solid"/>
            <a:round/>
            <a:headEnd len="sm" w="sm" type="none"/>
            <a:tailEnd len="sm" w="sm" type="none"/>
          </a:ln>
        </p:spPr>
      </p:cxnSp>
      <p:sp>
        <p:nvSpPr>
          <p:cNvPr id="427" name="Google Shape;427;p22"/>
          <p:cNvSpPr/>
          <p:nvPr/>
        </p:nvSpPr>
        <p:spPr>
          <a:xfrm flipH="1" rot="3030492">
            <a:off x="16497522" y="8641280"/>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6">
              <a:alphaModFix/>
            </a:blip>
            <a:stretch>
              <a:fillRect b="0" l="0" r="0" t="0"/>
            </a:stretch>
          </a:blipFill>
          <a:ln>
            <a:noFill/>
          </a:ln>
        </p:spPr>
      </p:sp>
      <p:sp>
        <p:nvSpPr>
          <p:cNvPr id="428" name="Google Shape;428;p22"/>
          <p:cNvSpPr/>
          <p:nvPr/>
        </p:nvSpPr>
        <p:spPr>
          <a:xfrm rot="-854493">
            <a:off x="1312586" y="2575374"/>
            <a:ext cx="745031" cy="898612"/>
          </a:xfrm>
          <a:custGeom>
            <a:rect b="b" l="l" r="r" t="t"/>
            <a:pathLst>
              <a:path extrusionOk="0" h="898612" w="745031">
                <a:moveTo>
                  <a:pt x="0" y="0"/>
                </a:moveTo>
                <a:lnTo>
                  <a:pt x="745030" y="0"/>
                </a:lnTo>
                <a:lnTo>
                  <a:pt x="745030" y="898611"/>
                </a:lnTo>
                <a:lnTo>
                  <a:pt x="0" y="898611"/>
                </a:lnTo>
                <a:lnTo>
                  <a:pt x="0" y="0"/>
                </a:lnTo>
                <a:close/>
              </a:path>
            </a:pathLst>
          </a:custGeom>
          <a:blipFill rotWithShape="1">
            <a:blip r:embed="rId10">
              <a:alphaModFix/>
            </a:blip>
            <a:stretch>
              <a:fillRect b="0" l="0" r="0" t="0"/>
            </a:stretch>
          </a:blipFill>
          <a:ln>
            <a:noFill/>
          </a:ln>
        </p:spPr>
      </p:sp>
      <p:sp>
        <p:nvSpPr>
          <p:cNvPr id="429" name="Google Shape;429;p22"/>
          <p:cNvSpPr/>
          <p:nvPr/>
        </p:nvSpPr>
        <p:spPr>
          <a:xfrm rot="1743586">
            <a:off x="5567191" y="7767731"/>
            <a:ext cx="711494" cy="858162"/>
          </a:xfrm>
          <a:custGeom>
            <a:rect b="b" l="l" r="r" t="t"/>
            <a:pathLst>
              <a:path extrusionOk="0" h="858162" w="711494">
                <a:moveTo>
                  <a:pt x="0" y="0"/>
                </a:moveTo>
                <a:lnTo>
                  <a:pt x="711494" y="0"/>
                </a:lnTo>
                <a:lnTo>
                  <a:pt x="711494" y="858162"/>
                </a:lnTo>
                <a:lnTo>
                  <a:pt x="0" y="858162"/>
                </a:lnTo>
                <a:lnTo>
                  <a:pt x="0" y="0"/>
                </a:lnTo>
                <a:close/>
              </a:path>
            </a:pathLst>
          </a:custGeom>
          <a:blipFill rotWithShape="1">
            <a:blip r:embed="rId11">
              <a:alphaModFix/>
            </a:blip>
            <a:stretch>
              <a:fillRect b="0" l="0" r="0" t="0"/>
            </a:stretch>
          </a:blipFill>
          <a:ln>
            <a:noFill/>
          </a:ln>
        </p:spPr>
      </p:sp>
      <p:sp>
        <p:nvSpPr>
          <p:cNvPr id="430" name="Google Shape;430;p22"/>
          <p:cNvSpPr/>
          <p:nvPr/>
        </p:nvSpPr>
        <p:spPr>
          <a:xfrm flipH="1" rot="553394">
            <a:off x="5607527" y="7261069"/>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8">
              <a:alphaModFix/>
            </a:blip>
            <a:stretch>
              <a:fillRect b="0" l="0" r="0" t="0"/>
            </a:stretch>
          </a:blipFill>
          <a:ln>
            <a:noFill/>
          </a:ln>
        </p:spPr>
      </p:sp>
      <p:pic>
        <p:nvPicPr>
          <p:cNvPr id="431" name="Google Shape;431;p22"/>
          <p:cNvPicPr preferRelativeResize="0"/>
          <p:nvPr/>
        </p:nvPicPr>
        <p:blipFill>
          <a:blip r:embed="rId12">
            <a:alphaModFix/>
          </a:blip>
          <a:stretch>
            <a:fillRect/>
          </a:stretch>
        </p:blipFill>
        <p:spPr>
          <a:xfrm rot="732598">
            <a:off x="1425681" y="2809734"/>
            <a:ext cx="482133" cy="482114"/>
          </a:xfrm>
          <a:prstGeom prst="rect">
            <a:avLst/>
          </a:prstGeom>
          <a:noFill/>
          <a:ln>
            <a:noFill/>
          </a:ln>
        </p:spPr>
      </p:pic>
      <p:pic>
        <p:nvPicPr>
          <p:cNvPr id="432" name="Google Shape;432;p22"/>
          <p:cNvPicPr preferRelativeResize="0"/>
          <p:nvPr/>
        </p:nvPicPr>
        <p:blipFill>
          <a:blip r:embed="rId13">
            <a:alphaModFix/>
          </a:blip>
          <a:stretch>
            <a:fillRect/>
          </a:stretch>
        </p:blipFill>
        <p:spPr>
          <a:xfrm rot="10800000">
            <a:off x="5636689" y="7954649"/>
            <a:ext cx="572500" cy="572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924"/>
        </a:solidFill>
      </p:bgPr>
    </p:bg>
    <p:spTree>
      <p:nvGrpSpPr>
        <p:cNvPr id="436" name="Shape 436"/>
        <p:cNvGrpSpPr/>
        <p:nvPr/>
      </p:nvGrpSpPr>
      <p:grpSpPr>
        <a:xfrm>
          <a:off x="0" y="0"/>
          <a:ext cx="0" cy="0"/>
          <a:chOff x="0" y="0"/>
          <a:chExt cx="0" cy="0"/>
        </a:xfrm>
      </p:grpSpPr>
      <p:grpSp>
        <p:nvGrpSpPr>
          <p:cNvPr id="437" name="Google Shape;437;p23"/>
          <p:cNvGrpSpPr/>
          <p:nvPr/>
        </p:nvGrpSpPr>
        <p:grpSpPr>
          <a:xfrm>
            <a:off x="356372" y="188714"/>
            <a:ext cx="17575257" cy="9692581"/>
            <a:chOff x="0" y="-57150"/>
            <a:chExt cx="4628874" cy="2552779"/>
          </a:xfrm>
        </p:grpSpPr>
        <p:sp>
          <p:nvSpPr>
            <p:cNvPr id="438" name="Google Shape;438;p23"/>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439" name="Google Shape;439;p23"/>
            <p:cNvSpPr txBox="1"/>
            <p:nvPr/>
          </p:nvSpPr>
          <p:spPr>
            <a:xfrm>
              <a:off x="0" y="-57150"/>
              <a:ext cx="4628874" cy="2552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40" name="Google Shape;440;p23"/>
          <p:cNvPicPr preferRelativeResize="0"/>
          <p:nvPr/>
        </p:nvPicPr>
        <p:blipFill>
          <a:blip r:embed="rId3">
            <a:alphaModFix/>
          </a:blip>
          <a:stretch>
            <a:fillRect/>
          </a:stretch>
        </p:blipFill>
        <p:spPr>
          <a:xfrm>
            <a:off x="356375" y="390875"/>
            <a:ext cx="17577923" cy="9475599"/>
          </a:xfrm>
          <a:prstGeom prst="rect">
            <a:avLst/>
          </a:prstGeom>
          <a:noFill/>
          <a:ln>
            <a:noFill/>
          </a:ln>
        </p:spPr>
      </p:pic>
      <p:pic>
        <p:nvPicPr>
          <p:cNvPr id="441" name="Google Shape;441;p23"/>
          <p:cNvPicPr preferRelativeResize="0"/>
          <p:nvPr/>
        </p:nvPicPr>
        <p:blipFill>
          <a:blip r:embed="rId4">
            <a:alphaModFix/>
          </a:blip>
          <a:stretch>
            <a:fillRect/>
          </a:stretch>
        </p:blipFill>
        <p:spPr>
          <a:xfrm>
            <a:off x="12824100" y="2742175"/>
            <a:ext cx="3997142" cy="5516676"/>
          </a:xfrm>
          <a:prstGeom prst="rect">
            <a:avLst/>
          </a:prstGeom>
          <a:noFill/>
          <a:ln>
            <a:noFill/>
          </a:ln>
        </p:spPr>
      </p:pic>
      <p:pic>
        <p:nvPicPr>
          <p:cNvPr id="442" name="Google Shape;442;p23"/>
          <p:cNvPicPr preferRelativeResize="0"/>
          <p:nvPr/>
        </p:nvPicPr>
        <p:blipFill>
          <a:blip r:embed="rId5">
            <a:alphaModFix/>
          </a:blip>
          <a:stretch>
            <a:fillRect/>
          </a:stretch>
        </p:blipFill>
        <p:spPr>
          <a:xfrm>
            <a:off x="10278088" y="5593736"/>
            <a:ext cx="2136925" cy="2841139"/>
          </a:xfrm>
          <a:prstGeom prst="rect">
            <a:avLst/>
          </a:prstGeom>
          <a:noFill/>
          <a:ln>
            <a:noFill/>
          </a:ln>
        </p:spPr>
      </p:pic>
      <p:sp>
        <p:nvSpPr>
          <p:cNvPr id="443" name="Google Shape;443;p23"/>
          <p:cNvSpPr txBox="1"/>
          <p:nvPr/>
        </p:nvSpPr>
        <p:spPr>
          <a:xfrm>
            <a:off x="1928556" y="990600"/>
            <a:ext cx="14430888" cy="140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ermanent Marker"/>
                <a:ea typeface="Permanent Marker"/>
                <a:cs typeface="Permanent Marker"/>
                <a:sym typeface="Permanent Marker"/>
              </a:rPr>
              <a:t>Key Points To Remember</a:t>
            </a:r>
            <a:endParaRPr/>
          </a:p>
        </p:txBody>
      </p:sp>
      <p:sp>
        <p:nvSpPr>
          <p:cNvPr id="444" name="Google Shape;444;p23"/>
          <p:cNvSpPr txBox="1"/>
          <p:nvPr/>
        </p:nvSpPr>
        <p:spPr>
          <a:xfrm>
            <a:off x="2087778" y="3320774"/>
            <a:ext cx="6736623" cy="416813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Presentations are communication tools that can be used as demonstrations, lectures, speeches, reports, and more. It is mostly presented before an audience.Presentations are communication tools that can be used as demonstrations, lectures, speeches, reports, and more. It is mostly presented before an audience.  </a:t>
            </a:r>
            <a:endParaRPr/>
          </a:p>
        </p:txBody>
      </p:sp>
      <p:sp>
        <p:nvSpPr>
          <p:cNvPr id="445" name="Google Shape;445;p23"/>
          <p:cNvSpPr/>
          <p:nvPr/>
        </p:nvSpPr>
        <p:spPr>
          <a:xfrm rot="-8163647">
            <a:off x="10785613" y="3666701"/>
            <a:ext cx="949780" cy="1028305"/>
          </a:xfrm>
          <a:custGeom>
            <a:rect b="b" l="l" r="r" t="t"/>
            <a:pathLst>
              <a:path extrusionOk="0" h="1028305" w="949780">
                <a:moveTo>
                  <a:pt x="0" y="0"/>
                </a:moveTo>
                <a:lnTo>
                  <a:pt x="949780" y="0"/>
                </a:lnTo>
                <a:lnTo>
                  <a:pt x="949780" y="1028305"/>
                </a:lnTo>
                <a:lnTo>
                  <a:pt x="0" y="1028305"/>
                </a:lnTo>
                <a:lnTo>
                  <a:pt x="0" y="0"/>
                </a:lnTo>
                <a:close/>
              </a:path>
            </a:pathLst>
          </a:custGeom>
          <a:blipFill rotWithShape="1">
            <a:blip r:embed="rId6">
              <a:alphaModFix/>
            </a:blip>
            <a:stretch>
              <a:fillRect b="0" l="0" r="0" t="0"/>
            </a:stretch>
          </a:blipFill>
          <a:ln>
            <a:noFill/>
          </a:ln>
        </p:spPr>
      </p:sp>
      <p:sp>
        <p:nvSpPr>
          <p:cNvPr id="446" name="Google Shape;446;p23"/>
          <p:cNvSpPr txBox="1"/>
          <p:nvPr/>
        </p:nvSpPr>
        <p:spPr>
          <a:xfrm rot="518196">
            <a:off x="10902533" y="4095730"/>
            <a:ext cx="717265" cy="272153"/>
          </a:xfrm>
          <a:prstGeom prst="rect">
            <a:avLst/>
          </a:prstGeom>
          <a:noFill/>
          <a:ln>
            <a:noFill/>
          </a:ln>
        </p:spPr>
        <p:txBody>
          <a:bodyPr anchorCtr="0" anchor="t" bIns="0" lIns="0" spcFirstLastPara="1" rIns="0" wrap="square" tIns="0">
            <a:spAutoFit/>
          </a:bodyPr>
          <a:lstStyle/>
          <a:p>
            <a:pPr indent="0" lvl="0" marL="0" marR="0" rtl="0" algn="ctr">
              <a:lnSpc>
                <a:spcPct val="139889"/>
              </a:lnSpc>
              <a:spcBef>
                <a:spcPts val="0"/>
              </a:spcBef>
              <a:spcAft>
                <a:spcPts val="0"/>
              </a:spcAft>
              <a:buNone/>
            </a:pPr>
            <a:r>
              <a:rPr b="0" i="0" lang="en-US" sz="544" u="none" cap="none" strike="noStrike">
                <a:solidFill>
                  <a:srgbClr val="000000"/>
                </a:solidFill>
                <a:latin typeface="Permanent Marker"/>
                <a:ea typeface="Permanent Marker"/>
                <a:cs typeface="Permanent Marker"/>
                <a:sym typeface="Permanent Marker"/>
              </a:rPr>
              <a:t>Briefly elaborate on what you want to discuss. </a:t>
            </a:r>
            <a:endParaRPr/>
          </a:p>
        </p:txBody>
      </p:sp>
      <p:sp>
        <p:nvSpPr>
          <p:cNvPr id="447" name="Google Shape;447;p23"/>
          <p:cNvSpPr/>
          <p:nvPr/>
        </p:nvSpPr>
        <p:spPr>
          <a:xfrm flipH="1" rot="998893">
            <a:off x="11037771" y="3159672"/>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7">
              <a:alphaModFix/>
            </a:blip>
            <a:stretch>
              <a:fillRect b="0" l="0" r="0" t="0"/>
            </a:stretch>
          </a:blipFill>
          <a:ln>
            <a:noFill/>
          </a:ln>
        </p:spPr>
      </p:sp>
      <p:sp>
        <p:nvSpPr>
          <p:cNvPr id="448" name="Google Shape;448;p23"/>
          <p:cNvSpPr/>
          <p:nvPr/>
        </p:nvSpPr>
        <p:spPr>
          <a:xfrm flipH="1" rot="738988">
            <a:off x="1417595" y="8474757"/>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7">
              <a:alphaModFix/>
            </a:blip>
            <a:stretch>
              <a:fillRect b="0" l="0" r="0" t="0"/>
            </a:stretch>
          </a:blipFill>
          <a:ln>
            <a:noFill/>
          </a:ln>
        </p:spPr>
      </p:sp>
      <p:cxnSp>
        <p:nvCxnSpPr>
          <p:cNvPr id="449" name="Google Shape;449;p23"/>
          <p:cNvCxnSpPr/>
          <p:nvPr/>
        </p:nvCxnSpPr>
        <p:spPr>
          <a:xfrm flipH="1">
            <a:off x="1640018" y="8136438"/>
            <a:ext cx="9834330" cy="756096"/>
          </a:xfrm>
          <a:prstGeom prst="straightConnector1">
            <a:avLst/>
          </a:prstGeom>
          <a:noFill/>
          <a:ln cap="flat" cmpd="sng" w="38100">
            <a:solidFill>
              <a:srgbClr val="B22828">
                <a:alpha val="49803"/>
              </a:srgbClr>
            </a:solidFill>
            <a:prstDash val="solid"/>
            <a:round/>
            <a:headEnd len="sm" w="sm" type="none"/>
            <a:tailEnd len="sm" w="sm" type="none"/>
          </a:ln>
        </p:spPr>
      </p:cxnSp>
      <p:sp>
        <p:nvSpPr>
          <p:cNvPr id="450" name="Google Shape;450;p23"/>
          <p:cNvSpPr/>
          <p:nvPr/>
        </p:nvSpPr>
        <p:spPr>
          <a:xfrm flipH="1" rot="3030492">
            <a:off x="16497522" y="8641280"/>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8">
              <a:alphaModFix/>
            </a:blip>
            <a:stretch>
              <a:fillRect b="0" l="0" r="0" t="0"/>
            </a:stretch>
          </a:blipFill>
          <a:ln>
            <a:noFill/>
          </a:ln>
        </p:spPr>
      </p:sp>
      <p:sp>
        <p:nvSpPr>
          <p:cNvPr id="451" name="Google Shape;451;p23"/>
          <p:cNvSpPr/>
          <p:nvPr/>
        </p:nvSpPr>
        <p:spPr>
          <a:xfrm flipH="1" rot="2099174">
            <a:off x="11123827" y="7528801"/>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7">
              <a:alphaModFix/>
            </a:blip>
            <a:stretch>
              <a:fillRect b="0" l="0" r="0" t="0"/>
            </a:stretch>
          </a:blipFill>
          <a:ln>
            <a:noFill/>
          </a:ln>
        </p:spPr>
      </p:sp>
      <p:cxnSp>
        <p:nvCxnSpPr>
          <p:cNvPr id="452" name="Google Shape;452;p23"/>
          <p:cNvCxnSpPr/>
          <p:nvPr/>
        </p:nvCxnSpPr>
        <p:spPr>
          <a:xfrm flipH="1" rot="10800000">
            <a:off x="11272020" y="3345639"/>
            <a:ext cx="2344663" cy="4848606"/>
          </a:xfrm>
          <a:prstGeom prst="straightConnector1">
            <a:avLst/>
          </a:prstGeom>
          <a:noFill/>
          <a:ln cap="flat" cmpd="sng" w="38100">
            <a:solidFill>
              <a:srgbClr val="B22828">
                <a:alpha val="49803"/>
              </a:srgbClr>
            </a:solidFill>
            <a:prstDash val="solid"/>
            <a:round/>
            <a:headEnd len="sm" w="sm" type="none"/>
            <a:tailEnd len="sm" w="sm" type="none"/>
          </a:ln>
        </p:spPr>
      </p:cxnSp>
      <p:sp>
        <p:nvSpPr>
          <p:cNvPr id="453" name="Google Shape;453;p23"/>
          <p:cNvSpPr/>
          <p:nvPr/>
        </p:nvSpPr>
        <p:spPr>
          <a:xfrm flipH="1" rot="494930">
            <a:off x="13393952" y="2800055"/>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8">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924"/>
        </a:solidFill>
      </p:bgPr>
    </p:bg>
    <p:spTree>
      <p:nvGrpSpPr>
        <p:cNvPr id="457" name="Shape 457"/>
        <p:cNvGrpSpPr/>
        <p:nvPr/>
      </p:nvGrpSpPr>
      <p:grpSpPr>
        <a:xfrm>
          <a:off x="0" y="0"/>
          <a:ext cx="0" cy="0"/>
          <a:chOff x="0" y="0"/>
          <a:chExt cx="0" cy="0"/>
        </a:xfrm>
      </p:grpSpPr>
      <p:grpSp>
        <p:nvGrpSpPr>
          <p:cNvPr id="458" name="Google Shape;458;p24"/>
          <p:cNvGrpSpPr/>
          <p:nvPr/>
        </p:nvGrpSpPr>
        <p:grpSpPr>
          <a:xfrm>
            <a:off x="356372" y="188714"/>
            <a:ext cx="17575257" cy="9692581"/>
            <a:chOff x="0" y="-57150"/>
            <a:chExt cx="4628874" cy="2552779"/>
          </a:xfrm>
        </p:grpSpPr>
        <p:sp>
          <p:nvSpPr>
            <p:cNvPr id="459" name="Google Shape;459;p24"/>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460" name="Google Shape;460;p24"/>
            <p:cNvSpPr txBox="1"/>
            <p:nvPr/>
          </p:nvSpPr>
          <p:spPr>
            <a:xfrm>
              <a:off x="0" y="-57150"/>
              <a:ext cx="4628874" cy="2552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1" name="Google Shape;461;p24"/>
          <p:cNvPicPr preferRelativeResize="0"/>
          <p:nvPr/>
        </p:nvPicPr>
        <p:blipFill>
          <a:blip r:embed="rId3">
            <a:alphaModFix/>
          </a:blip>
          <a:stretch>
            <a:fillRect/>
          </a:stretch>
        </p:blipFill>
        <p:spPr>
          <a:xfrm>
            <a:off x="356375" y="390875"/>
            <a:ext cx="17577923" cy="9475599"/>
          </a:xfrm>
          <a:prstGeom prst="rect">
            <a:avLst/>
          </a:prstGeom>
          <a:noFill/>
          <a:ln>
            <a:noFill/>
          </a:ln>
        </p:spPr>
      </p:pic>
      <p:pic>
        <p:nvPicPr>
          <p:cNvPr id="462" name="Google Shape;462;p24"/>
          <p:cNvPicPr preferRelativeResize="0"/>
          <p:nvPr/>
        </p:nvPicPr>
        <p:blipFill>
          <a:blip r:embed="rId4">
            <a:alphaModFix/>
          </a:blip>
          <a:stretch>
            <a:fillRect/>
          </a:stretch>
        </p:blipFill>
        <p:spPr>
          <a:xfrm>
            <a:off x="14640424" y="919900"/>
            <a:ext cx="2629744" cy="2481575"/>
          </a:xfrm>
          <a:prstGeom prst="rect">
            <a:avLst/>
          </a:prstGeom>
          <a:noFill/>
          <a:ln>
            <a:noFill/>
          </a:ln>
        </p:spPr>
      </p:pic>
      <p:sp>
        <p:nvSpPr>
          <p:cNvPr id="463" name="Google Shape;463;p24"/>
          <p:cNvSpPr/>
          <p:nvPr/>
        </p:nvSpPr>
        <p:spPr>
          <a:xfrm>
            <a:off x="2589331" y="448825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4"/>
          <p:cNvSpPr/>
          <p:nvPr/>
        </p:nvSpPr>
        <p:spPr>
          <a:xfrm>
            <a:off x="7053821" y="585578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4"/>
          <p:cNvSpPr/>
          <p:nvPr/>
        </p:nvSpPr>
        <p:spPr>
          <a:xfrm>
            <a:off x="11210549" y="4245778"/>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6" name="Google Shape;466;p24"/>
          <p:cNvCxnSpPr/>
          <p:nvPr/>
        </p:nvCxnSpPr>
        <p:spPr>
          <a:xfrm>
            <a:off x="2935238" y="4716862"/>
            <a:ext cx="4126291" cy="1263930"/>
          </a:xfrm>
          <a:prstGeom prst="straightConnector1">
            <a:avLst/>
          </a:prstGeom>
          <a:noFill/>
          <a:ln cap="flat" cmpd="sng" w="38100">
            <a:solidFill>
              <a:srgbClr val="B22828"/>
            </a:solidFill>
            <a:prstDash val="solid"/>
            <a:round/>
            <a:headEnd len="sm" w="sm" type="none"/>
            <a:tailEnd len="sm" w="sm" type="none"/>
          </a:ln>
        </p:spPr>
      </p:cxnSp>
      <p:cxnSp>
        <p:nvCxnSpPr>
          <p:cNvPr id="467" name="Google Shape;467;p24"/>
          <p:cNvCxnSpPr/>
          <p:nvPr/>
        </p:nvCxnSpPr>
        <p:spPr>
          <a:xfrm flipH="1" rot="10800000">
            <a:off x="7395546" y="4486463"/>
            <a:ext cx="3826893" cy="1482250"/>
          </a:xfrm>
          <a:prstGeom prst="straightConnector1">
            <a:avLst/>
          </a:prstGeom>
          <a:noFill/>
          <a:ln cap="flat" cmpd="sng" w="38100">
            <a:solidFill>
              <a:srgbClr val="B22828"/>
            </a:solidFill>
            <a:prstDash val="solid"/>
            <a:round/>
            <a:headEnd len="sm" w="sm" type="none"/>
            <a:tailEnd len="sm" w="sm" type="none"/>
          </a:ln>
        </p:spPr>
      </p:cxnSp>
      <p:sp>
        <p:nvSpPr>
          <p:cNvPr id="468" name="Google Shape;468;p24"/>
          <p:cNvSpPr/>
          <p:nvPr/>
        </p:nvSpPr>
        <p:spPr>
          <a:xfrm>
            <a:off x="15526583" y="585578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9" name="Google Shape;469;p24"/>
          <p:cNvCxnSpPr/>
          <p:nvPr/>
        </p:nvCxnSpPr>
        <p:spPr>
          <a:xfrm>
            <a:off x="11553059" y="4484398"/>
            <a:ext cx="3984630" cy="1486380"/>
          </a:xfrm>
          <a:prstGeom prst="straightConnector1">
            <a:avLst/>
          </a:prstGeom>
          <a:noFill/>
          <a:ln cap="flat" cmpd="sng" w="38100">
            <a:solidFill>
              <a:srgbClr val="B22828"/>
            </a:solidFill>
            <a:prstDash val="solid"/>
            <a:round/>
            <a:headEnd len="sm" w="sm" type="none"/>
            <a:tailEnd len="sm" w="sm" type="none"/>
          </a:ln>
        </p:spPr>
      </p:cxnSp>
      <p:sp>
        <p:nvSpPr>
          <p:cNvPr id="470" name="Google Shape;470;p24"/>
          <p:cNvSpPr/>
          <p:nvPr/>
        </p:nvSpPr>
        <p:spPr>
          <a:xfrm>
            <a:off x="1881373" y="3755776"/>
            <a:ext cx="1415916" cy="1707793"/>
          </a:xfrm>
          <a:custGeom>
            <a:rect b="b" l="l" r="r" t="t"/>
            <a:pathLst>
              <a:path extrusionOk="0" h="1707793" w="1415916">
                <a:moveTo>
                  <a:pt x="0" y="0"/>
                </a:moveTo>
                <a:lnTo>
                  <a:pt x="1415916" y="0"/>
                </a:lnTo>
                <a:lnTo>
                  <a:pt x="1415916" y="1707793"/>
                </a:lnTo>
                <a:lnTo>
                  <a:pt x="0" y="1707793"/>
                </a:lnTo>
                <a:lnTo>
                  <a:pt x="0" y="0"/>
                </a:lnTo>
                <a:close/>
              </a:path>
            </a:pathLst>
          </a:custGeom>
          <a:blipFill rotWithShape="1">
            <a:blip r:embed="rId5">
              <a:alphaModFix/>
            </a:blip>
            <a:stretch>
              <a:fillRect b="0" l="0" r="0" t="0"/>
            </a:stretch>
          </a:blipFill>
          <a:ln>
            <a:noFill/>
          </a:ln>
        </p:spPr>
      </p:sp>
      <p:sp>
        <p:nvSpPr>
          <p:cNvPr id="471" name="Google Shape;471;p24"/>
          <p:cNvSpPr/>
          <p:nvPr/>
        </p:nvSpPr>
        <p:spPr>
          <a:xfrm>
            <a:off x="6353572" y="5048722"/>
            <a:ext cx="1415916" cy="1707793"/>
          </a:xfrm>
          <a:custGeom>
            <a:rect b="b" l="l" r="r" t="t"/>
            <a:pathLst>
              <a:path extrusionOk="0" h="1707793" w="1415916">
                <a:moveTo>
                  <a:pt x="0" y="0"/>
                </a:moveTo>
                <a:lnTo>
                  <a:pt x="1415916" y="0"/>
                </a:lnTo>
                <a:lnTo>
                  <a:pt x="1415916" y="1707794"/>
                </a:lnTo>
                <a:lnTo>
                  <a:pt x="0" y="1707794"/>
                </a:lnTo>
                <a:lnTo>
                  <a:pt x="0" y="0"/>
                </a:lnTo>
                <a:close/>
              </a:path>
            </a:pathLst>
          </a:custGeom>
          <a:blipFill rotWithShape="1">
            <a:blip r:embed="rId5">
              <a:alphaModFix/>
            </a:blip>
            <a:stretch>
              <a:fillRect b="0" l="0" r="0" t="0"/>
            </a:stretch>
          </a:blipFill>
          <a:ln>
            <a:noFill/>
          </a:ln>
        </p:spPr>
      </p:sp>
      <p:sp>
        <p:nvSpPr>
          <p:cNvPr id="472" name="Google Shape;472;p24"/>
          <p:cNvSpPr/>
          <p:nvPr/>
        </p:nvSpPr>
        <p:spPr>
          <a:xfrm>
            <a:off x="10514481" y="3401477"/>
            <a:ext cx="1415916" cy="1707793"/>
          </a:xfrm>
          <a:custGeom>
            <a:rect b="b" l="l" r="r" t="t"/>
            <a:pathLst>
              <a:path extrusionOk="0" h="1707793" w="1415916">
                <a:moveTo>
                  <a:pt x="0" y="0"/>
                </a:moveTo>
                <a:lnTo>
                  <a:pt x="1415916" y="0"/>
                </a:lnTo>
                <a:lnTo>
                  <a:pt x="1415916" y="1707793"/>
                </a:lnTo>
                <a:lnTo>
                  <a:pt x="0" y="1707793"/>
                </a:lnTo>
                <a:lnTo>
                  <a:pt x="0" y="0"/>
                </a:lnTo>
                <a:close/>
              </a:path>
            </a:pathLst>
          </a:custGeom>
          <a:blipFill rotWithShape="1">
            <a:blip r:embed="rId5">
              <a:alphaModFix/>
            </a:blip>
            <a:stretch>
              <a:fillRect b="0" l="0" r="0" t="0"/>
            </a:stretch>
          </a:blipFill>
          <a:ln>
            <a:noFill/>
          </a:ln>
        </p:spPr>
      </p:sp>
      <p:sp>
        <p:nvSpPr>
          <p:cNvPr id="473" name="Google Shape;473;p24"/>
          <p:cNvSpPr/>
          <p:nvPr/>
        </p:nvSpPr>
        <p:spPr>
          <a:xfrm>
            <a:off x="14995433" y="5001885"/>
            <a:ext cx="1415916" cy="1707793"/>
          </a:xfrm>
          <a:custGeom>
            <a:rect b="b" l="l" r="r" t="t"/>
            <a:pathLst>
              <a:path extrusionOk="0" h="1707793" w="1415916">
                <a:moveTo>
                  <a:pt x="0" y="0"/>
                </a:moveTo>
                <a:lnTo>
                  <a:pt x="1415916" y="0"/>
                </a:lnTo>
                <a:lnTo>
                  <a:pt x="1415916" y="1707793"/>
                </a:lnTo>
                <a:lnTo>
                  <a:pt x="0" y="1707793"/>
                </a:lnTo>
                <a:lnTo>
                  <a:pt x="0" y="0"/>
                </a:lnTo>
                <a:close/>
              </a:path>
            </a:pathLst>
          </a:custGeom>
          <a:blipFill rotWithShape="1">
            <a:blip r:embed="rId5">
              <a:alphaModFix/>
            </a:blip>
            <a:stretch>
              <a:fillRect b="0" l="0" r="0" t="0"/>
            </a:stretch>
          </a:blipFill>
          <a:ln>
            <a:noFill/>
          </a:ln>
        </p:spPr>
      </p:sp>
      <p:sp>
        <p:nvSpPr>
          <p:cNvPr id="474" name="Google Shape;474;p24"/>
          <p:cNvSpPr/>
          <p:nvPr/>
        </p:nvSpPr>
        <p:spPr>
          <a:xfrm flipH="1" rot="-155018">
            <a:off x="1332384" y="993451"/>
            <a:ext cx="1602878" cy="1323103"/>
          </a:xfrm>
          <a:custGeom>
            <a:rect b="b" l="l" r="r" t="t"/>
            <a:pathLst>
              <a:path extrusionOk="0" h="1323103" w="1602878">
                <a:moveTo>
                  <a:pt x="1602878" y="0"/>
                </a:moveTo>
                <a:lnTo>
                  <a:pt x="0" y="0"/>
                </a:lnTo>
                <a:lnTo>
                  <a:pt x="0" y="1323103"/>
                </a:lnTo>
                <a:lnTo>
                  <a:pt x="1602878" y="1323103"/>
                </a:lnTo>
                <a:lnTo>
                  <a:pt x="1602878" y="0"/>
                </a:lnTo>
                <a:close/>
              </a:path>
            </a:pathLst>
          </a:custGeom>
          <a:blipFill rotWithShape="1">
            <a:blip r:embed="rId6">
              <a:alphaModFix/>
            </a:blip>
            <a:stretch>
              <a:fillRect b="0" l="0" r="0" t="0"/>
            </a:stretch>
          </a:blipFill>
          <a:ln cap="sq" cmpd="sng" w="9525">
            <a:solidFill>
              <a:srgbClr val="1A3E51"/>
            </a:solidFill>
            <a:prstDash val="solid"/>
            <a:miter lim="8000"/>
            <a:headEnd len="sm" w="sm" type="none"/>
            <a:tailEnd len="sm" w="sm" type="none"/>
          </a:ln>
        </p:spPr>
      </p:sp>
      <p:sp>
        <p:nvSpPr>
          <p:cNvPr id="475" name="Google Shape;475;p24"/>
          <p:cNvSpPr/>
          <p:nvPr/>
        </p:nvSpPr>
        <p:spPr>
          <a:xfrm flipH="1" rot="-195255">
            <a:off x="15721827" y="697613"/>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7">
              <a:alphaModFix/>
            </a:blip>
            <a:stretch>
              <a:fillRect b="0" l="0" r="0" t="0"/>
            </a:stretch>
          </a:blipFill>
          <a:ln>
            <a:noFill/>
          </a:ln>
        </p:spPr>
      </p:sp>
      <p:sp>
        <p:nvSpPr>
          <p:cNvPr id="476" name="Google Shape;476;p24"/>
          <p:cNvSpPr/>
          <p:nvPr/>
        </p:nvSpPr>
        <p:spPr>
          <a:xfrm flipH="1" rot="1165215">
            <a:off x="14674089" y="1998509"/>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8">
              <a:alphaModFix/>
            </a:blip>
            <a:stretch>
              <a:fillRect b="0" l="0" r="0" t="0"/>
            </a:stretch>
          </a:blipFill>
          <a:ln>
            <a:noFill/>
          </a:ln>
        </p:spPr>
      </p:sp>
      <p:sp>
        <p:nvSpPr>
          <p:cNvPr id="477" name="Google Shape;477;p24"/>
          <p:cNvSpPr/>
          <p:nvPr/>
        </p:nvSpPr>
        <p:spPr>
          <a:xfrm flipH="1" rot="694953">
            <a:off x="1338498" y="633047"/>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9">
              <a:alphaModFix/>
            </a:blip>
            <a:stretch>
              <a:fillRect b="0" l="0" r="0" t="0"/>
            </a:stretch>
          </a:blipFill>
          <a:ln>
            <a:noFill/>
          </a:ln>
        </p:spPr>
      </p:sp>
      <p:sp>
        <p:nvSpPr>
          <p:cNvPr id="478" name="Google Shape;478;p24"/>
          <p:cNvSpPr/>
          <p:nvPr/>
        </p:nvSpPr>
        <p:spPr>
          <a:xfrm flipH="1" rot="-772486">
            <a:off x="2366600" y="8557124"/>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9">
              <a:alphaModFix/>
            </a:blip>
            <a:stretch>
              <a:fillRect b="0" l="0" r="0" t="0"/>
            </a:stretch>
          </a:blipFill>
          <a:ln>
            <a:noFill/>
          </a:ln>
        </p:spPr>
      </p:sp>
      <p:sp>
        <p:nvSpPr>
          <p:cNvPr id="479" name="Google Shape;479;p24"/>
          <p:cNvSpPr/>
          <p:nvPr/>
        </p:nvSpPr>
        <p:spPr>
          <a:xfrm flipH="1" rot="2135244">
            <a:off x="3029722" y="8223354"/>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7">
              <a:alphaModFix/>
            </a:blip>
            <a:stretch>
              <a:fillRect b="0" l="0" r="0" t="0"/>
            </a:stretch>
          </a:blipFill>
          <a:ln>
            <a:noFill/>
          </a:ln>
        </p:spPr>
      </p:sp>
      <p:sp>
        <p:nvSpPr>
          <p:cNvPr id="480" name="Google Shape;480;p24"/>
          <p:cNvSpPr txBox="1"/>
          <p:nvPr/>
        </p:nvSpPr>
        <p:spPr>
          <a:xfrm>
            <a:off x="5161895" y="919896"/>
            <a:ext cx="7964210" cy="140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ermanent Marker"/>
                <a:ea typeface="Permanent Marker"/>
                <a:cs typeface="Permanent Marker"/>
                <a:sym typeface="Permanent Marker"/>
              </a:rPr>
              <a:t>Timeline Page</a:t>
            </a:r>
            <a:endParaRPr/>
          </a:p>
        </p:txBody>
      </p:sp>
      <p:sp>
        <p:nvSpPr>
          <p:cNvPr id="481" name="Google Shape;481;p24"/>
          <p:cNvSpPr txBox="1"/>
          <p:nvPr/>
        </p:nvSpPr>
        <p:spPr>
          <a:xfrm>
            <a:off x="830570" y="6199872"/>
            <a:ext cx="3871138" cy="50482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299" u="none" cap="none" strike="noStrike">
                <a:solidFill>
                  <a:srgbClr val="000000"/>
                </a:solidFill>
                <a:latin typeface="Permanent Marker"/>
                <a:ea typeface="Permanent Marker"/>
                <a:cs typeface="Permanent Marker"/>
                <a:sym typeface="Permanent Marker"/>
              </a:rPr>
              <a:t>Add a main point</a:t>
            </a:r>
            <a:endParaRPr/>
          </a:p>
        </p:txBody>
      </p:sp>
      <p:sp>
        <p:nvSpPr>
          <p:cNvPr id="482" name="Google Shape;482;p24"/>
          <p:cNvSpPr txBox="1"/>
          <p:nvPr/>
        </p:nvSpPr>
        <p:spPr>
          <a:xfrm>
            <a:off x="1083677" y="7012926"/>
            <a:ext cx="3364925"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Roboto Mono"/>
                <a:ea typeface="Roboto Mono"/>
                <a:cs typeface="Roboto Mono"/>
                <a:sym typeface="Roboto Mono"/>
              </a:rPr>
              <a:t>Elaborate on what you want to discuss. </a:t>
            </a:r>
            <a:endParaRPr/>
          </a:p>
        </p:txBody>
      </p:sp>
      <p:sp>
        <p:nvSpPr>
          <p:cNvPr id="483" name="Google Shape;483;p24"/>
          <p:cNvSpPr txBox="1"/>
          <p:nvPr/>
        </p:nvSpPr>
        <p:spPr>
          <a:xfrm>
            <a:off x="5140451" y="7330894"/>
            <a:ext cx="3826742" cy="50482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299" u="none" cap="none" strike="noStrike">
                <a:solidFill>
                  <a:srgbClr val="000000"/>
                </a:solidFill>
                <a:latin typeface="Permanent Marker"/>
                <a:ea typeface="Permanent Marker"/>
                <a:cs typeface="Permanent Marker"/>
                <a:sym typeface="Permanent Marker"/>
              </a:rPr>
              <a:t>Add a main point</a:t>
            </a:r>
            <a:endParaRPr/>
          </a:p>
        </p:txBody>
      </p:sp>
      <p:sp>
        <p:nvSpPr>
          <p:cNvPr id="484" name="Google Shape;484;p24"/>
          <p:cNvSpPr txBox="1"/>
          <p:nvPr/>
        </p:nvSpPr>
        <p:spPr>
          <a:xfrm>
            <a:off x="5371359" y="8143948"/>
            <a:ext cx="3364925"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Roboto Mono"/>
                <a:ea typeface="Roboto Mono"/>
                <a:cs typeface="Roboto Mono"/>
                <a:sym typeface="Roboto Mono"/>
              </a:rPr>
              <a:t>Elaborate on what you want to discuss. </a:t>
            </a:r>
            <a:endParaRPr/>
          </a:p>
        </p:txBody>
      </p:sp>
      <p:sp>
        <p:nvSpPr>
          <p:cNvPr id="485" name="Google Shape;485;p24"/>
          <p:cNvSpPr txBox="1"/>
          <p:nvPr/>
        </p:nvSpPr>
        <p:spPr>
          <a:xfrm>
            <a:off x="13894375" y="7330894"/>
            <a:ext cx="3618031" cy="50482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299" u="none" cap="none" strike="noStrike">
                <a:solidFill>
                  <a:srgbClr val="000000"/>
                </a:solidFill>
                <a:latin typeface="Permanent Marker"/>
                <a:ea typeface="Permanent Marker"/>
                <a:cs typeface="Permanent Marker"/>
                <a:sym typeface="Permanent Marker"/>
              </a:rPr>
              <a:t>Add a main point</a:t>
            </a:r>
            <a:endParaRPr/>
          </a:p>
        </p:txBody>
      </p:sp>
      <p:sp>
        <p:nvSpPr>
          <p:cNvPr id="486" name="Google Shape;486;p24"/>
          <p:cNvSpPr txBox="1"/>
          <p:nvPr/>
        </p:nvSpPr>
        <p:spPr>
          <a:xfrm>
            <a:off x="14020929" y="8143948"/>
            <a:ext cx="3364925"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Roboto Mono"/>
                <a:ea typeface="Roboto Mono"/>
                <a:cs typeface="Roboto Mono"/>
                <a:sym typeface="Roboto Mono"/>
              </a:rPr>
              <a:t>Elaborate on what you want to discuss. </a:t>
            </a:r>
            <a:endParaRPr/>
          </a:p>
        </p:txBody>
      </p:sp>
      <p:sp>
        <p:nvSpPr>
          <p:cNvPr id="487" name="Google Shape;487;p24"/>
          <p:cNvSpPr txBox="1"/>
          <p:nvPr/>
        </p:nvSpPr>
        <p:spPr>
          <a:xfrm>
            <a:off x="9264093" y="6199872"/>
            <a:ext cx="3916693" cy="50482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299" u="none" cap="none" strike="noStrike">
                <a:solidFill>
                  <a:srgbClr val="000000"/>
                </a:solidFill>
                <a:latin typeface="Permanent Marker"/>
                <a:ea typeface="Permanent Marker"/>
                <a:cs typeface="Permanent Marker"/>
                <a:sym typeface="Permanent Marker"/>
              </a:rPr>
              <a:t>Add a main point</a:t>
            </a:r>
            <a:endParaRPr/>
          </a:p>
        </p:txBody>
      </p:sp>
      <p:sp>
        <p:nvSpPr>
          <p:cNvPr id="488" name="Google Shape;488;p24"/>
          <p:cNvSpPr txBox="1"/>
          <p:nvPr/>
        </p:nvSpPr>
        <p:spPr>
          <a:xfrm>
            <a:off x="9539977" y="7012926"/>
            <a:ext cx="3364925"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Roboto Mono"/>
                <a:ea typeface="Roboto Mono"/>
                <a:cs typeface="Roboto Mono"/>
                <a:sym typeface="Roboto Mono"/>
              </a:rPr>
              <a:t>Elaborate on what you want to discuss. </a:t>
            </a:r>
            <a:endParaRPr/>
          </a:p>
        </p:txBody>
      </p:sp>
      <p:pic>
        <p:nvPicPr>
          <p:cNvPr id="489" name="Google Shape;489;p24"/>
          <p:cNvPicPr preferRelativeResize="0"/>
          <p:nvPr/>
        </p:nvPicPr>
        <p:blipFill>
          <a:blip r:embed="rId10">
            <a:alphaModFix/>
          </a:blip>
          <a:stretch>
            <a:fillRect/>
          </a:stretch>
        </p:blipFill>
        <p:spPr>
          <a:xfrm>
            <a:off x="2494595" y="1463757"/>
            <a:ext cx="1216725" cy="1555713"/>
          </a:xfrm>
          <a:prstGeom prst="rect">
            <a:avLst/>
          </a:prstGeom>
          <a:noFill/>
          <a:ln>
            <a:noFill/>
          </a:ln>
        </p:spPr>
      </p:pic>
      <p:pic>
        <p:nvPicPr>
          <p:cNvPr id="490" name="Google Shape;490;p24"/>
          <p:cNvPicPr preferRelativeResize="0"/>
          <p:nvPr/>
        </p:nvPicPr>
        <p:blipFill>
          <a:blip r:embed="rId11">
            <a:alphaModFix/>
          </a:blip>
          <a:stretch>
            <a:fillRect/>
          </a:stretch>
        </p:blipFill>
        <p:spPr>
          <a:xfrm>
            <a:off x="2040800" y="4180225"/>
            <a:ext cx="1097075" cy="1097075"/>
          </a:xfrm>
          <a:prstGeom prst="rect">
            <a:avLst/>
          </a:prstGeom>
          <a:noFill/>
          <a:ln>
            <a:noFill/>
          </a:ln>
        </p:spPr>
      </p:pic>
      <p:pic>
        <p:nvPicPr>
          <p:cNvPr id="491" name="Google Shape;491;p24"/>
          <p:cNvPicPr preferRelativeResize="0"/>
          <p:nvPr/>
        </p:nvPicPr>
        <p:blipFill>
          <a:blip r:embed="rId12">
            <a:alphaModFix/>
          </a:blip>
          <a:stretch>
            <a:fillRect/>
          </a:stretch>
        </p:blipFill>
        <p:spPr>
          <a:xfrm>
            <a:off x="6548897" y="5527663"/>
            <a:ext cx="1009850" cy="1009850"/>
          </a:xfrm>
          <a:prstGeom prst="rect">
            <a:avLst/>
          </a:prstGeom>
          <a:noFill/>
          <a:ln>
            <a:noFill/>
          </a:ln>
        </p:spPr>
      </p:pic>
      <p:pic>
        <p:nvPicPr>
          <p:cNvPr id="492" name="Google Shape;492;p24"/>
          <p:cNvPicPr preferRelativeResize="0"/>
          <p:nvPr/>
        </p:nvPicPr>
        <p:blipFill>
          <a:blip r:embed="rId13">
            <a:alphaModFix/>
          </a:blip>
          <a:stretch>
            <a:fillRect/>
          </a:stretch>
        </p:blipFill>
        <p:spPr>
          <a:xfrm>
            <a:off x="10831300" y="3955325"/>
            <a:ext cx="934525" cy="934525"/>
          </a:xfrm>
          <a:prstGeom prst="rect">
            <a:avLst/>
          </a:prstGeom>
          <a:noFill/>
          <a:ln>
            <a:noFill/>
          </a:ln>
        </p:spPr>
      </p:pic>
      <p:pic>
        <p:nvPicPr>
          <p:cNvPr id="493" name="Google Shape;493;p24"/>
          <p:cNvPicPr preferRelativeResize="0"/>
          <p:nvPr/>
        </p:nvPicPr>
        <p:blipFill>
          <a:blip r:embed="rId14">
            <a:alphaModFix/>
          </a:blip>
          <a:stretch>
            <a:fillRect/>
          </a:stretch>
        </p:blipFill>
        <p:spPr>
          <a:xfrm>
            <a:off x="15236126" y="5527676"/>
            <a:ext cx="934525" cy="934525"/>
          </a:xfrm>
          <a:prstGeom prst="rect">
            <a:avLst/>
          </a:prstGeom>
          <a:noFill/>
          <a:ln>
            <a:noFill/>
          </a:ln>
        </p:spPr>
      </p:pic>
      <p:sp>
        <p:nvSpPr>
          <p:cNvPr id="494" name="Google Shape;494;p24"/>
          <p:cNvSpPr/>
          <p:nvPr/>
        </p:nvSpPr>
        <p:spPr>
          <a:xfrm flipH="1" rot="1165215">
            <a:off x="3029722" y="1013216"/>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8">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924"/>
        </a:solidFill>
      </p:bgPr>
    </p:bg>
    <p:spTree>
      <p:nvGrpSpPr>
        <p:cNvPr id="498" name="Shape 498"/>
        <p:cNvGrpSpPr/>
        <p:nvPr/>
      </p:nvGrpSpPr>
      <p:grpSpPr>
        <a:xfrm>
          <a:off x="0" y="0"/>
          <a:ext cx="0" cy="0"/>
          <a:chOff x="0" y="0"/>
          <a:chExt cx="0" cy="0"/>
        </a:xfrm>
      </p:grpSpPr>
      <p:grpSp>
        <p:nvGrpSpPr>
          <p:cNvPr id="499" name="Google Shape;499;p25"/>
          <p:cNvGrpSpPr/>
          <p:nvPr/>
        </p:nvGrpSpPr>
        <p:grpSpPr>
          <a:xfrm>
            <a:off x="356372" y="188714"/>
            <a:ext cx="17575257" cy="9692581"/>
            <a:chOff x="0" y="-57150"/>
            <a:chExt cx="4628874" cy="2552779"/>
          </a:xfrm>
        </p:grpSpPr>
        <p:sp>
          <p:nvSpPr>
            <p:cNvPr id="500" name="Google Shape;500;p25"/>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501" name="Google Shape;501;p25"/>
            <p:cNvSpPr txBox="1"/>
            <p:nvPr/>
          </p:nvSpPr>
          <p:spPr>
            <a:xfrm>
              <a:off x="0" y="-57150"/>
              <a:ext cx="4628874" cy="2552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02" name="Google Shape;502;p25"/>
          <p:cNvPicPr preferRelativeResize="0"/>
          <p:nvPr/>
        </p:nvPicPr>
        <p:blipFill>
          <a:blip r:embed="rId3">
            <a:alphaModFix/>
          </a:blip>
          <a:stretch>
            <a:fillRect/>
          </a:stretch>
        </p:blipFill>
        <p:spPr>
          <a:xfrm>
            <a:off x="356375" y="390875"/>
            <a:ext cx="17577923" cy="9475599"/>
          </a:xfrm>
          <a:prstGeom prst="rect">
            <a:avLst/>
          </a:prstGeom>
          <a:noFill/>
          <a:ln>
            <a:noFill/>
          </a:ln>
        </p:spPr>
      </p:pic>
      <p:pic>
        <p:nvPicPr>
          <p:cNvPr id="503" name="Google Shape;503;p25"/>
          <p:cNvPicPr preferRelativeResize="0"/>
          <p:nvPr/>
        </p:nvPicPr>
        <p:blipFill>
          <a:blip r:embed="rId4">
            <a:alphaModFix/>
          </a:blip>
          <a:stretch>
            <a:fillRect/>
          </a:stretch>
        </p:blipFill>
        <p:spPr>
          <a:xfrm>
            <a:off x="11308124" y="1693493"/>
            <a:ext cx="5728524" cy="6904706"/>
          </a:xfrm>
          <a:prstGeom prst="rect">
            <a:avLst/>
          </a:prstGeom>
          <a:noFill/>
          <a:ln>
            <a:noFill/>
          </a:ln>
        </p:spPr>
      </p:pic>
      <p:pic>
        <p:nvPicPr>
          <p:cNvPr id="504" name="Google Shape;504;p25"/>
          <p:cNvPicPr preferRelativeResize="0"/>
          <p:nvPr/>
        </p:nvPicPr>
        <p:blipFill>
          <a:blip r:embed="rId5">
            <a:alphaModFix/>
          </a:blip>
          <a:stretch>
            <a:fillRect/>
          </a:stretch>
        </p:blipFill>
        <p:spPr>
          <a:xfrm>
            <a:off x="6551751" y="3002674"/>
            <a:ext cx="3870300" cy="5099607"/>
          </a:xfrm>
          <a:prstGeom prst="rect">
            <a:avLst/>
          </a:prstGeom>
          <a:noFill/>
          <a:ln>
            <a:noFill/>
          </a:ln>
        </p:spPr>
      </p:pic>
      <p:pic>
        <p:nvPicPr>
          <p:cNvPr id="505" name="Google Shape;505;p25"/>
          <p:cNvPicPr preferRelativeResize="0"/>
          <p:nvPr/>
        </p:nvPicPr>
        <p:blipFill>
          <a:blip r:embed="rId6">
            <a:alphaModFix/>
          </a:blip>
          <a:stretch>
            <a:fillRect/>
          </a:stretch>
        </p:blipFill>
        <p:spPr>
          <a:xfrm>
            <a:off x="1590450" y="1437724"/>
            <a:ext cx="5308675" cy="7406351"/>
          </a:xfrm>
          <a:prstGeom prst="rect">
            <a:avLst/>
          </a:prstGeom>
          <a:noFill/>
          <a:ln>
            <a:noFill/>
          </a:ln>
        </p:spPr>
      </p:pic>
      <p:sp>
        <p:nvSpPr>
          <p:cNvPr id="506" name="Google Shape;506;p25"/>
          <p:cNvSpPr txBox="1"/>
          <p:nvPr/>
        </p:nvSpPr>
        <p:spPr>
          <a:xfrm rot="576158">
            <a:off x="11466797" y="3460558"/>
            <a:ext cx="5490847" cy="4095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699" u="none" cap="none" strike="noStrike">
                <a:solidFill>
                  <a:srgbClr val="000000"/>
                </a:solidFill>
                <a:latin typeface="Permanent Marker"/>
                <a:ea typeface="Permanent Marker"/>
                <a:cs typeface="Permanent Marker"/>
                <a:sym typeface="Permanent Marker"/>
              </a:rPr>
              <a:t>A picture is worth a thousand words</a:t>
            </a:r>
            <a:endParaRPr/>
          </a:p>
        </p:txBody>
      </p:sp>
      <p:sp>
        <p:nvSpPr>
          <p:cNvPr id="507" name="Google Shape;507;p25"/>
          <p:cNvSpPr/>
          <p:nvPr/>
        </p:nvSpPr>
        <p:spPr>
          <a:xfrm flipH="1" rot="1899829">
            <a:off x="9072088" y="7420090"/>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7">
              <a:alphaModFix/>
            </a:blip>
            <a:stretch>
              <a:fillRect b="0" l="0" r="0" t="0"/>
            </a:stretch>
          </a:blipFill>
          <a:ln>
            <a:noFill/>
          </a:ln>
        </p:spPr>
      </p:sp>
      <p:cxnSp>
        <p:nvCxnSpPr>
          <p:cNvPr id="508" name="Google Shape;508;p25"/>
          <p:cNvCxnSpPr/>
          <p:nvPr/>
        </p:nvCxnSpPr>
        <p:spPr>
          <a:xfrm flipH="1">
            <a:off x="1028700" y="7956951"/>
            <a:ext cx="8266119" cy="1220022"/>
          </a:xfrm>
          <a:prstGeom prst="straightConnector1">
            <a:avLst/>
          </a:prstGeom>
          <a:noFill/>
          <a:ln cap="flat" cmpd="sng" w="38100">
            <a:solidFill>
              <a:srgbClr val="B22828">
                <a:alpha val="49803"/>
              </a:srgbClr>
            </a:solidFill>
            <a:prstDash val="solid"/>
            <a:round/>
            <a:headEnd len="sm" w="sm" type="none"/>
            <a:tailEnd len="sm" w="sm" type="none"/>
          </a:ln>
        </p:spPr>
      </p:cxnSp>
      <p:sp>
        <p:nvSpPr>
          <p:cNvPr id="509" name="Google Shape;509;p25"/>
          <p:cNvSpPr/>
          <p:nvPr/>
        </p:nvSpPr>
        <p:spPr>
          <a:xfrm flipH="1" rot="835023">
            <a:off x="857850" y="8649555"/>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8">
              <a:alphaModFix/>
            </a:blip>
            <a:stretch>
              <a:fillRect b="0" l="0" r="0" t="0"/>
            </a:stretch>
          </a:blipFill>
          <a:ln>
            <a:noFill/>
          </a:ln>
        </p:spPr>
      </p:sp>
      <p:cxnSp>
        <p:nvCxnSpPr>
          <p:cNvPr id="510" name="Google Shape;510;p25"/>
          <p:cNvCxnSpPr/>
          <p:nvPr/>
        </p:nvCxnSpPr>
        <p:spPr>
          <a:xfrm flipH="1" rot="10800000">
            <a:off x="9290449" y="1403152"/>
            <a:ext cx="3328489" cy="6584582"/>
          </a:xfrm>
          <a:prstGeom prst="straightConnector1">
            <a:avLst/>
          </a:prstGeom>
          <a:noFill/>
          <a:ln cap="flat" cmpd="sng" w="38100">
            <a:solidFill>
              <a:srgbClr val="B22828">
                <a:alpha val="49803"/>
              </a:srgbClr>
            </a:solidFill>
            <a:prstDash val="solid"/>
            <a:round/>
            <a:headEnd len="sm" w="sm" type="none"/>
            <a:tailEnd len="sm" w="sm" type="none"/>
          </a:ln>
        </p:spPr>
      </p:cxnSp>
      <p:sp>
        <p:nvSpPr>
          <p:cNvPr id="511" name="Google Shape;511;p25"/>
          <p:cNvSpPr/>
          <p:nvPr/>
        </p:nvSpPr>
        <p:spPr>
          <a:xfrm flipH="1" rot="1121398">
            <a:off x="12396207" y="967113"/>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9">
              <a:alphaModFix/>
            </a:blip>
            <a:stretch>
              <a:fillRect b="0" l="0" r="0" t="0"/>
            </a:stretch>
          </a:blipFill>
          <a:ln>
            <a:noFill/>
          </a:ln>
        </p:spPr>
      </p:sp>
      <p:sp>
        <p:nvSpPr>
          <p:cNvPr id="512" name="Google Shape;512;p25"/>
          <p:cNvSpPr/>
          <p:nvPr/>
        </p:nvSpPr>
        <p:spPr>
          <a:xfrm flipH="1">
            <a:off x="8264344" y="1072065"/>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7">
              <a:alphaModFix/>
            </a:blip>
            <a:stretch>
              <a:fillRect b="0" l="0" r="0" t="0"/>
            </a:stretch>
          </a:blipFill>
          <a:ln>
            <a:noFill/>
          </a:ln>
        </p:spPr>
      </p:sp>
      <p:sp>
        <p:nvSpPr>
          <p:cNvPr id="513" name="Google Shape;513;p25"/>
          <p:cNvSpPr/>
          <p:nvPr/>
        </p:nvSpPr>
        <p:spPr>
          <a:xfrm flipH="1" rot="2463322">
            <a:off x="9144000" y="2011908"/>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8">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924"/>
        </a:solidFill>
      </p:bgPr>
    </p:bg>
    <p:spTree>
      <p:nvGrpSpPr>
        <p:cNvPr id="517" name="Shape 517"/>
        <p:cNvGrpSpPr/>
        <p:nvPr/>
      </p:nvGrpSpPr>
      <p:grpSpPr>
        <a:xfrm>
          <a:off x="0" y="0"/>
          <a:ext cx="0" cy="0"/>
          <a:chOff x="0" y="0"/>
          <a:chExt cx="0" cy="0"/>
        </a:xfrm>
      </p:grpSpPr>
      <p:grpSp>
        <p:nvGrpSpPr>
          <p:cNvPr id="518" name="Google Shape;518;p26"/>
          <p:cNvGrpSpPr/>
          <p:nvPr/>
        </p:nvGrpSpPr>
        <p:grpSpPr>
          <a:xfrm>
            <a:off x="356372" y="188714"/>
            <a:ext cx="17575257" cy="9692581"/>
            <a:chOff x="0" y="-57150"/>
            <a:chExt cx="4628874" cy="2552779"/>
          </a:xfrm>
        </p:grpSpPr>
        <p:sp>
          <p:nvSpPr>
            <p:cNvPr id="519" name="Google Shape;519;p26"/>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520" name="Google Shape;520;p26"/>
            <p:cNvSpPr txBox="1"/>
            <p:nvPr/>
          </p:nvSpPr>
          <p:spPr>
            <a:xfrm>
              <a:off x="0" y="-57150"/>
              <a:ext cx="4628874" cy="2552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21" name="Google Shape;521;p26"/>
          <p:cNvPicPr preferRelativeResize="0"/>
          <p:nvPr/>
        </p:nvPicPr>
        <p:blipFill>
          <a:blip r:embed="rId3">
            <a:alphaModFix/>
          </a:blip>
          <a:stretch>
            <a:fillRect/>
          </a:stretch>
        </p:blipFill>
        <p:spPr>
          <a:xfrm>
            <a:off x="356375" y="390875"/>
            <a:ext cx="17577923" cy="9475599"/>
          </a:xfrm>
          <a:prstGeom prst="rect">
            <a:avLst/>
          </a:prstGeom>
          <a:noFill/>
          <a:ln>
            <a:noFill/>
          </a:ln>
        </p:spPr>
      </p:pic>
      <p:pic>
        <p:nvPicPr>
          <p:cNvPr id="522" name="Google Shape;522;p26"/>
          <p:cNvPicPr preferRelativeResize="0"/>
          <p:nvPr/>
        </p:nvPicPr>
        <p:blipFill>
          <a:blip r:embed="rId4">
            <a:alphaModFix/>
          </a:blip>
          <a:stretch>
            <a:fillRect/>
          </a:stretch>
        </p:blipFill>
        <p:spPr>
          <a:xfrm>
            <a:off x="2412375" y="1098540"/>
            <a:ext cx="13403402" cy="8220062"/>
          </a:xfrm>
          <a:prstGeom prst="rect">
            <a:avLst/>
          </a:prstGeom>
          <a:noFill/>
          <a:ln>
            <a:noFill/>
          </a:ln>
        </p:spPr>
      </p:pic>
      <p:sp>
        <p:nvSpPr>
          <p:cNvPr id="523" name="Google Shape;523;p26"/>
          <p:cNvSpPr txBox="1"/>
          <p:nvPr/>
        </p:nvSpPr>
        <p:spPr>
          <a:xfrm>
            <a:off x="3965115" y="7833195"/>
            <a:ext cx="10357770"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 Include a credit, citation, or supporting message</a:t>
            </a:r>
            <a:endParaRPr/>
          </a:p>
        </p:txBody>
      </p:sp>
      <p:sp>
        <p:nvSpPr>
          <p:cNvPr id="524" name="Google Shape;524;p26"/>
          <p:cNvSpPr txBox="1"/>
          <p:nvPr/>
        </p:nvSpPr>
        <p:spPr>
          <a:xfrm>
            <a:off x="4116838" y="3036579"/>
            <a:ext cx="10579926" cy="4152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1A3E51"/>
                </a:solidFill>
                <a:latin typeface="Permanent Marker"/>
                <a:ea typeface="Permanent Marker"/>
                <a:cs typeface="Permanent Marker"/>
                <a:sym typeface="Permanent Marker"/>
              </a:rPr>
              <a:t>Write an original statement or inspiring quote</a:t>
            </a:r>
            <a:endParaRPr/>
          </a:p>
        </p:txBody>
      </p:sp>
      <p:cxnSp>
        <p:nvCxnSpPr>
          <p:cNvPr id="525" name="Google Shape;525;p26"/>
          <p:cNvCxnSpPr/>
          <p:nvPr/>
        </p:nvCxnSpPr>
        <p:spPr>
          <a:xfrm flipH="1">
            <a:off x="1028700" y="8471401"/>
            <a:ext cx="14138989" cy="705572"/>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526" name="Google Shape;526;p26"/>
          <p:cNvCxnSpPr/>
          <p:nvPr/>
        </p:nvCxnSpPr>
        <p:spPr>
          <a:xfrm flipH="1" rot="10800000">
            <a:off x="15135196" y="2078103"/>
            <a:ext cx="1814676" cy="6412433"/>
          </a:xfrm>
          <a:prstGeom prst="straightConnector1">
            <a:avLst/>
          </a:prstGeom>
          <a:noFill/>
          <a:ln cap="flat" cmpd="sng" w="38100">
            <a:solidFill>
              <a:srgbClr val="B22828">
                <a:alpha val="49803"/>
              </a:srgbClr>
            </a:solidFill>
            <a:prstDash val="solid"/>
            <a:round/>
            <a:headEnd len="sm" w="sm" type="none"/>
            <a:tailEnd len="sm" w="sm" type="none"/>
          </a:ln>
        </p:spPr>
      </p:cxnSp>
      <p:sp>
        <p:nvSpPr>
          <p:cNvPr id="527" name="Google Shape;527;p26"/>
          <p:cNvSpPr/>
          <p:nvPr/>
        </p:nvSpPr>
        <p:spPr>
          <a:xfrm flipH="1" rot="2815562">
            <a:off x="16805832" y="1448242"/>
            <a:ext cx="445175" cy="661746"/>
          </a:xfrm>
          <a:custGeom>
            <a:rect b="b" l="l" r="r" t="t"/>
            <a:pathLst>
              <a:path extrusionOk="0" h="662174" w="445463">
                <a:moveTo>
                  <a:pt x="445462" y="0"/>
                </a:moveTo>
                <a:lnTo>
                  <a:pt x="0" y="0"/>
                </a:lnTo>
                <a:lnTo>
                  <a:pt x="0" y="662175"/>
                </a:lnTo>
                <a:lnTo>
                  <a:pt x="445462" y="662175"/>
                </a:lnTo>
                <a:lnTo>
                  <a:pt x="445462" y="0"/>
                </a:lnTo>
                <a:close/>
              </a:path>
            </a:pathLst>
          </a:custGeom>
          <a:blipFill rotWithShape="1">
            <a:blip r:embed="rId5">
              <a:alphaModFix/>
            </a:blip>
            <a:stretch>
              <a:fillRect b="0" l="0" r="0" t="0"/>
            </a:stretch>
          </a:blipFill>
          <a:ln>
            <a:noFill/>
          </a:ln>
        </p:spPr>
      </p:sp>
      <p:sp>
        <p:nvSpPr>
          <p:cNvPr id="528" name="Google Shape;528;p26"/>
          <p:cNvSpPr/>
          <p:nvPr/>
        </p:nvSpPr>
        <p:spPr>
          <a:xfrm flipH="1" rot="514790">
            <a:off x="14912465" y="7915147"/>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6">
              <a:alphaModFix/>
            </a:blip>
            <a:stretch>
              <a:fillRect b="0" l="0" r="0" t="0"/>
            </a:stretch>
          </a:blipFill>
          <a:ln>
            <a:noFill/>
          </a:ln>
        </p:spPr>
      </p:sp>
      <p:cxnSp>
        <p:nvCxnSpPr>
          <p:cNvPr id="529" name="Google Shape;529;p26"/>
          <p:cNvCxnSpPr/>
          <p:nvPr/>
        </p:nvCxnSpPr>
        <p:spPr>
          <a:xfrm flipH="1">
            <a:off x="1082670" y="6627072"/>
            <a:ext cx="1947693" cy="2519502"/>
          </a:xfrm>
          <a:prstGeom prst="straightConnector1">
            <a:avLst/>
          </a:prstGeom>
          <a:noFill/>
          <a:ln cap="flat" cmpd="sng" w="38100">
            <a:solidFill>
              <a:srgbClr val="B22828">
                <a:alpha val="49803"/>
              </a:srgbClr>
            </a:solidFill>
            <a:prstDash val="solid"/>
            <a:round/>
            <a:headEnd len="sm" w="sm" type="none"/>
            <a:tailEnd len="sm" w="sm" type="none"/>
          </a:ln>
        </p:spPr>
      </p:cxnSp>
      <p:sp>
        <p:nvSpPr>
          <p:cNvPr id="530" name="Google Shape;530;p26"/>
          <p:cNvSpPr/>
          <p:nvPr/>
        </p:nvSpPr>
        <p:spPr>
          <a:xfrm flipH="1" rot="835023">
            <a:off x="805969" y="8688768"/>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7">
              <a:alphaModFix/>
            </a:blip>
            <a:stretch>
              <a:fillRect b="0" l="0" r="0" t="0"/>
            </a:stretch>
          </a:blipFill>
          <a:ln>
            <a:noFill/>
          </a:ln>
        </p:spPr>
      </p:sp>
      <p:sp>
        <p:nvSpPr>
          <p:cNvPr id="531" name="Google Shape;531;p26"/>
          <p:cNvSpPr/>
          <p:nvPr/>
        </p:nvSpPr>
        <p:spPr>
          <a:xfrm flipH="1" rot="1790398">
            <a:off x="2807631" y="6295985"/>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5">
              <a:alphaModFix/>
            </a:blip>
            <a:stretch>
              <a:fillRect b="0" l="0" r="0" t="0"/>
            </a:stretch>
          </a:blipFill>
          <a:ln>
            <a:noFill/>
          </a:ln>
        </p:spPr>
      </p:sp>
      <p:sp>
        <p:nvSpPr>
          <p:cNvPr id="532" name="Google Shape;532;p26"/>
          <p:cNvSpPr/>
          <p:nvPr/>
        </p:nvSpPr>
        <p:spPr>
          <a:xfrm rot="-724380">
            <a:off x="1108792" y="3123308"/>
            <a:ext cx="776267" cy="936287"/>
          </a:xfrm>
          <a:custGeom>
            <a:rect b="b" l="l" r="r" t="t"/>
            <a:pathLst>
              <a:path extrusionOk="0" h="936287" w="776267">
                <a:moveTo>
                  <a:pt x="0" y="0"/>
                </a:moveTo>
                <a:lnTo>
                  <a:pt x="776267" y="0"/>
                </a:lnTo>
                <a:lnTo>
                  <a:pt x="776267" y="936287"/>
                </a:lnTo>
                <a:lnTo>
                  <a:pt x="0" y="936287"/>
                </a:lnTo>
                <a:lnTo>
                  <a:pt x="0" y="0"/>
                </a:lnTo>
                <a:close/>
              </a:path>
            </a:pathLst>
          </a:custGeom>
          <a:blipFill rotWithShape="1">
            <a:blip r:embed="rId8">
              <a:alphaModFix/>
            </a:blip>
            <a:stretch>
              <a:fillRect b="0" l="0" r="0" t="0"/>
            </a:stretch>
          </a:blipFill>
          <a:ln>
            <a:noFill/>
          </a:ln>
        </p:spPr>
      </p:sp>
      <p:cxnSp>
        <p:nvCxnSpPr>
          <p:cNvPr id="533" name="Google Shape;533;p26"/>
          <p:cNvCxnSpPr/>
          <p:nvPr/>
        </p:nvCxnSpPr>
        <p:spPr>
          <a:xfrm rot="10800000">
            <a:off x="1600668" y="3252541"/>
            <a:ext cx="1469603" cy="3470685"/>
          </a:xfrm>
          <a:prstGeom prst="straightConnector1">
            <a:avLst/>
          </a:prstGeom>
          <a:noFill/>
          <a:ln cap="flat" cmpd="sng" w="38100">
            <a:solidFill>
              <a:srgbClr val="B22828">
                <a:alpha val="49803"/>
              </a:srgbClr>
            </a:solidFill>
            <a:prstDash val="solid"/>
            <a:round/>
            <a:headEnd len="sm" w="sm" type="none"/>
            <a:tailEnd len="sm" w="sm" type="none"/>
          </a:ln>
        </p:spPr>
      </p:cxnSp>
      <p:sp>
        <p:nvSpPr>
          <p:cNvPr id="534" name="Google Shape;534;p26"/>
          <p:cNvSpPr/>
          <p:nvPr/>
        </p:nvSpPr>
        <p:spPr>
          <a:xfrm flipH="1" rot="2221139">
            <a:off x="1377937" y="2721394"/>
            <a:ext cx="445463" cy="662174"/>
          </a:xfrm>
          <a:custGeom>
            <a:rect b="b" l="l" r="r" t="t"/>
            <a:pathLst>
              <a:path extrusionOk="0" h="662174" w="445463">
                <a:moveTo>
                  <a:pt x="445462" y="0"/>
                </a:moveTo>
                <a:lnTo>
                  <a:pt x="0" y="0"/>
                </a:lnTo>
                <a:lnTo>
                  <a:pt x="0" y="662175"/>
                </a:lnTo>
                <a:lnTo>
                  <a:pt x="445462" y="662175"/>
                </a:lnTo>
                <a:lnTo>
                  <a:pt x="445462" y="0"/>
                </a:lnTo>
                <a:close/>
              </a:path>
            </a:pathLst>
          </a:custGeom>
          <a:blipFill rotWithShape="1">
            <a:blip r:embed="rId5">
              <a:alphaModFix/>
            </a:blip>
            <a:stretch>
              <a:fillRect b="0" l="0" r="0" t="0"/>
            </a:stretch>
          </a:blipFill>
          <a:ln>
            <a:noFill/>
          </a:ln>
        </p:spPr>
      </p:sp>
      <p:pic>
        <p:nvPicPr>
          <p:cNvPr id="535" name="Google Shape;535;p26"/>
          <p:cNvPicPr preferRelativeResize="0"/>
          <p:nvPr/>
        </p:nvPicPr>
        <p:blipFill>
          <a:blip r:embed="rId9">
            <a:alphaModFix/>
          </a:blip>
          <a:stretch>
            <a:fillRect/>
          </a:stretch>
        </p:blipFill>
        <p:spPr>
          <a:xfrm>
            <a:off x="1263525" y="3429001"/>
            <a:ext cx="466800" cy="472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924"/>
        </a:solidFill>
      </p:bgPr>
    </p:bg>
    <p:spTree>
      <p:nvGrpSpPr>
        <p:cNvPr id="539" name="Shape 539"/>
        <p:cNvGrpSpPr/>
        <p:nvPr/>
      </p:nvGrpSpPr>
      <p:grpSpPr>
        <a:xfrm>
          <a:off x="0" y="0"/>
          <a:ext cx="0" cy="0"/>
          <a:chOff x="0" y="0"/>
          <a:chExt cx="0" cy="0"/>
        </a:xfrm>
      </p:grpSpPr>
      <p:grpSp>
        <p:nvGrpSpPr>
          <p:cNvPr id="540" name="Google Shape;540;p27"/>
          <p:cNvGrpSpPr/>
          <p:nvPr/>
        </p:nvGrpSpPr>
        <p:grpSpPr>
          <a:xfrm>
            <a:off x="356372" y="188714"/>
            <a:ext cx="17575257" cy="9692581"/>
            <a:chOff x="0" y="-57150"/>
            <a:chExt cx="4628874" cy="2552779"/>
          </a:xfrm>
        </p:grpSpPr>
        <p:sp>
          <p:nvSpPr>
            <p:cNvPr id="541" name="Google Shape;541;p27"/>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542" name="Google Shape;542;p27"/>
            <p:cNvSpPr txBox="1"/>
            <p:nvPr/>
          </p:nvSpPr>
          <p:spPr>
            <a:xfrm>
              <a:off x="0" y="-57150"/>
              <a:ext cx="4628874" cy="2552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43" name="Google Shape;543;p27"/>
          <p:cNvPicPr preferRelativeResize="0"/>
          <p:nvPr/>
        </p:nvPicPr>
        <p:blipFill>
          <a:blip r:embed="rId3">
            <a:alphaModFix/>
          </a:blip>
          <a:stretch>
            <a:fillRect/>
          </a:stretch>
        </p:blipFill>
        <p:spPr>
          <a:xfrm>
            <a:off x="356375" y="390875"/>
            <a:ext cx="17577923" cy="9475599"/>
          </a:xfrm>
          <a:prstGeom prst="rect">
            <a:avLst/>
          </a:prstGeom>
          <a:noFill/>
          <a:ln>
            <a:noFill/>
          </a:ln>
        </p:spPr>
      </p:pic>
      <p:pic>
        <p:nvPicPr>
          <p:cNvPr id="544" name="Google Shape;544;p27"/>
          <p:cNvPicPr preferRelativeResize="0"/>
          <p:nvPr/>
        </p:nvPicPr>
        <p:blipFill>
          <a:blip r:embed="rId4">
            <a:alphaModFix/>
          </a:blip>
          <a:stretch>
            <a:fillRect/>
          </a:stretch>
        </p:blipFill>
        <p:spPr>
          <a:xfrm>
            <a:off x="7660650" y="5334000"/>
            <a:ext cx="4162499" cy="3467675"/>
          </a:xfrm>
          <a:prstGeom prst="rect">
            <a:avLst/>
          </a:prstGeom>
          <a:noFill/>
          <a:ln>
            <a:noFill/>
          </a:ln>
        </p:spPr>
      </p:pic>
      <p:pic>
        <p:nvPicPr>
          <p:cNvPr id="545" name="Google Shape;545;p27"/>
          <p:cNvPicPr preferRelativeResize="0"/>
          <p:nvPr/>
        </p:nvPicPr>
        <p:blipFill>
          <a:blip r:embed="rId5">
            <a:alphaModFix/>
          </a:blip>
          <a:stretch>
            <a:fillRect/>
          </a:stretch>
        </p:blipFill>
        <p:spPr>
          <a:xfrm>
            <a:off x="10872375" y="679200"/>
            <a:ext cx="6140701" cy="8437372"/>
          </a:xfrm>
          <a:prstGeom prst="rect">
            <a:avLst/>
          </a:prstGeom>
          <a:noFill/>
          <a:ln>
            <a:noFill/>
          </a:ln>
        </p:spPr>
      </p:pic>
      <p:sp>
        <p:nvSpPr>
          <p:cNvPr id="546" name="Google Shape;546;p27"/>
          <p:cNvSpPr txBox="1"/>
          <p:nvPr/>
        </p:nvSpPr>
        <p:spPr>
          <a:xfrm>
            <a:off x="1560590" y="990600"/>
            <a:ext cx="8464769" cy="1409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0000"/>
                </a:solidFill>
                <a:latin typeface="Permanent Marker"/>
                <a:ea typeface="Permanent Marker"/>
                <a:cs typeface="Permanent Marker"/>
                <a:sym typeface="Permanent Marker"/>
              </a:rPr>
              <a:t>Contact Us</a:t>
            </a:r>
            <a:endParaRPr/>
          </a:p>
        </p:txBody>
      </p:sp>
      <p:cxnSp>
        <p:nvCxnSpPr>
          <p:cNvPr id="547" name="Google Shape;547;p27"/>
          <p:cNvCxnSpPr/>
          <p:nvPr/>
        </p:nvCxnSpPr>
        <p:spPr>
          <a:xfrm flipH="1" rot="10800000">
            <a:off x="9034989" y="2467256"/>
            <a:ext cx="350003" cy="3786345"/>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548" name="Google Shape;548;p27"/>
          <p:cNvCxnSpPr/>
          <p:nvPr/>
        </p:nvCxnSpPr>
        <p:spPr>
          <a:xfrm flipH="1">
            <a:off x="6082823" y="6185570"/>
            <a:ext cx="2968504" cy="3047530"/>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549" name="Google Shape;549;p27"/>
          <p:cNvCxnSpPr/>
          <p:nvPr/>
        </p:nvCxnSpPr>
        <p:spPr>
          <a:xfrm flipH="1">
            <a:off x="9398131" y="1686044"/>
            <a:ext cx="3378504" cy="749984"/>
          </a:xfrm>
          <a:prstGeom prst="straightConnector1">
            <a:avLst/>
          </a:prstGeom>
          <a:noFill/>
          <a:ln cap="flat" cmpd="sng" w="38100">
            <a:solidFill>
              <a:srgbClr val="B22828">
                <a:alpha val="49803"/>
              </a:srgbClr>
            </a:solidFill>
            <a:prstDash val="solid"/>
            <a:round/>
            <a:headEnd len="sm" w="sm" type="none"/>
            <a:tailEnd len="sm" w="sm" type="none"/>
          </a:ln>
        </p:spPr>
      </p:cxnSp>
      <p:sp>
        <p:nvSpPr>
          <p:cNvPr id="550" name="Google Shape;550;p27"/>
          <p:cNvSpPr/>
          <p:nvPr/>
        </p:nvSpPr>
        <p:spPr>
          <a:xfrm rot="903751">
            <a:off x="8974588" y="2321791"/>
            <a:ext cx="944156" cy="945337"/>
          </a:xfrm>
          <a:custGeom>
            <a:rect b="b" l="l" r="r" t="t"/>
            <a:pathLst>
              <a:path extrusionOk="0" h="945337" w="944156">
                <a:moveTo>
                  <a:pt x="0" y="0"/>
                </a:moveTo>
                <a:lnTo>
                  <a:pt x="944156" y="0"/>
                </a:lnTo>
                <a:lnTo>
                  <a:pt x="944156" y="945337"/>
                </a:lnTo>
                <a:lnTo>
                  <a:pt x="0" y="945337"/>
                </a:lnTo>
                <a:lnTo>
                  <a:pt x="0" y="0"/>
                </a:lnTo>
                <a:close/>
              </a:path>
            </a:pathLst>
          </a:custGeom>
          <a:blipFill rotWithShape="1">
            <a:blip r:embed="rId6">
              <a:alphaModFix/>
            </a:blip>
            <a:stretch>
              <a:fillRect b="0" l="0" r="0" t="0"/>
            </a:stretch>
          </a:blipFill>
          <a:ln>
            <a:noFill/>
          </a:ln>
        </p:spPr>
      </p:sp>
      <p:sp>
        <p:nvSpPr>
          <p:cNvPr id="551" name="Google Shape;551;p27"/>
          <p:cNvSpPr/>
          <p:nvPr/>
        </p:nvSpPr>
        <p:spPr>
          <a:xfrm flipH="1" rot="1497907">
            <a:off x="9162262" y="2069213"/>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7">
              <a:alphaModFix/>
            </a:blip>
            <a:stretch>
              <a:fillRect b="0" l="0" r="0" t="0"/>
            </a:stretch>
          </a:blipFill>
          <a:ln>
            <a:noFill/>
          </a:ln>
        </p:spPr>
      </p:sp>
      <p:cxnSp>
        <p:nvCxnSpPr>
          <p:cNvPr id="552" name="Google Shape;552;p27"/>
          <p:cNvCxnSpPr/>
          <p:nvPr/>
        </p:nvCxnSpPr>
        <p:spPr>
          <a:xfrm flipH="1">
            <a:off x="6011757" y="9176974"/>
            <a:ext cx="10641619" cy="42824"/>
          </a:xfrm>
          <a:prstGeom prst="straightConnector1">
            <a:avLst/>
          </a:prstGeom>
          <a:noFill/>
          <a:ln cap="flat" cmpd="sng" w="38100">
            <a:solidFill>
              <a:srgbClr val="B22828">
                <a:alpha val="49803"/>
              </a:srgbClr>
            </a:solidFill>
            <a:prstDash val="solid"/>
            <a:round/>
            <a:headEnd len="sm" w="sm" type="none"/>
            <a:tailEnd len="sm" w="sm" type="none"/>
          </a:ln>
        </p:spPr>
      </p:cxnSp>
      <p:sp>
        <p:nvSpPr>
          <p:cNvPr id="553" name="Google Shape;553;p27"/>
          <p:cNvSpPr/>
          <p:nvPr/>
        </p:nvSpPr>
        <p:spPr>
          <a:xfrm flipH="1" rot="3030492">
            <a:off x="16497522" y="8641280"/>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8">
              <a:alphaModFix/>
            </a:blip>
            <a:stretch>
              <a:fillRect b="0" l="0" r="0" t="0"/>
            </a:stretch>
          </a:blipFill>
          <a:ln>
            <a:noFill/>
          </a:ln>
        </p:spPr>
      </p:sp>
      <p:sp>
        <p:nvSpPr>
          <p:cNvPr id="554" name="Google Shape;554;p27"/>
          <p:cNvSpPr/>
          <p:nvPr/>
        </p:nvSpPr>
        <p:spPr>
          <a:xfrm flipH="1" rot="105002">
            <a:off x="8833738" y="5647486"/>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7">
              <a:alphaModFix/>
            </a:blip>
            <a:stretch>
              <a:fillRect b="0" l="0" r="0" t="0"/>
            </a:stretch>
          </a:blipFill>
          <a:ln>
            <a:noFill/>
          </a:ln>
        </p:spPr>
      </p:sp>
      <p:sp>
        <p:nvSpPr>
          <p:cNvPr id="555" name="Google Shape;555;p27"/>
          <p:cNvSpPr/>
          <p:nvPr/>
        </p:nvSpPr>
        <p:spPr>
          <a:xfrm flipH="1" rot="1375541">
            <a:off x="12553904" y="1089310"/>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8">
              <a:alphaModFix/>
            </a:blip>
            <a:stretch>
              <a:fillRect b="0" l="0" r="0" t="0"/>
            </a:stretch>
          </a:blipFill>
          <a:ln>
            <a:noFill/>
          </a:ln>
        </p:spPr>
      </p:sp>
      <p:sp>
        <p:nvSpPr>
          <p:cNvPr id="556" name="Google Shape;556;p27"/>
          <p:cNvSpPr/>
          <p:nvPr/>
        </p:nvSpPr>
        <p:spPr>
          <a:xfrm flipH="1" rot="1375541">
            <a:off x="5789026" y="8650531"/>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9">
              <a:alphaModFix/>
            </a:blip>
            <a:stretch>
              <a:fillRect b="0" l="0" r="0" t="0"/>
            </a:stretch>
          </a:blipFill>
          <a:ln>
            <a:noFill/>
          </a:ln>
        </p:spPr>
      </p:sp>
      <p:sp>
        <p:nvSpPr>
          <p:cNvPr id="557" name="Google Shape;557;p27"/>
          <p:cNvSpPr txBox="1"/>
          <p:nvPr/>
        </p:nvSpPr>
        <p:spPr>
          <a:xfrm>
            <a:off x="2248023" y="3852939"/>
            <a:ext cx="657570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123 Anywhere St., Any City,ST 12345</a:t>
            </a:r>
            <a:endParaRPr/>
          </a:p>
        </p:txBody>
      </p:sp>
      <p:sp>
        <p:nvSpPr>
          <p:cNvPr id="558" name="Google Shape;558;p27"/>
          <p:cNvSpPr txBox="1"/>
          <p:nvPr/>
        </p:nvSpPr>
        <p:spPr>
          <a:xfrm>
            <a:off x="2248023" y="4778561"/>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123-456-7890</a:t>
            </a:r>
            <a:endParaRPr/>
          </a:p>
        </p:txBody>
      </p:sp>
      <p:sp>
        <p:nvSpPr>
          <p:cNvPr id="559" name="Google Shape;559;p27"/>
          <p:cNvSpPr txBox="1"/>
          <p:nvPr/>
        </p:nvSpPr>
        <p:spPr>
          <a:xfrm>
            <a:off x="2248023" y="566712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hello@reallygreatsite.com</a:t>
            </a:r>
            <a:endParaRPr/>
          </a:p>
        </p:txBody>
      </p:sp>
      <p:sp>
        <p:nvSpPr>
          <p:cNvPr id="560" name="Google Shape;560;p27"/>
          <p:cNvSpPr txBox="1"/>
          <p:nvPr/>
        </p:nvSpPr>
        <p:spPr>
          <a:xfrm>
            <a:off x="2248023" y="7448766"/>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reallygreatsite.com</a:t>
            </a:r>
            <a:endParaRPr/>
          </a:p>
        </p:txBody>
      </p:sp>
      <p:sp>
        <p:nvSpPr>
          <p:cNvPr id="561" name="Google Shape;561;p27"/>
          <p:cNvSpPr txBox="1"/>
          <p:nvPr/>
        </p:nvSpPr>
        <p:spPr>
          <a:xfrm>
            <a:off x="2248023" y="6544465"/>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@reallygreatsite</a:t>
            </a:r>
            <a:endParaRPr/>
          </a:p>
        </p:txBody>
      </p:sp>
      <p:sp>
        <p:nvSpPr>
          <p:cNvPr id="562" name="Google Shape;562;p27"/>
          <p:cNvSpPr txBox="1"/>
          <p:nvPr/>
        </p:nvSpPr>
        <p:spPr>
          <a:xfrm>
            <a:off x="9055314" y="2784934"/>
            <a:ext cx="701240" cy="166158"/>
          </a:xfrm>
          <a:prstGeom prst="rect">
            <a:avLst/>
          </a:prstGeom>
          <a:noFill/>
          <a:ln>
            <a:noFill/>
          </a:ln>
        </p:spPr>
        <p:txBody>
          <a:bodyPr anchorCtr="0" anchor="t" bIns="0" lIns="0" spcFirstLastPara="1" rIns="0" wrap="square" tIns="0">
            <a:spAutoFit/>
          </a:bodyPr>
          <a:lstStyle/>
          <a:p>
            <a:pPr indent="0" lvl="0" marL="0" marR="0" rtl="0" algn="ctr">
              <a:lnSpc>
                <a:spcPct val="140361"/>
              </a:lnSpc>
              <a:spcBef>
                <a:spcPts val="0"/>
              </a:spcBef>
              <a:spcAft>
                <a:spcPts val="0"/>
              </a:spcAft>
              <a:buNone/>
            </a:pPr>
            <a:r>
              <a:rPr b="0" i="0" lang="en-US" sz="498" u="none" cap="none" strike="noStrike">
                <a:solidFill>
                  <a:srgbClr val="B22828"/>
                </a:solidFill>
                <a:latin typeface="Permanent Marker"/>
                <a:ea typeface="Permanent Marker"/>
                <a:cs typeface="Permanent Marker"/>
                <a:sym typeface="Permanent Marker"/>
              </a:rPr>
              <a:t>Elaborate on what you want to discuss. </a:t>
            </a:r>
            <a:endParaRPr/>
          </a:p>
        </p:txBody>
      </p:sp>
      <p:pic>
        <p:nvPicPr>
          <p:cNvPr id="563" name="Google Shape;563;p27"/>
          <p:cNvPicPr preferRelativeResize="0"/>
          <p:nvPr/>
        </p:nvPicPr>
        <p:blipFill>
          <a:blip r:embed="rId10">
            <a:alphaModFix/>
          </a:blip>
          <a:stretch>
            <a:fillRect/>
          </a:stretch>
        </p:blipFill>
        <p:spPr>
          <a:xfrm flipH="1">
            <a:off x="1727994" y="3918900"/>
            <a:ext cx="308750" cy="3892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924"/>
        </a:solidFill>
      </p:bgPr>
    </p:bg>
    <p:spTree>
      <p:nvGrpSpPr>
        <p:cNvPr id="567" name="Shape 567"/>
        <p:cNvGrpSpPr/>
        <p:nvPr/>
      </p:nvGrpSpPr>
      <p:grpSpPr>
        <a:xfrm>
          <a:off x="0" y="0"/>
          <a:ext cx="0" cy="0"/>
          <a:chOff x="0" y="0"/>
          <a:chExt cx="0" cy="0"/>
        </a:xfrm>
      </p:grpSpPr>
      <p:grpSp>
        <p:nvGrpSpPr>
          <p:cNvPr id="568" name="Google Shape;568;p28"/>
          <p:cNvGrpSpPr/>
          <p:nvPr/>
        </p:nvGrpSpPr>
        <p:grpSpPr>
          <a:xfrm>
            <a:off x="356372" y="188714"/>
            <a:ext cx="17575257" cy="9692581"/>
            <a:chOff x="0" y="-57150"/>
            <a:chExt cx="4628874" cy="2552779"/>
          </a:xfrm>
        </p:grpSpPr>
        <p:sp>
          <p:nvSpPr>
            <p:cNvPr id="569" name="Google Shape;569;p28"/>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570" name="Google Shape;570;p28"/>
            <p:cNvSpPr txBox="1"/>
            <p:nvPr/>
          </p:nvSpPr>
          <p:spPr>
            <a:xfrm>
              <a:off x="0" y="-57150"/>
              <a:ext cx="4628874" cy="2552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71" name="Google Shape;571;p28"/>
          <p:cNvPicPr preferRelativeResize="0"/>
          <p:nvPr/>
        </p:nvPicPr>
        <p:blipFill>
          <a:blip r:embed="rId3">
            <a:alphaModFix/>
          </a:blip>
          <a:stretch>
            <a:fillRect/>
          </a:stretch>
        </p:blipFill>
        <p:spPr>
          <a:xfrm>
            <a:off x="356375" y="390875"/>
            <a:ext cx="17577923" cy="9475599"/>
          </a:xfrm>
          <a:prstGeom prst="rect">
            <a:avLst/>
          </a:prstGeom>
          <a:noFill/>
          <a:ln>
            <a:noFill/>
          </a:ln>
        </p:spPr>
      </p:pic>
      <p:pic>
        <p:nvPicPr>
          <p:cNvPr id="572" name="Google Shape;572;p28"/>
          <p:cNvPicPr preferRelativeResize="0"/>
          <p:nvPr/>
        </p:nvPicPr>
        <p:blipFill>
          <a:blip r:embed="rId4">
            <a:alphaModFix/>
          </a:blip>
          <a:stretch>
            <a:fillRect/>
          </a:stretch>
        </p:blipFill>
        <p:spPr>
          <a:xfrm>
            <a:off x="9178875" y="2817075"/>
            <a:ext cx="6553454" cy="4878275"/>
          </a:xfrm>
          <a:prstGeom prst="rect">
            <a:avLst/>
          </a:prstGeom>
          <a:noFill/>
          <a:ln>
            <a:noFill/>
          </a:ln>
        </p:spPr>
      </p:pic>
      <p:sp>
        <p:nvSpPr>
          <p:cNvPr id="573" name="Google Shape;573;p28"/>
          <p:cNvSpPr txBox="1"/>
          <p:nvPr/>
        </p:nvSpPr>
        <p:spPr>
          <a:xfrm>
            <a:off x="1028700" y="737176"/>
            <a:ext cx="10926559" cy="1409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0000"/>
                </a:solidFill>
                <a:latin typeface="Permanent Marker"/>
                <a:ea typeface="Permanent Marker"/>
                <a:cs typeface="Permanent Marker"/>
                <a:sym typeface="Permanent Marker"/>
              </a:rPr>
              <a:t>Resource Page</a:t>
            </a:r>
            <a:endParaRPr/>
          </a:p>
        </p:txBody>
      </p:sp>
      <p:sp>
        <p:nvSpPr>
          <p:cNvPr id="574" name="Google Shape;574;p28"/>
          <p:cNvSpPr txBox="1"/>
          <p:nvPr/>
        </p:nvSpPr>
        <p:spPr>
          <a:xfrm>
            <a:off x="1181123" y="2865466"/>
            <a:ext cx="59592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oboto Mono"/>
              <a:ea typeface="Roboto Mono"/>
              <a:cs typeface="Roboto Mono"/>
              <a:sym typeface="Roboto Mon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oboto Mono"/>
              <a:ea typeface="Roboto Mono"/>
              <a:cs typeface="Roboto Mono"/>
              <a:sym typeface="Roboto Mon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oboto Mono"/>
              <a:ea typeface="Roboto Mono"/>
              <a:cs typeface="Roboto Mono"/>
              <a:sym typeface="Roboto Mon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oboto Mono"/>
              <a:ea typeface="Roboto Mono"/>
              <a:cs typeface="Roboto Mono"/>
              <a:sym typeface="Roboto Mon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oboto Mono"/>
              <a:ea typeface="Roboto Mono"/>
              <a:cs typeface="Roboto Mono"/>
              <a:sym typeface="Roboto Mon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oboto Mono"/>
              <a:ea typeface="Roboto Mono"/>
              <a:cs typeface="Roboto Mono"/>
              <a:sym typeface="Roboto Mon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oboto Mono"/>
              <a:ea typeface="Roboto Mono"/>
              <a:cs typeface="Roboto Mono"/>
              <a:sym typeface="Roboto Mon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oboto Mono"/>
              <a:ea typeface="Roboto Mono"/>
              <a:cs typeface="Roboto Mono"/>
              <a:sym typeface="Roboto Mono"/>
            </a:endParaRPr>
          </a:p>
          <a:p>
            <a:pPr indent="0" lvl="0" marL="0" marR="0" rtl="0" algn="l">
              <a:lnSpc>
                <a:spcPct val="115000"/>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oboto Mono"/>
              <a:ea typeface="Roboto Mono"/>
              <a:cs typeface="Roboto Mono"/>
              <a:sym typeface="Roboto Mono"/>
            </a:endParaRPr>
          </a:p>
          <a:p>
            <a:pPr indent="0" lvl="0" marL="0" marR="0" rtl="0" algn="l">
              <a:lnSpc>
                <a:spcPct val="115000"/>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Don't forget to delete this page before presenting. </a:t>
            </a:r>
            <a:endParaRPr/>
          </a:p>
        </p:txBody>
      </p:sp>
      <p:sp>
        <p:nvSpPr>
          <p:cNvPr id="575" name="Google Shape;575;p28"/>
          <p:cNvSpPr txBox="1"/>
          <p:nvPr/>
        </p:nvSpPr>
        <p:spPr>
          <a:xfrm>
            <a:off x="1185015" y="3863903"/>
            <a:ext cx="4676700" cy="121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This presentation template uses the following free fonts:</a:t>
            </a:r>
            <a:endParaRPr/>
          </a:p>
        </p:txBody>
      </p:sp>
      <p:sp>
        <p:nvSpPr>
          <p:cNvPr id="576" name="Google Shape;576;p28"/>
          <p:cNvSpPr txBox="1"/>
          <p:nvPr/>
        </p:nvSpPr>
        <p:spPr>
          <a:xfrm>
            <a:off x="1181123" y="5432202"/>
            <a:ext cx="5334300" cy="131130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Roboto Mono"/>
              <a:buAutoNum type="arabicPeriod"/>
            </a:pPr>
            <a:r>
              <a:rPr b="0" i="0" lang="en-US" sz="2400" u="none" cap="none" strike="noStrike">
                <a:solidFill>
                  <a:srgbClr val="000000"/>
                </a:solidFill>
                <a:latin typeface="Roboto Mono"/>
                <a:ea typeface="Roboto Mono"/>
                <a:cs typeface="Roboto Mono"/>
                <a:sym typeface="Roboto Mono"/>
              </a:rPr>
              <a:t>Titles: Permanent Marker</a:t>
            </a:r>
            <a:endParaRPr/>
          </a:p>
          <a:p>
            <a:pPr indent="-259079" lvl="1" marL="518160" marR="0" rtl="0" algn="l">
              <a:lnSpc>
                <a:spcPct val="115000"/>
              </a:lnSpc>
              <a:spcBef>
                <a:spcPts val="0"/>
              </a:spcBef>
              <a:spcAft>
                <a:spcPts val="0"/>
              </a:spcAft>
              <a:buClr>
                <a:srgbClr val="000000"/>
              </a:buClr>
              <a:buSzPts val="2400"/>
              <a:buFont typeface="Roboto Mono"/>
              <a:buAutoNum type="arabicPeriod"/>
            </a:pPr>
            <a:r>
              <a:rPr b="0" i="0" lang="en-US" sz="2400" u="none" cap="none" strike="noStrike">
                <a:solidFill>
                  <a:srgbClr val="000000"/>
                </a:solidFill>
                <a:latin typeface="Roboto Mono"/>
                <a:ea typeface="Roboto Mono"/>
                <a:cs typeface="Roboto Mono"/>
                <a:sym typeface="Roboto Mono"/>
              </a:rPr>
              <a:t>Headers: Permanent Marker</a:t>
            </a:r>
            <a:endParaRPr/>
          </a:p>
          <a:p>
            <a:pPr indent="-259079" lvl="1" marL="518160" marR="0" rtl="0" algn="l">
              <a:lnSpc>
                <a:spcPct val="139958"/>
              </a:lnSpc>
              <a:spcBef>
                <a:spcPts val="0"/>
              </a:spcBef>
              <a:spcAft>
                <a:spcPts val="0"/>
              </a:spcAft>
              <a:buClr>
                <a:srgbClr val="000000"/>
              </a:buClr>
              <a:buSzPts val="2400"/>
              <a:buFont typeface="Roboto Mono"/>
              <a:buAutoNum type="arabicPeriod"/>
            </a:pPr>
            <a:r>
              <a:rPr b="0" i="0" lang="en-US" sz="2400" u="none" cap="none" strike="noStrike">
                <a:solidFill>
                  <a:srgbClr val="000000"/>
                </a:solidFill>
                <a:latin typeface="Roboto Mono"/>
                <a:ea typeface="Roboto Mono"/>
                <a:cs typeface="Roboto Mono"/>
                <a:sym typeface="Roboto Mono"/>
              </a:rPr>
              <a:t>Body Copy: Roboto Mono</a:t>
            </a:r>
            <a:endParaRPr/>
          </a:p>
        </p:txBody>
      </p:sp>
      <p:cxnSp>
        <p:nvCxnSpPr>
          <p:cNvPr id="577" name="Google Shape;577;p28"/>
          <p:cNvCxnSpPr/>
          <p:nvPr/>
        </p:nvCxnSpPr>
        <p:spPr>
          <a:xfrm flipH="1">
            <a:off x="6011757" y="9176974"/>
            <a:ext cx="10641619" cy="42824"/>
          </a:xfrm>
          <a:prstGeom prst="straightConnector1">
            <a:avLst/>
          </a:prstGeom>
          <a:noFill/>
          <a:ln cap="flat" cmpd="sng" w="38100">
            <a:solidFill>
              <a:srgbClr val="B22828">
                <a:alpha val="49803"/>
              </a:srgbClr>
            </a:solidFill>
            <a:prstDash val="solid"/>
            <a:round/>
            <a:headEnd len="sm" w="sm" type="none"/>
            <a:tailEnd len="sm" w="sm" type="none"/>
          </a:ln>
        </p:spPr>
      </p:cxnSp>
      <p:sp>
        <p:nvSpPr>
          <p:cNvPr id="578" name="Google Shape;578;p28"/>
          <p:cNvSpPr/>
          <p:nvPr/>
        </p:nvSpPr>
        <p:spPr>
          <a:xfrm flipH="1" rot="1375541">
            <a:off x="5789026" y="8650531"/>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5">
              <a:alphaModFix/>
            </a:blip>
            <a:stretch>
              <a:fillRect b="0" l="0" r="0" t="0"/>
            </a:stretch>
          </a:blipFill>
          <a:ln>
            <a:noFill/>
          </a:ln>
        </p:spPr>
      </p:sp>
      <p:cxnSp>
        <p:nvCxnSpPr>
          <p:cNvPr id="579" name="Google Shape;579;p28"/>
          <p:cNvCxnSpPr/>
          <p:nvPr/>
        </p:nvCxnSpPr>
        <p:spPr>
          <a:xfrm rot="10800000">
            <a:off x="8779975" y="8352473"/>
            <a:ext cx="7892794" cy="733054"/>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580" name="Google Shape;580;p28"/>
          <p:cNvCxnSpPr/>
          <p:nvPr/>
        </p:nvCxnSpPr>
        <p:spPr>
          <a:xfrm flipH="1" rot="10800000">
            <a:off x="16692161" y="1743650"/>
            <a:ext cx="220674" cy="7383437"/>
          </a:xfrm>
          <a:prstGeom prst="straightConnector1">
            <a:avLst/>
          </a:prstGeom>
          <a:noFill/>
          <a:ln cap="flat" cmpd="sng" w="38100">
            <a:solidFill>
              <a:srgbClr val="B22828">
                <a:alpha val="49803"/>
              </a:srgbClr>
            </a:solidFill>
            <a:prstDash val="solid"/>
            <a:round/>
            <a:headEnd len="sm" w="sm" type="none"/>
            <a:tailEnd len="sm" w="sm" type="none"/>
          </a:ln>
        </p:spPr>
      </p:cxnSp>
      <p:sp>
        <p:nvSpPr>
          <p:cNvPr id="581" name="Google Shape;581;p28"/>
          <p:cNvSpPr/>
          <p:nvPr/>
        </p:nvSpPr>
        <p:spPr>
          <a:xfrm flipH="1" rot="3030492">
            <a:off x="16497522" y="8641280"/>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6">
              <a:alphaModFix/>
            </a:blip>
            <a:stretch>
              <a:fillRect b="0" l="0" r="0" t="0"/>
            </a:stretch>
          </a:blipFill>
          <a:ln>
            <a:noFill/>
          </a:ln>
        </p:spPr>
      </p:sp>
      <p:sp>
        <p:nvSpPr>
          <p:cNvPr id="582" name="Google Shape;582;p28"/>
          <p:cNvSpPr/>
          <p:nvPr/>
        </p:nvSpPr>
        <p:spPr>
          <a:xfrm flipH="1">
            <a:off x="8646713" y="7895394"/>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6">
              <a:alphaModFix/>
            </a:blip>
            <a:stretch>
              <a:fillRect b="0" l="0" r="0" t="0"/>
            </a:stretch>
          </a:blipFill>
          <a:ln>
            <a:noFill/>
          </a:ln>
        </p:spPr>
      </p:sp>
      <p:sp>
        <p:nvSpPr>
          <p:cNvPr id="583" name="Google Shape;583;p28"/>
          <p:cNvSpPr/>
          <p:nvPr/>
        </p:nvSpPr>
        <p:spPr>
          <a:xfrm flipH="1" rot="3175381">
            <a:off x="16720254" y="1412563"/>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7">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924"/>
        </a:solidFill>
      </p:bgPr>
    </p:bg>
    <p:spTree>
      <p:nvGrpSpPr>
        <p:cNvPr id="587" name="Shape 587"/>
        <p:cNvGrpSpPr/>
        <p:nvPr/>
      </p:nvGrpSpPr>
      <p:grpSpPr>
        <a:xfrm>
          <a:off x="0" y="0"/>
          <a:ext cx="0" cy="0"/>
          <a:chOff x="0" y="0"/>
          <a:chExt cx="0" cy="0"/>
        </a:xfrm>
      </p:grpSpPr>
      <p:grpSp>
        <p:nvGrpSpPr>
          <p:cNvPr id="588" name="Google Shape;588;p29"/>
          <p:cNvGrpSpPr/>
          <p:nvPr/>
        </p:nvGrpSpPr>
        <p:grpSpPr>
          <a:xfrm>
            <a:off x="356372" y="188714"/>
            <a:ext cx="17575257" cy="9692581"/>
            <a:chOff x="0" y="-57150"/>
            <a:chExt cx="4628874" cy="2552779"/>
          </a:xfrm>
        </p:grpSpPr>
        <p:sp>
          <p:nvSpPr>
            <p:cNvPr id="589" name="Google Shape;589;p29"/>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590" name="Google Shape;590;p29"/>
            <p:cNvSpPr txBox="1"/>
            <p:nvPr/>
          </p:nvSpPr>
          <p:spPr>
            <a:xfrm>
              <a:off x="0" y="-57150"/>
              <a:ext cx="4628874" cy="2552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91" name="Google Shape;591;p29"/>
          <p:cNvPicPr preferRelativeResize="0"/>
          <p:nvPr/>
        </p:nvPicPr>
        <p:blipFill>
          <a:blip r:embed="rId3">
            <a:alphaModFix/>
          </a:blip>
          <a:stretch>
            <a:fillRect/>
          </a:stretch>
        </p:blipFill>
        <p:spPr>
          <a:xfrm>
            <a:off x="356375" y="390875"/>
            <a:ext cx="17577923" cy="9475599"/>
          </a:xfrm>
          <a:prstGeom prst="rect">
            <a:avLst/>
          </a:prstGeom>
          <a:noFill/>
          <a:ln>
            <a:noFill/>
          </a:ln>
        </p:spPr>
      </p:pic>
      <p:sp>
        <p:nvSpPr>
          <p:cNvPr id="592" name="Google Shape;592;p29"/>
          <p:cNvSpPr txBox="1"/>
          <p:nvPr/>
        </p:nvSpPr>
        <p:spPr>
          <a:xfrm>
            <a:off x="5280936" y="1166606"/>
            <a:ext cx="7726128" cy="140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ermanent Marker"/>
                <a:ea typeface="Permanent Marker"/>
                <a:cs typeface="Permanent Marker"/>
                <a:sym typeface="Permanent Marker"/>
              </a:rPr>
              <a:t>Credits</a:t>
            </a:r>
            <a:endParaRPr/>
          </a:p>
        </p:txBody>
      </p:sp>
      <p:sp>
        <p:nvSpPr>
          <p:cNvPr id="593" name="Google Shape;593;p29"/>
          <p:cNvSpPr txBox="1"/>
          <p:nvPr/>
        </p:nvSpPr>
        <p:spPr>
          <a:xfrm>
            <a:off x="3143698" y="5083900"/>
            <a:ext cx="11810379" cy="141224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Permanent Marker"/>
                <a:ea typeface="Permanent Marker"/>
                <a:cs typeface="Permanent Marker"/>
                <a:sym typeface="Permanent Marker"/>
              </a:rPr>
              <a:t>This presentation template is free for everyone to use thanks to the following:</a:t>
            </a:r>
            <a:endParaRPr/>
          </a:p>
        </p:txBody>
      </p:sp>
      <p:sp>
        <p:nvSpPr>
          <p:cNvPr id="594" name="Google Shape;594;p29"/>
          <p:cNvSpPr txBox="1"/>
          <p:nvPr/>
        </p:nvSpPr>
        <p:spPr>
          <a:xfrm>
            <a:off x="2818025" y="7271413"/>
            <a:ext cx="12651949"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Pexels for the photos</a:t>
            </a:r>
            <a:endParaRPr/>
          </a:p>
        </p:txBody>
      </p:sp>
      <p:sp>
        <p:nvSpPr>
          <p:cNvPr id="595" name="Google Shape;595;p29"/>
          <p:cNvSpPr txBox="1"/>
          <p:nvPr/>
        </p:nvSpPr>
        <p:spPr>
          <a:xfrm>
            <a:off x="6777335" y="8671588"/>
            <a:ext cx="4733330" cy="73342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499" u="none" cap="none" strike="noStrike">
                <a:solidFill>
                  <a:srgbClr val="000000"/>
                </a:solidFill>
                <a:latin typeface="Permanent Marker"/>
                <a:ea typeface="Permanent Marker"/>
                <a:cs typeface="Permanent Marker"/>
                <a:sym typeface="Permanent Marker"/>
              </a:rPr>
              <a:t>Happy designing! </a:t>
            </a:r>
            <a:endParaRPr/>
          </a:p>
        </p:txBody>
      </p:sp>
      <p:cxnSp>
        <p:nvCxnSpPr>
          <p:cNvPr id="596" name="Google Shape;596;p29"/>
          <p:cNvCxnSpPr/>
          <p:nvPr/>
        </p:nvCxnSpPr>
        <p:spPr>
          <a:xfrm flipH="1">
            <a:off x="1434663" y="2248632"/>
            <a:ext cx="1456080" cy="5967967"/>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597" name="Google Shape;597;p29"/>
          <p:cNvCxnSpPr/>
          <p:nvPr/>
        </p:nvCxnSpPr>
        <p:spPr>
          <a:xfrm rot="10800000">
            <a:off x="1430314" y="8149550"/>
            <a:ext cx="3493828" cy="960374"/>
          </a:xfrm>
          <a:prstGeom prst="straightConnector1">
            <a:avLst/>
          </a:prstGeom>
          <a:noFill/>
          <a:ln cap="flat" cmpd="sng" w="38100">
            <a:solidFill>
              <a:srgbClr val="B22828">
                <a:alpha val="49803"/>
              </a:srgbClr>
            </a:solidFill>
            <a:prstDash val="solid"/>
            <a:round/>
            <a:headEnd len="sm" w="sm" type="none"/>
            <a:tailEnd len="sm" w="sm" type="none"/>
          </a:ln>
        </p:spPr>
      </p:cxnSp>
      <p:sp>
        <p:nvSpPr>
          <p:cNvPr id="598" name="Google Shape;598;p29"/>
          <p:cNvSpPr/>
          <p:nvPr/>
        </p:nvSpPr>
        <p:spPr>
          <a:xfrm flipH="1">
            <a:off x="1248123" y="7755665"/>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4">
              <a:alphaModFix/>
            </a:blip>
            <a:stretch>
              <a:fillRect b="0" l="0" r="0" t="0"/>
            </a:stretch>
          </a:blipFill>
          <a:ln>
            <a:noFill/>
          </a:ln>
        </p:spPr>
      </p:sp>
      <p:sp>
        <p:nvSpPr>
          <p:cNvPr id="599" name="Google Shape;599;p29"/>
          <p:cNvSpPr/>
          <p:nvPr/>
        </p:nvSpPr>
        <p:spPr>
          <a:xfrm flipH="1" rot="2487950">
            <a:off x="2595294" y="1890506"/>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5">
              <a:alphaModFix/>
            </a:blip>
            <a:stretch>
              <a:fillRect b="0" l="0" r="0" t="0"/>
            </a:stretch>
          </a:blipFill>
          <a:ln>
            <a:noFill/>
          </a:ln>
        </p:spPr>
      </p:sp>
      <p:sp>
        <p:nvSpPr>
          <p:cNvPr id="600" name="Google Shape;600;p29"/>
          <p:cNvSpPr/>
          <p:nvPr/>
        </p:nvSpPr>
        <p:spPr>
          <a:xfrm flipH="1" rot="743567">
            <a:off x="4701410" y="8678339"/>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6">
              <a:alphaModFix/>
            </a:blip>
            <a:stretch>
              <a:fillRect b="0" l="0" r="0" t="0"/>
            </a:stretch>
          </a:blipFill>
          <a:ln>
            <a:noFill/>
          </a:ln>
        </p:spPr>
      </p:sp>
      <p:pic>
        <p:nvPicPr>
          <p:cNvPr id="601" name="Google Shape;601;p29"/>
          <p:cNvPicPr preferRelativeResize="0"/>
          <p:nvPr/>
        </p:nvPicPr>
        <p:blipFill>
          <a:blip r:embed="rId7">
            <a:alphaModFix/>
          </a:blip>
          <a:stretch>
            <a:fillRect/>
          </a:stretch>
        </p:blipFill>
        <p:spPr>
          <a:xfrm>
            <a:off x="6067075" y="2855825"/>
            <a:ext cx="6153975" cy="1538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924"/>
        </a:solidFill>
      </p:bgPr>
    </p:bg>
    <p:spTree>
      <p:nvGrpSpPr>
        <p:cNvPr id="117" name="Shape 117"/>
        <p:cNvGrpSpPr/>
        <p:nvPr/>
      </p:nvGrpSpPr>
      <p:grpSpPr>
        <a:xfrm>
          <a:off x="0" y="0"/>
          <a:ext cx="0" cy="0"/>
          <a:chOff x="0" y="0"/>
          <a:chExt cx="0" cy="0"/>
        </a:xfrm>
      </p:grpSpPr>
      <p:grpSp>
        <p:nvGrpSpPr>
          <p:cNvPr id="118" name="Google Shape;118;p12"/>
          <p:cNvGrpSpPr/>
          <p:nvPr/>
        </p:nvGrpSpPr>
        <p:grpSpPr>
          <a:xfrm>
            <a:off x="356372" y="188714"/>
            <a:ext cx="17575257" cy="9692581"/>
            <a:chOff x="0" y="-57150"/>
            <a:chExt cx="4628874" cy="2552779"/>
          </a:xfrm>
        </p:grpSpPr>
        <p:sp>
          <p:nvSpPr>
            <p:cNvPr id="119" name="Google Shape;119;p12"/>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120" name="Google Shape;120;p12"/>
            <p:cNvSpPr txBox="1"/>
            <p:nvPr/>
          </p:nvSpPr>
          <p:spPr>
            <a:xfrm>
              <a:off x="0" y="-57150"/>
              <a:ext cx="4628874" cy="2552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1" name="Google Shape;121;p12"/>
          <p:cNvPicPr preferRelativeResize="0"/>
          <p:nvPr/>
        </p:nvPicPr>
        <p:blipFill>
          <a:blip r:embed="rId3">
            <a:alphaModFix/>
          </a:blip>
          <a:stretch>
            <a:fillRect/>
          </a:stretch>
        </p:blipFill>
        <p:spPr>
          <a:xfrm>
            <a:off x="335400" y="380050"/>
            <a:ext cx="17625610" cy="9501300"/>
          </a:xfrm>
          <a:prstGeom prst="rect">
            <a:avLst/>
          </a:prstGeom>
          <a:noFill/>
          <a:ln>
            <a:noFill/>
          </a:ln>
        </p:spPr>
      </p:pic>
      <p:cxnSp>
        <p:nvCxnSpPr>
          <p:cNvPr id="122" name="Google Shape;122;p12"/>
          <p:cNvCxnSpPr/>
          <p:nvPr/>
        </p:nvCxnSpPr>
        <p:spPr>
          <a:xfrm>
            <a:off x="1561171" y="3962460"/>
            <a:ext cx="415155" cy="4593877"/>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123" name="Google Shape;123;p12"/>
          <p:cNvCxnSpPr/>
          <p:nvPr/>
        </p:nvCxnSpPr>
        <p:spPr>
          <a:xfrm flipH="1" rot="10800000">
            <a:off x="10036232" y="2494893"/>
            <a:ext cx="6749119" cy="6749119"/>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124" name="Google Shape;124;p12"/>
          <p:cNvCxnSpPr/>
          <p:nvPr/>
        </p:nvCxnSpPr>
        <p:spPr>
          <a:xfrm flipH="1" rot="10800000">
            <a:off x="10023092" y="1322975"/>
            <a:ext cx="6276149" cy="7955194"/>
          </a:xfrm>
          <a:prstGeom prst="straightConnector1">
            <a:avLst/>
          </a:prstGeom>
          <a:noFill/>
          <a:ln cap="flat" cmpd="sng" w="38100">
            <a:solidFill>
              <a:srgbClr val="B22828">
                <a:alpha val="49803"/>
              </a:srgbClr>
            </a:solidFill>
            <a:prstDash val="solid"/>
            <a:round/>
            <a:headEnd len="sm" w="sm" type="none"/>
            <a:tailEnd len="sm" w="sm" type="none"/>
          </a:ln>
        </p:spPr>
      </p:cxnSp>
      <p:sp>
        <p:nvSpPr>
          <p:cNvPr id="125" name="Google Shape;125;p12"/>
          <p:cNvSpPr txBox="1"/>
          <p:nvPr/>
        </p:nvSpPr>
        <p:spPr>
          <a:xfrm>
            <a:off x="7320476" y="6859849"/>
            <a:ext cx="3855399"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Elaborate on what you want to discuss. </a:t>
            </a:r>
            <a:endParaRPr/>
          </a:p>
        </p:txBody>
      </p:sp>
      <p:cxnSp>
        <p:nvCxnSpPr>
          <p:cNvPr id="126" name="Google Shape;126;p12"/>
          <p:cNvCxnSpPr/>
          <p:nvPr/>
        </p:nvCxnSpPr>
        <p:spPr>
          <a:xfrm>
            <a:off x="1976325" y="8556338"/>
            <a:ext cx="8059907" cy="701962"/>
          </a:xfrm>
          <a:prstGeom prst="straightConnector1">
            <a:avLst/>
          </a:prstGeom>
          <a:noFill/>
          <a:ln cap="flat" cmpd="sng" w="38100">
            <a:solidFill>
              <a:srgbClr val="B22828">
                <a:alpha val="49803"/>
              </a:srgbClr>
            </a:solidFill>
            <a:prstDash val="solid"/>
            <a:round/>
            <a:headEnd len="sm" w="sm" type="none"/>
            <a:tailEnd len="sm" w="sm" type="none"/>
          </a:ln>
        </p:spPr>
      </p:cxnSp>
      <p:grpSp>
        <p:nvGrpSpPr>
          <p:cNvPr id="127" name="Google Shape;127;p12"/>
          <p:cNvGrpSpPr/>
          <p:nvPr/>
        </p:nvGrpSpPr>
        <p:grpSpPr>
          <a:xfrm>
            <a:off x="16651863" y="2400300"/>
            <a:ext cx="189186" cy="189186"/>
            <a:chOff x="0" y="0"/>
            <a:chExt cx="812800" cy="812800"/>
          </a:xfrm>
        </p:grpSpPr>
        <p:sp>
          <p:nvSpPr>
            <p:cNvPr id="128" name="Google Shape;12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30" name="Google Shape;130;p12"/>
          <p:cNvCxnSpPr/>
          <p:nvPr/>
        </p:nvCxnSpPr>
        <p:spPr>
          <a:xfrm flipH="1">
            <a:off x="10045907" y="8171804"/>
            <a:ext cx="6867255" cy="1078840"/>
          </a:xfrm>
          <a:prstGeom prst="straightConnector1">
            <a:avLst/>
          </a:prstGeom>
          <a:noFill/>
          <a:ln cap="flat" cmpd="sng" w="38100">
            <a:solidFill>
              <a:srgbClr val="B22828">
                <a:alpha val="49803"/>
              </a:srgbClr>
            </a:solidFill>
            <a:prstDash val="solid"/>
            <a:round/>
            <a:headEnd len="sm" w="sm" type="none"/>
            <a:tailEnd len="sm" w="sm" type="none"/>
          </a:ln>
        </p:spPr>
      </p:cxnSp>
      <p:sp>
        <p:nvSpPr>
          <p:cNvPr id="131" name="Google Shape;131;p12"/>
          <p:cNvSpPr txBox="1"/>
          <p:nvPr/>
        </p:nvSpPr>
        <p:spPr>
          <a:xfrm>
            <a:off x="3960852" y="990600"/>
            <a:ext cx="10366296" cy="140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ermanent Marker"/>
                <a:ea typeface="Permanent Marker"/>
                <a:cs typeface="Permanent Marker"/>
                <a:sym typeface="Permanent Marker"/>
              </a:rPr>
              <a:t>Table Of Contents</a:t>
            </a:r>
            <a:endParaRPr/>
          </a:p>
        </p:txBody>
      </p:sp>
      <p:sp>
        <p:nvSpPr>
          <p:cNvPr id="132" name="Google Shape;132;p12"/>
          <p:cNvSpPr txBox="1"/>
          <p:nvPr/>
        </p:nvSpPr>
        <p:spPr>
          <a:xfrm>
            <a:off x="7789719" y="6185861"/>
            <a:ext cx="2916912"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000000"/>
                </a:solidFill>
                <a:latin typeface="Permanent Marker"/>
                <a:ea typeface="Permanent Marker"/>
                <a:cs typeface="Permanent Marker"/>
                <a:sym typeface="Permanent Marker"/>
              </a:rPr>
              <a:t>Our Projects</a:t>
            </a:r>
            <a:endParaRPr/>
          </a:p>
        </p:txBody>
      </p:sp>
      <p:sp>
        <p:nvSpPr>
          <p:cNvPr id="133" name="Google Shape;133;p12"/>
          <p:cNvSpPr txBox="1"/>
          <p:nvPr/>
        </p:nvSpPr>
        <p:spPr>
          <a:xfrm>
            <a:off x="2304474" y="6185861"/>
            <a:ext cx="3306074"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000000"/>
                </a:solidFill>
                <a:latin typeface="Permanent Marker"/>
                <a:ea typeface="Permanent Marker"/>
                <a:cs typeface="Permanent Marker"/>
                <a:sym typeface="Permanent Marker"/>
              </a:rPr>
              <a:t>Introduction</a:t>
            </a:r>
            <a:endParaRPr/>
          </a:p>
        </p:txBody>
      </p:sp>
      <p:sp>
        <p:nvSpPr>
          <p:cNvPr id="134" name="Google Shape;134;p12"/>
          <p:cNvSpPr txBox="1"/>
          <p:nvPr/>
        </p:nvSpPr>
        <p:spPr>
          <a:xfrm>
            <a:off x="2387972" y="6859849"/>
            <a:ext cx="3730291"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Elaborate on what you want to discuss. </a:t>
            </a:r>
            <a:endParaRPr/>
          </a:p>
        </p:txBody>
      </p:sp>
      <p:sp>
        <p:nvSpPr>
          <p:cNvPr id="135" name="Google Shape;135;p12"/>
          <p:cNvSpPr txBox="1"/>
          <p:nvPr/>
        </p:nvSpPr>
        <p:spPr>
          <a:xfrm>
            <a:off x="13334404" y="6185861"/>
            <a:ext cx="1999298"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000000"/>
                </a:solidFill>
                <a:latin typeface="Permanent Marker"/>
                <a:ea typeface="Permanent Marker"/>
                <a:cs typeface="Permanent Marker"/>
                <a:sym typeface="Permanent Marker"/>
              </a:rPr>
              <a:t>About Us</a:t>
            </a:r>
            <a:endParaRPr/>
          </a:p>
        </p:txBody>
      </p:sp>
      <p:sp>
        <p:nvSpPr>
          <p:cNvPr id="136" name="Google Shape;136;p12"/>
          <p:cNvSpPr txBox="1"/>
          <p:nvPr/>
        </p:nvSpPr>
        <p:spPr>
          <a:xfrm>
            <a:off x="12376025" y="6859849"/>
            <a:ext cx="3663683"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Elaborate on what you want to discuss. </a:t>
            </a:r>
            <a:endParaRPr/>
          </a:p>
        </p:txBody>
      </p:sp>
      <p:pic>
        <p:nvPicPr>
          <p:cNvPr id="137" name="Google Shape;137;p12"/>
          <p:cNvPicPr preferRelativeResize="0"/>
          <p:nvPr/>
        </p:nvPicPr>
        <p:blipFill>
          <a:blip r:embed="rId4">
            <a:alphaModFix/>
          </a:blip>
          <a:stretch>
            <a:fillRect/>
          </a:stretch>
        </p:blipFill>
        <p:spPr>
          <a:xfrm>
            <a:off x="1146025" y="928075"/>
            <a:ext cx="16526223" cy="8577799"/>
          </a:xfrm>
          <a:prstGeom prst="rect">
            <a:avLst/>
          </a:prstGeom>
          <a:noFill/>
          <a:ln>
            <a:noFill/>
          </a:ln>
        </p:spPr>
      </p:pic>
      <p:pic>
        <p:nvPicPr>
          <p:cNvPr id="138" name="Google Shape;138;p12"/>
          <p:cNvPicPr preferRelativeResize="0"/>
          <p:nvPr/>
        </p:nvPicPr>
        <p:blipFill>
          <a:blip r:embed="rId5">
            <a:alphaModFix/>
          </a:blip>
          <a:stretch>
            <a:fillRect/>
          </a:stretch>
        </p:blipFill>
        <p:spPr>
          <a:xfrm>
            <a:off x="2842600" y="2984676"/>
            <a:ext cx="12602778" cy="2769175"/>
          </a:xfrm>
          <a:prstGeom prst="rect">
            <a:avLst/>
          </a:prstGeom>
          <a:noFill/>
          <a:ln>
            <a:noFill/>
          </a:ln>
        </p:spPr>
      </p:pic>
      <p:sp>
        <p:nvSpPr>
          <p:cNvPr id="139" name="Google Shape;139;p12"/>
          <p:cNvSpPr txBox="1"/>
          <p:nvPr/>
        </p:nvSpPr>
        <p:spPr>
          <a:xfrm>
            <a:off x="8396164" y="3562298"/>
            <a:ext cx="1704000" cy="154470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10035" u="none" cap="none" strike="noStrike">
                <a:solidFill>
                  <a:srgbClr val="1A3E51"/>
                </a:solidFill>
                <a:latin typeface="Permanent Marker"/>
                <a:ea typeface="Permanent Marker"/>
                <a:cs typeface="Permanent Marker"/>
                <a:sym typeface="Permanent Marker"/>
              </a:rPr>
              <a:t>02</a:t>
            </a:r>
            <a:endParaRPr/>
          </a:p>
        </p:txBody>
      </p:sp>
      <p:sp>
        <p:nvSpPr>
          <p:cNvPr id="140" name="Google Shape;140;p12"/>
          <p:cNvSpPr txBox="1"/>
          <p:nvPr/>
        </p:nvSpPr>
        <p:spPr>
          <a:xfrm>
            <a:off x="13425326" y="3562300"/>
            <a:ext cx="1704000" cy="154470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10035" u="none" cap="none" strike="noStrike">
                <a:solidFill>
                  <a:srgbClr val="1A3E51"/>
                </a:solidFill>
                <a:latin typeface="Permanent Marker"/>
                <a:ea typeface="Permanent Marker"/>
                <a:cs typeface="Permanent Marker"/>
                <a:sym typeface="Permanent Marker"/>
              </a:rPr>
              <a:t>03</a:t>
            </a:r>
            <a:endParaRPr/>
          </a:p>
        </p:txBody>
      </p:sp>
      <p:sp>
        <p:nvSpPr>
          <p:cNvPr id="141" name="Google Shape;141;p12"/>
          <p:cNvSpPr txBox="1"/>
          <p:nvPr/>
        </p:nvSpPr>
        <p:spPr>
          <a:xfrm>
            <a:off x="3314633" y="3562298"/>
            <a:ext cx="1285800" cy="154470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10035" u="none" cap="none" strike="noStrike">
                <a:solidFill>
                  <a:srgbClr val="1A3E51"/>
                </a:solidFill>
                <a:latin typeface="Permanent Marker"/>
                <a:ea typeface="Permanent Marker"/>
                <a:cs typeface="Permanent Marker"/>
                <a:sym typeface="Permanent Marker"/>
              </a:rPr>
              <a:t>01</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924"/>
        </a:solidFill>
      </p:bgPr>
    </p:bg>
    <p:spTree>
      <p:nvGrpSpPr>
        <p:cNvPr id="145" name="Shape 145"/>
        <p:cNvGrpSpPr/>
        <p:nvPr/>
      </p:nvGrpSpPr>
      <p:grpSpPr>
        <a:xfrm>
          <a:off x="0" y="0"/>
          <a:ext cx="0" cy="0"/>
          <a:chOff x="0" y="0"/>
          <a:chExt cx="0" cy="0"/>
        </a:xfrm>
      </p:grpSpPr>
      <p:grpSp>
        <p:nvGrpSpPr>
          <p:cNvPr id="146" name="Google Shape;146;p13"/>
          <p:cNvGrpSpPr/>
          <p:nvPr/>
        </p:nvGrpSpPr>
        <p:grpSpPr>
          <a:xfrm>
            <a:off x="356372" y="188714"/>
            <a:ext cx="17575257" cy="9692581"/>
            <a:chOff x="0" y="-57150"/>
            <a:chExt cx="4628874" cy="2552779"/>
          </a:xfrm>
        </p:grpSpPr>
        <p:sp>
          <p:nvSpPr>
            <p:cNvPr id="147" name="Google Shape;147;p13"/>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148" name="Google Shape;148;p13"/>
            <p:cNvSpPr txBox="1"/>
            <p:nvPr/>
          </p:nvSpPr>
          <p:spPr>
            <a:xfrm>
              <a:off x="0" y="-57150"/>
              <a:ext cx="4628874" cy="2552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9" name="Google Shape;149;p13"/>
          <p:cNvPicPr preferRelativeResize="0"/>
          <p:nvPr/>
        </p:nvPicPr>
        <p:blipFill>
          <a:blip r:embed="rId3">
            <a:alphaModFix/>
          </a:blip>
          <a:stretch>
            <a:fillRect/>
          </a:stretch>
        </p:blipFill>
        <p:spPr>
          <a:xfrm>
            <a:off x="356375" y="436725"/>
            <a:ext cx="17624202" cy="9500544"/>
          </a:xfrm>
          <a:prstGeom prst="rect">
            <a:avLst/>
          </a:prstGeom>
          <a:noFill/>
          <a:ln>
            <a:noFill/>
          </a:ln>
        </p:spPr>
      </p:pic>
      <p:pic>
        <p:nvPicPr>
          <p:cNvPr id="150" name="Google Shape;150;p13"/>
          <p:cNvPicPr preferRelativeResize="0"/>
          <p:nvPr/>
        </p:nvPicPr>
        <p:blipFill>
          <a:blip r:embed="rId4">
            <a:alphaModFix/>
          </a:blip>
          <a:stretch>
            <a:fillRect/>
          </a:stretch>
        </p:blipFill>
        <p:spPr>
          <a:xfrm>
            <a:off x="11747138" y="1515225"/>
            <a:ext cx="5211358" cy="7701424"/>
          </a:xfrm>
          <a:prstGeom prst="rect">
            <a:avLst/>
          </a:prstGeom>
          <a:noFill/>
          <a:ln>
            <a:noFill/>
          </a:ln>
        </p:spPr>
      </p:pic>
      <p:pic>
        <p:nvPicPr>
          <p:cNvPr id="151" name="Google Shape;151;p13"/>
          <p:cNvPicPr preferRelativeResize="0"/>
          <p:nvPr/>
        </p:nvPicPr>
        <p:blipFill>
          <a:blip r:embed="rId5">
            <a:alphaModFix/>
          </a:blip>
          <a:stretch>
            <a:fillRect/>
          </a:stretch>
        </p:blipFill>
        <p:spPr>
          <a:xfrm>
            <a:off x="9642602" y="6978003"/>
            <a:ext cx="1397450" cy="1766496"/>
          </a:xfrm>
          <a:prstGeom prst="rect">
            <a:avLst/>
          </a:prstGeom>
          <a:noFill/>
          <a:ln>
            <a:noFill/>
          </a:ln>
        </p:spPr>
      </p:pic>
      <p:pic>
        <p:nvPicPr>
          <p:cNvPr id="152" name="Google Shape;152;p13"/>
          <p:cNvPicPr preferRelativeResize="0"/>
          <p:nvPr/>
        </p:nvPicPr>
        <p:blipFill>
          <a:blip r:embed="rId6">
            <a:alphaModFix/>
          </a:blip>
          <a:stretch>
            <a:fillRect/>
          </a:stretch>
        </p:blipFill>
        <p:spPr>
          <a:xfrm>
            <a:off x="12672050" y="1358326"/>
            <a:ext cx="2093400" cy="3455673"/>
          </a:xfrm>
          <a:prstGeom prst="rect">
            <a:avLst/>
          </a:prstGeom>
          <a:noFill/>
          <a:ln>
            <a:noFill/>
          </a:ln>
        </p:spPr>
      </p:pic>
      <p:sp>
        <p:nvSpPr>
          <p:cNvPr id="153" name="Google Shape;153;p13"/>
          <p:cNvSpPr txBox="1"/>
          <p:nvPr/>
        </p:nvSpPr>
        <p:spPr>
          <a:xfrm>
            <a:off x="2589886" y="3648930"/>
            <a:ext cx="9338182" cy="140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ermanent Marker"/>
                <a:ea typeface="Permanent Marker"/>
                <a:cs typeface="Permanent Marker"/>
                <a:sym typeface="Permanent Marker"/>
              </a:rPr>
              <a:t>Introduction</a:t>
            </a:r>
            <a:endParaRPr/>
          </a:p>
        </p:txBody>
      </p:sp>
      <p:sp>
        <p:nvSpPr>
          <p:cNvPr id="154" name="Google Shape;154;p13"/>
          <p:cNvSpPr txBox="1"/>
          <p:nvPr/>
        </p:nvSpPr>
        <p:spPr>
          <a:xfrm>
            <a:off x="3760525" y="5176384"/>
            <a:ext cx="6996902"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Elaborate on what you want to discuss. </a:t>
            </a:r>
            <a:endParaRPr/>
          </a:p>
        </p:txBody>
      </p:sp>
      <p:sp>
        <p:nvSpPr>
          <p:cNvPr id="155" name="Google Shape;155;p13"/>
          <p:cNvSpPr txBox="1"/>
          <p:nvPr/>
        </p:nvSpPr>
        <p:spPr>
          <a:xfrm>
            <a:off x="6060825" y="1220975"/>
            <a:ext cx="2093400" cy="21510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US" sz="13974" u="none" cap="none" strike="noStrike">
                <a:solidFill>
                  <a:srgbClr val="000000"/>
                </a:solidFill>
                <a:latin typeface="Permanent Marker"/>
                <a:ea typeface="Permanent Marker"/>
                <a:cs typeface="Permanent Marker"/>
                <a:sym typeface="Permanent Marker"/>
              </a:rPr>
              <a:t>01</a:t>
            </a:r>
            <a:endParaRPr/>
          </a:p>
        </p:txBody>
      </p:sp>
      <p:cxnSp>
        <p:nvCxnSpPr>
          <p:cNvPr id="156" name="Google Shape;156;p13"/>
          <p:cNvCxnSpPr/>
          <p:nvPr/>
        </p:nvCxnSpPr>
        <p:spPr>
          <a:xfrm flipH="1" rot="10800000">
            <a:off x="10246474" y="4560114"/>
            <a:ext cx="4210727" cy="3116114"/>
          </a:xfrm>
          <a:prstGeom prst="straightConnector1">
            <a:avLst/>
          </a:prstGeom>
          <a:noFill/>
          <a:ln cap="flat" cmpd="sng" w="38100">
            <a:solidFill>
              <a:srgbClr val="B22828">
                <a:alpha val="49803"/>
              </a:srgbClr>
            </a:solidFill>
            <a:prstDash val="solid"/>
            <a:round/>
            <a:headEnd len="sm" w="sm" type="none"/>
            <a:tailEnd len="sm" w="sm" type="none"/>
          </a:ln>
        </p:spPr>
      </p:cxnSp>
      <p:sp>
        <p:nvSpPr>
          <p:cNvPr id="157" name="Google Shape;157;p13"/>
          <p:cNvSpPr txBox="1"/>
          <p:nvPr/>
        </p:nvSpPr>
        <p:spPr>
          <a:xfrm rot="518196">
            <a:off x="9964851" y="8092601"/>
            <a:ext cx="717265" cy="166158"/>
          </a:xfrm>
          <a:prstGeom prst="rect">
            <a:avLst/>
          </a:prstGeom>
          <a:noFill/>
          <a:ln>
            <a:noFill/>
          </a:ln>
        </p:spPr>
        <p:txBody>
          <a:bodyPr anchorCtr="0" anchor="t" bIns="0" lIns="0" spcFirstLastPara="1" rIns="0" wrap="square" tIns="0">
            <a:spAutoFit/>
          </a:bodyPr>
          <a:lstStyle/>
          <a:p>
            <a:pPr indent="0" lvl="0" marL="0" marR="0" rtl="0" algn="ctr">
              <a:lnSpc>
                <a:spcPct val="140361"/>
              </a:lnSpc>
              <a:spcBef>
                <a:spcPts val="0"/>
              </a:spcBef>
              <a:spcAft>
                <a:spcPts val="0"/>
              </a:spcAft>
              <a:buNone/>
            </a:pPr>
            <a:r>
              <a:rPr b="0" i="0" lang="en-US" sz="498" u="none" cap="none" strike="noStrike">
                <a:solidFill>
                  <a:srgbClr val="B22828"/>
                </a:solidFill>
                <a:latin typeface="Permanent Marker"/>
                <a:ea typeface="Permanent Marker"/>
                <a:cs typeface="Permanent Marker"/>
                <a:sym typeface="Permanent Marker"/>
              </a:rPr>
              <a:t>Elaborate on what you want to discuss. </a:t>
            </a:r>
            <a:endParaRPr/>
          </a:p>
        </p:txBody>
      </p:sp>
      <p:cxnSp>
        <p:nvCxnSpPr>
          <p:cNvPr id="158" name="Google Shape;158;p13"/>
          <p:cNvCxnSpPr/>
          <p:nvPr/>
        </p:nvCxnSpPr>
        <p:spPr>
          <a:xfrm flipH="1">
            <a:off x="1336592" y="7526913"/>
            <a:ext cx="9028490" cy="1281882"/>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159" name="Google Shape;159;p13"/>
          <p:cNvCxnSpPr/>
          <p:nvPr/>
        </p:nvCxnSpPr>
        <p:spPr>
          <a:xfrm rot="10800000">
            <a:off x="3237167" y="6370871"/>
            <a:ext cx="7088007" cy="1056084"/>
          </a:xfrm>
          <a:prstGeom prst="straightConnector1">
            <a:avLst/>
          </a:prstGeom>
          <a:noFill/>
          <a:ln cap="flat" cmpd="sng" w="38100">
            <a:solidFill>
              <a:srgbClr val="B22828">
                <a:alpha val="49803"/>
              </a:srgbClr>
            </a:solidFill>
            <a:prstDash val="solid"/>
            <a:round/>
            <a:headEnd len="sm" w="sm" type="none"/>
            <a:tailEnd len="sm" w="sm" type="none"/>
          </a:ln>
        </p:spPr>
      </p:cxnSp>
      <p:pic>
        <p:nvPicPr>
          <p:cNvPr id="160" name="Google Shape;160;p13"/>
          <p:cNvPicPr preferRelativeResize="0"/>
          <p:nvPr/>
        </p:nvPicPr>
        <p:blipFill>
          <a:blip r:embed="rId7">
            <a:alphaModFix/>
          </a:blip>
          <a:stretch>
            <a:fillRect/>
          </a:stretch>
        </p:blipFill>
        <p:spPr>
          <a:xfrm>
            <a:off x="1574726" y="5867338"/>
            <a:ext cx="2836975" cy="3336176"/>
          </a:xfrm>
          <a:prstGeom prst="rect">
            <a:avLst/>
          </a:prstGeom>
          <a:noFill/>
          <a:ln>
            <a:noFill/>
          </a:ln>
        </p:spPr>
      </p:pic>
      <p:pic>
        <p:nvPicPr>
          <p:cNvPr id="161" name="Google Shape;161;p13"/>
          <p:cNvPicPr preferRelativeResize="0"/>
          <p:nvPr/>
        </p:nvPicPr>
        <p:blipFill>
          <a:blip r:embed="rId8">
            <a:alphaModFix/>
          </a:blip>
          <a:stretch>
            <a:fillRect/>
          </a:stretch>
        </p:blipFill>
        <p:spPr>
          <a:xfrm>
            <a:off x="1454062" y="1759536"/>
            <a:ext cx="1397450" cy="1283231"/>
          </a:xfrm>
          <a:prstGeom prst="rect">
            <a:avLst/>
          </a:prstGeom>
          <a:noFill/>
          <a:ln>
            <a:noFill/>
          </a:ln>
        </p:spPr>
      </p:pic>
      <p:pic>
        <p:nvPicPr>
          <p:cNvPr id="162" name="Google Shape;162;p13"/>
          <p:cNvPicPr preferRelativeResize="0"/>
          <p:nvPr/>
        </p:nvPicPr>
        <p:blipFill>
          <a:blip r:embed="rId9">
            <a:alphaModFix/>
          </a:blip>
          <a:stretch>
            <a:fillRect/>
          </a:stretch>
        </p:blipFill>
        <p:spPr>
          <a:xfrm>
            <a:off x="979625" y="5868050"/>
            <a:ext cx="2660650" cy="3334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924"/>
        </a:solidFill>
      </p:bgPr>
    </p:bg>
    <p:spTree>
      <p:nvGrpSpPr>
        <p:cNvPr id="166" name="Shape 166"/>
        <p:cNvGrpSpPr/>
        <p:nvPr/>
      </p:nvGrpSpPr>
      <p:grpSpPr>
        <a:xfrm>
          <a:off x="0" y="0"/>
          <a:ext cx="0" cy="0"/>
          <a:chOff x="0" y="0"/>
          <a:chExt cx="0" cy="0"/>
        </a:xfrm>
      </p:grpSpPr>
      <p:grpSp>
        <p:nvGrpSpPr>
          <p:cNvPr id="167" name="Google Shape;167;p14"/>
          <p:cNvGrpSpPr/>
          <p:nvPr/>
        </p:nvGrpSpPr>
        <p:grpSpPr>
          <a:xfrm>
            <a:off x="356372" y="188714"/>
            <a:ext cx="17575257" cy="9692581"/>
            <a:chOff x="0" y="-57150"/>
            <a:chExt cx="4628874" cy="2552779"/>
          </a:xfrm>
        </p:grpSpPr>
        <p:sp>
          <p:nvSpPr>
            <p:cNvPr id="168" name="Google Shape;168;p14"/>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169" name="Google Shape;169;p14"/>
            <p:cNvSpPr txBox="1"/>
            <p:nvPr/>
          </p:nvSpPr>
          <p:spPr>
            <a:xfrm>
              <a:off x="0" y="-57150"/>
              <a:ext cx="4628874" cy="2552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0" name="Google Shape;170;p14"/>
          <p:cNvPicPr preferRelativeResize="0"/>
          <p:nvPr/>
        </p:nvPicPr>
        <p:blipFill>
          <a:blip r:embed="rId3">
            <a:alphaModFix/>
          </a:blip>
          <a:stretch>
            <a:fillRect/>
          </a:stretch>
        </p:blipFill>
        <p:spPr>
          <a:xfrm>
            <a:off x="296413" y="374100"/>
            <a:ext cx="17695176" cy="9538800"/>
          </a:xfrm>
          <a:prstGeom prst="rect">
            <a:avLst/>
          </a:prstGeom>
          <a:noFill/>
          <a:ln>
            <a:noFill/>
          </a:ln>
        </p:spPr>
      </p:pic>
      <p:pic>
        <p:nvPicPr>
          <p:cNvPr id="171" name="Google Shape;171;p14"/>
          <p:cNvPicPr preferRelativeResize="0"/>
          <p:nvPr/>
        </p:nvPicPr>
        <p:blipFill>
          <a:blip r:embed="rId4">
            <a:alphaModFix/>
          </a:blip>
          <a:stretch>
            <a:fillRect/>
          </a:stretch>
        </p:blipFill>
        <p:spPr>
          <a:xfrm>
            <a:off x="10875950" y="770425"/>
            <a:ext cx="1032850" cy="1373025"/>
          </a:xfrm>
          <a:prstGeom prst="rect">
            <a:avLst/>
          </a:prstGeom>
          <a:noFill/>
          <a:ln>
            <a:noFill/>
          </a:ln>
        </p:spPr>
      </p:pic>
      <p:pic>
        <p:nvPicPr>
          <p:cNvPr id="172" name="Google Shape;172;p14"/>
          <p:cNvPicPr preferRelativeResize="0"/>
          <p:nvPr/>
        </p:nvPicPr>
        <p:blipFill>
          <a:blip r:embed="rId5">
            <a:alphaModFix/>
          </a:blip>
          <a:stretch>
            <a:fillRect/>
          </a:stretch>
        </p:blipFill>
        <p:spPr>
          <a:xfrm>
            <a:off x="10875950" y="1236019"/>
            <a:ext cx="6418101" cy="8025681"/>
          </a:xfrm>
          <a:prstGeom prst="rect">
            <a:avLst/>
          </a:prstGeom>
          <a:noFill/>
          <a:ln>
            <a:noFill/>
          </a:ln>
        </p:spPr>
      </p:pic>
      <p:pic>
        <p:nvPicPr>
          <p:cNvPr id="173" name="Google Shape;173;p14"/>
          <p:cNvPicPr preferRelativeResize="0"/>
          <p:nvPr/>
        </p:nvPicPr>
        <p:blipFill>
          <a:blip r:embed="rId6">
            <a:alphaModFix/>
          </a:blip>
          <a:stretch>
            <a:fillRect/>
          </a:stretch>
        </p:blipFill>
        <p:spPr>
          <a:xfrm>
            <a:off x="1996250" y="4357825"/>
            <a:ext cx="8391773" cy="4491040"/>
          </a:xfrm>
          <a:prstGeom prst="rect">
            <a:avLst/>
          </a:prstGeom>
          <a:noFill/>
          <a:ln>
            <a:noFill/>
          </a:ln>
        </p:spPr>
      </p:pic>
      <p:sp>
        <p:nvSpPr>
          <p:cNvPr id="174" name="Google Shape;174;p14"/>
          <p:cNvSpPr txBox="1"/>
          <p:nvPr/>
        </p:nvSpPr>
        <p:spPr>
          <a:xfrm>
            <a:off x="1541564" y="1115981"/>
            <a:ext cx="8175723" cy="2781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ermanent Marker"/>
                <a:ea typeface="Permanent Marker"/>
                <a:cs typeface="Permanent Marker"/>
                <a:sym typeface="Permanent Marker"/>
              </a:rPr>
              <a:t>Welcome To Presentation</a:t>
            </a:r>
            <a:endParaRPr/>
          </a:p>
        </p:txBody>
      </p:sp>
      <p:sp>
        <p:nvSpPr>
          <p:cNvPr id="175" name="Google Shape;175;p14"/>
          <p:cNvSpPr txBox="1"/>
          <p:nvPr/>
        </p:nvSpPr>
        <p:spPr>
          <a:xfrm>
            <a:off x="2180822" y="5654230"/>
            <a:ext cx="3091039" cy="155067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I'm Rain, and I'll be sharing with you my beautiful ideas. </a:t>
            </a:r>
            <a:endParaRPr/>
          </a:p>
        </p:txBody>
      </p:sp>
      <p:sp>
        <p:nvSpPr>
          <p:cNvPr id="176" name="Google Shape;176;p14"/>
          <p:cNvSpPr txBox="1"/>
          <p:nvPr/>
        </p:nvSpPr>
        <p:spPr>
          <a:xfrm>
            <a:off x="7069772" y="5802820"/>
            <a:ext cx="2989241" cy="12344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Follow me at @reallygreatsite to learn more. </a:t>
            </a:r>
            <a:endParaRPr/>
          </a:p>
        </p:txBody>
      </p:sp>
      <p:cxnSp>
        <p:nvCxnSpPr>
          <p:cNvPr id="177" name="Google Shape;177;p14"/>
          <p:cNvCxnSpPr/>
          <p:nvPr/>
        </p:nvCxnSpPr>
        <p:spPr>
          <a:xfrm rot="10800000">
            <a:off x="893495" y="4335361"/>
            <a:ext cx="1281166" cy="4781378"/>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178" name="Google Shape;178;p14"/>
          <p:cNvCxnSpPr/>
          <p:nvPr/>
        </p:nvCxnSpPr>
        <p:spPr>
          <a:xfrm flipH="1" rot="10800000">
            <a:off x="2176551" y="9109818"/>
            <a:ext cx="8697501" cy="21082"/>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179" name="Google Shape;179;p14"/>
          <p:cNvCxnSpPr/>
          <p:nvPr/>
        </p:nvCxnSpPr>
        <p:spPr>
          <a:xfrm flipH="1" rot="10800000">
            <a:off x="10814712" y="6491397"/>
            <a:ext cx="6149240" cy="2615911"/>
          </a:xfrm>
          <a:prstGeom prst="straightConnector1">
            <a:avLst/>
          </a:prstGeom>
          <a:noFill/>
          <a:ln cap="flat" cmpd="sng" w="38100">
            <a:solidFill>
              <a:srgbClr val="B22828">
                <a:alpha val="49803"/>
              </a:srgbClr>
            </a:solidFill>
            <a:prstDash val="solid"/>
            <a:round/>
            <a:headEnd len="sm" w="sm" type="none"/>
            <a:tailEnd len="sm" w="sm" type="none"/>
          </a:ln>
        </p:spPr>
      </p:cxnSp>
      <p:sp>
        <p:nvSpPr>
          <p:cNvPr id="180" name="Google Shape;180;p14"/>
          <p:cNvSpPr txBox="1"/>
          <p:nvPr/>
        </p:nvSpPr>
        <p:spPr>
          <a:xfrm rot="-60390">
            <a:off x="11126061" y="1463997"/>
            <a:ext cx="433673" cy="335491"/>
          </a:xfrm>
          <a:prstGeom prst="rect">
            <a:avLst/>
          </a:prstGeom>
          <a:noFill/>
          <a:ln>
            <a:noFill/>
          </a:ln>
        </p:spPr>
        <p:txBody>
          <a:bodyPr anchorCtr="0" anchor="t" bIns="0" lIns="0" spcFirstLastPara="1" rIns="0" wrap="square" tIns="0">
            <a:spAutoFit/>
          </a:bodyPr>
          <a:lstStyle/>
          <a:p>
            <a:pPr indent="0" lvl="0" marL="0" marR="0" rtl="0" algn="ctr">
              <a:lnSpc>
                <a:spcPct val="140361"/>
              </a:lnSpc>
              <a:spcBef>
                <a:spcPts val="0"/>
              </a:spcBef>
              <a:spcAft>
                <a:spcPts val="0"/>
              </a:spcAft>
              <a:buNone/>
            </a:pPr>
            <a:r>
              <a:rPr b="0" i="0" lang="en-US" sz="498" u="none" cap="none" strike="noStrike">
                <a:solidFill>
                  <a:srgbClr val="B22828"/>
                </a:solidFill>
                <a:latin typeface="Permanent Marker"/>
                <a:ea typeface="Permanent Marker"/>
                <a:cs typeface="Permanent Marker"/>
                <a:sym typeface="Permanent Marker"/>
              </a:rPr>
              <a:t>Elaborate on what you want to discuss. </a:t>
            </a:r>
            <a:endParaRPr/>
          </a:p>
        </p:txBody>
      </p:sp>
      <p:cxnSp>
        <p:nvCxnSpPr>
          <p:cNvPr id="181" name="Google Shape;181;p14"/>
          <p:cNvCxnSpPr/>
          <p:nvPr/>
        </p:nvCxnSpPr>
        <p:spPr>
          <a:xfrm flipH="1" rot="10800000">
            <a:off x="10668825" y="2280227"/>
            <a:ext cx="1734249" cy="6760737"/>
          </a:xfrm>
          <a:prstGeom prst="straightConnector1">
            <a:avLst/>
          </a:prstGeom>
          <a:noFill/>
          <a:ln cap="flat" cmpd="sng" w="28575">
            <a:solidFill>
              <a:srgbClr val="B22828">
                <a:alpha val="49803"/>
              </a:srgbClr>
            </a:solidFill>
            <a:prstDash val="solid"/>
            <a:round/>
            <a:headEnd len="sm" w="sm" type="none"/>
            <a:tailEnd len="sm" w="sm" type="none"/>
          </a:ln>
        </p:spPr>
      </p:cxnSp>
      <p:pic>
        <p:nvPicPr>
          <p:cNvPr id="182" name="Google Shape;182;p14"/>
          <p:cNvPicPr preferRelativeResize="0"/>
          <p:nvPr/>
        </p:nvPicPr>
        <p:blipFill>
          <a:blip r:embed="rId7">
            <a:alphaModFix/>
          </a:blip>
          <a:stretch>
            <a:fillRect/>
          </a:stretch>
        </p:blipFill>
        <p:spPr>
          <a:xfrm>
            <a:off x="602896" y="3897271"/>
            <a:ext cx="553250" cy="729560"/>
          </a:xfrm>
          <a:prstGeom prst="rect">
            <a:avLst/>
          </a:prstGeom>
          <a:noFill/>
          <a:ln>
            <a:noFill/>
          </a:ln>
        </p:spPr>
      </p:pic>
      <p:pic>
        <p:nvPicPr>
          <p:cNvPr id="183" name="Google Shape;183;p14"/>
          <p:cNvPicPr preferRelativeResize="0"/>
          <p:nvPr/>
        </p:nvPicPr>
        <p:blipFill>
          <a:blip r:embed="rId8">
            <a:alphaModFix/>
          </a:blip>
          <a:stretch>
            <a:fillRect/>
          </a:stretch>
        </p:blipFill>
        <p:spPr>
          <a:xfrm>
            <a:off x="1883045" y="8671298"/>
            <a:ext cx="674825" cy="724202"/>
          </a:xfrm>
          <a:prstGeom prst="rect">
            <a:avLst/>
          </a:prstGeom>
          <a:noFill/>
          <a:ln>
            <a:noFill/>
          </a:ln>
        </p:spPr>
      </p:pic>
      <p:pic>
        <p:nvPicPr>
          <p:cNvPr id="184" name="Google Shape;184;p14"/>
          <p:cNvPicPr preferRelativeResize="0"/>
          <p:nvPr/>
        </p:nvPicPr>
        <p:blipFill>
          <a:blip r:embed="rId9">
            <a:alphaModFix/>
          </a:blip>
          <a:stretch>
            <a:fillRect/>
          </a:stretch>
        </p:blipFill>
        <p:spPr>
          <a:xfrm>
            <a:off x="10388025" y="8634646"/>
            <a:ext cx="674825" cy="797501"/>
          </a:xfrm>
          <a:prstGeom prst="rect">
            <a:avLst/>
          </a:prstGeom>
          <a:noFill/>
          <a:ln>
            <a:noFill/>
          </a:ln>
        </p:spPr>
      </p:pic>
      <p:pic>
        <p:nvPicPr>
          <p:cNvPr id="185" name="Google Shape;185;p14"/>
          <p:cNvPicPr preferRelativeResize="0"/>
          <p:nvPr/>
        </p:nvPicPr>
        <p:blipFill>
          <a:blip r:embed="rId9">
            <a:alphaModFix/>
          </a:blip>
          <a:stretch>
            <a:fillRect/>
          </a:stretch>
        </p:blipFill>
        <p:spPr>
          <a:xfrm>
            <a:off x="16697500" y="5933958"/>
            <a:ext cx="674825" cy="797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924"/>
        </a:solidFill>
      </p:bgPr>
    </p:bg>
    <p:spTree>
      <p:nvGrpSpPr>
        <p:cNvPr id="189" name="Shape 189"/>
        <p:cNvGrpSpPr/>
        <p:nvPr/>
      </p:nvGrpSpPr>
      <p:grpSpPr>
        <a:xfrm>
          <a:off x="0" y="0"/>
          <a:ext cx="0" cy="0"/>
          <a:chOff x="0" y="0"/>
          <a:chExt cx="0" cy="0"/>
        </a:xfrm>
      </p:grpSpPr>
      <p:grpSp>
        <p:nvGrpSpPr>
          <p:cNvPr id="190" name="Google Shape;190;p15"/>
          <p:cNvGrpSpPr/>
          <p:nvPr/>
        </p:nvGrpSpPr>
        <p:grpSpPr>
          <a:xfrm>
            <a:off x="356372" y="188714"/>
            <a:ext cx="17575257" cy="9692581"/>
            <a:chOff x="0" y="-57150"/>
            <a:chExt cx="4628874" cy="2552779"/>
          </a:xfrm>
        </p:grpSpPr>
        <p:sp>
          <p:nvSpPr>
            <p:cNvPr id="191" name="Google Shape;191;p15"/>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192" name="Google Shape;192;p15"/>
            <p:cNvSpPr txBox="1"/>
            <p:nvPr/>
          </p:nvSpPr>
          <p:spPr>
            <a:xfrm>
              <a:off x="0" y="-57150"/>
              <a:ext cx="4628874" cy="2552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3" name="Google Shape;193;p15"/>
          <p:cNvPicPr preferRelativeResize="0"/>
          <p:nvPr/>
        </p:nvPicPr>
        <p:blipFill>
          <a:blip r:embed="rId3">
            <a:alphaModFix/>
          </a:blip>
          <a:stretch>
            <a:fillRect/>
          </a:stretch>
        </p:blipFill>
        <p:spPr>
          <a:xfrm>
            <a:off x="356375" y="428625"/>
            <a:ext cx="17575373" cy="9474224"/>
          </a:xfrm>
          <a:prstGeom prst="rect">
            <a:avLst/>
          </a:prstGeom>
          <a:noFill/>
          <a:ln>
            <a:noFill/>
          </a:ln>
        </p:spPr>
      </p:pic>
      <p:pic>
        <p:nvPicPr>
          <p:cNvPr id="194" name="Google Shape;194;p15"/>
          <p:cNvPicPr preferRelativeResize="0"/>
          <p:nvPr/>
        </p:nvPicPr>
        <p:blipFill>
          <a:blip r:embed="rId4">
            <a:alphaModFix/>
          </a:blip>
          <a:stretch>
            <a:fillRect/>
          </a:stretch>
        </p:blipFill>
        <p:spPr>
          <a:xfrm>
            <a:off x="12317676" y="3038175"/>
            <a:ext cx="4962101" cy="6222434"/>
          </a:xfrm>
          <a:prstGeom prst="rect">
            <a:avLst/>
          </a:prstGeom>
          <a:noFill/>
          <a:ln>
            <a:noFill/>
          </a:ln>
        </p:spPr>
      </p:pic>
      <p:pic>
        <p:nvPicPr>
          <p:cNvPr id="195" name="Google Shape;195;p15"/>
          <p:cNvPicPr preferRelativeResize="0"/>
          <p:nvPr/>
        </p:nvPicPr>
        <p:blipFill>
          <a:blip r:embed="rId5">
            <a:alphaModFix/>
          </a:blip>
          <a:stretch>
            <a:fillRect/>
          </a:stretch>
        </p:blipFill>
        <p:spPr>
          <a:xfrm>
            <a:off x="10393420" y="4522112"/>
            <a:ext cx="2182379" cy="2815225"/>
          </a:xfrm>
          <a:prstGeom prst="rect">
            <a:avLst/>
          </a:prstGeom>
          <a:noFill/>
          <a:ln>
            <a:noFill/>
          </a:ln>
        </p:spPr>
      </p:pic>
      <p:sp>
        <p:nvSpPr>
          <p:cNvPr id="196" name="Google Shape;196;p15"/>
          <p:cNvSpPr/>
          <p:nvPr/>
        </p:nvSpPr>
        <p:spPr>
          <a:xfrm rot="-397294">
            <a:off x="2247243" y="3163945"/>
            <a:ext cx="1552533" cy="1872573"/>
          </a:xfrm>
          <a:custGeom>
            <a:rect b="b" l="l" r="r" t="t"/>
            <a:pathLst>
              <a:path extrusionOk="0" h="1872573" w="1552533">
                <a:moveTo>
                  <a:pt x="0" y="0"/>
                </a:moveTo>
                <a:lnTo>
                  <a:pt x="1552533" y="0"/>
                </a:lnTo>
                <a:lnTo>
                  <a:pt x="1552533" y="1872573"/>
                </a:lnTo>
                <a:lnTo>
                  <a:pt x="0" y="1872573"/>
                </a:lnTo>
                <a:lnTo>
                  <a:pt x="0" y="0"/>
                </a:lnTo>
                <a:close/>
              </a:path>
            </a:pathLst>
          </a:custGeom>
          <a:blipFill rotWithShape="1">
            <a:blip r:embed="rId6">
              <a:alphaModFix/>
            </a:blip>
            <a:stretch>
              <a:fillRect b="0" l="0" r="0" t="0"/>
            </a:stretch>
          </a:blipFill>
          <a:ln>
            <a:noFill/>
          </a:ln>
        </p:spPr>
      </p:sp>
      <p:sp>
        <p:nvSpPr>
          <p:cNvPr id="197" name="Google Shape;197;p15"/>
          <p:cNvSpPr/>
          <p:nvPr/>
        </p:nvSpPr>
        <p:spPr>
          <a:xfrm flipH="1" rot="1428262">
            <a:off x="13551465" y="2944219"/>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7">
              <a:alphaModFix/>
            </a:blip>
            <a:stretch>
              <a:fillRect b="0" l="0" r="0" t="0"/>
            </a:stretch>
          </a:blipFill>
          <a:ln>
            <a:noFill/>
          </a:ln>
        </p:spPr>
      </p:sp>
      <p:sp>
        <p:nvSpPr>
          <p:cNvPr id="198" name="Google Shape;198;p15"/>
          <p:cNvSpPr/>
          <p:nvPr/>
        </p:nvSpPr>
        <p:spPr>
          <a:xfrm rot="316136">
            <a:off x="14683999" y="3057228"/>
            <a:ext cx="445463" cy="662174"/>
          </a:xfrm>
          <a:custGeom>
            <a:rect b="b" l="l" r="r" t="t"/>
            <a:pathLst>
              <a:path extrusionOk="0" h="662174" w="445463">
                <a:moveTo>
                  <a:pt x="0" y="0"/>
                </a:moveTo>
                <a:lnTo>
                  <a:pt x="445463" y="0"/>
                </a:lnTo>
                <a:lnTo>
                  <a:pt x="445463" y="662174"/>
                </a:lnTo>
                <a:lnTo>
                  <a:pt x="0" y="662174"/>
                </a:lnTo>
                <a:lnTo>
                  <a:pt x="0" y="0"/>
                </a:lnTo>
                <a:close/>
              </a:path>
            </a:pathLst>
          </a:custGeom>
          <a:blipFill rotWithShape="1">
            <a:blip r:embed="rId8">
              <a:alphaModFix/>
            </a:blip>
            <a:stretch>
              <a:fillRect b="0" l="0" r="0" t="0"/>
            </a:stretch>
          </a:blipFill>
          <a:ln>
            <a:noFill/>
          </a:ln>
        </p:spPr>
      </p:sp>
      <p:cxnSp>
        <p:nvCxnSpPr>
          <p:cNvPr id="199" name="Google Shape;199;p15"/>
          <p:cNvCxnSpPr/>
          <p:nvPr/>
        </p:nvCxnSpPr>
        <p:spPr>
          <a:xfrm>
            <a:off x="10730842" y="4643699"/>
            <a:ext cx="2632843" cy="2239407"/>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200" name="Google Shape;200;p15"/>
          <p:cNvCxnSpPr/>
          <p:nvPr/>
        </p:nvCxnSpPr>
        <p:spPr>
          <a:xfrm flipH="1" rot="10800000">
            <a:off x="10730842" y="3217577"/>
            <a:ext cx="3043354" cy="5271244"/>
          </a:xfrm>
          <a:prstGeom prst="straightConnector1">
            <a:avLst/>
          </a:prstGeom>
          <a:noFill/>
          <a:ln cap="flat" cmpd="sng" w="38100">
            <a:solidFill>
              <a:srgbClr val="B22828">
                <a:alpha val="49803"/>
              </a:srgbClr>
            </a:solidFill>
            <a:prstDash val="solid"/>
            <a:round/>
            <a:headEnd len="sm" w="sm" type="none"/>
            <a:tailEnd len="sm" w="sm" type="none"/>
          </a:ln>
        </p:spPr>
      </p:cxnSp>
      <p:sp>
        <p:nvSpPr>
          <p:cNvPr id="201" name="Google Shape;201;p15"/>
          <p:cNvSpPr/>
          <p:nvPr/>
        </p:nvSpPr>
        <p:spPr>
          <a:xfrm flipH="1" rot="1428262">
            <a:off x="10498544" y="7764915"/>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7">
              <a:alphaModFix/>
            </a:blip>
            <a:stretch>
              <a:fillRect b="0" l="0" r="0" t="0"/>
            </a:stretch>
          </a:blipFill>
          <a:ln>
            <a:noFill/>
          </a:ln>
        </p:spPr>
      </p:sp>
      <p:sp>
        <p:nvSpPr>
          <p:cNvPr id="202" name="Google Shape;202;p15"/>
          <p:cNvSpPr/>
          <p:nvPr/>
        </p:nvSpPr>
        <p:spPr>
          <a:xfrm rot="316136">
            <a:off x="13299270" y="6261255"/>
            <a:ext cx="445463" cy="662174"/>
          </a:xfrm>
          <a:custGeom>
            <a:rect b="b" l="l" r="r" t="t"/>
            <a:pathLst>
              <a:path extrusionOk="0" h="662174" w="445463">
                <a:moveTo>
                  <a:pt x="0" y="0"/>
                </a:moveTo>
                <a:lnTo>
                  <a:pt x="445463" y="0"/>
                </a:lnTo>
                <a:lnTo>
                  <a:pt x="445463" y="662174"/>
                </a:lnTo>
                <a:lnTo>
                  <a:pt x="0" y="662174"/>
                </a:lnTo>
                <a:lnTo>
                  <a:pt x="0" y="0"/>
                </a:lnTo>
                <a:close/>
              </a:path>
            </a:pathLst>
          </a:custGeom>
          <a:blipFill rotWithShape="1">
            <a:blip r:embed="rId7">
              <a:alphaModFix/>
            </a:blip>
            <a:stretch>
              <a:fillRect b="0" l="0" r="0" t="0"/>
            </a:stretch>
          </a:blipFill>
          <a:ln>
            <a:noFill/>
          </a:ln>
        </p:spPr>
      </p:sp>
      <p:cxnSp>
        <p:nvCxnSpPr>
          <p:cNvPr id="203" name="Google Shape;203;p15"/>
          <p:cNvCxnSpPr/>
          <p:nvPr/>
        </p:nvCxnSpPr>
        <p:spPr>
          <a:xfrm>
            <a:off x="1075744" y="8354513"/>
            <a:ext cx="8209089" cy="469310"/>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204" name="Google Shape;204;p15"/>
          <p:cNvCxnSpPr/>
          <p:nvPr/>
        </p:nvCxnSpPr>
        <p:spPr>
          <a:xfrm flipH="1">
            <a:off x="1087683" y="1515938"/>
            <a:ext cx="1005792" cy="6846737"/>
          </a:xfrm>
          <a:prstGeom prst="straightConnector1">
            <a:avLst/>
          </a:prstGeom>
          <a:noFill/>
          <a:ln cap="flat" cmpd="sng" w="38100">
            <a:solidFill>
              <a:srgbClr val="B22828">
                <a:alpha val="49803"/>
              </a:srgbClr>
            </a:solidFill>
            <a:prstDash val="solid"/>
            <a:round/>
            <a:headEnd len="sm" w="sm" type="none"/>
            <a:tailEnd len="sm" w="sm" type="none"/>
          </a:ln>
        </p:spPr>
      </p:cxnSp>
      <p:sp>
        <p:nvSpPr>
          <p:cNvPr id="205" name="Google Shape;205;p15"/>
          <p:cNvSpPr/>
          <p:nvPr/>
        </p:nvSpPr>
        <p:spPr>
          <a:xfrm flipH="1" rot="1148325">
            <a:off x="1844737" y="1083424"/>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9">
              <a:alphaModFix/>
            </a:blip>
            <a:stretch>
              <a:fillRect b="0" l="0" r="0" t="0"/>
            </a:stretch>
          </a:blipFill>
          <a:ln>
            <a:noFill/>
          </a:ln>
        </p:spPr>
      </p:sp>
      <p:sp>
        <p:nvSpPr>
          <p:cNvPr id="206" name="Google Shape;206;p15"/>
          <p:cNvSpPr/>
          <p:nvPr/>
        </p:nvSpPr>
        <p:spPr>
          <a:xfrm flipH="1" rot="2100560">
            <a:off x="9062101" y="8163878"/>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9">
              <a:alphaModFix/>
            </a:blip>
            <a:stretch>
              <a:fillRect b="0" l="0" r="0" t="0"/>
            </a:stretch>
          </a:blipFill>
          <a:ln>
            <a:noFill/>
          </a:ln>
        </p:spPr>
      </p:sp>
      <p:sp>
        <p:nvSpPr>
          <p:cNvPr id="207" name="Google Shape;207;p15"/>
          <p:cNvSpPr txBox="1"/>
          <p:nvPr/>
        </p:nvSpPr>
        <p:spPr>
          <a:xfrm>
            <a:off x="4513804" y="990600"/>
            <a:ext cx="9260392" cy="140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ermanent Marker"/>
                <a:ea typeface="Permanent Marker"/>
                <a:cs typeface="Permanent Marker"/>
                <a:sym typeface="Permanent Marker"/>
              </a:rPr>
              <a:t>Description</a:t>
            </a:r>
            <a:endParaRPr/>
          </a:p>
        </p:txBody>
      </p:sp>
      <p:sp>
        <p:nvSpPr>
          <p:cNvPr id="208" name="Google Shape;208;p15"/>
          <p:cNvSpPr txBox="1"/>
          <p:nvPr/>
        </p:nvSpPr>
        <p:spPr>
          <a:xfrm>
            <a:off x="4338180" y="6242200"/>
            <a:ext cx="3012043"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99" u="none" cap="none" strike="noStrike">
                <a:solidFill>
                  <a:srgbClr val="000000"/>
                </a:solidFill>
                <a:latin typeface="Permanent Marker"/>
                <a:ea typeface="Permanent Marker"/>
                <a:cs typeface="Permanent Marker"/>
                <a:sym typeface="Permanent Marker"/>
              </a:rPr>
              <a:t>What we do? </a:t>
            </a:r>
            <a:endParaRPr/>
          </a:p>
        </p:txBody>
      </p:sp>
      <p:sp>
        <p:nvSpPr>
          <p:cNvPr id="209" name="Google Shape;209;p15"/>
          <p:cNvSpPr txBox="1"/>
          <p:nvPr/>
        </p:nvSpPr>
        <p:spPr>
          <a:xfrm>
            <a:off x="4338180" y="3406187"/>
            <a:ext cx="2885718"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99" u="none" cap="none" strike="noStrike">
                <a:solidFill>
                  <a:srgbClr val="000000"/>
                </a:solidFill>
                <a:latin typeface="Permanent Marker"/>
                <a:ea typeface="Permanent Marker"/>
                <a:cs typeface="Permanent Marker"/>
                <a:sym typeface="Permanent Marker"/>
              </a:rPr>
              <a:t>Who we are?</a:t>
            </a:r>
            <a:endParaRPr/>
          </a:p>
        </p:txBody>
      </p:sp>
      <p:sp>
        <p:nvSpPr>
          <p:cNvPr id="210" name="Google Shape;210;p15"/>
          <p:cNvSpPr txBox="1"/>
          <p:nvPr/>
        </p:nvSpPr>
        <p:spPr>
          <a:xfrm>
            <a:off x="4338180" y="4104574"/>
            <a:ext cx="4805820"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Roboto Mono"/>
                <a:ea typeface="Roboto Mono"/>
                <a:cs typeface="Roboto Mono"/>
                <a:sym typeface="Roboto Mono"/>
              </a:rPr>
              <a:t>Briefly elaborate on what you want to discuss. </a:t>
            </a:r>
            <a:endParaRPr/>
          </a:p>
        </p:txBody>
      </p:sp>
      <p:sp>
        <p:nvSpPr>
          <p:cNvPr id="211" name="Google Shape;211;p15"/>
          <p:cNvSpPr txBox="1"/>
          <p:nvPr/>
        </p:nvSpPr>
        <p:spPr>
          <a:xfrm>
            <a:off x="4338180" y="6940587"/>
            <a:ext cx="4805820"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Roboto Mono"/>
                <a:ea typeface="Roboto Mono"/>
                <a:cs typeface="Roboto Mono"/>
                <a:sym typeface="Roboto Mono"/>
              </a:rPr>
              <a:t>Briefly elaborate on what you want to discuss. </a:t>
            </a:r>
            <a:endParaRPr/>
          </a:p>
        </p:txBody>
      </p:sp>
      <p:sp>
        <p:nvSpPr>
          <p:cNvPr id="212" name="Google Shape;212;p15"/>
          <p:cNvSpPr/>
          <p:nvPr/>
        </p:nvSpPr>
        <p:spPr>
          <a:xfrm rot="873391">
            <a:off x="2354860" y="5793730"/>
            <a:ext cx="1552533" cy="1872573"/>
          </a:xfrm>
          <a:custGeom>
            <a:rect b="b" l="l" r="r" t="t"/>
            <a:pathLst>
              <a:path extrusionOk="0" h="1872573" w="1552533">
                <a:moveTo>
                  <a:pt x="0" y="0"/>
                </a:moveTo>
                <a:lnTo>
                  <a:pt x="1552534" y="0"/>
                </a:lnTo>
                <a:lnTo>
                  <a:pt x="1552534" y="1872573"/>
                </a:lnTo>
                <a:lnTo>
                  <a:pt x="0" y="1872573"/>
                </a:lnTo>
                <a:lnTo>
                  <a:pt x="0" y="0"/>
                </a:lnTo>
                <a:close/>
              </a:path>
            </a:pathLst>
          </a:custGeom>
          <a:blipFill rotWithShape="1">
            <a:blip r:embed="rId6">
              <a:alphaModFix/>
            </a:blip>
            <a:stretch>
              <a:fillRect b="0" l="0" r="0" t="0"/>
            </a:stretch>
          </a:blipFill>
          <a:ln>
            <a:noFill/>
          </a:ln>
        </p:spPr>
      </p:sp>
      <p:cxnSp>
        <p:nvCxnSpPr>
          <p:cNvPr id="213" name="Google Shape;213;p15"/>
          <p:cNvCxnSpPr/>
          <p:nvPr/>
        </p:nvCxnSpPr>
        <p:spPr>
          <a:xfrm>
            <a:off x="998598" y="8348818"/>
            <a:ext cx="2842169" cy="1049249"/>
          </a:xfrm>
          <a:prstGeom prst="straightConnector1">
            <a:avLst/>
          </a:prstGeom>
          <a:noFill/>
          <a:ln cap="flat" cmpd="sng" w="38100">
            <a:solidFill>
              <a:srgbClr val="B22828">
                <a:alpha val="49803"/>
              </a:srgbClr>
            </a:solidFill>
            <a:prstDash val="solid"/>
            <a:round/>
            <a:headEnd len="sm" w="sm" type="none"/>
            <a:tailEnd len="sm" w="sm" type="none"/>
          </a:ln>
        </p:spPr>
      </p:cxnSp>
      <p:sp>
        <p:nvSpPr>
          <p:cNvPr id="214" name="Google Shape;214;p15"/>
          <p:cNvSpPr/>
          <p:nvPr/>
        </p:nvSpPr>
        <p:spPr>
          <a:xfrm flipH="1" rot="2507519">
            <a:off x="3607572" y="8927213"/>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8">
              <a:alphaModFix/>
            </a:blip>
            <a:stretch>
              <a:fillRect b="0" l="0" r="0" t="0"/>
            </a:stretch>
          </a:blipFill>
          <a:ln>
            <a:noFill/>
          </a:ln>
        </p:spPr>
      </p:sp>
      <p:pic>
        <p:nvPicPr>
          <p:cNvPr id="215" name="Google Shape;215;p15"/>
          <p:cNvPicPr preferRelativeResize="0"/>
          <p:nvPr/>
        </p:nvPicPr>
        <p:blipFill>
          <a:blip r:embed="rId10">
            <a:alphaModFix/>
          </a:blip>
          <a:stretch>
            <a:fillRect/>
          </a:stretch>
        </p:blipFill>
        <p:spPr>
          <a:xfrm>
            <a:off x="2646575" y="3800675"/>
            <a:ext cx="868450" cy="868450"/>
          </a:xfrm>
          <a:prstGeom prst="rect">
            <a:avLst/>
          </a:prstGeom>
          <a:noFill/>
          <a:ln>
            <a:noFill/>
          </a:ln>
        </p:spPr>
      </p:pic>
      <p:pic>
        <p:nvPicPr>
          <p:cNvPr id="216" name="Google Shape;216;p15"/>
          <p:cNvPicPr preferRelativeResize="0"/>
          <p:nvPr/>
        </p:nvPicPr>
        <p:blipFill>
          <a:blip r:embed="rId11">
            <a:alphaModFix/>
          </a:blip>
          <a:stretch>
            <a:fillRect/>
          </a:stretch>
        </p:blipFill>
        <p:spPr>
          <a:xfrm>
            <a:off x="2781595" y="6415901"/>
            <a:ext cx="868450" cy="862699"/>
          </a:xfrm>
          <a:prstGeom prst="rect">
            <a:avLst/>
          </a:prstGeom>
          <a:noFill/>
          <a:ln>
            <a:noFill/>
          </a:ln>
        </p:spPr>
      </p:pic>
      <p:sp>
        <p:nvSpPr>
          <p:cNvPr id="217" name="Google Shape;217;p15"/>
          <p:cNvSpPr/>
          <p:nvPr/>
        </p:nvSpPr>
        <p:spPr>
          <a:xfrm flipH="1" rot="1428262">
            <a:off x="805969" y="7893084"/>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9">
              <a:alphaModFix/>
            </a:blip>
            <a:stretch>
              <a:fillRect b="0" l="0" r="0" t="0"/>
            </a:stretch>
          </a:blipFill>
          <a:ln>
            <a:noFill/>
          </a:ln>
        </p:spPr>
      </p:sp>
      <p:sp>
        <p:nvSpPr>
          <p:cNvPr id="218" name="Google Shape;218;p15"/>
          <p:cNvSpPr/>
          <p:nvPr/>
        </p:nvSpPr>
        <p:spPr>
          <a:xfrm flipH="1" rot="1428262">
            <a:off x="10508110" y="4312612"/>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8">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924"/>
        </a:solidFill>
      </p:bgPr>
    </p:bg>
    <p:spTree>
      <p:nvGrpSpPr>
        <p:cNvPr id="222" name="Shape 222"/>
        <p:cNvGrpSpPr/>
        <p:nvPr/>
      </p:nvGrpSpPr>
      <p:grpSpPr>
        <a:xfrm>
          <a:off x="0" y="0"/>
          <a:ext cx="0" cy="0"/>
          <a:chOff x="0" y="0"/>
          <a:chExt cx="0" cy="0"/>
        </a:xfrm>
      </p:grpSpPr>
      <p:grpSp>
        <p:nvGrpSpPr>
          <p:cNvPr id="223" name="Google Shape;223;p16"/>
          <p:cNvGrpSpPr/>
          <p:nvPr/>
        </p:nvGrpSpPr>
        <p:grpSpPr>
          <a:xfrm>
            <a:off x="356372" y="188714"/>
            <a:ext cx="17575257" cy="9692581"/>
            <a:chOff x="0" y="-57150"/>
            <a:chExt cx="4628874" cy="2552779"/>
          </a:xfrm>
        </p:grpSpPr>
        <p:sp>
          <p:nvSpPr>
            <p:cNvPr id="224" name="Google Shape;224;p16"/>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225" name="Google Shape;225;p16"/>
            <p:cNvSpPr txBox="1"/>
            <p:nvPr/>
          </p:nvSpPr>
          <p:spPr>
            <a:xfrm>
              <a:off x="0" y="-57150"/>
              <a:ext cx="4628874" cy="2552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6" name="Google Shape;226;p16"/>
          <p:cNvPicPr preferRelativeResize="0"/>
          <p:nvPr/>
        </p:nvPicPr>
        <p:blipFill>
          <a:blip r:embed="rId3">
            <a:alphaModFix/>
          </a:blip>
          <a:stretch>
            <a:fillRect/>
          </a:stretch>
        </p:blipFill>
        <p:spPr>
          <a:xfrm>
            <a:off x="356375" y="390875"/>
            <a:ext cx="17577923" cy="9475599"/>
          </a:xfrm>
          <a:prstGeom prst="rect">
            <a:avLst/>
          </a:prstGeom>
          <a:noFill/>
          <a:ln>
            <a:noFill/>
          </a:ln>
        </p:spPr>
      </p:pic>
      <p:grpSp>
        <p:nvGrpSpPr>
          <p:cNvPr id="227" name="Google Shape;227;p16"/>
          <p:cNvGrpSpPr/>
          <p:nvPr/>
        </p:nvGrpSpPr>
        <p:grpSpPr>
          <a:xfrm rot="5400000">
            <a:off x="9301457" y="6581970"/>
            <a:ext cx="1713476" cy="2422096"/>
            <a:chOff x="0" y="0"/>
            <a:chExt cx="3267456" cy="4618736"/>
          </a:xfrm>
        </p:grpSpPr>
        <p:sp>
          <p:nvSpPr>
            <p:cNvPr id="228" name="Google Shape;228;p16"/>
            <p:cNvSpPr/>
            <p:nvPr/>
          </p:nvSpPr>
          <p:spPr>
            <a:xfrm>
              <a:off x="0" y="0"/>
              <a:ext cx="3267456" cy="4618736"/>
            </a:xfrm>
            <a:custGeom>
              <a:rect b="b" l="l" r="r" t="t"/>
              <a:pathLst>
                <a:path extrusionOk="0" h="4618736" w="3267456">
                  <a:moveTo>
                    <a:pt x="3267456" y="4618736"/>
                  </a:moveTo>
                  <a:lnTo>
                    <a:pt x="0" y="4618736"/>
                  </a:lnTo>
                  <a:lnTo>
                    <a:pt x="0" y="0"/>
                  </a:lnTo>
                  <a:lnTo>
                    <a:pt x="3267456" y="0"/>
                  </a:lnTo>
                  <a:lnTo>
                    <a:pt x="3267456" y="4618736"/>
                  </a:lnTo>
                  <a:close/>
                </a:path>
              </a:pathLst>
            </a:custGeom>
            <a:blipFill rotWithShape="1">
              <a:blip r:embed="rId4">
                <a:alphaModFix/>
              </a:blip>
              <a:stretch>
                <a:fillRect b="0" l="-3" r="-2" t="0"/>
              </a:stretch>
            </a:blipFill>
            <a:ln>
              <a:noFill/>
            </a:ln>
          </p:spPr>
        </p:sp>
        <p:sp>
          <p:nvSpPr>
            <p:cNvPr id="229" name="Google Shape;229;p16"/>
            <p:cNvSpPr/>
            <p:nvPr/>
          </p:nvSpPr>
          <p:spPr>
            <a:xfrm>
              <a:off x="144163" y="140959"/>
              <a:ext cx="2993427" cy="4317015"/>
            </a:xfrm>
            <a:custGeom>
              <a:rect b="b" l="l" r="r" t="t"/>
              <a:pathLst>
                <a:path extrusionOk="0" h="4317015" w="2993427">
                  <a:moveTo>
                    <a:pt x="2993427" y="12700"/>
                  </a:moveTo>
                  <a:lnTo>
                    <a:pt x="2935892" y="4317015"/>
                  </a:lnTo>
                  <a:lnTo>
                    <a:pt x="0" y="4275547"/>
                  </a:lnTo>
                  <a:lnTo>
                    <a:pt x="0" y="0"/>
                  </a:lnTo>
                  <a:lnTo>
                    <a:pt x="2993427" y="12700"/>
                  </a:lnTo>
                  <a:close/>
                </a:path>
              </a:pathLst>
            </a:custGeom>
            <a:solidFill>
              <a:srgbClr val="E8E8E8"/>
            </a:solidFill>
            <a:ln cap="flat" cmpd="sng" w="12700">
              <a:solidFill>
                <a:srgbClr val="000000"/>
              </a:solidFill>
              <a:prstDash val="solid"/>
              <a:round/>
              <a:headEnd len="sm" w="sm" type="none"/>
              <a:tailEnd len="sm" w="sm" type="none"/>
            </a:ln>
          </p:spPr>
        </p:sp>
      </p:grpSp>
      <p:grpSp>
        <p:nvGrpSpPr>
          <p:cNvPr id="230" name="Google Shape;230;p16"/>
          <p:cNvGrpSpPr/>
          <p:nvPr/>
        </p:nvGrpSpPr>
        <p:grpSpPr>
          <a:xfrm rot="5400000">
            <a:off x="2838893" y="3415553"/>
            <a:ext cx="1713476" cy="2422096"/>
            <a:chOff x="0" y="0"/>
            <a:chExt cx="3267456" cy="4618736"/>
          </a:xfrm>
        </p:grpSpPr>
        <p:sp>
          <p:nvSpPr>
            <p:cNvPr id="231" name="Google Shape;231;p16"/>
            <p:cNvSpPr/>
            <p:nvPr/>
          </p:nvSpPr>
          <p:spPr>
            <a:xfrm>
              <a:off x="0" y="0"/>
              <a:ext cx="3267456" cy="4618736"/>
            </a:xfrm>
            <a:custGeom>
              <a:rect b="b" l="l" r="r" t="t"/>
              <a:pathLst>
                <a:path extrusionOk="0" h="4618736" w="3267456">
                  <a:moveTo>
                    <a:pt x="3267456" y="4618736"/>
                  </a:moveTo>
                  <a:lnTo>
                    <a:pt x="0" y="4618736"/>
                  </a:lnTo>
                  <a:lnTo>
                    <a:pt x="0" y="0"/>
                  </a:lnTo>
                  <a:lnTo>
                    <a:pt x="3267456" y="0"/>
                  </a:lnTo>
                  <a:lnTo>
                    <a:pt x="3267456" y="4618736"/>
                  </a:lnTo>
                  <a:close/>
                </a:path>
              </a:pathLst>
            </a:custGeom>
            <a:blipFill rotWithShape="1">
              <a:blip r:embed="rId4">
                <a:alphaModFix/>
              </a:blip>
              <a:stretch>
                <a:fillRect b="0" l="-3" r="-2" t="0"/>
              </a:stretch>
            </a:blipFill>
            <a:ln>
              <a:noFill/>
            </a:ln>
          </p:spPr>
        </p:sp>
        <p:sp>
          <p:nvSpPr>
            <p:cNvPr id="232" name="Google Shape;232;p16"/>
            <p:cNvSpPr/>
            <p:nvPr/>
          </p:nvSpPr>
          <p:spPr>
            <a:xfrm>
              <a:off x="144163" y="140959"/>
              <a:ext cx="2993427" cy="4317015"/>
            </a:xfrm>
            <a:custGeom>
              <a:rect b="b" l="l" r="r" t="t"/>
              <a:pathLst>
                <a:path extrusionOk="0" h="4317015" w="2993427">
                  <a:moveTo>
                    <a:pt x="2993427" y="12700"/>
                  </a:moveTo>
                  <a:lnTo>
                    <a:pt x="2935892" y="4317015"/>
                  </a:lnTo>
                  <a:lnTo>
                    <a:pt x="0" y="4275547"/>
                  </a:lnTo>
                  <a:lnTo>
                    <a:pt x="0" y="0"/>
                  </a:lnTo>
                  <a:lnTo>
                    <a:pt x="2993427" y="12700"/>
                  </a:lnTo>
                  <a:close/>
                </a:path>
              </a:pathLst>
            </a:custGeom>
            <a:solidFill>
              <a:srgbClr val="E8E8E8"/>
            </a:solidFill>
            <a:ln cap="flat" cmpd="sng" w="12700">
              <a:solidFill>
                <a:srgbClr val="000000"/>
              </a:solidFill>
              <a:prstDash val="solid"/>
              <a:round/>
              <a:headEnd len="sm" w="sm" type="none"/>
              <a:tailEnd len="sm" w="sm" type="none"/>
            </a:ln>
          </p:spPr>
        </p:sp>
      </p:grpSp>
      <p:sp>
        <p:nvSpPr>
          <p:cNvPr id="233" name="Google Shape;233;p16"/>
          <p:cNvSpPr/>
          <p:nvPr/>
        </p:nvSpPr>
        <p:spPr>
          <a:xfrm flipH="1" rot="1249590">
            <a:off x="15823196" y="5266192"/>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5">
              <a:alphaModFix/>
            </a:blip>
            <a:stretch>
              <a:fillRect b="0" l="0" r="0" t="0"/>
            </a:stretch>
          </a:blipFill>
          <a:ln>
            <a:noFill/>
          </a:ln>
        </p:spPr>
      </p:sp>
      <p:sp>
        <p:nvSpPr>
          <p:cNvPr id="234" name="Google Shape;234;p16"/>
          <p:cNvSpPr/>
          <p:nvPr/>
        </p:nvSpPr>
        <p:spPr>
          <a:xfrm>
            <a:off x="11976549" y="4368368"/>
            <a:ext cx="1113578" cy="1114971"/>
          </a:xfrm>
          <a:custGeom>
            <a:rect b="b" l="l" r="r" t="t"/>
            <a:pathLst>
              <a:path extrusionOk="0" h="1114971" w="1113578">
                <a:moveTo>
                  <a:pt x="0" y="0"/>
                </a:moveTo>
                <a:lnTo>
                  <a:pt x="1113578" y="0"/>
                </a:lnTo>
                <a:lnTo>
                  <a:pt x="1113578" y="1114972"/>
                </a:lnTo>
                <a:lnTo>
                  <a:pt x="0" y="1114972"/>
                </a:lnTo>
                <a:lnTo>
                  <a:pt x="0" y="0"/>
                </a:lnTo>
                <a:close/>
              </a:path>
            </a:pathLst>
          </a:custGeom>
          <a:blipFill rotWithShape="1">
            <a:blip r:embed="rId6">
              <a:alphaModFix/>
            </a:blip>
            <a:stretch>
              <a:fillRect b="0" l="0" r="0" t="0"/>
            </a:stretch>
          </a:blipFill>
          <a:ln>
            <a:noFill/>
          </a:ln>
        </p:spPr>
      </p:sp>
      <p:cxnSp>
        <p:nvCxnSpPr>
          <p:cNvPr id="235" name="Google Shape;235;p16"/>
          <p:cNvCxnSpPr/>
          <p:nvPr/>
        </p:nvCxnSpPr>
        <p:spPr>
          <a:xfrm flipH="1" rot="10800000">
            <a:off x="4186511" y="4727152"/>
            <a:ext cx="8229824" cy="3102655"/>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236" name="Google Shape;236;p16"/>
          <p:cNvCxnSpPr/>
          <p:nvPr/>
        </p:nvCxnSpPr>
        <p:spPr>
          <a:xfrm rot="10800000">
            <a:off x="12486835" y="4687659"/>
            <a:ext cx="3559093" cy="924409"/>
          </a:xfrm>
          <a:prstGeom prst="straightConnector1">
            <a:avLst/>
          </a:prstGeom>
          <a:noFill/>
          <a:ln cap="flat" cmpd="sng" w="38100">
            <a:solidFill>
              <a:srgbClr val="B22828">
                <a:alpha val="49803"/>
              </a:srgbClr>
            </a:solidFill>
            <a:prstDash val="solid"/>
            <a:round/>
            <a:headEnd len="sm" w="sm" type="none"/>
            <a:tailEnd len="sm" w="sm" type="none"/>
          </a:ln>
        </p:spPr>
      </p:cxnSp>
      <p:sp>
        <p:nvSpPr>
          <p:cNvPr id="237" name="Google Shape;237;p16"/>
          <p:cNvSpPr/>
          <p:nvPr/>
        </p:nvSpPr>
        <p:spPr>
          <a:xfrm rot="873391">
            <a:off x="14909565" y="2637975"/>
            <a:ext cx="1118601" cy="1349189"/>
          </a:xfrm>
          <a:custGeom>
            <a:rect b="b" l="l" r="r" t="t"/>
            <a:pathLst>
              <a:path extrusionOk="0" h="1349189" w="1118601">
                <a:moveTo>
                  <a:pt x="0" y="0"/>
                </a:moveTo>
                <a:lnTo>
                  <a:pt x="1118601" y="0"/>
                </a:lnTo>
                <a:lnTo>
                  <a:pt x="1118601" y="1349189"/>
                </a:lnTo>
                <a:lnTo>
                  <a:pt x="0" y="1349189"/>
                </a:lnTo>
                <a:lnTo>
                  <a:pt x="0" y="0"/>
                </a:lnTo>
                <a:close/>
              </a:path>
            </a:pathLst>
          </a:custGeom>
          <a:blipFill rotWithShape="1">
            <a:blip r:embed="rId7">
              <a:alphaModFix/>
            </a:blip>
            <a:stretch>
              <a:fillRect b="0" l="0" r="0" t="0"/>
            </a:stretch>
          </a:blipFill>
          <a:ln>
            <a:noFill/>
          </a:ln>
        </p:spPr>
      </p:sp>
      <p:cxnSp>
        <p:nvCxnSpPr>
          <p:cNvPr id="238" name="Google Shape;238;p16"/>
          <p:cNvCxnSpPr/>
          <p:nvPr/>
        </p:nvCxnSpPr>
        <p:spPr>
          <a:xfrm flipH="1">
            <a:off x="12497344" y="2902996"/>
            <a:ext cx="2684097" cy="1653281"/>
          </a:xfrm>
          <a:prstGeom prst="straightConnector1">
            <a:avLst/>
          </a:prstGeom>
          <a:noFill/>
          <a:ln cap="flat" cmpd="sng" w="38100">
            <a:solidFill>
              <a:srgbClr val="B22828">
                <a:alpha val="49803"/>
              </a:srgbClr>
            </a:solidFill>
            <a:prstDash val="solid"/>
            <a:round/>
            <a:headEnd len="sm" w="sm" type="none"/>
            <a:tailEnd len="sm" w="sm" type="none"/>
          </a:ln>
        </p:spPr>
      </p:cxnSp>
      <p:sp>
        <p:nvSpPr>
          <p:cNvPr id="239" name="Google Shape;239;p16"/>
          <p:cNvSpPr/>
          <p:nvPr/>
        </p:nvSpPr>
        <p:spPr>
          <a:xfrm flipH="1" rot="1249590">
            <a:off x="12264103" y="4163639"/>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8">
              <a:alphaModFix/>
            </a:blip>
            <a:stretch>
              <a:fillRect b="0" l="0" r="0" t="0"/>
            </a:stretch>
          </a:blipFill>
          <a:ln>
            <a:noFill/>
          </a:ln>
        </p:spPr>
      </p:sp>
      <p:sp>
        <p:nvSpPr>
          <p:cNvPr id="240" name="Google Shape;240;p16"/>
          <p:cNvSpPr/>
          <p:nvPr/>
        </p:nvSpPr>
        <p:spPr>
          <a:xfrm rot="-931852">
            <a:off x="1265802" y="7264098"/>
            <a:ext cx="1714861" cy="743990"/>
          </a:xfrm>
          <a:custGeom>
            <a:rect b="b" l="l" r="r" t="t"/>
            <a:pathLst>
              <a:path extrusionOk="0" h="743990" w="1714861">
                <a:moveTo>
                  <a:pt x="0" y="0"/>
                </a:moveTo>
                <a:lnTo>
                  <a:pt x="1714861" y="0"/>
                </a:lnTo>
                <a:lnTo>
                  <a:pt x="1714861" y="743991"/>
                </a:lnTo>
                <a:lnTo>
                  <a:pt x="0" y="743991"/>
                </a:lnTo>
                <a:lnTo>
                  <a:pt x="0" y="0"/>
                </a:lnTo>
                <a:close/>
              </a:path>
            </a:pathLst>
          </a:custGeom>
          <a:blipFill rotWithShape="1">
            <a:blip r:embed="rId6">
              <a:alphaModFix/>
            </a:blip>
            <a:stretch>
              <a:fillRect b="-26996" l="0" r="0" t="-103780"/>
            </a:stretch>
          </a:blipFill>
          <a:ln>
            <a:noFill/>
          </a:ln>
        </p:spPr>
      </p:sp>
      <p:cxnSp>
        <p:nvCxnSpPr>
          <p:cNvPr id="241" name="Google Shape;241;p16"/>
          <p:cNvCxnSpPr/>
          <p:nvPr/>
        </p:nvCxnSpPr>
        <p:spPr>
          <a:xfrm rot="10800000">
            <a:off x="2376218" y="7197108"/>
            <a:ext cx="1797153" cy="595911"/>
          </a:xfrm>
          <a:prstGeom prst="straightConnector1">
            <a:avLst/>
          </a:prstGeom>
          <a:noFill/>
          <a:ln cap="flat" cmpd="sng" w="38100">
            <a:solidFill>
              <a:srgbClr val="B22828">
                <a:alpha val="49803"/>
              </a:srgbClr>
            </a:solidFill>
            <a:prstDash val="solid"/>
            <a:round/>
            <a:headEnd len="sm" w="sm" type="none"/>
            <a:tailEnd len="sm" w="sm" type="none"/>
          </a:ln>
        </p:spPr>
      </p:cxnSp>
      <p:sp>
        <p:nvSpPr>
          <p:cNvPr id="242" name="Google Shape;242;p16"/>
          <p:cNvSpPr/>
          <p:nvPr/>
        </p:nvSpPr>
        <p:spPr>
          <a:xfrm flipH="1" rot="1886066">
            <a:off x="2129558" y="6759531"/>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8">
              <a:alphaModFix/>
            </a:blip>
            <a:stretch>
              <a:fillRect b="0" l="0" r="0" t="0"/>
            </a:stretch>
          </a:blipFill>
          <a:ln>
            <a:noFill/>
          </a:ln>
        </p:spPr>
      </p:sp>
      <p:sp>
        <p:nvSpPr>
          <p:cNvPr id="243" name="Google Shape;243;p16"/>
          <p:cNvSpPr txBox="1"/>
          <p:nvPr/>
        </p:nvSpPr>
        <p:spPr>
          <a:xfrm>
            <a:off x="1916180" y="999203"/>
            <a:ext cx="14455641" cy="140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ermanent Marker"/>
                <a:ea typeface="Permanent Marker"/>
                <a:cs typeface="Permanent Marker"/>
                <a:sym typeface="Permanent Marker"/>
              </a:rPr>
              <a:t>Mission And Vision</a:t>
            </a:r>
            <a:endParaRPr/>
          </a:p>
        </p:txBody>
      </p:sp>
      <p:sp>
        <p:nvSpPr>
          <p:cNvPr id="244" name="Google Shape;244;p16"/>
          <p:cNvSpPr txBox="1"/>
          <p:nvPr/>
        </p:nvSpPr>
        <p:spPr>
          <a:xfrm>
            <a:off x="5518086" y="3718722"/>
            <a:ext cx="1660327"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99" u="none" cap="none" strike="noStrike">
                <a:solidFill>
                  <a:srgbClr val="000000"/>
                </a:solidFill>
                <a:latin typeface="Permanent Marker"/>
                <a:ea typeface="Permanent Marker"/>
                <a:cs typeface="Permanent Marker"/>
                <a:sym typeface="Permanent Marker"/>
              </a:rPr>
              <a:t>Mission</a:t>
            </a:r>
            <a:endParaRPr/>
          </a:p>
        </p:txBody>
      </p:sp>
      <p:sp>
        <p:nvSpPr>
          <p:cNvPr id="245" name="Google Shape;245;p16"/>
          <p:cNvSpPr txBox="1"/>
          <p:nvPr/>
        </p:nvSpPr>
        <p:spPr>
          <a:xfrm>
            <a:off x="5518086" y="4456626"/>
            <a:ext cx="3828555"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Roboto Mono"/>
                <a:ea typeface="Roboto Mono"/>
                <a:cs typeface="Roboto Mono"/>
                <a:sym typeface="Roboto Mono"/>
              </a:rPr>
              <a:t>Enter your grand vision statement! </a:t>
            </a:r>
            <a:endParaRPr/>
          </a:p>
        </p:txBody>
      </p:sp>
      <p:sp>
        <p:nvSpPr>
          <p:cNvPr id="246" name="Google Shape;246;p16"/>
          <p:cNvSpPr txBox="1"/>
          <p:nvPr/>
        </p:nvSpPr>
        <p:spPr>
          <a:xfrm>
            <a:off x="12136020" y="6782631"/>
            <a:ext cx="1280993"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99" u="none" cap="none" strike="noStrike">
                <a:solidFill>
                  <a:srgbClr val="000000"/>
                </a:solidFill>
                <a:latin typeface="Permanent Marker"/>
                <a:ea typeface="Permanent Marker"/>
                <a:cs typeface="Permanent Marker"/>
                <a:sym typeface="Permanent Marker"/>
              </a:rPr>
              <a:t>Vision</a:t>
            </a:r>
            <a:endParaRPr/>
          </a:p>
        </p:txBody>
      </p:sp>
      <p:sp>
        <p:nvSpPr>
          <p:cNvPr id="247" name="Google Shape;247;p16"/>
          <p:cNvSpPr txBox="1"/>
          <p:nvPr/>
        </p:nvSpPr>
        <p:spPr>
          <a:xfrm>
            <a:off x="12124731" y="7597993"/>
            <a:ext cx="3344135"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Roboto Mono"/>
                <a:ea typeface="Roboto Mono"/>
                <a:cs typeface="Roboto Mono"/>
                <a:sym typeface="Roboto Mono"/>
              </a:rPr>
              <a:t>Enter your grand vision statement! </a:t>
            </a:r>
            <a:endParaRPr/>
          </a:p>
        </p:txBody>
      </p:sp>
      <p:sp>
        <p:nvSpPr>
          <p:cNvPr id="248" name="Google Shape;248;p16"/>
          <p:cNvSpPr txBox="1"/>
          <p:nvPr/>
        </p:nvSpPr>
        <p:spPr>
          <a:xfrm>
            <a:off x="1810357" y="7530461"/>
            <a:ext cx="714761" cy="181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50" u="none" cap="none" strike="noStrike">
                <a:solidFill>
                  <a:srgbClr val="B22828"/>
                </a:solidFill>
                <a:latin typeface="Permanent Marker"/>
                <a:ea typeface="Permanent Marker"/>
                <a:cs typeface="Permanent Marker"/>
                <a:sym typeface="Permanent Marker"/>
              </a:rPr>
              <a:t>Elaborate on what you want to discuss. </a:t>
            </a:r>
            <a:endParaRPr/>
          </a:p>
        </p:txBody>
      </p:sp>
      <p:sp>
        <p:nvSpPr>
          <p:cNvPr id="249" name="Google Shape;249;p16"/>
          <p:cNvSpPr txBox="1"/>
          <p:nvPr/>
        </p:nvSpPr>
        <p:spPr>
          <a:xfrm rot="-1439610">
            <a:off x="12159081" y="4962049"/>
            <a:ext cx="714761" cy="181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50" u="none" cap="none" strike="noStrike">
                <a:solidFill>
                  <a:srgbClr val="B22828"/>
                </a:solidFill>
                <a:latin typeface="Permanent Marker"/>
                <a:ea typeface="Permanent Marker"/>
                <a:cs typeface="Permanent Marker"/>
                <a:sym typeface="Permanent Marker"/>
              </a:rPr>
              <a:t>Elaborate on what you want to discuss. </a:t>
            </a:r>
            <a:endParaRPr/>
          </a:p>
        </p:txBody>
      </p:sp>
      <p:sp>
        <p:nvSpPr>
          <p:cNvPr id="250" name="Google Shape;250;p16"/>
          <p:cNvSpPr/>
          <p:nvPr/>
        </p:nvSpPr>
        <p:spPr>
          <a:xfrm rot="1497671">
            <a:off x="1483718" y="1123877"/>
            <a:ext cx="861264" cy="862342"/>
          </a:xfrm>
          <a:custGeom>
            <a:rect b="b" l="l" r="r" t="t"/>
            <a:pathLst>
              <a:path extrusionOk="0" h="862342" w="861264">
                <a:moveTo>
                  <a:pt x="0" y="0"/>
                </a:moveTo>
                <a:lnTo>
                  <a:pt x="861264" y="0"/>
                </a:lnTo>
                <a:lnTo>
                  <a:pt x="861264" y="862342"/>
                </a:lnTo>
                <a:lnTo>
                  <a:pt x="0" y="862342"/>
                </a:lnTo>
                <a:lnTo>
                  <a:pt x="0" y="0"/>
                </a:lnTo>
                <a:close/>
              </a:path>
            </a:pathLst>
          </a:custGeom>
          <a:blipFill rotWithShape="1">
            <a:blip r:embed="rId6">
              <a:alphaModFix/>
            </a:blip>
            <a:stretch>
              <a:fillRect b="0" l="0" r="0" t="0"/>
            </a:stretch>
          </a:blipFill>
          <a:ln>
            <a:noFill/>
          </a:ln>
        </p:spPr>
      </p:sp>
      <p:sp>
        <p:nvSpPr>
          <p:cNvPr id="251" name="Google Shape;251;p16"/>
          <p:cNvSpPr/>
          <p:nvPr/>
        </p:nvSpPr>
        <p:spPr>
          <a:xfrm flipH="1" rot="2747261">
            <a:off x="1900501" y="700604"/>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8">
              <a:alphaModFix/>
            </a:blip>
            <a:stretch>
              <a:fillRect b="0" l="0" r="0" t="0"/>
            </a:stretch>
          </a:blipFill>
          <a:ln>
            <a:noFill/>
          </a:ln>
        </p:spPr>
      </p:sp>
      <p:sp>
        <p:nvSpPr>
          <p:cNvPr id="252" name="Google Shape;252;p16"/>
          <p:cNvSpPr txBox="1"/>
          <p:nvPr/>
        </p:nvSpPr>
        <p:spPr>
          <a:xfrm rot="58061">
            <a:off x="1556970" y="1459370"/>
            <a:ext cx="714761" cy="181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50" u="none" cap="none" strike="noStrike">
                <a:solidFill>
                  <a:srgbClr val="B22828"/>
                </a:solidFill>
                <a:latin typeface="Permanent Marker"/>
                <a:ea typeface="Permanent Marker"/>
                <a:cs typeface="Permanent Marker"/>
                <a:sym typeface="Permanent Marker"/>
              </a:rPr>
              <a:t>Enter your grand vision statement! </a:t>
            </a:r>
            <a:endParaRPr/>
          </a:p>
        </p:txBody>
      </p:sp>
      <p:sp>
        <p:nvSpPr>
          <p:cNvPr id="253" name="Google Shape;253;p16"/>
          <p:cNvSpPr/>
          <p:nvPr/>
        </p:nvSpPr>
        <p:spPr>
          <a:xfrm flipH="1" rot="-484744">
            <a:off x="3921372" y="7334522"/>
            <a:ext cx="445463" cy="662174"/>
          </a:xfrm>
          <a:custGeom>
            <a:rect b="b" l="l" r="r" t="t"/>
            <a:pathLst>
              <a:path extrusionOk="0" h="662174" w="445463">
                <a:moveTo>
                  <a:pt x="445462" y="0"/>
                </a:moveTo>
                <a:lnTo>
                  <a:pt x="0" y="0"/>
                </a:lnTo>
                <a:lnTo>
                  <a:pt x="0" y="662175"/>
                </a:lnTo>
                <a:lnTo>
                  <a:pt x="445462" y="662175"/>
                </a:lnTo>
                <a:lnTo>
                  <a:pt x="445462" y="0"/>
                </a:lnTo>
                <a:close/>
              </a:path>
            </a:pathLst>
          </a:custGeom>
          <a:blipFill rotWithShape="1">
            <a:blip r:embed="rId9">
              <a:alphaModFix/>
            </a:blip>
            <a:stretch>
              <a:fillRect b="0" l="0" r="0" t="0"/>
            </a:stretch>
          </a:blipFill>
          <a:ln>
            <a:noFill/>
          </a:ln>
        </p:spPr>
      </p:sp>
      <p:sp>
        <p:nvSpPr>
          <p:cNvPr id="254" name="Google Shape;254;p16"/>
          <p:cNvSpPr/>
          <p:nvPr/>
        </p:nvSpPr>
        <p:spPr>
          <a:xfrm flipH="1" rot="1249590">
            <a:off x="14876209" y="2466460"/>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8">
              <a:alphaModFix/>
            </a:blip>
            <a:stretch>
              <a:fillRect b="0" l="0" r="0" t="0"/>
            </a:stretch>
          </a:blipFill>
          <a:ln>
            <a:noFill/>
          </a:ln>
        </p:spPr>
      </p:sp>
      <p:pic>
        <p:nvPicPr>
          <p:cNvPr id="255" name="Google Shape;255;p16"/>
          <p:cNvPicPr preferRelativeResize="0"/>
          <p:nvPr/>
        </p:nvPicPr>
        <p:blipFill>
          <a:blip r:embed="rId10">
            <a:alphaModFix/>
          </a:blip>
          <a:stretch>
            <a:fillRect/>
          </a:stretch>
        </p:blipFill>
        <p:spPr>
          <a:xfrm>
            <a:off x="2515850" y="3516750"/>
            <a:ext cx="2291449" cy="2291449"/>
          </a:xfrm>
          <a:prstGeom prst="rect">
            <a:avLst/>
          </a:prstGeom>
          <a:noFill/>
          <a:ln>
            <a:noFill/>
          </a:ln>
        </p:spPr>
      </p:pic>
      <p:pic>
        <p:nvPicPr>
          <p:cNvPr id="256" name="Google Shape;256;p16"/>
          <p:cNvPicPr preferRelativeResize="0"/>
          <p:nvPr/>
        </p:nvPicPr>
        <p:blipFill>
          <a:blip r:embed="rId11">
            <a:alphaModFix/>
          </a:blip>
          <a:stretch>
            <a:fillRect/>
          </a:stretch>
        </p:blipFill>
        <p:spPr>
          <a:xfrm>
            <a:off x="9489744" y="7124532"/>
            <a:ext cx="1336938" cy="1336938"/>
          </a:xfrm>
          <a:prstGeom prst="rect">
            <a:avLst/>
          </a:prstGeom>
          <a:noFill/>
          <a:ln>
            <a:noFill/>
          </a:ln>
        </p:spPr>
      </p:pic>
      <p:pic>
        <p:nvPicPr>
          <p:cNvPr id="257" name="Google Shape;257;p16"/>
          <p:cNvPicPr preferRelativeResize="0"/>
          <p:nvPr/>
        </p:nvPicPr>
        <p:blipFill>
          <a:blip r:embed="rId12">
            <a:alphaModFix/>
          </a:blip>
          <a:stretch>
            <a:fillRect/>
          </a:stretch>
        </p:blipFill>
        <p:spPr>
          <a:xfrm>
            <a:off x="15125700" y="3081875"/>
            <a:ext cx="717750" cy="717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924"/>
        </a:solidFill>
      </p:bgPr>
    </p:bg>
    <p:spTree>
      <p:nvGrpSpPr>
        <p:cNvPr id="261" name="Shape 261"/>
        <p:cNvGrpSpPr/>
        <p:nvPr/>
      </p:nvGrpSpPr>
      <p:grpSpPr>
        <a:xfrm>
          <a:off x="0" y="0"/>
          <a:ext cx="0" cy="0"/>
          <a:chOff x="0" y="0"/>
          <a:chExt cx="0" cy="0"/>
        </a:xfrm>
      </p:grpSpPr>
      <p:grpSp>
        <p:nvGrpSpPr>
          <p:cNvPr id="262" name="Google Shape;262;p17"/>
          <p:cNvGrpSpPr/>
          <p:nvPr/>
        </p:nvGrpSpPr>
        <p:grpSpPr>
          <a:xfrm>
            <a:off x="356372" y="188714"/>
            <a:ext cx="17575257" cy="9692581"/>
            <a:chOff x="0" y="-57150"/>
            <a:chExt cx="4628874" cy="2552779"/>
          </a:xfrm>
        </p:grpSpPr>
        <p:sp>
          <p:nvSpPr>
            <p:cNvPr id="263" name="Google Shape;263;p17"/>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264" name="Google Shape;264;p17"/>
            <p:cNvSpPr txBox="1"/>
            <p:nvPr/>
          </p:nvSpPr>
          <p:spPr>
            <a:xfrm>
              <a:off x="0" y="-57150"/>
              <a:ext cx="4628874" cy="2552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5" name="Google Shape;265;p17"/>
          <p:cNvPicPr preferRelativeResize="0"/>
          <p:nvPr/>
        </p:nvPicPr>
        <p:blipFill>
          <a:blip r:embed="rId3">
            <a:alphaModFix/>
          </a:blip>
          <a:stretch>
            <a:fillRect/>
          </a:stretch>
        </p:blipFill>
        <p:spPr>
          <a:xfrm>
            <a:off x="356375" y="390875"/>
            <a:ext cx="17577923" cy="9475599"/>
          </a:xfrm>
          <a:prstGeom prst="rect">
            <a:avLst/>
          </a:prstGeom>
          <a:noFill/>
          <a:ln>
            <a:noFill/>
          </a:ln>
        </p:spPr>
      </p:pic>
      <p:pic>
        <p:nvPicPr>
          <p:cNvPr id="266" name="Google Shape;266;p17"/>
          <p:cNvPicPr preferRelativeResize="0"/>
          <p:nvPr/>
        </p:nvPicPr>
        <p:blipFill>
          <a:blip r:embed="rId4">
            <a:alphaModFix/>
          </a:blip>
          <a:stretch>
            <a:fillRect/>
          </a:stretch>
        </p:blipFill>
        <p:spPr>
          <a:xfrm>
            <a:off x="1427175" y="2566151"/>
            <a:ext cx="5981389" cy="6005649"/>
          </a:xfrm>
          <a:prstGeom prst="rect">
            <a:avLst/>
          </a:prstGeom>
          <a:noFill/>
          <a:ln>
            <a:noFill/>
          </a:ln>
        </p:spPr>
      </p:pic>
      <p:sp>
        <p:nvSpPr>
          <p:cNvPr id="267" name="Google Shape;267;p17"/>
          <p:cNvSpPr txBox="1"/>
          <p:nvPr/>
        </p:nvSpPr>
        <p:spPr>
          <a:xfrm>
            <a:off x="8253536" y="4548559"/>
            <a:ext cx="8334137" cy="1543050"/>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0" i="0" lang="en-US" sz="9999" u="none" cap="none" strike="noStrike">
                <a:solidFill>
                  <a:srgbClr val="000000"/>
                </a:solidFill>
                <a:latin typeface="Permanent Marker"/>
                <a:ea typeface="Permanent Marker"/>
                <a:cs typeface="Permanent Marker"/>
                <a:sym typeface="Permanent Marker"/>
              </a:rPr>
              <a:t>Our Projects</a:t>
            </a:r>
            <a:endParaRPr/>
          </a:p>
        </p:txBody>
      </p:sp>
      <p:sp>
        <p:nvSpPr>
          <p:cNvPr id="268" name="Google Shape;268;p17"/>
          <p:cNvSpPr txBox="1"/>
          <p:nvPr/>
        </p:nvSpPr>
        <p:spPr>
          <a:xfrm>
            <a:off x="8721389" y="6231952"/>
            <a:ext cx="7138793" cy="37909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Elaborate on what you want to discuss. </a:t>
            </a:r>
            <a:endParaRPr/>
          </a:p>
        </p:txBody>
      </p:sp>
      <p:sp>
        <p:nvSpPr>
          <p:cNvPr id="269" name="Google Shape;269;p17"/>
          <p:cNvSpPr txBox="1"/>
          <p:nvPr/>
        </p:nvSpPr>
        <p:spPr>
          <a:xfrm>
            <a:off x="10677765" y="1979985"/>
            <a:ext cx="2377083" cy="2435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0" u="none" cap="none" strike="noStrike">
                <a:solidFill>
                  <a:srgbClr val="000000"/>
                </a:solidFill>
                <a:latin typeface="Permanent Marker"/>
                <a:ea typeface="Permanent Marker"/>
                <a:cs typeface="Permanent Marker"/>
                <a:sym typeface="Permanent Marker"/>
              </a:rPr>
              <a:t>02</a:t>
            </a:r>
            <a:endParaRPr/>
          </a:p>
        </p:txBody>
      </p:sp>
      <p:sp>
        <p:nvSpPr>
          <p:cNvPr id="270" name="Google Shape;270;p17"/>
          <p:cNvSpPr/>
          <p:nvPr/>
        </p:nvSpPr>
        <p:spPr>
          <a:xfrm flipH="1" rot="2307451">
            <a:off x="16462865" y="859146"/>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5">
              <a:alphaModFix/>
            </a:blip>
            <a:stretch>
              <a:fillRect b="0" l="0" r="0" t="0"/>
            </a:stretch>
          </a:blipFill>
          <a:ln>
            <a:noFill/>
          </a:ln>
        </p:spPr>
      </p:sp>
      <p:sp>
        <p:nvSpPr>
          <p:cNvPr id="271" name="Google Shape;271;p17"/>
          <p:cNvSpPr/>
          <p:nvPr/>
        </p:nvSpPr>
        <p:spPr>
          <a:xfrm rot="-1990012">
            <a:off x="5900272" y="2237327"/>
            <a:ext cx="445463" cy="662174"/>
          </a:xfrm>
          <a:custGeom>
            <a:rect b="b" l="l" r="r" t="t"/>
            <a:pathLst>
              <a:path extrusionOk="0" h="662174" w="445463">
                <a:moveTo>
                  <a:pt x="0" y="0"/>
                </a:moveTo>
                <a:lnTo>
                  <a:pt x="445463" y="0"/>
                </a:lnTo>
                <a:lnTo>
                  <a:pt x="445463" y="662174"/>
                </a:lnTo>
                <a:lnTo>
                  <a:pt x="0" y="662174"/>
                </a:lnTo>
                <a:lnTo>
                  <a:pt x="0" y="0"/>
                </a:lnTo>
                <a:close/>
              </a:path>
            </a:pathLst>
          </a:custGeom>
          <a:blipFill rotWithShape="1">
            <a:blip r:embed="rId5">
              <a:alphaModFix/>
            </a:blip>
            <a:stretch>
              <a:fillRect b="0" l="0" r="0" t="0"/>
            </a:stretch>
          </a:blipFill>
          <a:ln>
            <a:noFill/>
          </a:ln>
        </p:spPr>
      </p:sp>
      <p:sp>
        <p:nvSpPr>
          <p:cNvPr id="272" name="Google Shape;272;p17"/>
          <p:cNvSpPr/>
          <p:nvPr/>
        </p:nvSpPr>
        <p:spPr>
          <a:xfrm rot="-1990012">
            <a:off x="5165122" y="3847048"/>
            <a:ext cx="445463" cy="662174"/>
          </a:xfrm>
          <a:custGeom>
            <a:rect b="b" l="l" r="r" t="t"/>
            <a:pathLst>
              <a:path extrusionOk="0" h="662174" w="445463">
                <a:moveTo>
                  <a:pt x="0" y="0"/>
                </a:moveTo>
                <a:lnTo>
                  <a:pt x="445463" y="0"/>
                </a:lnTo>
                <a:lnTo>
                  <a:pt x="445463" y="662175"/>
                </a:lnTo>
                <a:lnTo>
                  <a:pt x="0" y="662175"/>
                </a:lnTo>
                <a:lnTo>
                  <a:pt x="0" y="0"/>
                </a:lnTo>
                <a:close/>
              </a:path>
            </a:pathLst>
          </a:custGeom>
          <a:blipFill rotWithShape="1">
            <a:blip r:embed="rId6">
              <a:alphaModFix/>
            </a:blip>
            <a:stretch>
              <a:fillRect b="0" l="0" r="0" t="0"/>
            </a:stretch>
          </a:blipFill>
          <a:ln>
            <a:noFill/>
          </a:ln>
        </p:spPr>
      </p:sp>
      <p:sp>
        <p:nvSpPr>
          <p:cNvPr id="273" name="Google Shape;273;p17"/>
          <p:cNvSpPr/>
          <p:nvPr/>
        </p:nvSpPr>
        <p:spPr>
          <a:xfrm flipH="1" rot="3079892">
            <a:off x="7182319" y="3828820"/>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7">
              <a:alphaModFix/>
            </a:blip>
            <a:stretch>
              <a:fillRect b="0" l="0" r="0" t="0"/>
            </a:stretch>
          </a:blipFill>
          <a:ln>
            <a:noFill/>
          </a:ln>
        </p:spPr>
      </p:sp>
      <p:sp>
        <p:nvSpPr>
          <p:cNvPr id="274" name="Google Shape;274;p17"/>
          <p:cNvSpPr/>
          <p:nvPr/>
        </p:nvSpPr>
        <p:spPr>
          <a:xfrm flipH="1" rot="1428262">
            <a:off x="2388513" y="3816772"/>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6">
              <a:alphaModFix/>
            </a:blip>
            <a:stretch>
              <a:fillRect b="0" l="0" r="0" t="0"/>
            </a:stretch>
          </a:blipFill>
          <a:ln>
            <a:noFill/>
          </a:ln>
        </p:spPr>
      </p:sp>
      <p:cxnSp>
        <p:nvCxnSpPr>
          <p:cNvPr id="275" name="Google Shape;275;p17"/>
          <p:cNvCxnSpPr/>
          <p:nvPr/>
        </p:nvCxnSpPr>
        <p:spPr>
          <a:xfrm flipH="1" rot="10800000">
            <a:off x="8323136" y="7281012"/>
            <a:ext cx="8909905" cy="1153841"/>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276" name="Google Shape;276;p17"/>
          <p:cNvCxnSpPr/>
          <p:nvPr/>
        </p:nvCxnSpPr>
        <p:spPr>
          <a:xfrm>
            <a:off x="16685596" y="1372441"/>
            <a:ext cx="573704" cy="5965802"/>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277" name="Google Shape;277;p17"/>
          <p:cNvCxnSpPr/>
          <p:nvPr/>
        </p:nvCxnSpPr>
        <p:spPr>
          <a:xfrm flipH="1" rot="10800000">
            <a:off x="6164098" y="1320299"/>
            <a:ext cx="10521498" cy="1321778"/>
          </a:xfrm>
          <a:prstGeom prst="straightConnector1">
            <a:avLst/>
          </a:prstGeom>
          <a:noFill/>
          <a:ln cap="flat" cmpd="sng" w="38100">
            <a:solidFill>
              <a:srgbClr val="B22828">
                <a:alpha val="49803"/>
              </a:srgbClr>
            </a:solidFill>
            <a:prstDash val="solid"/>
            <a:round/>
            <a:headEnd len="sm" w="sm" type="none"/>
            <a:tailEnd len="sm" w="sm" type="none"/>
          </a:ln>
        </p:spPr>
      </p:cxnSp>
      <p:sp>
        <p:nvSpPr>
          <p:cNvPr id="278" name="Google Shape;278;p17"/>
          <p:cNvSpPr/>
          <p:nvPr/>
        </p:nvSpPr>
        <p:spPr>
          <a:xfrm flipH="1" rot="7107524">
            <a:off x="17010310" y="6949925"/>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6">
              <a:alphaModFix/>
            </a:blip>
            <a:stretch>
              <a:fillRect b="0" l="0" r="0" t="0"/>
            </a:stretch>
          </a:blipFill>
          <a:ln>
            <a:noFill/>
          </a:ln>
        </p:spPr>
      </p:sp>
      <p:sp>
        <p:nvSpPr>
          <p:cNvPr id="279" name="Google Shape;279;p17"/>
          <p:cNvSpPr/>
          <p:nvPr/>
        </p:nvSpPr>
        <p:spPr>
          <a:xfrm flipH="1" rot="1718923">
            <a:off x="8100405" y="7997847"/>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6">
              <a:alphaModFix/>
            </a:blip>
            <a:stretch>
              <a:fillRect b="0" l="0" r="0" t="0"/>
            </a:stretch>
          </a:blipFill>
          <a:ln>
            <a:noFill/>
          </a:ln>
        </p:spPr>
      </p:sp>
      <p:cxnSp>
        <p:nvCxnSpPr>
          <p:cNvPr id="280" name="Google Shape;280;p17"/>
          <p:cNvCxnSpPr/>
          <p:nvPr/>
        </p:nvCxnSpPr>
        <p:spPr>
          <a:xfrm flipH="1" rot="10800000">
            <a:off x="2618275" y="2677244"/>
            <a:ext cx="3523373" cy="1533780"/>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281" name="Google Shape;281;p17"/>
          <p:cNvCxnSpPr/>
          <p:nvPr/>
        </p:nvCxnSpPr>
        <p:spPr>
          <a:xfrm>
            <a:off x="2551540" y="4196521"/>
            <a:ext cx="2823540" cy="59984"/>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282" name="Google Shape;282;p17"/>
          <p:cNvCxnSpPr/>
          <p:nvPr/>
        </p:nvCxnSpPr>
        <p:spPr>
          <a:xfrm>
            <a:off x="8293444" y="8398921"/>
            <a:ext cx="3692392" cy="468761"/>
          </a:xfrm>
          <a:prstGeom prst="straightConnector1">
            <a:avLst/>
          </a:prstGeom>
          <a:noFill/>
          <a:ln cap="flat" cmpd="sng" w="38100">
            <a:solidFill>
              <a:srgbClr val="B22828">
                <a:alpha val="49803"/>
              </a:srgbClr>
            </a:solidFill>
            <a:prstDash val="solid"/>
            <a:round/>
            <a:headEnd len="sm" w="sm" type="none"/>
            <a:tailEnd len="sm" w="sm" type="none"/>
          </a:ln>
        </p:spPr>
      </p:cxnSp>
      <p:sp>
        <p:nvSpPr>
          <p:cNvPr id="283" name="Google Shape;283;p17"/>
          <p:cNvSpPr/>
          <p:nvPr/>
        </p:nvSpPr>
        <p:spPr>
          <a:xfrm flipH="1" rot="3312902">
            <a:off x="11763105" y="8395187"/>
            <a:ext cx="445463" cy="662174"/>
          </a:xfrm>
          <a:custGeom>
            <a:rect b="b" l="l" r="r" t="t"/>
            <a:pathLst>
              <a:path extrusionOk="0" h="662174" w="445463">
                <a:moveTo>
                  <a:pt x="445462" y="0"/>
                </a:moveTo>
                <a:lnTo>
                  <a:pt x="0" y="0"/>
                </a:lnTo>
                <a:lnTo>
                  <a:pt x="0" y="662175"/>
                </a:lnTo>
                <a:lnTo>
                  <a:pt x="445462" y="662175"/>
                </a:lnTo>
                <a:lnTo>
                  <a:pt x="445462" y="0"/>
                </a:lnTo>
                <a:close/>
              </a:path>
            </a:pathLst>
          </a:custGeom>
          <a:blipFill rotWithShape="1">
            <a:blip r:embed="rId7">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924"/>
        </a:solidFill>
      </p:bgPr>
    </p:bg>
    <p:spTree>
      <p:nvGrpSpPr>
        <p:cNvPr id="287" name="Shape 287"/>
        <p:cNvGrpSpPr/>
        <p:nvPr/>
      </p:nvGrpSpPr>
      <p:grpSpPr>
        <a:xfrm>
          <a:off x="0" y="0"/>
          <a:ext cx="0" cy="0"/>
          <a:chOff x="0" y="0"/>
          <a:chExt cx="0" cy="0"/>
        </a:xfrm>
      </p:grpSpPr>
      <p:grpSp>
        <p:nvGrpSpPr>
          <p:cNvPr id="288" name="Google Shape;288;p18"/>
          <p:cNvGrpSpPr/>
          <p:nvPr/>
        </p:nvGrpSpPr>
        <p:grpSpPr>
          <a:xfrm>
            <a:off x="356372" y="188714"/>
            <a:ext cx="17575257" cy="9692581"/>
            <a:chOff x="0" y="-57150"/>
            <a:chExt cx="4628874" cy="2552779"/>
          </a:xfrm>
        </p:grpSpPr>
        <p:sp>
          <p:nvSpPr>
            <p:cNvPr id="289" name="Google Shape;289;p18"/>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290" name="Google Shape;290;p18"/>
            <p:cNvSpPr txBox="1"/>
            <p:nvPr/>
          </p:nvSpPr>
          <p:spPr>
            <a:xfrm>
              <a:off x="0" y="-57150"/>
              <a:ext cx="4628874" cy="2552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1" name="Google Shape;291;p18"/>
          <p:cNvPicPr preferRelativeResize="0"/>
          <p:nvPr/>
        </p:nvPicPr>
        <p:blipFill>
          <a:blip r:embed="rId3">
            <a:alphaModFix/>
          </a:blip>
          <a:stretch>
            <a:fillRect/>
          </a:stretch>
        </p:blipFill>
        <p:spPr>
          <a:xfrm>
            <a:off x="356375" y="390875"/>
            <a:ext cx="17577923" cy="9475599"/>
          </a:xfrm>
          <a:prstGeom prst="rect">
            <a:avLst/>
          </a:prstGeom>
          <a:noFill/>
          <a:ln>
            <a:noFill/>
          </a:ln>
        </p:spPr>
      </p:pic>
      <p:pic>
        <p:nvPicPr>
          <p:cNvPr id="292" name="Google Shape;292;p18"/>
          <p:cNvPicPr preferRelativeResize="0"/>
          <p:nvPr/>
        </p:nvPicPr>
        <p:blipFill>
          <a:blip r:embed="rId4">
            <a:alphaModFix/>
          </a:blip>
          <a:stretch>
            <a:fillRect/>
          </a:stretch>
        </p:blipFill>
        <p:spPr>
          <a:xfrm>
            <a:off x="12345595" y="1806163"/>
            <a:ext cx="4841855" cy="6457726"/>
          </a:xfrm>
          <a:prstGeom prst="rect">
            <a:avLst/>
          </a:prstGeom>
          <a:noFill/>
          <a:ln>
            <a:noFill/>
          </a:ln>
        </p:spPr>
      </p:pic>
      <p:pic>
        <p:nvPicPr>
          <p:cNvPr id="293" name="Google Shape;293;p18"/>
          <p:cNvPicPr preferRelativeResize="0"/>
          <p:nvPr/>
        </p:nvPicPr>
        <p:blipFill>
          <a:blip r:embed="rId5">
            <a:alphaModFix/>
          </a:blip>
          <a:stretch>
            <a:fillRect/>
          </a:stretch>
        </p:blipFill>
        <p:spPr>
          <a:xfrm>
            <a:off x="11073575" y="5818239"/>
            <a:ext cx="2580950" cy="3172911"/>
          </a:xfrm>
          <a:prstGeom prst="rect">
            <a:avLst/>
          </a:prstGeom>
          <a:noFill/>
          <a:ln>
            <a:noFill/>
          </a:ln>
        </p:spPr>
      </p:pic>
      <p:sp>
        <p:nvSpPr>
          <p:cNvPr id="294" name="Google Shape;294;p18"/>
          <p:cNvSpPr txBox="1"/>
          <p:nvPr/>
        </p:nvSpPr>
        <p:spPr>
          <a:xfrm>
            <a:off x="1427593" y="1137348"/>
            <a:ext cx="9821217" cy="140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ermanent Marker"/>
                <a:ea typeface="Permanent Marker"/>
                <a:cs typeface="Permanent Marker"/>
                <a:sym typeface="Permanent Marker"/>
              </a:rPr>
              <a:t>Typical Crimes</a:t>
            </a:r>
            <a:endParaRPr/>
          </a:p>
        </p:txBody>
      </p:sp>
      <p:sp>
        <p:nvSpPr>
          <p:cNvPr id="295" name="Google Shape;295;p18"/>
          <p:cNvSpPr txBox="1"/>
          <p:nvPr/>
        </p:nvSpPr>
        <p:spPr>
          <a:xfrm>
            <a:off x="3428711" y="3583266"/>
            <a:ext cx="81343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Permanent Marker"/>
                <a:ea typeface="Permanent Marker"/>
                <a:cs typeface="Permanent Marker"/>
                <a:sym typeface="Permanent Marker"/>
              </a:rPr>
              <a:t>One</a:t>
            </a:r>
            <a:endParaRPr/>
          </a:p>
        </p:txBody>
      </p:sp>
      <p:sp>
        <p:nvSpPr>
          <p:cNvPr id="296" name="Google Shape;296;p18"/>
          <p:cNvSpPr txBox="1"/>
          <p:nvPr/>
        </p:nvSpPr>
        <p:spPr>
          <a:xfrm>
            <a:off x="8122099" y="3583266"/>
            <a:ext cx="91630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Permanent Marker"/>
                <a:ea typeface="Permanent Marker"/>
                <a:cs typeface="Permanent Marker"/>
                <a:sym typeface="Permanent Marker"/>
              </a:rPr>
              <a:t>Two</a:t>
            </a:r>
            <a:endParaRPr/>
          </a:p>
        </p:txBody>
      </p:sp>
      <p:sp>
        <p:nvSpPr>
          <p:cNvPr id="297" name="Google Shape;297;p18"/>
          <p:cNvSpPr txBox="1"/>
          <p:nvPr/>
        </p:nvSpPr>
        <p:spPr>
          <a:xfrm>
            <a:off x="3219042" y="6793313"/>
            <a:ext cx="1232773"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Permanent Marker"/>
                <a:ea typeface="Permanent Marker"/>
                <a:cs typeface="Permanent Marker"/>
                <a:sym typeface="Permanent Marker"/>
              </a:rPr>
              <a:t>Three</a:t>
            </a:r>
            <a:endParaRPr/>
          </a:p>
        </p:txBody>
      </p:sp>
      <p:sp>
        <p:nvSpPr>
          <p:cNvPr id="298" name="Google Shape;298;p18"/>
          <p:cNvSpPr txBox="1"/>
          <p:nvPr/>
        </p:nvSpPr>
        <p:spPr>
          <a:xfrm>
            <a:off x="8062389" y="6793313"/>
            <a:ext cx="10357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Permanent Marker"/>
                <a:ea typeface="Permanent Marker"/>
                <a:cs typeface="Permanent Marker"/>
                <a:sym typeface="Permanent Marker"/>
              </a:rPr>
              <a:t>Four</a:t>
            </a:r>
            <a:endParaRPr/>
          </a:p>
        </p:txBody>
      </p:sp>
      <p:sp>
        <p:nvSpPr>
          <p:cNvPr id="299" name="Google Shape;299;p18"/>
          <p:cNvSpPr txBox="1"/>
          <p:nvPr/>
        </p:nvSpPr>
        <p:spPr>
          <a:xfrm>
            <a:off x="1983306" y="4385379"/>
            <a:ext cx="370424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Elaborate on what you want to discuss. </a:t>
            </a:r>
            <a:endParaRPr/>
          </a:p>
        </p:txBody>
      </p:sp>
      <p:sp>
        <p:nvSpPr>
          <p:cNvPr id="300" name="Google Shape;300;p18"/>
          <p:cNvSpPr txBox="1"/>
          <p:nvPr/>
        </p:nvSpPr>
        <p:spPr>
          <a:xfrm>
            <a:off x="6663836" y="4328160"/>
            <a:ext cx="3832832"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Elaborate on what you want to discuss. </a:t>
            </a:r>
            <a:endParaRPr/>
          </a:p>
        </p:txBody>
      </p:sp>
      <p:sp>
        <p:nvSpPr>
          <p:cNvPr id="301" name="Google Shape;301;p18"/>
          <p:cNvSpPr txBox="1"/>
          <p:nvPr/>
        </p:nvSpPr>
        <p:spPr>
          <a:xfrm>
            <a:off x="6663836" y="7654900"/>
            <a:ext cx="3832832"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Elaborate on what you want to discuss. </a:t>
            </a:r>
            <a:endParaRPr/>
          </a:p>
        </p:txBody>
      </p:sp>
      <p:sp>
        <p:nvSpPr>
          <p:cNvPr id="302" name="Google Shape;302;p18"/>
          <p:cNvSpPr txBox="1"/>
          <p:nvPr/>
        </p:nvSpPr>
        <p:spPr>
          <a:xfrm>
            <a:off x="1983306" y="7654900"/>
            <a:ext cx="370424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Elaborate on what you want to discuss. </a:t>
            </a:r>
            <a:endParaRPr/>
          </a:p>
        </p:txBody>
      </p:sp>
      <p:sp>
        <p:nvSpPr>
          <p:cNvPr id="303" name="Google Shape;303;p18"/>
          <p:cNvSpPr/>
          <p:nvPr/>
        </p:nvSpPr>
        <p:spPr>
          <a:xfrm flipH="1" rot="1428262">
            <a:off x="16083707" y="1856857"/>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6">
              <a:alphaModFix/>
            </a:blip>
            <a:stretch>
              <a:fillRect b="0" l="0" r="0" t="0"/>
            </a:stretch>
          </a:blipFill>
          <a:ln>
            <a:noFill/>
          </a:ln>
        </p:spPr>
      </p:sp>
      <p:sp>
        <p:nvSpPr>
          <p:cNvPr id="304" name="Google Shape;304;p18"/>
          <p:cNvSpPr/>
          <p:nvPr/>
        </p:nvSpPr>
        <p:spPr>
          <a:xfrm flipH="1" rot="-484744">
            <a:off x="12322743" y="1856857"/>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7">
              <a:alphaModFix/>
            </a:blip>
            <a:stretch>
              <a:fillRect b="0" l="0" r="0" t="0"/>
            </a:stretch>
          </a:blipFill>
          <a:ln>
            <a:noFill/>
          </a:ln>
        </p:spPr>
      </p:sp>
      <p:sp>
        <p:nvSpPr>
          <p:cNvPr id="305" name="Google Shape;305;p18"/>
          <p:cNvSpPr/>
          <p:nvPr/>
        </p:nvSpPr>
        <p:spPr>
          <a:xfrm flipH="1" rot="3455464">
            <a:off x="12322743" y="5852661"/>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7">
              <a:alphaModFix/>
            </a:blip>
            <a:stretch>
              <a:fillRect b="0" l="0" r="0" t="0"/>
            </a:stretch>
          </a:blipFill>
          <a:ln>
            <a:noFill/>
          </a:ln>
        </p:spPr>
      </p:sp>
      <p:sp>
        <p:nvSpPr>
          <p:cNvPr id="306" name="Google Shape;306;p18"/>
          <p:cNvSpPr/>
          <p:nvPr/>
        </p:nvSpPr>
        <p:spPr>
          <a:xfrm flipH="1" rot="7866077">
            <a:off x="10859662" y="5298697"/>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8">
              <a:alphaModFix/>
            </a:blip>
            <a:stretch>
              <a:fillRect b="0" l="0" r="0" t="0"/>
            </a:stretch>
          </a:blipFill>
          <a:ln>
            <a:noFill/>
          </a:ln>
        </p:spPr>
      </p:sp>
      <p:cxnSp>
        <p:nvCxnSpPr>
          <p:cNvPr id="307" name="Google Shape;307;p18"/>
          <p:cNvCxnSpPr/>
          <p:nvPr/>
        </p:nvCxnSpPr>
        <p:spPr>
          <a:xfrm flipH="1" rot="10800000">
            <a:off x="2048699" y="5623377"/>
            <a:ext cx="8754729" cy="892867"/>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308" name="Google Shape;308;p18"/>
          <p:cNvCxnSpPr/>
          <p:nvPr/>
        </p:nvCxnSpPr>
        <p:spPr>
          <a:xfrm flipH="1">
            <a:off x="10804196" y="2400300"/>
            <a:ext cx="1860321" cy="3222171"/>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309" name="Google Shape;309;p18"/>
          <p:cNvCxnSpPr/>
          <p:nvPr/>
        </p:nvCxnSpPr>
        <p:spPr>
          <a:xfrm>
            <a:off x="918821" y="3232856"/>
            <a:ext cx="1135774" cy="3306837"/>
          </a:xfrm>
          <a:prstGeom prst="straightConnector1">
            <a:avLst/>
          </a:prstGeom>
          <a:noFill/>
          <a:ln cap="flat" cmpd="sng" w="38100">
            <a:solidFill>
              <a:srgbClr val="B22828">
                <a:alpha val="49803"/>
              </a:srgbClr>
            </a:solidFill>
            <a:prstDash val="solid"/>
            <a:round/>
            <a:headEnd len="sm" w="sm" type="none"/>
            <a:tailEnd len="sm" w="sm" type="none"/>
          </a:ln>
        </p:spPr>
      </p:cxnSp>
      <p:sp>
        <p:nvSpPr>
          <p:cNvPr id="310" name="Google Shape;310;p18"/>
          <p:cNvSpPr/>
          <p:nvPr/>
        </p:nvSpPr>
        <p:spPr>
          <a:xfrm flipH="1" rot="3455464">
            <a:off x="805969" y="2615165"/>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7">
              <a:alphaModFix/>
            </a:blip>
            <a:stretch>
              <a:fillRect b="0" l="0" r="0" t="0"/>
            </a:stretch>
          </a:blipFill>
          <a:ln>
            <a:noFill/>
          </a:ln>
        </p:spPr>
      </p:sp>
      <p:cxnSp>
        <p:nvCxnSpPr>
          <p:cNvPr id="311" name="Google Shape;311;p18"/>
          <p:cNvCxnSpPr/>
          <p:nvPr/>
        </p:nvCxnSpPr>
        <p:spPr>
          <a:xfrm flipH="1" rot="10800000">
            <a:off x="1408697" y="6579601"/>
            <a:ext cx="601439" cy="2514613"/>
          </a:xfrm>
          <a:prstGeom prst="straightConnector1">
            <a:avLst/>
          </a:prstGeom>
          <a:noFill/>
          <a:ln cap="flat" cmpd="sng" w="38100">
            <a:solidFill>
              <a:srgbClr val="B22828">
                <a:alpha val="49803"/>
              </a:srgbClr>
            </a:solidFill>
            <a:prstDash val="solid"/>
            <a:round/>
            <a:headEnd len="sm" w="sm" type="none"/>
            <a:tailEnd len="sm" w="sm" type="none"/>
          </a:ln>
        </p:spPr>
      </p:cxnSp>
      <p:sp>
        <p:nvSpPr>
          <p:cNvPr id="312" name="Google Shape;312;p18"/>
          <p:cNvSpPr/>
          <p:nvPr/>
        </p:nvSpPr>
        <p:spPr>
          <a:xfrm flipH="1" rot="-110071">
            <a:off x="1789392" y="6185157"/>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6">
              <a:alphaModFix/>
            </a:blip>
            <a:stretch>
              <a:fillRect b="0" l="0" r="0" t="0"/>
            </a:stretch>
          </a:blipFill>
          <a:ln>
            <a:noFill/>
          </a:ln>
        </p:spPr>
      </p:sp>
      <p:sp>
        <p:nvSpPr>
          <p:cNvPr id="313" name="Google Shape;313;p18"/>
          <p:cNvSpPr/>
          <p:nvPr/>
        </p:nvSpPr>
        <p:spPr>
          <a:xfrm flipH="1" rot="-6870597">
            <a:off x="1185965" y="8763126"/>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8">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3924"/>
        </a:solidFill>
      </p:bgPr>
    </p:bg>
    <p:spTree>
      <p:nvGrpSpPr>
        <p:cNvPr id="317" name="Shape 317"/>
        <p:cNvGrpSpPr/>
        <p:nvPr/>
      </p:nvGrpSpPr>
      <p:grpSpPr>
        <a:xfrm>
          <a:off x="0" y="0"/>
          <a:ext cx="0" cy="0"/>
          <a:chOff x="0" y="0"/>
          <a:chExt cx="0" cy="0"/>
        </a:xfrm>
      </p:grpSpPr>
      <p:grpSp>
        <p:nvGrpSpPr>
          <p:cNvPr id="318" name="Google Shape;318;p19"/>
          <p:cNvGrpSpPr/>
          <p:nvPr/>
        </p:nvGrpSpPr>
        <p:grpSpPr>
          <a:xfrm>
            <a:off x="356372" y="188714"/>
            <a:ext cx="17575257" cy="9692581"/>
            <a:chOff x="0" y="-57150"/>
            <a:chExt cx="4628874" cy="2552779"/>
          </a:xfrm>
        </p:grpSpPr>
        <p:sp>
          <p:nvSpPr>
            <p:cNvPr id="319" name="Google Shape;319;p19"/>
            <p:cNvSpPr/>
            <p:nvPr/>
          </p:nvSpPr>
          <p:spPr>
            <a:xfrm>
              <a:off x="0" y="0"/>
              <a:ext cx="4628874" cy="2495629"/>
            </a:xfrm>
            <a:custGeom>
              <a:rect b="b" l="l" r="r" t="t"/>
              <a:pathLst>
                <a:path extrusionOk="0" h="2495629" w="4628874">
                  <a:moveTo>
                    <a:pt x="0" y="0"/>
                  </a:moveTo>
                  <a:lnTo>
                    <a:pt x="4628874" y="0"/>
                  </a:lnTo>
                  <a:lnTo>
                    <a:pt x="4628874" y="2495629"/>
                  </a:lnTo>
                  <a:lnTo>
                    <a:pt x="0" y="2495629"/>
                  </a:lnTo>
                  <a:close/>
                </a:path>
              </a:pathLst>
            </a:custGeom>
            <a:solidFill>
              <a:srgbClr val="ED7843"/>
            </a:solidFill>
            <a:ln>
              <a:noFill/>
            </a:ln>
          </p:spPr>
        </p:sp>
        <p:sp>
          <p:nvSpPr>
            <p:cNvPr id="320" name="Google Shape;320;p19"/>
            <p:cNvSpPr txBox="1"/>
            <p:nvPr/>
          </p:nvSpPr>
          <p:spPr>
            <a:xfrm>
              <a:off x="0" y="-57150"/>
              <a:ext cx="4628874" cy="25527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1" name="Google Shape;321;p19"/>
          <p:cNvPicPr preferRelativeResize="0"/>
          <p:nvPr/>
        </p:nvPicPr>
        <p:blipFill>
          <a:blip r:embed="rId3">
            <a:alphaModFix/>
          </a:blip>
          <a:stretch>
            <a:fillRect/>
          </a:stretch>
        </p:blipFill>
        <p:spPr>
          <a:xfrm>
            <a:off x="356375" y="390875"/>
            <a:ext cx="17577923" cy="9475599"/>
          </a:xfrm>
          <a:prstGeom prst="rect">
            <a:avLst/>
          </a:prstGeom>
          <a:noFill/>
          <a:ln>
            <a:noFill/>
          </a:ln>
        </p:spPr>
      </p:pic>
      <p:pic>
        <p:nvPicPr>
          <p:cNvPr id="322" name="Google Shape;322;p19"/>
          <p:cNvPicPr preferRelativeResize="0"/>
          <p:nvPr/>
        </p:nvPicPr>
        <p:blipFill>
          <a:blip r:embed="rId4">
            <a:alphaModFix/>
          </a:blip>
          <a:stretch>
            <a:fillRect/>
          </a:stretch>
        </p:blipFill>
        <p:spPr>
          <a:xfrm>
            <a:off x="2122200" y="3251383"/>
            <a:ext cx="14638152" cy="6003942"/>
          </a:xfrm>
          <a:prstGeom prst="rect">
            <a:avLst/>
          </a:prstGeom>
          <a:noFill/>
          <a:ln>
            <a:noFill/>
          </a:ln>
        </p:spPr>
      </p:pic>
      <p:sp>
        <p:nvSpPr>
          <p:cNvPr id="323" name="Google Shape;323;p19"/>
          <p:cNvSpPr txBox="1"/>
          <p:nvPr/>
        </p:nvSpPr>
        <p:spPr>
          <a:xfrm>
            <a:off x="5480189" y="990600"/>
            <a:ext cx="7327621" cy="1409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Permanent Marker"/>
                <a:ea typeface="Permanent Marker"/>
                <a:cs typeface="Permanent Marker"/>
                <a:sym typeface="Permanent Marker"/>
              </a:rPr>
              <a:t>Portfolio</a:t>
            </a:r>
            <a:endParaRPr/>
          </a:p>
        </p:txBody>
      </p:sp>
      <p:sp>
        <p:nvSpPr>
          <p:cNvPr id="324" name="Google Shape;324;p19"/>
          <p:cNvSpPr txBox="1"/>
          <p:nvPr/>
        </p:nvSpPr>
        <p:spPr>
          <a:xfrm>
            <a:off x="3921899" y="2396490"/>
            <a:ext cx="10444202"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Roboto Mono"/>
                <a:ea typeface="Roboto Mono"/>
                <a:cs typeface="Roboto Mono"/>
                <a:sym typeface="Roboto Mono"/>
              </a:rPr>
              <a:t>What can you say about your projects? Share it here!</a:t>
            </a:r>
            <a:endParaRPr/>
          </a:p>
        </p:txBody>
      </p:sp>
      <p:cxnSp>
        <p:nvCxnSpPr>
          <p:cNvPr id="325" name="Google Shape;325;p19"/>
          <p:cNvCxnSpPr/>
          <p:nvPr/>
        </p:nvCxnSpPr>
        <p:spPr>
          <a:xfrm flipH="1" rot="10800000">
            <a:off x="2500416" y="3938690"/>
            <a:ext cx="2645172" cy="1868336"/>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326" name="Google Shape;326;p19"/>
          <p:cNvCxnSpPr/>
          <p:nvPr/>
        </p:nvCxnSpPr>
        <p:spPr>
          <a:xfrm rot="10800000">
            <a:off x="2459179" y="5818095"/>
            <a:ext cx="4057758" cy="2083817"/>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327" name="Google Shape;327;p19"/>
          <p:cNvCxnSpPr/>
          <p:nvPr/>
        </p:nvCxnSpPr>
        <p:spPr>
          <a:xfrm flipH="1">
            <a:off x="6523668" y="3583962"/>
            <a:ext cx="3888534" cy="4368923"/>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328" name="Google Shape;328;p19"/>
          <p:cNvCxnSpPr/>
          <p:nvPr/>
        </p:nvCxnSpPr>
        <p:spPr>
          <a:xfrm>
            <a:off x="10379472" y="3584676"/>
            <a:ext cx="4733875" cy="2744798"/>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329" name="Google Shape;329;p19"/>
          <p:cNvCxnSpPr/>
          <p:nvPr/>
        </p:nvCxnSpPr>
        <p:spPr>
          <a:xfrm rot="10800000">
            <a:off x="1374852" y="3298548"/>
            <a:ext cx="3765799" cy="626735"/>
          </a:xfrm>
          <a:prstGeom prst="straightConnector1">
            <a:avLst/>
          </a:prstGeom>
          <a:noFill/>
          <a:ln cap="flat" cmpd="sng" w="38100">
            <a:solidFill>
              <a:srgbClr val="B22828">
                <a:alpha val="49803"/>
              </a:srgbClr>
            </a:solidFill>
            <a:prstDash val="solid"/>
            <a:round/>
            <a:headEnd len="sm" w="sm" type="none"/>
            <a:tailEnd len="sm" w="sm" type="none"/>
          </a:ln>
        </p:spPr>
      </p:cxnSp>
      <p:cxnSp>
        <p:nvCxnSpPr>
          <p:cNvPr id="330" name="Google Shape;330;p19"/>
          <p:cNvCxnSpPr/>
          <p:nvPr/>
        </p:nvCxnSpPr>
        <p:spPr>
          <a:xfrm flipH="1">
            <a:off x="12335057" y="6338192"/>
            <a:ext cx="2766971" cy="1990428"/>
          </a:xfrm>
          <a:prstGeom prst="straightConnector1">
            <a:avLst/>
          </a:prstGeom>
          <a:noFill/>
          <a:ln cap="flat" cmpd="sng" w="38100">
            <a:solidFill>
              <a:srgbClr val="B22828">
                <a:alpha val="49803"/>
              </a:srgbClr>
            </a:solidFill>
            <a:prstDash val="solid"/>
            <a:round/>
            <a:headEnd len="sm" w="sm" type="none"/>
            <a:tailEnd len="sm" w="sm" type="none"/>
          </a:ln>
        </p:spPr>
      </p:cxnSp>
      <p:sp>
        <p:nvSpPr>
          <p:cNvPr id="331" name="Google Shape;331;p19"/>
          <p:cNvSpPr/>
          <p:nvPr/>
        </p:nvSpPr>
        <p:spPr>
          <a:xfrm flipH="1" rot="3455464">
            <a:off x="1095570" y="2860949"/>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5">
              <a:alphaModFix/>
            </a:blip>
            <a:stretch>
              <a:fillRect b="0" l="0" r="0" t="0"/>
            </a:stretch>
          </a:blipFill>
          <a:ln>
            <a:noFill/>
          </a:ln>
        </p:spPr>
      </p:sp>
      <p:sp>
        <p:nvSpPr>
          <p:cNvPr id="332" name="Google Shape;332;p19"/>
          <p:cNvSpPr/>
          <p:nvPr/>
        </p:nvSpPr>
        <p:spPr>
          <a:xfrm flipH="1" rot="-6870597">
            <a:off x="6241263" y="7657520"/>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6">
              <a:alphaModFix/>
            </a:blip>
            <a:stretch>
              <a:fillRect b="0" l="0" r="0" t="0"/>
            </a:stretch>
          </a:blipFill>
          <a:ln>
            <a:noFill/>
          </a:ln>
        </p:spPr>
      </p:sp>
      <p:sp>
        <p:nvSpPr>
          <p:cNvPr id="333" name="Google Shape;333;p19"/>
          <p:cNvSpPr/>
          <p:nvPr/>
        </p:nvSpPr>
        <p:spPr>
          <a:xfrm flipH="1" rot="1761190">
            <a:off x="4889340" y="3563810"/>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7">
              <a:alphaModFix/>
            </a:blip>
            <a:stretch>
              <a:fillRect b="0" l="0" r="0" t="0"/>
            </a:stretch>
          </a:blipFill>
          <a:ln>
            <a:noFill/>
          </a:ln>
        </p:spPr>
      </p:sp>
      <p:sp>
        <p:nvSpPr>
          <p:cNvPr id="334" name="Google Shape;334;p19"/>
          <p:cNvSpPr/>
          <p:nvPr/>
        </p:nvSpPr>
        <p:spPr>
          <a:xfrm flipH="1" rot="1761190">
            <a:off x="14932188" y="5952725"/>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7">
              <a:alphaModFix/>
            </a:blip>
            <a:stretch>
              <a:fillRect b="0" l="0" r="0" t="0"/>
            </a:stretch>
          </a:blipFill>
          <a:ln>
            <a:noFill/>
          </a:ln>
        </p:spPr>
      </p:sp>
      <p:sp>
        <p:nvSpPr>
          <p:cNvPr id="335" name="Google Shape;335;p19"/>
          <p:cNvSpPr/>
          <p:nvPr/>
        </p:nvSpPr>
        <p:spPr>
          <a:xfrm flipH="1" rot="247454">
            <a:off x="10189471" y="3252875"/>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5">
              <a:alphaModFix/>
            </a:blip>
            <a:stretch>
              <a:fillRect b="0" l="0" r="0" t="0"/>
            </a:stretch>
          </a:blipFill>
          <a:ln>
            <a:noFill/>
          </a:ln>
        </p:spPr>
      </p:sp>
      <p:sp>
        <p:nvSpPr>
          <p:cNvPr id="336" name="Google Shape;336;p19"/>
          <p:cNvSpPr/>
          <p:nvPr/>
        </p:nvSpPr>
        <p:spPr>
          <a:xfrm flipH="1" rot="-9855234">
            <a:off x="14280975" y="2946885"/>
            <a:ext cx="2382508" cy="1966652"/>
          </a:xfrm>
          <a:custGeom>
            <a:rect b="b" l="l" r="r" t="t"/>
            <a:pathLst>
              <a:path extrusionOk="0" h="1966652" w="2382508">
                <a:moveTo>
                  <a:pt x="2382508" y="0"/>
                </a:moveTo>
                <a:lnTo>
                  <a:pt x="0" y="0"/>
                </a:lnTo>
                <a:lnTo>
                  <a:pt x="0" y="1966652"/>
                </a:lnTo>
                <a:lnTo>
                  <a:pt x="2382508" y="1966652"/>
                </a:lnTo>
                <a:lnTo>
                  <a:pt x="2382508" y="0"/>
                </a:lnTo>
                <a:close/>
              </a:path>
            </a:pathLst>
          </a:custGeom>
          <a:blipFill rotWithShape="1">
            <a:blip r:embed="rId8">
              <a:alphaModFix/>
            </a:blip>
            <a:stretch>
              <a:fillRect b="0" l="0" r="0" t="0"/>
            </a:stretch>
          </a:blipFill>
          <a:ln cap="sq" cmpd="sng" w="9525">
            <a:solidFill>
              <a:srgbClr val="1A3E51"/>
            </a:solidFill>
            <a:prstDash val="solid"/>
            <a:miter lim="8000"/>
            <a:headEnd len="sm" w="sm" type="none"/>
            <a:tailEnd len="sm" w="sm" type="none"/>
          </a:ln>
        </p:spPr>
      </p:sp>
      <p:sp>
        <p:nvSpPr>
          <p:cNvPr id="337" name="Google Shape;337;p19"/>
          <p:cNvSpPr/>
          <p:nvPr/>
        </p:nvSpPr>
        <p:spPr>
          <a:xfrm flipH="1" rot="2900561">
            <a:off x="16075304" y="3204131"/>
            <a:ext cx="445682" cy="662499"/>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6">
              <a:alphaModFix/>
            </a:blip>
            <a:stretch>
              <a:fillRect b="0" l="0" r="0" t="0"/>
            </a:stretch>
          </a:blipFill>
          <a:ln>
            <a:noFill/>
          </a:ln>
        </p:spPr>
      </p:sp>
      <p:sp>
        <p:nvSpPr>
          <p:cNvPr id="338" name="Google Shape;338;p19"/>
          <p:cNvSpPr/>
          <p:nvPr/>
        </p:nvSpPr>
        <p:spPr>
          <a:xfrm rot="-47121">
            <a:off x="1302680" y="4298091"/>
            <a:ext cx="799149" cy="963886"/>
          </a:xfrm>
          <a:custGeom>
            <a:rect b="b" l="l" r="r" t="t"/>
            <a:pathLst>
              <a:path extrusionOk="0" h="963886" w="799149">
                <a:moveTo>
                  <a:pt x="0" y="0"/>
                </a:moveTo>
                <a:lnTo>
                  <a:pt x="799149" y="0"/>
                </a:lnTo>
                <a:lnTo>
                  <a:pt x="799149" y="963885"/>
                </a:lnTo>
                <a:lnTo>
                  <a:pt x="0" y="963885"/>
                </a:lnTo>
                <a:lnTo>
                  <a:pt x="0" y="0"/>
                </a:lnTo>
                <a:close/>
              </a:path>
            </a:pathLst>
          </a:custGeom>
          <a:blipFill rotWithShape="1">
            <a:blip r:embed="rId9">
              <a:alphaModFix/>
            </a:blip>
            <a:stretch>
              <a:fillRect b="0" l="0" r="0" t="0"/>
            </a:stretch>
          </a:blipFill>
          <a:ln>
            <a:noFill/>
          </a:ln>
        </p:spPr>
      </p:sp>
      <p:cxnSp>
        <p:nvCxnSpPr>
          <p:cNvPr id="339" name="Google Shape;339;p19"/>
          <p:cNvCxnSpPr/>
          <p:nvPr/>
        </p:nvCxnSpPr>
        <p:spPr>
          <a:xfrm>
            <a:off x="1318301" y="3221658"/>
            <a:ext cx="1176223" cy="2498007"/>
          </a:xfrm>
          <a:prstGeom prst="straightConnector1">
            <a:avLst/>
          </a:prstGeom>
          <a:noFill/>
          <a:ln cap="flat" cmpd="sng" w="38100">
            <a:solidFill>
              <a:srgbClr val="B22828">
                <a:alpha val="49803"/>
              </a:srgbClr>
            </a:solidFill>
            <a:prstDash val="solid"/>
            <a:round/>
            <a:headEnd len="sm" w="sm" type="none"/>
            <a:tailEnd len="sm" w="sm" type="none"/>
          </a:ln>
        </p:spPr>
      </p:cxnSp>
      <p:sp>
        <p:nvSpPr>
          <p:cNvPr id="340" name="Google Shape;340;p19"/>
          <p:cNvSpPr/>
          <p:nvPr/>
        </p:nvSpPr>
        <p:spPr>
          <a:xfrm flipH="1" rot="-110071">
            <a:off x="2220617" y="5348712"/>
            <a:ext cx="445463" cy="662174"/>
          </a:xfrm>
          <a:custGeom>
            <a:rect b="b" l="l" r="r" t="t"/>
            <a:pathLst>
              <a:path extrusionOk="0" h="662174" w="445463">
                <a:moveTo>
                  <a:pt x="445462" y="0"/>
                </a:moveTo>
                <a:lnTo>
                  <a:pt x="0" y="0"/>
                </a:lnTo>
                <a:lnTo>
                  <a:pt x="0" y="662174"/>
                </a:lnTo>
                <a:lnTo>
                  <a:pt x="445462" y="662174"/>
                </a:lnTo>
                <a:lnTo>
                  <a:pt x="445462" y="0"/>
                </a:lnTo>
                <a:close/>
              </a:path>
            </a:pathLst>
          </a:custGeom>
          <a:blipFill rotWithShape="1">
            <a:blip r:embed="rId7">
              <a:alphaModFix/>
            </a:blip>
            <a:stretch>
              <a:fillRect b="0" l="0" r="0" t="0"/>
            </a:stretch>
          </a:blipFill>
          <a:ln>
            <a:noFill/>
          </a:ln>
        </p:spPr>
      </p:sp>
      <p:cxnSp>
        <p:nvCxnSpPr>
          <p:cNvPr id="341" name="Google Shape;341;p19"/>
          <p:cNvCxnSpPr/>
          <p:nvPr/>
        </p:nvCxnSpPr>
        <p:spPr>
          <a:xfrm flipH="1">
            <a:off x="12298268" y="3646386"/>
            <a:ext cx="3964756" cy="4621797"/>
          </a:xfrm>
          <a:prstGeom prst="straightConnector1">
            <a:avLst/>
          </a:prstGeom>
          <a:noFill/>
          <a:ln cap="flat" cmpd="sng" w="38100">
            <a:solidFill>
              <a:srgbClr val="B22828">
                <a:alpha val="49803"/>
              </a:srgbClr>
            </a:solidFill>
            <a:prstDash val="solid"/>
            <a:round/>
            <a:headEnd len="sm" w="sm" type="none"/>
            <a:tailEnd len="sm" w="sm" type="none"/>
          </a:ln>
        </p:spPr>
      </p:cxnSp>
      <p:sp>
        <p:nvSpPr>
          <p:cNvPr id="342" name="Google Shape;342;p19"/>
          <p:cNvSpPr/>
          <p:nvPr/>
        </p:nvSpPr>
        <p:spPr>
          <a:xfrm flipH="1" rot="-195255">
            <a:off x="14575756" y="2495460"/>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6">
              <a:alphaModFix/>
            </a:blip>
            <a:stretch>
              <a:fillRect b="0" l="0" r="0" t="0"/>
            </a:stretch>
          </a:blipFill>
          <a:ln>
            <a:noFill/>
          </a:ln>
        </p:spPr>
      </p:sp>
      <p:sp>
        <p:nvSpPr>
          <p:cNvPr id="343" name="Google Shape;343;p19"/>
          <p:cNvSpPr/>
          <p:nvPr/>
        </p:nvSpPr>
        <p:spPr>
          <a:xfrm flipH="1" rot="1497907">
            <a:off x="12112325" y="7914660"/>
            <a:ext cx="445463" cy="662174"/>
          </a:xfrm>
          <a:custGeom>
            <a:rect b="b" l="l" r="r" t="t"/>
            <a:pathLst>
              <a:path extrusionOk="0" h="662174" w="445463">
                <a:moveTo>
                  <a:pt x="445463" y="0"/>
                </a:moveTo>
                <a:lnTo>
                  <a:pt x="0" y="0"/>
                </a:lnTo>
                <a:lnTo>
                  <a:pt x="0" y="662174"/>
                </a:lnTo>
                <a:lnTo>
                  <a:pt x="445463" y="662174"/>
                </a:lnTo>
                <a:lnTo>
                  <a:pt x="445463" y="0"/>
                </a:lnTo>
                <a:close/>
              </a:path>
            </a:pathLst>
          </a:custGeom>
          <a:blipFill rotWithShape="1">
            <a:blip r:embed="rId6">
              <a:alphaModFix/>
            </a:blip>
            <a:stretch>
              <a:fillRect b="0" l="0" r="0" t="0"/>
            </a:stretch>
          </a:blipFill>
          <a:ln>
            <a:noFill/>
          </a:ln>
        </p:spPr>
      </p:sp>
      <p:sp>
        <p:nvSpPr>
          <p:cNvPr id="344" name="Google Shape;344;p19"/>
          <p:cNvSpPr/>
          <p:nvPr/>
        </p:nvSpPr>
        <p:spPr>
          <a:xfrm rot="-931852">
            <a:off x="3990196" y="8474047"/>
            <a:ext cx="1714861" cy="743990"/>
          </a:xfrm>
          <a:custGeom>
            <a:rect b="b" l="l" r="r" t="t"/>
            <a:pathLst>
              <a:path extrusionOk="0" h="743990" w="1714861">
                <a:moveTo>
                  <a:pt x="0" y="0"/>
                </a:moveTo>
                <a:lnTo>
                  <a:pt x="1714860" y="0"/>
                </a:lnTo>
                <a:lnTo>
                  <a:pt x="1714860" y="743990"/>
                </a:lnTo>
                <a:lnTo>
                  <a:pt x="0" y="743990"/>
                </a:lnTo>
                <a:lnTo>
                  <a:pt x="0" y="0"/>
                </a:lnTo>
                <a:close/>
              </a:path>
            </a:pathLst>
          </a:custGeom>
          <a:blipFill rotWithShape="1">
            <a:blip r:embed="rId10">
              <a:alphaModFix/>
            </a:blip>
            <a:stretch>
              <a:fillRect b="-26996" l="0" r="0" t="-103780"/>
            </a:stretch>
          </a:blipFill>
          <a:ln>
            <a:noFill/>
          </a:ln>
        </p:spPr>
      </p:sp>
      <p:sp>
        <p:nvSpPr>
          <p:cNvPr id="345" name="Google Shape;345;p19"/>
          <p:cNvSpPr/>
          <p:nvPr/>
        </p:nvSpPr>
        <p:spPr>
          <a:xfrm flipH="1" rot="1886066">
            <a:off x="4853951" y="7969480"/>
            <a:ext cx="445463" cy="662174"/>
          </a:xfrm>
          <a:custGeom>
            <a:rect b="b" l="l" r="r" t="t"/>
            <a:pathLst>
              <a:path extrusionOk="0" h="662174" w="445463">
                <a:moveTo>
                  <a:pt x="445463" y="0"/>
                </a:moveTo>
                <a:lnTo>
                  <a:pt x="0" y="0"/>
                </a:lnTo>
                <a:lnTo>
                  <a:pt x="0" y="662175"/>
                </a:lnTo>
                <a:lnTo>
                  <a:pt x="445463" y="662175"/>
                </a:lnTo>
                <a:lnTo>
                  <a:pt x="445463" y="0"/>
                </a:lnTo>
                <a:close/>
              </a:path>
            </a:pathLst>
          </a:custGeom>
          <a:blipFill rotWithShape="1">
            <a:blip r:embed="rId6">
              <a:alphaModFix/>
            </a:blip>
            <a:stretch>
              <a:fillRect b="0" l="0" r="0" t="0"/>
            </a:stretch>
          </a:blipFill>
          <a:ln>
            <a:noFill/>
          </a:ln>
        </p:spPr>
      </p:sp>
      <p:sp>
        <p:nvSpPr>
          <p:cNvPr id="346" name="Google Shape;346;p19"/>
          <p:cNvSpPr txBox="1"/>
          <p:nvPr/>
        </p:nvSpPr>
        <p:spPr>
          <a:xfrm>
            <a:off x="4534750" y="8740410"/>
            <a:ext cx="714761" cy="181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50" u="none" cap="none" strike="noStrike">
                <a:solidFill>
                  <a:srgbClr val="B22828"/>
                </a:solidFill>
                <a:latin typeface="Permanent Marker"/>
                <a:ea typeface="Permanent Marker"/>
                <a:cs typeface="Permanent Marker"/>
                <a:sym typeface="Permanent Marker"/>
              </a:rPr>
              <a:t>Elaborate on what you want to discuss. </a:t>
            </a:r>
            <a:endParaRPr/>
          </a:p>
        </p:txBody>
      </p:sp>
      <p:sp>
        <p:nvSpPr>
          <p:cNvPr id="347" name="Google Shape;347;p19"/>
          <p:cNvSpPr/>
          <p:nvPr/>
        </p:nvSpPr>
        <p:spPr>
          <a:xfrm rot="641308">
            <a:off x="16136215" y="1070333"/>
            <a:ext cx="776267" cy="936287"/>
          </a:xfrm>
          <a:custGeom>
            <a:rect b="b" l="l" r="r" t="t"/>
            <a:pathLst>
              <a:path extrusionOk="0" h="936287" w="776267">
                <a:moveTo>
                  <a:pt x="0" y="0"/>
                </a:moveTo>
                <a:lnTo>
                  <a:pt x="776266" y="0"/>
                </a:lnTo>
                <a:lnTo>
                  <a:pt x="776266" y="936287"/>
                </a:lnTo>
                <a:lnTo>
                  <a:pt x="0" y="936287"/>
                </a:lnTo>
                <a:lnTo>
                  <a:pt x="0" y="0"/>
                </a:lnTo>
                <a:close/>
              </a:path>
            </a:pathLst>
          </a:custGeom>
          <a:blipFill rotWithShape="1">
            <a:blip r:embed="rId11">
              <a:alphaModFix/>
            </a:blip>
            <a:stretch>
              <a:fillRect b="0" l="0" r="0" t="0"/>
            </a:stretch>
          </a:blipFill>
          <a:ln>
            <a:noFill/>
          </a:ln>
        </p:spPr>
      </p:sp>
      <p:pic>
        <p:nvPicPr>
          <p:cNvPr id="348" name="Google Shape;348;p19"/>
          <p:cNvPicPr preferRelativeResize="0"/>
          <p:nvPr/>
        </p:nvPicPr>
        <p:blipFill>
          <a:blip r:embed="rId12">
            <a:alphaModFix/>
          </a:blip>
          <a:stretch>
            <a:fillRect/>
          </a:stretch>
        </p:blipFill>
        <p:spPr>
          <a:xfrm>
            <a:off x="1308600" y="4479225"/>
            <a:ext cx="787300" cy="787300"/>
          </a:xfrm>
          <a:prstGeom prst="rect">
            <a:avLst/>
          </a:prstGeom>
          <a:noFill/>
          <a:ln>
            <a:noFill/>
          </a:ln>
        </p:spPr>
      </p:pic>
      <p:pic>
        <p:nvPicPr>
          <p:cNvPr id="349" name="Google Shape;349;p19"/>
          <p:cNvPicPr preferRelativeResize="0"/>
          <p:nvPr/>
        </p:nvPicPr>
        <p:blipFill>
          <a:blip r:embed="rId13">
            <a:alphaModFix/>
          </a:blip>
          <a:stretch>
            <a:fillRect/>
          </a:stretch>
        </p:blipFill>
        <p:spPr>
          <a:xfrm>
            <a:off x="16182700" y="1298800"/>
            <a:ext cx="683325" cy="67557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rime Board Slides ">
  <a:themeElements>
    <a:clrScheme name="Office">
      <a:dk1>
        <a:srgbClr val="000000"/>
      </a:dk1>
      <a:lt1>
        <a:srgbClr val="FFFFFF"/>
      </a:lt1>
      <a:dk2>
        <a:srgbClr val="1A3E51"/>
      </a:dk2>
      <a:lt2>
        <a:srgbClr val="503924"/>
      </a:lt2>
      <a:accent1>
        <a:srgbClr val="ED7843"/>
      </a:accent1>
      <a:accent2>
        <a:srgbClr val="B22828"/>
      </a:accent2>
      <a:accent3>
        <a:srgbClr val="D99494"/>
      </a:accent3>
      <a:accent4>
        <a:srgbClr val="E8E8E8"/>
      </a:accent4>
      <a:accent5>
        <a:srgbClr val="888888"/>
      </a:accent5>
      <a:accent6>
        <a:srgbClr val="FFFFFF"/>
      </a:accent6>
      <a:hlink>
        <a:srgbClr val="1A3E51"/>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