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Inter"/>
      <p:regular r:id="rId25"/>
      <p:bold r:id="rId26"/>
    </p:embeddedFont>
    <p:embeddedFont>
      <p:font typeface="Chakra Petch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bold.fntdata"/><Relationship Id="rId25" Type="http://schemas.openxmlformats.org/officeDocument/2006/relationships/font" Target="fonts/Inter-regular.fntdata"/><Relationship Id="rId28" Type="http://schemas.openxmlformats.org/officeDocument/2006/relationships/font" Target="fonts/ChakraPetch-bold.fntdata"/><Relationship Id="rId27" Type="http://schemas.openxmlformats.org/officeDocument/2006/relationships/font" Target="fonts/ChakraPetch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hakraPetch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hakraPetch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11" name="Google Shape;11;p3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3"/>
            <p:cNvSpPr txBox="1"/>
            <p:nvPr/>
          </p:nvSpPr>
          <p:spPr>
            <a:xfrm>
              <a:off x="0" y="-47625"/>
              <a:ext cx="4361100" cy="23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3"/>
          <p:cNvSpPr txBox="1"/>
          <p:nvPr>
            <p:ph type="ctrTitle"/>
          </p:nvPr>
        </p:nvSpPr>
        <p:spPr>
          <a:xfrm>
            <a:off x="2791350" y="1555250"/>
            <a:ext cx="127053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4825200" y="5053800"/>
            <a:ext cx="8637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4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17" name="Google Shape;17;p4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4"/>
            <p:cNvSpPr txBox="1"/>
            <p:nvPr/>
          </p:nvSpPr>
          <p:spPr>
            <a:xfrm>
              <a:off x="0" y="-47625"/>
              <a:ext cx="4361100" cy="23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4"/>
          <p:cNvSpPr txBox="1"/>
          <p:nvPr>
            <p:ph type="title"/>
          </p:nvPr>
        </p:nvSpPr>
        <p:spPr>
          <a:xfrm>
            <a:off x="2742350" y="1739925"/>
            <a:ext cx="128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5029200" y="44588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23" name="Google Shape;23;p5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5"/>
            <p:cNvSpPr txBox="1"/>
            <p:nvPr/>
          </p:nvSpPr>
          <p:spPr>
            <a:xfrm>
              <a:off x="0" y="-47625"/>
              <a:ext cx="4361100" cy="23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p5"/>
          <p:cNvSpPr txBox="1"/>
          <p:nvPr>
            <p:ph type="title"/>
          </p:nvPr>
        </p:nvSpPr>
        <p:spPr>
          <a:xfrm>
            <a:off x="2004360" y="823700"/>
            <a:ext cx="14279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5352463" y="631886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6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29" name="Google Shape;29;p6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6"/>
            <p:cNvSpPr txBox="1"/>
            <p:nvPr/>
          </p:nvSpPr>
          <p:spPr>
            <a:xfrm>
              <a:off x="0" y="-47625"/>
              <a:ext cx="4361100" cy="23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6"/>
          <p:cNvSpPr txBox="1"/>
          <p:nvPr>
            <p:ph type="title"/>
          </p:nvPr>
        </p:nvSpPr>
        <p:spPr>
          <a:xfrm>
            <a:off x="2742350" y="1663725"/>
            <a:ext cx="128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2843000" y="4478950"/>
            <a:ext cx="6283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9363250" y="4478950"/>
            <a:ext cx="6283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7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36" name="Google Shape;36;p7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7"/>
            <p:cNvSpPr txBox="1"/>
            <p:nvPr/>
          </p:nvSpPr>
          <p:spPr>
            <a:xfrm>
              <a:off x="0" y="-47625"/>
              <a:ext cx="4361100" cy="23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Google Shape;38;p7"/>
          <p:cNvSpPr txBox="1"/>
          <p:nvPr>
            <p:ph type="title"/>
          </p:nvPr>
        </p:nvSpPr>
        <p:spPr>
          <a:xfrm>
            <a:off x="2742350" y="1663725"/>
            <a:ext cx="128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627600" y="4630875"/>
            <a:ext cx="55344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9364232" y="4630875"/>
            <a:ext cx="553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8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43" name="Google Shape;43;p8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8"/>
            <p:cNvSpPr txBox="1"/>
            <p:nvPr/>
          </p:nvSpPr>
          <p:spPr>
            <a:xfrm>
              <a:off x="0" y="-47625"/>
              <a:ext cx="4361100" cy="23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p8"/>
          <p:cNvSpPr txBox="1"/>
          <p:nvPr>
            <p:ph type="title"/>
          </p:nvPr>
        </p:nvSpPr>
        <p:spPr>
          <a:xfrm>
            <a:off x="2742350" y="1663725"/>
            <a:ext cx="128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9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48" name="Google Shape;48;p9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9"/>
            <p:cNvSpPr txBox="1"/>
            <p:nvPr/>
          </p:nvSpPr>
          <p:spPr>
            <a:xfrm>
              <a:off x="0" y="-47625"/>
              <a:ext cx="4361100" cy="23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Google Shape;50;p9"/>
          <p:cNvSpPr txBox="1"/>
          <p:nvPr>
            <p:ph type="title"/>
          </p:nvPr>
        </p:nvSpPr>
        <p:spPr>
          <a:xfrm>
            <a:off x="1922450" y="2582300"/>
            <a:ext cx="143433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" type="body"/>
          </p:nvPr>
        </p:nvSpPr>
        <p:spPr>
          <a:xfrm>
            <a:off x="9177900" y="4158350"/>
            <a:ext cx="5918400" cy="41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>
                <a:solidFill>
                  <a:schemeClr val="lt1"/>
                </a:solidFill>
              </a:defRPr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>
                <a:solidFill>
                  <a:schemeClr val="lt1"/>
                </a:solidFill>
              </a:defRPr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»"/>
              <a:defRPr>
                <a:solidFill>
                  <a:schemeClr val="lt1"/>
                </a:solidFill>
              </a:defRPr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2" type="body"/>
          </p:nvPr>
        </p:nvSpPr>
        <p:spPr>
          <a:xfrm>
            <a:off x="3091900" y="4253450"/>
            <a:ext cx="55965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0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55" name="Google Shape;55;p10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0"/>
            <p:cNvSpPr txBox="1"/>
            <p:nvPr/>
          </p:nvSpPr>
          <p:spPr>
            <a:xfrm>
              <a:off x="0" y="-47625"/>
              <a:ext cx="4361100" cy="231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" name="Google Shape;57;p10"/>
          <p:cNvSpPr txBox="1"/>
          <p:nvPr>
            <p:ph type="title"/>
          </p:nvPr>
        </p:nvSpPr>
        <p:spPr>
          <a:xfrm>
            <a:off x="1778752" y="3214425"/>
            <a:ext cx="145782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Chakra Petch"/>
              <a:buNone/>
              <a:defRPr sz="9000"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/>
        </p:txBody>
      </p:sp>
      <p:sp>
        <p:nvSpPr>
          <p:cNvPr id="58" name="Google Shape;58;p10"/>
          <p:cNvSpPr/>
          <p:nvPr>
            <p:ph idx="2" type="pic"/>
          </p:nvPr>
        </p:nvSpPr>
        <p:spPr>
          <a:xfrm>
            <a:off x="11136527" y="4656725"/>
            <a:ext cx="3933000" cy="29496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2667888" y="442118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742350" y="1663725"/>
            <a:ext cx="12803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0"/>
              <a:buFont typeface="Chakra Petch"/>
              <a:buNone/>
              <a:defRPr i="0" sz="9000" u="none" cap="none" strike="noStrike">
                <a:solidFill>
                  <a:schemeClr val="accent1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44588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•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–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•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–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»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•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•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•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hakra Petch"/>
              <a:buChar char="•"/>
              <a:defRPr i="0" sz="2400" u="none" cap="none" strike="noStrike">
                <a:solidFill>
                  <a:schemeClr val="lt1"/>
                </a:solidFill>
                <a:latin typeface="Chakra Petch"/>
                <a:ea typeface="Chakra Petch"/>
                <a:cs typeface="Chakra Petch"/>
                <a:sym typeface="Chakra Petch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35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5" Type="http://schemas.openxmlformats.org/officeDocument/2006/relationships/image" Target="../media/image37.png"/><Relationship Id="rId6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Relationship Id="rId4" Type="http://schemas.openxmlformats.org/officeDocument/2006/relationships/image" Target="../media/image44.png"/><Relationship Id="rId5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Relationship Id="rId4" Type="http://schemas.openxmlformats.org/officeDocument/2006/relationships/image" Target="../media/image49.png"/><Relationship Id="rId5" Type="http://schemas.openxmlformats.org/officeDocument/2006/relationships/image" Target="../media/image39.png"/><Relationship Id="rId6" Type="http://schemas.openxmlformats.org/officeDocument/2006/relationships/image" Target="../media/image47.png"/><Relationship Id="rId7" Type="http://schemas.openxmlformats.org/officeDocument/2006/relationships/image" Target="../media/image45.png"/><Relationship Id="rId8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Relationship Id="rId4" Type="http://schemas.openxmlformats.org/officeDocument/2006/relationships/image" Target="../media/image56.png"/><Relationship Id="rId5" Type="http://schemas.openxmlformats.org/officeDocument/2006/relationships/image" Target="../media/image50.png"/><Relationship Id="rId6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Relationship Id="rId4" Type="http://schemas.openxmlformats.org/officeDocument/2006/relationships/image" Target="../media/image63.png"/><Relationship Id="rId5" Type="http://schemas.openxmlformats.org/officeDocument/2006/relationships/image" Target="../media/image55.png"/><Relationship Id="rId6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3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1"/>
          <p:cNvGrpSpPr/>
          <p:nvPr/>
        </p:nvGrpSpPr>
        <p:grpSpPr>
          <a:xfrm>
            <a:off x="546378" y="295852"/>
            <a:ext cx="17195243" cy="9514470"/>
            <a:chOff x="0" y="-47625"/>
            <a:chExt cx="4528788" cy="2505869"/>
          </a:xfrm>
        </p:grpSpPr>
        <p:sp>
          <p:nvSpPr>
            <p:cNvPr id="66" name="Google Shape;66;p11"/>
            <p:cNvSpPr/>
            <p:nvPr/>
          </p:nvSpPr>
          <p:spPr>
            <a:xfrm>
              <a:off x="0" y="0"/>
              <a:ext cx="4528788" cy="2458244"/>
            </a:xfrm>
            <a:custGeom>
              <a:rect b="b" l="l" r="r" t="t"/>
              <a:pathLst>
                <a:path extrusionOk="0" h="2458244" w="4528788">
                  <a:moveTo>
                    <a:pt x="22962" y="0"/>
                  </a:moveTo>
                  <a:lnTo>
                    <a:pt x="4505826" y="0"/>
                  </a:lnTo>
                  <a:cubicBezTo>
                    <a:pt x="4518508" y="0"/>
                    <a:pt x="4528788" y="10280"/>
                    <a:pt x="4528788" y="22962"/>
                  </a:cubicBezTo>
                  <a:lnTo>
                    <a:pt x="4528788" y="2435282"/>
                  </a:lnTo>
                  <a:cubicBezTo>
                    <a:pt x="4528788" y="2441372"/>
                    <a:pt x="4526369" y="2447212"/>
                    <a:pt x="4522063" y="2451518"/>
                  </a:cubicBezTo>
                  <a:cubicBezTo>
                    <a:pt x="4517757" y="2455825"/>
                    <a:pt x="4511916" y="2458244"/>
                    <a:pt x="4505826" y="2458244"/>
                  </a:cubicBezTo>
                  <a:lnTo>
                    <a:pt x="22962" y="2458244"/>
                  </a:lnTo>
                  <a:cubicBezTo>
                    <a:pt x="10280" y="2458244"/>
                    <a:pt x="0" y="2447963"/>
                    <a:pt x="0" y="2435282"/>
                  </a:cubicBezTo>
                  <a:lnTo>
                    <a:pt x="0" y="22962"/>
                  </a:lnTo>
                  <a:cubicBezTo>
                    <a:pt x="0" y="10280"/>
                    <a:pt x="10280" y="0"/>
                    <a:pt x="22962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0" scaled="0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1"/>
            <p:cNvSpPr txBox="1"/>
            <p:nvPr/>
          </p:nvSpPr>
          <p:spPr>
            <a:xfrm>
              <a:off x="0" y="-47625"/>
              <a:ext cx="4528788" cy="25058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8" name="Google Shape;6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" y="0"/>
            <a:ext cx="10207777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11"/>
          <p:cNvGrpSpPr/>
          <p:nvPr/>
        </p:nvGrpSpPr>
        <p:grpSpPr>
          <a:xfrm>
            <a:off x="9232171" y="7189096"/>
            <a:ext cx="5909867" cy="1364608"/>
            <a:chOff x="0" y="-47625"/>
            <a:chExt cx="1966300" cy="454025"/>
          </a:xfrm>
        </p:grpSpPr>
        <p:sp>
          <p:nvSpPr>
            <p:cNvPr id="70" name="Google Shape;70;p11"/>
            <p:cNvSpPr/>
            <p:nvPr/>
          </p:nvSpPr>
          <p:spPr>
            <a:xfrm>
              <a:off x="0" y="0"/>
              <a:ext cx="1966300" cy="406400"/>
            </a:xfrm>
            <a:custGeom>
              <a:rect b="b" l="l" r="r" t="t"/>
              <a:pathLst>
                <a:path extrusionOk="0" h="406400" w="1966300">
                  <a:moveTo>
                    <a:pt x="1763100" y="0"/>
                  </a:moveTo>
                  <a:cubicBezTo>
                    <a:pt x="1875324" y="0"/>
                    <a:pt x="1966300" y="90976"/>
                    <a:pt x="1966300" y="203200"/>
                  </a:cubicBezTo>
                  <a:cubicBezTo>
                    <a:pt x="1966300" y="315424"/>
                    <a:pt x="1875324" y="406400"/>
                    <a:pt x="17631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1"/>
            <p:cNvSpPr txBox="1"/>
            <p:nvPr/>
          </p:nvSpPr>
          <p:spPr>
            <a:xfrm>
              <a:off x="0" y="-47625"/>
              <a:ext cx="1966300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11"/>
          <p:cNvGrpSpPr/>
          <p:nvPr/>
        </p:nvGrpSpPr>
        <p:grpSpPr>
          <a:xfrm>
            <a:off x="9079771" y="7036696"/>
            <a:ext cx="5909867" cy="1364608"/>
            <a:chOff x="0" y="-47625"/>
            <a:chExt cx="1966300" cy="454025"/>
          </a:xfrm>
        </p:grpSpPr>
        <p:sp>
          <p:nvSpPr>
            <p:cNvPr id="73" name="Google Shape;73;p11"/>
            <p:cNvSpPr/>
            <p:nvPr/>
          </p:nvSpPr>
          <p:spPr>
            <a:xfrm>
              <a:off x="0" y="0"/>
              <a:ext cx="1966300" cy="406400"/>
            </a:xfrm>
            <a:custGeom>
              <a:rect b="b" l="l" r="r" t="t"/>
              <a:pathLst>
                <a:path extrusionOk="0" h="406400" w="1966300">
                  <a:moveTo>
                    <a:pt x="1763100" y="0"/>
                  </a:moveTo>
                  <a:cubicBezTo>
                    <a:pt x="1875324" y="0"/>
                    <a:pt x="1966300" y="90976"/>
                    <a:pt x="1966300" y="203200"/>
                  </a:cubicBezTo>
                  <a:cubicBezTo>
                    <a:pt x="1966300" y="315424"/>
                    <a:pt x="1875324" y="406400"/>
                    <a:pt x="17631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4AAD"/>
            </a:solidFill>
            <a:ln cap="sq" cmpd="sng" w="38100">
              <a:solidFill>
                <a:srgbClr val="FFFE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 txBox="1"/>
            <p:nvPr/>
          </p:nvSpPr>
          <p:spPr>
            <a:xfrm>
              <a:off x="0" y="-47625"/>
              <a:ext cx="1966300" cy="454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11"/>
          <p:cNvGrpSpPr/>
          <p:nvPr/>
        </p:nvGrpSpPr>
        <p:grpSpPr>
          <a:xfrm>
            <a:off x="4964875" y="8689435"/>
            <a:ext cx="2224406" cy="1120887"/>
            <a:chOff x="0" y="-156767"/>
            <a:chExt cx="2965875" cy="1494515"/>
          </a:xfrm>
        </p:grpSpPr>
        <p:grpSp>
          <p:nvGrpSpPr>
            <p:cNvPr id="76" name="Google Shape;76;p11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77" name="Google Shape;77;p1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78" name="Google Shape;78;p1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" name="Google Shape;79;p11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80" name="Google Shape;80;p1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81" name="Google Shape;81;p1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1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83" name="Google Shape;83;p1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84" name="Google Shape;84;p1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5" name="Google Shape;85;p11"/>
          <p:cNvSpPr txBox="1"/>
          <p:nvPr/>
        </p:nvSpPr>
        <p:spPr>
          <a:xfrm>
            <a:off x="6887706" y="1647424"/>
            <a:ext cx="10070100" cy="53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191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Cyber Crime Investigation Techniques </a:t>
            </a:r>
            <a:endParaRPr/>
          </a:p>
        </p:txBody>
      </p:sp>
      <p:sp>
        <p:nvSpPr>
          <p:cNvPr id="86" name="Google Shape;86;p11"/>
          <p:cNvSpPr txBox="1"/>
          <p:nvPr/>
        </p:nvSpPr>
        <p:spPr>
          <a:xfrm>
            <a:off x="9564872" y="7438145"/>
            <a:ext cx="5092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Presentation Slides</a:t>
            </a:r>
            <a:endParaRPr/>
          </a:p>
        </p:txBody>
      </p:sp>
      <p:grpSp>
        <p:nvGrpSpPr>
          <p:cNvPr id="87" name="Google Shape;87;p11"/>
          <p:cNvGrpSpPr/>
          <p:nvPr/>
        </p:nvGrpSpPr>
        <p:grpSpPr>
          <a:xfrm>
            <a:off x="15716377" y="1165993"/>
            <a:ext cx="1337338" cy="673890"/>
            <a:chOff x="0" y="-94250"/>
            <a:chExt cx="1783118" cy="898520"/>
          </a:xfrm>
        </p:grpSpPr>
        <p:grpSp>
          <p:nvGrpSpPr>
            <p:cNvPr id="88" name="Google Shape;88;p11"/>
            <p:cNvGrpSpPr/>
            <p:nvPr/>
          </p:nvGrpSpPr>
          <p:grpSpPr>
            <a:xfrm>
              <a:off x="1304869" y="-94250"/>
              <a:ext cx="478249" cy="898520"/>
              <a:chOff x="0" y="-47625"/>
              <a:chExt cx="241661" cy="454025"/>
            </a:xfrm>
          </p:grpSpPr>
          <p:sp>
            <p:nvSpPr>
              <p:cNvPr id="89" name="Google Shape;89;p1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90" name="Google Shape;90;p1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91;p11"/>
            <p:cNvGrpSpPr/>
            <p:nvPr/>
          </p:nvGrpSpPr>
          <p:grpSpPr>
            <a:xfrm>
              <a:off x="652434" y="-94250"/>
              <a:ext cx="478249" cy="898520"/>
              <a:chOff x="0" y="-47625"/>
              <a:chExt cx="241661" cy="454025"/>
            </a:xfrm>
          </p:grpSpPr>
          <p:sp>
            <p:nvSpPr>
              <p:cNvPr id="92" name="Google Shape;92;p1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93" name="Google Shape;93;p1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94;p11"/>
            <p:cNvGrpSpPr/>
            <p:nvPr/>
          </p:nvGrpSpPr>
          <p:grpSpPr>
            <a:xfrm>
              <a:off x="0" y="-94250"/>
              <a:ext cx="478249" cy="898520"/>
              <a:chOff x="0" y="-47625"/>
              <a:chExt cx="241661" cy="454025"/>
            </a:xfrm>
          </p:grpSpPr>
          <p:sp>
            <p:nvSpPr>
              <p:cNvPr id="95" name="Google Shape;95;p1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96" name="Google Shape;96;p1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1" name="Google Shape;371;p20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372" name="Google Shape;372;p20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0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4" name="Google Shape;37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1642" y="3853636"/>
            <a:ext cx="3102156" cy="310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93497" y="3853636"/>
            <a:ext cx="3102156" cy="310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74202" y="3853636"/>
            <a:ext cx="3102156" cy="3102156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0"/>
          <p:cNvSpPr txBox="1"/>
          <p:nvPr/>
        </p:nvSpPr>
        <p:spPr>
          <a:xfrm>
            <a:off x="2604314" y="1028700"/>
            <a:ext cx="13079373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Let's Use Some Percent</a:t>
            </a:r>
            <a:endParaRPr/>
          </a:p>
        </p:txBody>
      </p:sp>
      <p:sp>
        <p:nvSpPr>
          <p:cNvPr id="378" name="Google Shape;378;p20"/>
          <p:cNvSpPr txBox="1"/>
          <p:nvPr/>
        </p:nvSpPr>
        <p:spPr>
          <a:xfrm>
            <a:off x="6686550" y="2512917"/>
            <a:ext cx="4914900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</a:t>
            </a:r>
            <a:endParaRPr/>
          </a:p>
        </p:txBody>
      </p:sp>
      <p:sp>
        <p:nvSpPr>
          <p:cNvPr id="379" name="Google Shape;379;p20"/>
          <p:cNvSpPr txBox="1"/>
          <p:nvPr/>
        </p:nvSpPr>
        <p:spPr>
          <a:xfrm>
            <a:off x="2671536" y="7257216"/>
            <a:ext cx="258236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/>
          </a:p>
        </p:txBody>
      </p:sp>
      <p:sp>
        <p:nvSpPr>
          <p:cNvPr id="380" name="Google Shape;380;p20"/>
          <p:cNvSpPr txBox="1"/>
          <p:nvPr/>
        </p:nvSpPr>
        <p:spPr>
          <a:xfrm>
            <a:off x="3290723" y="5056485"/>
            <a:ext cx="1343994" cy="762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67%</a:t>
            </a:r>
            <a:endParaRPr/>
          </a:p>
        </p:txBody>
      </p:sp>
      <p:sp>
        <p:nvSpPr>
          <p:cNvPr id="381" name="Google Shape;381;p20"/>
          <p:cNvSpPr txBox="1"/>
          <p:nvPr/>
        </p:nvSpPr>
        <p:spPr>
          <a:xfrm>
            <a:off x="7853392" y="7257216"/>
            <a:ext cx="258236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/>
          </a:p>
        </p:txBody>
      </p:sp>
      <p:sp>
        <p:nvSpPr>
          <p:cNvPr id="382" name="Google Shape;382;p20"/>
          <p:cNvSpPr txBox="1"/>
          <p:nvPr/>
        </p:nvSpPr>
        <p:spPr>
          <a:xfrm>
            <a:off x="8472578" y="5056485"/>
            <a:ext cx="1343994" cy="762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33%</a:t>
            </a:r>
            <a:endParaRPr/>
          </a:p>
        </p:txBody>
      </p:sp>
      <p:sp>
        <p:nvSpPr>
          <p:cNvPr id="383" name="Google Shape;383;p20"/>
          <p:cNvSpPr txBox="1"/>
          <p:nvPr/>
        </p:nvSpPr>
        <p:spPr>
          <a:xfrm>
            <a:off x="13034096" y="7257216"/>
            <a:ext cx="258236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Elaborate on the featured statistic.</a:t>
            </a:r>
            <a:endParaRPr/>
          </a:p>
        </p:txBody>
      </p:sp>
      <p:sp>
        <p:nvSpPr>
          <p:cNvPr id="384" name="Google Shape;384;p20"/>
          <p:cNvSpPr txBox="1"/>
          <p:nvPr/>
        </p:nvSpPr>
        <p:spPr>
          <a:xfrm>
            <a:off x="13653283" y="5056485"/>
            <a:ext cx="1343994" cy="7620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59%</a:t>
            </a:r>
            <a:endParaRPr/>
          </a:p>
        </p:txBody>
      </p:sp>
      <p:pic>
        <p:nvPicPr>
          <p:cNvPr id="385" name="Google Shape;38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5425" y="2901519"/>
            <a:ext cx="1545289" cy="82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49088" y="6759477"/>
            <a:ext cx="1038013" cy="194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84" y="0"/>
            <a:ext cx="18146232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21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393" name="Google Shape;393;p21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1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95" name="Google Shape;39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4236" y="3016725"/>
            <a:ext cx="9530740" cy="33557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6" name="Google Shape;396;p21"/>
          <p:cNvGrpSpPr/>
          <p:nvPr/>
        </p:nvGrpSpPr>
        <p:grpSpPr>
          <a:xfrm>
            <a:off x="14745034" y="8833145"/>
            <a:ext cx="2224406" cy="1120887"/>
            <a:chOff x="0" y="-156767"/>
            <a:chExt cx="2965875" cy="1494515"/>
          </a:xfrm>
        </p:grpSpPr>
        <p:grpSp>
          <p:nvGrpSpPr>
            <p:cNvPr id="397" name="Google Shape;397;p21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398" name="Google Shape;398;p2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399" name="Google Shape;399;p2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" name="Google Shape;400;p21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401" name="Google Shape;401;p2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02" name="Google Shape;402;p2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3" name="Google Shape;403;p21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404" name="Google Shape;404;p2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05" name="Google Shape;405;p2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6" name="Google Shape;406;p21"/>
          <p:cNvGrpSpPr/>
          <p:nvPr/>
        </p:nvGrpSpPr>
        <p:grpSpPr>
          <a:xfrm>
            <a:off x="1318397" y="5746351"/>
            <a:ext cx="2224406" cy="1120887"/>
            <a:chOff x="0" y="-156767"/>
            <a:chExt cx="2965875" cy="1494515"/>
          </a:xfrm>
        </p:grpSpPr>
        <p:grpSp>
          <p:nvGrpSpPr>
            <p:cNvPr id="407" name="Google Shape;407;p21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408" name="Google Shape;408;p2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09" name="Google Shape;409;p2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" name="Google Shape;410;p21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411" name="Google Shape;411;p2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12" name="Google Shape;412;p2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3" name="Google Shape;413;p21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414" name="Google Shape;414;p21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15" name="Google Shape;415;p21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6" name="Google Shape;416;p21"/>
          <p:cNvSpPr txBox="1"/>
          <p:nvPr/>
        </p:nvSpPr>
        <p:spPr>
          <a:xfrm>
            <a:off x="5018306" y="1028700"/>
            <a:ext cx="825138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Our Specialists</a:t>
            </a:r>
            <a:endParaRPr/>
          </a:p>
        </p:txBody>
      </p:sp>
      <p:sp>
        <p:nvSpPr>
          <p:cNvPr id="417" name="Google Shape;417;p21"/>
          <p:cNvSpPr txBox="1"/>
          <p:nvPr/>
        </p:nvSpPr>
        <p:spPr>
          <a:xfrm>
            <a:off x="4341865" y="6889458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Name</a:t>
            </a:r>
            <a:endParaRPr/>
          </a:p>
        </p:txBody>
      </p:sp>
      <p:sp>
        <p:nvSpPr>
          <p:cNvPr id="418" name="Google Shape;418;p21"/>
          <p:cNvSpPr txBox="1"/>
          <p:nvPr/>
        </p:nvSpPr>
        <p:spPr>
          <a:xfrm>
            <a:off x="4251724" y="7624514"/>
            <a:ext cx="348635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419" name="Google Shape;419;p21"/>
          <p:cNvSpPr txBox="1"/>
          <p:nvPr/>
        </p:nvSpPr>
        <p:spPr>
          <a:xfrm>
            <a:off x="10508903" y="6889458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Name</a:t>
            </a:r>
            <a:endParaRPr/>
          </a:p>
        </p:txBody>
      </p:sp>
      <p:sp>
        <p:nvSpPr>
          <p:cNvPr id="420" name="Google Shape;420;p21"/>
          <p:cNvSpPr txBox="1"/>
          <p:nvPr/>
        </p:nvSpPr>
        <p:spPr>
          <a:xfrm>
            <a:off x="10287604" y="7624514"/>
            <a:ext cx="374867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pic>
        <p:nvPicPr>
          <p:cNvPr id="421" name="Google Shape;4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30050" y="7118975"/>
            <a:ext cx="2093400" cy="11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1347" y="2359888"/>
            <a:ext cx="1145500" cy="213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22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429" name="Google Shape;429;p22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2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p22"/>
          <p:cNvSpPr txBox="1"/>
          <p:nvPr/>
        </p:nvSpPr>
        <p:spPr>
          <a:xfrm>
            <a:off x="8673185" y="5281705"/>
            <a:ext cx="7378075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About Us</a:t>
            </a:r>
            <a:endParaRPr/>
          </a:p>
        </p:txBody>
      </p:sp>
      <p:sp>
        <p:nvSpPr>
          <p:cNvPr id="432" name="Google Shape;432;p22"/>
          <p:cNvSpPr txBox="1"/>
          <p:nvPr/>
        </p:nvSpPr>
        <p:spPr>
          <a:xfrm>
            <a:off x="8602239" y="7004275"/>
            <a:ext cx="7519966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433" name="Google Shape;433;p22"/>
          <p:cNvSpPr txBox="1"/>
          <p:nvPr/>
        </p:nvSpPr>
        <p:spPr>
          <a:xfrm>
            <a:off x="11246487" y="2627405"/>
            <a:ext cx="2231469" cy="2397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03</a:t>
            </a:r>
            <a:endParaRPr/>
          </a:p>
        </p:txBody>
      </p:sp>
      <p:pic>
        <p:nvPicPr>
          <p:cNvPr id="434" name="Google Shape;4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300" y="1486250"/>
            <a:ext cx="4876324" cy="729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0325" y="6282784"/>
            <a:ext cx="1112200" cy="2088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351346" y="8188925"/>
            <a:ext cx="1108550" cy="59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7" name="Google Shape;437;p22"/>
          <p:cNvGrpSpPr/>
          <p:nvPr/>
        </p:nvGrpSpPr>
        <p:grpSpPr>
          <a:xfrm>
            <a:off x="6919594" y="1773218"/>
            <a:ext cx="2224406" cy="1120887"/>
            <a:chOff x="0" y="-156767"/>
            <a:chExt cx="2965875" cy="1494515"/>
          </a:xfrm>
        </p:grpSpPr>
        <p:grpSp>
          <p:nvGrpSpPr>
            <p:cNvPr id="438" name="Google Shape;438;p22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40" name="Google Shape;440;p22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1" name="Google Shape;441;p22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442" name="Google Shape;442;p22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43" name="Google Shape;443;p22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4" name="Google Shape;444;p22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445" name="Google Shape;445;p22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46" name="Google Shape;446;p22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23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453" name="Google Shape;453;p23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3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5" name="Google Shape;455;p23"/>
          <p:cNvSpPr txBox="1"/>
          <p:nvPr/>
        </p:nvSpPr>
        <p:spPr>
          <a:xfrm>
            <a:off x="1928556" y="1212041"/>
            <a:ext cx="14430888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About Cyber Crime Investigation Techniques</a:t>
            </a:r>
            <a:endParaRPr/>
          </a:p>
        </p:txBody>
      </p:sp>
      <p:sp>
        <p:nvSpPr>
          <p:cNvPr id="456" name="Google Shape;456;p23"/>
          <p:cNvSpPr txBox="1"/>
          <p:nvPr/>
        </p:nvSpPr>
        <p:spPr>
          <a:xfrm>
            <a:off x="3395908" y="5095875"/>
            <a:ext cx="5432308" cy="20821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DFC"/>
                </a:solidFill>
                <a:latin typeface="Inter"/>
                <a:ea typeface="Inter"/>
                <a:cs typeface="Inter"/>
                <a:sym typeface="Inter"/>
              </a:rPr>
              <a:t>Presentations are communication tools that can be used as demonstrations, lectures, speeches, reports, and more. It is mostly presented before an audience.</a:t>
            </a:r>
            <a:endParaRPr/>
          </a:p>
        </p:txBody>
      </p:sp>
      <p:grpSp>
        <p:nvGrpSpPr>
          <p:cNvPr id="457" name="Google Shape;457;p23"/>
          <p:cNvGrpSpPr/>
          <p:nvPr/>
        </p:nvGrpSpPr>
        <p:grpSpPr>
          <a:xfrm>
            <a:off x="14816896" y="8639068"/>
            <a:ext cx="2224406" cy="1120887"/>
            <a:chOff x="0" y="-156767"/>
            <a:chExt cx="2965875" cy="1494515"/>
          </a:xfrm>
        </p:grpSpPr>
        <p:grpSp>
          <p:nvGrpSpPr>
            <p:cNvPr id="458" name="Google Shape;458;p23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459" name="Google Shape;459;p23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60" name="Google Shape;460;p23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23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462" name="Google Shape;462;p23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63" name="Google Shape;463;p23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4" name="Google Shape;464;p23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466" name="Google Shape;466;p23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67" name="Google Shape;4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22650" y="4563569"/>
            <a:ext cx="5432325" cy="363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8550" y="6918600"/>
            <a:ext cx="827525" cy="15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24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475" name="Google Shape;475;p24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4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7" name="Google Shape;477;p24"/>
          <p:cNvSpPr/>
          <p:nvPr/>
        </p:nvSpPr>
        <p:spPr>
          <a:xfrm>
            <a:off x="2787461" y="588945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24"/>
          <p:cNvSpPr/>
          <p:nvPr/>
        </p:nvSpPr>
        <p:spPr>
          <a:xfrm>
            <a:off x="7053821" y="589001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4"/>
          <p:cNvSpPr/>
          <p:nvPr/>
        </p:nvSpPr>
        <p:spPr>
          <a:xfrm>
            <a:off x="11387356" y="587708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0" name="Google Shape;480;p24"/>
          <p:cNvCxnSpPr/>
          <p:nvPr/>
        </p:nvCxnSpPr>
        <p:spPr>
          <a:xfrm>
            <a:off x="3141077" y="6066286"/>
            <a:ext cx="3912745" cy="510"/>
          </a:xfrm>
          <a:prstGeom prst="straightConnector1">
            <a:avLst/>
          </a:prstGeom>
          <a:noFill/>
          <a:ln cap="flat" cmpd="sng" w="47625">
            <a:solidFill>
              <a:srgbClr val="FFFE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81" name="Google Shape;481;p24"/>
          <p:cNvCxnSpPr/>
          <p:nvPr/>
        </p:nvCxnSpPr>
        <p:spPr>
          <a:xfrm flipH="1" rot="10800000">
            <a:off x="7407436" y="6054420"/>
            <a:ext cx="3979920" cy="11872"/>
          </a:xfrm>
          <a:prstGeom prst="straightConnector1">
            <a:avLst/>
          </a:prstGeom>
          <a:noFill/>
          <a:ln cap="flat" cmpd="sng" w="47625">
            <a:solidFill>
              <a:srgbClr val="FFFE00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82" name="Google Shape;482;p24"/>
          <p:cNvSpPr/>
          <p:nvPr/>
        </p:nvSpPr>
        <p:spPr>
          <a:xfrm>
            <a:off x="15526583" y="583161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E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3" name="Google Shape;483;p24"/>
          <p:cNvCxnSpPr/>
          <p:nvPr/>
        </p:nvCxnSpPr>
        <p:spPr>
          <a:xfrm flipH="1" rot="10800000">
            <a:off x="11740969" y="6042161"/>
            <a:ext cx="2153407" cy="10842"/>
          </a:xfrm>
          <a:prstGeom prst="straightConnector1">
            <a:avLst/>
          </a:prstGeom>
          <a:noFill/>
          <a:ln cap="flat" cmpd="sng" w="47625">
            <a:solidFill>
              <a:srgbClr val="FFFE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484" name="Google Shape;484;p24"/>
          <p:cNvCxnSpPr/>
          <p:nvPr/>
        </p:nvCxnSpPr>
        <p:spPr>
          <a:xfrm flipH="1" rot="10800000">
            <a:off x="13522510" y="6008420"/>
            <a:ext cx="2357689" cy="33422"/>
          </a:xfrm>
          <a:prstGeom prst="straightConnector1">
            <a:avLst/>
          </a:prstGeom>
          <a:noFill/>
          <a:ln cap="flat" cmpd="sng" w="47625">
            <a:solidFill>
              <a:srgbClr val="FFFE00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485" name="Google Shape;485;p24"/>
          <p:cNvGrpSpPr/>
          <p:nvPr/>
        </p:nvGrpSpPr>
        <p:grpSpPr>
          <a:xfrm>
            <a:off x="2209173" y="4251177"/>
            <a:ext cx="2275129" cy="2365342"/>
            <a:chOff x="0" y="-47625"/>
            <a:chExt cx="599211" cy="622971"/>
          </a:xfrm>
        </p:grpSpPr>
        <p:sp>
          <p:nvSpPr>
            <p:cNvPr id="486" name="Google Shape;486;p24"/>
            <p:cNvSpPr/>
            <p:nvPr/>
          </p:nvSpPr>
          <p:spPr>
            <a:xfrm>
              <a:off x="0" y="0"/>
              <a:ext cx="599211" cy="575346"/>
            </a:xfrm>
            <a:custGeom>
              <a:rect b="b" l="l" r="r" t="t"/>
              <a:pathLst>
                <a:path extrusionOk="0" h="575346" w="599211">
                  <a:moveTo>
                    <a:pt x="173545" y="0"/>
                  </a:moveTo>
                  <a:lnTo>
                    <a:pt x="425665" y="0"/>
                  </a:lnTo>
                  <a:cubicBezTo>
                    <a:pt x="521512" y="0"/>
                    <a:pt x="599211" y="77699"/>
                    <a:pt x="599211" y="173545"/>
                  </a:cubicBezTo>
                  <a:lnTo>
                    <a:pt x="599211" y="401800"/>
                  </a:lnTo>
                  <a:cubicBezTo>
                    <a:pt x="599211" y="497647"/>
                    <a:pt x="521512" y="575346"/>
                    <a:pt x="425665" y="575346"/>
                  </a:cubicBezTo>
                  <a:lnTo>
                    <a:pt x="173545" y="575346"/>
                  </a:lnTo>
                  <a:cubicBezTo>
                    <a:pt x="77699" y="575346"/>
                    <a:pt x="0" y="497647"/>
                    <a:pt x="0" y="401800"/>
                  </a:cubicBezTo>
                  <a:lnTo>
                    <a:pt x="0" y="173545"/>
                  </a:lnTo>
                  <a:cubicBezTo>
                    <a:pt x="0" y="77699"/>
                    <a:pt x="77699" y="0"/>
                    <a:pt x="173545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4"/>
            <p:cNvSpPr txBox="1"/>
            <p:nvPr/>
          </p:nvSpPr>
          <p:spPr>
            <a:xfrm>
              <a:off x="0" y="-47625"/>
              <a:ext cx="599211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8" name="Google Shape;488;p24"/>
          <p:cNvGrpSpPr/>
          <p:nvPr/>
        </p:nvGrpSpPr>
        <p:grpSpPr>
          <a:xfrm>
            <a:off x="6134313" y="4251177"/>
            <a:ext cx="2275129" cy="2365342"/>
            <a:chOff x="0" y="-47625"/>
            <a:chExt cx="599211" cy="622971"/>
          </a:xfrm>
        </p:grpSpPr>
        <p:sp>
          <p:nvSpPr>
            <p:cNvPr id="489" name="Google Shape;489;p24"/>
            <p:cNvSpPr/>
            <p:nvPr/>
          </p:nvSpPr>
          <p:spPr>
            <a:xfrm>
              <a:off x="0" y="0"/>
              <a:ext cx="599211" cy="575346"/>
            </a:xfrm>
            <a:custGeom>
              <a:rect b="b" l="l" r="r" t="t"/>
              <a:pathLst>
                <a:path extrusionOk="0" h="575346" w="599211">
                  <a:moveTo>
                    <a:pt x="173545" y="0"/>
                  </a:moveTo>
                  <a:lnTo>
                    <a:pt x="425665" y="0"/>
                  </a:lnTo>
                  <a:cubicBezTo>
                    <a:pt x="521512" y="0"/>
                    <a:pt x="599211" y="77699"/>
                    <a:pt x="599211" y="173545"/>
                  </a:cubicBezTo>
                  <a:lnTo>
                    <a:pt x="599211" y="401800"/>
                  </a:lnTo>
                  <a:cubicBezTo>
                    <a:pt x="599211" y="497647"/>
                    <a:pt x="521512" y="575346"/>
                    <a:pt x="425665" y="575346"/>
                  </a:cubicBezTo>
                  <a:lnTo>
                    <a:pt x="173545" y="575346"/>
                  </a:lnTo>
                  <a:cubicBezTo>
                    <a:pt x="77699" y="575346"/>
                    <a:pt x="0" y="497647"/>
                    <a:pt x="0" y="401800"/>
                  </a:cubicBezTo>
                  <a:lnTo>
                    <a:pt x="0" y="173545"/>
                  </a:lnTo>
                  <a:cubicBezTo>
                    <a:pt x="0" y="77699"/>
                    <a:pt x="77699" y="0"/>
                    <a:pt x="173545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4"/>
            <p:cNvSpPr txBox="1"/>
            <p:nvPr/>
          </p:nvSpPr>
          <p:spPr>
            <a:xfrm>
              <a:off x="0" y="-47625"/>
              <a:ext cx="599211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491;p24"/>
          <p:cNvGrpSpPr/>
          <p:nvPr/>
        </p:nvGrpSpPr>
        <p:grpSpPr>
          <a:xfrm>
            <a:off x="10082230" y="4251177"/>
            <a:ext cx="2275129" cy="2365342"/>
            <a:chOff x="0" y="-47625"/>
            <a:chExt cx="599211" cy="622971"/>
          </a:xfrm>
        </p:grpSpPr>
        <p:sp>
          <p:nvSpPr>
            <p:cNvPr id="492" name="Google Shape;492;p24"/>
            <p:cNvSpPr/>
            <p:nvPr/>
          </p:nvSpPr>
          <p:spPr>
            <a:xfrm>
              <a:off x="0" y="0"/>
              <a:ext cx="599211" cy="575346"/>
            </a:xfrm>
            <a:custGeom>
              <a:rect b="b" l="l" r="r" t="t"/>
              <a:pathLst>
                <a:path extrusionOk="0" h="575346" w="599211">
                  <a:moveTo>
                    <a:pt x="173545" y="0"/>
                  </a:moveTo>
                  <a:lnTo>
                    <a:pt x="425665" y="0"/>
                  </a:lnTo>
                  <a:cubicBezTo>
                    <a:pt x="521512" y="0"/>
                    <a:pt x="599211" y="77699"/>
                    <a:pt x="599211" y="173545"/>
                  </a:cubicBezTo>
                  <a:lnTo>
                    <a:pt x="599211" y="401800"/>
                  </a:lnTo>
                  <a:cubicBezTo>
                    <a:pt x="599211" y="497647"/>
                    <a:pt x="521512" y="575346"/>
                    <a:pt x="425665" y="575346"/>
                  </a:cubicBezTo>
                  <a:lnTo>
                    <a:pt x="173545" y="575346"/>
                  </a:lnTo>
                  <a:cubicBezTo>
                    <a:pt x="77699" y="575346"/>
                    <a:pt x="0" y="497647"/>
                    <a:pt x="0" y="401800"/>
                  </a:cubicBezTo>
                  <a:lnTo>
                    <a:pt x="0" y="173545"/>
                  </a:lnTo>
                  <a:cubicBezTo>
                    <a:pt x="0" y="77699"/>
                    <a:pt x="77699" y="0"/>
                    <a:pt x="173545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4"/>
            <p:cNvSpPr txBox="1"/>
            <p:nvPr/>
          </p:nvSpPr>
          <p:spPr>
            <a:xfrm>
              <a:off x="0" y="-47625"/>
              <a:ext cx="599211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4" name="Google Shape;494;p24"/>
          <p:cNvGrpSpPr/>
          <p:nvPr/>
        </p:nvGrpSpPr>
        <p:grpSpPr>
          <a:xfrm>
            <a:off x="13930251" y="4251177"/>
            <a:ext cx="2275129" cy="2365342"/>
            <a:chOff x="0" y="-47625"/>
            <a:chExt cx="599211" cy="622971"/>
          </a:xfrm>
        </p:grpSpPr>
        <p:sp>
          <p:nvSpPr>
            <p:cNvPr id="495" name="Google Shape;495;p24"/>
            <p:cNvSpPr/>
            <p:nvPr/>
          </p:nvSpPr>
          <p:spPr>
            <a:xfrm>
              <a:off x="0" y="0"/>
              <a:ext cx="599211" cy="575346"/>
            </a:xfrm>
            <a:custGeom>
              <a:rect b="b" l="l" r="r" t="t"/>
              <a:pathLst>
                <a:path extrusionOk="0" h="575346" w="599211">
                  <a:moveTo>
                    <a:pt x="173545" y="0"/>
                  </a:moveTo>
                  <a:lnTo>
                    <a:pt x="425665" y="0"/>
                  </a:lnTo>
                  <a:cubicBezTo>
                    <a:pt x="521512" y="0"/>
                    <a:pt x="599211" y="77699"/>
                    <a:pt x="599211" y="173545"/>
                  </a:cubicBezTo>
                  <a:lnTo>
                    <a:pt x="599211" y="401800"/>
                  </a:lnTo>
                  <a:cubicBezTo>
                    <a:pt x="599211" y="497647"/>
                    <a:pt x="521512" y="575346"/>
                    <a:pt x="425665" y="575346"/>
                  </a:cubicBezTo>
                  <a:lnTo>
                    <a:pt x="173545" y="575346"/>
                  </a:lnTo>
                  <a:cubicBezTo>
                    <a:pt x="77699" y="575346"/>
                    <a:pt x="0" y="497647"/>
                    <a:pt x="0" y="401800"/>
                  </a:cubicBezTo>
                  <a:lnTo>
                    <a:pt x="0" y="173545"/>
                  </a:lnTo>
                  <a:cubicBezTo>
                    <a:pt x="0" y="77699"/>
                    <a:pt x="77699" y="0"/>
                    <a:pt x="173545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4"/>
            <p:cNvSpPr txBox="1"/>
            <p:nvPr/>
          </p:nvSpPr>
          <p:spPr>
            <a:xfrm>
              <a:off x="0" y="-47625"/>
              <a:ext cx="599211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7" name="Google Shape;497;p24"/>
          <p:cNvSpPr txBox="1"/>
          <p:nvPr/>
        </p:nvSpPr>
        <p:spPr>
          <a:xfrm>
            <a:off x="1411169" y="6979009"/>
            <a:ext cx="3871138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Add a main point</a:t>
            </a:r>
            <a:endParaRPr/>
          </a:p>
        </p:txBody>
      </p:sp>
      <p:sp>
        <p:nvSpPr>
          <p:cNvPr id="498" name="Google Shape;498;p24"/>
          <p:cNvSpPr txBox="1"/>
          <p:nvPr/>
        </p:nvSpPr>
        <p:spPr>
          <a:xfrm>
            <a:off x="5358506" y="6979009"/>
            <a:ext cx="3826742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Add a main point</a:t>
            </a:r>
            <a:endParaRPr/>
          </a:p>
        </p:txBody>
      </p:sp>
      <p:sp>
        <p:nvSpPr>
          <p:cNvPr id="499" name="Google Shape;499;p24"/>
          <p:cNvSpPr txBox="1"/>
          <p:nvPr/>
        </p:nvSpPr>
        <p:spPr>
          <a:xfrm>
            <a:off x="9261448" y="6979009"/>
            <a:ext cx="3916693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Add a main point</a:t>
            </a:r>
            <a:endParaRPr/>
          </a:p>
        </p:txBody>
      </p:sp>
      <p:sp>
        <p:nvSpPr>
          <p:cNvPr id="500" name="Google Shape;500;p24"/>
          <p:cNvSpPr txBox="1"/>
          <p:nvPr/>
        </p:nvSpPr>
        <p:spPr>
          <a:xfrm>
            <a:off x="5322332" y="1825958"/>
            <a:ext cx="764333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Timeline Page</a:t>
            </a:r>
            <a:endParaRPr/>
          </a:p>
        </p:txBody>
      </p:sp>
      <p:sp>
        <p:nvSpPr>
          <p:cNvPr id="501" name="Google Shape;501;p24"/>
          <p:cNvSpPr txBox="1"/>
          <p:nvPr/>
        </p:nvSpPr>
        <p:spPr>
          <a:xfrm>
            <a:off x="1664275" y="7792063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DFC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502" name="Google Shape;502;p24"/>
          <p:cNvSpPr txBox="1"/>
          <p:nvPr/>
        </p:nvSpPr>
        <p:spPr>
          <a:xfrm>
            <a:off x="5589415" y="7792063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DFC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503" name="Google Shape;503;p24"/>
          <p:cNvSpPr txBox="1"/>
          <p:nvPr/>
        </p:nvSpPr>
        <p:spPr>
          <a:xfrm>
            <a:off x="13258800" y="6979009"/>
            <a:ext cx="3618031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Add a main point</a:t>
            </a:r>
            <a:endParaRPr/>
          </a:p>
        </p:txBody>
      </p:sp>
      <p:sp>
        <p:nvSpPr>
          <p:cNvPr id="504" name="Google Shape;504;p24"/>
          <p:cNvSpPr txBox="1"/>
          <p:nvPr/>
        </p:nvSpPr>
        <p:spPr>
          <a:xfrm>
            <a:off x="13385353" y="7792063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DFC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505" name="Google Shape;505;p24"/>
          <p:cNvSpPr txBox="1"/>
          <p:nvPr/>
        </p:nvSpPr>
        <p:spPr>
          <a:xfrm>
            <a:off x="9537332" y="7792063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FFFDFC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pic>
        <p:nvPicPr>
          <p:cNvPr id="506" name="Google Shape;50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400" y="4837345"/>
            <a:ext cx="1320475" cy="13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29949" y="4837353"/>
            <a:ext cx="1479800" cy="14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10446" y="4760964"/>
            <a:ext cx="1479800" cy="147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2101" y="4497877"/>
            <a:ext cx="1999437" cy="199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30564" y="1520472"/>
            <a:ext cx="1819708" cy="9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5" y="0"/>
            <a:ext cx="18261499" cy="10637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25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517" name="Google Shape;517;p25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5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p25"/>
          <p:cNvSpPr txBox="1"/>
          <p:nvPr/>
        </p:nvSpPr>
        <p:spPr>
          <a:xfrm>
            <a:off x="1563804" y="1345985"/>
            <a:ext cx="518358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A picture is worth a thousand words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" name="Google Shape;525;p26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526" name="Google Shape;526;p26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6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8" name="Google Shape;528;p26"/>
          <p:cNvSpPr txBox="1"/>
          <p:nvPr/>
        </p:nvSpPr>
        <p:spPr>
          <a:xfrm>
            <a:off x="3404070" y="2507687"/>
            <a:ext cx="1147986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Write an original statement or inspiring quote</a:t>
            </a:r>
            <a:endParaRPr/>
          </a:p>
        </p:txBody>
      </p:sp>
      <p:sp>
        <p:nvSpPr>
          <p:cNvPr id="529" name="Google Shape;529;p26"/>
          <p:cNvSpPr txBox="1"/>
          <p:nvPr/>
        </p:nvSpPr>
        <p:spPr>
          <a:xfrm>
            <a:off x="5075971" y="7443726"/>
            <a:ext cx="8136057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— Include a credit, citation, or supporting message</a:t>
            </a:r>
            <a:endParaRPr/>
          </a:p>
        </p:txBody>
      </p:sp>
      <p:grpSp>
        <p:nvGrpSpPr>
          <p:cNvPr id="530" name="Google Shape;530;p26"/>
          <p:cNvGrpSpPr/>
          <p:nvPr/>
        </p:nvGrpSpPr>
        <p:grpSpPr>
          <a:xfrm rot="10800000">
            <a:off x="15878010" y="6622486"/>
            <a:ext cx="780553" cy="1821165"/>
            <a:chOff x="0" y="-111248"/>
            <a:chExt cx="1040738" cy="2428219"/>
          </a:xfrm>
        </p:grpSpPr>
        <p:grpSp>
          <p:nvGrpSpPr>
            <p:cNvPr id="531" name="Google Shape;531;p26"/>
            <p:cNvGrpSpPr/>
            <p:nvPr/>
          </p:nvGrpSpPr>
          <p:grpSpPr>
            <a:xfrm>
              <a:off x="0" y="572578"/>
              <a:ext cx="564500" cy="1060566"/>
              <a:chOff x="0" y="-47625"/>
              <a:chExt cx="241661" cy="454025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33" name="Google Shape;533;p2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476238" y="-111248"/>
              <a:ext cx="564500" cy="1060566"/>
              <a:chOff x="0" y="-47625"/>
              <a:chExt cx="241661" cy="454025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36" name="Google Shape;536;p2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476238" y="1256405"/>
              <a:ext cx="564500" cy="1060566"/>
              <a:chOff x="0" y="-47625"/>
              <a:chExt cx="241661" cy="454025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39" name="Google Shape;539;p2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0" name="Google Shape;540;p26"/>
          <p:cNvGrpSpPr/>
          <p:nvPr/>
        </p:nvGrpSpPr>
        <p:grpSpPr>
          <a:xfrm>
            <a:off x="1783278" y="1507635"/>
            <a:ext cx="780553" cy="1821165"/>
            <a:chOff x="0" y="-111248"/>
            <a:chExt cx="1040738" cy="2428219"/>
          </a:xfrm>
        </p:grpSpPr>
        <p:grpSp>
          <p:nvGrpSpPr>
            <p:cNvPr id="541" name="Google Shape;541;p26"/>
            <p:cNvGrpSpPr/>
            <p:nvPr/>
          </p:nvGrpSpPr>
          <p:grpSpPr>
            <a:xfrm>
              <a:off x="0" y="572578"/>
              <a:ext cx="564500" cy="1060566"/>
              <a:chOff x="0" y="-47625"/>
              <a:chExt cx="241661" cy="454025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43" name="Google Shape;543;p2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476238" y="-111248"/>
              <a:ext cx="564500" cy="1060566"/>
              <a:chOff x="0" y="-47625"/>
              <a:chExt cx="241661" cy="454025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46" name="Google Shape;546;p2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476238" y="1256405"/>
              <a:ext cx="564500" cy="1060566"/>
              <a:chOff x="0" y="-47625"/>
              <a:chExt cx="241661" cy="454025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49" name="Google Shape;549;p2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50" name="Google Shape;5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23400" y="4578188"/>
            <a:ext cx="1773975" cy="9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6" name="Google Shape;556;p27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557" name="Google Shape;557;p27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7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9" name="Google Shape;559;p27"/>
          <p:cNvSpPr txBox="1"/>
          <p:nvPr/>
        </p:nvSpPr>
        <p:spPr>
          <a:xfrm>
            <a:off x="1983546" y="1726413"/>
            <a:ext cx="716045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Contact Us</a:t>
            </a:r>
            <a:endParaRPr/>
          </a:p>
        </p:txBody>
      </p:sp>
      <p:sp>
        <p:nvSpPr>
          <p:cNvPr id="560" name="Google Shape;560;p27"/>
          <p:cNvSpPr txBox="1"/>
          <p:nvPr/>
        </p:nvSpPr>
        <p:spPr>
          <a:xfrm>
            <a:off x="3342542" y="3743082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123 Anywhere St., Any City,ST 12345</a:t>
            </a:r>
            <a:endParaRPr/>
          </a:p>
        </p:txBody>
      </p:sp>
      <p:sp>
        <p:nvSpPr>
          <p:cNvPr id="561" name="Google Shape;561;p27"/>
          <p:cNvSpPr txBox="1"/>
          <p:nvPr/>
        </p:nvSpPr>
        <p:spPr>
          <a:xfrm>
            <a:off x="3342542" y="4668704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123-456-7890</a:t>
            </a:r>
            <a:endParaRPr/>
          </a:p>
        </p:txBody>
      </p:sp>
      <p:sp>
        <p:nvSpPr>
          <p:cNvPr id="562" name="Google Shape;562;p27"/>
          <p:cNvSpPr txBox="1"/>
          <p:nvPr/>
        </p:nvSpPr>
        <p:spPr>
          <a:xfrm>
            <a:off x="3342542" y="5557263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hello@reallygreatsite.com</a:t>
            </a:r>
            <a:endParaRPr/>
          </a:p>
        </p:txBody>
      </p:sp>
      <p:sp>
        <p:nvSpPr>
          <p:cNvPr id="563" name="Google Shape;563;p27"/>
          <p:cNvSpPr txBox="1"/>
          <p:nvPr/>
        </p:nvSpPr>
        <p:spPr>
          <a:xfrm>
            <a:off x="3342542" y="7338909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reallygreatsite.com</a:t>
            </a:r>
            <a:endParaRPr/>
          </a:p>
        </p:txBody>
      </p:sp>
      <p:sp>
        <p:nvSpPr>
          <p:cNvPr id="564" name="Google Shape;564;p27"/>
          <p:cNvSpPr txBox="1"/>
          <p:nvPr/>
        </p:nvSpPr>
        <p:spPr>
          <a:xfrm>
            <a:off x="3342542" y="6434608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@reallygreatsite</a:t>
            </a:r>
            <a:endParaRPr/>
          </a:p>
        </p:txBody>
      </p:sp>
      <p:grpSp>
        <p:nvGrpSpPr>
          <p:cNvPr id="565" name="Google Shape;565;p27"/>
          <p:cNvGrpSpPr/>
          <p:nvPr/>
        </p:nvGrpSpPr>
        <p:grpSpPr>
          <a:xfrm>
            <a:off x="8766557" y="8833145"/>
            <a:ext cx="2224406" cy="1120887"/>
            <a:chOff x="0" y="-156767"/>
            <a:chExt cx="2965875" cy="1494515"/>
          </a:xfrm>
        </p:grpSpPr>
        <p:grpSp>
          <p:nvGrpSpPr>
            <p:cNvPr id="566" name="Google Shape;566;p27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567" name="Google Shape;567;p2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68" name="Google Shape;568;p2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9" name="Google Shape;569;p27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570" name="Google Shape;570;p2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71" name="Google Shape;571;p2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2" name="Google Shape;572;p27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573" name="Google Shape;573;p2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574" name="Google Shape;574;p2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75" name="Google Shape;5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90970" y="2417151"/>
            <a:ext cx="5297449" cy="603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23604" y="6275475"/>
            <a:ext cx="962896" cy="179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811750" y="3778050"/>
            <a:ext cx="308750" cy="3964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3" name="Google Shape;583;p28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584" name="Google Shape;584;p28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28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6" name="Google Shape;5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3750" y="2871600"/>
            <a:ext cx="8129026" cy="567325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28"/>
          <p:cNvSpPr txBox="1"/>
          <p:nvPr/>
        </p:nvSpPr>
        <p:spPr>
          <a:xfrm>
            <a:off x="2050666" y="1217327"/>
            <a:ext cx="1092655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Resource Page</a:t>
            </a:r>
            <a:endParaRPr/>
          </a:p>
        </p:txBody>
      </p:sp>
      <p:sp>
        <p:nvSpPr>
          <p:cNvPr id="588" name="Google Shape;588;p28"/>
          <p:cNvSpPr txBox="1"/>
          <p:nvPr/>
        </p:nvSpPr>
        <p:spPr>
          <a:xfrm>
            <a:off x="2050666" y="2788952"/>
            <a:ext cx="5059200" cy="63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E0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Don't forget to delete this page before presenting. </a:t>
            </a:r>
            <a:endParaRPr/>
          </a:p>
        </p:txBody>
      </p:sp>
      <p:sp>
        <p:nvSpPr>
          <p:cNvPr id="589" name="Google Shape;589;p28"/>
          <p:cNvSpPr txBox="1"/>
          <p:nvPr/>
        </p:nvSpPr>
        <p:spPr>
          <a:xfrm>
            <a:off x="2054558" y="3939788"/>
            <a:ext cx="46767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This presentation template uses the following free fonts:</a:t>
            </a:r>
            <a:endParaRPr/>
          </a:p>
        </p:txBody>
      </p:sp>
      <p:sp>
        <p:nvSpPr>
          <p:cNvPr id="590" name="Google Shape;590;p28"/>
          <p:cNvSpPr txBox="1"/>
          <p:nvPr/>
        </p:nvSpPr>
        <p:spPr>
          <a:xfrm>
            <a:off x="2050666" y="5085429"/>
            <a:ext cx="5059200" cy="1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E00"/>
              </a:buClr>
              <a:buSzPts val="2400"/>
              <a:buFont typeface="Inter"/>
              <a:buAutoNum type="arabicPeriod"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Titles: Chakra Petch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E00"/>
              </a:buClr>
              <a:buSzPts val="2400"/>
              <a:buFont typeface="Inter"/>
              <a:buAutoNum type="arabicPeriod"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Headers: Chakra Petch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E00"/>
              </a:buClr>
              <a:buSzPts val="2400"/>
              <a:buFont typeface="Inter"/>
              <a:buAutoNum type="arabicPeriod"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Body Copy: Inter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6" name="Google Shape;596;p29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597" name="Google Shape;597;p29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29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9" name="Google Shape;599;p29"/>
          <p:cNvSpPr txBox="1"/>
          <p:nvPr/>
        </p:nvSpPr>
        <p:spPr>
          <a:xfrm>
            <a:off x="5280936" y="1028700"/>
            <a:ext cx="77261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Credits</a:t>
            </a:r>
            <a:endParaRPr/>
          </a:p>
        </p:txBody>
      </p:sp>
      <p:sp>
        <p:nvSpPr>
          <p:cNvPr id="600" name="Google Shape;600;p29"/>
          <p:cNvSpPr txBox="1"/>
          <p:nvPr/>
        </p:nvSpPr>
        <p:spPr>
          <a:xfrm>
            <a:off x="3238810" y="4926944"/>
            <a:ext cx="11810379" cy="1393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01" name="Google Shape;601;p29"/>
          <p:cNvSpPr txBox="1"/>
          <p:nvPr/>
        </p:nvSpPr>
        <p:spPr>
          <a:xfrm>
            <a:off x="2818025" y="6977359"/>
            <a:ext cx="1265194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Pexels for the photos</a:t>
            </a:r>
            <a:endParaRPr/>
          </a:p>
        </p:txBody>
      </p:sp>
      <p:sp>
        <p:nvSpPr>
          <p:cNvPr id="602" name="Google Shape;602;p29"/>
          <p:cNvSpPr txBox="1"/>
          <p:nvPr/>
        </p:nvSpPr>
        <p:spPr>
          <a:xfrm>
            <a:off x="6703695" y="8215546"/>
            <a:ext cx="4880610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Happy designing! </a:t>
            </a:r>
            <a:endParaRPr/>
          </a:p>
        </p:txBody>
      </p:sp>
      <p:pic>
        <p:nvPicPr>
          <p:cNvPr id="603" name="Google Shape;6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3300" y="2719371"/>
            <a:ext cx="6201399" cy="15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49195" y="6977352"/>
            <a:ext cx="827525" cy="1556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5807" y="2400300"/>
            <a:ext cx="1357313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2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2"/>
          <p:cNvSpPr txBox="1"/>
          <p:nvPr/>
        </p:nvSpPr>
        <p:spPr>
          <a:xfrm>
            <a:off x="4214217" y="1191982"/>
            <a:ext cx="9859566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Table Of Contents</a:t>
            </a:r>
            <a:endParaRPr/>
          </a:p>
        </p:txBody>
      </p:sp>
      <p:grpSp>
        <p:nvGrpSpPr>
          <p:cNvPr id="106" name="Google Shape;106;p12"/>
          <p:cNvGrpSpPr/>
          <p:nvPr/>
        </p:nvGrpSpPr>
        <p:grpSpPr>
          <a:xfrm>
            <a:off x="7461603" y="3116181"/>
            <a:ext cx="3850188" cy="5975319"/>
            <a:chOff x="0" y="-47625"/>
            <a:chExt cx="1014041" cy="1573747"/>
          </a:xfrm>
        </p:grpSpPr>
        <p:sp>
          <p:nvSpPr>
            <p:cNvPr id="107" name="Google Shape;107;p12"/>
            <p:cNvSpPr/>
            <p:nvPr/>
          </p:nvSpPr>
          <p:spPr>
            <a:xfrm>
              <a:off x="0" y="0"/>
              <a:ext cx="1014041" cy="1526122"/>
            </a:xfrm>
            <a:custGeom>
              <a:rect b="b" l="l" r="r" t="t"/>
              <a:pathLst>
                <a:path extrusionOk="0" h="1526122" w="1014041">
                  <a:moveTo>
                    <a:pt x="102550" y="0"/>
                  </a:moveTo>
                  <a:lnTo>
                    <a:pt x="911491" y="0"/>
                  </a:lnTo>
                  <a:cubicBezTo>
                    <a:pt x="968128" y="0"/>
                    <a:pt x="1014041" y="45913"/>
                    <a:pt x="1014041" y="102550"/>
                  </a:cubicBezTo>
                  <a:lnTo>
                    <a:pt x="1014041" y="1423571"/>
                  </a:lnTo>
                  <a:cubicBezTo>
                    <a:pt x="1014041" y="1480208"/>
                    <a:pt x="968128" y="1526122"/>
                    <a:pt x="911491" y="1526122"/>
                  </a:cubicBezTo>
                  <a:lnTo>
                    <a:pt x="102550" y="1526122"/>
                  </a:lnTo>
                  <a:cubicBezTo>
                    <a:pt x="45913" y="1526122"/>
                    <a:pt x="0" y="1480208"/>
                    <a:pt x="0" y="1423571"/>
                  </a:cubicBezTo>
                  <a:lnTo>
                    <a:pt x="0" y="102550"/>
                  </a:lnTo>
                  <a:cubicBezTo>
                    <a:pt x="0" y="45913"/>
                    <a:pt x="45913" y="0"/>
                    <a:pt x="10255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2"/>
            <p:cNvSpPr txBox="1"/>
            <p:nvPr/>
          </p:nvSpPr>
          <p:spPr>
            <a:xfrm>
              <a:off x="0" y="-47625"/>
              <a:ext cx="1014041" cy="1573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2"/>
          <p:cNvGrpSpPr/>
          <p:nvPr/>
        </p:nvGrpSpPr>
        <p:grpSpPr>
          <a:xfrm>
            <a:off x="12530991" y="3116181"/>
            <a:ext cx="3850188" cy="5975319"/>
            <a:chOff x="0" y="-47625"/>
            <a:chExt cx="1014041" cy="1573747"/>
          </a:xfrm>
        </p:grpSpPr>
        <p:sp>
          <p:nvSpPr>
            <p:cNvPr id="110" name="Google Shape;110;p12"/>
            <p:cNvSpPr/>
            <p:nvPr/>
          </p:nvSpPr>
          <p:spPr>
            <a:xfrm>
              <a:off x="0" y="0"/>
              <a:ext cx="1014041" cy="1526122"/>
            </a:xfrm>
            <a:custGeom>
              <a:rect b="b" l="l" r="r" t="t"/>
              <a:pathLst>
                <a:path extrusionOk="0" h="1526122" w="1014041">
                  <a:moveTo>
                    <a:pt x="102550" y="0"/>
                  </a:moveTo>
                  <a:lnTo>
                    <a:pt x="911491" y="0"/>
                  </a:lnTo>
                  <a:cubicBezTo>
                    <a:pt x="968128" y="0"/>
                    <a:pt x="1014041" y="45913"/>
                    <a:pt x="1014041" y="102550"/>
                  </a:cubicBezTo>
                  <a:lnTo>
                    <a:pt x="1014041" y="1423571"/>
                  </a:lnTo>
                  <a:cubicBezTo>
                    <a:pt x="1014041" y="1480208"/>
                    <a:pt x="968128" y="1526122"/>
                    <a:pt x="911491" y="1526122"/>
                  </a:cubicBezTo>
                  <a:lnTo>
                    <a:pt x="102550" y="1526122"/>
                  </a:lnTo>
                  <a:cubicBezTo>
                    <a:pt x="45913" y="1526122"/>
                    <a:pt x="0" y="1480208"/>
                    <a:pt x="0" y="1423571"/>
                  </a:cubicBezTo>
                  <a:lnTo>
                    <a:pt x="0" y="102550"/>
                  </a:lnTo>
                  <a:cubicBezTo>
                    <a:pt x="0" y="45913"/>
                    <a:pt x="45913" y="0"/>
                    <a:pt x="10255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2"/>
            <p:cNvSpPr txBox="1"/>
            <p:nvPr/>
          </p:nvSpPr>
          <p:spPr>
            <a:xfrm>
              <a:off x="0" y="-47625"/>
              <a:ext cx="1014041" cy="1573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>
            <a:off x="7289464" y="2963781"/>
            <a:ext cx="3850188" cy="5975319"/>
            <a:chOff x="0" y="-47625"/>
            <a:chExt cx="1014041" cy="1573747"/>
          </a:xfrm>
        </p:grpSpPr>
        <p:sp>
          <p:nvSpPr>
            <p:cNvPr id="113" name="Google Shape;113;p12"/>
            <p:cNvSpPr/>
            <p:nvPr/>
          </p:nvSpPr>
          <p:spPr>
            <a:xfrm>
              <a:off x="0" y="0"/>
              <a:ext cx="1014041" cy="1526122"/>
            </a:xfrm>
            <a:custGeom>
              <a:rect b="b" l="l" r="r" t="t"/>
              <a:pathLst>
                <a:path extrusionOk="0" h="1526122" w="1014041">
                  <a:moveTo>
                    <a:pt x="102550" y="0"/>
                  </a:moveTo>
                  <a:lnTo>
                    <a:pt x="911491" y="0"/>
                  </a:lnTo>
                  <a:cubicBezTo>
                    <a:pt x="968128" y="0"/>
                    <a:pt x="1014041" y="45913"/>
                    <a:pt x="1014041" y="102550"/>
                  </a:cubicBezTo>
                  <a:lnTo>
                    <a:pt x="1014041" y="1423571"/>
                  </a:lnTo>
                  <a:cubicBezTo>
                    <a:pt x="1014041" y="1480208"/>
                    <a:pt x="968128" y="1526122"/>
                    <a:pt x="911491" y="1526122"/>
                  </a:cubicBezTo>
                  <a:lnTo>
                    <a:pt x="102550" y="1526122"/>
                  </a:lnTo>
                  <a:cubicBezTo>
                    <a:pt x="45913" y="1526122"/>
                    <a:pt x="0" y="1480208"/>
                    <a:pt x="0" y="1423571"/>
                  </a:cubicBezTo>
                  <a:lnTo>
                    <a:pt x="0" y="102550"/>
                  </a:lnTo>
                  <a:cubicBezTo>
                    <a:pt x="0" y="45913"/>
                    <a:pt x="45913" y="0"/>
                    <a:pt x="102550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2"/>
            <p:cNvSpPr txBox="1"/>
            <p:nvPr/>
          </p:nvSpPr>
          <p:spPr>
            <a:xfrm>
              <a:off x="0" y="-47625"/>
              <a:ext cx="1014041" cy="1573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12"/>
          <p:cNvGrpSpPr/>
          <p:nvPr/>
        </p:nvGrpSpPr>
        <p:grpSpPr>
          <a:xfrm>
            <a:off x="12286536" y="2963781"/>
            <a:ext cx="3850188" cy="5975319"/>
            <a:chOff x="0" y="-47625"/>
            <a:chExt cx="1014041" cy="1573747"/>
          </a:xfrm>
        </p:grpSpPr>
        <p:sp>
          <p:nvSpPr>
            <p:cNvPr id="116" name="Google Shape;116;p12"/>
            <p:cNvSpPr/>
            <p:nvPr/>
          </p:nvSpPr>
          <p:spPr>
            <a:xfrm>
              <a:off x="0" y="0"/>
              <a:ext cx="1014041" cy="1526122"/>
            </a:xfrm>
            <a:custGeom>
              <a:rect b="b" l="l" r="r" t="t"/>
              <a:pathLst>
                <a:path extrusionOk="0" h="1526122" w="1014041">
                  <a:moveTo>
                    <a:pt x="102550" y="0"/>
                  </a:moveTo>
                  <a:lnTo>
                    <a:pt x="911491" y="0"/>
                  </a:lnTo>
                  <a:cubicBezTo>
                    <a:pt x="968128" y="0"/>
                    <a:pt x="1014041" y="45913"/>
                    <a:pt x="1014041" y="102550"/>
                  </a:cubicBezTo>
                  <a:lnTo>
                    <a:pt x="1014041" y="1423571"/>
                  </a:lnTo>
                  <a:cubicBezTo>
                    <a:pt x="1014041" y="1480208"/>
                    <a:pt x="968128" y="1526122"/>
                    <a:pt x="911491" y="1526122"/>
                  </a:cubicBezTo>
                  <a:lnTo>
                    <a:pt x="102550" y="1526122"/>
                  </a:lnTo>
                  <a:cubicBezTo>
                    <a:pt x="45913" y="1526122"/>
                    <a:pt x="0" y="1480208"/>
                    <a:pt x="0" y="1423571"/>
                  </a:cubicBezTo>
                  <a:lnTo>
                    <a:pt x="0" y="102550"/>
                  </a:lnTo>
                  <a:cubicBezTo>
                    <a:pt x="0" y="45913"/>
                    <a:pt x="45913" y="0"/>
                    <a:pt x="102550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2"/>
            <p:cNvSpPr txBox="1"/>
            <p:nvPr/>
          </p:nvSpPr>
          <p:spPr>
            <a:xfrm>
              <a:off x="0" y="-47625"/>
              <a:ext cx="1014041" cy="1573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2"/>
          <p:cNvSpPr txBox="1"/>
          <p:nvPr/>
        </p:nvSpPr>
        <p:spPr>
          <a:xfrm>
            <a:off x="8135174" y="3552775"/>
            <a:ext cx="2013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02</a:t>
            </a:r>
            <a:endParaRPr/>
          </a:p>
        </p:txBody>
      </p:sp>
      <p:sp>
        <p:nvSpPr>
          <p:cNvPr id="119" name="Google Shape;119;p12"/>
          <p:cNvSpPr txBox="1"/>
          <p:nvPr/>
        </p:nvSpPr>
        <p:spPr>
          <a:xfrm>
            <a:off x="7881773" y="6185861"/>
            <a:ext cx="2665571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Our Projects</a:t>
            </a:r>
            <a:endParaRPr/>
          </a:p>
        </p:txBody>
      </p:sp>
      <p:grpSp>
        <p:nvGrpSpPr>
          <p:cNvPr id="120" name="Google Shape;120;p12"/>
          <p:cNvGrpSpPr/>
          <p:nvPr/>
        </p:nvGrpSpPr>
        <p:grpSpPr>
          <a:xfrm>
            <a:off x="2448167" y="3116181"/>
            <a:ext cx="3850188" cy="5975319"/>
            <a:chOff x="0" y="-47625"/>
            <a:chExt cx="1014041" cy="1573747"/>
          </a:xfrm>
        </p:grpSpPr>
        <p:sp>
          <p:nvSpPr>
            <p:cNvPr id="121" name="Google Shape;121;p12"/>
            <p:cNvSpPr/>
            <p:nvPr/>
          </p:nvSpPr>
          <p:spPr>
            <a:xfrm>
              <a:off x="0" y="0"/>
              <a:ext cx="1014041" cy="1526122"/>
            </a:xfrm>
            <a:custGeom>
              <a:rect b="b" l="l" r="r" t="t"/>
              <a:pathLst>
                <a:path extrusionOk="0" h="1526122" w="1014041">
                  <a:moveTo>
                    <a:pt x="102550" y="0"/>
                  </a:moveTo>
                  <a:lnTo>
                    <a:pt x="911491" y="0"/>
                  </a:lnTo>
                  <a:cubicBezTo>
                    <a:pt x="968128" y="0"/>
                    <a:pt x="1014041" y="45913"/>
                    <a:pt x="1014041" y="102550"/>
                  </a:cubicBezTo>
                  <a:lnTo>
                    <a:pt x="1014041" y="1423571"/>
                  </a:lnTo>
                  <a:cubicBezTo>
                    <a:pt x="1014041" y="1480208"/>
                    <a:pt x="968128" y="1526122"/>
                    <a:pt x="911491" y="1526122"/>
                  </a:cubicBezTo>
                  <a:lnTo>
                    <a:pt x="102550" y="1526122"/>
                  </a:lnTo>
                  <a:cubicBezTo>
                    <a:pt x="45913" y="1526122"/>
                    <a:pt x="0" y="1480208"/>
                    <a:pt x="0" y="1423571"/>
                  </a:cubicBezTo>
                  <a:lnTo>
                    <a:pt x="0" y="102550"/>
                  </a:lnTo>
                  <a:cubicBezTo>
                    <a:pt x="0" y="45913"/>
                    <a:pt x="45913" y="0"/>
                    <a:pt x="10255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2"/>
            <p:cNvSpPr txBox="1"/>
            <p:nvPr/>
          </p:nvSpPr>
          <p:spPr>
            <a:xfrm>
              <a:off x="0" y="-47625"/>
              <a:ext cx="1014041" cy="1573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2"/>
          <p:cNvGrpSpPr/>
          <p:nvPr/>
        </p:nvGrpSpPr>
        <p:grpSpPr>
          <a:xfrm>
            <a:off x="2295767" y="2963781"/>
            <a:ext cx="3850188" cy="5975319"/>
            <a:chOff x="0" y="-47625"/>
            <a:chExt cx="1014041" cy="1573747"/>
          </a:xfrm>
        </p:grpSpPr>
        <p:sp>
          <p:nvSpPr>
            <p:cNvPr id="124" name="Google Shape;124;p12"/>
            <p:cNvSpPr/>
            <p:nvPr/>
          </p:nvSpPr>
          <p:spPr>
            <a:xfrm>
              <a:off x="0" y="0"/>
              <a:ext cx="1014041" cy="1526122"/>
            </a:xfrm>
            <a:custGeom>
              <a:rect b="b" l="l" r="r" t="t"/>
              <a:pathLst>
                <a:path extrusionOk="0" h="1526122" w="1014041">
                  <a:moveTo>
                    <a:pt x="102550" y="0"/>
                  </a:moveTo>
                  <a:lnTo>
                    <a:pt x="911491" y="0"/>
                  </a:lnTo>
                  <a:cubicBezTo>
                    <a:pt x="968128" y="0"/>
                    <a:pt x="1014041" y="45913"/>
                    <a:pt x="1014041" y="102550"/>
                  </a:cubicBezTo>
                  <a:lnTo>
                    <a:pt x="1014041" y="1423571"/>
                  </a:lnTo>
                  <a:cubicBezTo>
                    <a:pt x="1014041" y="1480208"/>
                    <a:pt x="968128" y="1526122"/>
                    <a:pt x="911491" y="1526122"/>
                  </a:cubicBezTo>
                  <a:lnTo>
                    <a:pt x="102550" y="1526122"/>
                  </a:lnTo>
                  <a:cubicBezTo>
                    <a:pt x="45913" y="1526122"/>
                    <a:pt x="0" y="1480208"/>
                    <a:pt x="0" y="1423571"/>
                  </a:cubicBezTo>
                  <a:lnTo>
                    <a:pt x="0" y="102550"/>
                  </a:lnTo>
                  <a:cubicBezTo>
                    <a:pt x="0" y="45913"/>
                    <a:pt x="45913" y="0"/>
                    <a:pt x="102550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2"/>
            <p:cNvSpPr txBox="1"/>
            <p:nvPr/>
          </p:nvSpPr>
          <p:spPr>
            <a:xfrm>
              <a:off x="0" y="-47625"/>
              <a:ext cx="1014041" cy="15737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2"/>
          <p:cNvSpPr txBox="1"/>
          <p:nvPr/>
        </p:nvSpPr>
        <p:spPr>
          <a:xfrm>
            <a:off x="2567824" y="6185861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Introduction</a:t>
            </a:r>
            <a:endParaRPr/>
          </a:p>
        </p:txBody>
      </p:sp>
      <p:sp>
        <p:nvSpPr>
          <p:cNvPr id="127" name="Google Shape;127;p12"/>
          <p:cNvSpPr txBox="1"/>
          <p:nvPr/>
        </p:nvSpPr>
        <p:spPr>
          <a:xfrm>
            <a:off x="2355715" y="7134106"/>
            <a:ext cx="3730291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128" name="Google Shape;128;p12"/>
          <p:cNvSpPr txBox="1"/>
          <p:nvPr/>
        </p:nvSpPr>
        <p:spPr>
          <a:xfrm>
            <a:off x="13154351" y="3552775"/>
            <a:ext cx="2013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03</a:t>
            </a:r>
            <a:endParaRPr/>
          </a:p>
        </p:txBody>
      </p:sp>
      <p:sp>
        <p:nvSpPr>
          <p:cNvPr id="129" name="Google Shape;129;p12"/>
          <p:cNvSpPr txBox="1"/>
          <p:nvPr/>
        </p:nvSpPr>
        <p:spPr>
          <a:xfrm>
            <a:off x="13204837" y="6185861"/>
            <a:ext cx="2013585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About Us</a:t>
            </a:r>
            <a:endParaRPr/>
          </a:p>
        </p:txBody>
      </p:sp>
      <p:sp>
        <p:nvSpPr>
          <p:cNvPr id="130" name="Google Shape;130;p12"/>
          <p:cNvSpPr txBox="1"/>
          <p:nvPr/>
        </p:nvSpPr>
        <p:spPr>
          <a:xfrm>
            <a:off x="3140376" y="3552775"/>
            <a:ext cx="1868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01</a:t>
            </a:r>
            <a:endParaRPr/>
          </a:p>
        </p:txBody>
      </p:sp>
      <p:sp>
        <p:nvSpPr>
          <p:cNvPr id="131" name="Google Shape;131;p12"/>
          <p:cNvSpPr txBox="1"/>
          <p:nvPr/>
        </p:nvSpPr>
        <p:spPr>
          <a:xfrm>
            <a:off x="7286859" y="7134106"/>
            <a:ext cx="385539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132" name="Google Shape;132;p12"/>
          <p:cNvSpPr txBox="1"/>
          <p:nvPr/>
        </p:nvSpPr>
        <p:spPr>
          <a:xfrm>
            <a:off x="12379788" y="7134106"/>
            <a:ext cx="366368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3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139" name="Google Shape;139;p13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3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1" name="Google Shape;141;p13"/>
          <p:cNvSpPr txBox="1"/>
          <p:nvPr/>
        </p:nvSpPr>
        <p:spPr>
          <a:xfrm>
            <a:off x="1227206" y="4444111"/>
            <a:ext cx="933818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Introduction</a:t>
            </a:r>
            <a:endParaRPr/>
          </a:p>
        </p:txBody>
      </p:sp>
      <p:sp>
        <p:nvSpPr>
          <p:cNvPr id="142" name="Google Shape;142;p13"/>
          <p:cNvSpPr txBox="1"/>
          <p:nvPr/>
        </p:nvSpPr>
        <p:spPr>
          <a:xfrm>
            <a:off x="2397846" y="5923940"/>
            <a:ext cx="6996902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143" name="Google Shape;143;p13"/>
          <p:cNvSpPr txBox="1"/>
          <p:nvPr/>
        </p:nvSpPr>
        <p:spPr>
          <a:xfrm>
            <a:off x="4978742" y="1932031"/>
            <a:ext cx="1835110" cy="23787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974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01</a:t>
            </a:r>
            <a:endParaRPr/>
          </a:p>
        </p:txBody>
      </p:sp>
      <p:pic>
        <p:nvPicPr>
          <p:cNvPr id="144" name="Google Shape;14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8550" y="1787600"/>
            <a:ext cx="5428350" cy="6674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13"/>
          <p:cNvGrpSpPr/>
          <p:nvPr/>
        </p:nvGrpSpPr>
        <p:grpSpPr>
          <a:xfrm>
            <a:off x="14172489" y="7669903"/>
            <a:ext cx="2224406" cy="1120887"/>
            <a:chOff x="0" y="-156767"/>
            <a:chExt cx="2965875" cy="1494515"/>
          </a:xfrm>
        </p:grpSpPr>
        <p:grpSp>
          <p:nvGrpSpPr>
            <p:cNvPr id="146" name="Google Shape;146;p13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147" name="Google Shape;147;p13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148" name="Google Shape;148;p13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" name="Google Shape;149;p13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150" name="Google Shape;150;p13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151" name="Google Shape;151;p13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2" name="Google Shape;152;p13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153" name="Google Shape;153;p13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154" name="Google Shape;154;p13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5" name="Google Shape;1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9190" y="1440225"/>
            <a:ext cx="8316361" cy="72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14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162" name="Google Shape;162;p14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4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14"/>
          <p:cNvSpPr txBox="1"/>
          <p:nvPr/>
        </p:nvSpPr>
        <p:spPr>
          <a:xfrm>
            <a:off x="3690851" y="7741402"/>
            <a:ext cx="10906297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I'm Rain, and I'll be sharing with you my beautiful ideas. 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Follow me at @reallygreatsite to learn more. </a:t>
            </a:r>
            <a:endParaRPr/>
          </a:p>
        </p:txBody>
      </p:sp>
      <p:sp>
        <p:nvSpPr>
          <p:cNvPr id="165" name="Google Shape;165;p14"/>
          <p:cNvSpPr txBox="1"/>
          <p:nvPr/>
        </p:nvSpPr>
        <p:spPr>
          <a:xfrm>
            <a:off x="1321237" y="1363140"/>
            <a:ext cx="1564552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Welcome To Presentation</a:t>
            </a:r>
            <a:endParaRPr/>
          </a:p>
        </p:txBody>
      </p:sp>
      <p:grpSp>
        <p:nvGrpSpPr>
          <p:cNvPr id="166" name="Google Shape;166;p14"/>
          <p:cNvGrpSpPr/>
          <p:nvPr/>
        </p:nvGrpSpPr>
        <p:grpSpPr>
          <a:xfrm>
            <a:off x="16011469" y="7192962"/>
            <a:ext cx="780553" cy="1821165"/>
            <a:chOff x="0" y="-111248"/>
            <a:chExt cx="1040738" cy="2428219"/>
          </a:xfrm>
        </p:grpSpPr>
        <p:grpSp>
          <p:nvGrpSpPr>
            <p:cNvPr id="167" name="Google Shape;167;p14"/>
            <p:cNvGrpSpPr/>
            <p:nvPr/>
          </p:nvGrpSpPr>
          <p:grpSpPr>
            <a:xfrm>
              <a:off x="0" y="572578"/>
              <a:ext cx="564500" cy="1060566"/>
              <a:chOff x="0" y="-47625"/>
              <a:chExt cx="241661" cy="454025"/>
            </a:xfrm>
          </p:grpSpPr>
          <p:sp>
            <p:nvSpPr>
              <p:cNvPr id="168" name="Google Shape;168;p14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169" name="Google Shape;169;p14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14"/>
            <p:cNvGrpSpPr/>
            <p:nvPr/>
          </p:nvGrpSpPr>
          <p:grpSpPr>
            <a:xfrm>
              <a:off x="476238" y="-111248"/>
              <a:ext cx="564500" cy="1060566"/>
              <a:chOff x="0" y="-47625"/>
              <a:chExt cx="241661" cy="454025"/>
            </a:xfrm>
          </p:grpSpPr>
          <p:sp>
            <p:nvSpPr>
              <p:cNvPr id="171" name="Google Shape;171;p14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172" name="Google Shape;172;p14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" name="Google Shape;173;p14"/>
            <p:cNvGrpSpPr/>
            <p:nvPr/>
          </p:nvGrpSpPr>
          <p:grpSpPr>
            <a:xfrm>
              <a:off x="476238" y="1256405"/>
              <a:ext cx="564500" cy="1060566"/>
              <a:chOff x="0" y="-47625"/>
              <a:chExt cx="241661" cy="454025"/>
            </a:xfrm>
          </p:grpSpPr>
          <p:sp>
            <p:nvSpPr>
              <p:cNvPr id="174" name="Google Shape;174;p14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175" name="Google Shape;175;p14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76" name="Google Shape;1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6525" y="3429000"/>
            <a:ext cx="13734948" cy="388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15166" y="5272175"/>
            <a:ext cx="1460906" cy="7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1225" y="3816150"/>
            <a:ext cx="735291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15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185" name="Google Shape;185;p15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5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5"/>
          <p:cNvSpPr/>
          <p:nvPr/>
        </p:nvSpPr>
        <p:spPr>
          <a:xfrm>
            <a:off x="2471284" y="3631386"/>
            <a:ext cx="951108" cy="951108"/>
          </a:xfrm>
          <a:custGeom>
            <a:rect b="b" l="l" r="r" t="t"/>
            <a:pathLst>
              <a:path extrusionOk="0" h="951108" w="951108">
                <a:moveTo>
                  <a:pt x="0" y="0"/>
                </a:moveTo>
                <a:lnTo>
                  <a:pt x="951108" y="0"/>
                </a:lnTo>
                <a:lnTo>
                  <a:pt x="951108" y="951108"/>
                </a:lnTo>
                <a:lnTo>
                  <a:pt x="0" y="951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5"/>
          <p:cNvSpPr txBox="1"/>
          <p:nvPr/>
        </p:nvSpPr>
        <p:spPr>
          <a:xfrm>
            <a:off x="4513804" y="1263406"/>
            <a:ext cx="926039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Our Objectives </a:t>
            </a:r>
            <a:endParaRPr/>
          </a:p>
        </p:txBody>
      </p:sp>
      <p:grpSp>
        <p:nvGrpSpPr>
          <p:cNvPr id="189" name="Google Shape;189;p15"/>
          <p:cNvGrpSpPr/>
          <p:nvPr/>
        </p:nvGrpSpPr>
        <p:grpSpPr>
          <a:xfrm>
            <a:off x="9124742" y="5572369"/>
            <a:ext cx="6457159" cy="2237961"/>
            <a:chOff x="0" y="-47625"/>
            <a:chExt cx="1700651" cy="589422"/>
          </a:xfrm>
        </p:grpSpPr>
        <p:sp>
          <p:nvSpPr>
            <p:cNvPr id="190" name="Google Shape;190;p15"/>
            <p:cNvSpPr/>
            <p:nvPr/>
          </p:nvSpPr>
          <p:spPr>
            <a:xfrm>
              <a:off x="0" y="0"/>
              <a:ext cx="1700651" cy="541797"/>
            </a:xfrm>
            <a:custGeom>
              <a:rect b="b" l="l" r="r" t="t"/>
              <a:pathLst>
                <a:path extrusionOk="0" h="541797" w="1700651">
                  <a:moveTo>
                    <a:pt x="61147" y="0"/>
                  </a:moveTo>
                  <a:lnTo>
                    <a:pt x="1639504" y="0"/>
                  </a:lnTo>
                  <a:cubicBezTo>
                    <a:pt x="1655721" y="0"/>
                    <a:pt x="1671274" y="6442"/>
                    <a:pt x="1682741" y="17910"/>
                  </a:cubicBezTo>
                  <a:cubicBezTo>
                    <a:pt x="1694209" y="29377"/>
                    <a:pt x="1700651" y="44930"/>
                    <a:pt x="1700651" y="61147"/>
                  </a:cubicBezTo>
                  <a:lnTo>
                    <a:pt x="1700651" y="480650"/>
                  </a:lnTo>
                  <a:cubicBezTo>
                    <a:pt x="1700651" y="496867"/>
                    <a:pt x="1694209" y="512420"/>
                    <a:pt x="1682741" y="523887"/>
                  </a:cubicBezTo>
                  <a:cubicBezTo>
                    <a:pt x="1671274" y="535355"/>
                    <a:pt x="1655721" y="541797"/>
                    <a:pt x="1639504" y="541797"/>
                  </a:cubicBezTo>
                  <a:lnTo>
                    <a:pt x="61147" y="541797"/>
                  </a:lnTo>
                  <a:cubicBezTo>
                    <a:pt x="44930" y="541797"/>
                    <a:pt x="29377" y="535355"/>
                    <a:pt x="17910" y="523887"/>
                  </a:cubicBezTo>
                  <a:cubicBezTo>
                    <a:pt x="6442" y="512420"/>
                    <a:pt x="0" y="496867"/>
                    <a:pt x="0" y="480650"/>
                  </a:cubicBezTo>
                  <a:lnTo>
                    <a:pt x="0" y="61147"/>
                  </a:lnTo>
                  <a:cubicBezTo>
                    <a:pt x="0" y="44930"/>
                    <a:pt x="6442" y="29377"/>
                    <a:pt x="17910" y="17910"/>
                  </a:cubicBezTo>
                  <a:cubicBezTo>
                    <a:pt x="29377" y="6442"/>
                    <a:pt x="44930" y="0"/>
                    <a:pt x="61147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5"/>
            <p:cNvSpPr txBox="1"/>
            <p:nvPr/>
          </p:nvSpPr>
          <p:spPr>
            <a:xfrm>
              <a:off x="0" y="-47625"/>
              <a:ext cx="1700651" cy="589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5"/>
          <p:cNvGrpSpPr/>
          <p:nvPr/>
        </p:nvGrpSpPr>
        <p:grpSpPr>
          <a:xfrm>
            <a:off x="8972342" y="5419969"/>
            <a:ext cx="6457159" cy="2237961"/>
            <a:chOff x="0" y="-47625"/>
            <a:chExt cx="1700651" cy="589422"/>
          </a:xfrm>
        </p:grpSpPr>
        <p:sp>
          <p:nvSpPr>
            <p:cNvPr id="193" name="Google Shape;193;p15"/>
            <p:cNvSpPr/>
            <p:nvPr/>
          </p:nvSpPr>
          <p:spPr>
            <a:xfrm>
              <a:off x="0" y="0"/>
              <a:ext cx="1700651" cy="541797"/>
            </a:xfrm>
            <a:custGeom>
              <a:rect b="b" l="l" r="r" t="t"/>
              <a:pathLst>
                <a:path extrusionOk="0" h="541797" w="1700651">
                  <a:moveTo>
                    <a:pt x="61147" y="0"/>
                  </a:moveTo>
                  <a:lnTo>
                    <a:pt x="1639504" y="0"/>
                  </a:lnTo>
                  <a:cubicBezTo>
                    <a:pt x="1655721" y="0"/>
                    <a:pt x="1671274" y="6442"/>
                    <a:pt x="1682741" y="17910"/>
                  </a:cubicBezTo>
                  <a:cubicBezTo>
                    <a:pt x="1694209" y="29377"/>
                    <a:pt x="1700651" y="44930"/>
                    <a:pt x="1700651" y="61147"/>
                  </a:cubicBezTo>
                  <a:lnTo>
                    <a:pt x="1700651" y="480650"/>
                  </a:lnTo>
                  <a:cubicBezTo>
                    <a:pt x="1700651" y="496867"/>
                    <a:pt x="1694209" y="512420"/>
                    <a:pt x="1682741" y="523887"/>
                  </a:cubicBezTo>
                  <a:cubicBezTo>
                    <a:pt x="1671274" y="535355"/>
                    <a:pt x="1655721" y="541797"/>
                    <a:pt x="1639504" y="541797"/>
                  </a:cubicBezTo>
                  <a:lnTo>
                    <a:pt x="61147" y="541797"/>
                  </a:lnTo>
                  <a:cubicBezTo>
                    <a:pt x="44930" y="541797"/>
                    <a:pt x="29377" y="535355"/>
                    <a:pt x="17910" y="523887"/>
                  </a:cubicBezTo>
                  <a:cubicBezTo>
                    <a:pt x="6442" y="512420"/>
                    <a:pt x="0" y="496867"/>
                    <a:pt x="0" y="480650"/>
                  </a:cubicBezTo>
                  <a:lnTo>
                    <a:pt x="0" y="61147"/>
                  </a:lnTo>
                  <a:cubicBezTo>
                    <a:pt x="0" y="44930"/>
                    <a:pt x="6442" y="29377"/>
                    <a:pt x="17910" y="17910"/>
                  </a:cubicBezTo>
                  <a:cubicBezTo>
                    <a:pt x="29377" y="6442"/>
                    <a:pt x="44930" y="0"/>
                    <a:pt x="61147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5"/>
            <p:cNvSpPr txBox="1"/>
            <p:nvPr/>
          </p:nvSpPr>
          <p:spPr>
            <a:xfrm>
              <a:off x="0" y="-47625"/>
              <a:ext cx="1700651" cy="589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5"/>
          <p:cNvSpPr txBox="1"/>
          <p:nvPr/>
        </p:nvSpPr>
        <p:spPr>
          <a:xfrm>
            <a:off x="10389887" y="5789983"/>
            <a:ext cx="2820710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What we do? </a:t>
            </a:r>
            <a:endParaRPr/>
          </a:p>
        </p:txBody>
      </p:sp>
      <p:grpSp>
        <p:nvGrpSpPr>
          <p:cNvPr id="196" name="Google Shape;196;p15"/>
          <p:cNvGrpSpPr/>
          <p:nvPr/>
        </p:nvGrpSpPr>
        <p:grpSpPr>
          <a:xfrm>
            <a:off x="2135286" y="3602960"/>
            <a:ext cx="6457159" cy="2237961"/>
            <a:chOff x="0" y="-47625"/>
            <a:chExt cx="1700651" cy="589422"/>
          </a:xfrm>
        </p:grpSpPr>
        <p:sp>
          <p:nvSpPr>
            <p:cNvPr id="197" name="Google Shape;197;p15"/>
            <p:cNvSpPr/>
            <p:nvPr/>
          </p:nvSpPr>
          <p:spPr>
            <a:xfrm>
              <a:off x="0" y="0"/>
              <a:ext cx="1700651" cy="541797"/>
            </a:xfrm>
            <a:custGeom>
              <a:rect b="b" l="l" r="r" t="t"/>
              <a:pathLst>
                <a:path extrusionOk="0" h="541797" w="1700651">
                  <a:moveTo>
                    <a:pt x="61147" y="0"/>
                  </a:moveTo>
                  <a:lnTo>
                    <a:pt x="1639504" y="0"/>
                  </a:lnTo>
                  <a:cubicBezTo>
                    <a:pt x="1655721" y="0"/>
                    <a:pt x="1671274" y="6442"/>
                    <a:pt x="1682741" y="17910"/>
                  </a:cubicBezTo>
                  <a:cubicBezTo>
                    <a:pt x="1694209" y="29377"/>
                    <a:pt x="1700651" y="44930"/>
                    <a:pt x="1700651" y="61147"/>
                  </a:cubicBezTo>
                  <a:lnTo>
                    <a:pt x="1700651" y="480650"/>
                  </a:lnTo>
                  <a:cubicBezTo>
                    <a:pt x="1700651" y="496867"/>
                    <a:pt x="1694209" y="512420"/>
                    <a:pt x="1682741" y="523887"/>
                  </a:cubicBezTo>
                  <a:cubicBezTo>
                    <a:pt x="1671274" y="535355"/>
                    <a:pt x="1655721" y="541797"/>
                    <a:pt x="1639504" y="541797"/>
                  </a:cubicBezTo>
                  <a:lnTo>
                    <a:pt x="61147" y="541797"/>
                  </a:lnTo>
                  <a:cubicBezTo>
                    <a:pt x="44930" y="541797"/>
                    <a:pt x="29377" y="535355"/>
                    <a:pt x="17910" y="523887"/>
                  </a:cubicBezTo>
                  <a:cubicBezTo>
                    <a:pt x="6442" y="512420"/>
                    <a:pt x="0" y="496867"/>
                    <a:pt x="0" y="480650"/>
                  </a:cubicBezTo>
                  <a:lnTo>
                    <a:pt x="0" y="61147"/>
                  </a:lnTo>
                  <a:cubicBezTo>
                    <a:pt x="0" y="44930"/>
                    <a:pt x="6442" y="29377"/>
                    <a:pt x="17910" y="17910"/>
                  </a:cubicBezTo>
                  <a:cubicBezTo>
                    <a:pt x="29377" y="6442"/>
                    <a:pt x="44930" y="0"/>
                    <a:pt x="61147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5"/>
            <p:cNvSpPr txBox="1"/>
            <p:nvPr/>
          </p:nvSpPr>
          <p:spPr>
            <a:xfrm>
              <a:off x="0" y="-47625"/>
              <a:ext cx="1700651" cy="589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5"/>
          <p:cNvGrpSpPr/>
          <p:nvPr/>
        </p:nvGrpSpPr>
        <p:grpSpPr>
          <a:xfrm>
            <a:off x="1982886" y="3450560"/>
            <a:ext cx="6457159" cy="2237961"/>
            <a:chOff x="0" y="-47625"/>
            <a:chExt cx="1700651" cy="589422"/>
          </a:xfrm>
        </p:grpSpPr>
        <p:sp>
          <p:nvSpPr>
            <p:cNvPr id="200" name="Google Shape;200;p15"/>
            <p:cNvSpPr/>
            <p:nvPr/>
          </p:nvSpPr>
          <p:spPr>
            <a:xfrm>
              <a:off x="0" y="0"/>
              <a:ext cx="1700651" cy="541797"/>
            </a:xfrm>
            <a:custGeom>
              <a:rect b="b" l="l" r="r" t="t"/>
              <a:pathLst>
                <a:path extrusionOk="0" h="541797" w="1700651">
                  <a:moveTo>
                    <a:pt x="61147" y="0"/>
                  </a:moveTo>
                  <a:lnTo>
                    <a:pt x="1639504" y="0"/>
                  </a:lnTo>
                  <a:cubicBezTo>
                    <a:pt x="1655721" y="0"/>
                    <a:pt x="1671274" y="6442"/>
                    <a:pt x="1682741" y="17910"/>
                  </a:cubicBezTo>
                  <a:cubicBezTo>
                    <a:pt x="1694209" y="29377"/>
                    <a:pt x="1700651" y="44930"/>
                    <a:pt x="1700651" y="61147"/>
                  </a:cubicBezTo>
                  <a:lnTo>
                    <a:pt x="1700651" y="480650"/>
                  </a:lnTo>
                  <a:cubicBezTo>
                    <a:pt x="1700651" y="496867"/>
                    <a:pt x="1694209" y="512420"/>
                    <a:pt x="1682741" y="523887"/>
                  </a:cubicBezTo>
                  <a:cubicBezTo>
                    <a:pt x="1671274" y="535355"/>
                    <a:pt x="1655721" y="541797"/>
                    <a:pt x="1639504" y="541797"/>
                  </a:cubicBezTo>
                  <a:lnTo>
                    <a:pt x="61147" y="541797"/>
                  </a:lnTo>
                  <a:cubicBezTo>
                    <a:pt x="44930" y="541797"/>
                    <a:pt x="29377" y="535355"/>
                    <a:pt x="17910" y="523887"/>
                  </a:cubicBezTo>
                  <a:cubicBezTo>
                    <a:pt x="6442" y="512420"/>
                    <a:pt x="0" y="496867"/>
                    <a:pt x="0" y="480650"/>
                  </a:cubicBezTo>
                  <a:lnTo>
                    <a:pt x="0" y="61147"/>
                  </a:lnTo>
                  <a:cubicBezTo>
                    <a:pt x="0" y="44930"/>
                    <a:pt x="6442" y="29377"/>
                    <a:pt x="17910" y="17910"/>
                  </a:cubicBezTo>
                  <a:cubicBezTo>
                    <a:pt x="29377" y="6442"/>
                    <a:pt x="44930" y="0"/>
                    <a:pt x="61147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5"/>
            <p:cNvSpPr txBox="1"/>
            <p:nvPr/>
          </p:nvSpPr>
          <p:spPr>
            <a:xfrm>
              <a:off x="0" y="-47625"/>
              <a:ext cx="1700651" cy="589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15"/>
          <p:cNvSpPr txBox="1"/>
          <p:nvPr/>
        </p:nvSpPr>
        <p:spPr>
          <a:xfrm>
            <a:off x="4338180" y="3825631"/>
            <a:ext cx="2689146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Who we are?</a:t>
            </a:r>
            <a:endParaRPr/>
          </a:p>
        </p:txBody>
      </p:sp>
      <p:sp>
        <p:nvSpPr>
          <p:cNvPr id="203" name="Google Shape;203;p15"/>
          <p:cNvSpPr txBox="1"/>
          <p:nvPr/>
        </p:nvSpPr>
        <p:spPr>
          <a:xfrm>
            <a:off x="4338180" y="4514493"/>
            <a:ext cx="3688220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Briefly elaborate on what you want to discuss. </a:t>
            </a:r>
            <a:endParaRPr/>
          </a:p>
        </p:txBody>
      </p:sp>
      <p:sp>
        <p:nvSpPr>
          <p:cNvPr id="204" name="Google Shape;204;p15"/>
          <p:cNvSpPr txBox="1"/>
          <p:nvPr/>
        </p:nvSpPr>
        <p:spPr>
          <a:xfrm>
            <a:off x="9516258" y="6478845"/>
            <a:ext cx="369433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Briefly elaborate on what you want to discuss. </a:t>
            </a:r>
            <a:endParaRPr/>
          </a:p>
        </p:txBody>
      </p:sp>
      <p:grpSp>
        <p:nvGrpSpPr>
          <p:cNvPr id="205" name="Google Shape;205;p15"/>
          <p:cNvGrpSpPr/>
          <p:nvPr/>
        </p:nvGrpSpPr>
        <p:grpSpPr>
          <a:xfrm rot="-5400000">
            <a:off x="2121533" y="7673996"/>
            <a:ext cx="780553" cy="1821165"/>
            <a:chOff x="0" y="-111248"/>
            <a:chExt cx="1040738" cy="2428219"/>
          </a:xfrm>
        </p:grpSpPr>
        <p:grpSp>
          <p:nvGrpSpPr>
            <p:cNvPr id="206" name="Google Shape;206;p15"/>
            <p:cNvGrpSpPr/>
            <p:nvPr/>
          </p:nvGrpSpPr>
          <p:grpSpPr>
            <a:xfrm>
              <a:off x="0" y="572578"/>
              <a:ext cx="564500" cy="1060566"/>
              <a:chOff x="0" y="-47625"/>
              <a:chExt cx="241661" cy="454025"/>
            </a:xfrm>
          </p:grpSpPr>
          <p:sp>
            <p:nvSpPr>
              <p:cNvPr id="207" name="Google Shape;207;p15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08" name="Google Shape;208;p15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" name="Google Shape;209;p15"/>
            <p:cNvGrpSpPr/>
            <p:nvPr/>
          </p:nvGrpSpPr>
          <p:grpSpPr>
            <a:xfrm>
              <a:off x="476238" y="-111248"/>
              <a:ext cx="564500" cy="1060566"/>
              <a:chOff x="0" y="-47625"/>
              <a:chExt cx="241661" cy="454025"/>
            </a:xfrm>
          </p:grpSpPr>
          <p:sp>
            <p:nvSpPr>
              <p:cNvPr id="210" name="Google Shape;210;p15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11" name="Google Shape;211;p15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15"/>
            <p:cNvGrpSpPr/>
            <p:nvPr/>
          </p:nvGrpSpPr>
          <p:grpSpPr>
            <a:xfrm>
              <a:off x="476238" y="1256405"/>
              <a:ext cx="564500" cy="1060566"/>
              <a:chOff x="0" y="-47625"/>
              <a:chExt cx="241661" cy="454025"/>
            </a:xfrm>
          </p:grpSpPr>
          <p:sp>
            <p:nvSpPr>
              <p:cNvPr id="213" name="Google Shape;213;p15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14" name="Google Shape;214;p15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5" name="Google Shape;215;p15"/>
          <p:cNvGrpSpPr/>
          <p:nvPr/>
        </p:nvGrpSpPr>
        <p:grpSpPr>
          <a:xfrm rot="5400000">
            <a:off x="15080943" y="2114700"/>
            <a:ext cx="780553" cy="1821165"/>
            <a:chOff x="0" y="-111248"/>
            <a:chExt cx="1040738" cy="2428219"/>
          </a:xfrm>
        </p:grpSpPr>
        <p:grpSp>
          <p:nvGrpSpPr>
            <p:cNvPr id="216" name="Google Shape;216;p15"/>
            <p:cNvGrpSpPr/>
            <p:nvPr/>
          </p:nvGrpSpPr>
          <p:grpSpPr>
            <a:xfrm>
              <a:off x="0" y="572578"/>
              <a:ext cx="564500" cy="1060566"/>
              <a:chOff x="0" y="-47625"/>
              <a:chExt cx="241661" cy="454025"/>
            </a:xfrm>
          </p:grpSpPr>
          <p:sp>
            <p:nvSpPr>
              <p:cNvPr id="217" name="Google Shape;217;p15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18" name="Google Shape;218;p15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15"/>
            <p:cNvGrpSpPr/>
            <p:nvPr/>
          </p:nvGrpSpPr>
          <p:grpSpPr>
            <a:xfrm>
              <a:off x="476238" y="-111248"/>
              <a:ext cx="564500" cy="1060566"/>
              <a:chOff x="0" y="-47625"/>
              <a:chExt cx="241661" cy="454025"/>
            </a:xfrm>
          </p:grpSpPr>
          <p:sp>
            <p:nvSpPr>
              <p:cNvPr id="220" name="Google Shape;220;p15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21" name="Google Shape;221;p15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2" name="Google Shape;222;p15"/>
            <p:cNvGrpSpPr/>
            <p:nvPr/>
          </p:nvGrpSpPr>
          <p:grpSpPr>
            <a:xfrm>
              <a:off x="476238" y="1256405"/>
              <a:ext cx="564500" cy="1060566"/>
              <a:chOff x="0" y="-47625"/>
              <a:chExt cx="241661" cy="454025"/>
            </a:xfrm>
          </p:grpSpPr>
          <p:sp>
            <p:nvSpPr>
              <p:cNvPr id="223" name="Google Shape;223;p15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24" name="Google Shape;224;p15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5" name="Google Shape;2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725" y="4041600"/>
            <a:ext cx="1354575" cy="1360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43000" y="5925100"/>
            <a:ext cx="1532525" cy="15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89388" y="7457620"/>
            <a:ext cx="1782611" cy="95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16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234" name="Google Shape;234;p16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6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6"/>
          <p:cNvGrpSpPr/>
          <p:nvPr/>
        </p:nvGrpSpPr>
        <p:grpSpPr>
          <a:xfrm>
            <a:off x="3346427" y="3245406"/>
            <a:ext cx="4772481" cy="5644240"/>
            <a:chOff x="0" y="-47625"/>
            <a:chExt cx="1256950" cy="1486549"/>
          </a:xfrm>
        </p:grpSpPr>
        <p:sp>
          <p:nvSpPr>
            <p:cNvPr id="237" name="Google Shape;237;p16"/>
            <p:cNvSpPr/>
            <p:nvPr/>
          </p:nvSpPr>
          <p:spPr>
            <a:xfrm>
              <a:off x="0" y="0"/>
              <a:ext cx="1256950" cy="1438924"/>
            </a:xfrm>
            <a:custGeom>
              <a:rect b="b" l="l" r="r" t="t"/>
              <a:pathLst>
                <a:path extrusionOk="0" h="1438924" w="1256950">
                  <a:moveTo>
                    <a:pt x="82732" y="0"/>
                  </a:moveTo>
                  <a:lnTo>
                    <a:pt x="1174217" y="0"/>
                  </a:lnTo>
                  <a:cubicBezTo>
                    <a:pt x="1196159" y="0"/>
                    <a:pt x="1217203" y="8716"/>
                    <a:pt x="1232718" y="24232"/>
                  </a:cubicBezTo>
                  <a:cubicBezTo>
                    <a:pt x="1248233" y="39747"/>
                    <a:pt x="1256950" y="60790"/>
                    <a:pt x="1256950" y="82732"/>
                  </a:cubicBezTo>
                  <a:lnTo>
                    <a:pt x="1256950" y="1356192"/>
                  </a:lnTo>
                  <a:cubicBezTo>
                    <a:pt x="1256950" y="1378134"/>
                    <a:pt x="1248233" y="1399177"/>
                    <a:pt x="1232718" y="1414692"/>
                  </a:cubicBezTo>
                  <a:cubicBezTo>
                    <a:pt x="1217203" y="1430207"/>
                    <a:pt x="1196159" y="1438924"/>
                    <a:pt x="1174217" y="1438924"/>
                  </a:cubicBezTo>
                  <a:lnTo>
                    <a:pt x="82732" y="1438924"/>
                  </a:lnTo>
                  <a:cubicBezTo>
                    <a:pt x="60790" y="1438924"/>
                    <a:pt x="39747" y="1430207"/>
                    <a:pt x="24232" y="1414692"/>
                  </a:cubicBezTo>
                  <a:cubicBezTo>
                    <a:pt x="8716" y="1399177"/>
                    <a:pt x="0" y="1378134"/>
                    <a:pt x="0" y="1356192"/>
                  </a:cubicBezTo>
                  <a:lnTo>
                    <a:pt x="0" y="82732"/>
                  </a:lnTo>
                  <a:cubicBezTo>
                    <a:pt x="0" y="60790"/>
                    <a:pt x="8716" y="39747"/>
                    <a:pt x="24232" y="24232"/>
                  </a:cubicBezTo>
                  <a:cubicBezTo>
                    <a:pt x="39747" y="8716"/>
                    <a:pt x="60790" y="0"/>
                    <a:pt x="82732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6"/>
            <p:cNvSpPr txBox="1"/>
            <p:nvPr/>
          </p:nvSpPr>
          <p:spPr>
            <a:xfrm>
              <a:off x="0" y="-47625"/>
              <a:ext cx="1256950" cy="1486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6"/>
          <p:cNvGrpSpPr/>
          <p:nvPr/>
        </p:nvGrpSpPr>
        <p:grpSpPr>
          <a:xfrm>
            <a:off x="10541238" y="3245406"/>
            <a:ext cx="4772481" cy="5644240"/>
            <a:chOff x="0" y="-47625"/>
            <a:chExt cx="1256950" cy="1486549"/>
          </a:xfrm>
        </p:grpSpPr>
        <p:sp>
          <p:nvSpPr>
            <p:cNvPr id="240" name="Google Shape;240;p16"/>
            <p:cNvSpPr/>
            <p:nvPr/>
          </p:nvSpPr>
          <p:spPr>
            <a:xfrm>
              <a:off x="0" y="0"/>
              <a:ext cx="1256950" cy="1438924"/>
            </a:xfrm>
            <a:custGeom>
              <a:rect b="b" l="l" r="r" t="t"/>
              <a:pathLst>
                <a:path extrusionOk="0" h="1438924" w="1256950">
                  <a:moveTo>
                    <a:pt x="82732" y="0"/>
                  </a:moveTo>
                  <a:lnTo>
                    <a:pt x="1174217" y="0"/>
                  </a:lnTo>
                  <a:cubicBezTo>
                    <a:pt x="1196159" y="0"/>
                    <a:pt x="1217203" y="8716"/>
                    <a:pt x="1232718" y="24232"/>
                  </a:cubicBezTo>
                  <a:cubicBezTo>
                    <a:pt x="1248233" y="39747"/>
                    <a:pt x="1256950" y="60790"/>
                    <a:pt x="1256950" y="82732"/>
                  </a:cubicBezTo>
                  <a:lnTo>
                    <a:pt x="1256950" y="1356192"/>
                  </a:lnTo>
                  <a:cubicBezTo>
                    <a:pt x="1256950" y="1378134"/>
                    <a:pt x="1248233" y="1399177"/>
                    <a:pt x="1232718" y="1414692"/>
                  </a:cubicBezTo>
                  <a:cubicBezTo>
                    <a:pt x="1217203" y="1430207"/>
                    <a:pt x="1196159" y="1438924"/>
                    <a:pt x="1174217" y="1438924"/>
                  </a:cubicBezTo>
                  <a:lnTo>
                    <a:pt x="82732" y="1438924"/>
                  </a:lnTo>
                  <a:cubicBezTo>
                    <a:pt x="60790" y="1438924"/>
                    <a:pt x="39747" y="1430207"/>
                    <a:pt x="24232" y="1414692"/>
                  </a:cubicBezTo>
                  <a:cubicBezTo>
                    <a:pt x="8716" y="1399177"/>
                    <a:pt x="0" y="1378134"/>
                    <a:pt x="0" y="1356192"/>
                  </a:cubicBezTo>
                  <a:lnTo>
                    <a:pt x="0" y="82732"/>
                  </a:lnTo>
                  <a:cubicBezTo>
                    <a:pt x="0" y="60790"/>
                    <a:pt x="8716" y="39747"/>
                    <a:pt x="24232" y="24232"/>
                  </a:cubicBezTo>
                  <a:cubicBezTo>
                    <a:pt x="39747" y="8716"/>
                    <a:pt x="60790" y="0"/>
                    <a:pt x="82732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6"/>
            <p:cNvSpPr txBox="1"/>
            <p:nvPr/>
          </p:nvSpPr>
          <p:spPr>
            <a:xfrm>
              <a:off x="0" y="-47625"/>
              <a:ext cx="1256950" cy="1486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16"/>
          <p:cNvGrpSpPr/>
          <p:nvPr/>
        </p:nvGrpSpPr>
        <p:grpSpPr>
          <a:xfrm>
            <a:off x="3194027" y="3093006"/>
            <a:ext cx="4772481" cy="5644240"/>
            <a:chOff x="0" y="-47625"/>
            <a:chExt cx="1256950" cy="1486549"/>
          </a:xfrm>
        </p:grpSpPr>
        <p:sp>
          <p:nvSpPr>
            <p:cNvPr id="243" name="Google Shape;243;p16"/>
            <p:cNvSpPr/>
            <p:nvPr/>
          </p:nvSpPr>
          <p:spPr>
            <a:xfrm>
              <a:off x="0" y="0"/>
              <a:ext cx="1256950" cy="1438924"/>
            </a:xfrm>
            <a:custGeom>
              <a:rect b="b" l="l" r="r" t="t"/>
              <a:pathLst>
                <a:path extrusionOk="0" h="1438924" w="1256950">
                  <a:moveTo>
                    <a:pt x="82732" y="0"/>
                  </a:moveTo>
                  <a:lnTo>
                    <a:pt x="1174217" y="0"/>
                  </a:lnTo>
                  <a:cubicBezTo>
                    <a:pt x="1196159" y="0"/>
                    <a:pt x="1217203" y="8716"/>
                    <a:pt x="1232718" y="24232"/>
                  </a:cubicBezTo>
                  <a:cubicBezTo>
                    <a:pt x="1248233" y="39747"/>
                    <a:pt x="1256950" y="60790"/>
                    <a:pt x="1256950" y="82732"/>
                  </a:cubicBezTo>
                  <a:lnTo>
                    <a:pt x="1256950" y="1356192"/>
                  </a:lnTo>
                  <a:cubicBezTo>
                    <a:pt x="1256950" y="1378134"/>
                    <a:pt x="1248233" y="1399177"/>
                    <a:pt x="1232718" y="1414692"/>
                  </a:cubicBezTo>
                  <a:cubicBezTo>
                    <a:pt x="1217203" y="1430207"/>
                    <a:pt x="1196159" y="1438924"/>
                    <a:pt x="1174217" y="1438924"/>
                  </a:cubicBezTo>
                  <a:lnTo>
                    <a:pt x="82732" y="1438924"/>
                  </a:lnTo>
                  <a:cubicBezTo>
                    <a:pt x="60790" y="1438924"/>
                    <a:pt x="39747" y="1430207"/>
                    <a:pt x="24232" y="1414692"/>
                  </a:cubicBezTo>
                  <a:cubicBezTo>
                    <a:pt x="8716" y="1399177"/>
                    <a:pt x="0" y="1378134"/>
                    <a:pt x="0" y="1356192"/>
                  </a:cubicBezTo>
                  <a:lnTo>
                    <a:pt x="0" y="82732"/>
                  </a:lnTo>
                  <a:cubicBezTo>
                    <a:pt x="0" y="60790"/>
                    <a:pt x="8716" y="39747"/>
                    <a:pt x="24232" y="24232"/>
                  </a:cubicBezTo>
                  <a:cubicBezTo>
                    <a:pt x="39747" y="8716"/>
                    <a:pt x="60790" y="0"/>
                    <a:pt x="82732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6"/>
            <p:cNvSpPr txBox="1"/>
            <p:nvPr/>
          </p:nvSpPr>
          <p:spPr>
            <a:xfrm>
              <a:off x="0" y="-47625"/>
              <a:ext cx="1256950" cy="1486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p16"/>
          <p:cNvGrpSpPr/>
          <p:nvPr/>
        </p:nvGrpSpPr>
        <p:grpSpPr>
          <a:xfrm>
            <a:off x="10388838" y="3093006"/>
            <a:ext cx="4772481" cy="5644240"/>
            <a:chOff x="0" y="-47625"/>
            <a:chExt cx="1256950" cy="1486549"/>
          </a:xfrm>
        </p:grpSpPr>
        <p:sp>
          <p:nvSpPr>
            <p:cNvPr id="246" name="Google Shape;246;p16"/>
            <p:cNvSpPr/>
            <p:nvPr/>
          </p:nvSpPr>
          <p:spPr>
            <a:xfrm>
              <a:off x="0" y="0"/>
              <a:ext cx="1256950" cy="1438924"/>
            </a:xfrm>
            <a:custGeom>
              <a:rect b="b" l="l" r="r" t="t"/>
              <a:pathLst>
                <a:path extrusionOk="0" h="1438924" w="1256950">
                  <a:moveTo>
                    <a:pt x="82732" y="0"/>
                  </a:moveTo>
                  <a:lnTo>
                    <a:pt x="1174217" y="0"/>
                  </a:lnTo>
                  <a:cubicBezTo>
                    <a:pt x="1196159" y="0"/>
                    <a:pt x="1217203" y="8716"/>
                    <a:pt x="1232718" y="24232"/>
                  </a:cubicBezTo>
                  <a:cubicBezTo>
                    <a:pt x="1248233" y="39747"/>
                    <a:pt x="1256950" y="60790"/>
                    <a:pt x="1256950" y="82732"/>
                  </a:cubicBezTo>
                  <a:lnTo>
                    <a:pt x="1256950" y="1356192"/>
                  </a:lnTo>
                  <a:cubicBezTo>
                    <a:pt x="1256950" y="1378134"/>
                    <a:pt x="1248233" y="1399177"/>
                    <a:pt x="1232718" y="1414692"/>
                  </a:cubicBezTo>
                  <a:cubicBezTo>
                    <a:pt x="1217203" y="1430207"/>
                    <a:pt x="1196159" y="1438924"/>
                    <a:pt x="1174217" y="1438924"/>
                  </a:cubicBezTo>
                  <a:lnTo>
                    <a:pt x="82732" y="1438924"/>
                  </a:lnTo>
                  <a:cubicBezTo>
                    <a:pt x="60790" y="1438924"/>
                    <a:pt x="39747" y="1430207"/>
                    <a:pt x="24232" y="1414692"/>
                  </a:cubicBezTo>
                  <a:cubicBezTo>
                    <a:pt x="8716" y="1399177"/>
                    <a:pt x="0" y="1378134"/>
                    <a:pt x="0" y="1356192"/>
                  </a:cubicBezTo>
                  <a:lnTo>
                    <a:pt x="0" y="82732"/>
                  </a:lnTo>
                  <a:cubicBezTo>
                    <a:pt x="0" y="60790"/>
                    <a:pt x="8716" y="39747"/>
                    <a:pt x="24232" y="24232"/>
                  </a:cubicBezTo>
                  <a:cubicBezTo>
                    <a:pt x="39747" y="8716"/>
                    <a:pt x="60790" y="0"/>
                    <a:pt x="82732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6"/>
            <p:cNvSpPr txBox="1"/>
            <p:nvPr/>
          </p:nvSpPr>
          <p:spPr>
            <a:xfrm>
              <a:off x="0" y="-47625"/>
              <a:ext cx="1256950" cy="14865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6"/>
          <p:cNvSpPr txBox="1"/>
          <p:nvPr/>
        </p:nvSpPr>
        <p:spPr>
          <a:xfrm>
            <a:off x="1916180" y="1123028"/>
            <a:ext cx="1445564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Mission And Vision</a:t>
            </a:r>
            <a:endParaRPr/>
          </a:p>
        </p:txBody>
      </p:sp>
      <p:sp>
        <p:nvSpPr>
          <p:cNvPr id="249" name="Google Shape;249;p16"/>
          <p:cNvSpPr txBox="1"/>
          <p:nvPr/>
        </p:nvSpPr>
        <p:spPr>
          <a:xfrm>
            <a:off x="4712643" y="6005539"/>
            <a:ext cx="1600557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Mission</a:t>
            </a:r>
            <a:endParaRPr/>
          </a:p>
        </p:txBody>
      </p:sp>
      <p:sp>
        <p:nvSpPr>
          <p:cNvPr id="250" name="Google Shape;250;p16"/>
          <p:cNvSpPr txBox="1"/>
          <p:nvPr/>
        </p:nvSpPr>
        <p:spPr>
          <a:xfrm>
            <a:off x="3194027" y="7002057"/>
            <a:ext cx="4637790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Enter your grand vision statement! Enter your grand vision statement!</a:t>
            </a:r>
            <a:endParaRPr/>
          </a:p>
        </p:txBody>
      </p:sp>
      <p:sp>
        <p:nvSpPr>
          <p:cNvPr id="251" name="Google Shape;251;p16"/>
          <p:cNvSpPr txBox="1"/>
          <p:nvPr/>
        </p:nvSpPr>
        <p:spPr>
          <a:xfrm>
            <a:off x="12127438" y="6005539"/>
            <a:ext cx="129528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Vision</a:t>
            </a:r>
            <a:endParaRPr/>
          </a:p>
        </p:txBody>
      </p:sp>
      <p:sp>
        <p:nvSpPr>
          <p:cNvPr id="252" name="Google Shape;252;p16"/>
          <p:cNvSpPr txBox="1"/>
          <p:nvPr/>
        </p:nvSpPr>
        <p:spPr>
          <a:xfrm>
            <a:off x="10456183" y="7002057"/>
            <a:ext cx="4637790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Enter your grand vision statement! Enter your grand vision statement!</a:t>
            </a:r>
            <a:endParaRPr/>
          </a:p>
        </p:txBody>
      </p:sp>
      <p:grpSp>
        <p:nvGrpSpPr>
          <p:cNvPr id="253" name="Google Shape;253;p16"/>
          <p:cNvGrpSpPr/>
          <p:nvPr/>
        </p:nvGrpSpPr>
        <p:grpSpPr>
          <a:xfrm>
            <a:off x="13775159" y="8833145"/>
            <a:ext cx="2224406" cy="1120887"/>
            <a:chOff x="0" y="-156767"/>
            <a:chExt cx="2965875" cy="1494515"/>
          </a:xfrm>
        </p:grpSpPr>
        <p:grpSp>
          <p:nvGrpSpPr>
            <p:cNvPr id="254" name="Google Shape;254;p16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255" name="Google Shape;255;p1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56" name="Google Shape;256;p1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" name="Google Shape;257;p16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258" name="Google Shape;258;p1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59" name="Google Shape;259;p1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6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261" name="Google Shape;261;p16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62" name="Google Shape;262;p16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63" name="Google Shape;26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5664" y="3778424"/>
            <a:ext cx="1754525" cy="17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56000" y="3776843"/>
            <a:ext cx="1943000" cy="19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6538" y="3245408"/>
            <a:ext cx="776363" cy="1448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17"/>
          <p:cNvGrpSpPr/>
          <p:nvPr/>
        </p:nvGrpSpPr>
        <p:grpSpPr>
          <a:xfrm>
            <a:off x="864552" y="653796"/>
            <a:ext cx="16559006" cy="8798640"/>
            <a:chOff x="0" y="-47625"/>
            <a:chExt cx="4361191" cy="2317322"/>
          </a:xfrm>
        </p:grpSpPr>
        <p:sp>
          <p:nvSpPr>
            <p:cNvPr id="272" name="Google Shape;272;p17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7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17"/>
          <p:cNvSpPr txBox="1"/>
          <p:nvPr/>
        </p:nvSpPr>
        <p:spPr>
          <a:xfrm>
            <a:off x="8846555" y="4586659"/>
            <a:ext cx="7615952" cy="1504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Our Projects</a:t>
            </a:r>
            <a:endParaRPr/>
          </a:p>
        </p:txBody>
      </p:sp>
      <p:sp>
        <p:nvSpPr>
          <p:cNvPr id="275" name="Google Shape;275;p17"/>
          <p:cNvSpPr txBox="1"/>
          <p:nvPr/>
        </p:nvSpPr>
        <p:spPr>
          <a:xfrm>
            <a:off x="9085135" y="6222427"/>
            <a:ext cx="71387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276" name="Google Shape;276;p17"/>
          <p:cNvSpPr txBox="1"/>
          <p:nvPr/>
        </p:nvSpPr>
        <p:spPr>
          <a:xfrm>
            <a:off x="11564574" y="2018085"/>
            <a:ext cx="2179915" cy="2397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02</a:t>
            </a:r>
            <a:endParaRPr/>
          </a:p>
        </p:txBody>
      </p:sp>
      <p:pic>
        <p:nvPicPr>
          <p:cNvPr id="277" name="Google Shape;27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14497" y="7547875"/>
            <a:ext cx="648003" cy="120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225" y="1329450"/>
            <a:ext cx="6081975" cy="754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17"/>
          <p:cNvGrpSpPr/>
          <p:nvPr/>
        </p:nvGrpSpPr>
        <p:grpSpPr>
          <a:xfrm>
            <a:off x="6572908" y="1617002"/>
            <a:ext cx="2398812" cy="1208771"/>
            <a:chOff x="0" y="-169059"/>
            <a:chExt cx="3198417" cy="1611695"/>
          </a:xfrm>
        </p:grpSpPr>
        <p:grpSp>
          <p:nvGrpSpPr>
            <p:cNvPr id="280" name="Google Shape;280;p17"/>
            <p:cNvGrpSpPr/>
            <p:nvPr/>
          </p:nvGrpSpPr>
          <p:grpSpPr>
            <a:xfrm>
              <a:off x="2340572" y="-169059"/>
              <a:ext cx="857845" cy="1611695"/>
              <a:chOff x="0" y="-47625"/>
              <a:chExt cx="241661" cy="454025"/>
            </a:xfrm>
          </p:grpSpPr>
          <p:sp>
            <p:nvSpPr>
              <p:cNvPr id="281" name="Google Shape;281;p1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82" name="Google Shape;282;p1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3" name="Google Shape;283;p17"/>
            <p:cNvGrpSpPr/>
            <p:nvPr/>
          </p:nvGrpSpPr>
          <p:grpSpPr>
            <a:xfrm>
              <a:off x="1170286" y="-169059"/>
              <a:ext cx="857845" cy="1611695"/>
              <a:chOff x="0" y="-47625"/>
              <a:chExt cx="241661" cy="454025"/>
            </a:xfrm>
          </p:grpSpPr>
          <p:sp>
            <p:nvSpPr>
              <p:cNvPr id="284" name="Google Shape;284;p1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85" name="Google Shape;285;p1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" name="Google Shape;286;p17"/>
            <p:cNvGrpSpPr/>
            <p:nvPr/>
          </p:nvGrpSpPr>
          <p:grpSpPr>
            <a:xfrm>
              <a:off x="0" y="-169059"/>
              <a:ext cx="857845" cy="1611695"/>
              <a:chOff x="0" y="-47625"/>
              <a:chExt cx="241661" cy="454025"/>
            </a:xfrm>
          </p:grpSpPr>
          <p:sp>
            <p:nvSpPr>
              <p:cNvPr id="287" name="Google Shape;287;p1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88" name="Google Shape;288;p1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9" name="Google Shape;289;p17"/>
          <p:cNvGrpSpPr/>
          <p:nvPr/>
        </p:nvGrpSpPr>
        <p:grpSpPr>
          <a:xfrm rot="10800000">
            <a:off x="488210" y="8756644"/>
            <a:ext cx="2224406" cy="1120887"/>
            <a:chOff x="0" y="-156767"/>
            <a:chExt cx="2965875" cy="1494515"/>
          </a:xfrm>
        </p:grpSpPr>
        <p:grpSp>
          <p:nvGrpSpPr>
            <p:cNvPr id="290" name="Google Shape;290;p17"/>
            <p:cNvGrpSpPr/>
            <p:nvPr/>
          </p:nvGrpSpPr>
          <p:grpSpPr>
            <a:xfrm>
              <a:off x="2170400" y="-156767"/>
              <a:ext cx="795475" cy="1494515"/>
              <a:chOff x="0" y="-47625"/>
              <a:chExt cx="241661" cy="454025"/>
            </a:xfrm>
          </p:grpSpPr>
          <p:sp>
            <p:nvSpPr>
              <p:cNvPr id="291" name="Google Shape;291;p1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92" name="Google Shape;292;p1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" name="Google Shape;293;p17"/>
            <p:cNvGrpSpPr/>
            <p:nvPr/>
          </p:nvGrpSpPr>
          <p:grpSpPr>
            <a:xfrm>
              <a:off x="1085200" y="-156767"/>
              <a:ext cx="795475" cy="1494515"/>
              <a:chOff x="0" y="-47625"/>
              <a:chExt cx="241661" cy="454025"/>
            </a:xfrm>
          </p:grpSpPr>
          <p:sp>
            <p:nvSpPr>
              <p:cNvPr id="294" name="Google Shape;294;p1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95" name="Google Shape;295;p1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" name="Google Shape;296;p17"/>
            <p:cNvGrpSpPr/>
            <p:nvPr/>
          </p:nvGrpSpPr>
          <p:grpSpPr>
            <a:xfrm>
              <a:off x="0" y="-156767"/>
              <a:ext cx="795475" cy="1494515"/>
              <a:chOff x="0" y="-47625"/>
              <a:chExt cx="241661" cy="454025"/>
            </a:xfrm>
          </p:grpSpPr>
          <p:sp>
            <p:nvSpPr>
              <p:cNvPr id="297" name="Google Shape;297;p17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298" name="Google Shape;298;p17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18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305" name="Google Shape;305;p18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8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18"/>
          <p:cNvGrpSpPr/>
          <p:nvPr/>
        </p:nvGrpSpPr>
        <p:grpSpPr>
          <a:xfrm>
            <a:off x="12439661" y="6503825"/>
            <a:ext cx="4305143" cy="2365342"/>
            <a:chOff x="0" y="-47625"/>
            <a:chExt cx="1133865" cy="622971"/>
          </a:xfrm>
        </p:grpSpPr>
        <p:sp>
          <p:nvSpPr>
            <p:cNvPr id="308" name="Google Shape;308;p18"/>
            <p:cNvSpPr/>
            <p:nvPr/>
          </p:nvSpPr>
          <p:spPr>
            <a:xfrm>
              <a:off x="0" y="0"/>
              <a:ext cx="1133865" cy="575346"/>
            </a:xfrm>
            <a:custGeom>
              <a:rect b="b" l="l" r="r" t="t"/>
              <a:pathLst>
                <a:path extrusionOk="0" h="575346" w="1133865">
                  <a:moveTo>
                    <a:pt x="91713" y="0"/>
                  </a:moveTo>
                  <a:lnTo>
                    <a:pt x="1042152" y="0"/>
                  </a:lnTo>
                  <a:cubicBezTo>
                    <a:pt x="1092803" y="0"/>
                    <a:pt x="1133865" y="41061"/>
                    <a:pt x="1133865" y="91713"/>
                  </a:cubicBezTo>
                  <a:lnTo>
                    <a:pt x="1133865" y="483633"/>
                  </a:lnTo>
                  <a:cubicBezTo>
                    <a:pt x="1133865" y="534284"/>
                    <a:pt x="1092803" y="575346"/>
                    <a:pt x="1042152" y="575346"/>
                  </a:cubicBezTo>
                  <a:lnTo>
                    <a:pt x="91713" y="575346"/>
                  </a:lnTo>
                  <a:cubicBezTo>
                    <a:pt x="41061" y="575346"/>
                    <a:pt x="0" y="534284"/>
                    <a:pt x="0" y="48363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8"/>
            <p:cNvSpPr txBox="1"/>
            <p:nvPr/>
          </p:nvSpPr>
          <p:spPr>
            <a:xfrm>
              <a:off x="0" y="-47625"/>
              <a:ext cx="1133865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18"/>
          <p:cNvGrpSpPr/>
          <p:nvPr/>
        </p:nvGrpSpPr>
        <p:grpSpPr>
          <a:xfrm>
            <a:off x="12287261" y="6351425"/>
            <a:ext cx="4305143" cy="2365342"/>
            <a:chOff x="0" y="-47625"/>
            <a:chExt cx="1133865" cy="622971"/>
          </a:xfrm>
        </p:grpSpPr>
        <p:sp>
          <p:nvSpPr>
            <p:cNvPr id="311" name="Google Shape;311;p18"/>
            <p:cNvSpPr/>
            <p:nvPr/>
          </p:nvSpPr>
          <p:spPr>
            <a:xfrm>
              <a:off x="0" y="0"/>
              <a:ext cx="1133865" cy="575346"/>
            </a:xfrm>
            <a:custGeom>
              <a:rect b="b" l="l" r="r" t="t"/>
              <a:pathLst>
                <a:path extrusionOk="0" h="575346" w="1133865">
                  <a:moveTo>
                    <a:pt x="91713" y="0"/>
                  </a:moveTo>
                  <a:lnTo>
                    <a:pt x="1042152" y="0"/>
                  </a:lnTo>
                  <a:cubicBezTo>
                    <a:pt x="1092803" y="0"/>
                    <a:pt x="1133865" y="41061"/>
                    <a:pt x="1133865" y="91713"/>
                  </a:cubicBezTo>
                  <a:lnTo>
                    <a:pt x="1133865" y="483633"/>
                  </a:lnTo>
                  <a:cubicBezTo>
                    <a:pt x="1133865" y="534284"/>
                    <a:pt x="1092803" y="575346"/>
                    <a:pt x="1042152" y="575346"/>
                  </a:cubicBezTo>
                  <a:lnTo>
                    <a:pt x="91713" y="575346"/>
                  </a:lnTo>
                  <a:cubicBezTo>
                    <a:pt x="41061" y="575346"/>
                    <a:pt x="0" y="534284"/>
                    <a:pt x="0" y="48363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8"/>
            <p:cNvSpPr txBox="1"/>
            <p:nvPr/>
          </p:nvSpPr>
          <p:spPr>
            <a:xfrm>
              <a:off x="0" y="-47625"/>
              <a:ext cx="1133865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18"/>
          <p:cNvGrpSpPr/>
          <p:nvPr/>
        </p:nvGrpSpPr>
        <p:grpSpPr>
          <a:xfrm>
            <a:off x="12439661" y="3271559"/>
            <a:ext cx="4305143" cy="2365342"/>
            <a:chOff x="0" y="-47625"/>
            <a:chExt cx="1133865" cy="622971"/>
          </a:xfrm>
        </p:grpSpPr>
        <p:sp>
          <p:nvSpPr>
            <p:cNvPr id="314" name="Google Shape;314;p18"/>
            <p:cNvSpPr/>
            <p:nvPr/>
          </p:nvSpPr>
          <p:spPr>
            <a:xfrm>
              <a:off x="0" y="0"/>
              <a:ext cx="1133865" cy="575346"/>
            </a:xfrm>
            <a:custGeom>
              <a:rect b="b" l="l" r="r" t="t"/>
              <a:pathLst>
                <a:path extrusionOk="0" h="575346" w="1133865">
                  <a:moveTo>
                    <a:pt x="91713" y="0"/>
                  </a:moveTo>
                  <a:lnTo>
                    <a:pt x="1042152" y="0"/>
                  </a:lnTo>
                  <a:cubicBezTo>
                    <a:pt x="1092803" y="0"/>
                    <a:pt x="1133865" y="41061"/>
                    <a:pt x="1133865" y="91713"/>
                  </a:cubicBezTo>
                  <a:lnTo>
                    <a:pt x="1133865" y="483633"/>
                  </a:lnTo>
                  <a:cubicBezTo>
                    <a:pt x="1133865" y="534284"/>
                    <a:pt x="1092803" y="575346"/>
                    <a:pt x="1042152" y="575346"/>
                  </a:cubicBezTo>
                  <a:lnTo>
                    <a:pt x="91713" y="575346"/>
                  </a:lnTo>
                  <a:cubicBezTo>
                    <a:pt x="41061" y="575346"/>
                    <a:pt x="0" y="534284"/>
                    <a:pt x="0" y="48363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18"/>
            <p:cNvSpPr txBox="1"/>
            <p:nvPr/>
          </p:nvSpPr>
          <p:spPr>
            <a:xfrm>
              <a:off x="0" y="-47625"/>
              <a:ext cx="1133865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18"/>
          <p:cNvGrpSpPr/>
          <p:nvPr/>
        </p:nvGrpSpPr>
        <p:grpSpPr>
          <a:xfrm>
            <a:off x="12287261" y="3119159"/>
            <a:ext cx="4305143" cy="2365342"/>
            <a:chOff x="0" y="-47625"/>
            <a:chExt cx="1133865" cy="622971"/>
          </a:xfrm>
        </p:grpSpPr>
        <p:sp>
          <p:nvSpPr>
            <p:cNvPr id="317" name="Google Shape;317;p18"/>
            <p:cNvSpPr/>
            <p:nvPr/>
          </p:nvSpPr>
          <p:spPr>
            <a:xfrm>
              <a:off x="0" y="0"/>
              <a:ext cx="1133865" cy="575346"/>
            </a:xfrm>
            <a:custGeom>
              <a:rect b="b" l="l" r="r" t="t"/>
              <a:pathLst>
                <a:path extrusionOk="0" h="575346" w="1133865">
                  <a:moveTo>
                    <a:pt x="91713" y="0"/>
                  </a:moveTo>
                  <a:lnTo>
                    <a:pt x="1042152" y="0"/>
                  </a:lnTo>
                  <a:cubicBezTo>
                    <a:pt x="1092803" y="0"/>
                    <a:pt x="1133865" y="41061"/>
                    <a:pt x="1133865" y="91713"/>
                  </a:cubicBezTo>
                  <a:lnTo>
                    <a:pt x="1133865" y="483633"/>
                  </a:lnTo>
                  <a:cubicBezTo>
                    <a:pt x="1133865" y="534284"/>
                    <a:pt x="1092803" y="575346"/>
                    <a:pt x="1042152" y="575346"/>
                  </a:cubicBezTo>
                  <a:lnTo>
                    <a:pt x="91713" y="575346"/>
                  </a:lnTo>
                  <a:cubicBezTo>
                    <a:pt x="41061" y="575346"/>
                    <a:pt x="0" y="534284"/>
                    <a:pt x="0" y="48363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8"/>
            <p:cNvSpPr txBox="1"/>
            <p:nvPr/>
          </p:nvSpPr>
          <p:spPr>
            <a:xfrm>
              <a:off x="0" y="-47625"/>
              <a:ext cx="1133865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9" name="Google Shape;319;p18"/>
          <p:cNvGrpSpPr/>
          <p:nvPr/>
        </p:nvGrpSpPr>
        <p:grpSpPr>
          <a:xfrm>
            <a:off x="1759057" y="6503825"/>
            <a:ext cx="4305143" cy="2365342"/>
            <a:chOff x="0" y="-47625"/>
            <a:chExt cx="1133865" cy="622971"/>
          </a:xfrm>
        </p:grpSpPr>
        <p:sp>
          <p:nvSpPr>
            <p:cNvPr id="320" name="Google Shape;320;p18"/>
            <p:cNvSpPr/>
            <p:nvPr/>
          </p:nvSpPr>
          <p:spPr>
            <a:xfrm>
              <a:off x="0" y="0"/>
              <a:ext cx="1133865" cy="575346"/>
            </a:xfrm>
            <a:custGeom>
              <a:rect b="b" l="l" r="r" t="t"/>
              <a:pathLst>
                <a:path extrusionOk="0" h="575346" w="1133865">
                  <a:moveTo>
                    <a:pt x="91713" y="0"/>
                  </a:moveTo>
                  <a:lnTo>
                    <a:pt x="1042152" y="0"/>
                  </a:lnTo>
                  <a:cubicBezTo>
                    <a:pt x="1092803" y="0"/>
                    <a:pt x="1133865" y="41061"/>
                    <a:pt x="1133865" y="91713"/>
                  </a:cubicBezTo>
                  <a:lnTo>
                    <a:pt x="1133865" y="483633"/>
                  </a:lnTo>
                  <a:cubicBezTo>
                    <a:pt x="1133865" y="534284"/>
                    <a:pt x="1092803" y="575346"/>
                    <a:pt x="1042152" y="575346"/>
                  </a:cubicBezTo>
                  <a:lnTo>
                    <a:pt x="91713" y="575346"/>
                  </a:lnTo>
                  <a:cubicBezTo>
                    <a:pt x="41061" y="575346"/>
                    <a:pt x="0" y="534284"/>
                    <a:pt x="0" y="48363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8"/>
            <p:cNvSpPr txBox="1"/>
            <p:nvPr/>
          </p:nvSpPr>
          <p:spPr>
            <a:xfrm>
              <a:off x="0" y="-47625"/>
              <a:ext cx="1133865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18"/>
          <p:cNvGrpSpPr/>
          <p:nvPr/>
        </p:nvGrpSpPr>
        <p:grpSpPr>
          <a:xfrm>
            <a:off x="1606657" y="6351425"/>
            <a:ext cx="4305143" cy="2365342"/>
            <a:chOff x="0" y="-47625"/>
            <a:chExt cx="1133865" cy="622971"/>
          </a:xfrm>
        </p:grpSpPr>
        <p:sp>
          <p:nvSpPr>
            <p:cNvPr id="323" name="Google Shape;323;p18"/>
            <p:cNvSpPr/>
            <p:nvPr/>
          </p:nvSpPr>
          <p:spPr>
            <a:xfrm>
              <a:off x="0" y="0"/>
              <a:ext cx="1133865" cy="575346"/>
            </a:xfrm>
            <a:custGeom>
              <a:rect b="b" l="l" r="r" t="t"/>
              <a:pathLst>
                <a:path extrusionOk="0" h="575346" w="1133865">
                  <a:moveTo>
                    <a:pt x="91713" y="0"/>
                  </a:moveTo>
                  <a:lnTo>
                    <a:pt x="1042152" y="0"/>
                  </a:lnTo>
                  <a:cubicBezTo>
                    <a:pt x="1092803" y="0"/>
                    <a:pt x="1133865" y="41061"/>
                    <a:pt x="1133865" y="91713"/>
                  </a:cubicBezTo>
                  <a:lnTo>
                    <a:pt x="1133865" y="483633"/>
                  </a:lnTo>
                  <a:cubicBezTo>
                    <a:pt x="1133865" y="534284"/>
                    <a:pt x="1092803" y="575346"/>
                    <a:pt x="1042152" y="575346"/>
                  </a:cubicBezTo>
                  <a:lnTo>
                    <a:pt x="91713" y="575346"/>
                  </a:lnTo>
                  <a:cubicBezTo>
                    <a:pt x="41061" y="575346"/>
                    <a:pt x="0" y="534284"/>
                    <a:pt x="0" y="48363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8"/>
            <p:cNvSpPr txBox="1"/>
            <p:nvPr/>
          </p:nvSpPr>
          <p:spPr>
            <a:xfrm>
              <a:off x="0" y="-47625"/>
              <a:ext cx="1133865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18"/>
          <p:cNvGrpSpPr/>
          <p:nvPr/>
        </p:nvGrpSpPr>
        <p:grpSpPr>
          <a:xfrm>
            <a:off x="1835257" y="3271559"/>
            <a:ext cx="4305143" cy="2365342"/>
            <a:chOff x="0" y="-47625"/>
            <a:chExt cx="1133865" cy="622971"/>
          </a:xfrm>
        </p:grpSpPr>
        <p:sp>
          <p:nvSpPr>
            <p:cNvPr id="326" name="Google Shape;326;p18"/>
            <p:cNvSpPr/>
            <p:nvPr/>
          </p:nvSpPr>
          <p:spPr>
            <a:xfrm>
              <a:off x="0" y="0"/>
              <a:ext cx="1133865" cy="575346"/>
            </a:xfrm>
            <a:custGeom>
              <a:rect b="b" l="l" r="r" t="t"/>
              <a:pathLst>
                <a:path extrusionOk="0" h="575346" w="1133865">
                  <a:moveTo>
                    <a:pt x="91713" y="0"/>
                  </a:moveTo>
                  <a:lnTo>
                    <a:pt x="1042152" y="0"/>
                  </a:lnTo>
                  <a:cubicBezTo>
                    <a:pt x="1092803" y="0"/>
                    <a:pt x="1133865" y="41061"/>
                    <a:pt x="1133865" y="91713"/>
                  </a:cubicBezTo>
                  <a:lnTo>
                    <a:pt x="1133865" y="483633"/>
                  </a:lnTo>
                  <a:cubicBezTo>
                    <a:pt x="1133865" y="534284"/>
                    <a:pt x="1092803" y="575346"/>
                    <a:pt x="1042152" y="575346"/>
                  </a:cubicBezTo>
                  <a:lnTo>
                    <a:pt x="91713" y="575346"/>
                  </a:lnTo>
                  <a:cubicBezTo>
                    <a:pt x="41061" y="575346"/>
                    <a:pt x="0" y="534284"/>
                    <a:pt x="0" y="48363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8"/>
            <p:cNvSpPr txBox="1"/>
            <p:nvPr/>
          </p:nvSpPr>
          <p:spPr>
            <a:xfrm>
              <a:off x="0" y="-47625"/>
              <a:ext cx="1133865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8"/>
          <p:cNvGrpSpPr/>
          <p:nvPr/>
        </p:nvGrpSpPr>
        <p:grpSpPr>
          <a:xfrm>
            <a:off x="1682857" y="3119159"/>
            <a:ext cx="4305143" cy="2365342"/>
            <a:chOff x="0" y="-47625"/>
            <a:chExt cx="1133865" cy="622971"/>
          </a:xfrm>
        </p:grpSpPr>
        <p:sp>
          <p:nvSpPr>
            <p:cNvPr id="329" name="Google Shape;329;p18"/>
            <p:cNvSpPr/>
            <p:nvPr/>
          </p:nvSpPr>
          <p:spPr>
            <a:xfrm>
              <a:off x="0" y="0"/>
              <a:ext cx="1133865" cy="575346"/>
            </a:xfrm>
            <a:custGeom>
              <a:rect b="b" l="l" r="r" t="t"/>
              <a:pathLst>
                <a:path extrusionOk="0" h="575346" w="1133865">
                  <a:moveTo>
                    <a:pt x="91713" y="0"/>
                  </a:moveTo>
                  <a:lnTo>
                    <a:pt x="1042152" y="0"/>
                  </a:lnTo>
                  <a:cubicBezTo>
                    <a:pt x="1092803" y="0"/>
                    <a:pt x="1133865" y="41061"/>
                    <a:pt x="1133865" y="91713"/>
                  </a:cubicBezTo>
                  <a:lnTo>
                    <a:pt x="1133865" y="483633"/>
                  </a:lnTo>
                  <a:cubicBezTo>
                    <a:pt x="1133865" y="534284"/>
                    <a:pt x="1092803" y="575346"/>
                    <a:pt x="1042152" y="575346"/>
                  </a:cubicBezTo>
                  <a:lnTo>
                    <a:pt x="91713" y="575346"/>
                  </a:lnTo>
                  <a:cubicBezTo>
                    <a:pt x="41061" y="575346"/>
                    <a:pt x="0" y="534284"/>
                    <a:pt x="0" y="483633"/>
                  </a:cubicBezTo>
                  <a:lnTo>
                    <a:pt x="0" y="91713"/>
                  </a:lnTo>
                  <a:cubicBezTo>
                    <a:pt x="0" y="41061"/>
                    <a:pt x="41061" y="0"/>
                    <a:pt x="91713" y="0"/>
                  </a:cubicBezTo>
                  <a:close/>
                </a:path>
              </a:pathLst>
            </a:custGeom>
            <a:solidFill>
              <a:srgbClr val="004AAD"/>
            </a:soli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8"/>
            <p:cNvSpPr txBox="1"/>
            <p:nvPr/>
          </p:nvSpPr>
          <p:spPr>
            <a:xfrm>
              <a:off x="0" y="-47625"/>
              <a:ext cx="1133865" cy="622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18"/>
          <p:cNvSpPr txBox="1"/>
          <p:nvPr/>
        </p:nvSpPr>
        <p:spPr>
          <a:xfrm>
            <a:off x="4233391" y="1028700"/>
            <a:ext cx="9821217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Key Moments</a:t>
            </a:r>
            <a:endParaRPr/>
          </a:p>
        </p:txBody>
      </p:sp>
      <p:sp>
        <p:nvSpPr>
          <p:cNvPr id="332" name="Google Shape;332;p18"/>
          <p:cNvSpPr txBox="1"/>
          <p:nvPr/>
        </p:nvSpPr>
        <p:spPr>
          <a:xfrm>
            <a:off x="3418710" y="3583266"/>
            <a:ext cx="833438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One</a:t>
            </a:r>
            <a:endParaRPr/>
          </a:p>
        </p:txBody>
      </p:sp>
      <p:sp>
        <p:nvSpPr>
          <p:cNvPr id="333" name="Google Shape;333;p18"/>
          <p:cNvSpPr txBox="1"/>
          <p:nvPr/>
        </p:nvSpPr>
        <p:spPr>
          <a:xfrm>
            <a:off x="14092647" y="3583266"/>
            <a:ext cx="84677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Two</a:t>
            </a:r>
            <a:endParaRPr/>
          </a:p>
        </p:txBody>
      </p:sp>
      <p:sp>
        <p:nvSpPr>
          <p:cNvPr id="334" name="Google Shape;334;p18"/>
          <p:cNvSpPr txBox="1"/>
          <p:nvPr/>
        </p:nvSpPr>
        <p:spPr>
          <a:xfrm>
            <a:off x="3223566" y="6793313"/>
            <a:ext cx="122372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Three</a:t>
            </a:r>
            <a:endParaRPr/>
          </a:p>
        </p:txBody>
      </p:sp>
      <p:sp>
        <p:nvSpPr>
          <p:cNvPr id="335" name="Google Shape;335;p18"/>
          <p:cNvSpPr txBox="1"/>
          <p:nvPr/>
        </p:nvSpPr>
        <p:spPr>
          <a:xfrm>
            <a:off x="14034187" y="6793313"/>
            <a:ext cx="96369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Four</a:t>
            </a:r>
            <a:endParaRPr/>
          </a:p>
        </p:txBody>
      </p:sp>
      <p:sp>
        <p:nvSpPr>
          <p:cNvPr id="336" name="Google Shape;336;p18"/>
          <p:cNvSpPr txBox="1"/>
          <p:nvPr/>
        </p:nvSpPr>
        <p:spPr>
          <a:xfrm>
            <a:off x="1983306" y="4347244"/>
            <a:ext cx="370424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337" name="Google Shape;337;p18"/>
          <p:cNvSpPr txBox="1"/>
          <p:nvPr/>
        </p:nvSpPr>
        <p:spPr>
          <a:xfrm>
            <a:off x="12599617" y="4347244"/>
            <a:ext cx="383283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338" name="Google Shape;338;p18"/>
          <p:cNvSpPr txBox="1"/>
          <p:nvPr/>
        </p:nvSpPr>
        <p:spPr>
          <a:xfrm>
            <a:off x="12599617" y="7578700"/>
            <a:ext cx="3832832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sp>
        <p:nvSpPr>
          <p:cNvPr id="339" name="Google Shape;339;p18"/>
          <p:cNvSpPr txBox="1"/>
          <p:nvPr/>
        </p:nvSpPr>
        <p:spPr>
          <a:xfrm>
            <a:off x="1983306" y="7578700"/>
            <a:ext cx="370424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Elaborate on what you want to discuss. </a:t>
            </a:r>
            <a:endParaRPr/>
          </a:p>
        </p:txBody>
      </p:sp>
      <p:pic>
        <p:nvPicPr>
          <p:cNvPr id="340" name="Google Shape;3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9625" y="3271550"/>
            <a:ext cx="3608751" cy="5551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79300" y="1323257"/>
            <a:ext cx="633150" cy="1181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9175" y="7753878"/>
            <a:ext cx="1223725" cy="649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0000"/>
            </a:gs>
            <a:gs pos="100000">
              <a:srgbClr val="3533CD"/>
            </a:gs>
          </a:gsLst>
          <a:lin ang="0" scaled="0"/>
        </a:gra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30"/>
            <a:ext cx="18288000" cy="10269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19"/>
          <p:cNvGrpSpPr/>
          <p:nvPr/>
        </p:nvGrpSpPr>
        <p:grpSpPr>
          <a:xfrm>
            <a:off x="864552" y="653797"/>
            <a:ext cx="16558897" cy="8798580"/>
            <a:chOff x="0" y="-47625"/>
            <a:chExt cx="4361191" cy="2317322"/>
          </a:xfrm>
        </p:grpSpPr>
        <p:sp>
          <p:nvSpPr>
            <p:cNvPr id="349" name="Google Shape;349;p19"/>
            <p:cNvSpPr/>
            <p:nvPr/>
          </p:nvSpPr>
          <p:spPr>
            <a:xfrm>
              <a:off x="0" y="0"/>
              <a:ext cx="4361191" cy="2269697"/>
            </a:xfrm>
            <a:custGeom>
              <a:rect b="b" l="l" r="r" t="t"/>
              <a:pathLst>
                <a:path extrusionOk="0" h="2269697" w="4361191">
                  <a:moveTo>
                    <a:pt x="23844" y="0"/>
                  </a:moveTo>
                  <a:lnTo>
                    <a:pt x="4337347" y="0"/>
                  </a:lnTo>
                  <a:cubicBezTo>
                    <a:pt x="4343671" y="0"/>
                    <a:pt x="4349736" y="2512"/>
                    <a:pt x="4354207" y="6984"/>
                  </a:cubicBezTo>
                  <a:cubicBezTo>
                    <a:pt x="4358679" y="11456"/>
                    <a:pt x="4361191" y="17521"/>
                    <a:pt x="4361191" y="23844"/>
                  </a:cubicBezTo>
                  <a:lnTo>
                    <a:pt x="4361191" y="2245852"/>
                  </a:lnTo>
                  <a:cubicBezTo>
                    <a:pt x="4361191" y="2259021"/>
                    <a:pt x="4350515" y="2269697"/>
                    <a:pt x="4337347" y="2269697"/>
                  </a:cubicBezTo>
                  <a:lnTo>
                    <a:pt x="23844" y="2269697"/>
                  </a:lnTo>
                  <a:cubicBezTo>
                    <a:pt x="10676" y="2269697"/>
                    <a:pt x="0" y="2259021"/>
                    <a:pt x="0" y="2245852"/>
                  </a:cubicBezTo>
                  <a:lnTo>
                    <a:pt x="0" y="23844"/>
                  </a:lnTo>
                  <a:cubicBezTo>
                    <a:pt x="0" y="17521"/>
                    <a:pt x="2512" y="11456"/>
                    <a:pt x="6984" y="6984"/>
                  </a:cubicBezTo>
                  <a:cubicBezTo>
                    <a:pt x="11456" y="2512"/>
                    <a:pt x="17521" y="0"/>
                    <a:pt x="23844" y="0"/>
                  </a:cubicBezTo>
                  <a:close/>
                </a:path>
              </a:pathLst>
            </a:custGeom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path path="circle">
                <a:fillToRect b="100%" r="100%"/>
              </a:path>
              <a:tileRect l="-100%" t="-100%"/>
            </a:gradFill>
            <a:ln cap="rnd" cmpd="sng" w="38100">
              <a:solidFill>
                <a:srgbClr val="FFFE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9"/>
            <p:cNvSpPr txBox="1"/>
            <p:nvPr/>
          </p:nvSpPr>
          <p:spPr>
            <a:xfrm>
              <a:off x="0" y="-47625"/>
              <a:ext cx="4361191" cy="23173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1" name="Google Shape;3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300" y="4236425"/>
            <a:ext cx="13332152" cy="4231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9"/>
          <p:cNvSpPr txBox="1"/>
          <p:nvPr/>
        </p:nvSpPr>
        <p:spPr>
          <a:xfrm>
            <a:off x="4426704" y="1028700"/>
            <a:ext cx="9434591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E00"/>
                </a:solidFill>
                <a:latin typeface="Chakra Petch"/>
                <a:ea typeface="Chakra Petch"/>
                <a:cs typeface="Chakra Petch"/>
                <a:sym typeface="Chakra Petch"/>
              </a:rPr>
              <a:t>Photo Showcase</a:t>
            </a:r>
            <a:endParaRPr/>
          </a:p>
        </p:txBody>
      </p:sp>
      <p:sp>
        <p:nvSpPr>
          <p:cNvPr id="353" name="Google Shape;353;p19"/>
          <p:cNvSpPr txBox="1"/>
          <p:nvPr/>
        </p:nvSpPr>
        <p:spPr>
          <a:xfrm>
            <a:off x="3921899" y="2501265"/>
            <a:ext cx="10444202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E00"/>
                </a:solidFill>
                <a:latin typeface="Inter"/>
                <a:ea typeface="Inter"/>
                <a:cs typeface="Inter"/>
                <a:sym typeface="Inter"/>
              </a:rPr>
              <a:t>What can you say about your projects? Share it here!</a:t>
            </a:r>
            <a:endParaRPr/>
          </a:p>
        </p:txBody>
      </p:sp>
      <p:grpSp>
        <p:nvGrpSpPr>
          <p:cNvPr id="354" name="Google Shape;354;p19"/>
          <p:cNvGrpSpPr/>
          <p:nvPr/>
        </p:nvGrpSpPr>
        <p:grpSpPr>
          <a:xfrm>
            <a:off x="1901474" y="1448000"/>
            <a:ext cx="780553" cy="1821165"/>
            <a:chOff x="0" y="-111248"/>
            <a:chExt cx="1040738" cy="2428219"/>
          </a:xfrm>
        </p:grpSpPr>
        <p:grpSp>
          <p:nvGrpSpPr>
            <p:cNvPr id="355" name="Google Shape;355;p19"/>
            <p:cNvGrpSpPr/>
            <p:nvPr/>
          </p:nvGrpSpPr>
          <p:grpSpPr>
            <a:xfrm>
              <a:off x="0" y="572578"/>
              <a:ext cx="564500" cy="1060566"/>
              <a:chOff x="0" y="-47625"/>
              <a:chExt cx="241661" cy="454025"/>
            </a:xfrm>
          </p:grpSpPr>
          <p:sp>
            <p:nvSpPr>
              <p:cNvPr id="356" name="Google Shape;356;p19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357" name="Google Shape;357;p19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19"/>
            <p:cNvGrpSpPr/>
            <p:nvPr/>
          </p:nvGrpSpPr>
          <p:grpSpPr>
            <a:xfrm>
              <a:off x="476238" y="-111248"/>
              <a:ext cx="564500" cy="1060566"/>
              <a:chOff x="0" y="-47625"/>
              <a:chExt cx="241661" cy="454025"/>
            </a:xfrm>
          </p:grpSpPr>
          <p:sp>
            <p:nvSpPr>
              <p:cNvPr id="359" name="Google Shape;359;p19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360" name="Google Shape;360;p19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p19"/>
            <p:cNvGrpSpPr/>
            <p:nvPr/>
          </p:nvGrpSpPr>
          <p:grpSpPr>
            <a:xfrm>
              <a:off x="476238" y="1256405"/>
              <a:ext cx="564500" cy="1060566"/>
              <a:chOff x="0" y="-47625"/>
              <a:chExt cx="241661" cy="454025"/>
            </a:xfrm>
          </p:grpSpPr>
          <p:sp>
            <p:nvSpPr>
              <p:cNvPr id="362" name="Google Shape;362;p19"/>
              <p:cNvSpPr/>
              <p:nvPr/>
            </p:nvSpPr>
            <p:spPr>
              <a:xfrm>
                <a:off x="0" y="0"/>
                <a:ext cx="241661" cy="406400"/>
              </a:xfrm>
              <a:custGeom>
                <a:rect b="b" l="l" r="r" t="t"/>
                <a:pathLst>
                  <a:path extrusionOk="0" h="406400" w="241661">
                    <a:moveTo>
                      <a:pt x="38461" y="0"/>
                    </a:moveTo>
                    <a:lnTo>
                      <a:pt x="0" y="0"/>
                    </a:lnTo>
                    <a:lnTo>
                      <a:pt x="0" y="406400"/>
                    </a:lnTo>
                    <a:lnTo>
                      <a:pt x="38461" y="406400"/>
                    </a:lnTo>
                    <a:lnTo>
                      <a:pt x="241661" y="203200"/>
                    </a:lnTo>
                    <a:lnTo>
                      <a:pt x="38461" y="0"/>
                    </a:lnTo>
                    <a:close/>
                  </a:path>
                </a:pathLst>
              </a:custGeom>
              <a:solidFill>
                <a:srgbClr val="FFFE00"/>
              </a:solidFill>
              <a:ln>
                <a:noFill/>
              </a:ln>
            </p:spPr>
          </p:sp>
          <p:sp>
            <p:nvSpPr>
              <p:cNvPr id="363" name="Google Shape;363;p19"/>
              <p:cNvSpPr txBox="1"/>
              <p:nvPr/>
            </p:nvSpPr>
            <p:spPr>
              <a:xfrm>
                <a:off x="0" y="-47625"/>
                <a:ext cx="127361" cy="454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64" name="Google Shape;36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86046" y="7595750"/>
            <a:ext cx="2565375" cy="13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7063" y="4969253"/>
            <a:ext cx="1469375" cy="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yber Crime Investigation Techniques Slides   ">
  <a:themeElements>
    <a:clrScheme name="Office">
      <a:dk1>
        <a:srgbClr val="000000"/>
      </a:dk1>
      <a:lt1>
        <a:srgbClr val="FFFFFF"/>
      </a:lt1>
      <a:dk2>
        <a:srgbClr val="004AAD"/>
      </a:dk2>
      <a:lt2>
        <a:srgbClr val="5DE0E6"/>
      </a:lt2>
      <a:accent1>
        <a:srgbClr val="FFFE00"/>
      </a:accent1>
      <a:accent2>
        <a:srgbClr val="FFFDFC"/>
      </a:accent2>
      <a:accent3>
        <a:srgbClr val="888888"/>
      </a:accent3>
      <a:accent4>
        <a:srgbClr val="3B3B3B"/>
      </a:accent4>
      <a:accent5>
        <a:srgbClr val="FFFFFF"/>
      </a:accent5>
      <a:accent6>
        <a:srgbClr val="004AAD"/>
      </a:accent6>
      <a:hlink>
        <a:srgbClr val="5DE0E6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