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11" name="Google Shape;11;p3"/>
          <p:cNvGrpSpPr/>
          <p:nvPr/>
        </p:nvGrpSpPr>
        <p:grpSpPr>
          <a:xfrm>
            <a:off x="17577713" y="-144662"/>
            <a:ext cx="710780" cy="8640032"/>
            <a:chOff x="0" y="-38100"/>
            <a:chExt cx="187200" cy="2275549"/>
          </a:xfrm>
        </p:grpSpPr>
        <p:sp>
          <p:nvSpPr>
            <p:cNvPr id="12" name="Google Shape;12;p3"/>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13" name="Google Shape;13;p3"/>
            <p:cNvSpPr txBox="1"/>
            <p:nvPr/>
          </p:nvSpPr>
          <p:spPr>
            <a:xfrm>
              <a:off x="0" y="-38100"/>
              <a:ext cx="187200" cy="2275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 name="Google Shape;14;p3"/>
          <p:cNvGrpSpPr/>
          <p:nvPr/>
        </p:nvGrpSpPr>
        <p:grpSpPr>
          <a:xfrm>
            <a:off x="17577713" y="8237913"/>
            <a:ext cx="710780" cy="1096924"/>
            <a:chOff x="0" y="-38100"/>
            <a:chExt cx="187200" cy="288900"/>
          </a:xfrm>
        </p:grpSpPr>
        <p:sp>
          <p:nvSpPr>
            <p:cNvPr id="15" name="Google Shape;15;p3"/>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16" name="Google Shape;16;p3"/>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a:off x="17577713" y="9190125"/>
            <a:ext cx="710780" cy="1096924"/>
            <a:chOff x="0" y="-38100"/>
            <a:chExt cx="187200" cy="288900"/>
          </a:xfrm>
        </p:grpSpPr>
        <p:sp>
          <p:nvSpPr>
            <p:cNvPr id="18" name="Google Shape;18;p3"/>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19" name="Google Shape;19;p3"/>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17747189" y="778812"/>
            <a:ext cx="383625" cy="189302"/>
            <a:chOff x="0" y="17956"/>
            <a:chExt cx="511500" cy="252403"/>
          </a:xfrm>
        </p:grpSpPr>
        <p:cxnSp>
          <p:nvCxnSpPr>
            <p:cNvPr id="21" name="Google Shape;21;p3"/>
            <p:cNvCxnSpPr/>
            <p:nvPr/>
          </p:nvCxnSpPr>
          <p:spPr>
            <a:xfrm>
              <a:off x="0" y="144158"/>
              <a:ext cx="511500" cy="0"/>
            </a:xfrm>
            <a:prstGeom prst="straightConnector1">
              <a:avLst/>
            </a:prstGeom>
            <a:noFill/>
            <a:ln cap="flat" cmpd="sng" w="35900">
              <a:solidFill>
                <a:srgbClr val="E4D4B2"/>
              </a:solidFill>
              <a:prstDash val="solid"/>
              <a:round/>
              <a:headEnd len="sm" w="sm" type="none"/>
              <a:tailEnd len="sm" w="sm" type="none"/>
            </a:ln>
          </p:spPr>
        </p:cxnSp>
        <p:cxnSp>
          <p:nvCxnSpPr>
            <p:cNvPr id="22" name="Google Shape;22;p3"/>
            <p:cNvCxnSpPr/>
            <p:nvPr/>
          </p:nvCxnSpPr>
          <p:spPr>
            <a:xfrm>
              <a:off x="0" y="17956"/>
              <a:ext cx="511500" cy="0"/>
            </a:xfrm>
            <a:prstGeom prst="straightConnector1">
              <a:avLst/>
            </a:prstGeom>
            <a:noFill/>
            <a:ln cap="flat" cmpd="sng" w="35900">
              <a:solidFill>
                <a:srgbClr val="E4D4B2"/>
              </a:solidFill>
              <a:prstDash val="solid"/>
              <a:round/>
              <a:headEnd len="sm" w="sm" type="none"/>
              <a:tailEnd len="sm" w="sm" type="none"/>
            </a:ln>
          </p:spPr>
        </p:cxnSp>
        <p:cxnSp>
          <p:nvCxnSpPr>
            <p:cNvPr id="23" name="Google Shape;23;p3"/>
            <p:cNvCxnSpPr/>
            <p:nvPr/>
          </p:nvCxnSpPr>
          <p:spPr>
            <a:xfrm>
              <a:off x="0" y="270359"/>
              <a:ext cx="511500" cy="0"/>
            </a:xfrm>
            <a:prstGeom prst="straightConnector1">
              <a:avLst/>
            </a:prstGeom>
            <a:noFill/>
            <a:ln cap="flat" cmpd="sng" w="35900">
              <a:solidFill>
                <a:srgbClr val="E4D4B2"/>
              </a:solidFill>
              <a:prstDash val="solid"/>
              <a:round/>
              <a:headEnd len="sm" w="sm" type="none"/>
              <a:tailEnd len="sm" w="sm" type="none"/>
            </a:ln>
          </p:spPr>
        </p:cxnSp>
      </p:grpSp>
      <p:pic>
        <p:nvPicPr>
          <p:cNvPr id="24" name="Google Shape;24;p3"/>
          <p:cNvPicPr preferRelativeResize="0"/>
          <p:nvPr/>
        </p:nvPicPr>
        <p:blipFill>
          <a:blip r:embed="rId3">
            <a:alphaModFix/>
          </a:blip>
          <a:stretch>
            <a:fillRect/>
          </a:stretch>
        </p:blipFill>
        <p:spPr>
          <a:xfrm>
            <a:off x="17810512" y="8603605"/>
            <a:ext cx="257025" cy="1404644"/>
          </a:xfrm>
          <a:prstGeom prst="rect">
            <a:avLst/>
          </a:prstGeom>
          <a:noFill/>
          <a:ln>
            <a:noFill/>
          </a:ln>
        </p:spPr>
      </p:pic>
      <p:sp>
        <p:nvSpPr>
          <p:cNvPr id="25" name="Google Shape;25;p3"/>
          <p:cNvSpPr txBox="1"/>
          <p:nvPr>
            <p:ph type="ctrTitle"/>
          </p:nvPr>
        </p:nvSpPr>
        <p:spPr>
          <a:xfrm>
            <a:off x="914400" y="1368425"/>
            <a:ext cx="137523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 type="subTitle"/>
          </p:nvPr>
        </p:nvSpPr>
        <p:spPr>
          <a:xfrm>
            <a:off x="4391250" y="4711575"/>
            <a:ext cx="75909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29" name="Google Shape;29;p4"/>
          <p:cNvGrpSpPr/>
          <p:nvPr/>
        </p:nvGrpSpPr>
        <p:grpSpPr>
          <a:xfrm>
            <a:off x="17577713" y="-144662"/>
            <a:ext cx="710780" cy="8640032"/>
            <a:chOff x="0" y="-38100"/>
            <a:chExt cx="187200" cy="2275549"/>
          </a:xfrm>
        </p:grpSpPr>
        <p:sp>
          <p:nvSpPr>
            <p:cNvPr id="30" name="Google Shape;30;p4"/>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31" name="Google Shape;31;p4"/>
            <p:cNvSpPr txBox="1"/>
            <p:nvPr/>
          </p:nvSpPr>
          <p:spPr>
            <a:xfrm>
              <a:off x="0" y="-38100"/>
              <a:ext cx="187200" cy="2275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4"/>
          <p:cNvGrpSpPr/>
          <p:nvPr/>
        </p:nvGrpSpPr>
        <p:grpSpPr>
          <a:xfrm>
            <a:off x="17577713" y="8237913"/>
            <a:ext cx="710780" cy="1096924"/>
            <a:chOff x="0" y="-38100"/>
            <a:chExt cx="187200" cy="288900"/>
          </a:xfrm>
        </p:grpSpPr>
        <p:sp>
          <p:nvSpPr>
            <p:cNvPr id="33" name="Google Shape;33;p4"/>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34" name="Google Shape;34;p4"/>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 name="Google Shape;35;p4"/>
          <p:cNvGrpSpPr/>
          <p:nvPr/>
        </p:nvGrpSpPr>
        <p:grpSpPr>
          <a:xfrm>
            <a:off x="17577713" y="9190125"/>
            <a:ext cx="710780" cy="1096924"/>
            <a:chOff x="0" y="-38100"/>
            <a:chExt cx="187200" cy="288900"/>
          </a:xfrm>
        </p:grpSpPr>
        <p:sp>
          <p:nvSpPr>
            <p:cNvPr id="36" name="Google Shape;36;p4"/>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37" name="Google Shape;37;p4"/>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 name="Google Shape;38;p4"/>
          <p:cNvGrpSpPr/>
          <p:nvPr/>
        </p:nvGrpSpPr>
        <p:grpSpPr>
          <a:xfrm>
            <a:off x="17747189" y="778812"/>
            <a:ext cx="383625" cy="189302"/>
            <a:chOff x="0" y="17956"/>
            <a:chExt cx="511500" cy="252403"/>
          </a:xfrm>
        </p:grpSpPr>
        <p:cxnSp>
          <p:nvCxnSpPr>
            <p:cNvPr id="39" name="Google Shape;39;p4"/>
            <p:cNvCxnSpPr/>
            <p:nvPr/>
          </p:nvCxnSpPr>
          <p:spPr>
            <a:xfrm>
              <a:off x="0" y="144158"/>
              <a:ext cx="511500" cy="0"/>
            </a:xfrm>
            <a:prstGeom prst="straightConnector1">
              <a:avLst/>
            </a:prstGeom>
            <a:noFill/>
            <a:ln cap="flat" cmpd="sng" w="35900">
              <a:solidFill>
                <a:srgbClr val="E4D4B2"/>
              </a:solidFill>
              <a:prstDash val="solid"/>
              <a:round/>
              <a:headEnd len="sm" w="sm" type="none"/>
              <a:tailEnd len="sm" w="sm" type="none"/>
            </a:ln>
          </p:spPr>
        </p:cxnSp>
        <p:cxnSp>
          <p:nvCxnSpPr>
            <p:cNvPr id="40" name="Google Shape;40;p4"/>
            <p:cNvCxnSpPr/>
            <p:nvPr/>
          </p:nvCxnSpPr>
          <p:spPr>
            <a:xfrm>
              <a:off x="0" y="17956"/>
              <a:ext cx="511500" cy="0"/>
            </a:xfrm>
            <a:prstGeom prst="straightConnector1">
              <a:avLst/>
            </a:prstGeom>
            <a:noFill/>
            <a:ln cap="flat" cmpd="sng" w="35900">
              <a:solidFill>
                <a:srgbClr val="E4D4B2"/>
              </a:solidFill>
              <a:prstDash val="solid"/>
              <a:round/>
              <a:headEnd len="sm" w="sm" type="none"/>
              <a:tailEnd len="sm" w="sm" type="none"/>
            </a:ln>
          </p:spPr>
        </p:cxnSp>
        <p:cxnSp>
          <p:nvCxnSpPr>
            <p:cNvPr id="41" name="Google Shape;41;p4"/>
            <p:cNvCxnSpPr/>
            <p:nvPr/>
          </p:nvCxnSpPr>
          <p:spPr>
            <a:xfrm>
              <a:off x="0" y="270359"/>
              <a:ext cx="511500" cy="0"/>
            </a:xfrm>
            <a:prstGeom prst="straightConnector1">
              <a:avLst/>
            </a:prstGeom>
            <a:noFill/>
            <a:ln cap="flat" cmpd="sng" w="35900">
              <a:solidFill>
                <a:srgbClr val="E4D4B2"/>
              </a:solidFill>
              <a:prstDash val="solid"/>
              <a:round/>
              <a:headEnd len="sm" w="sm" type="none"/>
              <a:tailEnd len="sm" w="sm" type="none"/>
            </a:ln>
          </p:spPr>
        </p:cxnSp>
      </p:grpSp>
      <p:pic>
        <p:nvPicPr>
          <p:cNvPr id="42" name="Google Shape;42;p4"/>
          <p:cNvPicPr preferRelativeResize="0"/>
          <p:nvPr/>
        </p:nvPicPr>
        <p:blipFill>
          <a:blip r:embed="rId3">
            <a:alphaModFix/>
          </a:blip>
          <a:stretch>
            <a:fillRect/>
          </a:stretch>
        </p:blipFill>
        <p:spPr>
          <a:xfrm>
            <a:off x="17810512" y="8603605"/>
            <a:ext cx="257025" cy="1404644"/>
          </a:xfrm>
          <a:prstGeom prst="rect">
            <a:avLst/>
          </a:prstGeom>
          <a:noFill/>
          <a:ln>
            <a:noFill/>
          </a:ln>
        </p:spPr>
      </p:pic>
      <p:sp>
        <p:nvSpPr>
          <p:cNvPr id="43" name="Google Shape;43;p4"/>
          <p:cNvSpPr txBox="1"/>
          <p:nvPr>
            <p:ph type="title"/>
          </p:nvPr>
        </p:nvSpPr>
        <p:spPr>
          <a:xfrm>
            <a:off x="924550" y="1578825"/>
            <a:ext cx="13135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
          <p:cNvSpPr txBox="1"/>
          <p:nvPr>
            <p:ph idx="1" type="body"/>
          </p:nvPr>
        </p:nvSpPr>
        <p:spPr>
          <a:xfrm>
            <a:off x="5188000" y="46601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pic>
        <p:nvPicPr>
          <p:cNvPr id="46" name="Google Shape;46;p5"/>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47" name="Google Shape;47;p5"/>
          <p:cNvGrpSpPr/>
          <p:nvPr/>
        </p:nvGrpSpPr>
        <p:grpSpPr>
          <a:xfrm>
            <a:off x="17577713" y="-144662"/>
            <a:ext cx="710780" cy="8640032"/>
            <a:chOff x="0" y="-38100"/>
            <a:chExt cx="187200" cy="2275549"/>
          </a:xfrm>
        </p:grpSpPr>
        <p:sp>
          <p:nvSpPr>
            <p:cNvPr id="48" name="Google Shape;48;p5"/>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49" name="Google Shape;49;p5"/>
            <p:cNvSpPr txBox="1"/>
            <p:nvPr/>
          </p:nvSpPr>
          <p:spPr>
            <a:xfrm>
              <a:off x="0" y="-38100"/>
              <a:ext cx="187200" cy="2275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5"/>
          <p:cNvGrpSpPr/>
          <p:nvPr/>
        </p:nvGrpSpPr>
        <p:grpSpPr>
          <a:xfrm>
            <a:off x="17577713" y="8237913"/>
            <a:ext cx="710780" cy="1096924"/>
            <a:chOff x="0" y="-38100"/>
            <a:chExt cx="187200" cy="288900"/>
          </a:xfrm>
        </p:grpSpPr>
        <p:sp>
          <p:nvSpPr>
            <p:cNvPr id="51" name="Google Shape;51;p5"/>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52" name="Google Shape;52;p5"/>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5"/>
          <p:cNvGrpSpPr/>
          <p:nvPr/>
        </p:nvGrpSpPr>
        <p:grpSpPr>
          <a:xfrm>
            <a:off x="17577713" y="9190125"/>
            <a:ext cx="710780" cy="1096924"/>
            <a:chOff x="0" y="-38100"/>
            <a:chExt cx="187200" cy="288900"/>
          </a:xfrm>
        </p:grpSpPr>
        <p:sp>
          <p:nvSpPr>
            <p:cNvPr id="54" name="Google Shape;54;p5"/>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55" name="Google Shape;55;p5"/>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5"/>
          <p:cNvGrpSpPr/>
          <p:nvPr/>
        </p:nvGrpSpPr>
        <p:grpSpPr>
          <a:xfrm>
            <a:off x="17747189" y="778812"/>
            <a:ext cx="383625" cy="189302"/>
            <a:chOff x="0" y="17956"/>
            <a:chExt cx="511500" cy="252403"/>
          </a:xfrm>
        </p:grpSpPr>
        <p:cxnSp>
          <p:nvCxnSpPr>
            <p:cNvPr id="57" name="Google Shape;57;p5"/>
            <p:cNvCxnSpPr/>
            <p:nvPr/>
          </p:nvCxnSpPr>
          <p:spPr>
            <a:xfrm>
              <a:off x="0" y="144158"/>
              <a:ext cx="511500" cy="0"/>
            </a:xfrm>
            <a:prstGeom prst="straightConnector1">
              <a:avLst/>
            </a:prstGeom>
            <a:noFill/>
            <a:ln cap="flat" cmpd="sng" w="35900">
              <a:solidFill>
                <a:srgbClr val="E4D4B2"/>
              </a:solidFill>
              <a:prstDash val="solid"/>
              <a:round/>
              <a:headEnd len="sm" w="sm" type="none"/>
              <a:tailEnd len="sm" w="sm" type="none"/>
            </a:ln>
          </p:spPr>
        </p:cxnSp>
        <p:cxnSp>
          <p:nvCxnSpPr>
            <p:cNvPr id="58" name="Google Shape;58;p5"/>
            <p:cNvCxnSpPr/>
            <p:nvPr/>
          </p:nvCxnSpPr>
          <p:spPr>
            <a:xfrm>
              <a:off x="0" y="17956"/>
              <a:ext cx="511500" cy="0"/>
            </a:xfrm>
            <a:prstGeom prst="straightConnector1">
              <a:avLst/>
            </a:prstGeom>
            <a:noFill/>
            <a:ln cap="flat" cmpd="sng" w="35900">
              <a:solidFill>
                <a:srgbClr val="E4D4B2"/>
              </a:solidFill>
              <a:prstDash val="solid"/>
              <a:round/>
              <a:headEnd len="sm" w="sm" type="none"/>
              <a:tailEnd len="sm" w="sm" type="none"/>
            </a:ln>
          </p:spPr>
        </p:cxnSp>
        <p:cxnSp>
          <p:nvCxnSpPr>
            <p:cNvPr id="59" name="Google Shape;59;p5"/>
            <p:cNvCxnSpPr/>
            <p:nvPr/>
          </p:nvCxnSpPr>
          <p:spPr>
            <a:xfrm>
              <a:off x="0" y="270359"/>
              <a:ext cx="511500" cy="0"/>
            </a:xfrm>
            <a:prstGeom prst="straightConnector1">
              <a:avLst/>
            </a:prstGeom>
            <a:noFill/>
            <a:ln cap="flat" cmpd="sng" w="35900">
              <a:solidFill>
                <a:srgbClr val="E4D4B2"/>
              </a:solidFill>
              <a:prstDash val="solid"/>
              <a:round/>
              <a:headEnd len="sm" w="sm" type="none"/>
              <a:tailEnd len="sm" w="sm" type="none"/>
            </a:ln>
          </p:spPr>
        </p:cxnSp>
      </p:grpSp>
      <p:pic>
        <p:nvPicPr>
          <p:cNvPr id="60" name="Google Shape;60;p5"/>
          <p:cNvPicPr preferRelativeResize="0"/>
          <p:nvPr/>
        </p:nvPicPr>
        <p:blipFill>
          <a:blip r:embed="rId3">
            <a:alphaModFix/>
          </a:blip>
          <a:stretch>
            <a:fillRect/>
          </a:stretch>
        </p:blipFill>
        <p:spPr>
          <a:xfrm>
            <a:off x="17810512" y="8603605"/>
            <a:ext cx="257025" cy="1404644"/>
          </a:xfrm>
          <a:prstGeom prst="rect">
            <a:avLst/>
          </a:prstGeom>
          <a:noFill/>
          <a:ln>
            <a:noFill/>
          </a:ln>
        </p:spPr>
      </p:pic>
      <p:sp>
        <p:nvSpPr>
          <p:cNvPr id="61" name="Google Shape;61;p5"/>
          <p:cNvSpPr txBox="1"/>
          <p:nvPr>
            <p:ph type="title"/>
          </p:nvPr>
        </p:nvSpPr>
        <p:spPr>
          <a:xfrm>
            <a:off x="923659" y="1029175"/>
            <a:ext cx="137760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7000"/>
              <a:buNone/>
              <a:defRPr cap="none"/>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62" name="Google Shape;62;p5"/>
          <p:cNvSpPr txBox="1"/>
          <p:nvPr>
            <p:ph idx="1" type="body"/>
          </p:nvPr>
        </p:nvSpPr>
        <p:spPr>
          <a:xfrm>
            <a:off x="5257788" y="59867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 name="Shape 63"/>
        <p:cNvGrpSpPr/>
        <p:nvPr/>
      </p:nvGrpSpPr>
      <p:grpSpPr>
        <a:xfrm>
          <a:off x="0" y="0"/>
          <a:ext cx="0" cy="0"/>
          <a:chOff x="0" y="0"/>
          <a:chExt cx="0" cy="0"/>
        </a:xfrm>
      </p:grpSpPr>
      <p:pic>
        <p:nvPicPr>
          <p:cNvPr id="64" name="Google Shape;64;p6"/>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65" name="Google Shape;65;p6"/>
          <p:cNvGrpSpPr/>
          <p:nvPr/>
        </p:nvGrpSpPr>
        <p:grpSpPr>
          <a:xfrm>
            <a:off x="17577713" y="-144662"/>
            <a:ext cx="710780" cy="8640032"/>
            <a:chOff x="0" y="-38100"/>
            <a:chExt cx="187200" cy="2275549"/>
          </a:xfrm>
        </p:grpSpPr>
        <p:sp>
          <p:nvSpPr>
            <p:cNvPr id="66" name="Google Shape;66;p6"/>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67" name="Google Shape;67;p6"/>
            <p:cNvSpPr txBox="1"/>
            <p:nvPr/>
          </p:nvSpPr>
          <p:spPr>
            <a:xfrm>
              <a:off x="0" y="-38100"/>
              <a:ext cx="187200" cy="2275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6"/>
          <p:cNvGrpSpPr/>
          <p:nvPr/>
        </p:nvGrpSpPr>
        <p:grpSpPr>
          <a:xfrm>
            <a:off x="17577713" y="8237913"/>
            <a:ext cx="710780" cy="1096924"/>
            <a:chOff x="0" y="-38100"/>
            <a:chExt cx="187200" cy="288900"/>
          </a:xfrm>
        </p:grpSpPr>
        <p:sp>
          <p:nvSpPr>
            <p:cNvPr id="69" name="Google Shape;69;p6"/>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70" name="Google Shape;70;p6"/>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 name="Google Shape;71;p6"/>
          <p:cNvGrpSpPr/>
          <p:nvPr/>
        </p:nvGrpSpPr>
        <p:grpSpPr>
          <a:xfrm>
            <a:off x="17577713" y="9190125"/>
            <a:ext cx="710780" cy="1096924"/>
            <a:chOff x="0" y="-38100"/>
            <a:chExt cx="187200" cy="288900"/>
          </a:xfrm>
        </p:grpSpPr>
        <p:sp>
          <p:nvSpPr>
            <p:cNvPr id="72" name="Google Shape;72;p6"/>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73" name="Google Shape;73;p6"/>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 name="Google Shape;74;p6"/>
          <p:cNvGrpSpPr/>
          <p:nvPr/>
        </p:nvGrpSpPr>
        <p:grpSpPr>
          <a:xfrm>
            <a:off x="17747189" y="778812"/>
            <a:ext cx="383625" cy="189302"/>
            <a:chOff x="0" y="17956"/>
            <a:chExt cx="511500" cy="252403"/>
          </a:xfrm>
        </p:grpSpPr>
        <p:cxnSp>
          <p:nvCxnSpPr>
            <p:cNvPr id="75" name="Google Shape;75;p6"/>
            <p:cNvCxnSpPr/>
            <p:nvPr/>
          </p:nvCxnSpPr>
          <p:spPr>
            <a:xfrm>
              <a:off x="0" y="144158"/>
              <a:ext cx="511500" cy="0"/>
            </a:xfrm>
            <a:prstGeom prst="straightConnector1">
              <a:avLst/>
            </a:prstGeom>
            <a:noFill/>
            <a:ln cap="flat" cmpd="sng" w="35900">
              <a:solidFill>
                <a:srgbClr val="E4D4B2"/>
              </a:solidFill>
              <a:prstDash val="solid"/>
              <a:round/>
              <a:headEnd len="sm" w="sm" type="none"/>
              <a:tailEnd len="sm" w="sm" type="none"/>
            </a:ln>
          </p:spPr>
        </p:cxnSp>
        <p:cxnSp>
          <p:nvCxnSpPr>
            <p:cNvPr id="76" name="Google Shape;76;p6"/>
            <p:cNvCxnSpPr/>
            <p:nvPr/>
          </p:nvCxnSpPr>
          <p:spPr>
            <a:xfrm>
              <a:off x="0" y="17956"/>
              <a:ext cx="511500" cy="0"/>
            </a:xfrm>
            <a:prstGeom prst="straightConnector1">
              <a:avLst/>
            </a:prstGeom>
            <a:noFill/>
            <a:ln cap="flat" cmpd="sng" w="35900">
              <a:solidFill>
                <a:srgbClr val="E4D4B2"/>
              </a:solidFill>
              <a:prstDash val="solid"/>
              <a:round/>
              <a:headEnd len="sm" w="sm" type="none"/>
              <a:tailEnd len="sm" w="sm" type="none"/>
            </a:ln>
          </p:spPr>
        </p:cxnSp>
        <p:cxnSp>
          <p:nvCxnSpPr>
            <p:cNvPr id="77" name="Google Shape;77;p6"/>
            <p:cNvCxnSpPr/>
            <p:nvPr/>
          </p:nvCxnSpPr>
          <p:spPr>
            <a:xfrm>
              <a:off x="0" y="270359"/>
              <a:ext cx="511500" cy="0"/>
            </a:xfrm>
            <a:prstGeom prst="straightConnector1">
              <a:avLst/>
            </a:prstGeom>
            <a:noFill/>
            <a:ln cap="flat" cmpd="sng" w="35900">
              <a:solidFill>
                <a:srgbClr val="E4D4B2"/>
              </a:solidFill>
              <a:prstDash val="solid"/>
              <a:round/>
              <a:headEnd len="sm" w="sm" type="none"/>
              <a:tailEnd len="sm" w="sm" type="none"/>
            </a:ln>
          </p:spPr>
        </p:cxnSp>
      </p:grpSp>
      <p:pic>
        <p:nvPicPr>
          <p:cNvPr id="78" name="Google Shape;78;p6"/>
          <p:cNvPicPr preferRelativeResize="0"/>
          <p:nvPr/>
        </p:nvPicPr>
        <p:blipFill>
          <a:blip r:embed="rId3">
            <a:alphaModFix/>
          </a:blip>
          <a:stretch>
            <a:fillRect/>
          </a:stretch>
        </p:blipFill>
        <p:spPr>
          <a:xfrm>
            <a:off x="17810512" y="8603605"/>
            <a:ext cx="257025" cy="1404644"/>
          </a:xfrm>
          <a:prstGeom prst="rect">
            <a:avLst/>
          </a:prstGeom>
          <a:noFill/>
          <a:ln>
            <a:noFill/>
          </a:ln>
        </p:spPr>
      </p:pic>
      <p:sp>
        <p:nvSpPr>
          <p:cNvPr id="79" name="Google Shape;79;p6"/>
          <p:cNvSpPr txBox="1"/>
          <p:nvPr>
            <p:ph type="title"/>
          </p:nvPr>
        </p:nvSpPr>
        <p:spPr>
          <a:xfrm>
            <a:off x="1000750" y="1502625"/>
            <a:ext cx="13135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
          <p:cNvSpPr txBox="1"/>
          <p:nvPr>
            <p:ph idx="1" type="body"/>
          </p:nvPr>
        </p:nvSpPr>
        <p:spPr>
          <a:xfrm>
            <a:off x="2536000" y="4077500"/>
            <a:ext cx="6485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81" name="Google Shape;81;p6"/>
          <p:cNvSpPr txBox="1"/>
          <p:nvPr>
            <p:ph idx="2" type="body"/>
          </p:nvPr>
        </p:nvSpPr>
        <p:spPr>
          <a:xfrm>
            <a:off x="9266294" y="4077500"/>
            <a:ext cx="6485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2" name="Shape 82"/>
        <p:cNvGrpSpPr/>
        <p:nvPr/>
      </p:nvGrpSpPr>
      <p:grpSpPr>
        <a:xfrm>
          <a:off x="0" y="0"/>
          <a:ext cx="0" cy="0"/>
          <a:chOff x="0" y="0"/>
          <a:chExt cx="0" cy="0"/>
        </a:xfrm>
      </p:grpSpPr>
      <p:pic>
        <p:nvPicPr>
          <p:cNvPr id="83" name="Google Shape;83;p7"/>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84" name="Google Shape;84;p7"/>
          <p:cNvGrpSpPr/>
          <p:nvPr/>
        </p:nvGrpSpPr>
        <p:grpSpPr>
          <a:xfrm>
            <a:off x="17577713" y="-144662"/>
            <a:ext cx="710780" cy="8640032"/>
            <a:chOff x="0" y="-38100"/>
            <a:chExt cx="187200" cy="2275549"/>
          </a:xfrm>
        </p:grpSpPr>
        <p:sp>
          <p:nvSpPr>
            <p:cNvPr id="85" name="Google Shape;85;p7"/>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86" name="Google Shape;86;p7"/>
            <p:cNvSpPr txBox="1"/>
            <p:nvPr/>
          </p:nvSpPr>
          <p:spPr>
            <a:xfrm>
              <a:off x="0" y="-38100"/>
              <a:ext cx="187200" cy="2275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7"/>
          <p:cNvGrpSpPr/>
          <p:nvPr/>
        </p:nvGrpSpPr>
        <p:grpSpPr>
          <a:xfrm>
            <a:off x="17577713" y="9190125"/>
            <a:ext cx="710780" cy="1096924"/>
            <a:chOff x="0" y="-38100"/>
            <a:chExt cx="187200" cy="288900"/>
          </a:xfrm>
        </p:grpSpPr>
        <p:sp>
          <p:nvSpPr>
            <p:cNvPr id="88" name="Google Shape;88;p7"/>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89" name="Google Shape;89;p7"/>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7"/>
          <p:cNvGrpSpPr/>
          <p:nvPr/>
        </p:nvGrpSpPr>
        <p:grpSpPr>
          <a:xfrm>
            <a:off x="17747189" y="778812"/>
            <a:ext cx="383625" cy="189302"/>
            <a:chOff x="0" y="17956"/>
            <a:chExt cx="511500" cy="252403"/>
          </a:xfrm>
        </p:grpSpPr>
        <p:cxnSp>
          <p:nvCxnSpPr>
            <p:cNvPr id="91" name="Google Shape;91;p7"/>
            <p:cNvCxnSpPr/>
            <p:nvPr/>
          </p:nvCxnSpPr>
          <p:spPr>
            <a:xfrm>
              <a:off x="0" y="144158"/>
              <a:ext cx="511500" cy="0"/>
            </a:xfrm>
            <a:prstGeom prst="straightConnector1">
              <a:avLst/>
            </a:prstGeom>
            <a:noFill/>
            <a:ln cap="flat" cmpd="sng" w="35900">
              <a:solidFill>
                <a:srgbClr val="E4D4B2"/>
              </a:solidFill>
              <a:prstDash val="solid"/>
              <a:round/>
              <a:headEnd len="sm" w="sm" type="none"/>
              <a:tailEnd len="sm" w="sm" type="none"/>
            </a:ln>
          </p:spPr>
        </p:cxnSp>
        <p:cxnSp>
          <p:nvCxnSpPr>
            <p:cNvPr id="92" name="Google Shape;92;p7"/>
            <p:cNvCxnSpPr/>
            <p:nvPr/>
          </p:nvCxnSpPr>
          <p:spPr>
            <a:xfrm>
              <a:off x="0" y="17956"/>
              <a:ext cx="511500" cy="0"/>
            </a:xfrm>
            <a:prstGeom prst="straightConnector1">
              <a:avLst/>
            </a:prstGeom>
            <a:noFill/>
            <a:ln cap="flat" cmpd="sng" w="35900">
              <a:solidFill>
                <a:srgbClr val="E4D4B2"/>
              </a:solidFill>
              <a:prstDash val="solid"/>
              <a:round/>
              <a:headEnd len="sm" w="sm" type="none"/>
              <a:tailEnd len="sm" w="sm" type="none"/>
            </a:ln>
          </p:spPr>
        </p:cxnSp>
        <p:cxnSp>
          <p:nvCxnSpPr>
            <p:cNvPr id="93" name="Google Shape;93;p7"/>
            <p:cNvCxnSpPr/>
            <p:nvPr/>
          </p:nvCxnSpPr>
          <p:spPr>
            <a:xfrm>
              <a:off x="0" y="270359"/>
              <a:ext cx="511500" cy="0"/>
            </a:xfrm>
            <a:prstGeom prst="straightConnector1">
              <a:avLst/>
            </a:prstGeom>
            <a:noFill/>
            <a:ln cap="flat" cmpd="sng" w="35900">
              <a:solidFill>
                <a:srgbClr val="E4D4B2"/>
              </a:solidFill>
              <a:prstDash val="solid"/>
              <a:round/>
              <a:headEnd len="sm" w="sm" type="none"/>
              <a:tailEnd len="sm" w="sm" type="none"/>
            </a:ln>
          </p:spPr>
        </p:cxnSp>
      </p:grpSp>
      <p:grpSp>
        <p:nvGrpSpPr>
          <p:cNvPr id="94" name="Google Shape;94;p7"/>
          <p:cNvGrpSpPr/>
          <p:nvPr/>
        </p:nvGrpSpPr>
        <p:grpSpPr>
          <a:xfrm>
            <a:off x="17577713" y="8237913"/>
            <a:ext cx="710780" cy="1096924"/>
            <a:chOff x="0" y="-38100"/>
            <a:chExt cx="187200" cy="288900"/>
          </a:xfrm>
        </p:grpSpPr>
        <p:sp>
          <p:nvSpPr>
            <p:cNvPr id="95" name="Google Shape;95;p7"/>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96" name="Google Shape;96;p7"/>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7" name="Google Shape;97;p7"/>
          <p:cNvPicPr preferRelativeResize="0"/>
          <p:nvPr/>
        </p:nvPicPr>
        <p:blipFill>
          <a:blip r:embed="rId3">
            <a:alphaModFix/>
          </a:blip>
          <a:stretch>
            <a:fillRect/>
          </a:stretch>
        </p:blipFill>
        <p:spPr>
          <a:xfrm>
            <a:off x="17810512" y="8603605"/>
            <a:ext cx="257025" cy="1404644"/>
          </a:xfrm>
          <a:prstGeom prst="rect">
            <a:avLst/>
          </a:prstGeom>
          <a:noFill/>
          <a:ln>
            <a:noFill/>
          </a:ln>
        </p:spPr>
      </p:pic>
      <p:sp>
        <p:nvSpPr>
          <p:cNvPr id="98" name="Google Shape;98;p7"/>
          <p:cNvSpPr txBox="1"/>
          <p:nvPr>
            <p:ph type="title"/>
          </p:nvPr>
        </p:nvSpPr>
        <p:spPr>
          <a:xfrm>
            <a:off x="1000750" y="1502625"/>
            <a:ext cx="13135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7"/>
          <p:cNvSpPr txBox="1"/>
          <p:nvPr>
            <p:ph idx="1" type="body"/>
          </p:nvPr>
        </p:nvSpPr>
        <p:spPr>
          <a:xfrm>
            <a:off x="3828950" y="4147725"/>
            <a:ext cx="5346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00" name="Google Shape;100;p7"/>
          <p:cNvSpPr txBox="1"/>
          <p:nvPr>
            <p:ph idx="2" type="body"/>
          </p:nvPr>
        </p:nvSpPr>
        <p:spPr>
          <a:xfrm>
            <a:off x="9370959" y="4147725"/>
            <a:ext cx="53490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pic>
        <p:nvPicPr>
          <p:cNvPr id="102" name="Google Shape;102;p8"/>
          <p:cNvPicPr preferRelativeResize="0"/>
          <p:nvPr/>
        </p:nvPicPr>
        <p:blipFill>
          <a:blip r:embed="rId2">
            <a:alphaModFix/>
          </a:blip>
          <a:stretch>
            <a:fillRect/>
          </a:stretch>
        </p:blipFill>
        <p:spPr>
          <a:xfrm>
            <a:off x="-100825" y="0"/>
            <a:ext cx="18288000" cy="10287000"/>
          </a:xfrm>
          <a:prstGeom prst="rect">
            <a:avLst/>
          </a:prstGeom>
          <a:noFill/>
          <a:ln>
            <a:noFill/>
          </a:ln>
        </p:spPr>
      </p:pic>
      <p:grpSp>
        <p:nvGrpSpPr>
          <p:cNvPr id="103" name="Google Shape;103;p8"/>
          <p:cNvGrpSpPr/>
          <p:nvPr/>
        </p:nvGrpSpPr>
        <p:grpSpPr>
          <a:xfrm>
            <a:off x="17577713" y="-144662"/>
            <a:ext cx="710780" cy="8640032"/>
            <a:chOff x="0" y="-38100"/>
            <a:chExt cx="187200" cy="2275549"/>
          </a:xfrm>
        </p:grpSpPr>
        <p:sp>
          <p:nvSpPr>
            <p:cNvPr id="104" name="Google Shape;104;p8"/>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105" name="Google Shape;105;p8"/>
            <p:cNvSpPr txBox="1"/>
            <p:nvPr/>
          </p:nvSpPr>
          <p:spPr>
            <a:xfrm>
              <a:off x="0" y="-38100"/>
              <a:ext cx="187200" cy="2275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8"/>
          <p:cNvGrpSpPr/>
          <p:nvPr/>
        </p:nvGrpSpPr>
        <p:grpSpPr>
          <a:xfrm>
            <a:off x="17577713" y="8237913"/>
            <a:ext cx="710780" cy="1096924"/>
            <a:chOff x="0" y="-38100"/>
            <a:chExt cx="187200" cy="288900"/>
          </a:xfrm>
        </p:grpSpPr>
        <p:sp>
          <p:nvSpPr>
            <p:cNvPr id="107" name="Google Shape;107;p8"/>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108" name="Google Shape;108;p8"/>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8"/>
          <p:cNvGrpSpPr/>
          <p:nvPr/>
        </p:nvGrpSpPr>
        <p:grpSpPr>
          <a:xfrm>
            <a:off x="17577713" y="9190125"/>
            <a:ext cx="710780" cy="1096924"/>
            <a:chOff x="0" y="-38100"/>
            <a:chExt cx="187200" cy="288900"/>
          </a:xfrm>
        </p:grpSpPr>
        <p:sp>
          <p:nvSpPr>
            <p:cNvPr id="110" name="Google Shape;110;p8"/>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111" name="Google Shape;111;p8"/>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8"/>
          <p:cNvGrpSpPr/>
          <p:nvPr/>
        </p:nvGrpSpPr>
        <p:grpSpPr>
          <a:xfrm>
            <a:off x="17747189" y="778812"/>
            <a:ext cx="383625" cy="189302"/>
            <a:chOff x="0" y="17956"/>
            <a:chExt cx="511500" cy="252403"/>
          </a:xfrm>
        </p:grpSpPr>
        <p:cxnSp>
          <p:nvCxnSpPr>
            <p:cNvPr id="113" name="Google Shape;113;p8"/>
            <p:cNvCxnSpPr/>
            <p:nvPr/>
          </p:nvCxnSpPr>
          <p:spPr>
            <a:xfrm>
              <a:off x="0" y="144158"/>
              <a:ext cx="511500" cy="0"/>
            </a:xfrm>
            <a:prstGeom prst="straightConnector1">
              <a:avLst/>
            </a:prstGeom>
            <a:noFill/>
            <a:ln cap="flat" cmpd="sng" w="35900">
              <a:solidFill>
                <a:srgbClr val="E4D4B2"/>
              </a:solidFill>
              <a:prstDash val="solid"/>
              <a:round/>
              <a:headEnd len="sm" w="sm" type="none"/>
              <a:tailEnd len="sm" w="sm" type="none"/>
            </a:ln>
          </p:spPr>
        </p:cxnSp>
        <p:cxnSp>
          <p:nvCxnSpPr>
            <p:cNvPr id="114" name="Google Shape;114;p8"/>
            <p:cNvCxnSpPr/>
            <p:nvPr/>
          </p:nvCxnSpPr>
          <p:spPr>
            <a:xfrm>
              <a:off x="0" y="17956"/>
              <a:ext cx="511500" cy="0"/>
            </a:xfrm>
            <a:prstGeom prst="straightConnector1">
              <a:avLst/>
            </a:prstGeom>
            <a:noFill/>
            <a:ln cap="flat" cmpd="sng" w="35900">
              <a:solidFill>
                <a:srgbClr val="E4D4B2"/>
              </a:solidFill>
              <a:prstDash val="solid"/>
              <a:round/>
              <a:headEnd len="sm" w="sm" type="none"/>
              <a:tailEnd len="sm" w="sm" type="none"/>
            </a:ln>
          </p:spPr>
        </p:cxnSp>
        <p:cxnSp>
          <p:nvCxnSpPr>
            <p:cNvPr id="115" name="Google Shape;115;p8"/>
            <p:cNvCxnSpPr/>
            <p:nvPr/>
          </p:nvCxnSpPr>
          <p:spPr>
            <a:xfrm>
              <a:off x="0" y="270359"/>
              <a:ext cx="511500" cy="0"/>
            </a:xfrm>
            <a:prstGeom prst="straightConnector1">
              <a:avLst/>
            </a:prstGeom>
            <a:noFill/>
            <a:ln cap="flat" cmpd="sng" w="35900">
              <a:solidFill>
                <a:srgbClr val="E4D4B2"/>
              </a:solidFill>
              <a:prstDash val="solid"/>
              <a:round/>
              <a:headEnd len="sm" w="sm" type="none"/>
              <a:tailEnd len="sm" w="sm" type="none"/>
            </a:ln>
          </p:spPr>
        </p:cxnSp>
      </p:grpSp>
      <p:pic>
        <p:nvPicPr>
          <p:cNvPr id="116" name="Google Shape;116;p8"/>
          <p:cNvPicPr preferRelativeResize="0"/>
          <p:nvPr/>
        </p:nvPicPr>
        <p:blipFill>
          <a:blip r:embed="rId3">
            <a:alphaModFix/>
          </a:blip>
          <a:stretch>
            <a:fillRect/>
          </a:stretch>
        </p:blipFill>
        <p:spPr>
          <a:xfrm>
            <a:off x="17810512" y="8603605"/>
            <a:ext cx="257025" cy="1404644"/>
          </a:xfrm>
          <a:prstGeom prst="rect">
            <a:avLst/>
          </a:prstGeom>
          <a:noFill/>
          <a:ln>
            <a:noFill/>
          </a:ln>
        </p:spPr>
      </p:pic>
      <p:sp>
        <p:nvSpPr>
          <p:cNvPr id="117" name="Google Shape;117;p8"/>
          <p:cNvSpPr txBox="1"/>
          <p:nvPr>
            <p:ph type="title"/>
          </p:nvPr>
        </p:nvSpPr>
        <p:spPr>
          <a:xfrm>
            <a:off x="1000750" y="1502625"/>
            <a:ext cx="13135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8" name="Shape 118"/>
        <p:cNvGrpSpPr/>
        <p:nvPr/>
      </p:nvGrpSpPr>
      <p:grpSpPr>
        <a:xfrm>
          <a:off x="0" y="0"/>
          <a:ext cx="0" cy="0"/>
          <a:chOff x="0" y="0"/>
          <a:chExt cx="0" cy="0"/>
        </a:xfrm>
      </p:grpSpPr>
      <p:pic>
        <p:nvPicPr>
          <p:cNvPr id="119" name="Google Shape;119;p9"/>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120" name="Google Shape;120;p9"/>
          <p:cNvGrpSpPr/>
          <p:nvPr/>
        </p:nvGrpSpPr>
        <p:grpSpPr>
          <a:xfrm>
            <a:off x="17577713" y="-144662"/>
            <a:ext cx="710780" cy="8640032"/>
            <a:chOff x="0" y="-38100"/>
            <a:chExt cx="187200" cy="2275549"/>
          </a:xfrm>
        </p:grpSpPr>
        <p:sp>
          <p:nvSpPr>
            <p:cNvPr id="121" name="Google Shape;121;p9"/>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122" name="Google Shape;122;p9"/>
            <p:cNvSpPr txBox="1"/>
            <p:nvPr/>
          </p:nvSpPr>
          <p:spPr>
            <a:xfrm>
              <a:off x="0" y="-38100"/>
              <a:ext cx="187200" cy="2275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9"/>
          <p:cNvGrpSpPr/>
          <p:nvPr/>
        </p:nvGrpSpPr>
        <p:grpSpPr>
          <a:xfrm>
            <a:off x="17577713" y="8237913"/>
            <a:ext cx="710780" cy="1096924"/>
            <a:chOff x="0" y="-38100"/>
            <a:chExt cx="187200" cy="288900"/>
          </a:xfrm>
        </p:grpSpPr>
        <p:sp>
          <p:nvSpPr>
            <p:cNvPr id="124" name="Google Shape;124;p9"/>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125" name="Google Shape;125;p9"/>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9"/>
          <p:cNvGrpSpPr/>
          <p:nvPr/>
        </p:nvGrpSpPr>
        <p:grpSpPr>
          <a:xfrm>
            <a:off x="17577713" y="9190125"/>
            <a:ext cx="710780" cy="1096924"/>
            <a:chOff x="0" y="-38100"/>
            <a:chExt cx="187200" cy="288900"/>
          </a:xfrm>
        </p:grpSpPr>
        <p:sp>
          <p:nvSpPr>
            <p:cNvPr id="127" name="Google Shape;127;p9"/>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128" name="Google Shape;128;p9"/>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9"/>
          <p:cNvGrpSpPr/>
          <p:nvPr/>
        </p:nvGrpSpPr>
        <p:grpSpPr>
          <a:xfrm>
            <a:off x="17747189" y="778812"/>
            <a:ext cx="383625" cy="189302"/>
            <a:chOff x="0" y="17956"/>
            <a:chExt cx="511500" cy="252403"/>
          </a:xfrm>
        </p:grpSpPr>
        <p:cxnSp>
          <p:nvCxnSpPr>
            <p:cNvPr id="130" name="Google Shape;130;p9"/>
            <p:cNvCxnSpPr/>
            <p:nvPr/>
          </p:nvCxnSpPr>
          <p:spPr>
            <a:xfrm>
              <a:off x="0" y="144158"/>
              <a:ext cx="511500" cy="0"/>
            </a:xfrm>
            <a:prstGeom prst="straightConnector1">
              <a:avLst/>
            </a:prstGeom>
            <a:noFill/>
            <a:ln cap="flat" cmpd="sng" w="35900">
              <a:solidFill>
                <a:srgbClr val="E4D4B2"/>
              </a:solidFill>
              <a:prstDash val="solid"/>
              <a:round/>
              <a:headEnd len="sm" w="sm" type="none"/>
              <a:tailEnd len="sm" w="sm" type="none"/>
            </a:ln>
          </p:spPr>
        </p:cxnSp>
        <p:cxnSp>
          <p:nvCxnSpPr>
            <p:cNvPr id="131" name="Google Shape;131;p9"/>
            <p:cNvCxnSpPr/>
            <p:nvPr/>
          </p:nvCxnSpPr>
          <p:spPr>
            <a:xfrm>
              <a:off x="0" y="17956"/>
              <a:ext cx="511500" cy="0"/>
            </a:xfrm>
            <a:prstGeom prst="straightConnector1">
              <a:avLst/>
            </a:prstGeom>
            <a:noFill/>
            <a:ln cap="flat" cmpd="sng" w="35900">
              <a:solidFill>
                <a:srgbClr val="E4D4B2"/>
              </a:solidFill>
              <a:prstDash val="solid"/>
              <a:round/>
              <a:headEnd len="sm" w="sm" type="none"/>
              <a:tailEnd len="sm" w="sm" type="none"/>
            </a:ln>
          </p:spPr>
        </p:cxnSp>
        <p:cxnSp>
          <p:nvCxnSpPr>
            <p:cNvPr id="132" name="Google Shape;132;p9"/>
            <p:cNvCxnSpPr/>
            <p:nvPr/>
          </p:nvCxnSpPr>
          <p:spPr>
            <a:xfrm>
              <a:off x="0" y="270359"/>
              <a:ext cx="511500" cy="0"/>
            </a:xfrm>
            <a:prstGeom prst="straightConnector1">
              <a:avLst/>
            </a:prstGeom>
            <a:noFill/>
            <a:ln cap="flat" cmpd="sng" w="35900">
              <a:solidFill>
                <a:srgbClr val="E4D4B2"/>
              </a:solidFill>
              <a:prstDash val="solid"/>
              <a:round/>
              <a:headEnd len="sm" w="sm" type="none"/>
              <a:tailEnd len="sm" w="sm" type="none"/>
            </a:ln>
          </p:spPr>
        </p:cxnSp>
      </p:grpSp>
      <p:pic>
        <p:nvPicPr>
          <p:cNvPr id="133" name="Google Shape;133;p9"/>
          <p:cNvPicPr preferRelativeResize="0"/>
          <p:nvPr/>
        </p:nvPicPr>
        <p:blipFill>
          <a:blip r:embed="rId3">
            <a:alphaModFix/>
          </a:blip>
          <a:stretch>
            <a:fillRect/>
          </a:stretch>
        </p:blipFill>
        <p:spPr>
          <a:xfrm>
            <a:off x="17810512" y="8603605"/>
            <a:ext cx="257025" cy="1404644"/>
          </a:xfrm>
          <a:prstGeom prst="rect">
            <a:avLst/>
          </a:prstGeom>
          <a:noFill/>
          <a:ln>
            <a:noFill/>
          </a:ln>
        </p:spPr>
      </p:pic>
      <p:sp>
        <p:nvSpPr>
          <p:cNvPr id="134" name="Google Shape;134;p9"/>
          <p:cNvSpPr txBox="1"/>
          <p:nvPr>
            <p:ph type="title"/>
          </p:nvPr>
        </p:nvSpPr>
        <p:spPr>
          <a:xfrm>
            <a:off x="931700" y="2110650"/>
            <a:ext cx="126120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135" name="Google Shape;135;p9"/>
          <p:cNvSpPr txBox="1"/>
          <p:nvPr>
            <p:ph idx="1" type="body"/>
          </p:nvPr>
        </p:nvSpPr>
        <p:spPr>
          <a:xfrm>
            <a:off x="10084800" y="3715450"/>
            <a:ext cx="5111700" cy="5853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36" name="Google Shape;136;p9"/>
          <p:cNvSpPr txBox="1"/>
          <p:nvPr>
            <p:ph idx="2" type="body"/>
          </p:nvPr>
        </p:nvSpPr>
        <p:spPr>
          <a:xfrm>
            <a:off x="3091500" y="3715450"/>
            <a:ext cx="62406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7" name="Shape 137"/>
        <p:cNvGrpSpPr/>
        <p:nvPr/>
      </p:nvGrpSpPr>
      <p:grpSpPr>
        <a:xfrm>
          <a:off x="0" y="0"/>
          <a:ext cx="0" cy="0"/>
          <a:chOff x="0" y="0"/>
          <a:chExt cx="0" cy="0"/>
        </a:xfrm>
      </p:grpSpPr>
      <p:pic>
        <p:nvPicPr>
          <p:cNvPr id="138" name="Google Shape;138;p10"/>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139" name="Google Shape;139;p10"/>
          <p:cNvGrpSpPr/>
          <p:nvPr/>
        </p:nvGrpSpPr>
        <p:grpSpPr>
          <a:xfrm>
            <a:off x="17577713" y="-144662"/>
            <a:ext cx="710780" cy="8640032"/>
            <a:chOff x="0" y="-38100"/>
            <a:chExt cx="187200" cy="2275549"/>
          </a:xfrm>
        </p:grpSpPr>
        <p:sp>
          <p:nvSpPr>
            <p:cNvPr id="140" name="Google Shape;140;p10"/>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141" name="Google Shape;141;p10"/>
            <p:cNvSpPr txBox="1"/>
            <p:nvPr/>
          </p:nvSpPr>
          <p:spPr>
            <a:xfrm>
              <a:off x="0" y="-38100"/>
              <a:ext cx="187200" cy="2275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0"/>
          <p:cNvGrpSpPr/>
          <p:nvPr/>
        </p:nvGrpSpPr>
        <p:grpSpPr>
          <a:xfrm>
            <a:off x="17577713" y="8237913"/>
            <a:ext cx="710780" cy="1096924"/>
            <a:chOff x="0" y="-38100"/>
            <a:chExt cx="187200" cy="288900"/>
          </a:xfrm>
        </p:grpSpPr>
        <p:sp>
          <p:nvSpPr>
            <p:cNvPr id="143" name="Google Shape;143;p10"/>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144" name="Google Shape;144;p10"/>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10"/>
          <p:cNvGrpSpPr/>
          <p:nvPr/>
        </p:nvGrpSpPr>
        <p:grpSpPr>
          <a:xfrm>
            <a:off x="17577713" y="9190125"/>
            <a:ext cx="710780" cy="1096924"/>
            <a:chOff x="0" y="-38100"/>
            <a:chExt cx="187200" cy="288900"/>
          </a:xfrm>
        </p:grpSpPr>
        <p:sp>
          <p:nvSpPr>
            <p:cNvPr id="146" name="Google Shape;146;p10"/>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147" name="Google Shape;147;p10"/>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10"/>
          <p:cNvGrpSpPr/>
          <p:nvPr/>
        </p:nvGrpSpPr>
        <p:grpSpPr>
          <a:xfrm>
            <a:off x="17747189" y="778812"/>
            <a:ext cx="383625" cy="189302"/>
            <a:chOff x="0" y="17956"/>
            <a:chExt cx="511500" cy="252403"/>
          </a:xfrm>
        </p:grpSpPr>
        <p:cxnSp>
          <p:nvCxnSpPr>
            <p:cNvPr id="149" name="Google Shape;149;p10"/>
            <p:cNvCxnSpPr/>
            <p:nvPr/>
          </p:nvCxnSpPr>
          <p:spPr>
            <a:xfrm>
              <a:off x="0" y="144158"/>
              <a:ext cx="511500" cy="0"/>
            </a:xfrm>
            <a:prstGeom prst="straightConnector1">
              <a:avLst/>
            </a:prstGeom>
            <a:noFill/>
            <a:ln cap="flat" cmpd="sng" w="35900">
              <a:solidFill>
                <a:srgbClr val="E4D4B2"/>
              </a:solidFill>
              <a:prstDash val="solid"/>
              <a:round/>
              <a:headEnd len="sm" w="sm" type="none"/>
              <a:tailEnd len="sm" w="sm" type="none"/>
            </a:ln>
          </p:spPr>
        </p:cxnSp>
        <p:cxnSp>
          <p:nvCxnSpPr>
            <p:cNvPr id="150" name="Google Shape;150;p10"/>
            <p:cNvCxnSpPr/>
            <p:nvPr/>
          </p:nvCxnSpPr>
          <p:spPr>
            <a:xfrm>
              <a:off x="0" y="17956"/>
              <a:ext cx="511500" cy="0"/>
            </a:xfrm>
            <a:prstGeom prst="straightConnector1">
              <a:avLst/>
            </a:prstGeom>
            <a:noFill/>
            <a:ln cap="flat" cmpd="sng" w="35900">
              <a:solidFill>
                <a:srgbClr val="E4D4B2"/>
              </a:solidFill>
              <a:prstDash val="solid"/>
              <a:round/>
              <a:headEnd len="sm" w="sm" type="none"/>
              <a:tailEnd len="sm" w="sm" type="none"/>
            </a:ln>
          </p:spPr>
        </p:cxnSp>
        <p:cxnSp>
          <p:nvCxnSpPr>
            <p:cNvPr id="151" name="Google Shape;151;p10"/>
            <p:cNvCxnSpPr/>
            <p:nvPr/>
          </p:nvCxnSpPr>
          <p:spPr>
            <a:xfrm>
              <a:off x="0" y="270359"/>
              <a:ext cx="511500" cy="0"/>
            </a:xfrm>
            <a:prstGeom prst="straightConnector1">
              <a:avLst/>
            </a:prstGeom>
            <a:noFill/>
            <a:ln cap="flat" cmpd="sng" w="35900">
              <a:solidFill>
                <a:srgbClr val="E4D4B2"/>
              </a:solidFill>
              <a:prstDash val="solid"/>
              <a:round/>
              <a:headEnd len="sm" w="sm" type="none"/>
              <a:tailEnd len="sm" w="sm" type="none"/>
            </a:ln>
          </p:spPr>
        </p:cxnSp>
      </p:grpSp>
      <p:pic>
        <p:nvPicPr>
          <p:cNvPr id="152" name="Google Shape;152;p10"/>
          <p:cNvPicPr preferRelativeResize="0"/>
          <p:nvPr/>
        </p:nvPicPr>
        <p:blipFill>
          <a:blip r:embed="rId3">
            <a:alphaModFix/>
          </a:blip>
          <a:stretch>
            <a:fillRect/>
          </a:stretch>
        </p:blipFill>
        <p:spPr>
          <a:xfrm>
            <a:off x="17810512" y="8603605"/>
            <a:ext cx="257025" cy="1404644"/>
          </a:xfrm>
          <a:prstGeom prst="rect">
            <a:avLst/>
          </a:prstGeom>
          <a:noFill/>
          <a:ln>
            <a:noFill/>
          </a:ln>
        </p:spPr>
      </p:pic>
      <p:sp>
        <p:nvSpPr>
          <p:cNvPr id="153" name="Google Shape;153;p10"/>
          <p:cNvSpPr txBox="1"/>
          <p:nvPr>
            <p:ph type="title"/>
          </p:nvPr>
        </p:nvSpPr>
        <p:spPr>
          <a:xfrm>
            <a:off x="941527" y="2637775"/>
            <a:ext cx="129042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154" name="Google Shape;154;p10"/>
          <p:cNvSpPr/>
          <p:nvPr>
            <p:ph idx="2" type="pic"/>
          </p:nvPr>
        </p:nvSpPr>
        <p:spPr>
          <a:xfrm>
            <a:off x="10037938" y="3609550"/>
            <a:ext cx="5486400" cy="4114800"/>
          </a:xfrm>
          <a:prstGeom prst="rect">
            <a:avLst/>
          </a:prstGeom>
          <a:noFill/>
          <a:ln>
            <a:noFill/>
          </a:ln>
        </p:spPr>
      </p:sp>
      <p:sp>
        <p:nvSpPr>
          <p:cNvPr id="155" name="Google Shape;155;p10"/>
          <p:cNvSpPr txBox="1"/>
          <p:nvPr>
            <p:ph idx="1" type="body"/>
          </p:nvPr>
        </p:nvSpPr>
        <p:spPr>
          <a:xfrm>
            <a:off x="2013763" y="3772901"/>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00750" y="1502625"/>
            <a:ext cx="131352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4"/>
              </a:buClr>
              <a:buSzPts val="7000"/>
              <a:buFont typeface="Archivo Black"/>
              <a:buNone/>
              <a:defRPr i="0" sz="7000" u="none" cap="none" strike="noStrike">
                <a:solidFill>
                  <a:schemeClr val="accent4"/>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188000" y="46601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8.png"/><Relationship Id="rId4" Type="http://schemas.openxmlformats.org/officeDocument/2006/relationships/image" Target="../media/image40.pn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56.png"/><Relationship Id="rId5" Type="http://schemas.openxmlformats.org/officeDocument/2006/relationships/image" Target="../media/image52.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50.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45.png"/><Relationship Id="rId9" Type="http://schemas.openxmlformats.org/officeDocument/2006/relationships/image" Target="../media/image53.png"/><Relationship Id="rId5" Type="http://schemas.openxmlformats.org/officeDocument/2006/relationships/image" Target="../media/image1.png"/><Relationship Id="rId6" Type="http://schemas.openxmlformats.org/officeDocument/2006/relationships/image" Target="../media/image47.png"/><Relationship Id="rId7" Type="http://schemas.openxmlformats.org/officeDocument/2006/relationships/image" Target="../media/image54.png"/><Relationship Id="rId8"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51.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63.png"/><Relationship Id="rId5" Type="http://schemas.openxmlformats.org/officeDocument/2006/relationships/image" Target="../media/image57.png"/><Relationship Id="rId6" Type="http://schemas.openxmlformats.org/officeDocument/2006/relationships/image" Target="../media/image64.png"/><Relationship Id="rId7"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65.png"/><Relationship Id="rId5" Type="http://schemas.openxmlformats.org/officeDocument/2006/relationships/image" Target="../media/image58.png"/><Relationship Id="rId6" Type="http://schemas.openxmlformats.org/officeDocument/2006/relationships/image" Target="../media/image60.png"/><Relationship Id="rId7"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4.png"/><Relationship Id="rId7" Type="http://schemas.openxmlformats.org/officeDocument/2006/relationships/image" Target="../media/image13.pn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22.png"/><Relationship Id="rId7"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32.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6.png"/><Relationship Id="rId10" Type="http://schemas.openxmlformats.org/officeDocument/2006/relationships/image" Target="../media/image1.png"/><Relationship Id="rId9" Type="http://schemas.openxmlformats.org/officeDocument/2006/relationships/image" Target="../media/image25.png"/><Relationship Id="rId5" Type="http://schemas.openxmlformats.org/officeDocument/2006/relationships/image" Target="../media/image41.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37.png"/><Relationship Id="rId5" Type="http://schemas.openxmlformats.org/officeDocument/2006/relationships/image" Target="../media/image29.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61" name="Google Shape;161;p11"/>
          <p:cNvPicPr preferRelativeResize="0"/>
          <p:nvPr/>
        </p:nvPicPr>
        <p:blipFill>
          <a:blip r:embed="rId4">
            <a:alphaModFix/>
          </a:blip>
          <a:stretch>
            <a:fillRect/>
          </a:stretch>
        </p:blipFill>
        <p:spPr>
          <a:xfrm>
            <a:off x="1197425" y="6339399"/>
            <a:ext cx="6386074" cy="725829"/>
          </a:xfrm>
          <a:prstGeom prst="rect">
            <a:avLst/>
          </a:prstGeom>
          <a:noFill/>
          <a:ln>
            <a:noFill/>
          </a:ln>
        </p:spPr>
      </p:pic>
      <p:grpSp>
        <p:nvGrpSpPr>
          <p:cNvPr id="162" name="Google Shape;162;p11"/>
          <p:cNvGrpSpPr/>
          <p:nvPr/>
        </p:nvGrpSpPr>
        <p:grpSpPr>
          <a:xfrm>
            <a:off x="0" y="-144662"/>
            <a:ext cx="710290" cy="8640032"/>
            <a:chOff x="0" y="-38100"/>
            <a:chExt cx="187071" cy="2275549"/>
          </a:xfrm>
        </p:grpSpPr>
        <p:sp>
          <p:nvSpPr>
            <p:cNvPr id="163" name="Google Shape;163;p11"/>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164" name="Google Shape;164;p11"/>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1"/>
          <p:cNvGrpSpPr/>
          <p:nvPr/>
        </p:nvGrpSpPr>
        <p:grpSpPr>
          <a:xfrm>
            <a:off x="0" y="8237914"/>
            <a:ext cx="710287" cy="1096874"/>
            <a:chOff x="0" y="-38100"/>
            <a:chExt cx="187071" cy="288889"/>
          </a:xfrm>
        </p:grpSpPr>
        <p:sp>
          <p:nvSpPr>
            <p:cNvPr id="166" name="Google Shape;166;p11"/>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167" name="Google Shape;167;p11"/>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1"/>
          <p:cNvGrpSpPr/>
          <p:nvPr/>
        </p:nvGrpSpPr>
        <p:grpSpPr>
          <a:xfrm>
            <a:off x="0" y="9190126"/>
            <a:ext cx="710287" cy="1096874"/>
            <a:chOff x="0" y="-38100"/>
            <a:chExt cx="187071" cy="288889"/>
          </a:xfrm>
        </p:grpSpPr>
        <p:sp>
          <p:nvSpPr>
            <p:cNvPr id="169" name="Google Shape;169;p11"/>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D1C23"/>
            </a:solidFill>
            <a:ln>
              <a:noFill/>
            </a:ln>
          </p:spPr>
        </p:sp>
        <p:sp>
          <p:nvSpPr>
            <p:cNvPr id="170" name="Google Shape;170;p11"/>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1"/>
          <p:cNvGrpSpPr/>
          <p:nvPr/>
        </p:nvGrpSpPr>
        <p:grpSpPr>
          <a:xfrm>
            <a:off x="153796" y="1035986"/>
            <a:ext cx="383645" cy="189302"/>
            <a:chOff x="0" y="17956"/>
            <a:chExt cx="511526" cy="252403"/>
          </a:xfrm>
        </p:grpSpPr>
        <p:cxnSp>
          <p:nvCxnSpPr>
            <p:cNvPr id="172" name="Google Shape;172;p11"/>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173" name="Google Shape;173;p11"/>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174" name="Google Shape;174;p11"/>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175" name="Google Shape;175;p11"/>
          <p:cNvSpPr txBox="1"/>
          <p:nvPr/>
        </p:nvSpPr>
        <p:spPr>
          <a:xfrm>
            <a:off x="1180654" y="2872031"/>
            <a:ext cx="8263500" cy="1837200"/>
          </a:xfrm>
          <a:prstGeom prst="rect">
            <a:avLst/>
          </a:prstGeom>
          <a:noFill/>
          <a:ln>
            <a:noFill/>
          </a:ln>
        </p:spPr>
        <p:txBody>
          <a:bodyPr anchorCtr="0" anchor="t" bIns="0" lIns="0" spcFirstLastPara="1" rIns="0" wrap="square" tIns="0">
            <a:spAutoFit/>
          </a:bodyPr>
          <a:lstStyle/>
          <a:p>
            <a:pPr indent="0" lvl="0" marL="0" marR="0" rtl="0" algn="just">
              <a:lnSpc>
                <a:spcPct val="116999"/>
              </a:lnSpc>
              <a:spcBef>
                <a:spcPts val="0"/>
              </a:spcBef>
              <a:spcAft>
                <a:spcPts val="0"/>
              </a:spcAft>
              <a:buNone/>
            </a:pPr>
            <a:r>
              <a:rPr b="0" i="0" lang="en-US" sz="5500" u="none" cap="none" strike="noStrike">
                <a:solidFill>
                  <a:srgbClr val="C21E1E"/>
                </a:solidFill>
                <a:latin typeface="Archivo Black"/>
                <a:ea typeface="Archivo Black"/>
                <a:cs typeface="Archivo Black"/>
                <a:sym typeface="Archivo Black"/>
              </a:rPr>
              <a:t>PSYCHOLOGICAL </a:t>
            </a:r>
            <a:endParaRPr/>
          </a:p>
          <a:p>
            <a:pPr indent="0" lvl="0" marL="0" marR="0" rtl="0" algn="just">
              <a:lnSpc>
                <a:spcPct val="116999"/>
              </a:lnSpc>
              <a:spcBef>
                <a:spcPts val="0"/>
              </a:spcBef>
              <a:spcAft>
                <a:spcPts val="0"/>
              </a:spcAft>
              <a:buNone/>
            </a:pPr>
            <a:r>
              <a:rPr b="0" i="0" lang="en-US" sz="5500" u="none" cap="none" strike="noStrike">
                <a:solidFill>
                  <a:srgbClr val="C21E1E"/>
                </a:solidFill>
                <a:latin typeface="Archivo Black"/>
                <a:ea typeface="Archivo Black"/>
                <a:cs typeface="Archivo Black"/>
                <a:sym typeface="Archivo Black"/>
              </a:rPr>
              <a:t>THEORIES OF CRIME </a:t>
            </a:r>
            <a:endParaRPr/>
          </a:p>
        </p:txBody>
      </p:sp>
      <p:sp>
        <p:nvSpPr>
          <p:cNvPr id="176" name="Google Shape;176;p11"/>
          <p:cNvSpPr txBox="1"/>
          <p:nvPr/>
        </p:nvSpPr>
        <p:spPr>
          <a:xfrm>
            <a:off x="1366623" y="6427300"/>
            <a:ext cx="25068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E4D4B2"/>
                </a:solidFill>
                <a:latin typeface="Archivo Black"/>
                <a:ea typeface="Archivo Black"/>
                <a:cs typeface="Archivo Black"/>
                <a:sym typeface="Archivo Black"/>
              </a:rPr>
              <a:t>SLIDES</a:t>
            </a:r>
            <a:endParaRPr/>
          </a:p>
        </p:txBody>
      </p:sp>
      <p:sp>
        <p:nvSpPr>
          <p:cNvPr id="177" name="Google Shape;177;p11"/>
          <p:cNvSpPr txBox="1"/>
          <p:nvPr/>
        </p:nvSpPr>
        <p:spPr>
          <a:xfrm>
            <a:off x="1180654" y="5016680"/>
            <a:ext cx="6374400" cy="9354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Open Sans"/>
                <a:ea typeface="Open Sans"/>
                <a:cs typeface="Open Sans"/>
                <a:sym typeface="Open Sans"/>
              </a:rPr>
              <a:t>Unraveling the mind: An in-depth analysis of psychological theories of crime and their implications for criminal behavior and justice systems.</a:t>
            </a:r>
            <a:endParaRPr/>
          </a:p>
        </p:txBody>
      </p:sp>
      <p:sp>
        <p:nvSpPr>
          <p:cNvPr id="178" name="Google Shape;178;p11"/>
          <p:cNvSpPr txBox="1"/>
          <p:nvPr/>
        </p:nvSpPr>
        <p:spPr>
          <a:xfrm>
            <a:off x="5498977" y="98467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SERVICE</a:t>
            </a:r>
            <a:endParaRPr/>
          </a:p>
        </p:txBody>
      </p:sp>
      <p:sp>
        <p:nvSpPr>
          <p:cNvPr id="179" name="Google Shape;179;p11"/>
          <p:cNvSpPr txBox="1"/>
          <p:nvPr/>
        </p:nvSpPr>
        <p:spPr>
          <a:xfrm>
            <a:off x="7580171" y="984675"/>
            <a:ext cx="120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CONTACT</a:t>
            </a:r>
            <a:endParaRPr/>
          </a:p>
        </p:txBody>
      </p:sp>
      <p:sp>
        <p:nvSpPr>
          <p:cNvPr id="180" name="Google Shape;180;p11"/>
          <p:cNvSpPr txBox="1"/>
          <p:nvPr/>
        </p:nvSpPr>
        <p:spPr>
          <a:xfrm>
            <a:off x="3504661" y="984672"/>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ABOUT</a:t>
            </a:r>
            <a:endParaRPr/>
          </a:p>
        </p:txBody>
      </p:sp>
      <p:sp>
        <p:nvSpPr>
          <p:cNvPr id="181" name="Google Shape;181;p11"/>
          <p:cNvSpPr txBox="1"/>
          <p:nvPr/>
        </p:nvSpPr>
        <p:spPr>
          <a:xfrm>
            <a:off x="1592062" y="9846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HOME</a:t>
            </a:r>
            <a:endParaRPr/>
          </a:p>
        </p:txBody>
      </p:sp>
      <p:pic>
        <p:nvPicPr>
          <p:cNvPr id="182" name="Google Shape;182;p11"/>
          <p:cNvPicPr preferRelativeResize="0"/>
          <p:nvPr/>
        </p:nvPicPr>
        <p:blipFill>
          <a:blip r:embed="rId5">
            <a:alphaModFix/>
          </a:blip>
          <a:stretch>
            <a:fillRect/>
          </a:stretch>
        </p:blipFill>
        <p:spPr>
          <a:xfrm>
            <a:off x="9012146" y="0"/>
            <a:ext cx="9275858" cy="10286999"/>
          </a:xfrm>
          <a:prstGeom prst="rect">
            <a:avLst/>
          </a:prstGeom>
          <a:noFill/>
          <a:ln>
            <a:noFill/>
          </a:ln>
        </p:spPr>
      </p:pic>
      <p:pic>
        <p:nvPicPr>
          <p:cNvPr id="183" name="Google Shape;183;p11"/>
          <p:cNvPicPr preferRelativeResize="0"/>
          <p:nvPr/>
        </p:nvPicPr>
        <p:blipFill>
          <a:blip r:embed="rId6">
            <a:alphaModFix/>
          </a:blip>
          <a:stretch>
            <a:fillRect/>
          </a:stretch>
        </p:blipFill>
        <p:spPr>
          <a:xfrm>
            <a:off x="226637" y="8623155"/>
            <a:ext cx="257025" cy="14046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97" name="Google Shape;397;p20"/>
          <p:cNvGrpSpPr/>
          <p:nvPr/>
        </p:nvGrpSpPr>
        <p:grpSpPr>
          <a:xfrm>
            <a:off x="17577713" y="-144661"/>
            <a:ext cx="710287" cy="8639976"/>
            <a:chOff x="0" y="-38100"/>
            <a:chExt cx="187071" cy="2275549"/>
          </a:xfrm>
        </p:grpSpPr>
        <p:sp>
          <p:nvSpPr>
            <p:cNvPr id="398" name="Google Shape;398;p20"/>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399" name="Google Shape;399;p20"/>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20"/>
          <p:cNvGrpSpPr/>
          <p:nvPr/>
        </p:nvGrpSpPr>
        <p:grpSpPr>
          <a:xfrm>
            <a:off x="17577713" y="8237914"/>
            <a:ext cx="710287" cy="1096874"/>
            <a:chOff x="0" y="-38100"/>
            <a:chExt cx="187071" cy="288889"/>
          </a:xfrm>
        </p:grpSpPr>
        <p:sp>
          <p:nvSpPr>
            <p:cNvPr id="401" name="Google Shape;401;p20"/>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402" name="Google Shape;402;p20"/>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20"/>
          <p:cNvGrpSpPr/>
          <p:nvPr/>
        </p:nvGrpSpPr>
        <p:grpSpPr>
          <a:xfrm>
            <a:off x="17577713" y="9190126"/>
            <a:ext cx="710287" cy="1096874"/>
            <a:chOff x="0" y="-38100"/>
            <a:chExt cx="187071" cy="288889"/>
          </a:xfrm>
        </p:grpSpPr>
        <p:sp>
          <p:nvSpPr>
            <p:cNvPr id="404" name="Google Shape;404;p20"/>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405" name="Google Shape;405;p20"/>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20"/>
          <p:cNvGrpSpPr/>
          <p:nvPr/>
        </p:nvGrpSpPr>
        <p:grpSpPr>
          <a:xfrm>
            <a:off x="17747189" y="778812"/>
            <a:ext cx="383645" cy="189302"/>
            <a:chOff x="0" y="17956"/>
            <a:chExt cx="511526" cy="252403"/>
          </a:xfrm>
        </p:grpSpPr>
        <p:cxnSp>
          <p:nvCxnSpPr>
            <p:cNvPr id="407" name="Google Shape;407;p20"/>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408" name="Google Shape;408;p20"/>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409" name="Google Shape;409;p20"/>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pic>
        <p:nvPicPr>
          <p:cNvPr id="410" name="Google Shape;410;p20"/>
          <p:cNvPicPr preferRelativeResize="0"/>
          <p:nvPr/>
        </p:nvPicPr>
        <p:blipFill rotWithShape="1">
          <a:blip r:embed="rId4">
            <a:alphaModFix/>
          </a:blip>
          <a:srcRect b="0" l="0" r="0" t="0"/>
          <a:stretch/>
        </p:blipFill>
        <p:spPr>
          <a:xfrm>
            <a:off x="707894" y="3819861"/>
            <a:ext cx="3849673" cy="3849673"/>
          </a:xfrm>
          <a:prstGeom prst="rect">
            <a:avLst/>
          </a:prstGeom>
          <a:noFill/>
          <a:ln>
            <a:noFill/>
          </a:ln>
        </p:spPr>
      </p:pic>
      <p:pic>
        <p:nvPicPr>
          <p:cNvPr id="411" name="Google Shape;411;p20"/>
          <p:cNvPicPr preferRelativeResize="0"/>
          <p:nvPr/>
        </p:nvPicPr>
        <p:blipFill rotWithShape="1">
          <a:blip r:embed="rId5">
            <a:alphaModFix/>
          </a:blip>
          <a:srcRect b="0" l="0" r="0" t="0"/>
          <a:stretch/>
        </p:blipFill>
        <p:spPr>
          <a:xfrm>
            <a:off x="6685246" y="3819861"/>
            <a:ext cx="3849673" cy="3849673"/>
          </a:xfrm>
          <a:prstGeom prst="rect">
            <a:avLst/>
          </a:prstGeom>
          <a:noFill/>
          <a:ln>
            <a:noFill/>
          </a:ln>
        </p:spPr>
      </p:pic>
      <p:pic>
        <p:nvPicPr>
          <p:cNvPr id="412" name="Google Shape;412;p20"/>
          <p:cNvPicPr preferRelativeResize="0"/>
          <p:nvPr/>
        </p:nvPicPr>
        <p:blipFill rotWithShape="1">
          <a:blip r:embed="rId6">
            <a:alphaModFix/>
          </a:blip>
          <a:srcRect b="0" l="0" r="0" t="0"/>
          <a:stretch/>
        </p:blipFill>
        <p:spPr>
          <a:xfrm>
            <a:off x="12662598" y="3819861"/>
            <a:ext cx="3849673" cy="3849673"/>
          </a:xfrm>
          <a:prstGeom prst="rect">
            <a:avLst/>
          </a:prstGeom>
          <a:noFill/>
          <a:ln>
            <a:noFill/>
          </a:ln>
        </p:spPr>
      </p:pic>
      <p:sp>
        <p:nvSpPr>
          <p:cNvPr id="413" name="Google Shape;413;p20"/>
          <p:cNvSpPr txBox="1"/>
          <p:nvPr/>
        </p:nvSpPr>
        <p:spPr>
          <a:xfrm>
            <a:off x="1028700" y="1567818"/>
            <a:ext cx="10314996"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MARKET RESEARCH</a:t>
            </a:r>
            <a:endParaRPr/>
          </a:p>
        </p:txBody>
      </p:sp>
      <p:sp>
        <p:nvSpPr>
          <p:cNvPr id="414" name="Google Shape;414;p20"/>
          <p:cNvSpPr txBox="1"/>
          <p:nvPr/>
        </p:nvSpPr>
        <p:spPr>
          <a:xfrm>
            <a:off x="1028700" y="8284586"/>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415" name="Google Shape;415;p20"/>
          <p:cNvSpPr txBox="1"/>
          <p:nvPr/>
        </p:nvSpPr>
        <p:spPr>
          <a:xfrm>
            <a:off x="12983404" y="8284586"/>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416" name="Google Shape;416;p20"/>
          <p:cNvSpPr txBox="1"/>
          <p:nvPr/>
        </p:nvSpPr>
        <p:spPr>
          <a:xfrm>
            <a:off x="7006052" y="8284586"/>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417" name="Google Shape;417;p20"/>
          <p:cNvSpPr txBox="1"/>
          <p:nvPr/>
        </p:nvSpPr>
        <p:spPr>
          <a:xfrm>
            <a:off x="1028700" y="2770468"/>
            <a:ext cx="12322393"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pic>
        <p:nvPicPr>
          <p:cNvPr id="418" name="Google Shape;418;p20"/>
          <p:cNvPicPr preferRelativeResize="0"/>
          <p:nvPr/>
        </p:nvPicPr>
        <p:blipFill>
          <a:blip r:embed="rId7">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2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24" name="Google Shape;424;p21"/>
          <p:cNvPicPr preferRelativeResize="0"/>
          <p:nvPr/>
        </p:nvPicPr>
        <p:blipFill>
          <a:blip r:embed="rId4">
            <a:alphaModFix/>
          </a:blip>
          <a:stretch>
            <a:fillRect/>
          </a:stretch>
        </p:blipFill>
        <p:spPr>
          <a:xfrm>
            <a:off x="1094623" y="1050359"/>
            <a:ext cx="11545699" cy="8186279"/>
          </a:xfrm>
          <a:prstGeom prst="rect">
            <a:avLst/>
          </a:prstGeom>
          <a:noFill/>
          <a:ln>
            <a:noFill/>
          </a:ln>
        </p:spPr>
      </p:pic>
      <p:grpSp>
        <p:nvGrpSpPr>
          <p:cNvPr id="425" name="Google Shape;425;p21"/>
          <p:cNvGrpSpPr/>
          <p:nvPr/>
        </p:nvGrpSpPr>
        <p:grpSpPr>
          <a:xfrm>
            <a:off x="17577713" y="-144661"/>
            <a:ext cx="710287" cy="8639976"/>
            <a:chOff x="0" y="-38100"/>
            <a:chExt cx="187071" cy="2275549"/>
          </a:xfrm>
        </p:grpSpPr>
        <p:sp>
          <p:nvSpPr>
            <p:cNvPr id="426" name="Google Shape;426;p21"/>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427" name="Google Shape;427;p21"/>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21"/>
          <p:cNvGrpSpPr/>
          <p:nvPr/>
        </p:nvGrpSpPr>
        <p:grpSpPr>
          <a:xfrm>
            <a:off x="17577713" y="8237914"/>
            <a:ext cx="710287" cy="1096874"/>
            <a:chOff x="0" y="-38100"/>
            <a:chExt cx="187071" cy="288889"/>
          </a:xfrm>
        </p:grpSpPr>
        <p:sp>
          <p:nvSpPr>
            <p:cNvPr id="429" name="Google Shape;429;p21"/>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430" name="Google Shape;430;p21"/>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1"/>
          <p:cNvGrpSpPr/>
          <p:nvPr/>
        </p:nvGrpSpPr>
        <p:grpSpPr>
          <a:xfrm>
            <a:off x="17577713" y="9190126"/>
            <a:ext cx="710287" cy="1096874"/>
            <a:chOff x="0" y="-38100"/>
            <a:chExt cx="187071" cy="288889"/>
          </a:xfrm>
        </p:grpSpPr>
        <p:sp>
          <p:nvSpPr>
            <p:cNvPr id="432" name="Google Shape;432;p21"/>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433" name="Google Shape;433;p21"/>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21"/>
          <p:cNvGrpSpPr/>
          <p:nvPr/>
        </p:nvGrpSpPr>
        <p:grpSpPr>
          <a:xfrm>
            <a:off x="17747189" y="778812"/>
            <a:ext cx="383645" cy="189302"/>
            <a:chOff x="0" y="17956"/>
            <a:chExt cx="511526" cy="252403"/>
          </a:xfrm>
        </p:grpSpPr>
        <p:cxnSp>
          <p:nvCxnSpPr>
            <p:cNvPr id="435" name="Google Shape;435;p21"/>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436" name="Google Shape;436;p21"/>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437" name="Google Shape;437;p21"/>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438" name="Google Shape;438;p21"/>
          <p:cNvSpPr txBox="1"/>
          <p:nvPr/>
        </p:nvSpPr>
        <p:spPr>
          <a:xfrm>
            <a:off x="2518097" y="1804975"/>
            <a:ext cx="1302600" cy="2003400"/>
          </a:xfrm>
          <a:prstGeom prst="rect">
            <a:avLst/>
          </a:prstGeom>
          <a:noFill/>
          <a:ln>
            <a:noFill/>
          </a:ln>
        </p:spPr>
        <p:txBody>
          <a:bodyPr anchorCtr="0" anchor="t" bIns="0" lIns="0" spcFirstLastPara="1" rIns="0" wrap="square" tIns="0">
            <a:spAutoFit/>
          </a:bodyPr>
          <a:lstStyle/>
          <a:p>
            <a:pPr indent="0" lvl="1" marL="0" marR="0" rtl="0" algn="l">
              <a:lnSpc>
                <a:spcPct val="117010"/>
              </a:lnSpc>
              <a:spcBef>
                <a:spcPts val="0"/>
              </a:spcBef>
              <a:spcAft>
                <a:spcPts val="0"/>
              </a:spcAft>
              <a:buNone/>
            </a:pPr>
            <a:r>
              <a:rPr b="0" i="0" lang="en-US" sz="13292" u="none" cap="none" strike="noStrike">
                <a:solidFill>
                  <a:srgbClr val="F1E5BD"/>
                </a:solidFill>
                <a:latin typeface="Archivo Black"/>
                <a:ea typeface="Archivo Black"/>
                <a:cs typeface="Archivo Black"/>
                <a:sym typeface="Archivo Black"/>
              </a:rPr>
              <a:t>S</a:t>
            </a:r>
            <a:endParaRPr/>
          </a:p>
        </p:txBody>
      </p:sp>
      <p:sp>
        <p:nvSpPr>
          <p:cNvPr id="439" name="Google Shape;439;p21"/>
          <p:cNvSpPr txBox="1"/>
          <p:nvPr/>
        </p:nvSpPr>
        <p:spPr>
          <a:xfrm>
            <a:off x="2228394" y="6549179"/>
            <a:ext cx="1302662" cy="2003285"/>
          </a:xfrm>
          <a:prstGeom prst="rect">
            <a:avLst/>
          </a:prstGeom>
          <a:noFill/>
          <a:ln>
            <a:noFill/>
          </a:ln>
        </p:spPr>
        <p:txBody>
          <a:bodyPr anchorCtr="0" anchor="t" bIns="0" lIns="0" spcFirstLastPara="1" rIns="0" wrap="square" tIns="0">
            <a:spAutoFit/>
          </a:bodyPr>
          <a:lstStyle/>
          <a:p>
            <a:pPr indent="0" lvl="1" marL="0" marR="0" rtl="0" algn="l">
              <a:lnSpc>
                <a:spcPct val="117010"/>
              </a:lnSpc>
              <a:spcBef>
                <a:spcPts val="0"/>
              </a:spcBef>
              <a:spcAft>
                <a:spcPts val="0"/>
              </a:spcAft>
              <a:buNone/>
            </a:pPr>
            <a:r>
              <a:rPr b="0" i="0" lang="en-US" sz="13292" u="none" cap="none" strike="noStrike">
                <a:solidFill>
                  <a:srgbClr val="F1E5BD"/>
                </a:solidFill>
                <a:latin typeface="Archivo Black"/>
                <a:ea typeface="Archivo Black"/>
                <a:cs typeface="Archivo Black"/>
                <a:sym typeface="Archivo Black"/>
              </a:rPr>
              <a:t>0</a:t>
            </a:r>
            <a:endParaRPr/>
          </a:p>
        </p:txBody>
      </p:sp>
      <p:sp>
        <p:nvSpPr>
          <p:cNvPr id="440" name="Google Shape;440;p21"/>
          <p:cNvSpPr txBox="1"/>
          <p:nvPr/>
        </p:nvSpPr>
        <p:spPr>
          <a:xfrm>
            <a:off x="10114940" y="1804975"/>
            <a:ext cx="1710405" cy="2003285"/>
          </a:xfrm>
          <a:prstGeom prst="rect">
            <a:avLst/>
          </a:prstGeom>
          <a:noFill/>
          <a:ln>
            <a:noFill/>
          </a:ln>
        </p:spPr>
        <p:txBody>
          <a:bodyPr anchorCtr="0" anchor="t" bIns="0" lIns="0" spcFirstLastPara="1" rIns="0" wrap="square" tIns="0">
            <a:spAutoFit/>
          </a:bodyPr>
          <a:lstStyle/>
          <a:p>
            <a:pPr indent="0" lvl="1" marL="0" marR="0" rtl="0" algn="l">
              <a:lnSpc>
                <a:spcPct val="117010"/>
              </a:lnSpc>
              <a:spcBef>
                <a:spcPts val="0"/>
              </a:spcBef>
              <a:spcAft>
                <a:spcPts val="0"/>
              </a:spcAft>
              <a:buNone/>
            </a:pPr>
            <a:r>
              <a:rPr b="0" i="0" lang="en-US" sz="13292" u="none" cap="none" strike="noStrike">
                <a:solidFill>
                  <a:srgbClr val="F1E5BD"/>
                </a:solidFill>
                <a:latin typeface="Archivo Black"/>
                <a:ea typeface="Archivo Black"/>
                <a:cs typeface="Archivo Black"/>
                <a:sym typeface="Archivo Black"/>
              </a:rPr>
              <a:t>W</a:t>
            </a:r>
            <a:endParaRPr/>
          </a:p>
        </p:txBody>
      </p:sp>
      <p:sp>
        <p:nvSpPr>
          <p:cNvPr id="441" name="Google Shape;441;p21"/>
          <p:cNvSpPr txBox="1"/>
          <p:nvPr/>
        </p:nvSpPr>
        <p:spPr>
          <a:xfrm>
            <a:off x="10114940" y="6549179"/>
            <a:ext cx="1710405" cy="2003285"/>
          </a:xfrm>
          <a:prstGeom prst="rect">
            <a:avLst/>
          </a:prstGeom>
          <a:noFill/>
          <a:ln>
            <a:noFill/>
          </a:ln>
        </p:spPr>
        <p:txBody>
          <a:bodyPr anchorCtr="0" anchor="t" bIns="0" lIns="0" spcFirstLastPara="1" rIns="0" wrap="square" tIns="0">
            <a:spAutoFit/>
          </a:bodyPr>
          <a:lstStyle/>
          <a:p>
            <a:pPr indent="0" lvl="1" marL="0" marR="0" rtl="0" algn="l">
              <a:lnSpc>
                <a:spcPct val="117010"/>
              </a:lnSpc>
              <a:spcBef>
                <a:spcPts val="0"/>
              </a:spcBef>
              <a:spcAft>
                <a:spcPts val="0"/>
              </a:spcAft>
              <a:buNone/>
            </a:pPr>
            <a:r>
              <a:rPr b="0" i="0" lang="en-US" sz="13292" u="none" cap="none" strike="noStrike">
                <a:solidFill>
                  <a:srgbClr val="F1E5BD"/>
                </a:solidFill>
                <a:latin typeface="Archivo Black"/>
                <a:ea typeface="Archivo Black"/>
                <a:cs typeface="Archivo Black"/>
                <a:sym typeface="Archivo Black"/>
              </a:rPr>
              <a:t>T</a:t>
            </a:r>
            <a:endParaRPr/>
          </a:p>
        </p:txBody>
      </p:sp>
      <p:sp>
        <p:nvSpPr>
          <p:cNvPr id="442" name="Google Shape;442;p21"/>
          <p:cNvSpPr txBox="1"/>
          <p:nvPr/>
        </p:nvSpPr>
        <p:spPr>
          <a:xfrm>
            <a:off x="4816512" y="2036471"/>
            <a:ext cx="4032753" cy="45339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STRENGTHS</a:t>
            </a:r>
            <a:endParaRPr/>
          </a:p>
        </p:txBody>
      </p:sp>
      <p:sp>
        <p:nvSpPr>
          <p:cNvPr id="443" name="Google Shape;443;p21"/>
          <p:cNvSpPr txBox="1"/>
          <p:nvPr/>
        </p:nvSpPr>
        <p:spPr>
          <a:xfrm>
            <a:off x="4814883" y="6882132"/>
            <a:ext cx="4032753" cy="45339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OPPORTUNITIES</a:t>
            </a:r>
            <a:endParaRPr/>
          </a:p>
        </p:txBody>
      </p:sp>
      <p:sp>
        <p:nvSpPr>
          <p:cNvPr id="444" name="Google Shape;444;p21"/>
          <p:cNvSpPr txBox="1"/>
          <p:nvPr/>
        </p:nvSpPr>
        <p:spPr>
          <a:xfrm>
            <a:off x="13094278" y="2036471"/>
            <a:ext cx="4032753" cy="45339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WEAKNESSES</a:t>
            </a:r>
            <a:endParaRPr/>
          </a:p>
        </p:txBody>
      </p:sp>
      <p:sp>
        <p:nvSpPr>
          <p:cNvPr id="445" name="Google Shape;445;p21"/>
          <p:cNvSpPr txBox="1"/>
          <p:nvPr/>
        </p:nvSpPr>
        <p:spPr>
          <a:xfrm>
            <a:off x="13092648" y="6882132"/>
            <a:ext cx="4032753" cy="45339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THREATS</a:t>
            </a:r>
            <a:endParaRPr/>
          </a:p>
        </p:txBody>
      </p:sp>
      <p:sp>
        <p:nvSpPr>
          <p:cNvPr id="446" name="Google Shape;446;p21"/>
          <p:cNvSpPr txBox="1"/>
          <p:nvPr/>
        </p:nvSpPr>
        <p:spPr>
          <a:xfrm>
            <a:off x="4816512" y="2524220"/>
            <a:ext cx="3850273" cy="16535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What are you doing well? </a:t>
            </a:r>
            <a:endParaRPr/>
          </a:p>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What sets you apart? What are your good qualities?</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p:txBody>
      </p:sp>
      <p:sp>
        <p:nvSpPr>
          <p:cNvPr id="447" name="Google Shape;447;p21"/>
          <p:cNvSpPr txBox="1"/>
          <p:nvPr/>
        </p:nvSpPr>
        <p:spPr>
          <a:xfrm>
            <a:off x="4814883" y="7369882"/>
            <a:ext cx="3851902" cy="168402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What are your goals? </a:t>
            </a:r>
            <a:endParaRPr/>
          </a:p>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Are demands shifting? How can it be improved?</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Open Sans"/>
              <a:ea typeface="Open Sans"/>
              <a:cs typeface="Open Sans"/>
              <a:sym typeface="Open Sans"/>
            </a:endParaRPr>
          </a:p>
        </p:txBody>
      </p:sp>
      <p:sp>
        <p:nvSpPr>
          <p:cNvPr id="448" name="Google Shape;448;p21"/>
          <p:cNvSpPr txBox="1"/>
          <p:nvPr/>
        </p:nvSpPr>
        <p:spPr>
          <a:xfrm>
            <a:off x="13094278" y="2524220"/>
            <a:ext cx="4165022" cy="253746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Where do you need to improve? </a:t>
            </a:r>
            <a:endParaRPr/>
          </a:p>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Are resources adequate? What do others do better than you?</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Open Sans"/>
              <a:ea typeface="Open Sans"/>
              <a:cs typeface="Open Sans"/>
              <a:sym typeface="Open Sans"/>
            </a:endParaRPr>
          </a:p>
        </p:txBody>
      </p:sp>
      <p:sp>
        <p:nvSpPr>
          <p:cNvPr id="449" name="Google Shape;449;p21"/>
          <p:cNvSpPr txBox="1"/>
          <p:nvPr/>
        </p:nvSpPr>
        <p:spPr>
          <a:xfrm>
            <a:off x="13092648" y="7369882"/>
            <a:ext cx="4032753" cy="21107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What are the blockers you're facing? </a:t>
            </a:r>
            <a:endParaRPr/>
          </a:p>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What are factors outside of your control?</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Open Sans"/>
              <a:ea typeface="Open Sans"/>
              <a:cs typeface="Open Sans"/>
              <a:sym typeface="Open Sans"/>
            </a:endParaRPr>
          </a:p>
        </p:txBody>
      </p:sp>
      <p:pic>
        <p:nvPicPr>
          <p:cNvPr id="450" name="Google Shape;450;p21"/>
          <p:cNvPicPr preferRelativeResize="0"/>
          <p:nvPr/>
        </p:nvPicPr>
        <p:blipFill>
          <a:blip r:embed="rId5">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2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56" name="Google Shape;456;p22"/>
          <p:cNvPicPr preferRelativeResize="0"/>
          <p:nvPr/>
        </p:nvPicPr>
        <p:blipFill>
          <a:blip r:embed="rId4">
            <a:alphaModFix/>
          </a:blip>
          <a:stretch>
            <a:fillRect/>
          </a:stretch>
        </p:blipFill>
        <p:spPr>
          <a:xfrm>
            <a:off x="1028700" y="3754475"/>
            <a:ext cx="15079762" cy="3306075"/>
          </a:xfrm>
          <a:prstGeom prst="rect">
            <a:avLst/>
          </a:prstGeom>
          <a:noFill/>
          <a:ln>
            <a:noFill/>
          </a:ln>
        </p:spPr>
      </p:pic>
      <p:grpSp>
        <p:nvGrpSpPr>
          <p:cNvPr id="457" name="Google Shape;457;p22"/>
          <p:cNvGrpSpPr/>
          <p:nvPr/>
        </p:nvGrpSpPr>
        <p:grpSpPr>
          <a:xfrm>
            <a:off x="17577713" y="-144661"/>
            <a:ext cx="710287" cy="8639976"/>
            <a:chOff x="0" y="-38100"/>
            <a:chExt cx="187071" cy="2275549"/>
          </a:xfrm>
        </p:grpSpPr>
        <p:sp>
          <p:nvSpPr>
            <p:cNvPr id="458" name="Google Shape;458;p22"/>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459" name="Google Shape;459;p22"/>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22"/>
          <p:cNvGrpSpPr/>
          <p:nvPr/>
        </p:nvGrpSpPr>
        <p:grpSpPr>
          <a:xfrm>
            <a:off x="17577713" y="8237914"/>
            <a:ext cx="710287" cy="1096874"/>
            <a:chOff x="0" y="-38100"/>
            <a:chExt cx="187071" cy="288889"/>
          </a:xfrm>
        </p:grpSpPr>
        <p:sp>
          <p:nvSpPr>
            <p:cNvPr id="461" name="Google Shape;461;p22"/>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462" name="Google Shape;462;p22"/>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22"/>
          <p:cNvGrpSpPr/>
          <p:nvPr/>
        </p:nvGrpSpPr>
        <p:grpSpPr>
          <a:xfrm>
            <a:off x="17577713" y="9190126"/>
            <a:ext cx="710287" cy="1096874"/>
            <a:chOff x="0" y="-38100"/>
            <a:chExt cx="187071" cy="288889"/>
          </a:xfrm>
        </p:grpSpPr>
        <p:sp>
          <p:nvSpPr>
            <p:cNvPr id="464" name="Google Shape;464;p22"/>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465" name="Google Shape;465;p22"/>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22"/>
          <p:cNvGrpSpPr/>
          <p:nvPr/>
        </p:nvGrpSpPr>
        <p:grpSpPr>
          <a:xfrm>
            <a:off x="17747189" y="778812"/>
            <a:ext cx="383645" cy="189302"/>
            <a:chOff x="0" y="17956"/>
            <a:chExt cx="511526" cy="252403"/>
          </a:xfrm>
        </p:grpSpPr>
        <p:cxnSp>
          <p:nvCxnSpPr>
            <p:cNvPr id="467" name="Google Shape;467;p22"/>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468" name="Google Shape;468;p22"/>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469" name="Google Shape;469;p22"/>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470" name="Google Shape;470;p22"/>
          <p:cNvSpPr txBox="1"/>
          <p:nvPr/>
        </p:nvSpPr>
        <p:spPr>
          <a:xfrm>
            <a:off x="6906364" y="7667782"/>
            <a:ext cx="3306074" cy="44958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CLIENT NAME</a:t>
            </a:r>
            <a:endParaRPr/>
          </a:p>
        </p:txBody>
      </p:sp>
      <p:sp>
        <p:nvSpPr>
          <p:cNvPr id="471" name="Google Shape;471;p22"/>
          <p:cNvSpPr txBox="1"/>
          <p:nvPr/>
        </p:nvSpPr>
        <p:spPr>
          <a:xfrm>
            <a:off x="6906364" y="8282027"/>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72" name="Google Shape;472;p22"/>
          <p:cNvSpPr txBox="1"/>
          <p:nvPr/>
        </p:nvSpPr>
        <p:spPr>
          <a:xfrm>
            <a:off x="1028700" y="7667782"/>
            <a:ext cx="3306074" cy="44958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CLIENT NAME</a:t>
            </a:r>
            <a:endParaRPr/>
          </a:p>
        </p:txBody>
      </p:sp>
      <p:sp>
        <p:nvSpPr>
          <p:cNvPr id="473" name="Google Shape;473;p22"/>
          <p:cNvSpPr txBox="1"/>
          <p:nvPr/>
        </p:nvSpPr>
        <p:spPr>
          <a:xfrm>
            <a:off x="1028700" y="8282027"/>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74" name="Google Shape;474;p22"/>
          <p:cNvSpPr txBox="1"/>
          <p:nvPr/>
        </p:nvSpPr>
        <p:spPr>
          <a:xfrm>
            <a:off x="12784029" y="7667782"/>
            <a:ext cx="3306074" cy="44958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CLIENT NAME</a:t>
            </a:r>
            <a:endParaRPr/>
          </a:p>
        </p:txBody>
      </p:sp>
      <p:sp>
        <p:nvSpPr>
          <p:cNvPr id="475" name="Google Shape;475;p22"/>
          <p:cNvSpPr txBox="1"/>
          <p:nvPr/>
        </p:nvSpPr>
        <p:spPr>
          <a:xfrm>
            <a:off x="12784029" y="8282027"/>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76" name="Google Shape;476;p22"/>
          <p:cNvSpPr txBox="1"/>
          <p:nvPr/>
        </p:nvSpPr>
        <p:spPr>
          <a:xfrm>
            <a:off x="1028700" y="1459349"/>
            <a:ext cx="8115300"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TESTIMONIALS</a:t>
            </a:r>
            <a:endParaRPr/>
          </a:p>
        </p:txBody>
      </p:sp>
      <p:pic>
        <p:nvPicPr>
          <p:cNvPr id="477" name="Google Shape;477;p22"/>
          <p:cNvPicPr preferRelativeResize="0"/>
          <p:nvPr/>
        </p:nvPicPr>
        <p:blipFill>
          <a:blip r:embed="rId5">
            <a:alphaModFix/>
          </a:blip>
          <a:stretch>
            <a:fillRect/>
          </a:stretch>
        </p:blipFill>
        <p:spPr>
          <a:xfrm>
            <a:off x="1418450" y="2798050"/>
            <a:ext cx="3426050" cy="3993004"/>
          </a:xfrm>
          <a:prstGeom prst="rect">
            <a:avLst/>
          </a:prstGeom>
          <a:noFill/>
          <a:ln>
            <a:noFill/>
          </a:ln>
        </p:spPr>
      </p:pic>
      <p:pic>
        <p:nvPicPr>
          <p:cNvPr id="478" name="Google Shape;478;p22"/>
          <p:cNvPicPr preferRelativeResize="0"/>
          <p:nvPr/>
        </p:nvPicPr>
        <p:blipFill>
          <a:blip r:embed="rId6">
            <a:alphaModFix/>
          </a:blip>
          <a:stretch>
            <a:fillRect/>
          </a:stretch>
        </p:blipFill>
        <p:spPr>
          <a:xfrm>
            <a:off x="7304900" y="2798050"/>
            <a:ext cx="3426050" cy="3992978"/>
          </a:xfrm>
          <a:prstGeom prst="rect">
            <a:avLst/>
          </a:prstGeom>
          <a:noFill/>
          <a:ln>
            <a:noFill/>
          </a:ln>
        </p:spPr>
      </p:pic>
      <p:pic>
        <p:nvPicPr>
          <p:cNvPr id="479" name="Google Shape;479;p22"/>
          <p:cNvPicPr preferRelativeResize="0"/>
          <p:nvPr/>
        </p:nvPicPr>
        <p:blipFill>
          <a:blip r:embed="rId7">
            <a:alphaModFix/>
          </a:blip>
          <a:stretch>
            <a:fillRect/>
          </a:stretch>
        </p:blipFill>
        <p:spPr>
          <a:xfrm>
            <a:off x="13191350" y="2833600"/>
            <a:ext cx="3426050" cy="3992970"/>
          </a:xfrm>
          <a:prstGeom prst="rect">
            <a:avLst/>
          </a:prstGeom>
          <a:noFill/>
          <a:ln>
            <a:noFill/>
          </a:ln>
        </p:spPr>
      </p:pic>
      <p:pic>
        <p:nvPicPr>
          <p:cNvPr id="480" name="Google Shape;480;p22"/>
          <p:cNvPicPr preferRelativeResize="0"/>
          <p:nvPr/>
        </p:nvPicPr>
        <p:blipFill>
          <a:blip r:embed="rId8">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2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86" name="Google Shape;486;p23"/>
          <p:cNvGrpSpPr/>
          <p:nvPr/>
        </p:nvGrpSpPr>
        <p:grpSpPr>
          <a:xfrm>
            <a:off x="17577713" y="-144661"/>
            <a:ext cx="710287" cy="8639976"/>
            <a:chOff x="0" y="-38100"/>
            <a:chExt cx="187071" cy="2275549"/>
          </a:xfrm>
        </p:grpSpPr>
        <p:sp>
          <p:nvSpPr>
            <p:cNvPr id="487" name="Google Shape;487;p23"/>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488" name="Google Shape;488;p23"/>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3"/>
          <p:cNvGrpSpPr/>
          <p:nvPr/>
        </p:nvGrpSpPr>
        <p:grpSpPr>
          <a:xfrm>
            <a:off x="17577713" y="8237914"/>
            <a:ext cx="710287" cy="1096874"/>
            <a:chOff x="0" y="-38100"/>
            <a:chExt cx="187071" cy="288889"/>
          </a:xfrm>
        </p:grpSpPr>
        <p:sp>
          <p:nvSpPr>
            <p:cNvPr id="490" name="Google Shape;490;p23"/>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491" name="Google Shape;491;p23"/>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3"/>
          <p:cNvGrpSpPr/>
          <p:nvPr/>
        </p:nvGrpSpPr>
        <p:grpSpPr>
          <a:xfrm>
            <a:off x="17577713" y="9190126"/>
            <a:ext cx="710287" cy="1096874"/>
            <a:chOff x="0" y="-38100"/>
            <a:chExt cx="187071" cy="288889"/>
          </a:xfrm>
        </p:grpSpPr>
        <p:sp>
          <p:nvSpPr>
            <p:cNvPr id="493" name="Google Shape;493;p23"/>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494" name="Google Shape;494;p23"/>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23"/>
          <p:cNvGrpSpPr/>
          <p:nvPr/>
        </p:nvGrpSpPr>
        <p:grpSpPr>
          <a:xfrm>
            <a:off x="17747189" y="778812"/>
            <a:ext cx="383645" cy="189302"/>
            <a:chOff x="0" y="17956"/>
            <a:chExt cx="511526" cy="252403"/>
          </a:xfrm>
        </p:grpSpPr>
        <p:cxnSp>
          <p:nvCxnSpPr>
            <p:cNvPr id="496" name="Google Shape;496;p23"/>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497" name="Google Shape;497;p23"/>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498" name="Google Shape;498;p23"/>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499" name="Google Shape;499;p23"/>
          <p:cNvSpPr/>
          <p:nvPr/>
        </p:nvSpPr>
        <p:spPr>
          <a:xfrm>
            <a:off x="6451849" y="6306574"/>
            <a:ext cx="2900594" cy="4152002"/>
          </a:xfrm>
          <a:custGeom>
            <a:rect b="b" l="l" r="r" t="t"/>
            <a:pathLst>
              <a:path extrusionOk="0" h="4152002" w="2900594">
                <a:moveTo>
                  <a:pt x="0" y="0"/>
                </a:moveTo>
                <a:lnTo>
                  <a:pt x="2900594" y="0"/>
                </a:lnTo>
                <a:lnTo>
                  <a:pt x="2900594" y="4152001"/>
                </a:lnTo>
                <a:lnTo>
                  <a:pt x="0" y="4152001"/>
                </a:lnTo>
                <a:lnTo>
                  <a:pt x="0" y="0"/>
                </a:lnTo>
                <a:close/>
              </a:path>
            </a:pathLst>
          </a:custGeom>
          <a:blipFill rotWithShape="1">
            <a:blip r:embed="rId4">
              <a:alphaModFix/>
            </a:blip>
            <a:stretch>
              <a:fillRect b="-452516" l="-1239378" r="-470250" t="0"/>
            </a:stretch>
          </a:blipFill>
          <a:ln>
            <a:noFill/>
          </a:ln>
        </p:spPr>
      </p:sp>
      <p:sp>
        <p:nvSpPr>
          <p:cNvPr id="500" name="Google Shape;500;p23"/>
          <p:cNvSpPr/>
          <p:nvPr/>
        </p:nvSpPr>
        <p:spPr>
          <a:xfrm>
            <a:off x="6730766" y="3200381"/>
            <a:ext cx="4402152" cy="3886238"/>
          </a:xfrm>
          <a:custGeom>
            <a:rect b="b" l="l" r="r" t="t"/>
            <a:pathLst>
              <a:path extrusionOk="0" h="3886238" w="4402152">
                <a:moveTo>
                  <a:pt x="0" y="0"/>
                </a:moveTo>
                <a:lnTo>
                  <a:pt x="4402152" y="0"/>
                </a:lnTo>
                <a:lnTo>
                  <a:pt x="4402152" y="3886238"/>
                </a:lnTo>
                <a:lnTo>
                  <a:pt x="0" y="3886238"/>
                </a:lnTo>
                <a:lnTo>
                  <a:pt x="0" y="0"/>
                </a:lnTo>
                <a:close/>
              </a:path>
            </a:pathLst>
          </a:custGeom>
          <a:blipFill rotWithShape="1">
            <a:blip r:embed="rId4">
              <a:alphaModFix/>
            </a:blip>
            <a:stretch>
              <a:fillRect b="-273071" l="-693446" r="-174513" t="-105993"/>
            </a:stretch>
          </a:blipFill>
          <a:ln>
            <a:noFill/>
          </a:ln>
        </p:spPr>
      </p:sp>
      <p:sp>
        <p:nvSpPr>
          <p:cNvPr id="501" name="Google Shape;501;p23"/>
          <p:cNvSpPr txBox="1"/>
          <p:nvPr/>
        </p:nvSpPr>
        <p:spPr>
          <a:xfrm>
            <a:off x="1028700" y="1598393"/>
            <a:ext cx="8115300"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ABOUT US</a:t>
            </a:r>
            <a:endParaRPr/>
          </a:p>
        </p:txBody>
      </p:sp>
      <p:sp>
        <p:nvSpPr>
          <p:cNvPr id="502" name="Google Shape;502;p23"/>
          <p:cNvSpPr txBox="1"/>
          <p:nvPr/>
        </p:nvSpPr>
        <p:spPr>
          <a:xfrm>
            <a:off x="1028700" y="2957135"/>
            <a:ext cx="5214706" cy="5425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pic>
        <p:nvPicPr>
          <p:cNvPr id="503" name="Google Shape;503;p23"/>
          <p:cNvPicPr preferRelativeResize="0"/>
          <p:nvPr/>
        </p:nvPicPr>
        <p:blipFill>
          <a:blip r:embed="rId5">
            <a:alphaModFix/>
          </a:blip>
          <a:stretch>
            <a:fillRect/>
          </a:stretch>
        </p:blipFill>
        <p:spPr>
          <a:xfrm>
            <a:off x="7116416" y="0"/>
            <a:ext cx="10281044" cy="10287001"/>
          </a:xfrm>
          <a:prstGeom prst="rect">
            <a:avLst/>
          </a:prstGeom>
          <a:noFill/>
          <a:ln>
            <a:noFill/>
          </a:ln>
        </p:spPr>
      </p:pic>
      <p:pic>
        <p:nvPicPr>
          <p:cNvPr id="504" name="Google Shape;504;p23"/>
          <p:cNvPicPr preferRelativeResize="0"/>
          <p:nvPr/>
        </p:nvPicPr>
        <p:blipFill>
          <a:blip r:embed="rId6">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2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10" name="Google Shape;510;p24"/>
          <p:cNvGrpSpPr/>
          <p:nvPr/>
        </p:nvGrpSpPr>
        <p:grpSpPr>
          <a:xfrm>
            <a:off x="17577713" y="-144661"/>
            <a:ext cx="710287" cy="8639976"/>
            <a:chOff x="0" y="-38100"/>
            <a:chExt cx="187071" cy="2275549"/>
          </a:xfrm>
        </p:grpSpPr>
        <p:sp>
          <p:nvSpPr>
            <p:cNvPr id="511" name="Google Shape;511;p24"/>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512" name="Google Shape;512;p24"/>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 name="Google Shape;513;p24"/>
          <p:cNvGrpSpPr/>
          <p:nvPr/>
        </p:nvGrpSpPr>
        <p:grpSpPr>
          <a:xfrm>
            <a:off x="17577713" y="8237914"/>
            <a:ext cx="710287" cy="1096874"/>
            <a:chOff x="0" y="-38100"/>
            <a:chExt cx="187071" cy="288889"/>
          </a:xfrm>
        </p:grpSpPr>
        <p:sp>
          <p:nvSpPr>
            <p:cNvPr id="514" name="Google Shape;514;p24"/>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515" name="Google Shape;515;p24"/>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 name="Google Shape;516;p24"/>
          <p:cNvGrpSpPr/>
          <p:nvPr/>
        </p:nvGrpSpPr>
        <p:grpSpPr>
          <a:xfrm>
            <a:off x="17577713" y="9190126"/>
            <a:ext cx="710287" cy="1096874"/>
            <a:chOff x="0" y="-38100"/>
            <a:chExt cx="187071" cy="288889"/>
          </a:xfrm>
        </p:grpSpPr>
        <p:sp>
          <p:nvSpPr>
            <p:cNvPr id="517" name="Google Shape;517;p24"/>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518" name="Google Shape;518;p24"/>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24"/>
          <p:cNvGrpSpPr/>
          <p:nvPr/>
        </p:nvGrpSpPr>
        <p:grpSpPr>
          <a:xfrm>
            <a:off x="17747189" y="778812"/>
            <a:ext cx="383645" cy="189302"/>
            <a:chOff x="0" y="17956"/>
            <a:chExt cx="511526" cy="252403"/>
          </a:xfrm>
        </p:grpSpPr>
        <p:cxnSp>
          <p:nvCxnSpPr>
            <p:cNvPr id="520" name="Google Shape;520;p24"/>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521" name="Google Shape;521;p24"/>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522" name="Google Shape;522;p24"/>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523" name="Google Shape;523;p24"/>
          <p:cNvSpPr txBox="1"/>
          <p:nvPr/>
        </p:nvSpPr>
        <p:spPr>
          <a:xfrm>
            <a:off x="9530097" y="1038225"/>
            <a:ext cx="7238867"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OUR History</a:t>
            </a:r>
            <a:endParaRPr/>
          </a:p>
        </p:txBody>
      </p:sp>
      <p:sp>
        <p:nvSpPr>
          <p:cNvPr id="524" name="Google Shape;524;p24"/>
          <p:cNvSpPr txBox="1"/>
          <p:nvPr/>
        </p:nvSpPr>
        <p:spPr>
          <a:xfrm>
            <a:off x="9718584" y="2417186"/>
            <a:ext cx="6861900" cy="674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Is a rich tapestry woven from countless stories, triumphs, and challenges that have shaped who we are today. From the ancient civilizations that laid the foundations of human knowledge to the groundbreaking discoveries of the modern era, each chapter in our collective past offers valuable lessons and inspiration.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Centuries ago, people gathered around fires, sharing tales of heroism and hardship, passing down wisdom through generations. These early narratives helped build the cultural and moral frameworks that still influence us. As time marched on, great empires rose and fell, leaving behind legacies of art, science, and philosophy that continue to resonate.</a:t>
            </a:r>
            <a:endParaRPr/>
          </a:p>
        </p:txBody>
      </p:sp>
      <p:pic>
        <p:nvPicPr>
          <p:cNvPr id="525" name="Google Shape;525;p24"/>
          <p:cNvPicPr preferRelativeResize="0"/>
          <p:nvPr/>
        </p:nvPicPr>
        <p:blipFill>
          <a:blip r:embed="rId4">
            <a:alphaModFix/>
          </a:blip>
          <a:stretch>
            <a:fillRect/>
          </a:stretch>
        </p:blipFill>
        <p:spPr>
          <a:xfrm>
            <a:off x="-1" y="0"/>
            <a:ext cx="8867054" cy="10287001"/>
          </a:xfrm>
          <a:prstGeom prst="rect">
            <a:avLst/>
          </a:prstGeom>
          <a:noFill/>
          <a:ln>
            <a:noFill/>
          </a:ln>
        </p:spPr>
      </p:pic>
      <p:pic>
        <p:nvPicPr>
          <p:cNvPr id="526" name="Google Shape;526;p24"/>
          <p:cNvPicPr preferRelativeResize="0"/>
          <p:nvPr/>
        </p:nvPicPr>
        <p:blipFill>
          <a:blip r:embed="rId5">
            <a:alphaModFix/>
          </a:blip>
          <a:stretch>
            <a:fillRect/>
          </a:stretch>
        </p:blipFill>
        <p:spPr>
          <a:xfrm>
            <a:off x="9530112" y="10287005"/>
            <a:ext cx="257025" cy="1404644"/>
          </a:xfrm>
          <a:prstGeom prst="rect">
            <a:avLst/>
          </a:prstGeom>
          <a:noFill/>
          <a:ln>
            <a:noFill/>
          </a:ln>
        </p:spPr>
      </p:pic>
      <p:pic>
        <p:nvPicPr>
          <p:cNvPr id="527" name="Google Shape;527;p24"/>
          <p:cNvPicPr preferRelativeResize="0"/>
          <p:nvPr/>
        </p:nvPicPr>
        <p:blipFill>
          <a:blip r:embed="rId5">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2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33" name="Google Shape;533;p25"/>
          <p:cNvGrpSpPr/>
          <p:nvPr/>
        </p:nvGrpSpPr>
        <p:grpSpPr>
          <a:xfrm>
            <a:off x="17577713" y="-144661"/>
            <a:ext cx="710287" cy="8639976"/>
            <a:chOff x="0" y="-38100"/>
            <a:chExt cx="187071" cy="2275549"/>
          </a:xfrm>
        </p:grpSpPr>
        <p:sp>
          <p:nvSpPr>
            <p:cNvPr id="534" name="Google Shape;534;p25"/>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535" name="Google Shape;535;p25"/>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25"/>
          <p:cNvGrpSpPr/>
          <p:nvPr/>
        </p:nvGrpSpPr>
        <p:grpSpPr>
          <a:xfrm>
            <a:off x="17577713" y="8237914"/>
            <a:ext cx="710287" cy="1096874"/>
            <a:chOff x="0" y="-38100"/>
            <a:chExt cx="187071" cy="288889"/>
          </a:xfrm>
        </p:grpSpPr>
        <p:sp>
          <p:nvSpPr>
            <p:cNvPr id="537" name="Google Shape;537;p25"/>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538" name="Google Shape;538;p25"/>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25"/>
          <p:cNvGrpSpPr/>
          <p:nvPr/>
        </p:nvGrpSpPr>
        <p:grpSpPr>
          <a:xfrm>
            <a:off x="17577713" y="9190126"/>
            <a:ext cx="710287" cy="1096874"/>
            <a:chOff x="0" y="-38100"/>
            <a:chExt cx="187071" cy="288889"/>
          </a:xfrm>
        </p:grpSpPr>
        <p:sp>
          <p:nvSpPr>
            <p:cNvPr id="540" name="Google Shape;540;p25"/>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541" name="Google Shape;541;p25"/>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42" name="Google Shape;542;p25"/>
          <p:cNvCxnSpPr/>
          <p:nvPr/>
        </p:nvCxnSpPr>
        <p:spPr>
          <a:xfrm>
            <a:off x="1003475" y="4830084"/>
            <a:ext cx="14636445" cy="0"/>
          </a:xfrm>
          <a:prstGeom prst="straightConnector1">
            <a:avLst/>
          </a:prstGeom>
          <a:noFill/>
          <a:ln cap="flat" cmpd="sng" w="47625">
            <a:solidFill>
              <a:srgbClr val="000000"/>
            </a:solidFill>
            <a:prstDash val="solid"/>
            <a:round/>
            <a:headEnd len="sm" w="sm" type="none"/>
            <a:tailEnd len="sm" w="sm" type="none"/>
          </a:ln>
        </p:spPr>
      </p:cxnSp>
      <p:grpSp>
        <p:nvGrpSpPr>
          <p:cNvPr id="543" name="Google Shape;543;p25"/>
          <p:cNvGrpSpPr/>
          <p:nvPr/>
        </p:nvGrpSpPr>
        <p:grpSpPr>
          <a:xfrm>
            <a:off x="17747189" y="778812"/>
            <a:ext cx="383645" cy="189302"/>
            <a:chOff x="0" y="17956"/>
            <a:chExt cx="511526" cy="252403"/>
          </a:xfrm>
        </p:grpSpPr>
        <p:cxnSp>
          <p:nvCxnSpPr>
            <p:cNvPr id="544" name="Google Shape;544;p25"/>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545" name="Google Shape;545;p25"/>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546" name="Google Shape;546;p25"/>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547" name="Google Shape;547;p25"/>
          <p:cNvSpPr txBox="1"/>
          <p:nvPr/>
        </p:nvSpPr>
        <p:spPr>
          <a:xfrm>
            <a:off x="1028700" y="1388798"/>
            <a:ext cx="7238867"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OUR History</a:t>
            </a:r>
            <a:endParaRPr/>
          </a:p>
        </p:txBody>
      </p:sp>
      <p:sp>
        <p:nvSpPr>
          <p:cNvPr id="548" name="Google Shape;548;p25"/>
          <p:cNvSpPr txBox="1"/>
          <p:nvPr/>
        </p:nvSpPr>
        <p:spPr>
          <a:xfrm>
            <a:off x="1028700" y="7239812"/>
            <a:ext cx="4178409" cy="44958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ADD A MAIN POINT</a:t>
            </a:r>
            <a:endParaRPr/>
          </a:p>
        </p:txBody>
      </p:sp>
      <p:sp>
        <p:nvSpPr>
          <p:cNvPr id="549" name="Google Shape;549;p25"/>
          <p:cNvSpPr txBox="1"/>
          <p:nvPr/>
        </p:nvSpPr>
        <p:spPr>
          <a:xfrm>
            <a:off x="7054795" y="7239812"/>
            <a:ext cx="4178409" cy="44958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ADD A MAIN POINT</a:t>
            </a:r>
            <a:endParaRPr/>
          </a:p>
        </p:txBody>
      </p:sp>
      <p:sp>
        <p:nvSpPr>
          <p:cNvPr id="550" name="Google Shape;550;p25"/>
          <p:cNvSpPr txBox="1"/>
          <p:nvPr/>
        </p:nvSpPr>
        <p:spPr>
          <a:xfrm>
            <a:off x="13081055" y="7239812"/>
            <a:ext cx="4178409" cy="44958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ADD A MAIN POINT</a:t>
            </a:r>
            <a:endParaRPr/>
          </a:p>
        </p:txBody>
      </p:sp>
      <p:sp>
        <p:nvSpPr>
          <p:cNvPr id="551" name="Google Shape;551;p25"/>
          <p:cNvSpPr txBox="1"/>
          <p:nvPr/>
        </p:nvSpPr>
        <p:spPr>
          <a:xfrm>
            <a:off x="1028700" y="7802095"/>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552" name="Google Shape;552;p25"/>
          <p:cNvSpPr txBox="1"/>
          <p:nvPr/>
        </p:nvSpPr>
        <p:spPr>
          <a:xfrm>
            <a:off x="7054795" y="7802095"/>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553" name="Google Shape;553;p25"/>
          <p:cNvSpPr txBox="1"/>
          <p:nvPr/>
        </p:nvSpPr>
        <p:spPr>
          <a:xfrm>
            <a:off x="13081055" y="7802095"/>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pic>
        <p:nvPicPr>
          <p:cNvPr id="554" name="Google Shape;554;p25"/>
          <p:cNvPicPr preferRelativeResize="0"/>
          <p:nvPr/>
        </p:nvPicPr>
        <p:blipFill>
          <a:blip r:embed="rId4">
            <a:alphaModFix/>
          </a:blip>
          <a:stretch>
            <a:fillRect/>
          </a:stretch>
        </p:blipFill>
        <p:spPr>
          <a:xfrm>
            <a:off x="10631246" y="504359"/>
            <a:ext cx="4178425" cy="2824249"/>
          </a:xfrm>
          <a:prstGeom prst="rect">
            <a:avLst/>
          </a:prstGeom>
          <a:noFill/>
          <a:ln>
            <a:noFill/>
          </a:ln>
        </p:spPr>
      </p:pic>
      <p:pic>
        <p:nvPicPr>
          <p:cNvPr id="555" name="Google Shape;555;p25"/>
          <p:cNvPicPr preferRelativeResize="0"/>
          <p:nvPr/>
        </p:nvPicPr>
        <p:blipFill>
          <a:blip r:embed="rId5">
            <a:alphaModFix/>
          </a:blip>
          <a:stretch>
            <a:fillRect/>
          </a:stretch>
        </p:blipFill>
        <p:spPr>
          <a:xfrm>
            <a:off x="17810512" y="8603605"/>
            <a:ext cx="257025" cy="1404644"/>
          </a:xfrm>
          <a:prstGeom prst="rect">
            <a:avLst/>
          </a:prstGeom>
          <a:noFill/>
          <a:ln>
            <a:noFill/>
          </a:ln>
        </p:spPr>
      </p:pic>
      <p:pic>
        <p:nvPicPr>
          <p:cNvPr id="556" name="Google Shape;556;p25"/>
          <p:cNvPicPr preferRelativeResize="0"/>
          <p:nvPr/>
        </p:nvPicPr>
        <p:blipFill>
          <a:blip r:embed="rId6">
            <a:alphaModFix/>
          </a:blip>
          <a:stretch>
            <a:fillRect/>
          </a:stretch>
        </p:blipFill>
        <p:spPr>
          <a:xfrm>
            <a:off x="830925" y="3582975"/>
            <a:ext cx="15311790" cy="2542000"/>
          </a:xfrm>
          <a:prstGeom prst="rect">
            <a:avLst/>
          </a:prstGeom>
          <a:noFill/>
          <a:ln>
            <a:noFill/>
          </a:ln>
        </p:spPr>
      </p:pic>
      <p:pic>
        <p:nvPicPr>
          <p:cNvPr id="557" name="Google Shape;557;p25"/>
          <p:cNvPicPr preferRelativeResize="0"/>
          <p:nvPr/>
        </p:nvPicPr>
        <p:blipFill>
          <a:blip r:embed="rId7">
            <a:alphaModFix/>
          </a:blip>
          <a:stretch>
            <a:fillRect/>
          </a:stretch>
        </p:blipFill>
        <p:spPr>
          <a:xfrm>
            <a:off x="8105275" y="4100329"/>
            <a:ext cx="1412450" cy="1374128"/>
          </a:xfrm>
          <a:prstGeom prst="rect">
            <a:avLst/>
          </a:prstGeom>
          <a:noFill/>
          <a:ln>
            <a:noFill/>
          </a:ln>
        </p:spPr>
      </p:pic>
      <p:pic>
        <p:nvPicPr>
          <p:cNvPr id="558" name="Google Shape;558;p25"/>
          <p:cNvPicPr preferRelativeResize="0"/>
          <p:nvPr/>
        </p:nvPicPr>
        <p:blipFill>
          <a:blip r:embed="rId8">
            <a:alphaModFix/>
          </a:blip>
          <a:stretch>
            <a:fillRect/>
          </a:stretch>
        </p:blipFill>
        <p:spPr>
          <a:xfrm>
            <a:off x="14254695" y="4039132"/>
            <a:ext cx="1222775" cy="1496531"/>
          </a:xfrm>
          <a:prstGeom prst="rect">
            <a:avLst/>
          </a:prstGeom>
          <a:noFill/>
          <a:ln>
            <a:noFill/>
          </a:ln>
        </p:spPr>
      </p:pic>
      <p:pic>
        <p:nvPicPr>
          <p:cNvPr id="559" name="Google Shape;559;p25"/>
          <p:cNvPicPr preferRelativeResize="0"/>
          <p:nvPr/>
        </p:nvPicPr>
        <p:blipFill>
          <a:blip r:embed="rId9">
            <a:alphaModFix/>
          </a:blip>
          <a:stretch>
            <a:fillRect/>
          </a:stretch>
        </p:blipFill>
        <p:spPr>
          <a:xfrm>
            <a:off x="1393395" y="4132706"/>
            <a:ext cx="1412450" cy="141856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65" name="Google Shape;565;p26"/>
          <p:cNvGrpSpPr/>
          <p:nvPr/>
        </p:nvGrpSpPr>
        <p:grpSpPr>
          <a:xfrm>
            <a:off x="-1735845" y="-3002837"/>
            <a:ext cx="9701046" cy="9701046"/>
            <a:chOff x="0" y="0"/>
            <a:chExt cx="812800" cy="812800"/>
          </a:xfrm>
        </p:grpSpPr>
        <p:sp>
          <p:nvSpPr>
            <p:cNvPr id="566" name="Google Shape;56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E5BD">
                <a:alpha val="7725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8" name="Google Shape;568;p26"/>
          <p:cNvSpPr txBox="1"/>
          <p:nvPr/>
        </p:nvSpPr>
        <p:spPr>
          <a:xfrm>
            <a:off x="726333" y="973455"/>
            <a:ext cx="7238867" cy="4170045"/>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27"/>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574" name="Google Shape;574;p27"/>
          <p:cNvPicPr preferRelativeResize="0"/>
          <p:nvPr/>
        </p:nvPicPr>
        <p:blipFill>
          <a:blip r:embed="rId4">
            <a:alphaModFix/>
          </a:blip>
          <a:stretch>
            <a:fillRect/>
          </a:stretch>
        </p:blipFill>
        <p:spPr>
          <a:xfrm>
            <a:off x="6861935" y="929625"/>
            <a:ext cx="9585814" cy="8640025"/>
          </a:xfrm>
          <a:prstGeom prst="rect">
            <a:avLst/>
          </a:prstGeom>
          <a:noFill/>
          <a:ln>
            <a:noFill/>
          </a:ln>
        </p:spPr>
      </p:pic>
      <p:grpSp>
        <p:nvGrpSpPr>
          <p:cNvPr id="575" name="Google Shape;575;p27"/>
          <p:cNvGrpSpPr/>
          <p:nvPr/>
        </p:nvGrpSpPr>
        <p:grpSpPr>
          <a:xfrm>
            <a:off x="17577713" y="-144661"/>
            <a:ext cx="710287" cy="8639976"/>
            <a:chOff x="0" y="-38100"/>
            <a:chExt cx="187071" cy="2275549"/>
          </a:xfrm>
        </p:grpSpPr>
        <p:sp>
          <p:nvSpPr>
            <p:cNvPr id="576" name="Google Shape;576;p27"/>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577" name="Google Shape;577;p27"/>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27"/>
          <p:cNvGrpSpPr/>
          <p:nvPr/>
        </p:nvGrpSpPr>
        <p:grpSpPr>
          <a:xfrm>
            <a:off x="17577713" y="8237914"/>
            <a:ext cx="710287" cy="1096874"/>
            <a:chOff x="0" y="-38100"/>
            <a:chExt cx="187071" cy="288889"/>
          </a:xfrm>
        </p:grpSpPr>
        <p:sp>
          <p:nvSpPr>
            <p:cNvPr id="579" name="Google Shape;579;p27"/>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580" name="Google Shape;580;p27"/>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27"/>
          <p:cNvGrpSpPr/>
          <p:nvPr/>
        </p:nvGrpSpPr>
        <p:grpSpPr>
          <a:xfrm>
            <a:off x="17577713" y="9190126"/>
            <a:ext cx="710287" cy="1096874"/>
            <a:chOff x="0" y="-38100"/>
            <a:chExt cx="187071" cy="288889"/>
          </a:xfrm>
        </p:grpSpPr>
        <p:sp>
          <p:nvSpPr>
            <p:cNvPr id="582" name="Google Shape;582;p27"/>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583" name="Google Shape;583;p27"/>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27"/>
          <p:cNvGrpSpPr/>
          <p:nvPr/>
        </p:nvGrpSpPr>
        <p:grpSpPr>
          <a:xfrm>
            <a:off x="17747189" y="778812"/>
            <a:ext cx="383645" cy="189302"/>
            <a:chOff x="0" y="17956"/>
            <a:chExt cx="511526" cy="252403"/>
          </a:xfrm>
        </p:grpSpPr>
        <p:cxnSp>
          <p:nvCxnSpPr>
            <p:cNvPr id="585" name="Google Shape;585;p27"/>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586" name="Google Shape;586;p27"/>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587" name="Google Shape;587;p27"/>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588" name="Google Shape;588;p27"/>
          <p:cNvSpPr txBox="1"/>
          <p:nvPr/>
        </p:nvSpPr>
        <p:spPr>
          <a:xfrm>
            <a:off x="1028700" y="2805517"/>
            <a:ext cx="12804900" cy="359820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WRITE AN ORIGINAL STATEMENT OR INSPIRING QUOTE</a:t>
            </a:r>
            <a:endParaRPr/>
          </a:p>
        </p:txBody>
      </p:sp>
      <p:sp>
        <p:nvSpPr>
          <p:cNvPr id="589" name="Google Shape;589;p27"/>
          <p:cNvSpPr txBox="1"/>
          <p:nvPr/>
        </p:nvSpPr>
        <p:spPr>
          <a:xfrm>
            <a:off x="1104900" y="6789968"/>
            <a:ext cx="128049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 Include a credit, citation, or supporting message</a:t>
            </a:r>
            <a:endParaRPr/>
          </a:p>
        </p:txBody>
      </p:sp>
      <p:pic>
        <p:nvPicPr>
          <p:cNvPr id="590" name="Google Shape;590;p27"/>
          <p:cNvPicPr preferRelativeResize="0"/>
          <p:nvPr/>
        </p:nvPicPr>
        <p:blipFill>
          <a:blip r:embed="rId5">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28"/>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596" name="Google Shape;596;p28"/>
          <p:cNvPicPr preferRelativeResize="0"/>
          <p:nvPr/>
        </p:nvPicPr>
        <p:blipFill>
          <a:blip r:embed="rId4">
            <a:alphaModFix/>
          </a:blip>
          <a:stretch>
            <a:fillRect/>
          </a:stretch>
        </p:blipFill>
        <p:spPr>
          <a:xfrm>
            <a:off x="9682402" y="0"/>
            <a:ext cx="9701223" cy="10287002"/>
          </a:xfrm>
          <a:prstGeom prst="rect">
            <a:avLst/>
          </a:prstGeom>
          <a:noFill/>
          <a:ln>
            <a:noFill/>
          </a:ln>
        </p:spPr>
      </p:pic>
      <p:pic>
        <p:nvPicPr>
          <p:cNvPr id="597" name="Google Shape;597;p28"/>
          <p:cNvPicPr preferRelativeResize="0"/>
          <p:nvPr/>
        </p:nvPicPr>
        <p:blipFill>
          <a:blip r:embed="rId5">
            <a:alphaModFix/>
          </a:blip>
          <a:stretch>
            <a:fillRect/>
          </a:stretch>
        </p:blipFill>
        <p:spPr>
          <a:xfrm>
            <a:off x="5172274" y="3240287"/>
            <a:ext cx="5205524" cy="6964724"/>
          </a:xfrm>
          <a:prstGeom prst="rect">
            <a:avLst/>
          </a:prstGeom>
          <a:noFill/>
          <a:ln>
            <a:noFill/>
          </a:ln>
        </p:spPr>
      </p:pic>
      <p:grpSp>
        <p:nvGrpSpPr>
          <p:cNvPr id="598" name="Google Shape;598;p28"/>
          <p:cNvGrpSpPr/>
          <p:nvPr/>
        </p:nvGrpSpPr>
        <p:grpSpPr>
          <a:xfrm>
            <a:off x="17577713" y="-144661"/>
            <a:ext cx="710287" cy="8639976"/>
            <a:chOff x="0" y="-38100"/>
            <a:chExt cx="187071" cy="2275549"/>
          </a:xfrm>
        </p:grpSpPr>
        <p:sp>
          <p:nvSpPr>
            <p:cNvPr id="599" name="Google Shape;599;p28"/>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600" name="Google Shape;600;p28"/>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1" name="Google Shape;601;p28"/>
          <p:cNvGrpSpPr/>
          <p:nvPr/>
        </p:nvGrpSpPr>
        <p:grpSpPr>
          <a:xfrm>
            <a:off x="17577713" y="8237914"/>
            <a:ext cx="710287" cy="1096874"/>
            <a:chOff x="0" y="-38100"/>
            <a:chExt cx="187071" cy="288889"/>
          </a:xfrm>
        </p:grpSpPr>
        <p:sp>
          <p:nvSpPr>
            <p:cNvPr id="602" name="Google Shape;602;p28"/>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603" name="Google Shape;603;p28"/>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4" name="Google Shape;604;p28"/>
          <p:cNvGrpSpPr/>
          <p:nvPr/>
        </p:nvGrpSpPr>
        <p:grpSpPr>
          <a:xfrm>
            <a:off x="17577713" y="9190126"/>
            <a:ext cx="710287" cy="1096874"/>
            <a:chOff x="0" y="-38100"/>
            <a:chExt cx="187071" cy="288889"/>
          </a:xfrm>
        </p:grpSpPr>
        <p:sp>
          <p:nvSpPr>
            <p:cNvPr id="605" name="Google Shape;605;p28"/>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606" name="Google Shape;606;p28"/>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7" name="Google Shape;607;p28"/>
          <p:cNvGrpSpPr/>
          <p:nvPr/>
        </p:nvGrpSpPr>
        <p:grpSpPr>
          <a:xfrm>
            <a:off x="17747189" y="778812"/>
            <a:ext cx="383645" cy="189302"/>
            <a:chOff x="0" y="17956"/>
            <a:chExt cx="511526" cy="252403"/>
          </a:xfrm>
        </p:grpSpPr>
        <p:cxnSp>
          <p:nvCxnSpPr>
            <p:cNvPr id="608" name="Google Shape;608;p28"/>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609" name="Google Shape;609;p28"/>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610" name="Google Shape;610;p28"/>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611" name="Google Shape;611;p28"/>
          <p:cNvSpPr txBox="1"/>
          <p:nvPr/>
        </p:nvSpPr>
        <p:spPr>
          <a:xfrm>
            <a:off x="1028700" y="1989199"/>
            <a:ext cx="6831593"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CONTACT US</a:t>
            </a:r>
            <a:endParaRPr/>
          </a:p>
        </p:txBody>
      </p:sp>
      <p:sp>
        <p:nvSpPr>
          <p:cNvPr id="612" name="Google Shape;612;p28"/>
          <p:cNvSpPr txBox="1"/>
          <p:nvPr/>
        </p:nvSpPr>
        <p:spPr>
          <a:xfrm>
            <a:off x="1716133" y="3833010"/>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 Anywhere St., Any City,ST 12345</a:t>
            </a:r>
            <a:endParaRPr/>
          </a:p>
        </p:txBody>
      </p:sp>
      <p:sp>
        <p:nvSpPr>
          <p:cNvPr id="613" name="Google Shape;613;p28"/>
          <p:cNvSpPr txBox="1"/>
          <p:nvPr/>
        </p:nvSpPr>
        <p:spPr>
          <a:xfrm>
            <a:off x="1716133" y="4758633"/>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123-456-7890</a:t>
            </a:r>
            <a:endParaRPr/>
          </a:p>
        </p:txBody>
      </p:sp>
      <p:sp>
        <p:nvSpPr>
          <p:cNvPr id="614" name="Google Shape;614;p28"/>
          <p:cNvSpPr txBox="1"/>
          <p:nvPr/>
        </p:nvSpPr>
        <p:spPr>
          <a:xfrm>
            <a:off x="1716133" y="564719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hello@reallygreatsite.com</a:t>
            </a:r>
            <a:endParaRPr/>
          </a:p>
        </p:txBody>
      </p:sp>
      <p:sp>
        <p:nvSpPr>
          <p:cNvPr id="615" name="Google Shape;615;p28"/>
          <p:cNvSpPr txBox="1"/>
          <p:nvPr/>
        </p:nvSpPr>
        <p:spPr>
          <a:xfrm>
            <a:off x="1716133" y="7428838"/>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reallygreatsite.com</a:t>
            </a:r>
            <a:endParaRPr/>
          </a:p>
        </p:txBody>
      </p:sp>
      <p:sp>
        <p:nvSpPr>
          <p:cNvPr id="616" name="Google Shape;616;p28"/>
          <p:cNvSpPr txBox="1"/>
          <p:nvPr/>
        </p:nvSpPr>
        <p:spPr>
          <a:xfrm>
            <a:off x="1716133" y="6524536"/>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a:t>
            </a:r>
            <a:endParaRPr/>
          </a:p>
        </p:txBody>
      </p:sp>
      <p:pic>
        <p:nvPicPr>
          <p:cNvPr id="617" name="Google Shape;617;p28"/>
          <p:cNvPicPr preferRelativeResize="0"/>
          <p:nvPr/>
        </p:nvPicPr>
        <p:blipFill>
          <a:blip r:embed="rId6">
            <a:alphaModFix/>
          </a:blip>
          <a:stretch>
            <a:fillRect/>
          </a:stretch>
        </p:blipFill>
        <p:spPr>
          <a:xfrm>
            <a:off x="1239700" y="3860046"/>
            <a:ext cx="308750" cy="3970525"/>
          </a:xfrm>
          <a:prstGeom prst="rect">
            <a:avLst/>
          </a:prstGeom>
          <a:noFill/>
          <a:ln>
            <a:noFill/>
          </a:ln>
        </p:spPr>
      </p:pic>
      <p:pic>
        <p:nvPicPr>
          <p:cNvPr id="618" name="Google Shape;618;p28"/>
          <p:cNvPicPr preferRelativeResize="0"/>
          <p:nvPr/>
        </p:nvPicPr>
        <p:blipFill>
          <a:blip r:embed="rId7">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5BD"/>
        </a:solidFill>
      </p:bgPr>
    </p:bg>
    <p:spTree>
      <p:nvGrpSpPr>
        <p:cNvPr id="622" name="Shape 622"/>
        <p:cNvGrpSpPr/>
        <p:nvPr/>
      </p:nvGrpSpPr>
      <p:grpSpPr>
        <a:xfrm>
          <a:off x="0" y="0"/>
          <a:ext cx="0" cy="0"/>
          <a:chOff x="0" y="0"/>
          <a:chExt cx="0" cy="0"/>
        </a:xfrm>
      </p:grpSpPr>
      <p:pic>
        <p:nvPicPr>
          <p:cNvPr id="623" name="Google Shape;623;p2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624" name="Google Shape;624;p29"/>
          <p:cNvPicPr preferRelativeResize="0"/>
          <p:nvPr/>
        </p:nvPicPr>
        <p:blipFill>
          <a:blip r:embed="rId4">
            <a:alphaModFix/>
          </a:blip>
          <a:stretch>
            <a:fillRect/>
          </a:stretch>
        </p:blipFill>
        <p:spPr>
          <a:xfrm>
            <a:off x="8552700" y="1589862"/>
            <a:ext cx="9141701" cy="7874065"/>
          </a:xfrm>
          <a:prstGeom prst="rect">
            <a:avLst/>
          </a:prstGeom>
          <a:noFill/>
          <a:ln>
            <a:noFill/>
          </a:ln>
        </p:spPr>
      </p:pic>
      <p:sp>
        <p:nvSpPr>
          <p:cNvPr id="625" name="Google Shape;625;p29"/>
          <p:cNvSpPr txBox="1"/>
          <p:nvPr/>
        </p:nvSpPr>
        <p:spPr>
          <a:xfrm>
            <a:off x="1028700" y="784801"/>
            <a:ext cx="5798961" cy="2093595"/>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RESOURCE </a:t>
            </a:r>
            <a:endParaRPr/>
          </a:p>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PAGE</a:t>
            </a:r>
            <a:endParaRPr/>
          </a:p>
        </p:txBody>
      </p:sp>
      <p:sp>
        <p:nvSpPr>
          <p:cNvPr id="626" name="Google Shape;626;p29"/>
          <p:cNvSpPr txBox="1"/>
          <p:nvPr/>
        </p:nvSpPr>
        <p:spPr>
          <a:xfrm>
            <a:off x="1028700" y="341185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Don't forget to delete this page before presenting. </a:t>
            </a:r>
            <a:endParaRPr/>
          </a:p>
        </p:txBody>
      </p:sp>
      <p:sp>
        <p:nvSpPr>
          <p:cNvPr id="627" name="Google Shape;627;p29"/>
          <p:cNvSpPr txBox="1"/>
          <p:nvPr/>
        </p:nvSpPr>
        <p:spPr>
          <a:xfrm>
            <a:off x="1028700" y="4694491"/>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000000"/>
                </a:solidFill>
                <a:latin typeface="Open Sans"/>
                <a:ea typeface="Open Sans"/>
                <a:cs typeface="Open Sans"/>
                <a:sym typeface="Open Sans"/>
              </a:rPr>
              <a:t>This presentation template uses the following free fonts:</a:t>
            </a:r>
            <a:endParaRPr/>
          </a:p>
        </p:txBody>
      </p:sp>
      <p:sp>
        <p:nvSpPr>
          <p:cNvPr id="628" name="Google Shape;628;p29"/>
          <p:cNvSpPr txBox="1"/>
          <p:nvPr/>
        </p:nvSpPr>
        <p:spPr>
          <a:xfrm>
            <a:off x="1028700" y="5803344"/>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Archivo Black</a:t>
            </a:r>
            <a:endParaRPr/>
          </a:p>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Archivo Black</a:t>
            </a:r>
            <a:endParaRPr/>
          </a:p>
          <a:p>
            <a:pPr indent="-179433" lvl="1" marL="358867"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1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89" name="Google Shape;189;p12"/>
          <p:cNvPicPr preferRelativeResize="0"/>
          <p:nvPr/>
        </p:nvPicPr>
        <p:blipFill>
          <a:blip r:embed="rId4">
            <a:alphaModFix/>
          </a:blip>
          <a:stretch>
            <a:fillRect/>
          </a:stretch>
        </p:blipFill>
        <p:spPr>
          <a:xfrm>
            <a:off x="1028675" y="3232124"/>
            <a:ext cx="3553574" cy="3559663"/>
          </a:xfrm>
          <a:prstGeom prst="rect">
            <a:avLst/>
          </a:prstGeom>
          <a:noFill/>
          <a:ln>
            <a:noFill/>
          </a:ln>
        </p:spPr>
      </p:pic>
      <p:pic>
        <p:nvPicPr>
          <p:cNvPr id="190" name="Google Shape;190;p12"/>
          <p:cNvPicPr preferRelativeResize="0"/>
          <p:nvPr/>
        </p:nvPicPr>
        <p:blipFill>
          <a:blip r:embed="rId4">
            <a:alphaModFix/>
          </a:blip>
          <a:stretch>
            <a:fillRect/>
          </a:stretch>
        </p:blipFill>
        <p:spPr>
          <a:xfrm>
            <a:off x="6708100" y="3232124"/>
            <a:ext cx="3553574" cy="3559663"/>
          </a:xfrm>
          <a:prstGeom prst="rect">
            <a:avLst/>
          </a:prstGeom>
          <a:noFill/>
          <a:ln>
            <a:noFill/>
          </a:ln>
        </p:spPr>
      </p:pic>
      <p:pic>
        <p:nvPicPr>
          <p:cNvPr id="191" name="Google Shape;191;p12"/>
          <p:cNvPicPr preferRelativeResize="0"/>
          <p:nvPr/>
        </p:nvPicPr>
        <p:blipFill>
          <a:blip r:embed="rId4">
            <a:alphaModFix/>
          </a:blip>
          <a:stretch>
            <a:fillRect/>
          </a:stretch>
        </p:blipFill>
        <p:spPr>
          <a:xfrm>
            <a:off x="12261700" y="3232124"/>
            <a:ext cx="3553574" cy="3559663"/>
          </a:xfrm>
          <a:prstGeom prst="rect">
            <a:avLst/>
          </a:prstGeom>
          <a:noFill/>
          <a:ln>
            <a:noFill/>
          </a:ln>
        </p:spPr>
      </p:pic>
      <p:grpSp>
        <p:nvGrpSpPr>
          <p:cNvPr id="192" name="Google Shape;192;p12"/>
          <p:cNvGrpSpPr/>
          <p:nvPr/>
        </p:nvGrpSpPr>
        <p:grpSpPr>
          <a:xfrm>
            <a:off x="17577713" y="-144661"/>
            <a:ext cx="710287" cy="8639976"/>
            <a:chOff x="0" y="-38100"/>
            <a:chExt cx="187071" cy="2275549"/>
          </a:xfrm>
        </p:grpSpPr>
        <p:sp>
          <p:nvSpPr>
            <p:cNvPr id="193" name="Google Shape;193;p12"/>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194" name="Google Shape;194;p12"/>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2"/>
          <p:cNvGrpSpPr/>
          <p:nvPr/>
        </p:nvGrpSpPr>
        <p:grpSpPr>
          <a:xfrm>
            <a:off x="17577713" y="8237914"/>
            <a:ext cx="710287" cy="1096874"/>
            <a:chOff x="0" y="-38100"/>
            <a:chExt cx="187071" cy="288889"/>
          </a:xfrm>
        </p:grpSpPr>
        <p:sp>
          <p:nvSpPr>
            <p:cNvPr id="196" name="Google Shape;196;p12"/>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197" name="Google Shape;197;p12"/>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2"/>
          <p:cNvGrpSpPr/>
          <p:nvPr/>
        </p:nvGrpSpPr>
        <p:grpSpPr>
          <a:xfrm>
            <a:off x="17577713" y="9190126"/>
            <a:ext cx="710287" cy="1096874"/>
            <a:chOff x="0" y="-38100"/>
            <a:chExt cx="187071" cy="288889"/>
          </a:xfrm>
        </p:grpSpPr>
        <p:sp>
          <p:nvSpPr>
            <p:cNvPr id="199" name="Google Shape;199;p12"/>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200" name="Google Shape;200;p12"/>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2"/>
          <p:cNvGrpSpPr/>
          <p:nvPr/>
        </p:nvGrpSpPr>
        <p:grpSpPr>
          <a:xfrm>
            <a:off x="17747189" y="778812"/>
            <a:ext cx="383645" cy="189302"/>
            <a:chOff x="0" y="17956"/>
            <a:chExt cx="511526" cy="252403"/>
          </a:xfrm>
        </p:grpSpPr>
        <p:cxnSp>
          <p:nvCxnSpPr>
            <p:cNvPr id="202" name="Google Shape;202;p12"/>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203" name="Google Shape;203;p12"/>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204" name="Google Shape;204;p12"/>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205" name="Google Shape;205;p12"/>
          <p:cNvSpPr txBox="1"/>
          <p:nvPr/>
        </p:nvSpPr>
        <p:spPr>
          <a:xfrm>
            <a:off x="6906364" y="7930295"/>
            <a:ext cx="3830516" cy="44958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OUR PROJECTS</a:t>
            </a:r>
            <a:endParaRPr/>
          </a:p>
        </p:txBody>
      </p:sp>
      <p:sp>
        <p:nvSpPr>
          <p:cNvPr id="206" name="Google Shape;206;p12"/>
          <p:cNvSpPr txBox="1"/>
          <p:nvPr/>
        </p:nvSpPr>
        <p:spPr>
          <a:xfrm>
            <a:off x="1028700" y="7930295"/>
            <a:ext cx="3553564" cy="44958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INTRODUCTION</a:t>
            </a:r>
            <a:endParaRPr/>
          </a:p>
        </p:txBody>
      </p:sp>
      <p:sp>
        <p:nvSpPr>
          <p:cNvPr id="207" name="Google Shape;207;p12"/>
          <p:cNvSpPr txBox="1"/>
          <p:nvPr/>
        </p:nvSpPr>
        <p:spPr>
          <a:xfrm>
            <a:off x="1028700" y="848923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08" name="Google Shape;208;p12"/>
          <p:cNvSpPr txBox="1"/>
          <p:nvPr/>
        </p:nvSpPr>
        <p:spPr>
          <a:xfrm>
            <a:off x="6906364" y="848923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09" name="Google Shape;209;p12"/>
          <p:cNvSpPr txBox="1"/>
          <p:nvPr/>
        </p:nvSpPr>
        <p:spPr>
          <a:xfrm>
            <a:off x="12539827" y="848923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10" name="Google Shape;210;p12"/>
          <p:cNvSpPr txBox="1"/>
          <p:nvPr/>
        </p:nvSpPr>
        <p:spPr>
          <a:xfrm>
            <a:off x="12539827" y="7930295"/>
            <a:ext cx="3794478" cy="44958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ABOUT US</a:t>
            </a:r>
            <a:endParaRPr/>
          </a:p>
        </p:txBody>
      </p:sp>
      <p:sp>
        <p:nvSpPr>
          <p:cNvPr id="211" name="Google Shape;211;p12"/>
          <p:cNvSpPr txBox="1"/>
          <p:nvPr/>
        </p:nvSpPr>
        <p:spPr>
          <a:xfrm>
            <a:off x="1028700" y="1038225"/>
            <a:ext cx="11213339" cy="1055370"/>
          </a:xfrm>
          <a:prstGeom prst="rect">
            <a:avLst/>
          </a:prstGeom>
          <a:noFill/>
          <a:ln>
            <a:noFill/>
          </a:ln>
        </p:spPr>
        <p:txBody>
          <a:bodyPr anchorCtr="0" anchor="t" bIns="0" lIns="0" spcFirstLastPara="1" rIns="0" wrap="square" tIns="0">
            <a:spAutoFit/>
          </a:bodyPr>
          <a:lstStyle/>
          <a:p>
            <a:pPr indent="0" lvl="0"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TABLE OF CONTENTS</a:t>
            </a:r>
            <a:endParaRPr/>
          </a:p>
        </p:txBody>
      </p:sp>
      <p:sp>
        <p:nvSpPr>
          <p:cNvPr id="212" name="Google Shape;212;p12"/>
          <p:cNvSpPr txBox="1"/>
          <p:nvPr/>
        </p:nvSpPr>
        <p:spPr>
          <a:xfrm>
            <a:off x="1503832" y="4127072"/>
            <a:ext cx="2603301" cy="1798320"/>
          </a:xfrm>
          <a:prstGeom prst="rect">
            <a:avLst/>
          </a:prstGeom>
          <a:noFill/>
          <a:ln>
            <a:noFill/>
          </a:ln>
        </p:spPr>
        <p:txBody>
          <a:bodyPr anchorCtr="0" anchor="t" bIns="0" lIns="0" spcFirstLastPara="1" rIns="0" wrap="square" tIns="0">
            <a:spAutoFit/>
          </a:bodyPr>
          <a:lstStyle/>
          <a:p>
            <a:pPr indent="0" lvl="0" marL="0" marR="0" rtl="0" algn="l">
              <a:lnSpc>
                <a:spcPct val="116991"/>
              </a:lnSpc>
              <a:spcBef>
                <a:spcPts val="0"/>
              </a:spcBef>
              <a:spcAft>
                <a:spcPts val="0"/>
              </a:spcAft>
              <a:buNone/>
            </a:pPr>
            <a:r>
              <a:rPr b="0" i="0" lang="en-US" sz="12000" u="none" cap="none" strike="noStrike">
                <a:solidFill>
                  <a:srgbClr val="E4D4B2"/>
                </a:solidFill>
                <a:latin typeface="Archivo Black"/>
                <a:ea typeface="Archivo Black"/>
                <a:cs typeface="Archivo Black"/>
                <a:sym typeface="Archivo Black"/>
              </a:rPr>
              <a:t>01.</a:t>
            </a:r>
            <a:endParaRPr/>
          </a:p>
        </p:txBody>
      </p:sp>
      <p:sp>
        <p:nvSpPr>
          <p:cNvPr id="213" name="Google Shape;213;p12"/>
          <p:cNvSpPr txBox="1"/>
          <p:nvPr/>
        </p:nvSpPr>
        <p:spPr>
          <a:xfrm>
            <a:off x="7420801" y="4127072"/>
            <a:ext cx="2603301" cy="1798320"/>
          </a:xfrm>
          <a:prstGeom prst="rect">
            <a:avLst/>
          </a:prstGeom>
          <a:noFill/>
          <a:ln>
            <a:noFill/>
          </a:ln>
        </p:spPr>
        <p:txBody>
          <a:bodyPr anchorCtr="0" anchor="t" bIns="0" lIns="0" spcFirstLastPara="1" rIns="0" wrap="square" tIns="0">
            <a:spAutoFit/>
          </a:bodyPr>
          <a:lstStyle/>
          <a:p>
            <a:pPr indent="0" lvl="0" marL="0" marR="0" rtl="0" algn="l">
              <a:lnSpc>
                <a:spcPct val="116991"/>
              </a:lnSpc>
              <a:spcBef>
                <a:spcPts val="0"/>
              </a:spcBef>
              <a:spcAft>
                <a:spcPts val="0"/>
              </a:spcAft>
              <a:buNone/>
            </a:pPr>
            <a:r>
              <a:rPr b="0" i="0" lang="en-US" sz="12000" u="none" cap="none" strike="noStrike">
                <a:solidFill>
                  <a:srgbClr val="E4D4B2"/>
                </a:solidFill>
                <a:latin typeface="Archivo Black"/>
                <a:ea typeface="Archivo Black"/>
                <a:cs typeface="Archivo Black"/>
                <a:sym typeface="Archivo Black"/>
              </a:rPr>
              <a:t>02.</a:t>
            </a:r>
            <a:endParaRPr/>
          </a:p>
        </p:txBody>
      </p:sp>
      <p:sp>
        <p:nvSpPr>
          <p:cNvPr id="214" name="Google Shape;214;p12"/>
          <p:cNvSpPr txBox="1"/>
          <p:nvPr/>
        </p:nvSpPr>
        <p:spPr>
          <a:xfrm>
            <a:off x="12862638" y="4127072"/>
            <a:ext cx="2603301" cy="1798320"/>
          </a:xfrm>
          <a:prstGeom prst="rect">
            <a:avLst/>
          </a:prstGeom>
          <a:noFill/>
          <a:ln>
            <a:noFill/>
          </a:ln>
        </p:spPr>
        <p:txBody>
          <a:bodyPr anchorCtr="0" anchor="t" bIns="0" lIns="0" spcFirstLastPara="1" rIns="0" wrap="square" tIns="0">
            <a:spAutoFit/>
          </a:bodyPr>
          <a:lstStyle/>
          <a:p>
            <a:pPr indent="0" lvl="0" marL="0" marR="0" rtl="0" algn="l">
              <a:lnSpc>
                <a:spcPct val="116991"/>
              </a:lnSpc>
              <a:spcBef>
                <a:spcPts val="0"/>
              </a:spcBef>
              <a:spcAft>
                <a:spcPts val="0"/>
              </a:spcAft>
              <a:buNone/>
            </a:pPr>
            <a:r>
              <a:rPr b="0" i="0" lang="en-US" sz="12000" u="none" cap="none" strike="noStrike">
                <a:solidFill>
                  <a:srgbClr val="E4D4B2"/>
                </a:solidFill>
                <a:latin typeface="Archivo Black"/>
                <a:ea typeface="Archivo Black"/>
                <a:cs typeface="Archivo Black"/>
                <a:sym typeface="Archivo Black"/>
              </a:rPr>
              <a:t>03.</a:t>
            </a:r>
            <a:endParaRPr/>
          </a:p>
        </p:txBody>
      </p:sp>
      <p:pic>
        <p:nvPicPr>
          <p:cNvPr id="215" name="Google Shape;215;p12"/>
          <p:cNvPicPr preferRelativeResize="0"/>
          <p:nvPr/>
        </p:nvPicPr>
        <p:blipFill>
          <a:blip r:embed="rId5">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3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634" name="Google Shape;634;p30"/>
          <p:cNvSpPr txBox="1"/>
          <p:nvPr/>
        </p:nvSpPr>
        <p:spPr>
          <a:xfrm>
            <a:off x="5280936" y="1214231"/>
            <a:ext cx="7726128" cy="1055370"/>
          </a:xfrm>
          <a:prstGeom prst="rect">
            <a:avLst/>
          </a:prstGeom>
          <a:noFill/>
          <a:ln>
            <a:noFill/>
          </a:ln>
        </p:spPr>
        <p:txBody>
          <a:bodyPr anchorCtr="0" anchor="t" bIns="0" lIns="0" spcFirstLastPara="1" rIns="0" wrap="square" tIns="0">
            <a:spAutoFit/>
          </a:bodyPr>
          <a:lstStyle/>
          <a:p>
            <a:pPr indent="0" lvl="1" marL="0" marR="0" rtl="0" algn="ctr">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CREDITS</a:t>
            </a:r>
            <a:endParaRPr/>
          </a:p>
        </p:txBody>
      </p:sp>
      <p:sp>
        <p:nvSpPr>
          <p:cNvPr id="635" name="Google Shape;635;p30"/>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Open Sans"/>
                <a:ea typeface="Open Sans"/>
                <a:cs typeface="Open Sans"/>
                <a:sym typeface="Open Sans"/>
              </a:rPr>
              <a:t>This presentation template is free for everyone to use thanks to the following:</a:t>
            </a:r>
            <a:endParaRPr/>
          </a:p>
        </p:txBody>
      </p:sp>
      <p:sp>
        <p:nvSpPr>
          <p:cNvPr id="636" name="Google Shape;636;p30"/>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Open Sans"/>
                <a:ea typeface="Open Sans"/>
                <a:cs typeface="Open Sans"/>
                <a:sym typeface="Open Sans"/>
              </a:rPr>
              <a:t>Pexels for the photos</a:t>
            </a:r>
            <a:endParaRPr/>
          </a:p>
        </p:txBody>
      </p:sp>
      <p:sp>
        <p:nvSpPr>
          <p:cNvPr id="637" name="Google Shape;637;p30"/>
          <p:cNvSpPr txBox="1"/>
          <p:nvPr/>
        </p:nvSpPr>
        <p:spPr>
          <a:xfrm>
            <a:off x="2818025" y="8700163"/>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Open Sans"/>
                <a:ea typeface="Open Sans"/>
                <a:cs typeface="Open Sans"/>
                <a:sym typeface="Open Sans"/>
              </a:rPr>
              <a:t>Happy designing! </a:t>
            </a:r>
            <a:endParaRPr/>
          </a:p>
        </p:txBody>
      </p:sp>
      <p:pic>
        <p:nvPicPr>
          <p:cNvPr id="638" name="Google Shape;638;p30"/>
          <p:cNvPicPr preferRelativeResize="0"/>
          <p:nvPr/>
        </p:nvPicPr>
        <p:blipFill>
          <a:blip r:embed="rId4">
            <a:alphaModFix/>
          </a:blip>
          <a:stretch>
            <a:fillRect/>
          </a:stretch>
        </p:blipFill>
        <p:spPr>
          <a:xfrm>
            <a:off x="13860033" y="33375"/>
            <a:ext cx="11698587" cy="10287002"/>
          </a:xfrm>
          <a:prstGeom prst="rect">
            <a:avLst/>
          </a:prstGeom>
          <a:noFill/>
          <a:ln>
            <a:noFill/>
          </a:ln>
        </p:spPr>
      </p:pic>
      <p:pic>
        <p:nvPicPr>
          <p:cNvPr id="639" name="Google Shape;639;p30"/>
          <p:cNvPicPr preferRelativeResize="0"/>
          <p:nvPr/>
        </p:nvPicPr>
        <p:blipFill>
          <a:blip r:embed="rId5">
            <a:alphaModFix/>
          </a:blip>
          <a:stretch>
            <a:fillRect/>
          </a:stretch>
        </p:blipFill>
        <p:spPr>
          <a:xfrm>
            <a:off x="3143700" y="8366604"/>
            <a:ext cx="966425" cy="972542"/>
          </a:xfrm>
          <a:prstGeom prst="rect">
            <a:avLst/>
          </a:prstGeom>
          <a:noFill/>
          <a:ln>
            <a:noFill/>
          </a:ln>
        </p:spPr>
      </p:pic>
      <p:pic>
        <p:nvPicPr>
          <p:cNvPr id="640" name="Google Shape;640;p30"/>
          <p:cNvPicPr preferRelativeResize="0"/>
          <p:nvPr/>
        </p:nvPicPr>
        <p:blipFill>
          <a:blip r:embed="rId6">
            <a:alphaModFix/>
          </a:blip>
          <a:stretch>
            <a:fillRect/>
          </a:stretch>
        </p:blipFill>
        <p:spPr>
          <a:xfrm>
            <a:off x="1346996" y="1305743"/>
            <a:ext cx="1932850" cy="1926752"/>
          </a:xfrm>
          <a:prstGeom prst="rect">
            <a:avLst/>
          </a:prstGeom>
          <a:noFill/>
          <a:ln>
            <a:noFill/>
          </a:ln>
        </p:spPr>
      </p:pic>
      <p:pic>
        <p:nvPicPr>
          <p:cNvPr id="641" name="Google Shape;641;p30"/>
          <p:cNvPicPr preferRelativeResize="0"/>
          <p:nvPr/>
        </p:nvPicPr>
        <p:blipFill>
          <a:blip r:embed="rId7">
            <a:alphaModFix/>
          </a:blip>
          <a:stretch>
            <a:fillRect/>
          </a:stretch>
        </p:blipFill>
        <p:spPr>
          <a:xfrm>
            <a:off x="6036139" y="2933087"/>
            <a:ext cx="6025474"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1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21" name="Google Shape;221;p13"/>
          <p:cNvGrpSpPr/>
          <p:nvPr/>
        </p:nvGrpSpPr>
        <p:grpSpPr>
          <a:xfrm>
            <a:off x="17577713" y="-144661"/>
            <a:ext cx="710287" cy="8639976"/>
            <a:chOff x="0" y="-38100"/>
            <a:chExt cx="187071" cy="2275549"/>
          </a:xfrm>
        </p:grpSpPr>
        <p:sp>
          <p:nvSpPr>
            <p:cNvPr id="222" name="Google Shape;222;p13"/>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223" name="Google Shape;223;p13"/>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3"/>
          <p:cNvGrpSpPr/>
          <p:nvPr/>
        </p:nvGrpSpPr>
        <p:grpSpPr>
          <a:xfrm>
            <a:off x="17577713" y="8237914"/>
            <a:ext cx="710287" cy="1096874"/>
            <a:chOff x="0" y="-38100"/>
            <a:chExt cx="187071" cy="288889"/>
          </a:xfrm>
        </p:grpSpPr>
        <p:sp>
          <p:nvSpPr>
            <p:cNvPr id="225" name="Google Shape;225;p13"/>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226" name="Google Shape;226;p13"/>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3"/>
          <p:cNvGrpSpPr/>
          <p:nvPr/>
        </p:nvGrpSpPr>
        <p:grpSpPr>
          <a:xfrm>
            <a:off x="17577713" y="9190126"/>
            <a:ext cx="710287" cy="1096874"/>
            <a:chOff x="0" y="-38100"/>
            <a:chExt cx="187071" cy="288889"/>
          </a:xfrm>
        </p:grpSpPr>
        <p:sp>
          <p:nvSpPr>
            <p:cNvPr id="228" name="Google Shape;228;p13"/>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229" name="Google Shape;229;p13"/>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3"/>
          <p:cNvGrpSpPr/>
          <p:nvPr/>
        </p:nvGrpSpPr>
        <p:grpSpPr>
          <a:xfrm>
            <a:off x="17747189" y="778812"/>
            <a:ext cx="383645" cy="189302"/>
            <a:chOff x="0" y="17956"/>
            <a:chExt cx="511526" cy="252403"/>
          </a:xfrm>
        </p:grpSpPr>
        <p:cxnSp>
          <p:nvCxnSpPr>
            <p:cNvPr id="231" name="Google Shape;231;p13"/>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232" name="Google Shape;232;p13"/>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233" name="Google Shape;233;p13"/>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234" name="Google Shape;234;p13"/>
          <p:cNvSpPr txBox="1"/>
          <p:nvPr/>
        </p:nvSpPr>
        <p:spPr>
          <a:xfrm>
            <a:off x="8766175" y="1492945"/>
            <a:ext cx="8115300" cy="1055370"/>
          </a:xfrm>
          <a:prstGeom prst="rect">
            <a:avLst/>
          </a:prstGeom>
          <a:noFill/>
          <a:ln>
            <a:noFill/>
          </a:ln>
        </p:spPr>
        <p:txBody>
          <a:bodyPr anchorCtr="0" anchor="t" bIns="0" lIns="0" spcFirstLastPara="1" rIns="0" wrap="square" tIns="0">
            <a:spAutoFit/>
          </a:bodyPr>
          <a:lstStyle/>
          <a:p>
            <a:pPr indent="0" lvl="0"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INTRODUCTION</a:t>
            </a:r>
            <a:endParaRPr/>
          </a:p>
        </p:txBody>
      </p:sp>
      <p:sp>
        <p:nvSpPr>
          <p:cNvPr id="235" name="Google Shape;235;p13"/>
          <p:cNvSpPr txBox="1"/>
          <p:nvPr/>
        </p:nvSpPr>
        <p:spPr>
          <a:xfrm>
            <a:off x="8875000" y="2614990"/>
            <a:ext cx="7897650" cy="54254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To the enchanting world of creativity and imagination, where every thought can blossom into a masterpiece. This journey will take you through realms of wonder, where words paint vivid pictures and stories come to life with every sentence.</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 Whether you are a seasoned writer or just beginning to explore the art of storytelling, this adventure promises to ignite your passion and inspire your spirit. Here, you will find that the only limit is your imagination. Discover characters who leap off the page, settings that transport you to distant lands, and plots that twist and turn with delightful unpredictability.</a:t>
            </a:r>
            <a:endParaRPr/>
          </a:p>
        </p:txBody>
      </p:sp>
      <p:pic>
        <p:nvPicPr>
          <p:cNvPr id="236" name="Google Shape;236;p13"/>
          <p:cNvPicPr preferRelativeResize="0"/>
          <p:nvPr/>
        </p:nvPicPr>
        <p:blipFill>
          <a:blip r:embed="rId4">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1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42" name="Google Shape;242;p14"/>
          <p:cNvGrpSpPr/>
          <p:nvPr/>
        </p:nvGrpSpPr>
        <p:grpSpPr>
          <a:xfrm>
            <a:off x="17577713" y="-144661"/>
            <a:ext cx="710287" cy="8639976"/>
            <a:chOff x="0" y="-38100"/>
            <a:chExt cx="187071" cy="2275549"/>
          </a:xfrm>
        </p:grpSpPr>
        <p:sp>
          <p:nvSpPr>
            <p:cNvPr id="243" name="Google Shape;243;p14"/>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244" name="Google Shape;244;p14"/>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4"/>
          <p:cNvGrpSpPr/>
          <p:nvPr/>
        </p:nvGrpSpPr>
        <p:grpSpPr>
          <a:xfrm>
            <a:off x="17577713" y="8237914"/>
            <a:ext cx="710287" cy="1096874"/>
            <a:chOff x="0" y="-38100"/>
            <a:chExt cx="187071" cy="288889"/>
          </a:xfrm>
        </p:grpSpPr>
        <p:sp>
          <p:nvSpPr>
            <p:cNvPr id="246" name="Google Shape;246;p14"/>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247" name="Google Shape;247;p14"/>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14"/>
          <p:cNvGrpSpPr/>
          <p:nvPr/>
        </p:nvGrpSpPr>
        <p:grpSpPr>
          <a:xfrm>
            <a:off x="17577713" y="9190126"/>
            <a:ext cx="710287" cy="1096874"/>
            <a:chOff x="0" y="-38100"/>
            <a:chExt cx="187071" cy="288889"/>
          </a:xfrm>
        </p:grpSpPr>
        <p:sp>
          <p:nvSpPr>
            <p:cNvPr id="249" name="Google Shape;249;p14"/>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250" name="Google Shape;250;p14"/>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4"/>
          <p:cNvGrpSpPr/>
          <p:nvPr/>
        </p:nvGrpSpPr>
        <p:grpSpPr>
          <a:xfrm>
            <a:off x="17747189" y="778812"/>
            <a:ext cx="383645" cy="189302"/>
            <a:chOff x="0" y="17956"/>
            <a:chExt cx="511526" cy="252403"/>
          </a:xfrm>
        </p:grpSpPr>
        <p:cxnSp>
          <p:nvCxnSpPr>
            <p:cNvPr id="252" name="Google Shape;252;p14"/>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253" name="Google Shape;253;p14"/>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254" name="Google Shape;254;p14"/>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255" name="Google Shape;255;p14"/>
          <p:cNvSpPr txBox="1"/>
          <p:nvPr/>
        </p:nvSpPr>
        <p:spPr>
          <a:xfrm>
            <a:off x="1028700" y="1038225"/>
            <a:ext cx="15033410" cy="1055370"/>
          </a:xfrm>
          <a:prstGeom prst="rect">
            <a:avLst/>
          </a:prstGeom>
          <a:noFill/>
          <a:ln>
            <a:noFill/>
          </a:ln>
        </p:spPr>
        <p:txBody>
          <a:bodyPr anchorCtr="0" anchor="t" bIns="0" lIns="0" spcFirstLastPara="1" rIns="0" wrap="square" tIns="0">
            <a:spAutoFit/>
          </a:bodyPr>
          <a:lstStyle/>
          <a:p>
            <a:pPr indent="0" lvl="0"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WELCOME TO PRESENTATION</a:t>
            </a:r>
            <a:endParaRPr/>
          </a:p>
        </p:txBody>
      </p:sp>
      <p:sp>
        <p:nvSpPr>
          <p:cNvPr id="256" name="Google Shape;256;p14"/>
          <p:cNvSpPr txBox="1"/>
          <p:nvPr/>
        </p:nvSpPr>
        <p:spPr>
          <a:xfrm>
            <a:off x="1028700" y="2055495"/>
            <a:ext cx="1555732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p>
        </p:txBody>
      </p:sp>
      <p:pic>
        <p:nvPicPr>
          <p:cNvPr id="257" name="Google Shape;257;p14"/>
          <p:cNvPicPr preferRelativeResize="0"/>
          <p:nvPr/>
        </p:nvPicPr>
        <p:blipFill>
          <a:blip r:embed="rId4">
            <a:alphaModFix/>
          </a:blip>
          <a:stretch>
            <a:fillRect/>
          </a:stretch>
        </p:blipFill>
        <p:spPr>
          <a:xfrm>
            <a:off x="1028700" y="2682650"/>
            <a:ext cx="16230600" cy="7124674"/>
          </a:xfrm>
          <a:prstGeom prst="rect">
            <a:avLst/>
          </a:prstGeom>
          <a:noFill/>
          <a:ln>
            <a:noFill/>
          </a:ln>
        </p:spPr>
      </p:pic>
      <p:pic>
        <p:nvPicPr>
          <p:cNvPr id="258" name="Google Shape;258;p14"/>
          <p:cNvPicPr preferRelativeResize="0"/>
          <p:nvPr/>
        </p:nvPicPr>
        <p:blipFill>
          <a:blip r:embed="rId5">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1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64" name="Google Shape;264;p15"/>
          <p:cNvPicPr preferRelativeResize="0"/>
          <p:nvPr/>
        </p:nvPicPr>
        <p:blipFill>
          <a:blip r:embed="rId4">
            <a:alphaModFix/>
          </a:blip>
          <a:stretch>
            <a:fillRect/>
          </a:stretch>
        </p:blipFill>
        <p:spPr>
          <a:xfrm>
            <a:off x="909876" y="3400274"/>
            <a:ext cx="2358950" cy="5802904"/>
          </a:xfrm>
          <a:prstGeom prst="rect">
            <a:avLst/>
          </a:prstGeom>
          <a:noFill/>
          <a:ln>
            <a:noFill/>
          </a:ln>
        </p:spPr>
      </p:pic>
      <p:pic>
        <p:nvPicPr>
          <p:cNvPr id="265" name="Google Shape;265;p15"/>
          <p:cNvPicPr preferRelativeResize="0"/>
          <p:nvPr/>
        </p:nvPicPr>
        <p:blipFill>
          <a:blip r:embed="rId5">
            <a:alphaModFix/>
          </a:blip>
          <a:stretch>
            <a:fillRect/>
          </a:stretch>
        </p:blipFill>
        <p:spPr>
          <a:xfrm>
            <a:off x="9287824" y="0"/>
            <a:ext cx="8372701" cy="10286999"/>
          </a:xfrm>
          <a:prstGeom prst="rect">
            <a:avLst/>
          </a:prstGeom>
          <a:noFill/>
          <a:ln>
            <a:noFill/>
          </a:ln>
        </p:spPr>
      </p:pic>
      <p:grpSp>
        <p:nvGrpSpPr>
          <p:cNvPr id="266" name="Google Shape;266;p15"/>
          <p:cNvGrpSpPr/>
          <p:nvPr/>
        </p:nvGrpSpPr>
        <p:grpSpPr>
          <a:xfrm>
            <a:off x="17577713" y="-144661"/>
            <a:ext cx="710287" cy="8639976"/>
            <a:chOff x="0" y="-38100"/>
            <a:chExt cx="187071" cy="2275549"/>
          </a:xfrm>
        </p:grpSpPr>
        <p:sp>
          <p:nvSpPr>
            <p:cNvPr id="267" name="Google Shape;267;p15"/>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268" name="Google Shape;268;p15"/>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5"/>
          <p:cNvGrpSpPr/>
          <p:nvPr/>
        </p:nvGrpSpPr>
        <p:grpSpPr>
          <a:xfrm>
            <a:off x="17577713" y="8237914"/>
            <a:ext cx="710287" cy="1096874"/>
            <a:chOff x="0" y="-38100"/>
            <a:chExt cx="187071" cy="288889"/>
          </a:xfrm>
        </p:grpSpPr>
        <p:sp>
          <p:nvSpPr>
            <p:cNvPr id="270" name="Google Shape;270;p15"/>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271" name="Google Shape;271;p15"/>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5"/>
          <p:cNvGrpSpPr/>
          <p:nvPr/>
        </p:nvGrpSpPr>
        <p:grpSpPr>
          <a:xfrm>
            <a:off x="17577713" y="9190126"/>
            <a:ext cx="710287" cy="1096874"/>
            <a:chOff x="0" y="-38100"/>
            <a:chExt cx="187071" cy="288889"/>
          </a:xfrm>
        </p:grpSpPr>
        <p:sp>
          <p:nvSpPr>
            <p:cNvPr id="273" name="Google Shape;273;p15"/>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274" name="Google Shape;274;p15"/>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15"/>
          <p:cNvGrpSpPr/>
          <p:nvPr/>
        </p:nvGrpSpPr>
        <p:grpSpPr>
          <a:xfrm>
            <a:off x="17747189" y="778812"/>
            <a:ext cx="383645" cy="189302"/>
            <a:chOff x="0" y="17956"/>
            <a:chExt cx="511526" cy="252403"/>
          </a:xfrm>
        </p:grpSpPr>
        <p:cxnSp>
          <p:nvCxnSpPr>
            <p:cNvPr id="276" name="Google Shape;276;p15"/>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277" name="Google Shape;277;p15"/>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278" name="Google Shape;278;p15"/>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279" name="Google Shape;279;p15"/>
          <p:cNvSpPr txBox="1"/>
          <p:nvPr/>
        </p:nvSpPr>
        <p:spPr>
          <a:xfrm>
            <a:off x="1028700" y="1378422"/>
            <a:ext cx="8115300"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OUR COMPANY</a:t>
            </a:r>
            <a:endParaRPr/>
          </a:p>
        </p:txBody>
      </p:sp>
      <p:sp>
        <p:nvSpPr>
          <p:cNvPr id="280" name="Google Shape;280;p15"/>
          <p:cNvSpPr txBox="1"/>
          <p:nvPr/>
        </p:nvSpPr>
        <p:spPr>
          <a:xfrm>
            <a:off x="4007252" y="7455335"/>
            <a:ext cx="4584125" cy="44958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WHAT WE DO? </a:t>
            </a:r>
            <a:endParaRPr/>
          </a:p>
        </p:txBody>
      </p:sp>
      <p:sp>
        <p:nvSpPr>
          <p:cNvPr id="281" name="Google Shape;281;p15"/>
          <p:cNvSpPr txBox="1"/>
          <p:nvPr/>
        </p:nvSpPr>
        <p:spPr>
          <a:xfrm>
            <a:off x="4007252" y="4072792"/>
            <a:ext cx="4584125" cy="44958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WHO WE ARE?</a:t>
            </a:r>
            <a:endParaRPr/>
          </a:p>
        </p:txBody>
      </p:sp>
      <p:sp>
        <p:nvSpPr>
          <p:cNvPr id="282" name="Google Shape;282;p15"/>
          <p:cNvSpPr txBox="1"/>
          <p:nvPr/>
        </p:nvSpPr>
        <p:spPr>
          <a:xfrm>
            <a:off x="4007252" y="4660798"/>
            <a:ext cx="4057650"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sp>
        <p:nvSpPr>
          <p:cNvPr id="283" name="Google Shape;283;p15"/>
          <p:cNvSpPr txBox="1"/>
          <p:nvPr/>
        </p:nvSpPr>
        <p:spPr>
          <a:xfrm>
            <a:off x="4007252" y="8043341"/>
            <a:ext cx="3869272"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pic>
        <p:nvPicPr>
          <p:cNvPr id="284" name="Google Shape;284;p15"/>
          <p:cNvPicPr preferRelativeResize="0"/>
          <p:nvPr/>
        </p:nvPicPr>
        <p:blipFill>
          <a:blip r:embed="rId6">
            <a:alphaModFix/>
          </a:blip>
          <a:stretch>
            <a:fillRect/>
          </a:stretch>
        </p:blipFill>
        <p:spPr>
          <a:xfrm>
            <a:off x="1483613" y="3966887"/>
            <a:ext cx="1092650" cy="1110963"/>
          </a:xfrm>
          <a:prstGeom prst="rect">
            <a:avLst/>
          </a:prstGeom>
          <a:noFill/>
          <a:ln>
            <a:noFill/>
          </a:ln>
        </p:spPr>
      </p:pic>
      <p:pic>
        <p:nvPicPr>
          <p:cNvPr id="285" name="Google Shape;285;p15"/>
          <p:cNvPicPr preferRelativeResize="0"/>
          <p:nvPr/>
        </p:nvPicPr>
        <p:blipFill>
          <a:blip r:embed="rId7">
            <a:alphaModFix/>
          </a:blip>
          <a:stretch>
            <a:fillRect/>
          </a:stretch>
        </p:blipFill>
        <p:spPr>
          <a:xfrm>
            <a:off x="1671800" y="7450275"/>
            <a:ext cx="953925" cy="1262325"/>
          </a:xfrm>
          <a:prstGeom prst="rect">
            <a:avLst/>
          </a:prstGeom>
          <a:noFill/>
          <a:ln>
            <a:noFill/>
          </a:ln>
        </p:spPr>
      </p:pic>
      <p:pic>
        <p:nvPicPr>
          <p:cNvPr id="286" name="Google Shape;286;p15"/>
          <p:cNvPicPr preferRelativeResize="0"/>
          <p:nvPr/>
        </p:nvPicPr>
        <p:blipFill>
          <a:blip r:embed="rId8">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1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92" name="Google Shape;292;p16"/>
          <p:cNvPicPr preferRelativeResize="0"/>
          <p:nvPr/>
        </p:nvPicPr>
        <p:blipFill>
          <a:blip r:embed="rId4">
            <a:alphaModFix/>
          </a:blip>
          <a:stretch>
            <a:fillRect/>
          </a:stretch>
        </p:blipFill>
        <p:spPr>
          <a:xfrm>
            <a:off x="2565525" y="2724823"/>
            <a:ext cx="12318424" cy="7570251"/>
          </a:xfrm>
          <a:prstGeom prst="rect">
            <a:avLst/>
          </a:prstGeom>
          <a:noFill/>
          <a:ln>
            <a:noFill/>
          </a:ln>
        </p:spPr>
      </p:pic>
      <p:grpSp>
        <p:nvGrpSpPr>
          <p:cNvPr id="293" name="Google Shape;293;p16"/>
          <p:cNvGrpSpPr/>
          <p:nvPr/>
        </p:nvGrpSpPr>
        <p:grpSpPr>
          <a:xfrm>
            <a:off x="17577713" y="-144661"/>
            <a:ext cx="710287" cy="8639976"/>
            <a:chOff x="0" y="-38100"/>
            <a:chExt cx="187071" cy="2275549"/>
          </a:xfrm>
        </p:grpSpPr>
        <p:sp>
          <p:nvSpPr>
            <p:cNvPr id="294" name="Google Shape;294;p16"/>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295" name="Google Shape;295;p16"/>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16"/>
          <p:cNvGrpSpPr/>
          <p:nvPr/>
        </p:nvGrpSpPr>
        <p:grpSpPr>
          <a:xfrm>
            <a:off x="17577713" y="9190126"/>
            <a:ext cx="710287" cy="1096874"/>
            <a:chOff x="0" y="-38100"/>
            <a:chExt cx="187071" cy="288889"/>
          </a:xfrm>
        </p:grpSpPr>
        <p:sp>
          <p:nvSpPr>
            <p:cNvPr id="297" name="Google Shape;297;p16"/>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298" name="Google Shape;298;p16"/>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16"/>
          <p:cNvGrpSpPr/>
          <p:nvPr/>
        </p:nvGrpSpPr>
        <p:grpSpPr>
          <a:xfrm>
            <a:off x="17747189" y="778812"/>
            <a:ext cx="383645" cy="189302"/>
            <a:chOff x="0" y="17956"/>
            <a:chExt cx="511526" cy="252403"/>
          </a:xfrm>
        </p:grpSpPr>
        <p:cxnSp>
          <p:nvCxnSpPr>
            <p:cNvPr id="300" name="Google Shape;300;p16"/>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301" name="Google Shape;301;p16"/>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302" name="Google Shape;302;p16"/>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grpSp>
        <p:nvGrpSpPr>
          <p:cNvPr id="303" name="Google Shape;303;p16"/>
          <p:cNvGrpSpPr/>
          <p:nvPr/>
        </p:nvGrpSpPr>
        <p:grpSpPr>
          <a:xfrm>
            <a:off x="17577713" y="8237913"/>
            <a:ext cx="710780" cy="1096924"/>
            <a:chOff x="0" y="-38100"/>
            <a:chExt cx="187200" cy="288900"/>
          </a:xfrm>
        </p:grpSpPr>
        <p:sp>
          <p:nvSpPr>
            <p:cNvPr id="304" name="Google Shape;304;p16"/>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305" name="Google Shape;305;p16"/>
            <p:cNvSpPr txBox="1"/>
            <p:nvPr/>
          </p:nvSpPr>
          <p:spPr>
            <a:xfrm>
              <a:off x="0" y="-38100"/>
              <a:ext cx="187200" cy="288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6" name="Google Shape;306;p16"/>
          <p:cNvSpPr txBox="1"/>
          <p:nvPr/>
        </p:nvSpPr>
        <p:spPr>
          <a:xfrm>
            <a:off x="2203224" y="1348498"/>
            <a:ext cx="4584125"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MISSION</a:t>
            </a:r>
            <a:endParaRPr/>
          </a:p>
        </p:txBody>
      </p:sp>
      <p:sp>
        <p:nvSpPr>
          <p:cNvPr id="307" name="Google Shape;307;p16"/>
          <p:cNvSpPr txBox="1"/>
          <p:nvPr/>
        </p:nvSpPr>
        <p:spPr>
          <a:xfrm>
            <a:off x="11744332" y="1348498"/>
            <a:ext cx="3636928"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VISION</a:t>
            </a:r>
            <a:endParaRPr/>
          </a:p>
        </p:txBody>
      </p:sp>
      <p:sp>
        <p:nvSpPr>
          <p:cNvPr id="308" name="Google Shape;308;p16"/>
          <p:cNvSpPr txBox="1"/>
          <p:nvPr/>
        </p:nvSpPr>
        <p:spPr>
          <a:xfrm>
            <a:off x="2203224" y="6189086"/>
            <a:ext cx="4406100" cy="291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Embarking on a mission is a journey filled with purpose and determination. It is a quest to achieve a goal, to make a difference, to leave a mark on the world. A mission calls for courage, resilience. </a:t>
            </a:r>
            <a:endParaRPr/>
          </a:p>
        </p:txBody>
      </p:sp>
      <p:sp>
        <p:nvSpPr>
          <p:cNvPr id="309" name="Google Shape;309;p16"/>
          <p:cNvSpPr txBox="1"/>
          <p:nvPr/>
        </p:nvSpPr>
        <p:spPr>
          <a:xfrm>
            <a:off x="11830057" y="6189086"/>
            <a:ext cx="4251000" cy="291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in times of uncertainty. </a:t>
            </a:r>
            <a:endParaRPr/>
          </a:p>
        </p:txBody>
      </p:sp>
      <p:pic>
        <p:nvPicPr>
          <p:cNvPr id="310" name="Google Shape;310;p16"/>
          <p:cNvPicPr preferRelativeResize="0"/>
          <p:nvPr/>
        </p:nvPicPr>
        <p:blipFill>
          <a:blip r:embed="rId5">
            <a:alphaModFix/>
          </a:blip>
          <a:stretch>
            <a:fillRect/>
          </a:stretch>
        </p:blipFill>
        <p:spPr>
          <a:xfrm>
            <a:off x="3337783" y="3402420"/>
            <a:ext cx="1509375" cy="1545892"/>
          </a:xfrm>
          <a:prstGeom prst="rect">
            <a:avLst/>
          </a:prstGeom>
          <a:noFill/>
          <a:ln>
            <a:noFill/>
          </a:ln>
        </p:spPr>
      </p:pic>
      <p:pic>
        <p:nvPicPr>
          <p:cNvPr id="311" name="Google Shape;311;p16"/>
          <p:cNvPicPr preferRelativeResize="0"/>
          <p:nvPr/>
        </p:nvPicPr>
        <p:blipFill>
          <a:blip r:embed="rId6">
            <a:alphaModFix/>
          </a:blip>
          <a:stretch>
            <a:fillRect/>
          </a:stretch>
        </p:blipFill>
        <p:spPr>
          <a:xfrm>
            <a:off x="12522100" y="3461575"/>
            <a:ext cx="1669775" cy="1669775"/>
          </a:xfrm>
          <a:prstGeom prst="rect">
            <a:avLst/>
          </a:prstGeom>
          <a:noFill/>
          <a:ln>
            <a:noFill/>
          </a:ln>
        </p:spPr>
      </p:pic>
      <p:pic>
        <p:nvPicPr>
          <p:cNvPr id="312" name="Google Shape;312;p16"/>
          <p:cNvPicPr preferRelativeResize="0"/>
          <p:nvPr/>
        </p:nvPicPr>
        <p:blipFill>
          <a:blip r:embed="rId7">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17"/>
          <p:cNvPicPr preferRelativeResize="0"/>
          <p:nvPr/>
        </p:nvPicPr>
        <p:blipFill>
          <a:blip r:embed="rId3">
            <a:alphaModFix/>
          </a:blip>
          <a:stretch>
            <a:fillRect/>
          </a:stretch>
        </p:blipFill>
        <p:spPr>
          <a:xfrm>
            <a:off x="-100825" y="0"/>
            <a:ext cx="18288000" cy="10287000"/>
          </a:xfrm>
          <a:prstGeom prst="rect">
            <a:avLst/>
          </a:prstGeom>
          <a:noFill/>
          <a:ln>
            <a:noFill/>
          </a:ln>
        </p:spPr>
      </p:pic>
      <p:grpSp>
        <p:nvGrpSpPr>
          <p:cNvPr id="318" name="Google Shape;318;p17"/>
          <p:cNvGrpSpPr/>
          <p:nvPr/>
        </p:nvGrpSpPr>
        <p:grpSpPr>
          <a:xfrm>
            <a:off x="17577713" y="-144661"/>
            <a:ext cx="710287" cy="8639976"/>
            <a:chOff x="0" y="-38100"/>
            <a:chExt cx="187071" cy="2275549"/>
          </a:xfrm>
        </p:grpSpPr>
        <p:sp>
          <p:nvSpPr>
            <p:cNvPr id="319" name="Google Shape;319;p17"/>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320" name="Google Shape;320;p17"/>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7"/>
          <p:cNvGrpSpPr/>
          <p:nvPr/>
        </p:nvGrpSpPr>
        <p:grpSpPr>
          <a:xfrm>
            <a:off x="17577713" y="8237914"/>
            <a:ext cx="710287" cy="1096874"/>
            <a:chOff x="0" y="-38100"/>
            <a:chExt cx="187071" cy="288889"/>
          </a:xfrm>
        </p:grpSpPr>
        <p:sp>
          <p:nvSpPr>
            <p:cNvPr id="322" name="Google Shape;322;p17"/>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323" name="Google Shape;323;p17"/>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7"/>
          <p:cNvGrpSpPr/>
          <p:nvPr/>
        </p:nvGrpSpPr>
        <p:grpSpPr>
          <a:xfrm>
            <a:off x="17577713" y="9190126"/>
            <a:ext cx="710287" cy="1096874"/>
            <a:chOff x="0" y="-38100"/>
            <a:chExt cx="187071" cy="288889"/>
          </a:xfrm>
        </p:grpSpPr>
        <p:sp>
          <p:nvSpPr>
            <p:cNvPr id="325" name="Google Shape;325;p17"/>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326" name="Google Shape;326;p17"/>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7"/>
          <p:cNvGrpSpPr/>
          <p:nvPr/>
        </p:nvGrpSpPr>
        <p:grpSpPr>
          <a:xfrm>
            <a:off x="17747189" y="778812"/>
            <a:ext cx="383645" cy="189302"/>
            <a:chOff x="0" y="17956"/>
            <a:chExt cx="511526" cy="252403"/>
          </a:xfrm>
        </p:grpSpPr>
        <p:cxnSp>
          <p:nvCxnSpPr>
            <p:cNvPr id="328" name="Google Shape;328;p17"/>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329" name="Google Shape;329;p17"/>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330" name="Google Shape;330;p17"/>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331" name="Google Shape;331;p17"/>
          <p:cNvSpPr txBox="1"/>
          <p:nvPr/>
        </p:nvSpPr>
        <p:spPr>
          <a:xfrm>
            <a:off x="9144000" y="1310610"/>
            <a:ext cx="7956145"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OUR PROJECTS</a:t>
            </a:r>
            <a:endParaRPr/>
          </a:p>
        </p:txBody>
      </p:sp>
      <p:sp>
        <p:nvSpPr>
          <p:cNvPr id="332" name="Google Shape;332;p17"/>
          <p:cNvSpPr txBox="1"/>
          <p:nvPr/>
        </p:nvSpPr>
        <p:spPr>
          <a:xfrm>
            <a:off x="9259788" y="2595041"/>
            <a:ext cx="77247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From groundbreaking technological advancements to community-driven initiatives, each project we undertake is a testament to our belief in the power of creativity and collaboration.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 strive to push the boundaries of what is possible, constantly seeking new ways to address challenges and improve lives. Our diverse portfolio reflects our unwavering determination to tackle complex problems with fresh perspectives and unwavering dedication. With each new project.</a:t>
            </a:r>
            <a:endParaRPr/>
          </a:p>
        </p:txBody>
      </p:sp>
      <p:pic>
        <p:nvPicPr>
          <p:cNvPr id="333" name="Google Shape;333;p17"/>
          <p:cNvPicPr preferRelativeResize="0"/>
          <p:nvPr/>
        </p:nvPicPr>
        <p:blipFill>
          <a:blip r:embed="rId4">
            <a:alphaModFix/>
          </a:blip>
          <a:stretch>
            <a:fillRect/>
          </a:stretch>
        </p:blipFill>
        <p:spPr>
          <a:xfrm>
            <a:off x="-100827" y="0"/>
            <a:ext cx="8550156" cy="10287001"/>
          </a:xfrm>
          <a:prstGeom prst="rect">
            <a:avLst/>
          </a:prstGeom>
          <a:noFill/>
          <a:ln>
            <a:noFill/>
          </a:ln>
        </p:spPr>
      </p:pic>
      <p:pic>
        <p:nvPicPr>
          <p:cNvPr id="334" name="Google Shape;334;p17"/>
          <p:cNvPicPr preferRelativeResize="0"/>
          <p:nvPr/>
        </p:nvPicPr>
        <p:blipFill>
          <a:blip r:embed="rId5">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18"/>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40" name="Google Shape;340;p18"/>
          <p:cNvPicPr preferRelativeResize="0"/>
          <p:nvPr/>
        </p:nvPicPr>
        <p:blipFill>
          <a:blip r:embed="rId4">
            <a:alphaModFix/>
          </a:blip>
          <a:stretch>
            <a:fillRect/>
          </a:stretch>
        </p:blipFill>
        <p:spPr>
          <a:xfrm>
            <a:off x="596825" y="3428998"/>
            <a:ext cx="9573075" cy="5580233"/>
          </a:xfrm>
          <a:prstGeom prst="rect">
            <a:avLst/>
          </a:prstGeom>
          <a:noFill/>
          <a:ln>
            <a:noFill/>
          </a:ln>
        </p:spPr>
      </p:pic>
      <p:grpSp>
        <p:nvGrpSpPr>
          <p:cNvPr id="341" name="Google Shape;341;p18"/>
          <p:cNvGrpSpPr/>
          <p:nvPr/>
        </p:nvGrpSpPr>
        <p:grpSpPr>
          <a:xfrm>
            <a:off x="17577713" y="-144661"/>
            <a:ext cx="710287" cy="8639976"/>
            <a:chOff x="0" y="-38100"/>
            <a:chExt cx="187071" cy="2275549"/>
          </a:xfrm>
        </p:grpSpPr>
        <p:sp>
          <p:nvSpPr>
            <p:cNvPr id="342" name="Google Shape;342;p18"/>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343" name="Google Shape;343;p18"/>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18"/>
          <p:cNvGrpSpPr/>
          <p:nvPr/>
        </p:nvGrpSpPr>
        <p:grpSpPr>
          <a:xfrm>
            <a:off x="17577713" y="8237914"/>
            <a:ext cx="710287" cy="1096874"/>
            <a:chOff x="0" y="-38100"/>
            <a:chExt cx="187071" cy="288889"/>
          </a:xfrm>
        </p:grpSpPr>
        <p:sp>
          <p:nvSpPr>
            <p:cNvPr id="345" name="Google Shape;345;p18"/>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346" name="Google Shape;346;p18"/>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18"/>
          <p:cNvGrpSpPr/>
          <p:nvPr/>
        </p:nvGrpSpPr>
        <p:grpSpPr>
          <a:xfrm>
            <a:off x="17577713" y="9190126"/>
            <a:ext cx="710287" cy="1096874"/>
            <a:chOff x="0" y="-38100"/>
            <a:chExt cx="187071" cy="288889"/>
          </a:xfrm>
        </p:grpSpPr>
        <p:sp>
          <p:nvSpPr>
            <p:cNvPr id="348" name="Google Shape;348;p18"/>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349" name="Google Shape;349;p18"/>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18"/>
          <p:cNvGrpSpPr/>
          <p:nvPr/>
        </p:nvGrpSpPr>
        <p:grpSpPr>
          <a:xfrm>
            <a:off x="17747189" y="778812"/>
            <a:ext cx="383645" cy="189302"/>
            <a:chOff x="0" y="17956"/>
            <a:chExt cx="511526" cy="252403"/>
          </a:xfrm>
        </p:grpSpPr>
        <p:cxnSp>
          <p:nvCxnSpPr>
            <p:cNvPr id="351" name="Google Shape;351;p18"/>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352" name="Google Shape;352;p18"/>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353" name="Google Shape;353;p18"/>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354" name="Google Shape;354;p18"/>
          <p:cNvSpPr txBox="1"/>
          <p:nvPr/>
        </p:nvSpPr>
        <p:spPr>
          <a:xfrm>
            <a:off x="1028700" y="1350220"/>
            <a:ext cx="9126046"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WHAT WE OFFER</a:t>
            </a:r>
            <a:endParaRPr/>
          </a:p>
        </p:txBody>
      </p:sp>
      <p:sp>
        <p:nvSpPr>
          <p:cNvPr id="355" name="Google Shape;355;p18"/>
          <p:cNvSpPr txBox="1"/>
          <p:nvPr/>
        </p:nvSpPr>
        <p:spPr>
          <a:xfrm>
            <a:off x="3321496" y="3869490"/>
            <a:ext cx="3870752" cy="45339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SERVICE ONE</a:t>
            </a:r>
            <a:endParaRPr/>
          </a:p>
        </p:txBody>
      </p:sp>
      <p:sp>
        <p:nvSpPr>
          <p:cNvPr id="356" name="Google Shape;356;p18"/>
          <p:cNvSpPr txBox="1"/>
          <p:nvPr/>
        </p:nvSpPr>
        <p:spPr>
          <a:xfrm>
            <a:off x="10169891" y="3869490"/>
            <a:ext cx="4032753" cy="45339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SERVICE TWO</a:t>
            </a:r>
            <a:endParaRPr/>
          </a:p>
        </p:txBody>
      </p:sp>
      <p:sp>
        <p:nvSpPr>
          <p:cNvPr id="357" name="Google Shape;357;p18"/>
          <p:cNvSpPr txBox="1"/>
          <p:nvPr/>
        </p:nvSpPr>
        <p:spPr>
          <a:xfrm>
            <a:off x="3321496" y="7064245"/>
            <a:ext cx="3870752" cy="45339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SERVICE THREE</a:t>
            </a:r>
            <a:endParaRPr/>
          </a:p>
        </p:txBody>
      </p:sp>
      <p:sp>
        <p:nvSpPr>
          <p:cNvPr id="358" name="Google Shape;358;p18"/>
          <p:cNvSpPr txBox="1"/>
          <p:nvPr/>
        </p:nvSpPr>
        <p:spPr>
          <a:xfrm>
            <a:off x="10169891" y="7064245"/>
            <a:ext cx="4032753" cy="453390"/>
          </a:xfrm>
          <a:prstGeom prst="rect">
            <a:avLst/>
          </a:prstGeom>
          <a:noFill/>
          <a:ln>
            <a:noFill/>
          </a:ln>
        </p:spPr>
        <p:txBody>
          <a:bodyPr anchorCtr="0" anchor="t" bIns="0" lIns="0" spcFirstLastPara="1" rIns="0" wrap="square" tIns="0">
            <a:spAutoFit/>
          </a:bodyPr>
          <a:lstStyle/>
          <a:p>
            <a:pPr indent="0" lvl="0" marL="0" marR="0" rtl="0" algn="l">
              <a:lnSpc>
                <a:spcPct val="116966"/>
              </a:lnSpc>
              <a:spcBef>
                <a:spcPts val="0"/>
              </a:spcBef>
              <a:spcAft>
                <a:spcPts val="0"/>
              </a:spcAft>
              <a:buNone/>
            </a:pPr>
            <a:r>
              <a:rPr b="0" i="0" lang="en-US" sz="3000" u="none" cap="none" strike="noStrike">
                <a:solidFill>
                  <a:srgbClr val="C21E1E"/>
                </a:solidFill>
                <a:latin typeface="Archivo Black"/>
                <a:ea typeface="Archivo Black"/>
                <a:cs typeface="Archivo Black"/>
                <a:sym typeface="Archivo Black"/>
              </a:rPr>
              <a:t>SERVICE FOUR</a:t>
            </a:r>
            <a:endParaRPr/>
          </a:p>
        </p:txBody>
      </p:sp>
      <p:sp>
        <p:nvSpPr>
          <p:cNvPr id="359" name="Google Shape;359;p18"/>
          <p:cNvSpPr txBox="1"/>
          <p:nvPr/>
        </p:nvSpPr>
        <p:spPr>
          <a:xfrm>
            <a:off x="3321496" y="4357240"/>
            <a:ext cx="2992924"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360" name="Google Shape;360;p18"/>
          <p:cNvSpPr txBox="1"/>
          <p:nvPr/>
        </p:nvSpPr>
        <p:spPr>
          <a:xfrm>
            <a:off x="10169891" y="4357240"/>
            <a:ext cx="3114004"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361" name="Google Shape;361;p18"/>
          <p:cNvSpPr txBox="1"/>
          <p:nvPr/>
        </p:nvSpPr>
        <p:spPr>
          <a:xfrm>
            <a:off x="3321496" y="7551995"/>
            <a:ext cx="3404988"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362" name="Google Shape;362;p18"/>
          <p:cNvSpPr txBox="1"/>
          <p:nvPr/>
        </p:nvSpPr>
        <p:spPr>
          <a:xfrm>
            <a:off x="10169891" y="7551995"/>
            <a:ext cx="3374719"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pic>
        <p:nvPicPr>
          <p:cNvPr id="363" name="Google Shape;363;p18"/>
          <p:cNvPicPr preferRelativeResize="0"/>
          <p:nvPr/>
        </p:nvPicPr>
        <p:blipFill>
          <a:blip r:embed="rId5">
            <a:alphaModFix/>
          </a:blip>
          <a:stretch>
            <a:fillRect/>
          </a:stretch>
        </p:blipFill>
        <p:spPr>
          <a:xfrm>
            <a:off x="12735300" y="686237"/>
            <a:ext cx="4842424" cy="7655630"/>
          </a:xfrm>
          <a:prstGeom prst="rect">
            <a:avLst/>
          </a:prstGeom>
          <a:noFill/>
          <a:ln>
            <a:noFill/>
          </a:ln>
        </p:spPr>
      </p:pic>
      <p:pic>
        <p:nvPicPr>
          <p:cNvPr id="364" name="Google Shape;364;p18"/>
          <p:cNvPicPr preferRelativeResize="0"/>
          <p:nvPr/>
        </p:nvPicPr>
        <p:blipFill>
          <a:blip r:embed="rId6">
            <a:alphaModFix/>
          </a:blip>
          <a:stretch>
            <a:fillRect/>
          </a:stretch>
        </p:blipFill>
        <p:spPr>
          <a:xfrm>
            <a:off x="1286026" y="3957688"/>
            <a:ext cx="1203325" cy="1306464"/>
          </a:xfrm>
          <a:prstGeom prst="rect">
            <a:avLst/>
          </a:prstGeom>
          <a:noFill/>
          <a:ln>
            <a:noFill/>
          </a:ln>
        </p:spPr>
      </p:pic>
      <p:pic>
        <p:nvPicPr>
          <p:cNvPr id="365" name="Google Shape;365;p18"/>
          <p:cNvPicPr preferRelativeResize="0"/>
          <p:nvPr/>
        </p:nvPicPr>
        <p:blipFill>
          <a:blip r:embed="rId7">
            <a:alphaModFix/>
          </a:blip>
          <a:stretch>
            <a:fillRect/>
          </a:stretch>
        </p:blipFill>
        <p:spPr>
          <a:xfrm>
            <a:off x="8298327" y="3854151"/>
            <a:ext cx="978729" cy="1055375"/>
          </a:xfrm>
          <a:prstGeom prst="rect">
            <a:avLst/>
          </a:prstGeom>
          <a:noFill/>
          <a:ln>
            <a:noFill/>
          </a:ln>
        </p:spPr>
      </p:pic>
      <p:pic>
        <p:nvPicPr>
          <p:cNvPr id="366" name="Google Shape;366;p18"/>
          <p:cNvPicPr preferRelativeResize="0"/>
          <p:nvPr/>
        </p:nvPicPr>
        <p:blipFill>
          <a:blip r:embed="rId8">
            <a:alphaModFix/>
          </a:blip>
          <a:stretch>
            <a:fillRect/>
          </a:stretch>
        </p:blipFill>
        <p:spPr>
          <a:xfrm>
            <a:off x="1398324" y="7008940"/>
            <a:ext cx="978725" cy="1018559"/>
          </a:xfrm>
          <a:prstGeom prst="rect">
            <a:avLst/>
          </a:prstGeom>
          <a:noFill/>
          <a:ln>
            <a:noFill/>
          </a:ln>
        </p:spPr>
      </p:pic>
      <p:pic>
        <p:nvPicPr>
          <p:cNvPr id="367" name="Google Shape;367;p18"/>
          <p:cNvPicPr preferRelativeResize="0"/>
          <p:nvPr/>
        </p:nvPicPr>
        <p:blipFill>
          <a:blip r:embed="rId9">
            <a:alphaModFix/>
          </a:blip>
          <a:stretch>
            <a:fillRect/>
          </a:stretch>
        </p:blipFill>
        <p:spPr>
          <a:xfrm>
            <a:off x="8186033" y="7113808"/>
            <a:ext cx="1203325" cy="1160567"/>
          </a:xfrm>
          <a:prstGeom prst="rect">
            <a:avLst/>
          </a:prstGeom>
          <a:noFill/>
          <a:ln>
            <a:noFill/>
          </a:ln>
        </p:spPr>
      </p:pic>
      <p:pic>
        <p:nvPicPr>
          <p:cNvPr id="368" name="Google Shape;368;p18"/>
          <p:cNvPicPr preferRelativeResize="0"/>
          <p:nvPr/>
        </p:nvPicPr>
        <p:blipFill>
          <a:blip r:embed="rId10">
            <a:alphaModFix/>
          </a:blip>
          <a:stretch>
            <a:fillRect/>
          </a:stretch>
        </p:blipFill>
        <p:spPr>
          <a:xfrm>
            <a:off x="17810512" y="8603605"/>
            <a:ext cx="257025" cy="14046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1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74" name="Google Shape;374;p19"/>
          <p:cNvPicPr preferRelativeResize="0"/>
          <p:nvPr/>
        </p:nvPicPr>
        <p:blipFill>
          <a:blip r:embed="rId4">
            <a:alphaModFix/>
          </a:blip>
          <a:stretch>
            <a:fillRect/>
          </a:stretch>
        </p:blipFill>
        <p:spPr>
          <a:xfrm>
            <a:off x="1028700" y="2831275"/>
            <a:ext cx="15673482" cy="6979600"/>
          </a:xfrm>
          <a:prstGeom prst="rect">
            <a:avLst/>
          </a:prstGeom>
          <a:noFill/>
          <a:ln>
            <a:noFill/>
          </a:ln>
        </p:spPr>
      </p:pic>
      <p:grpSp>
        <p:nvGrpSpPr>
          <p:cNvPr id="375" name="Google Shape;375;p19"/>
          <p:cNvGrpSpPr/>
          <p:nvPr/>
        </p:nvGrpSpPr>
        <p:grpSpPr>
          <a:xfrm>
            <a:off x="17577713" y="-144661"/>
            <a:ext cx="710287" cy="8639976"/>
            <a:chOff x="0" y="-38100"/>
            <a:chExt cx="187071" cy="2275549"/>
          </a:xfrm>
        </p:grpSpPr>
        <p:sp>
          <p:nvSpPr>
            <p:cNvPr id="376" name="Google Shape;376;p19"/>
            <p:cNvSpPr/>
            <p:nvPr/>
          </p:nvSpPr>
          <p:spPr>
            <a:xfrm>
              <a:off x="0" y="0"/>
              <a:ext cx="187071" cy="2237449"/>
            </a:xfrm>
            <a:custGeom>
              <a:rect b="b" l="l" r="r" t="t"/>
              <a:pathLst>
                <a:path extrusionOk="0" h="2237449" w="187071">
                  <a:moveTo>
                    <a:pt x="0" y="0"/>
                  </a:moveTo>
                  <a:lnTo>
                    <a:pt x="187071" y="0"/>
                  </a:lnTo>
                  <a:lnTo>
                    <a:pt x="187071" y="2237449"/>
                  </a:lnTo>
                  <a:lnTo>
                    <a:pt x="0" y="2237449"/>
                  </a:lnTo>
                  <a:close/>
                </a:path>
              </a:pathLst>
            </a:custGeom>
            <a:solidFill>
              <a:srgbClr val="A41E1E"/>
            </a:solidFill>
            <a:ln>
              <a:noFill/>
            </a:ln>
          </p:spPr>
        </p:sp>
        <p:sp>
          <p:nvSpPr>
            <p:cNvPr id="377" name="Google Shape;377;p19"/>
            <p:cNvSpPr txBox="1"/>
            <p:nvPr/>
          </p:nvSpPr>
          <p:spPr>
            <a:xfrm>
              <a:off x="0" y="-38100"/>
              <a:ext cx="187071" cy="227554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9"/>
          <p:cNvGrpSpPr/>
          <p:nvPr/>
        </p:nvGrpSpPr>
        <p:grpSpPr>
          <a:xfrm>
            <a:off x="17577713" y="8237914"/>
            <a:ext cx="710287" cy="1096874"/>
            <a:chOff x="0" y="-38100"/>
            <a:chExt cx="187071" cy="288889"/>
          </a:xfrm>
        </p:grpSpPr>
        <p:sp>
          <p:nvSpPr>
            <p:cNvPr id="379" name="Google Shape;379;p19"/>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C21E1E"/>
            </a:solidFill>
            <a:ln>
              <a:noFill/>
            </a:ln>
          </p:spPr>
        </p:sp>
        <p:sp>
          <p:nvSpPr>
            <p:cNvPr id="380" name="Google Shape;380;p19"/>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19"/>
          <p:cNvGrpSpPr/>
          <p:nvPr/>
        </p:nvGrpSpPr>
        <p:grpSpPr>
          <a:xfrm>
            <a:off x="17577713" y="9190126"/>
            <a:ext cx="710287" cy="1096874"/>
            <a:chOff x="0" y="-38100"/>
            <a:chExt cx="187071" cy="288889"/>
          </a:xfrm>
        </p:grpSpPr>
        <p:sp>
          <p:nvSpPr>
            <p:cNvPr id="382" name="Google Shape;382;p19"/>
            <p:cNvSpPr/>
            <p:nvPr/>
          </p:nvSpPr>
          <p:spPr>
            <a:xfrm>
              <a:off x="0" y="0"/>
              <a:ext cx="187071" cy="250789"/>
            </a:xfrm>
            <a:custGeom>
              <a:rect b="b" l="l" r="r" t="t"/>
              <a:pathLst>
                <a:path extrusionOk="0" h="250789" w="187071">
                  <a:moveTo>
                    <a:pt x="0" y="0"/>
                  </a:moveTo>
                  <a:lnTo>
                    <a:pt x="187071" y="0"/>
                  </a:lnTo>
                  <a:lnTo>
                    <a:pt x="187071" y="250789"/>
                  </a:lnTo>
                  <a:lnTo>
                    <a:pt x="0" y="250789"/>
                  </a:lnTo>
                  <a:close/>
                </a:path>
              </a:pathLst>
            </a:custGeom>
            <a:solidFill>
              <a:srgbClr val="BE1C23"/>
            </a:solidFill>
            <a:ln>
              <a:noFill/>
            </a:ln>
          </p:spPr>
        </p:sp>
        <p:sp>
          <p:nvSpPr>
            <p:cNvPr id="383" name="Google Shape;383;p19"/>
            <p:cNvSpPr txBox="1"/>
            <p:nvPr/>
          </p:nvSpPr>
          <p:spPr>
            <a:xfrm>
              <a:off x="0" y="-38100"/>
              <a:ext cx="187071" cy="288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19"/>
          <p:cNvGrpSpPr/>
          <p:nvPr/>
        </p:nvGrpSpPr>
        <p:grpSpPr>
          <a:xfrm>
            <a:off x="17747189" y="778812"/>
            <a:ext cx="383645" cy="189302"/>
            <a:chOff x="0" y="17956"/>
            <a:chExt cx="511526" cy="252403"/>
          </a:xfrm>
        </p:grpSpPr>
        <p:cxnSp>
          <p:nvCxnSpPr>
            <p:cNvPr id="385" name="Google Shape;385;p19"/>
            <p:cNvCxnSpPr/>
            <p:nvPr/>
          </p:nvCxnSpPr>
          <p:spPr>
            <a:xfrm>
              <a:off x="0" y="144158"/>
              <a:ext cx="511526" cy="0"/>
            </a:xfrm>
            <a:prstGeom prst="straightConnector1">
              <a:avLst/>
            </a:prstGeom>
            <a:noFill/>
            <a:ln cap="flat" cmpd="sng" w="35900">
              <a:solidFill>
                <a:srgbClr val="E4D4B2"/>
              </a:solidFill>
              <a:prstDash val="solid"/>
              <a:round/>
              <a:headEnd len="sm" w="sm" type="none"/>
              <a:tailEnd len="sm" w="sm" type="none"/>
            </a:ln>
          </p:spPr>
        </p:cxnSp>
        <p:cxnSp>
          <p:nvCxnSpPr>
            <p:cNvPr id="386" name="Google Shape;386;p19"/>
            <p:cNvCxnSpPr/>
            <p:nvPr/>
          </p:nvCxnSpPr>
          <p:spPr>
            <a:xfrm>
              <a:off x="0" y="17956"/>
              <a:ext cx="511526" cy="0"/>
            </a:xfrm>
            <a:prstGeom prst="straightConnector1">
              <a:avLst/>
            </a:prstGeom>
            <a:noFill/>
            <a:ln cap="flat" cmpd="sng" w="35900">
              <a:solidFill>
                <a:srgbClr val="E4D4B2"/>
              </a:solidFill>
              <a:prstDash val="solid"/>
              <a:round/>
              <a:headEnd len="sm" w="sm" type="none"/>
              <a:tailEnd len="sm" w="sm" type="none"/>
            </a:ln>
          </p:spPr>
        </p:cxnSp>
        <p:cxnSp>
          <p:nvCxnSpPr>
            <p:cNvPr id="387" name="Google Shape;387;p19"/>
            <p:cNvCxnSpPr/>
            <p:nvPr/>
          </p:nvCxnSpPr>
          <p:spPr>
            <a:xfrm>
              <a:off x="0" y="270359"/>
              <a:ext cx="511526" cy="0"/>
            </a:xfrm>
            <a:prstGeom prst="straightConnector1">
              <a:avLst/>
            </a:prstGeom>
            <a:noFill/>
            <a:ln cap="flat" cmpd="sng" w="35900">
              <a:solidFill>
                <a:srgbClr val="E4D4B2"/>
              </a:solidFill>
              <a:prstDash val="solid"/>
              <a:round/>
              <a:headEnd len="sm" w="sm" type="none"/>
              <a:tailEnd len="sm" w="sm" type="none"/>
            </a:ln>
          </p:spPr>
        </p:cxnSp>
      </p:grpSp>
      <p:sp>
        <p:nvSpPr>
          <p:cNvPr id="388" name="Google Shape;388;p19"/>
          <p:cNvSpPr txBox="1"/>
          <p:nvPr/>
        </p:nvSpPr>
        <p:spPr>
          <a:xfrm>
            <a:off x="1028700" y="1085459"/>
            <a:ext cx="9126046" cy="1055370"/>
          </a:xfrm>
          <a:prstGeom prst="rect">
            <a:avLst/>
          </a:prstGeom>
          <a:noFill/>
          <a:ln>
            <a:noFill/>
          </a:ln>
        </p:spPr>
        <p:txBody>
          <a:bodyPr anchorCtr="0" anchor="t" bIns="0" lIns="0" spcFirstLastPara="1" rIns="0" wrap="square" tIns="0">
            <a:spAutoFit/>
          </a:bodyPr>
          <a:lstStyle/>
          <a:p>
            <a:pPr indent="0" lvl="1" marL="0" marR="0" rtl="0" algn="l">
              <a:lnSpc>
                <a:spcPct val="117002"/>
              </a:lnSpc>
              <a:spcBef>
                <a:spcPts val="0"/>
              </a:spcBef>
              <a:spcAft>
                <a:spcPts val="0"/>
              </a:spcAft>
              <a:buNone/>
            </a:pPr>
            <a:r>
              <a:rPr b="0" i="0" lang="en-US" sz="6999" u="none" cap="none" strike="noStrike">
                <a:solidFill>
                  <a:srgbClr val="C21E1E"/>
                </a:solidFill>
                <a:latin typeface="Archivo Black"/>
                <a:ea typeface="Archivo Black"/>
                <a:cs typeface="Archivo Black"/>
                <a:sym typeface="Archivo Black"/>
              </a:rPr>
              <a:t>GALLERY IMAGE</a:t>
            </a:r>
            <a:endParaRPr/>
          </a:p>
        </p:txBody>
      </p:sp>
      <p:sp>
        <p:nvSpPr>
          <p:cNvPr id="389" name="Google Shape;389;p19"/>
          <p:cNvSpPr txBox="1"/>
          <p:nvPr/>
        </p:nvSpPr>
        <p:spPr>
          <a:xfrm>
            <a:off x="1129872" y="2102729"/>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What can you say about your projects? Share it here!</a:t>
            </a:r>
            <a:endParaRPr/>
          </a:p>
        </p:txBody>
      </p:sp>
      <p:pic>
        <p:nvPicPr>
          <p:cNvPr id="390" name="Google Shape;390;p19"/>
          <p:cNvPicPr preferRelativeResize="0"/>
          <p:nvPr/>
        </p:nvPicPr>
        <p:blipFill>
          <a:blip r:embed="rId5">
            <a:alphaModFix/>
          </a:blip>
          <a:stretch>
            <a:fillRect/>
          </a:stretch>
        </p:blipFill>
        <p:spPr>
          <a:xfrm>
            <a:off x="11881253" y="-144654"/>
            <a:ext cx="5139492" cy="4624899"/>
          </a:xfrm>
          <a:prstGeom prst="rect">
            <a:avLst/>
          </a:prstGeom>
          <a:noFill/>
          <a:ln>
            <a:noFill/>
          </a:ln>
        </p:spPr>
      </p:pic>
      <p:pic>
        <p:nvPicPr>
          <p:cNvPr id="391" name="Google Shape;391;p19"/>
          <p:cNvPicPr preferRelativeResize="0"/>
          <p:nvPr/>
        </p:nvPicPr>
        <p:blipFill>
          <a:blip r:embed="rId6">
            <a:alphaModFix/>
          </a:blip>
          <a:stretch>
            <a:fillRect/>
          </a:stretch>
        </p:blipFill>
        <p:spPr>
          <a:xfrm>
            <a:off x="17810512" y="8603605"/>
            <a:ext cx="257025" cy="14046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sychological Theories Of Crime Slides   ">
  <a:themeElements>
    <a:clrScheme name="Office">
      <a:dk1>
        <a:srgbClr val="000000"/>
      </a:dk1>
      <a:lt1>
        <a:srgbClr val="FFFFFF"/>
      </a:lt1>
      <a:dk2>
        <a:srgbClr val="BE1C23"/>
      </a:dk2>
      <a:lt2>
        <a:srgbClr val="BD1C23"/>
      </a:lt2>
      <a:accent1>
        <a:srgbClr val="F1E5BD"/>
      </a:accent1>
      <a:accent2>
        <a:srgbClr val="F4EBCC"/>
      </a:accent2>
      <a:accent3>
        <a:srgbClr val="E4D4B2"/>
      </a:accent3>
      <a:accent4>
        <a:srgbClr val="C21E1E"/>
      </a:accent4>
      <a:accent5>
        <a:srgbClr val="A41E1E"/>
      </a:accent5>
      <a:accent6>
        <a:srgbClr val="888888"/>
      </a:accent6>
      <a:hlink>
        <a:srgbClr val="BE1C2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