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rimo"/>
      <p:bold r:id="rId26"/>
      <p:boldItalic r:id="rId27"/>
    </p:embeddedFont>
    <p:embeddedFont>
      <p:font typeface="Archivo Black"/>
      <p:regular r:id="rId28"/>
    </p:embeddedFont>
    <p:embeddedFont>
      <p:font typeface="Open Sans"/>
      <p:bold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imo-bold.fntdata"/><Relationship Id="rId25" Type="http://schemas.openxmlformats.org/officeDocument/2006/relationships/slide" Target="slides/slide20.xml"/><Relationship Id="rId28" Type="http://schemas.openxmlformats.org/officeDocument/2006/relationships/font" Target="fonts/ArchivoBlack-regular.fntdata"/><Relationship Id="rId27" Type="http://schemas.openxmlformats.org/officeDocument/2006/relationships/font" Target="fonts/Arimo-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bold.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OpenSan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3"/>
          <p:cNvPicPr preferRelativeResize="0"/>
          <p:nvPr/>
        </p:nvPicPr>
        <p:blipFill>
          <a:blip r:embed="rId2">
            <a:alphaModFix/>
          </a:blip>
          <a:stretch>
            <a:fillRect/>
          </a:stretch>
        </p:blipFill>
        <p:spPr>
          <a:xfrm>
            <a:off x="-33600" y="-125031"/>
            <a:ext cx="18288000" cy="10412030"/>
          </a:xfrm>
          <a:prstGeom prst="rect">
            <a:avLst/>
          </a:prstGeom>
          <a:noFill/>
          <a:ln>
            <a:noFill/>
          </a:ln>
        </p:spPr>
      </p:pic>
      <p:grpSp>
        <p:nvGrpSpPr>
          <p:cNvPr id="11" name="Google Shape;11;p3"/>
          <p:cNvGrpSpPr/>
          <p:nvPr/>
        </p:nvGrpSpPr>
        <p:grpSpPr>
          <a:xfrm>
            <a:off x="1028700" y="847457"/>
            <a:ext cx="271350" cy="133886"/>
            <a:chOff x="0" y="12700"/>
            <a:chExt cx="361800" cy="178515"/>
          </a:xfrm>
        </p:grpSpPr>
        <p:cxnSp>
          <p:nvCxnSpPr>
            <p:cNvPr id="12" name="Google Shape;12;p3"/>
            <p:cNvCxnSpPr/>
            <p:nvPr/>
          </p:nvCxnSpPr>
          <p:spPr>
            <a:xfrm>
              <a:off x="0" y="101958"/>
              <a:ext cx="361800" cy="0"/>
            </a:xfrm>
            <a:prstGeom prst="straightConnector1">
              <a:avLst/>
            </a:prstGeom>
            <a:noFill/>
            <a:ln cap="flat" cmpd="sng" w="25400">
              <a:solidFill>
                <a:srgbClr val="FFFFFF"/>
              </a:solidFill>
              <a:prstDash val="solid"/>
              <a:round/>
              <a:headEnd len="sm" w="sm" type="none"/>
              <a:tailEnd len="sm" w="sm" type="none"/>
            </a:ln>
          </p:spPr>
        </p:cxnSp>
        <p:cxnSp>
          <p:nvCxnSpPr>
            <p:cNvPr id="13" name="Google Shape;13;p3"/>
            <p:cNvCxnSpPr/>
            <p:nvPr/>
          </p:nvCxnSpPr>
          <p:spPr>
            <a:xfrm>
              <a:off x="0" y="12700"/>
              <a:ext cx="361800" cy="0"/>
            </a:xfrm>
            <a:prstGeom prst="straightConnector1">
              <a:avLst/>
            </a:prstGeom>
            <a:noFill/>
            <a:ln cap="flat" cmpd="sng" w="25400">
              <a:solidFill>
                <a:srgbClr val="FFFFFF"/>
              </a:solidFill>
              <a:prstDash val="solid"/>
              <a:round/>
              <a:headEnd len="sm" w="sm" type="none"/>
              <a:tailEnd len="sm" w="sm" type="none"/>
            </a:ln>
          </p:spPr>
        </p:cxnSp>
        <p:cxnSp>
          <p:nvCxnSpPr>
            <p:cNvPr id="14" name="Google Shape;14;p3"/>
            <p:cNvCxnSpPr/>
            <p:nvPr/>
          </p:nvCxnSpPr>
          <p:spPr>
            <a:xfrm>
              <a:off x="0" y="191215"/>
              <a:ext cx="361800" cy="0"/>
            </a:xfrm>
            <a:prstGeom prst="straightConnector1">
              <a:avLst/>
            </a:prstGeom>
            <a:noFill/>
            <a:ln cap="flat" cmpd="sng" w="25400">
              <a:solidFill>
                <a:srgbClr val="FFFFFF"/>
              </a:solidFill>
              <a:prstDash val="solid"/>
              <a:round/>
              <a:headEnd len="sm" w="sm" type="none"/>
              <a:tailEnd len="sm" w="sm" type="none"/>
            </a:ln>
          </p:spPr>
        </p:cxnSp>
      </p:grpSp>
      <p:sp>
        <p:nvSpPr>
          <p:cNvPr id="15" name="Google Shape;15;p3"/>
          <p:cNvSpPr txBox="1"/>
          <p:nvPr/>
        </p:nvSpPr>
        <p:spPr>
          <a:xfrm>
            <a:off x="14251904" y="7337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16" name="Google Shape;16;p3"/>
          <p:cNvSpPr txBox="1"/>
          <p:nvPr/>
        </p:nvSpPr>
        <p:spPr>
          <a:xfrm>
            <a:off x="16357926" y="733700"/>
            <a:ext cx="1219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17" name="Google Shape;17;p3"/>
          <p:cNvSpPr txBox="1"/>
          <p:nvPr/>
        </p:nvSpPr>
        <p:spPr>
          <a:xfrm>
            <a:off x="12232777" y="7337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18" name="Google Shape;18;p3"/>
          <p:cNvSpPr txBox="1"/>
          <p:nvPr/>
        </p:nvSpPr>
        <p:spPr>
          <a:xfrm>
            <a:off x="10295357" y="733695"/>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19" name="Google Shape;19;p3"/>
          <p:cNvSpPr txBox="1"/>
          <p:nvPr>
            <p:ph type="ctrTitle"/>
          </p:nvPr>
        </p:nvSpPr>
        <p:spPr>
          <a:xfrm>
            <a:off x="990600" y="1749425"/>
            <a:ext cx="138126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3"/>
          <p:cNvSpPr txBox="1"/>
          <p:nvPr>
            <p:ph idx="1" type="subTitle"/>
          </p:nvPr>
        </p:nvSpPr>
        <p:spPr>
          <a:xfrm>
            <a:off x="5910000" y="51746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pic>
        <p:nvPicPr>
          <p:cNvPr id="22" name="Google Shape;22;p4"/>
          <p:cNvPicPr preferRelativeResize="0"/>
          <p:nvPr/>
        </p:nvPicPr>
        <p:blipFill>
          <a:blip r:embed="rId2">
            <a:alphaModFix/>
          </a:blip>
          <a:stretch>
            <a:fillRect/>
          </a:stretch>
        </p:blipFill>
        <p:spPr>
          <a:xfrm>
            <a:off x="-33600" y="-125031"/>
            <a:ext cx="18288000" cy="10412030"/>
          </a:xfrm>
          <a:prstGeom prst="rect">
            <a:avLst/>
          </a:prstGeom>
          <a:noFill/>
          <a:ln>
            <a:noFill/>
          </a:ln>
        </p:spPr>
      </p:pic>
      <p:grpSp>
        <p:nvGrpSpPr>
          <p:cNvPr id="23" name="Google Shape;23;p4"/>
          <p:cNvGrpSpPr/>
          <p:nvPr/>
        </p:nvGrpSpPr>
        <p:grpSpPr>
          <a:xfrm>
            <a:off x="1028700" y="847457"/>
            <a:ext cx="271350" cy="133886"/>
            <a:chOff x="0" y="12700"/>
            <a:chExt cx="361800" cy="178515"/>
          </a:xfrm>
        </p:grpSpPr>
        <p:cxnSp>
          <p:nvCxnSpPr>
            <p:cNvPr id="24" name="Google Shape;24;p4"/>
            <p:cNvCxnSpPr/>
            <p:nvPr/>
          </p:nvCxnSpPr>
          <p:spPr>
            <a:xfrm>
              <a:off x="0" y="101958"/>
              <a:ext cx="361800" cy="0"/>
            </a:xfrm>
            <a:prstGeom prst="straightConnector1">
              <a:avLst/>
            </a:prstGeom>
            <a:noFill/>
            <a:ln cap="flat" cmpd="sng" w="25400">
              <a:solidFill>
                <a:srgbClr val="FFFFFF"/>
              </a:solidFill>
              <a:prstDash val="solid"/>
              <a:round/>
              <a:headEnd len="sm" w="sm" type="none"/>
              <a:tailEnd len="sm" w="sm" type="none"/>
            </a:ln>
          </p:spPr>
        </p:cxnSp>
        <p:cxnSp>
          <p:nvCxnSpPr>
            <p:cNvPr id="25" name="Google Shape;25;p4"/>
            <p:cNvCxnSpPr/>
            <p:nvPr/>
          </p:nvCxnSpPr>
          <p:spPr>
            <a:xfrm>
              <a:off x="0" y="12700"/>
              <a:ext cx="361800" cy="0"/>
            </a:xfrm>
            <a:prstGeom prst="straightConnector1">
              <a:avLst/>
            </a:prstGeom>
            <a:noFill/>
            <a:ln cap="flat" cmpd="sng" w="25400">
              <a:solidFill>
                <a:srgbClr val="FFFFFF"/>
              </a:solidFill>
              <a:prstDash val="solid"/>
              <a:round/>
              <a:headEnd len="sm" w="sm" type="none"/>
              <a:tailEnd len="sm" w="sm" type="none"/>
            </a:ln>
          </p:spPr>
        </p:cxnSp>
        <p:cxnSp>
          <p:nvCxnSpPr>
            <p:cNvPr id="26" name="Google Shape;26;p4"/>
            <p:cNvCxnSpPr/>
            <p:nvPr/>
          </p:nvCxnSpPr>
          <p:spPr>
            <a:xfrm>
              <a:off x="0" y="191215"/>
              <a:ext cx="361800" cy="0"/>
            </a:xfrm>
            <a:prstGeom prst="straightConnector1">
              <a:avLst/>
            </a:prstGeom>
            <a:noFill/>
            <a:ln cap="flat" cmpd="sng" w="25400">
              <a:solidFill>
                <a:srgbClr val="FFFFFF"/>
              </a:solidFill>
              <a:prstDash val="solid"/>
              <a:round/>
              <a:headEnd len="sm" w="sm" type="none"/>
              <a:tailEnd len="sm" w="sm" type="none"/>
            </a:ln>
          </p:spPr>
        </p:cxnSp>
      </p:grpSp>
      <p:sp>
        <p:nvSpPr>
          <p:cNvPr id="27" name="Google Shape;27;p4"/>
          <p:cNvSpPr txBox="1"/>
          <p:nvPr/>
        </p:nvSpPr>
        <p:spPr>
          <a:xfrm>
            <a:off x="14251904" y="7337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28" name="Google Shape;28;p4"/>
          <p:cNvSpPr txBox="1"/>
          <p:nvPr/>
        </p:nvSpPr>
        <p:spPr>
          <a:xfrm>
            <a:off x="16357926" y="733700"/>
            <a:ext cx="1219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29" name="Google Shape;29;p4"/>
          <p:cNvSpPr txBox="1"/>
          <p:nvPr/>
        </p:nvSpPr>
        <p:spPr>
          <a:xfrm>
            <a:off x="12232777" y="7337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30" name="Google Shape;30;p4"/>
          <p:cNvSpPr txBox="1"/>
          <p:nvPr/>
        </p:nvSpPr>
        <p:spPr>
          <a:xfrm>
            <a:off x="10295357" y="733695"/>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31" name="Google Shape;31;p4"/>
          <p:cNvSpPr txBox="1"/>
          <p:nvPr>
            <p:ph type="title"/>
          </p:nvPr>
        </p:nvSpPr>
        <p:spPr>
          <a:xfrm>
            <a:off x="1028700" y="1807438"/>
            <a:ext cx="120684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4"/>
          <p:cNvSpPr txBox="1"/>
          <p:nvPr>
            <p:ph idx="1" type="body"/>
          </p:nvPr>
        </p:nvSpPr>
        <p:spPr>
          <a:xfrm>
            <a:off x="5029200" y="449907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 name="Shape 33"/>
        <p:cNvGrpSpPr/>
        <p:nvPr/>
      </p:nvGrpSpPr>
      <p:grpSpPr>
        <a:xfrm>
          <a:off x="0" y="0"/>
          <a:ext cx="0" cy="0"/>
          <a:chOff x="0" y="0"/>
          <a:chExt cx="0" cy="0"/>
        </a:xfrm>
      </p:grpSpPr>
      <p:pic>
        <p:nvPicPr>
          <p:cNvPr id="34" name="Google Shape;34;p5"/>
          <p:cNvPicPr preferRelativeResize="0"/>
          <p:nvPr/>
        </p:nvPicPr>
        <p:blipFill>
          <a:blip r:embed="rId2">
            <a:alphaModFix/>
          </a:blip>
          <a:stretch>
            <a:fillRect/>
          </a:stretch>
        </p:blipFill>
        <p:spPr>
          <a:xfrm>
            <a:off x="-33600" y="-125031"/>
            <a:ext cx="18288000" cy="10412030"/>
          </a:xfrm>
          <a:prstGeom prst="rect">
            <a:avLst/>
          </a:prstGeom>
          <a:noFill/>
          <a:ln>
            <a:noFill/>
          </a:ln>
        </p:spPr>
      </p:pic>
      <p:grpSp>
        <p:nvGrpSpPr>
          <p:cNvPr id="35" name="Google Shape;35;p5"/>
          <p:cNvGrpSpPr/>
          <p:nvPr/>
        </p:nvGrpSpPr>
        <p:grpSpPr>
          <a:xfrm>
            <a:off x="1028700" y="847457"/>
            <a:ext cx="271350" cy="133886"/>
            <a:chOff x="0" y="12700"/>
            <a:chExt cx="361800" cy="178515"/>
          </a:xfrm>
        </p:grpSpPr>
        <p:cxnSp>
          <p:nvCxnSpPr>
            <p:cNvPr id="36" name="Google Shape;36;p5"/>
            <p:cNvCxnSpPr/>
            <p:nvPr/>
          </p:nvCxnSpPr>
          <p:spPr>
            <a:xfrm>
              <a:off x="0" y="101958"/>
              <a:ext cx="361800" cy="0"/>
            </a:xfrm>
            <a:prstGeom prst="straightConnector1">
              <a:avLst/>
            </a:prstGeom>
            <a:noFill/>
            <a:ln cap="flat" cmpd="sng" w="25400">
              <a:solidFill>
                <a:srgbClr val="FFFFFF"/>
              </a:solidFill>
              <a:prstDash val="solid"/>
              <a:round/>
              <a:headEnd len="sm" w="sm" type="none"/>
              <a:tailEnd len="sm" w="sm" type="none"/>
            </a:ln>
          </p:spPr>
        </p:cxnSp>
        <p:cxnSp>
          <p:nvCxnSpPr>
            <p:cNvPr id="37" name="Google Shape;37;p5"/>
            <p:cNvCxnSpPr/>
            <p:nvPr/>
          </p:nvCxnSpPr>
          <p:spPr>
            <a:xfrm>
              <a:off x="0" y="12700"/>
              <a:ext cx="361800" cy="0"/>
            </a:xfrm>
            <a:prstGeom prst="straightConnector1">
              <a:avLst/>
            </a:prstGeom>
            <a:noFill/>
            <a:ln cap="flat" cmpd="sng" w="25400">
              <a:solidFill>
                <a:srgbClr val="FFFFFF"/>
              </a:solidFill>
              <a:prstDash val="solid"/>
              <a:round/>
              <a:headEnd len="sm" w="sm" type="none"/>
              <a:tailEnd len="sm" w="sm" type="none"/>
            </a:ln>
          </p:spPr>
        </p:cxnSp>
        <p:cxnSp>
          <p:nvCxnSpPr>
            <p:cNvPr id="38" name="Google Shape;38;p5"/>
            <p:cNvCxnSpPr/>
            <p:nvPr/>
          </p:nvCxnSpPr>
          <p:spPr>
            <a:xfrm>
              <a:off x="0" y="191215"/>
              <a:ext cx="361800" cy="0"/>
            </a:xfrm>
            <a:prstGeom prst="straightConnector1">
              <a:avLst/>
            </a:prstGeom>
            <a:noFill/>
            <a:ln cap="flat" cmpd="sng" w="25400">
              <a:solidFill>
                <a:srgbClr val="FFFFFF"/>
              </a:solidFill>
              <a:prstDash val="solid"/>
              <a:round/>
              <a:headEnd len="sm" w="sm" type="none"/>
              <a:tailEnd len="sm" w="sm" type="none"/>
            </a:ln>
          </p:spPr>
        </p:cxnSp>
      </p:grpSp>
      <p:sp>
        <p:nvSpPr>
          <p:cNvPr id="39" name="Google Shape;39;p5"/>
          <p:cNvSpPr txBox="1"/>
          <p:nvPr/>
        </p:nvSpPr>
        <p:spPr>
          <a:xfrm>
            <a:off x="14251904" y="7337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40" name="Google Shape;40;p5"/>
          <p:cNvSpPr txBox="1"/>
          <p:nvPr/>
        </p:nvSpPr>
        <p:spPr>
          <a:xfrm>
            <a:off x="16357926" y="733700"/>
            <a:ext cx="1219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41" name="Google Shape;41;p5"/>
          <p:cNvSpPr txBox="1"/>
          <p:nvPr/>
        </p:nvSpPr>
        <p:spPr>
          <a:xfrm>
            <a:off x="12232777" y="7337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42" name="Google Shape;42;p5"/>
          <p:cNvSpPr txBox="1"/>
          <p:nvPr/>
        </p:nvSpPr>
        <p:spPr>
          <a:xfrm>
            <a:off x="10295357" y="733695"/>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43" name="Google Shape;43;p5"/>
          <p:cNvSpPr txBox="1"/>
          <p:nvPr>
            <p:ph type="title"/>
          </p:nvPr>
        </p:nvSpPr>
        <p:spPr>
          <a:xfrm>
            <a:off x="1028708" y="1240650"/>
            <a:ext cx="131118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7000"/>
              <a:buNone/>
              <a:defRPr cap="none"/>
            </a:lvl1pPr>
            <a:lvl2pPr lvl="1">
              <a:spcBef>
                <a:spcPts val="0"/>
              </a:spcBef>
              <a:spcAft>
                <a:spcPts val="0"/>
              </a:spcAft>
              <a:buSzPts val="7000"/>
              <a:buFont typeface="Archivo Black"/>
              <a:buNone/>
              <a:defRPr sz="7000">
                <a:latin typeface="Archivo Black"/>
                <a:ea typeface="Archivo Black"/>
                <a:cs typeface="Archivo Black"/>
                <a:sym typeface="Archivo Black"/>
              </a:defRPr>
            </a:lvl2pPr>
            <a:lvl3pPr lvl="2">
              <a:spcBef>
                <a:spcPts val="0"/>
              </a:spcBef>
              <a:spcAft>
                <a:spcPts val="0"/>
              </a:spcAft>
              <a:buSzPts val="7000"/>
              <a:buFont typeface="Archivo Black"/>
              <a:buNone/>
              <a:defRPr sz="7000">
                <a:latin typeface="Archivo Black"/>
                <a:ea typeface="Archivo Black"/>
                <a:cs typeface="Archivo Black"/>
                <a:sym typeface="Archivo Black"/>
              </a:defRPr>
            </a:lvl3pPr>
            <a:lvl4pPr lvl="3">
              <a:spcBef>
                <a:spcPts val="0"/>
              </a:spcBef>
              <a:spcAft>
                <a:spcPts val="0"/>
              </a:spcAft>
              <a:buSzPts val="7000"/>
              <a:buFont typeface="Archivo Black"/>
              <a:buNone/>
              <a:defRPr sz="7000">
                <a:latin typeface="Archivo Black"/>
                <a:ea typeface="Archivo Black"/>
                <a:cs typeface="Archivo Black"/>
                <a:sym typeface="Archivo Black"/>
              </a:defRPr>
            </a:lvl4pPr>
            <a:lvl5pPr lvl="4">
              <a:spcBef>
                <a:spcPts val="0"/>
              </a:spcBef>
              <a:spcAft>
                <a:spcPts val="0"/>
              </a:spcAft>
              <a:buSzPts val="7000"/>
              <a:buFont typeface="Archivo Black"/>
              <a:buNone/>
              <a:defRPr sz="7000">
                <a:latin typeface="Archivo Black"/>
                <a:ea typeface="Archivo Black"/>
                <a:cs typeface="Archivo Black"/>
                <a:sym typeface="Archivo Black"/>
              </a:defRPr>
            </a:lvl5pPr>
            <a:lvl6pPr lvl="5">
              <a:spcBef>
                <a:spcPts val="0"/>
              </a:spcBef>
              <a:spcAft>
                <a:spcPts val="0"/>
              </a:spcAft>
              <a:buSzPts val="7000"/>
              <a:buFont typeface="Archivo Black"/>
              <a:buNone/>
              <a:defRPr sz="7000">
                <a:latin typeface="Archivo Black"/>
                <a:ea typeface="Archivo Black"/>
                <a:cs typeface="Archivo Black"/>
                <a:sym typeface="Archivo Black"/>
              </a:defRPr>
            </a:lvl6pPr>
            <a:lvl7pPr lvl="6">
              <a:spcBef>
                <a:spcPts val="0"/>
              </a:spcBef>
              <a:spcAft>
                <a:spcPts val="0"/>
              </a:spcAft>
              <a:buSzPts val="7000"/>
              <a:buFont typeface="Archivo Black"/>
              <a:buNone/>
              <a:defRPr sz="7000">
                <a:latin typeface="Archivo Black"/>
                <a:ea typeface="Archivo Black"/>
                <a:cs typeface="Archivo Black"/>
                <a:sym typeface="Archivo Black"/>
              </a:defRPr>
            </a:lvl7pPr>
            <a:lvl8pPr lvl="7">
              <a:spcBef>
                <a:spcPts val="0"/>
              </a:spcBef>
              <a:spcAft>
                <a:spcPts val="0"/>
              </a:spcAft>
              <a:buSzPts val="7000"/>
              <a:buFont typeface="Archivo Black"/>
              <a:buNone/>
              <a:defRPr sz="7000">
                <a:latin typeface="Archivo Black"/>
                <a:ea typeface="Archivo Black"/>
                <a:cs typeface="Archivo Black"/>
                <a:sym typeface="Archivo Black"/>
              </a:defRPr>
            </a:lvl8pPr>
            <a:lvl9pPr lvl="8">
              <a:spcBef>
                <a:spcPts val="0"/>
              </a:spcBef>
              <a:spcAft>
                <a:spcPts val="0"/>
              </a:spcAft>
              <a:buSzPts val="7000"/>
              <a:buFont typeface="Archivo Black"/>
              <a:buNone/>
              <a:defRPr sz="7000">
                <a:latin typeface="Archivo Black"/>
                <a:ea typeface="Archivo Black"/>
                <a:cs typeface="Archivo Black"/>
                <a:sym typeface="Archivo Black"/>
              </a:defRPr>
            </a:lvl9pPr>
          </a:lstStyle>
          <a:p/>
        </p:txBody>
      </p:sp>
      <p:sp>
        <p:nvSpPr>
          <p:cNvPr id="44" name="Google Shape;44;p5"/>
          <p:cNvSpPr txBox="1"/>
          <p:nvPr>
            <p:ph idx="1" type="body"/>
          </p:nvPr>
        </p:nvSpPr>
        <p:spPr>
          <a:xfrm>
            <a:off x="5257788" y="657056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100"/>
              <a:buNone/>
              <a:defRPr/>
            </a:lvl1pPr>
            <a:lvl2pPr indent="-228600" lvl="1" marL="914400" algn="l">
              <a:spcBef>
                <a:spcPts val="360"/>
              </a:spcBef>
              <a:spcAft>
                <a:spcPts val="0"/>
              </a:spcAft>
              <a:buSzPts val="2100"/>
              <a:buNone/>
              <a:defRPr/>
            </a:lvl2pPr>
            <a:lvl3pPr indent="-228600" lvl="2" marL="1371600" algn="l">
              <a:spcBef>
                <a:spcPts val="320"/>
              </a:spcBef>
              <a:spcAft>
                <a:spcPts val="0"/>
              </a:spcAft>
              <a:buSzPts val="2100"/>
              <a:buNone/>
              <a:defRPr/>
            </a:lvl3pPr>
            <a:lvl4pPr indent="-228600" lvl="3" marL="1828800" algn="l">
              <a:spcBef>
                <a:spcPts val="280"/>
              </a:spcBef>
              <a:spcAft>
                <a:spcPts val="0"/>
              </a:spcAft>
              <a:buSzPts val="2100"/>
              <a:buNone/>
              <a:defRPr/>
            </a:lvl4pPr>
            <a:lvl5pPr indent="-228600" lvl="4" marL="2286000" algn="l">
              <a:spcBef>
                <a:spcPts val="280"/>
              </a:spcBef>
              <a:spcAft>
                <a:spcPts val="0"/>
              </a:spcAft>
              <a:buSzPts val="2100"/>
              <a:buNone/>
              <a:defRPr/>
            </a:lvl5pPr>
            <a:lvl6pPr indent="-228600" lvl="5" marL="2743200" algn="l">
              <a:spcBef>
                <a:spcPts val="280"/>
              </a:spcBef>
              <a:spcAft>
                <a:spcPts val="0"/>
              </a:spcAft>
              <a:buSzPts val="2100"/>
              <a:buNone/>
              <a:defRPr/>
            </a:lvl6pPr>
            <a:lvl7pPr indent="-228600" lvl="6" marL="3200400" algn="l">
              <a:spcBef>
                <a:spcPts val="280"/>
              </a:spcBef>
              <a:spcAft>
                <a:spcPts val="0"/>
              </a:spcAft>
              <a:buSzPts val="2100"/>
              <a:buNone/>
              <a:defRPr/>
            </a:lvl7pPr>
            <a:lvl8pPr indent="-228600" lvl="7" marL="3657600" algn="l">
              <a:spcBef>
                <a:spcPts val="280"/>
              </a:spcBef>
              <a:spcAft>
                <a:spcPts val="0"/>
              </a:spcAft>
              <a:buSzPts val="2100"/>
              <a:buNone/>
              <a:defRPr/>
            </a:lvl8pPr>
            <a:lvl9pPr indent="-228600" lvl="8" marL="4114800" algn="l">
              <a:spcBef>
                <a:spcPts val="280"/>
              </a:spcBef>
              <a:spcAft>
                <a:spcPts val="0"/>
              </a:spcAft>
              <a:buSzPts val="21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5" name="Shape 45"/>
        <p:cNvGrpSpPr/>
        <p:nvPr/>
      </p:nvGrpSpPr>
      <p:grpSpPr>
        <a:xfrm>
          <a:off x="0" y="0"/>
          <a:ext cx="0" cy="0"/>
          <a:chOff x="0" y="0"/>
          <a:chExt cx="0" cy="0"/>
        </a:xfrm>
      </p:grpSpPr>
      <p:pic>
        <p:nvPicPr>
          <p:cNvPr id="46" name="Google Shape;46;p6"/>
          <p:cNvPicPr preferRelativeResize="0"/>
          <p:nvPr/>
        </p:nvPicPr>
        <p:blipFill>
          <a:blip r:embed="rId2">
            <a:alphaModFix/>
          </a:blip>
          <a:stretch>
            <a:fillRect/>
          </a:stretch>
        </p:blipFill>
        <p:spPr>
          <a:xfrm>
            <a:off x="-33600" y="-125031"/>
            <a:ext cx="18288000" cy="10412030"/>
          </a:xfrm>
          <a:prstGeom prst="rect">
            <a:avLst/>
          </a:prstGeom>
          <a:noFill/>
          <a:ln>
            <a:noFill/>
          </a:ln>
        </p:spPr>
      </p:pic>
      <p:grpSp>
        <p:nvGrpSpPr>
          <p:cNvPr id="47" name="Google Shape;47;p6"/>
          <p:cNvGrpSpPr/>
          <p:nvPr/>
        </p:nvGrpSpPr>
        <p:grpSpPr>
          <a:xfrm>
            <a:off x="1028700" y="847457"/>
            <a:ext cx="271350" cy="133886"/>
            <a:chOff x="0" y="12700"/>
            <a:chExt cx="361800" cy="178515"/>
          </a:xfrm>
        </p:grpSpPr>
        <p:cxnSp>
          <p:nvCxnSpPr>
            <p:cNvPr id="48" name="Google Shape;48;p6"/>
            <p:cNvCxnSpPr/>
            <p:nvPr/>
          </p:nvCxnSpPr>
          <p:spPr>
            <a:xfrm>
              <a:off x="0" y="101958"/>
              <a:ext cx="361800" cy="0"/>
            </a:xfrm>
            <a:prstGeom prst="straightConnector1">
              <a:avLst/>
            </a:prstGeom>
            <a:noFill/>
            <a:ln cap="flat" cmpd="sng" w="25400">
              <a:solidFill>
                <a:srgbClr val="FFFFFF"/>
              </a:solidFill>
              <a:prstDash val="solid"/>
              <a:round/>
              <a:headEnd len="sm" w="sm" type="none"/>
              <a:tailEnd len="sm" w="sm" type="none"/>
            </a:ln>
          </p:spPr>
        </p:cxnSp>
        <p:cxnSp>
          <p:nvCxnSpPr>
            <p:cNvPr id="49" name="Google Shape;49;p6"/>
            <p:cNvCxnSpPr/>
            <p:nvPr/>
          </p:nvCxnSpPr>
          <p:spPr>
            <a:xfrm>
              <a:off x="0" y="12700"/>
              <a:ext cx="361800" cy="0"/>
            </a:xfrm>
            <a:prstGeom prst="straightConnector1">
              <a:avLst/>
            </a:prstGeom>
            <a:noFill/>
            <a:ln cap="flat" cmpd="sng" w="25400">
              <a:solidFill>
                <a:srgbClr val="FFFFFF"/>
              </a:solidFill>
              <a:prstDash val="solid"/>
              <a:round/>
              <a:headEnd len="sm" w="sm" type="none"/>
              <a:tailEnd len="sm" w="sm" type="none"/>
            </a:ln>
          </p:spPr>
        </p:cxnSp>
        <p:cxnSp>
          <p:nvCxnSpPr>
            <p:cNvPr id="50" name="Google Shape;50;p6"/>
            <p:cNvCxnSpPr/>
            <p:nvPr/>
          </p:nvCxnSpPr>
          <p:spPr>
            <a:xfrm>
              <a:off x="0" y="191215"/>
              <a:ext cx="361800" cy="0"/>
            </a:xfrm>
            <a:prstGeom prst="straightConnector1">
              <a:avLst/>
            </a:prstGeom>
            <a:noFill/>
            <a:ln cap="flat" cmpd="sng" w="25400">
              <a:solidFill>
                <a:srgbClr val="FFFFFF"/>
              </a:solidFill>
              <a:prstDash val="solid"/>
              <a:round/>
              <a:headEnd len="sm" w="sm" type="none"/>
              <a:tailEnd len="sm" w="sm" type="none"/>
            </a:ln>
          </p:spPr>
        </p:cxnSp>
      </p:grpSp>
      <p:sp>
        <p:nvSpPr>
          <p:cNvPr id="51" name="Google Shape;51;p6"/>
          <p:cNvSpPr txBox="1"/>
          <p:nvPr/>
        </p:nvSpPr>
        <p:spPr>
          <a:xfrm>
            <a:off x="14251904" y="7337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52" name="Google Shape;52;p6"/>
          <p:cNvSpPr txBox="1"/>
          <p:nvPr/>
        </p:nvSpPr>
        <p:spPr>
          <a:xfrm>
            <a:off x="16357926" y="733700"/>
            <a:ext cx="1219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53" name="Google Shape;53;p6"/>
          <p:cNvSpPr txBox="1"/>
          <p:nvPr/>
        </p:nvSpPr>
        <p:spPr>
          <a:xfrm>
            <a:off x="12232777" y="7337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54" name="Google Shape;54;p6"/>
          <p:cNvSpPr txBox="1"/>
          <p:nvPr/>
        </p:nvSpPr>
        <p:spPr>
          <a:xfrm>
            <a:off x="10295357" y="733695"/>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55" name="Google Shape;55;p6"/>
          <p:cNvSpPr txBox="1"/>
          <p:nvPr>
            <p:ph type="title"/>
          </p:nvPr>
        </p:nvSpPr>
        <p:spPr>
          <a:xfrm>
            <a:off x="1028700" y="1807438"/>
            <a:ext cx="120684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6"/>
          <p:cNvSpPr txBox="1"/>
          <p:nvPr>
            <p:ph idx="1" type="body"/>
          </p:nvPr>
        </p:nvSpPr>
        <p:spPr>
          <a:xfrm>
            <a:off x="3896463" y="4176975"/>
            <a:ext cx="5117400" cy="4526100"/>
          </a:xfrm>
          <a:prstGeom prst="rect">
            <a:avLst/>
          </a:prstGeom>
          <a:noFill/>
          <a:ln>
            <a:noFill/>
          </a:ln>
        </p:spPr>
        <p:txBody>
          <a:bodyPr anchorCtr="0" anchor="t" bIns="45700" lIns="91425" spcFirstLastPara="1" rIns="91425" wrap="square" tIns="45700">
            <a:normAutofit/>
          </a:bodyPr>
          <a:lstStyle>
            <a:lvl1pPr indent="-361950" lvl="0" marL="457200" algn="l">
              <a:spcBef>
                <a:spcPts val="560"/>
              </a:spcBef>
              <a:spcAft>
                <a:spcPts val="0"/>
              </a:spcAft>
              <a:buClr>
                <a:schemeClr val="dk1"/>
              </a:buClr>
              <a:buSzPts val="2100"/>
              <a:buChar char="•"/>
              <a:defRPr/>
            </a:lvl1pPr>
            <a:lvl2pPr indent="-361950" lvl="1" marL="914400" algn="l">
              <a:spcBef>
                <a:spcPts val="480"/>
              </a:spcBef>
              <a:spcAft>
                <a:spcPts val="0"/>
              </a:spcAft>
              <a:buClr>
                <a:schemeClr val="dk1"/>
              </a:buClr>
              <a:buSzPts val="2100"/>
              <a:buChar char="–"/>
              <a:defRPr/>
            </a:lvl2pPr>
            <a:lvl3pPr indent="-361950" lvl="2" marL="1371600" algn="l">
              <a:spcBef>
                <a:spcPts val="400"/>
              </a:spcBef>
              <a:spcAft>
                <a:spcPts val="0"/>
              </a:spcAft>
              <a:buClr>
                <a:schemeClr val="dk1"/>
              </a:buClr>
              <a:buSzPts val="2100"/>
              <a:buChar char="•"/>
              <a:defRPr/>
            </a:lvl3pPr>
            <a:lvl4pPr indent="-361950" lvl="3" marL="1828800" algn="l">
              <a:spcBef>
                <a:spcPts val="360"/>
              </a:spcBef>
              <a:spcAft>
                <a:spcPts val="0"/>
              </a:spcAft>
              <a:buClr>
                <a:schemeClr val="dk1"/>
              </a:buClr>
              <a:buSzPts val="2100"/>
              <a:buChar char="–"/>
              <a:defRPr/>
            </a:lvl4pPr>
            <a:lvl5pPr indent="-361950" lvl="4" marL="2286000" algn="l">
              <a:spcBef>
                <a:spcPts val="360"/>
              </a:spcBef>
              <a:spcAft>
                <a:spcPts val="0"/>
              </a:spcAft>
              <a:buClr>
                <a:schemeClr val="dk1"/>
              </a:buClr>
              <a:buSzPts val="2100"/>
              <a:buChar char="»"/>
              <a:defRPr/>
            </a:lvl5pPr>
            <a:lvl6pPr indent="-361950" lvl="5" marL="2743200" algn="l">
              <a:spcBef>
                <a:spcPts val="360"/>
              </a:spcBef>
              <a:spcAft>
                <a:spcPts val="0"/>
              </a:spcAft>
              <a:buClr>
                <a:schemeClr val="dk1"/>
              </a:buClr>
              <a:buSzPts val="2100"/>
              <a:buChar char="•"/>
              <a:defRPr/>
            </a:lvl6pPr>
            <a:lvl7pPr indent="-361950" lvl="6" marL="3200400" algn="l">
              <a:spcBef>
                <a:spcPts val="360"/>
              </a:spcBef>
              <a:spcAft>
                <a:spcPts val="0"/>
              </a:spcAft>
              <a:buClr>
                <a:schemeClr val="dk1"/>
              </a:buClr>
              <a:buSzPts val="2100"/>
              <a:buChar char="•"/>
              <a:defRPr/>
            </a:lvl7pPr>
            <a:lvl8pPr indent="-361950" lvl="7" marL="3657600" algn="l">
              <a:spcBef>
                <a:spcPts val="360"/>
              </a:spcBef>
              <a:spcAft>
                <a:spcPts val="0"/>
              </a:spcAft>
              <a:buClr>
                <a:schemeClr val="dk1"/>
              </a:buClr>
              <a:buSzPts val="2100"/>
              <a:buChar char="•"/>
              <a:defRPr/>
            </a:lvl8pPr>
            <a:lvl9pPr indent="-361950" lvl="8" marL="4114800" algn="l">
              <a:spcBef>
                <a:spcPts val="360"/>
              </a:spcBef>
              <a:spcAft>
                <a:spcPts val="0"/>
              </a:spcAft>
              <a:buClr>
                <a:schemeClr val="dk1"/>
              </a:buClr>
              <a:buSzPts val="2100"/>
              <a:buChar char="•"/>
              <a:defRPr/>
            </a:lvl9pPr>
          </a:lstStyle>
          <a:p/>
        </p:txBody>
      </p:sp>
      <p:sp>
        <p:nvSpPr>
          <p:cNvPr id="57" name="Google Shape;57;p6"/>
          <p:cNvSpPr txBox="1"/>
          <p:nvPr>
            <p:ph idx="2" type="body"/>
          </p:nvPr>
        </p:nvSpPr>
        <p:spPr>
          <a:xfrm>
            <a:off x="9206947" y="4176975"/>
            <a:ext cx="5117400" cy="4526100"/>
          </a:xfrm>
          <a:prstGeom prst="rect">
            <a:avLst/>
          </a:prstGeom>
          <a:noFill/>
          <a:ln>
            <a:noFill/>
          </a:ln>
        </p:spPr>
        <p:txBody>
          <a:bodyPr anchorCtr="0" anchor="t" bIns="45700" lIns="91425" spcFirstLastPara="1" rIns="91425" wrap="square" tIns="45700">
            <a:normAutofit/>
          </a:bodyPr>
          <a:lstStyle>
            <a:lvl1pPr indent="-361950" lvl="0" marL="457200" algn="l">
              <a:spcBef>
                <a:spcPts val="560"/>
              </a:spcBef>
              <a:spcAft>
                <a:spcPts val="0"/>
              </a:spcAft>
              <a:buClr>
                <a:schemeClr val="dk1"/>
              </a:buClr>
              <a:buSzPts val="2100"/>
              <a:buChar char="•"/>
              <a:defRPr/>
            </a:lvl1pPr>
            <a:lvl2pPr indent="-361950" lvl="1" marL="914400" algn="l">
              <a:spcBef>
                <a:spcPts val="480"/>
              </a:spcBef>
              <a:spcAft>
                <a:spcPts val="0"/>
              </a:spcAft>
              <a:buClr>
                <a:schemeClr val="dk1"/>
              </a:buClr>
              <a:buSzPts val="2100"/>
              <a:buChar char="–"/>
              <a:defRPr/>
            </a:lvl2pPr>
            <a:lvl3pPr indent="-361950" lvl="2" marL="1371600" algn="l">
              <a:spcBef>
                <a:spcPts val="400"/>
              </a:spcBef>
              <a:spcAft>
                <a:spcPts val="0"/>
              </a:spcAft>
              <a:buClr>
                <a:schemeClr val="dk1"/>
              </a:buClr>
              <a:buSzPts val="2100"/>
              <a:buChar char="•"/>
              <a:defRPr/>
            </a:lvl3pPr>
            <a:lvl4pPr indent="-361950" lvl="3" marL="1828800" algn="l">
              <a:spcBef>
                <a:spcPts val="360"/>
              </a:spcBef>
              <a:spcAft>
                <a:spcPts val="0"/>
              </a:spcAft>
              <a:buClr>
                <a:schemeClr val="dk1"/>
              </a:buClr>
              <a:buSzPts val="2100"/>
              <a:buChar char="–"/>
              <a:defRPr/>
            </a:lvl4pPr>
            <a:lvl5pPr indent="-361950" lvl="4" marL="2286000" algn="l">
              <a:spcBef>
                <a:spcPts val="360"/>
              </a:spcBef>
              <a:spcAft>
                <a:spcPts val="0"/>
              </a:spcAft>
              <a:buClr>
                <a:schemeClr val="dk1"/>
              </a:buClr>
              <a:buSzPts val="2100"/>
              <a:buChar char="»"/>
              <a:defRPr/>
            </a:lvl5pPr>
            <a:lvl6pPr indent="-361950" lvl="5" marL="2743200" algn="l">
              <a:spcBef>
                <a:spcPts val="360"/>
              </a:spcBef>
              <a:spcAft>
                <a:spcPts val="0"/>
              </a:spcAft>
              <a:buClr>
                <a:schemeClr val="dk1"/>
              </a:buClr>
              <a:buSzPts val="2100"/>
              <a:buChar char="•"/>
              <a:defRPr/>
            </a:lvl6pPr>
            <a:lvl7pPr indent="-361950" lvl="6" marL="3200400" algn="l">
              <a:spcBef>
                <a:spcPts val="360"/>
              </a:spcBef>
              <a:spcAft>
                <a:spcPts val="0"/>
              </a:spcAft>
              <a:buClr>
                <a:schemeClr val="dk1"/>
              </a:buClr>
              <a:buSzPts val="2100"/>
              <a:buChar char="•"/>
              <a:defRPr/>
            </a:lvl7pPr>
            <a:lvl8pPr indent="-361950" lvl="7" marL="3657600" algn="l">
              <a:spcBef>
                <a:spcPts val="360"/>
              </a:spcBef>
              <a:spcAft>
                <a:spcPts val="0"/>
              </a:spcAft>
              <a:buClr>
                <a:schemeClr val="dk1"/>
              </a:buClr>
              <a:buSzPts val="2100"/>
              <a:buChar char="•"/>
              <a:defRPr/>
            </a:lvl8pPr>
            <a:lvl9pPr indent="-361950" lvl="8" marL="4114800" algn="l">
              <a:spcBef>
                <a:spcPts val="360"/>
              </a:spcBef>
              <a:spcAft>
                <a:spcPts val="0"/>
              </a:spcAft>
              <a:buClr>
                <a:schemeClr val="dk1"/>
              </a:buClr>
              <a:buSzPts val="21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8" name="Shape 58"/>
        <p:cNvGrpSpPr/>
        <p:nvPr/>
      </p:nvGrpSpPr>
      <p:grpSpPr>
        <a:xfrm>
          <a:off x="0" y="0"/>
          <a:ext cx="0" cy="0"/>
          <a:chOff x="0" y="0"/>
          <a:chExt cx="0" cy="0"/>
        </a:xfrm>
      </p:grpSpPr>
      <p:pic>
        <p:nvPicPr>
          <p:cNvPr id="59" name="Google Shape;59;p7"/>
          <p:cNvPicPr preferRelativeResize="0"/>
          <p:nvPr/>
        </p:nvPicPr>
        <p:blipFill>
          <a:blip r:embed="rId2">
            <a:alphaModFix/>
          </a:blip>
          <a:stretch>
            <a:fillRect/>
          </a:stretch>
        </p:blipFill>
        <p:spPr>
          <a:xfrm>
            <a:off x="-33600" y="-125031"/>
            <a:ext cx="18288000" cy="10412030"/>
          </a:xfrm>
          <a:prstGeom prst="rect">
            <a:avLst/>
          </a:prstGeom>
          <a:noFill/>
          <a:ln>
            <a:noFill/>
          </a:ln>
        </p:spPr>
      </p:pic>
      <p:grpSp>
        <p:nvGrpSpPr>
          <p:cNvPr id="60" name="Google Shape;60;p7"/>
          <p:cNvGrpSpPr/>
          <p:nvPr/>
        </p:nvGrpSpPr>
        <p:grpSpPr>
          <a:xfrm>
            <a:off x="1028700" y="847457"/>
            <a:ext cx="271350" cy="133886"/>
            <a:chOff x="0" y="12700"/>
            <a:chExt cx="361800" cy="178515"/>
          </a:xfrm>
        </p:grpSpPr>
        <p:cxnSp>
          <p:nvCxnSpPr>
            <p:cNvPr id="61" name="Google Shape;61;p7"/>
            <p:cNvCxnSpPr/>
            <p:nvPr/>
          </p:nvCxnSpPr>
          <p:spPr>
            <a:xfrm>
              <a:off x="0" y="101958"/>
              <a:ext cx="361800" cy="0"/>
            </a:xfrm>
            <a:prstGeom prst="straightConnector1">
              <a:avLst/>
            </a:prstGeom>
            <a:noFill/>
            <a:ln cap="flat" cmpd="sng" w="25400">
              <a:solidFill>
                <a:srgbClr val="FFFFFF"/>
              </a:solidFill>
              <a:prstDash val="solid"/>
              <a:round/>
              <a:headEnd len="sm" w="sm" type="none"/>
              <a:tailEnd len="sm" w="sm" type="none"/>
            </a:ln>
          </p:spPr>
        </p:cxnSp>
        <p:cxnSp>
          <p:nvCxnSpPr>
            <p:cNvPr id="62" name="Google Shape;62;p7"/>
            <p:cNvCxnSpPr/>
            <p:nvPr/>
          </p:nvCxnSpPr>
          <p:spPr>
            <a:xfrm>
              <a:off x="0" y="12700"/>
              <a:ext cx="361800" cy="0"/>
            </a:xfrm>
            <a:prstGeom prst="straightConnector1">
              <a:avLst/>
            </a:prstGeom>
            <a:noFill/>
            <a:ln cap="flat" cmpd="sng" w="25400">
              <a:solidFill>
                <a:srgbClr val="FFFFFF"/>
              </a:solidFill>
              <a:prstDash val="solid"/>
              <a:round/>
              <a:headEnd len="sm" w="sm" type="none"/>
              <a:tailEnd len="sm" w="sm" type="none"/>
            </a:ln>
          </p:spPr>
        </p:cxnSp>
        <p:cxnSp>
          <p:nvCxnSpPr>
            <p:cNvPr id="63" name="Google Shape;63;p7"/>
            <p:cNvCxnSpPr/>
            <p:nvPr/>
          </p:nvCxnSpPr>
          <p:spPr>
            <a:xfrm>
              <a:off x="0" y="191215"/>
              <a:ext cx="361800" cy="0"/>
            </a:xfrm>
            <a:prstGeom prst="straightConnector1">
              <a:avLst/>
            </a:prstGeom>
            <a:noFill/>
            <a:ln cap="flat" cmpd="sng" w="25400">
              <a:solidFill>
                <a:srgbClr val="FFFFFF"/>
              </a:solidFill>
              <a:prstDash val="solid"/>
              <a:round/>
              <a:headEnd len="sm" w="sm" type="none"/>
              <a:tailEnd len="sm" w="sm" type="none"/>
            </a:ln>
          </p:spPr>
        </p:cxnSp>
      </p:grpSp>
      <p:sp>
        <p:nvSpPr>
          <p:cNvPr id="64" name="Google Shape;64;p7"/>
          <p:cNvSpPr txBox="1"/>
          <p:nvPr/>
        </p:nvSpPr>
        <p:spPr>
          <a:xfrm>
            <a:off x="14251904" y="7337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65" name="Google Shape;65;p7"/>
          <p:cNvSpPr txBox="1"/>
          <p:nvPr/>
        </p:nvSpPr>
        <p:spPr>
          <a:xfrm>
            <a:off x="16357926" y="733700"/>
            <a:ext cx="1219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66" name="Google Shape;66;p7"/>
          <p:cNvSpPr txBox="1"/>
          <p:nvPr/>
        </p:nvSpPr>
        <p:spPr>
          <a:xfrm>
            <a:off x="12232777" y="7337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67" name="Google Shape;67;p7"/>
          <p:cNvSpPr txBox="1"/>
          <p:nvPr/>
        </p:nvSpPr>
        <p:spPr>
          <a:xfrm>
            <a:off x="10295357" y="733695"/>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68" name="Google Shape;68;p7"/>
          <p:cNvSpPr txBox="1"/>
          <p:nvPr>
            <p:ph type="title"/>
          </p:nvPr>
        </p:nvSpPr>
        <p:spPr>
          <a:xfrm>
            <a:off x="1028700" y="1807438"/>
            <a:ext cx="120684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7"/>
          <p:cNvSpPr txBox="1"/>
          <p:nvPr>
            <p:ph idx="1" type="body"/>
          </p:nvPr>
        </p:nvSpPr>
        <p:spPr>
          <a:xfrm>
            <a:off x="4291950" y="4932850"/>
            <a:ext cx="4822500" cy="3951300"/>
          </a:xfrm>
          <a:prstGeom prst="rect">
            <a:avLst/>
          </a:prstGeom>
          <a:noFill/>
          <a:ln>
            <a:noFill/>
          </a:ln>
        </p:spPr>
        <p:txBody>
          <a:bodyPr anchorCtr="0" anchor="t" bIns="45700" lIns="91425" spcFirstLastPara="1" rIns="91425" wrap="square" tIns="45700">
            <a:normAutofit/>
          </a:bodyPr>
          <a:lstStyle>
            <a:lvl1pPr indent="-361950" lvl="0" marL="457200" algn="l">
              <a:spcBef>
                <a:spcPts val="480"/>
              </a:spcBef>
              <a:spcAft>
                <a:spcPts val="0"/>
              </a:spcAft>
              <a:buClr>
                <a:schemeClr val="dk1"/>
              </a:buClr>
              <a:buSzPts val="2100"/>
              <a:buChar char="•"/>
              <a:defRPr/>
            </a:lvl1pPr>
            <a:lvl2pPr indent="-361950" lvl="1" marL="914400" algn="l">
              <a:spcBef>
                <a:spcPts val="400"/>
              </a:spcBef>
              <a:spcAft>
                <a:spcPts val="0"/>
              </a:spcAft>
              <a:buClr>
                <a:schemeClr val="dk1"/>
              </a:buClr>
              <a:buSzPts val="2100"/>
              <a:buChar char="–"/>
              <a:defRPr/>
            </a:lvl2pPr>
            <a:lvl3pPr indent="-361950" lvl="2" marL="1371600" algn="l">
              <a:spcBef>
                <a:spcPts val="360"/>
              </a:spcBef>
              <a:spcAft>
                <a:spcPts val="0"/>
              </a:spcAft>
              <a:buClr>
                <a:schemeClr val="dk1"/>
              </a:buClr>
              <a:buSzPts val="2100"/>
              <a:buChar char="•"/>
              <a:defRPr/>
            </a:lvl3pPr>
            <a:lvl4pPr indent="-361950" lvl="3" marL="1828800" algn="l">
              <a:spcBef>
                <a:spcPts val="320"/>
              </a:spcBef>
              <a:spcAft>
                <a:spcPts val="0"/>
              </a:spcAft>
              <a:buClr>
                <a:schemeClr val="dk1"/>
              </a:buClr>
              <a:buSzPts val="2100"/>
              <a:buChar char="–"/>
              <a:defRPr/>
            </a:lvl4pPr>
            <a:lvl5pPr indent="-361950" lvl="4" marL="2286000" algn="l">
              <a:spcBef>
                <a:spcPts val="320"/>
              </a:spcBef>
              <a:spcAft>
                <a:spcPts val="0"/>
              </a:spcAft>
              <a:buClr>
                <a:schemeClr val="dk1"/>
              </a:buClr>
              <a:buSzPts val="2100"/>
              <a:buChar char="»"/>
              <a:defRPr/>
            </a:lvl5pPr>
            <a:lvl6pPr indent="-361950" lvl="5" marL="2743200" algn="l">
              <a:spcBef>
                <a:spcPts val="320"/>
              </a:spcBef>
              <a:spcAft>
                <a:spcPts val="0"/>
              </a:spcAft>
              <a:buClr>
                <a:schemeClr val="dk1"/>
              </a:buClr>
              <a:buSzPts val="2100"/>
              <a:buChar char="•"/>
              <a:defRPr/>
            </a:lvl6pPr>
            <a:lvl7pPr indent="-361950" lvl="6" marL="3200400" algn="l">
              <a:spcBef>
                <a:spcPts val="320"/>
              </a:spcBef>
              <a:spcAft>
                <a:spcPts val="0"/>
              </a:spcAft>
              <a:buClr>
                <a:schemeClr val="dk1"/>
              </a:buClr>
              <a:buSzPts val="2100"/>
              <a:buChar char="•"/>
              <a:defRPr/>
            </a:lvl7pPr>
            <a:lvl8pPr indent="-361950" lvl="7" marL="3657600" algn="l">
              <a:spcBef>
                <a:spcPts val="320"/>
              </a:spcBef>
              <a:spcAft>
                <a:spcPts val="0"/>
              </a:spcAft>
              <a:buClr>
                <a:schemeClr val="dk1"/>
              </a:buClr>
              <a:buSzPts val="2100"/>
              <a:buChar char="•"/>
              <a:defRPr/>
            </a:lvl8pPr>
            <a:lvl9pPr indent="-361950" lvl="8" marL="4114800" algn="l">
              <a:spcBef>
                <a:spcPts val="320"/>
              </a:spcBef>
              <a:spcAft>
                <a:spcPts val="0"/>
              </a:spcAft>
              <a:buClr>
                <a:schemeClr val="dk1"/>
              </a:buClr>
              <a:buSzPts val="2100"/>
              <a:buChar char="•"/>
              <a:defRPr/>
            </a:lvl9pPr>
          </a:lstStyle>
          <a:p/>
        </p:txBody>
      </p:sp>
      <p:sp>
        <p:nvSpPr>
          <p:cNvPr id="70" name="Google Shape;70;p7"/>
          <p:cNvSpPr txBox="1"/>
          <p:nvPr>
            <p:ph idx="2" type="body"/>
          </p:nvPr>
        </p:nvSpPr>
        <p:spPr>
          <a:xfrm>
            <a:off x="9291041" y="4932850"/>
            <a:ext cx="4824900" cy="3951300"/>
          </a:xfrm>
          <a:prstGeom prst="rect">
            <a:avLst/>
          </a:prstGeom>
          <a:noFill/>
          <a:ln>
            <a:noFill/>
          </a:ln>
        </p:spPr>
        <p:txBody>
          <a:bodyPr anchorCtr="0" anchor="t" bIns="45700" lIns="91425" spcFirstLastPara="1" rIns="91425" wrap="square" tIns="45700">
            <a:normAutofit/>
          </a:bodyPr>
          <a:lstStyle>
            <a:lvl1pPr indent="-361950" lvl="0" marL="457200" algn="l">
              <a:spcBef>
                <a:spcPts val="480"/>
              </a:spcBef>
              <a:spcAft>
                <a:spcPts val="0"/>
              </a:spcAft>
              <a:buClr>
                <a:schemeClr val="dk1"/>
              </a:buClr>
              <a:buSzPts val="2100"/>
              <a:buChar char="•"/>
              <a:defRPr/>
            </a:lvl1pPr>
            <a:lvl2pPr indent="-361950" lvl="1" marL="914400" algn="l">
              <a:spcBef>
                <a:spcPts val="400"/>
              </a:spcBef>
              <a:spcAft>
                <a:spcPts val="0"/>
              </a:spcAft>
              <a:buClr>
                <a:schemeClr val="dk1"/>
              </a:buClr>
              <a:buSzPts val="2100"/>
              <a:buChar char="–"/>
              <a:defRPr/>
            </a:lvl2pPr>
            <a:lvl3pPr indent="-361950" lvl="2" marL="1371600" algn="l">
              <a:spcBef>
                <a:spcPts val="360"/>
              </a:spcBef>
              <a:spcAft>
                <a:spcPts val="0"/>
              </a:spcAft>
              <a:buClr>
                <a:schemeClr val="dk1"/>
              </a:buClr>
              <a:buSzPts val="2100"/>
              <a:buChar char="•"/>
              <a:defRPr/>
            </a:lvl3pPr>
            <a:lvl4pPr indent="-361950" lvl="3" marL="1828800" algn="l">
              <a:spcBef>
                <a:spcPts val="320"/>
              </a:spcBef>
              <a:spcAft>
                <a:spcPts val="0"/>
              </a:spcAft>
              <a:buClr>
                <a:schemeClr val="dk1"/>
              </a:buClr>
              <a:buSzPts val="2100"/>
              <a:buChar char="–"/>
              <a:defRPr/>
            </a:lvl4pPr>
            <a:lvl5pPr indent="-361950" lvl="4" marL="2286000" algn="l">
              <a:spcBef>
                <a:spcPts val="320"/>
              </a:spcBef>
              <a:spcAft>
                <a:spcPts val="0"/>
              </a:spcAft>
              <a:buClr>
                <a:schemeClr val="dk1"/>
              </a:buClr>
              <a:buSzPts val="2100"/>
              <a:buChar char="»"/>
              <a:defRPr/>
            </a:lvl5pPr>
            <a:lvl6pPr indent="-361950" lvl="5" marL="2743200" algn="l">
              <a:spcBef>
                <a:spcPts val="320"/>
              </a:spcBef>
              <a:spcAft>
                <a:spcPts val="0"/>
              </a:spcAft>
              <a:buClr>
                <a:schemeClr val="dk1"/>
              </a:buClr>
              <a:buSzPts val="2100"/>
              <a:buChar char="•"/>
              <a:defRPr/>
            </a:lvl6pPr>
            <a:lvl7pPr indent="-361950" lvl="6" marL="3200400" algn="l">
              <a:spcBef>
                <a:spcPts val="320"/>
              </a:spcBef>
              <a:spcAft>
                <a:spcPts val="0"/>
              </a:spcAft>
              <a:buClr>
                <a:schemeClr val="dk1"/>
              </a:buClr>
              <a:buSzPts val="2100"/>
              <a:buChar char="•"/>
              <a:defRPr/>
            </a:lvl7pPr>
            <a:lvl8pPr indent="-361950" lvl="7" marL="3657600" algn="l">
              <a:spcBef>
                <a:spcPts val="320"/>
              </a:spcBef>
              <a:spcAft>
                <a:spcPts val="0"/>
              </a:spcAft>
              <a:buClr>
                <a:schemeClr val="dk1"/>
              </a:buClr>
              <a:buSzPts val="2100"/>
              <a:buChar char="•"/>
              <a:defRPr/>
            </a:lvl8pPr>
            <a:lvl9pPr indent="-361950" lvl="8" marL="4114800" algn="l">
              <a:spcBef>
                <a:spcPts val="320"/>
              </a:spcBef>
              <a:spcAft>
                <a:spcPts val="0"/>
              </a:spcAft>
              <a:buClr>
                <a:schemeClr val="dk1"/>
              </a:buClr>
              <a:buSzPts val="21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1" name="Shape 71"/>
        <p:cNvGrpSpPr/>
        <p:nvPr/>
      </p:nvGrpSpPr>
      <p:grpSpPr>
        <a:xfrm>
          <a:off x="0" y="0"/>
          <a:ext cx="0" cy="0"/>
          <a:chOff x="0" y="0"/>
          <a:chExt cx="0" cy="0"/>
        </a:xfrm>
      </p:grpSpPr>
      <p:pic>
        <p:nvPicPr>
          <p:cNvPr id="72" name="Google Shape;72;p8"/>
          <p:cNvPicPr preferRelativeResize="0"/>
          <p:nvPr/>
        </p:nvPicPr>
        <p:blipFill>
          <a:blip r:embed="rId2">
            <a:alphaModFix/>
          </a:blip>
          <a:stretch>
            <a:fillRect/>
          </a:stretch>
        </p:blipFill>
        <p:spPr>
          <a:xfrm>
            <a:off x="-33600" y="-125031"/>
            <a:ext cx="18288000" cy="10412030"/>
          </a:xfrm>
          <a:prstGeom prst="rect">
            <a:avLst/>
          </a:prstGeom>
          <a:noFill/>
          <a:ln>
            <a:noFill/>
          </a:ln>
        </p:spPr>
      </p:pic>
      <p:grpSp>
        <p:nvGrpSpPr>
          <p:cNvPr id="73" name="Google Shape;73;p8"/>
          <p:cNvGrpSpPr/>
          <p:nvPr/>
        </p:nvGrpSpPr>
        <p:grpSpPr>
          <a:xfrm>
            <a:off x="1028700" y="847457"/>
            <a:ext cx="271350" cy="133886"/>
            <a:chOff x="0" y="12700"/>
            <a:chExt cx="361800" cy="178515"/>
          </a:xfrm>
        </p:grpSpPr>
        <p:cxnSp>
          <p:nvCxnSpPr>
            <p:cNvPr id="74" name="Google Shape;74;p8"/>
            <p:cNvCxnSpPr/>
            <p:nvPr/>
          </p:nvCxnSpPr>
          <p:spPr>
            <a:xfrm>
              <a:off x="0" y="101958"/>
              <a:ext cx="361800" cy="0"/>
            </a:xfrm>
            <a:prstGeom prst="straightConnector1">
              <a:avLst/>
            </a:prstGeom>
            <a:noFill/>
            <a:ln cap="flat" cmpd="sng" w="25400">
              <a:solidFill>
                <a:srgbClr val="FFFFFF"/>
              </a:solidFill>
              <a:prstDash val="solid"/>
              <a:round/>
              <a:headEnd len="sm" w="sm" type="none"/>
              <a:tailEnd len="sm" w="sm" type="none"/>
            </a:ln>
          </p:spPr>
        </p:cxnSp>
        <p:cxnSp>
          <p:nvCxnSpPr>
            <p:cNvPr id="75" name="Google Shape;75;p8"/>
            <p:cNvCxnSpPr/>
            <p:nvPr/>
          </p:nvCxnSpPr>
          <p:spPr>
            <a:xfrm>
              <a:off x="0" y="12700"/>
              <a:ext cx="361800" cy="0"/>
            </a:xfrm>
            <a:prstGeom prst="straightConnector1">
              <a:avLst/>
            </a:prstGeom>
            <a:noFill/>
            <a:ln cap="flat" cmpd="sng" w="25400">
              <a:solidFill>
                <a:srgbClr val="FFFFFF"/>
              </a:solidFill>
              <a:prstDash val="solid"/>
              <a:round/>
              <a:headEnd len="sm" w="sm" type="none"/>
              <a:tailEnd len="sm" w="sm" type="none"/>
            </a:ln>
          </p:spPr>
        </p:cxnSp>
        <p:cxnSp>
          <p:nvCxnSpPr>
            <p:cNvPr id="76" name="Google Shape;76;p8"/>
            <p:cNvCxnSpPr/>
            <p:nvPr/>
          </p:nvCxnSpPr>
          <p:spPr>
            <a:xfrm>
              <a:off x="0" y="191215"/>
              <a:ext cx="361800" cy="0"/>
            </a:xfrm>
            <a:prstGeom prst="straightConnector1">
              <a:avLst/>
            </a:prstGeom>
            <a:noFill/>
            <a:ln cap="flat" cmpd="sng" w="25400">
              <a:solidFill>
                <a:srgbClr val="FFFFFF"/>
              </a:solidFill>
              <a:prstDash val="solid"/>
              <a:round/>
              <a:headEnd len="sm" w="sm" type="none"/>
              <a:tailEnd len="sm" w="sm" type="none"/>
            </a:ln>
          </p:spPr>
        </p:cxnSp>
      </p:grpSp>
      <p:sp>
        <p:nvSpPr>
          <p:cNvPr id="77" name="Google Shape;77;p8"/>
          <p:cNvSpPr txBox="1"/>
          <p:nvPr/>
        </p:nvSpPr>
        <p:spPr>
          <a:xfrm>
            <a:off x="14251904" y="7337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78" name="Google Shape;78;p8"/>
          <p:cNvSpPr txBox="1"/>
          <p:nvPr/>
        </p:nvSpPr>
        <p:spPr>
          <a:xfrm>
            <a:off x="16357926" y="733700"/>
            <a:ext cx="1219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79" name="Google Shape;79;p8"/>
          <p:cNvSpPr txBox="1"/>
          <p:nvPr/>
        </p:nvSpPr>
        <p:spPr>
          <a:xfrm>
            <a:off x="12232777" y="7337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80" name="Google Shape;80;p8"/>
          <p:cNvSpPr txBox="1"/>
          <p:nvPr/>
        </p:nvSpPr>
        <p:spPr>
          <a:xfrm>
            <a:off x="10295357" y="733695"/>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81" name="Google Shape;81;p8"/>
          <p:cNvSpPr txBox="1"/>
          <p:nvPr>
            <p:ph type="title"/>
          </p:nvPr>
        </p:nvSpPr>
        <p:spPr>
          <a:xfrm>
            <a:off x="1028700" y="1807438"/>
            <a:ext cx="120684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2" name="Shape 82"/>
        <p:cNvGrpSpPr/>
        <p:nvPr/>
      </p:nvGrpSpPr>
      <p:grpSpPr>
        <a:xfrm>
          <a:off x="0" y="0"/>
          <a:ext cx="0" cy="0"/>
          <a:chOff x="0" y="0"/>
          <a:chExt cx="0" cy="0"/>
        </a:xfrm>
      </p:grpSpPr>
      <p:pic>
        <p:nvPicPr>
          <p:cNvPr id="83" name="Google Shape;83;p9"/>
          <p:cNvPicPr preferRelativeResize="0"/>
          <p:nvPr/>
        </p:nvPicPr>
        <p:blipFill>
          <a:blip r:embed="rId2">
            <a:alphaModFix/>
          </a:blip>
          <a:stretch>
            <a:fillRect/>
          </a:stretch>
        </p:blipFill>
        <p:spPr>
          <a:xfrm>
            <a:off x="-33600" y="-125031"/>
            <a:ext cx="18288000" cy="10412030"/>
          </a:xfrm>
          <a:prstGeom prst="rect">
            <a:avLst/>
          </a:prstGeom>
          <a:noFill/>
          <a:ln>
            <a:noFill/>
          </a:ln>
        </p:spPr>
      </p:pic>
      <p:grpSp>
        <p:nvGrpSpPr>
          <p:cNvPr id="84" name="Google Shape;84;p9"/>
          <p:cNvGrpSpPr/>
          <p:nvPr/>
        </p:nvGrpSpPr>
        <p:grpSpPr>
          <a:xfrm>
            <a:off x="1028700" y="847457"/>
            <a:ext cx="271350" cy="133886"/>
            <a:chOff x="0" y="12700"/>
            <a:chExt cx="361800" cy="178515"/>
          </a:xfrm>
        </p:grpSpPr>
        <p:cxnSp>
          <p:nvCxnSpPr>
            <p:cNvPr id="85" name="Google Shape;85;p9"/>
            <p:cNvCxnSpPr/>
            <p:nvPr/>
          </p:nvCxnSpPr>
          <p:spPr>
            <a:xfrm>
              <a:off x="0" y="101958"/>
              <a:ext cx="361800" cy="0"/>
            </a:xfrm>
            <a:prstGeom prst="straightConnector1">
              <a:avLst/>
            </a:prstGeom>
            <a:noFill/>
            <a:ln cap="flat" cmpd="sng" w="25400">
              <a:solidFill>
                <a:srgbClr val="FFFFFF"/>
              </a:solidFill>
              <a:prstDash val="solid"/>
              <a:round/>
              <a:headEnd len="sm" w="sm" type="none"/>
              <a:tailEnd len="sm" w="sm" type="none"/>
            </a:ln>
          </p:spPr>
        </p:cxnSp>
        <p:cxnSp>
          <p:nvCxnSpPr>
            <p:cNvPr id="86" name="Google Shape;86;p9"/>
            <p:cNvCxnSpPr/>
            <p:nvPr/>
          </p:nvCxnSpPr>
          <p:spPr>
            <a:xfrm>
              <a:off x="0" y="12700"/>
              <a:ext cx="361800" cy="0"/>
            </a:xfrm>
            <a:prstGeom prst="straightConnector1">
              <a:avLst/>
            </a:prstGeom>
            <a:noFill/>
            <a:ln cap="flat" cmpd="sng" w="25400">
              <a:solidFill>
                <a:srgbClr val="FFFFFF"/>
              </a:solidFill>
              <a:prstDash val="solid"/>
              <a:round/>
              <a:headEnd len="sm" w="sm" type="none"/>
              <a:tailEnd len="sm" w="sm" type="none"/>
            </a:ln>
          </p:spPr>
        </p:cxnSp>
        <p:cxnSp>
          <p:nvCxnSpPr>
            <p:cNvPr id="87" name="Google Shape;87;p9"/>
            <p:cNvCxnSpPr/>
            <p:nvPr/>
          </p:nvCxnSpPr>
          <p:spPr>
            <a:xfrm>
              <a:off x="0" y="191215"/>
              <a:ext cx="361800" cy="0"/>
            </a:xfrm>
            <a:prstGeom prst="straightConnector1">
              <a:avLst/>
            </a:prstGeom>
            <a:noFill/>
            <a:ln cap="flat" cmpd="sng" w="25400">
              <a:solidFill>
                <a:srgbClr val="FFFFFF"/>
              </a:solidFill>
              <a:prstDash val="solid"/>
              <a:round/>
              <a:headEnd len="sm" w="sm" type="none"/>
              <a:tailEnd len="sm" w="sm" type="none"/>
            </a:ln>
          </p:spPr>
        </p:cxnSp>
      </p:grpSp>
      <p:sp>
        <p:nvSpPr>
          <p:cNvPr id="88" name="Google Shape;88;p9"/>
          <p:cNvSpPr txBox="1"/>
          <p:nvPr/>
        </p:nvSpPr>
        <p:spPr>
          <a:xfrm>
            <a:off x="14251904" y="7337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89" name="Google Shape;89;p9"/>
          <p:cNvSpPr txBox="1"/>
          <p:nvPr/>
        </p:nvSpPr>
        <p:spPr>
          <a:xfrm>
            <a:off x="16357926" y="733700"/>
            <a:ext cx="1219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90" name="Google Shape;90;p9"/>
          <p:cNvSpPr txBox="1"/>
          <p:nvPr/>
        </p:nvSpPr>
        <p:spPr>
          <a:xfrm>
            <a:off x="12232777" y="7337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91" name="Google Shape;91;p9"/>
          <p:cNvSpPr txBox="1"/>
          <p:nvPr/>
        </p:nvSpPr>
        <p:spPr>
          <a:xfrm>
            <a:off x="10295357" y="733695"/>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92" name="Google Shape;92;p9"/>
          <p:cNvSpPr txBox="1"/>
          <p:nvPr>
            <p:ph type="title"/>
          </p:nvPr>
        </p:nvSpPr>
        <p:spPr>
          <a:xfrm>
            <a:off x="1028700" y="2335075"/>
            <a:ext cx="125901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7000"/>
              <a:buNone/>
              <a:defRPr/>
            </a:lvl1pPr>
            <a:lvl2pPr lvl="1">
              <a:spcBef>
                <a:spcPts val="0"/>
              </a:spcBef>
              <a:spcAft>
                <a:spcPts val="0"/>
              </a:spcAft>
              <a:buSzPts val="7000"/>
              <a:buFont typeface="Archivo Black"/>
              <a:buNone/>
              <a:defRPr sz="7000">
                <a:latin typeface="Archivo Black"/>
                <a:ea typeface="Archivo Black"/>
                <a:cs typeface="Archivo Black"/>
                <a:sym typeface="Archivo Black"/>
              </a:defRPr>
            </a:lvl2pPr>
            <a:lvl3pPr lvl="2">
              <a:spcBef>
                <a:spcPts val="0"/>
              </a:spcBef>
              <a:spcAft>
                <a:spcPts val="0"/>
              </a:spcAft>
              <a:buSzPts val="7000"/>
              <a:buFont typeface="Archivo Black"/>
              <a:buNone/>
              <a:defRPr sz="7000">
                <a:latin typeface="Archivo Black"/>
                <a:ea typeface="Archivo Black"/>
                <a:cs typeface="Archivo Black"/>
                <a:sym typeface="Archivo Black"/>
              </a:defRPr>
            </a:lvl3pPr>
            <a:lvl4pPr lvl="3">
              <a:spcBef>
                <a:spcPts val="0"/>
              </a:spcBef>
              <a:spcAft>
                <a:spcPts val="0"/>
              </a:spcAft>
              <a:buSzPts val="7000"/>
              <a:buFont typeface="Archivo Black"/>
              <a:buNone/>
              <a:defRPr sz="7000">
                <a:latin typeface="Archivo Black"/>
                <a:ea typeface="Archivo Black"/>
                <a:cs typeface="Archivo Black"/>
                <a:sym typeface="Archivo Black"/>
              </a:defRPr>
            </a:lvl4pPr>
            <a:lvl5pPr lvl="4">
              <a:spcBef>
                <a:spcPts val="0"/>
              </a:spcBef>
              <a:spcAft>
                <a:spcPts val="0"/>
              </a:spcAft>
              <a:buSzPts val="7000"/>
              <a:buFont typeface="Archivo Black"/>
              <a:buNone/>
              <a:defRPr sz="7000">
                <a:latin typeface="Archivo Black"/>
                <a:ea typeface="Archivo Black"/>
                <a:cs typeface="Archivo Black"/>
                <a:sym typeface="Archivo Black"/>
              </a:defRPr>
            </a:lvl5pPr>
            <a:lvl6pPr lvl="5">
              <a:spcBef>
                <a:spcPts val="0"/>
              </a:spcBef>
              <a:spcAft>
                <a:spcPts val="0"/>
              </a:spcAft>
              <a:buSzPts val="7000"/>
              <a:buFont typeface="Archivo Black"/>
              <a:buNone/>
              <a:defRPr sz="7000">
                <a:latin typeface="Archivo Black"/>
                <a:ea typeface="Archivo Black"/>
                <a:cs typeface="Archivo Black"/>
                <a:sym typeface="Archivo Black"/>
              </a:defRPr>
            </a:lvl6pPr>
            <a:lvl7pPr lvl="6">
              <a:spcBef>
                <a:spcPts val="0"/>
              </a:spcBef>
              <a:spcAft>
                <a:spcPts val="0"/>
              </a:spcAft>
              <a:buSzPts val="7000"/>
              <a:buFont typeface="Archivo Black"/>
              <a:buNone/>
              <a:defRPr sz="7000">
                <a:latin typeface="Archivo Black"/>
                <a:ea typeface="Archivo Black"/>
                <a:cs typeface="Archivo Black"/>
                <a:sym typeface="Archivo Black"/>
              </a:defRPr>
            </a:lvl7pPr>
            <a:lvl8pPr lvl="7">
              <a:spcBef>
                <a:spcPts val="0"/>
              </a:spcBef>
              <a:spcAft>
                <a:spcPts val="0"/>
              </a:spcAft>
              <a:buSzPts val="7000"/>
              <a:buFont typeface="Archivo Black"/>
              <a:buNone/>
              <a:defRPr sz="7000">
                <a:latin typeface="Archivo Black"/>
                <a:ea typeface="Archivo Black"/>
                <a:cs typeface="Archivo Black"/>
                <a:sym typeface="Archivo Black"/>
              </a:defRPr>
            </a:lvl8pPr>
            <a:lvl9pPr lvl="8">
              <a:spcBef>
                <a:spcPts val="0"/>
              </a:spcBef>
              <a:spcAft>
                <a:spcPts val="0"/>
              </a:spcAft>
              <a:buSzPts val="7000"/>
              <a:buFont typeface="Archivo Black"/>
              <a:buNone/>
              <a:defRPr sz="7000">
                <a:latin typeface="Archivo Black"/>
                <a:ea typeface="Archivo Black"/>
                <a:cs typeface="Archivo Black"/>
                <a:sym typeface="Archivo Black"/>
              </a:defRPr>
            </a:lvl9pPr>
          </a:lstStyle>
          <a:p/>
        </p:txBody>
      </p:sp>
      <p:sp>
        <p:nvSpPr>
          <p:cNvPr id="93" name="Google Shape;93;p9"/>
          <p:cNvSpPr txBox="1"/>
          <p:nvPr>
            <p:ph idx="1" type="body"/>
          </p:nvPr>
        </p:nvSpPr>
        <p:spPr>
          <a:xfrm>
            <a:off x="9021925" y="4233325"/>
            <a:ext cx="6543600" cy="3883500"/>
          </a:xfrm>
          <a:prstGeom prst="rect">
            <a:avLst/>
          </a:prstGeom>
          <a:noFill/>
          <a:ln>
            <a:noFill/>
          </a:ln>
        </p:spPr>
        <p:txBody>
          <a:bodyPr anchorCtr="0" anchor="t" bIns="45700" lIns="91425" spcFirstLastPara="1" rIns="91425" wrap="square" tIns="45700">
            <a:normAutofit/>
          </a:bodyPr>
          <a:lstStyle>
            <a:lvl1pPr indent="-361950" lvl="0" marL="457200" algn="l">
              <a:spcBef>
                <a:spcPts val="640"/>
              </a:spcBef>
              <a:spcAft>
                <a:spcPts val="0"/>
              </a:spcAft>
              <a:buClr>
                <a:schemeClr val="dk1"/>
              </a:buClr>
              <a:buSzPts val="2100"/>
              <a:buFont typeface="Archivo Black"/>
              <a:buChar char="•"/>
              <a:defRPr>
                <a:latin typeface="Archivo Black"/>
                <a:ea typeface="Archivo Black"/>
                <a:cs typeface="Archivo Black"/>
                <a:sym typeface="Archivo Black"/>
              </a:defRPr>
            </a:lvl1pPr>
            <a:lvl2pPr indent="-361950" lvl="1" marL="914400" algn="l">
              <a:spcBef>
                <a:spcPts val="560"/>
              </a:spcBef>
              <a:spcAft>
                <a:spcPts val="0"/>
              </a:spcAft>
              <a:buClr>
                <a:schemeClr val="dk1"/>
              </a:buClr>
              <a:buSzPts val="2100"/>
              <a:buFont typeface="Archivo Black"/>
              <a:buChar char="–"/>
              <a:defRPr>
                <a:latin typeface="Archivo Black"/>
                <a:ea typeface="Archivo Black"/>
                <a:cs typeface="Archivo Black"/>
                <a:sym typeface="Archivo Black"/>
              </a:defRPr>
            </a:lvl2pPr>
            <a:lvl3pPr indent="-361950" lvl="2" marL="1371600" algn="l">
              <a:spcBef>
                <a:spcPts val="480"/>
              </a:spcBef>
              <a:spcAft>
                <a:spcPts val="0"/>
              </a:spcAft>
              <a:buClr>
                <a:schemeClr val="dk1"/>
              </a:buClr>
              <a:buSzPts val="2100"/>
              <a:buFont typeface="Archivo Black"/>
              <a:buChar char="•"/>
              <a:defRPr>
                <a:latin typeface="Archivo Black"/>
                <a:ea typeface="Archivo Black"/>
                <a:cs typeface="Archivo Black"/>
                <a:sym typeface="Archivo Black"/>
              </a:defRPr>
            </a:lvl3pPr>
            <a:lvl4pPr indent="-361950" lvl="3" marL="1828800" algn="l">
              <a:spcBef>
                <a:spcPts val="400"/>
              </a:spcBef>
              <a:spcAft>
                <a:spcPts val="0"/>
              </a:spcAft>
              <a:buClr>
                <a:schemeClr val="dk1"/>
              </a:buClr>
              <a:buSzPts val="2100"/>
              <a:buFont typeface="Archivo Black"/>
              <a:buChar char="–"/>
              <a:defRPr>
                <a:latin typeface="Archivo Black"/>
                <a:ea typeface="Archivo Black"/>
                <a:cs typeface="Archivo Black"/>
                <a:sym typeface="Archivo Black"/>
              </a:defRPr>
            </a:lvl4pPr>
            <a:lvl5pPr indent="-361950" lvl="4" marL="2286000" algn="l">
              <a:spcBef>
                <a:spcPts val="400"/>
              </a:spcBef>
              <a:spcAft>
                <a:spcPts val="0"/>
              </a:spcAft>
              <a:buClr>
                <a:schemeClr val="dk1"/>
              </a:buClr>
              <a:buSzPts val="2100"/>
              <a:buFont typeface="Archivo Black"/>
              <a:buChar char="»"/>
              <a:defRPr>
                <a:latin typeface="Archivo Black"/>
                <a:ea typeface="Archivo Black"/>
                <a:cs typeface="Archivo Black"/>
                <a:sym typeface="Archivo Black"/>
              </a:defRPr>
            </a:lvl5pPr>
            <a:lvl6pPr indent="-361950" lvl="5" marL="2743200" algn="l">
              <a:spcBef>
                <a:spcPts val="400"/>
              </a:spcBef>
              <a:spcAft>
                <a:spcPts val="0"/>
              </a:spcAft>
              <a:buClr>
                <a:schemeClr val="dk1"/>
              </a:buClr>
              <a:buSzPts val="2100"/>
              <a:buFont typeface="Archivo Black"/>
              <a:buChar char="•"/>
              <a:defRPr>
                <a:latin typeface="Archivo Black"/>
                <a:ea typeface="Archivo Black"/>
                <a:cs typeface="Archivo Black"/>
                <a:sym typeface="Archivo Black"/>
              </a:defRPr>
            </a:lvl6pPr>
            <a:lvl7pPr indent="-361950" lvl="6" marL="3200400" algn="l">
              <a:spcBef>
                <a:spcPts val="400"/>
              </a:spcBef>
              <a:spcAft>
                <a:spcPts val="0"/>
              </a:spcAft>
              <a:buClr>
                <a:schemeClr val="dk1"/>
              </a:buClr>
              <a:buSzPts val="2100"/>
              <a:buFont typeface="Archivo Black"/>
              <a:buChar char="•"/>
              <a:defRPr>
                <a:latin typeface="Archivo Black"/>
                <a:ea typeface="Archivo Black"/>
                <a:cs typeface="Archivo Black"/>
                <a:sym typeface="Archivo Black"/>
              </a:defRPr>
            </a:lvl7pPr>
            <a:lvl8pPr indent="-361950" lvl="7" marL="3657600" algn="l">
              <a:spcBef>
                <a:spcPts val="400"/>
              </a:spcBef>
              <a:spcAft>
                <a:spcPts val="0"/>
              </a:spcAft>
              <a:buClr>
                <a:schemeClr val="dk1"/>
              </a:buClr>
              <a:buSzPts val="2100"/>
              <a:buFont typeface="Archivo Black"/>
              <a:buChar char="•"/>
              <a:defRPr>
                <a:latin typeface="Archivo Black"/>
                <a:ea typeface="Archivo Black"/>
                <a:cs typeface="Archivo Black"/>
                <a:sym typeface="Archivo Black"/>
              </a:defRPr>
            </a:lvl8pPr>
            <a:lvl9pPr indent="-361950" lvl="8" marL="4114800" algn="l">
              <a:spcBef>
                <a:spcPts val="400"/>
              </a:spcBef>
              <a:spcAft>
                <a:spcPts val="0"/>
              </a:spcAft>
              <a:buClr>
                <a:schemeClr val="dk1"/>
              </a:buClr>
              <a:buSzPts val="2100"/>
              <a:buFont typeface="Archivo Black"/>
              <a:buChar char="•"/>
              <a:defRPr>
                <a:latin typeface="Archivo Black"/>
                <a:ea typeface="Archivo Black"/>
                <a:cs typeface="Archivo Black"/>
                <a:sym typeface="Archivo Black"/>
              </a:defRPr>
            </a:lvl9pPr>
          </a:lstStyle>
          <a:p/>
        </p:txBody>
      </p:sp>
      <p:sp>
        <p:nvSpPr>
          <p:cNvPr id="94" name="Google Shape;94;p9"/>
          <p:cNvSpPr txBox="1"/>
          <p:nvPr>
            <p:ph idx="2" type="body"/>
          </p:nvPr>
        </p:nvSpPr>
        <p:spPr>
          <a:xfrm>
            <a:off x="3003550" y="4233325"/>
            <a:ext cx="56568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100"/>
              <a:buFont typeface="Archivo Black"/>
              <a:buNone/>
              <a:defRPr>
                <a:latin typeface="Archivo Black"/>
                <a:ea typeface="Archivo Black"/>
                <a:cs typeface="Archivo Black"/>
                <a:sym typeface="Archivo Black"/>
              </a:defRPr>
            </a:lvl1pPr>
            <a:lvl2pPr indent="-228600" lvl="1" marL="914400" algn="l">
              <a:spcBef>
                <a:spcPts val="240"/>
              </a:spcBef>
              <a:spcAft>
                <a:spcPts val="0"/>
              </a:spcAft>
              <a:buClr>
                <a:schemeClr val="dk1"/>
              </a:buClr>
              <a:buSzPts val="2100"/>
              <a:buFont typeface="Archivo Black"/>
              <a:buNone/>
              <a:defRPr>
                <a:latin typeface="Archivo Black"/>
                <a:ea typeface="Archivo Black"/>
                <a:cs typeface="Archivo Black"/>
                <a:sym typeface="Archivo Black"/>
              </a:defRPr>
            </a:lvl2pPr>
            <a:lvl3pPr indent="-228600" lvl="2" marL="1371600" algn="l">
              <a:spcBef>
                <a:spcPts val="200"/>
              </a:spcBef>
              <a:spcAft>
                <a:spcPts val="0"/>
              </a:spcAft>
              <a:buClr>
                <a:schemeClr val="dk1"/>
              </a:buClr>
              <a:buSzPts val="2100"/>
              <a:buFont typeface="Archivo Black"/>
              <a:buNone/>
              <a:defRPr>
                <a:latin typeface="Archivo Black"/>
                <a:ea typeface="Archivo Black"/>
                <a:cs typeface="Archivo Black"/>
                <a:sym typeface="Archivo Black"/>
              </a:defRPr>
            </a:lvl3pPr>
            <a:lvl4pPr indent="-228600" lvl="3" marL="1828800" algn="l">
              <a:spcBef>
                <a:spcPts val="180"/>
              </a:spcBef>
              <a:spcAft>
                <a:spcPts val="0"/>
              </a:spcAft>
              <a:buClr>
                <a:schemeClr val="dk1"/>
              </a:buClr>
              <a:buSzPts val="2100"/>
              <a:buFont typeface="Archivo Black"/>
              <a:buNone/>
              <a:defRPr>
                <a:latin typeface="Archivo Black"/>
                <a:ea typeface="Archivo Black"/>
                <a:cs typeface="Archivo Black"/>
                <a:sym typeface="Archivo Black"/>
              </a:defRPr>
            </a:lvl4pPr>
            <a:lvl5pPr indent="-228600" lvl="4" marL="2286000" algn="l">
              <a:spcBef>
                <a:spcPts val="180"/>
              </a:spcBef>
              <a:spcAft>
                <a:spcPts val="0"/>
              </a:spcAft>
              <a:buClr>
                <a:schemeClr val="dk1"/>
              </a:buClr>
              <a:buSzPts val="2100"/>
              <a:buFont typeface="Archivo Black"/>
              <a:buNone/>
              <a:defRPr>
                <a:latin typeface="Archivo Black"/>
                <a:ea typeface="Archivo Black"/>
                <a:cs typeface="Archivo Black"/>
                <a:sym typeface="Archivo Black"/>
              </a:defRPr>
            </a:lvl5pPr>
            <a:lvl6pPr indent="-228600" lvl="5" marL="2743200" algn="l">
              <a:spcBef>
                <a:spcPts val="180"/>
              </a:spcBef>
              <a:spcAft>
                <a:spcPts val="0"/>
              </a:spcAft>
              <a:buClr>
                <a:schemeClr val="dk1"/>
              </a:buClr>
              <a:buSzPts val="2100"/>
              <a:buFont typeface="Archivo Black"/>
              <a:buNone/>
              <a:defRPr>
                <a:latin typeface="Archivo Black"/>
                <a:ea typeface="Archivo Black"/>
                <a:cs typeface="Archivo Black"/>
                <a:sym typeface="Archivo Black"/>
              </a:defRPr>
            </a:lvl6pPr>
            <a:lvl7pPr indent="-228600" lvl="6" marL="3200400" algn="l">
              <a:spcBef>
                <a:spcPts val="180"/>
              </a:spcBef>
              <a:spcAft>
                <a:spcPts val="0"/>
              </a:spcAft>
              <a:buClr>
                <a:schemeClr val="dk1"/>
              </a:buClr>
              <a:buSzPts val="2100"/>
              <a:buFont typeface="Archivo Black"/>
              <a:buNone/>
              <a:defRPr>
                <a:latin typeface="Archivo Black"/>
                <a:ea typeface="Archivo Black"/>
                <a:cs typeface="Archivo Black"/>
                <a:sym typeface="Archivo Black"/>
              </a:defRPr>
            </a:lvl7pPr>
            <a:lvl8pPr indent="-228600" lvl="7" marL="3657600" algn="l">
              <a:spcBef>
                <a:spcPts val="180"/>
              </a:spcBef>
              <a:spcAft>
                <a:spcPts val="0"/>
              </a:spcAft>
              <a:buClr>
                <a:schemeClr val="dk1"/>
              </a:buClr>
              <a:buSzPts val="2100"/>
              <a:buFont typeface="Archivo Black"/>
              <a:buNone/>
              <a:defRPr>
                <a:latin typeface="Archivo Black"/>
                <a:ea typeface="Archivo Black"/>
                <a:cs typeface="Archivo Black"/>
                <a:sym typeface="Archivo Black"/>
              </a:defRPr>
            </a:lvl8pPr>
            <a:lvl9pPr indent="-228600" lvl="8" marL="4114800" algn="l">
              <a:spcBef>
                <a:spcPts val="180"/>
              </a:spcBef>
              <a:spcAft>
                <a:spcPts val="0"/>
              </a:spcAft>
              <a:buClr>
                <a:schemeClr val="dk1"/>
              </a:buClr>
              <a:buSzPts val="2100"/>
              <a:buFont typeface="Archivo Black"/>
              <a:buNone/>
              <a:defRPr>
                <a:latin typeface="Archivo Black"/>
                <a:ea typeface="Archivo Black"/>
                <a:cs typeface="Archivo Black"/>
                <a:sym typeface="Archivo Black"/>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5" name="Shape 95"/>
        <p:cNvGrpSpPr/>
        <p:nvPr/>
      </p:nvGrpSpPr>
      <p:grpSpPr>
        <a:xfrm>
          <a:off x="0" y="0"/>
          <a:ext cx="0" cy="0"/>
          <a:chOff x="0" y="0"/>
          <a:chExt cx="0" cy="0"/>
        </a:xfrm>
      </p:grpSpPr>
      <p:pic>
        <p:nvPicPr>
          <p:cNvPr id="96" name="Google Shape;96;p10"/>
          <p:cNvPicPr preferRelativeResize="0"/>
          <p:nvPr/>
        </p:nvPicPr>
        <p:blipFill>
          <a:blip r:embed="rId2">
            <a:alphaModFix/>
          </a:blip>
          <a:stretch>
            <a:fillRect/>
          </a:stretch>
        </p:blipFill>
        <p:spPr>
          <a:xfrm>
            <a:off x="-33600" y="-125031"/>
            <a:ext cx="18288000" cy="10412030"/>
          </a:xfrm>
          <a:prstGeom prst="rect">
            <a:avLst/>
          </a:prstGeom>
          <a:noFill/>
          <a:ln>
            <a:noFill/>
          </a:ln>
        </p:spPr>
      </p:pic>
      <p:grpSp>
        <p:nvGrpSpPr>
          <p:cNvPr id="97" name="Google Shape;97;p10"/>
          <p:cNvGrpSpPr/>
          <p:nvPr/>
        </p:nvGrpSpPr>
        <p:grpSpPr>
          <a:xfrm>
            <a:off x="1028700" y="847457"/>
            <a:ext cx="271350" cy="133886"/>
            <a:chOff x="0" y="12700"/>
            <a:chExt cx="361800" cy="178515"/>
          </a:xfrm>
        </p:grpSpPr>
        <p:cxnSp>
          <p:nvCxnSpPr>
            <p:cNvPr id="98" name="Google Shape;98;p10"/>
            <p:cNvCxnSpPr/>
            <p:nvPr/>
          </p:nvCxnSpPr>
          <p:spPr>
            <a:xfrm>
              <a:off x="0" y="101958"/>
              <a:ext cx="361800" cy="0"/>
            </a:xfrm>
            <a:prstGeom prst="straightConnector1">
              <a:avLst/>
            </a:prstGeom>
            <a:noFill/>
            <a:ln cap="flat" cmpd="sng" w="25400">
              <a:solidFill>
                <a:srgbClr val="FFFFFF"/>
              </a:solidFill>
              <a:prstDash val="solid"/>
              <a:round/>
              <a:headEnd len="sm" w="sm" type="none"/>
              <a:tailEnd len="sm" w="sm" type="none"/>
            </a:ln>
          </p:spPr>
        </p:cxnSp>
        <p:cxnSp>
          <p:nvCxnSpPr>
            <p:cNvPr id="99" name="Google Shape;99;p10"/>
            <p:cNvCxnSpPr/>
            <p:nvPr/>
          </p:nvCxnSpPr>
          <p:spPr>
            <a:xfrm>
              <a:off x="0" y="12700"/>
              <a:ext cx="361800" cy="0"/>
            </a:xfrm>
            <a:prstGeom prst="straightConnector1">
              <a:avLst/>
            </a:prstGeom>
            <a:noFill/>
            <a:ln cap="flat" cmpd="sng" w="25400">
              <a:solidFill>
                <a:srgbClr val="FFFFFF"/>
              </a:solidFill>
              <a:prstDash val="solid"/>
              <a:round/>
              <a:headEnd len="sm" w="sm" type="none"/>
              <a:tailEnd len="sm" w="sm" type="none"/>
            </a:ln>
          </p:spPr>
        </p:cxnSp>
        <p:cxnSp>
          <p:nvCxnSpPr>
            <p:cNvPr id="100" name="Google Shape;100;p10"/>
            <p:cNvCxnSpPr/>
            <p:nvPr/>
          </p:nvCxnSpPr>
          <p:spPr>
            <a:xfrm>
              <a:off x="0" y="191215"/>
              <a:ext cx="361800" cy="0"/>
            </a:xfrm>
            <a:prstGeom prst="straightConnector1">
              <a:avLst/>
            </a:prstGeom>
            <a:noFill/>
            <a:ln cap="flat" cmpd="sng" w="25400">
              <a:solidFill>
                <a:srgbClr val="FFFFFF"/>
              </a:solidFill>
              <a:prstDash val="solid"/>
              <a:round/>
              <a:headEnd len="sm" w="sm" type="none"/>
              <a:tailEnd len="sm" w="sm" type="none"/>
            </a:ln>
          </p:spPr>
        </p:cxnSp>
      </p:grpSp>
      <p:sp>
        <p:nvSpPr>
          <p:cNvPr id="101" name="Google Shape;101;p10"/>
          <p:cNvSpPr txBox="1"/>
          <p:nvPr/>
        </p:nvSpPr>
        <p:spPr>
          <a:xfrm>
            <a:off x="14251904" y="7337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102" name="Google Shape;102;p10"/>
          <p:cNvSpPr txBox="1"/>
          <p:nvPr/>
        </p:nvSpPr>
        <p:spPr>
          <a:xfrm>
            <a:off x="16357926" y="733700"/>
            <a:ext cx="1219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103" name="Google Shape;103;p10"/>
          <p:cNvSpPr txBox="1"/>
          <p:nvPr/>
        </p:nvSpPr>
        <p:spPr>
          <a:xfrm>
            <a:off x="12232777" y="7337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104" name="Google Shape;104;p10"/>
          <p:cNvSpPr txBox="1"/>
          <p:nvPr/>
        </p:nvSpPr>
        <p:spPr>
          <a:xfrm>
            <a:off x="10295357" y="733695"/>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105" name="Google Shape;105;p10"/>
          <p:cNvSpPr txBox="1"/>
          <p:nvPr>
            <p:ph type="title"/>
          </p:nvPr>
        </p:nvSpPr>
        <p:spPr>
          <a:xfrm>
            <a:off x="995252" y="2948550"/>
            <a:ext cx="129678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7000"/>
              <a:buNone/>
              <a:defRPr/>
            </a:lvl1pPr>
            <a:lvl2pPr lvl="1">
              <a:spcBef>
                <a:spcPts val="0"/>
              </a:spcBef>
              <a:spcAft>
                <a:spcPts val="0"/>
              </a:spcAft>
              <a:buSzPts val="7000"/>
              <a:buFont typeface="Archivo Black"/>
              <a:buNone/>
              <a:defRPr sz="7000">
                <a:latin typeface="Archivo Black"/>
                <a:ea typeface="Archivo Black"/>
                <a:cs typeface="Archivo Black"/>
                <a:sym typeface="Archivo Black"/>
              </a:defRPr>
            </a:lvl2pPr>
            <a:lvl3pPr lvl="2">
              <a:spcBef>
                <a:spcPts val="0"/>
              </a:spcBef>
              <a:spcAft>
                <a:spcPts val="0"/>
              </a:spcAft>
              <a:buSzPts val="7000"/>
              <a:buFont typeface="Archivo Black"/>
              <a:buNone/>
              <a:defRPr sz="7000">
                <a:latin typeface="Archivo Black"/>
                <a:ea typeface="Archivo Black"/>
                <a:cs typeface="Archivo Black"/>
                <a:sym typeface="Archivo Black"/>
              </a:defRPr>
            </a:lvl3pPr>
            <a:lvl4pPr lvl="3">
              <a:spcBef>
                <a:spcPts val="0"/>
              </a:spcBef>
              <a:spcAft>
                <a:spcPts val="0"/>
              </a:spcAft>
              <a:buSzPts val="7000"/>
              <a:buFont typeface="Archivo Black"/>
              <a:buNone/>
              <a:defRPr sz="7000">
                <a:latin typeface="Archivo Black"/>
                <a:ea typeface="Archivo Black"/>
                <a:cs typeface="Archivo Black"/>
                <a:sym typeface="Archivo Black"/>
              </a:defRPr>
            </a:lvl4pPr>
            <a:lvl5pPr lvl="4">
              <a:spcBef>
                <a:spcPts val="0"/>
              </a:spcBef>
              <a:spcAft>
                <a:spcPts val="0"/>
              </a:spcAft>
              <a:buSzPts val="7000"/>
              <a:buFont typeface="Archivo Black"/>
              <a:buNone/>
              <a:defRPr sz="7000">
                <a:latin typeface="Archivo Black"/>
                <a:ea typeface="Archivo Black"/>
                <a:cs typeface="Archivo Black"/>
                <a:sym typeface="Archivo Black"/>
              </a:defRPr>
            </a:lvl5pPr>
            <a:lvl6pPr lvl="5">
              <a:spcBef>
                <a:spcPts val="0"/>
              </a:spcBef>
              <a:spcAft>
                <a:spcPts val="0"/>
              </a:spcAft>
              <a:buSzPts val="7000"/>
              <a:buFont typeface="Archivo Black"/>
              <a:buNone/>
              <a:defRPr sz="7000">
                <a:latin typeface="Archivo Black"/>
                <a:ea typeface="Archivo Black"/>
                <a:cs typeface="Archivo Black"/>
                <a:sym typeface="Archivo Black"/>
              </a:defRPr>
            </a:lvl6pPr>
            <a:lvl7pPr lvl="6">
              <a:spcBef>
                <a:spcPts val="0"/>
              </a:spcBef>
              <a:spcAft>
                <a:spcPts val="0"/>
              </a:spcAft>
              <a:buSzPts val="7000"/>
              <a:buFont typeface="Archivo Black"/>
              <a:buNone/>
              <a:defRPr sz="7000">
                <a:latin typeface="Archivo Black"/>
                <a:ea typeface="Archivo Black"/>
                <a:cs typeface="Archivo Black"/>
                <a:sym typeface="Archivo Black"/>
              </a:defRPr>
            </a:lvl7pPr>
            <a:lvl8pPr lvl="7">
              <a:spcBef>
                <a:spcPts val="0"/>
              </a:spcBef>
              <a:spcAft>
                <a:spcPts val="0"/>
              </a:spcAft>
              <a:buSzPts val="7000"/>
              <a:buFont typeface="Archivo Black"/>
              <a:buNone/>
              <a:defRPr sz="7000">
                <a:latin typeface="Archivo Black"/>
                <a:ea typeface="Archivo Black"/>
                <a:cs typeface="Archivo Black"/>
                <a:sym typeface="Archivo Black"/>
              </a:defRPr>
            </a:lvl8pPr>
            <a:lvl9pPr lvl="8">
              <a:spcBef>
                <a:spcPts val="0"/>
              </a:spcBef>
              <a:spcAft>
                <a:spcPts val="0"/>
              </a:spcAft>
              <a:buSzPts val="7000"/>
              <a:buFont typeface="Archivo Black"/>
              <a:buNone/>
              <a:defRPr sz="7000">
                <a:latin typeface="Archivo Black"/>
                <a:ea typeface="Archivo Black"/>
                <a:cs typeface="Archivo Black"/>
                <a:sym typeface="Archivo Black"/>
              </a:defRPr>
            </a:lvl9pPr>
          </a:lstStyle>
          <a:p/>
        </p:txBody>
      </p:sp>
      <p:sp>
        <p:nvSpPr>
          <p:cNvPr id="106" name="Google Shape;106;p10"/>
          <p:cNvSpPr/>
          <p:nvPr>
            <p:ph idx="2" type="pic"/>
          </p:nvPr>
        </p:nvSpPr>
        <p:spPr>
          <a:xfrm>
            <a:off x="10690276" y="4357174"/>
            <a:ext cx="3751200" cy="2813400"/>
          </a:xfrm>
          <a:prstGeom prst="rect">
            <a:avLst/>
          </a:prstGeom>
          <a:noFill/>
          <a:ln>
            <a:noFill/>
          </a:ln>
        </p:spPr>
      </p:sp>
      <p:sp>
        <p:nvSpPr>
          <p:cNvPr id="107" name="Google Shape;107;p10"/>
          <p:cNvSpPr txBox="1"/>
          <p:nvPr>
            <p:ph idx="1" type="body"/>
          </p:nvPr>
        </p:nvSpPr>
        <p:spPr>
          <a:xfrm>
            <a:off x="2376088" y="458088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100"/>
              <a:buFont typeface="Archivo Black"/>
              <a:buNone/>
              <a:defRPr>
                <a:latin typeface="Archivo Black"/>
                <a:ea typeface="Archivo Black"/>
                <a:cs typeface="Archivo Black"/>
                <a:sym typeface="Archivo Black"/>
              </a:defRPr>
            </a:lvl1pPr>
            <a:lvl2pPr indent="-228600" lvl="1" marL="914400" algn="l">
              <a:spcBef>
                <a:spcPts val="240"/>
              </a:spcBef>
              <a:spcAft>
                <a:spcPts val="0"/>
              </a:spcAft>
              <a:buClr>
                <a:schemeClr val="dk1"/>
              </a:buClr>
              <a:buSzPts val="2100"/>
              <a:buFont typeface="Archivo Black"/>
              <a:buNone/>
              <a:defRPr>
                <a:latin typeface="Archivo Black"/>
                <a:ea typeface="Archivo Black"/>
                <a:cs typeface="Archivo Black"/>
                <a:sym typeface="Archivo Black"/>
              </a:defRPr>
            </a:lvl2pPr>
            <a:lvl3pPr indent="-228600" lvl="2" marL="1371600" algn="l">
              <a:spcBef>
                <a:spcPts val="200"/>
              </a:spcBef>
              <a:spcAft>
                <a:spcPts val="0"/>
              </a:spcAft>
              <a:buClr>
                <a:schemeClr val="dk1"/>
              </a:buClr>
              <a:buSzPts val="2100"/>
              <a:buFont typeface="Archivo Black"/>
              <a:buNone/>
              <a:defRPr>
                <a:latin typeface="Archivo Black"/>
                <a:ea typeface="Archivo Black"/>
                <a:cs typeface="Archivo Black"/>
                <a:sym typeface="Archivo Black"/>
              </a:defRPr>
            </a:lvl3pPr>
            <a:lvl4pPr indent="-228600" lvl="3" marL="1828800" algn="l">
              <a:spcBef>
                <a:spcPts val="180"/>
              </a:spcBef>
              <a:spcAft>
                <a:spcPts val="0"/>
              </a:spcAft>
              <a:buClr>
                <a:schemeClr val="dk1"/>
              </a:buClr>
              <a:buSzPts val="2100"/>
              <a:buFont typeface="Archivo Black"/>
              <a:buNone/>
              <a:defRPr>
                <a:latin typeface="Archivo Black"/>
                <a:ea typeface="Archivo Black"/>
                <a:cs typeface="Archivo Black"/>
                <a:sym typeface="Archivo Black"/>
              </a:defRPr>
            </a:lvl4pPr>
            <a:lvl5pPr indent="-228600" lvl="4" marL="2286000" algn="l">
              <a:spcBef>
                <a:spcPts val="180"/>
              </a:spcBef>
              <a:spcAft>
                <a:spcPts val="0"/>
              </a:spcAft>
              <a:buClr>
                <a:schemeClr val="dk1"/>
              </a:buClr>
              <a:buSzPts val="2100"/>
              <a:buFont typeface="Archivo Black"/>
              <a:buNone/>
              <a:defRPr>
                <a:latin typeface="Archivo Black"/>
                <a:ea typeface="Archivo Black"/>
                <a:cs typeface="Archivo Black"/>
                <a:sym typeface="Archivo Black"/>
              </a:defRPr>
            </a:lvl5pPr>
            <a:lvl6pPr indent="-228600" lvl="5" marL="2743200" algn="l">
              <a:spcBef>
                <a:spcPts val="180"/>
              </a:spcBef>
              <a:spcAft>
                <a:spcPts val="0"/>
              </a:spcAft>
              <a:buClr>
                <a:schemeClr val="dk1"/>
              </a:buClr>
              <a:buSzPts val="2100"/>
              <a:buFont typeface="Archivo Black"/>
              <a:buNone/>
              <a:defRPr>
                <a:latin typeface="Archivo Black"/>
                <a:ea typeface="Archivo Black"/>
                <a:cs typeface="Archivo Black"/>
                <a:sym typeface="Archivo Black"/>
              </a:defRPr>
            </a:lvl6pPr>
            <a:lvl7pPr indent="-228600" lvl="6" marL="3200400" algn="l">
              <a:spcBef>
                <a:spcPts val="180"/>
              </a:spcBef>
              <a:spcAft>
                <a:spcPts val="0"/>
              </a:spcAft>
              <a:buClr>
                <a:schemeClr val="dk1"/>
              </a:buClr>
              <a:buSzPts val="2100"/>
              <a:buFont typeface="Archivo Black"/>
              <a:buNone/>
              <a:defRPr>
                <a:latin typeface="Archivo Black"/>
                <a:ea typeface="Archivo Black"/>
                <a:cs typeface="Archivo Black"/>
                <a:sym typeface="Archivo Black"/>
              </a:defRPr>
            </a:lvl7pPr>
            <a:lvl8pPr indent="-228600" lvl="7" marL="3657600" algn="l">
              <a:spcBef>
                <a:spcPts val="180"/>
              </a:spcBef>
              <a:spcAft>
                <a:spcPts val="0"/>
              </a:spcAft>
              <a:buClr>
                <a:schemeClr val="dk1"/>
              </a:buClr>
              <a:buSzPts val="2100"/>
              <a:buFont typeface="Archivo Black"/>
              <a:buNone/>
              <a:defRPr>
                <a:latin typeface="Archivo Black"/>
                <a:ea typeface="Archivo Black"/>
                <a:cs typeface="Archivo Black"/>
                <a:sym typeface="Archivo Black"/>
              </a:defRPr>
            </a:lvl8pPr>
            <a:lvl9pPr indent="-228600" lvl="8" marL="4114800" algn="l">
              <a:spcBef>
                <a:spcPts val="180"/>
              </a:spcBef>
              <a:spcAft>
                <a:spcPts val="0"/>
              </a:spcAft>
              <a:buClr>
                <a:schemeClr val="dk1"/>
              </a:buClr>
              <a:buSzPts val="2100"/>
              <a:buFont typeface="Archivo Black"/>
              <a:buNone/>
              <a:defRPr>
                <a:latin typeface="Archivo Black"/>
                <a:ea typeface="Archivo Black"/>
                <a:cs typeface="Archivo Black"/>
                <a:sym typeface="Archivo Black"/>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028700" y="1807438"/>
            <a:ext cx="120684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lt1"/>
              </a:buClr>
              <a:buSzPts val="7000"/>
              <a:buFont typeface="Archivo Black"/>
              <a:buNone/>
              <a:defRPr i="0" sz="7000" u="none" cap="none" strike="noStrike">
                <a:solidFill>
                  <a:schemeClr val="lt1"/>
                </a:solidFill>
                <a:latin typeface="Archivo Black"/>
                <a:ea typeface="Archivo Black"/>
                <a:cs typeface="Archivo Black"/>
                <a:sym typeface="Archiv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029200" y="4499075"/>
            <a:ext cx="8229600" cy="4526100"/>
          </a:xfrm>
          <a:prstGeom prst="rect">
            <a:avLst/>
          </a:prstGeom>
          <a:noFill/>
          <a:ln>
            <a:noFill/>
          </a:ln>
        </p:spPr>
        <p:txBody>
          <a:bodyPr anchorCtr="0" anchor="t" bIns="45700" lIns="91425" spcFirstLastPara="1" rIns="91425" wrap="square" tIns="45700">
            <a:normAutofit/>
          </a:bodyPr>
          <a:lstStyle>
            <a:lvl1pPr indent="-361950" lvl="0" marL="457200" marR="0" rtl="0" algn="l">
              <a:spcBef>
                <a:spcPts val="64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1pPr>
            <a:lvl2pPr indent="-361950" lvl="1" marL="914400" marR="0" rtl="0" algn="l">
              <a:spcBef>
                <a:spcPts val="56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2pPr>
            <a:lvl3pPr indent="-361950" lvl="2" marL="1371600" marR="0" rtl="0" algn="l">
              <a:spcBef>
                <a:spcPts val="48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3pPr>
            <a:lvl4pPr indent="-361950" lvl="3" marL="1828800" marR="0" rtl="0" algn="l">
              <a:spcBef>
                <a:spcPts val="40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4pPr>
            <a:lvl5pPr indent="-361950" lvl="4" marL="2286000" marR="0" rtl="0" algn="l">
              <a:spcBef>
                <a:spcPts val="40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5pPr>
            <a:lvl6pPr indent="-361950" lvl="5" marL="2743200" marR="0" rtl="0" algn="l">
              <a:spcBef>
                <a:spcPts val="40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6pPr>
            <a:lvl7pPr indent="-361950" lvl="6" marL="3200400" marR="0" rtl="0" algn="l">
              <a:spcBef>
                <a:spcPts val="40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7pPr>
            <a:lvl8pPr indent="-361950" lvl="7" marL="3657600" marR="0" rtl="0" algn="l">
              <a:spcBef>
                <a:spcPts val="40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8pPr>
            <a:lvl9pPr indent="-361950" lvl="8" marL="4114800" marR="0" rtl="0" algn="l">
              <a:spcBef>
                <a:spcPts val="40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44.png"/><Relationship Id="rId5" Type="http://schemas.openxmlformats.org/officeDocument/2006/relationships/image" Target="../media/image34.png"/><Relationship Id="rId6" Type="http://schemas.openxmlformats.org/officeDocument/2006/relationships/image" Target="../media/image47.png"/><Relationship Id="rId7" Type="http://schemas.openxmlformats.org/officeDocument/2006/relationships/image" Target="../media/image5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54.png"/><Relationship Id="rId5" Type="http://schemas.openxmlformats.org/officeDocument/2006/relationships/image" Target="../media/image4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46.png"/><Relationship Id="rId9" Type="http://schemas.openxmlformats.org/officeDocument/2006/relationships/image" Target="../media/image38.png"/><Relationship Id="rId5" Type="http://schemas.openxmlformats.org/officeDocument/2006/relationships/image" Target="../media/image41.png"/><Relationship Id="rId6" Type="http://schemas.openxmlformats.org/officeDocument/2006/relationships/image" Target="../media/image55.png"/><Relationship Id="rId7" Type="http://schemas.openxmlformats.org/officeDocument/2006/relationships/image" Target="../media/image64.png"/><Relationship Id="rId8" Type="http://schemas.openxmlformats.org/officeDocument/2006/relationships/image" Target="../media/image6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52.png"/><Relationship Id="rId5" Type="http://schemas.openxmlformats.org/officeDocument/2006/relationships/image" Target="../media/image6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68.png"/><Relationship Id="rId5" Type="http://schemas.openxmlformats.org/officeDocument/2006/relationships/image" Target="../media/image7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62.png"/><Relationship Id="rId6" Type="http://schemas.openxmlformats.org/officeDocument/2006/relationships/image" Target="../media/image66.png"/><Relationship Id="rId7" Type="http://schemas.openxmlformats.org/officeDocument/2006/relationships/image" Target="../media/image6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69.png"/><Relationship Id="rId5" Type="http://schemas.openxmlformats.org/officeDocument/2006/relationships/image" Target="../media/image6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75.png"/><Relationship Id="rId5" Type="http://schemas.openxmlformats.org/officeDocument/2006/relationships/image" Target="../media/image74.png"/><Relationship Id="rId6" Type="http://schemas.openxmlformats.org/officeDocument/2006/relationships/image" Target="../media/image7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20.png"/><Relationship Id="rId5"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18.png"/><Relationship Id="rId5" Type="http://schemas.openxmlformats.org/officeDocument/2006/relationships/image" Target="../media/image24.png"/><Relationship Id="rId6" Type="http://schemas.openxmlformats.org/officeDocument/2006/relationships/image" Target="../media/image30.png"/><Relationship Id="rId7"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10.png"/><Relationship Id="rId9" Type="http://schemas.openxmlformats.org/officeDocument/2006/relationships/image" Target="../media/image16.png"/><Relationship Id="rId5" Type="http://schemas.openxmlformats.org/officeDocument/2006/relationships/image" Target="../media/image28.png"/><Relationship Id="rId6" Type="http://schemas.openxmlformats.org/officeDocument/2006/relationships/image" Target="../media/image17.png"/><Relationship Id="rId7" Type="http://schemas.openxmlformats.org/officeDocument/2006/relationships/image" Target="../media/image6.png"/><Relationship Id="rId8"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6.png"/><Relationship Id="rId9" Type="http://schemas.openxmlformats.org/officeDocument/2006/relationships/image" Target="../media/image32.png"/><Relationship Id="rId5" Type="http://schemas.openxmlformats.org/officeDocument/2006/relationships/image" Target="../media/image35.png"/><Relationship Id="rId6" Type="http://schemas.openxmlformats.org/officeDocument/2006/relationships/image" Target="../media/image23.png"/><Relationship Id="rId7" Type="http://schemas.openxmlformats.org/officeDocument/2006/relationships/image" Target="../media/image36.png"/><Relationship Id="rId8"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49.png"/><Relationship Id="rId5"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11"/>
          <p:cNvPicPr preferRelativeResize="0"/>
          <p:nvPr/>
        </p:nvPicPr>
        <p:blipFill>
          <a:blip r:embed="rId3">
            <a:alphaModFix/>
          </a:blip>
          <a:stretch>
            <a:fillRect/>
          </a:stretch>
        </p:blipFill>
        <p:spPr>
          <a:xfrm>
            <a:off x="-33600" y="-21951"/>
            <a:ext cx="18288000" cy="10412027"/>
          </a:xfrm>
          <a:prstGeom prst="rect">
            <a:avLst/>
          </a:prstGeom>
          <a:noFill/>
          <a:ln>
            <a:noFill/>
          </a:ln>
        </p:spPr>
      </p:pic>
      <p:pic>
        <p:nvPicPr>
          <p:cNvPr id="113" name="Google Shape;113;p11"/>
          <p:cNvPicPr preferRelativeResize="0"/>
          <p:nvPr/>
        </p:nvPicPr>
        <p:blipFill>
          <a:blip r:embed="rId4">
            <a:alphaModFix/>
          </a:blip>
          <a:stretch>
            <a:fillRect/>
          </a:stretch>
        </p:blipFill>
        <p:spPr>
          <a:xfrm>
            <a:off x="817025" y="254425"/>
            <a:ext cx="17157427" cy="9801845"/>
          </a:xfrm>
          <a:prstGeom prst="rect">
            <a:avLst/>
          </a:prstGeom>
          <a:noFill/>
          <a:ln>
            <a:noFill/>
          </a:ln>
        </p:spPr>
      </p:pic>
      <p:grpSp>
        <p:nvGrpSpPr>
          <p:cNvPr id="114" name="Google Shape;114;p11"/>
          <p:cNvGrpSpPr/>
          <p:nvPr/>
        </p:nvGrpSpPr>
        <p:grpSpPr>
          <a:xfrm>
            <a:off x="1028700" y="7003429"/>
            <a:ext cx="5496836" cy="882501"/>
            <a:chOff x="0" y="-38100"/>
            <a:chExt cx="1447726" cy="232428"/>
          </a:xfrm>
        </p:grpSpPr>
        <p:sp>
          <p:nvSpPr>
            <p:cNvPr id="115" name="Google Shape;115;p11"/>
            <p:cNvSpPr/>
            <p:nvPr/>
          </p:nvSpPr>
          <p:spPr>
            <a:xfrm>
              <a:off x="0" y="0"/>
              <a:ext cx="1447726" cy="194328"/>
            </a:xfrm>
            <a:custGeom>
              <a:rect b="b" l="l" r="r" t="t"/>
              <a:pathLst>
                <a:path extrusionOk="0" h="194328" w="1447726">
                  <a:moveTo>
                    <a:pt x="0" y="0"/>
                  </a:moveTo>
                  <a:lnTo>
                    <a:pt x="1447726" y="0"/>
                  </a:lnTo>
                  <a:lnTo>
                    <a:pt x="1447726" y="194328"/>
                  </a:lnTo>
                  <a:lnTo>
                    <a:pt x="0" y="194328"/>
                  </a:lnTo>
                  <a:close/>
                </a:path>
              </a:pathLst>
            </a:custGeom>
            <a:solidFill>
              <a:srgbClr val="90140E"/>
            </a:solidFill>
            <a:ln>
              <a:noFill/>
            </a:ln>
          </p:spPr>
        </p:sp>
        <p:sp>
          <p:nvSpPr>
            <p:cNvPr id="116" name="Google Shape;116;p11"/>
            <p:cNvSpPr txBox="1"/>
            <p:nvPr/>
          </p:nvSpPr>
          <p:spPr>
            <a:xfrm>
              <a:off x="0" y="-38100"/>
              <a:ext cx="1447726" cy="23242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 name="Google Shape;117;p11"/>
          <p:cNvGrpSpPr/>
          <p:nvPr/>
        </p:nvGrpSpPr>
        <p:grpSpPr>
          <a:xfrm>
            <a:off x="1028700" y="847457"/>
            <a:ext cx="271338" cy="133886"/>
            <a:chOff x="0" y="12700"/>
            <a:chExt cx="361785" cy="178515"/>
          </a:xfrm>
        </p:grpSpPr>
        <p:cxnSp>
          <p:nvCxnSpPr>
            <p:cNvPr id="118" name="Google Shape;118;p11"/>
            <p:cNvCxnSpPr/>
            <p:nvPr/>
          </p:nvCxnSpPr>
          <p:spPr>
            <a:xfrm>
              <a:off x="0" y="101958"/>
              <a:ext cx="361785" cy="0"/>
            </a:xfrm>
            <a:prstGeom prst="straightConnector1">
              <a:avLst/>
            </a:prstGeom>
            <a:noFill/>
            <a:ln cap="flat" cmpd="sng" w="25400">
              <a:solidFill>
                <a:srgbClr val="FFFFFF"/>
              </a:solidFill>
              <a:prstDash val="solid"/>
              <a:round/>
              <a:headEnd len="sm" w="sm" type="none"/>
              <a:tailEnd len="sm" w="sm" type="none"/>
            </a:ln>
          </p:spPr>
        </p:cxnSp>
        <p:cxnSp>
          <p:nvCxnSpPr>
            <p:cNvPr id="119" name="Google Shape;119;p11"/>
            <p:cNvCxnSpPr/>
            <p:nvPr/>
          </p:nvCxnSpPr>
          <p:spPr>
            <a:xfrm>
              <a:off x="0" y="12700"/>
              <a:ext cx="361785" cy="0"/>
            </a:xfrm>
            <a:prstGeom prst="straightConnector1">
              <a:avLst/>
            </a:prstGeom>
            <a:noFill/>
            <a:ln cap="flat" cmpd="sng" w="25400">
              <a:solidFill>
                <a:srgbClr val="FFFFFF"/>
              </a:solidFill>
              <a:prstDash val="solid"/>
              <a:round/>
              <a:headEnd len="sm" w="sm" type="none"/>
              <a:tailEnd len="sm" w="sm" type="none"/>
            </a:ln>
          </p:spPr>
        </p:cxnSp>
        <p:cxnSp>
          <p:nvCxnSpPr>
            <p:cNvPr id="120" name="Google Shape;120;p11"/>
            <p:cNvCxnSpPr/>
            <p:nvPr/>
          </p:nvCxnSpPr>
          <p:spPr>
            <a:xfrm>
              <a:off x="0" y="191215"/>
              <a:ext cx="361785" cy="0"/>
            </a:xfrm>
            <a:prstGeom prst="straightConnector1">
              <a:avLst/>
            </a:prstGeom>
            <a:noFill/>
            <a:ln cap="flat" cmpd="sng" w="25400">
              <a:solidFill>
                <a:srgbClr val="FFFFFF"/>
              </a:solidFill>
              <a:prstDash val="solid"/>
              <a:round/>
              <a:headEnd len="sm" w="sm" type="none"/>
              <a:tailEnd len="sm" w="sm" type="none"/>
            </a:ln>
          </p:spPr>
        </p:cxnSp>
      </p:grpSp>
      <p:sp>
        <p:nvSpPr>
          <p:cNvPr id="121" name="Google Shape;121;p11"/>
          <p:cNvSpPr txBox="1"/>
          <p:nvPr/>
        </p:nvSpPr>
        <p:spPr>
          <a:xfrm>
            <a:off x="1028700" y="1952906"/>
            <a:ext cx="5496900" cy="3431700"/>
          </a:xfrm>
          <a:prstGeom prst="rect">
            <a:avLst/>
          </a:prstGeom>
          <a:noFill/>
          <a:ln>
            <a:noFill/>
          </a:ln>
        </p:spPr>
        <p:txBody>
          <a:bodyPr anchorCtr="0" anchor="t" bIns="0" lIns="0" spcFirstLastPara="1" rIns="0" wrap="square" tIns="0">
            <a:spAutoFit/>
          </a:bodyPr>
          <a:lstStyle/>
          <a:p>
            <a:pPr indent="0" lvl="0" marL="0" marR="0" rtl="0" algn="ctr">
              <a:lnSpc>
                <a:spcPct val="93000"/>
              </a:lnSpc>
              <a:spcBef>
                <a:spcPts val="0"/>
              </a:spcBef>
              <a:spcAft>
                <a:spcPts val="0"/>
              </a:spcAft>
              <a:buNone/>
            </a:pPr>
            <a:r>
              <a:rPr b="0" i="0" lang="en-US" sz="11986" u="none" cap="none" strike="noStrike">
                <a:solidFill>
                  <a:srgbClr val="FFFFFF"/>
                </a:solidFill>
                <a:latin typeface="Archivo Black"/>
                <a:ea typeface="Archivo Black"/>
                <a:cs typeface="Archivo Black"/>
                <a:sym typeface="Archivo Black"/>
              </a:rPr>
              <a:t>TRUE </a:t>
            </a:r>
            <a:endParaRPr/>
          </a:p>
          <a:p>
            <a:pPr indent="0" lvl="0" marL="0" marR="0" rtl="0" algn="ctr">
              <a:lnSpc>
                <a:spcPct val="93000"/>
              </a:lnSpc>
              <a:spcBef>
                <a:spcPts val="0"/>
              </a:spcBef>
              <a:spcAft>
                <a:spcPts val="0"/>
              </a:spcAft>
              <a:buNone/>
            </a:pPr>
            <a:r>
              <a:rPr b="0" i="0" lang="en-US" sz="11986" u="none" cap="none" strike="noStrike">
                <a:solidFill>
                  <a:srgbClr val="FFFFFF"/>
                </a:solidFill>
                <a:latin typeface="Archivo Black"/>
                <a:ea typeface="Archivo Black"/>
                <a:cs typeface="Archivo Black"/>
                <a:sym typeface="Archivo Black"/>
              </a:rPr>
              <a:t>CRIME</a:t>
            </a:r>
            <a:endParaRPr/>
          </a:p>
        </p:txBody>
      </p:sp>
      <p:sp>
        <p:nvSpPr>
          <p:cNvPr id="122" name="Google Shape;122;p11"/>
          <p:cNvSpPr txBox="1"/>
          <p:nvPr/>
        </p:nvSpPr>
        <p:spPr>
          <a:xfrm>
            <a:off x="1385298" y="7179825"/>
            <a:ext cx="2446800" cy="646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4200" u="none" cap="none" strike="noStrike">
                <a:solidFill>
                  <a:srgbClr val="FFFFFF"/>
                </a:solidFill>
                <a:latin typeface="Arimo"/>
                <a:ea typeface="Arimo"/>
                <a:cs typeface="Arimo"/>
                <a:sym typeface="Arimo"/>
              </a:rPr>
              <a:t>SLIDES</a:t>
            </a:r>
            <a:endParaRPr/>
          </a:p>
        </p:txBody>
      </p:sp>
      <p:sp>
        <p:nvSpPr>
          <p:cNvPr id="123" name="Google Shape;123;p11"/>
          <p:cNvSpPr txBox="1"/>
          <p:nvPr/>
        </p:nvSpPr>
        <p:spPr>
          <a:xfrm>
            <a:off x="1136089" y="5676088"/>
            <a:ext cx="5496836" cy="83566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FFFFFF"/>
                </a:solidFill>
                <a:latin typeface="Arimo"/>
                <a:ea typeface="Arimo"/>
                <a:cs typeface="Arimo"/>
                <a:sym typeface="Arimo"/>
              </a:rPr>
              <a:t>Stories have a unique way of captivating audiences, drawing them into the dark and often perplexing world of real-life mysteries and criminal investigations. </a:t>
            </a:r>
            <a:endParaRPr/>
          </a:p>
        </p:txBody>
      </p:sp>
      <p:sp>
        <p:nvSpPr>
          <p:cNvPr id="124" name="Google Shape;124;p11"/>
          <p:cNvSpPr txBox="1"/>
          <p:nvPr/>
        </p:nvSpPr>
        <p:spPr>
          <a:xfrm>
            <a:off x="5051252" y="771525"/>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125" name="Google Shape;125;p11"/>
          <p:cNvSpPr txBox="1"/>
          <p:nvPr/>
        </p:nvSpPr>
        <p:spPr>
          <a:xfrm>
            <a:off x="6637601" y="771525"/>
            <a:ext cx="1347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126" name="Google Shape;126;p11"/>
          <p:cNvSpPr txBox="1"/>
          <p:nvPr/>
        </p:nvSpPr>
        <p:spPr>
          <a:xfrm>
            <a:off x="3551802" y="77152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127" name="Google Shape;127;p11"/>
          <p:cNvSpPr txBox="1"/>
          <p:nvPr/>
        </p:nvSpPr>
        <p:spPr>
          <a:xfrm>
            <a:off x="2134068" y="77152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pic>
        <p:nvPicPr>
          <p:cNvPr id="128" name="Google Shape;128;p11"/>
          <p:cNvPicPr preferRelativeResize="0"/>
          <p:nvPr/>
        </p:nvPicPr>
        <p:blipFill>
          <a:blip r:embed="rId5">
            <a:alphaModFix/>
          </a:blip>
          <a:stretch>
            <a:fillRect/>
          </a:stretch>
        </p:blipFill>
        <p:spPr>
          <a:xfrm>
            <a:off x="8124575" y="1162538"/>
            <a:ext cx="9468876" cy="79619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p20"/>
          <p:cNvPicPr preferRelativeResize="0"/>
          <p:nvPr/>
        </p:nvPicPr>
        <p:blipFill>
          <a:blip r:embed="rId3">
            <a:alphaModFix/>
          </a:blip>
          <a:stretch>
            <a:fillRect/>
          </a:stretch>
        </p:blipFill>
        <p:spPr>
          <a:xfrm>
            <a:off x="-157875" y="-76200"/>
            <a:ext cx="18562775" cy="10568475"/>
          </a:xfrm>
          <a:prstGeom prst="rect">
            <a:avLst/>
          </a:prstGeom>
          <a:noFill/>
          <a:ln>
            <a:noFill/>
          </a:ln>
        </p:spPr>
      </p:pic>
      <p:grpSp>
        <p:nvGrpSpPr>
          <p:cNvPr id="324" name="Google Shape;324;p20"/>
          <p:cNvGrpSpPr/>
          <p:nvPr/>
        </p:nvGrpSpPr>
        <p:grpSpPr>
          <a:xfrm>
            <a:off x="1028700" y="847457"/>
            <a:ext cx="271338" cy="133886"/>
            <a:chOff x="0" y="12700"/>
            <a:chExt cx="361785" cy="178515"/>
          </a:xfrm>
        </p:grpSpPr>
        <p:cxnSp>
          <p:nvCxnSpPr>
            <p:cNvPr id="325" name="Google Shape;325;p20"/>
            <p:cNvCxnSpPr/>
            <p:nvPr/>
          </p:nvCxnSpPr>
          <p:spPr>
            <a:xfrm>
              <a:off x="0" y="101958"/>
              <a:ext cx="361785" cy="0"/>
            </a:xfrm>
            <a:prstGeom prst="straightConnector1">
              <a:avLst/>
            </a:prstGeom>
            <a:noFill/>
            <a:ln cap="flat" cmpd="sng" w="25400">
              <a:solidFill>
                <a:srgbClr val="FFFFFF"/>
              </a:solidFill>
              <a:prstDash val="solid"/>
              <a:round/>
              <a:headEnd len="sm" w="sm" type="none"/>
              <a:tailEnd len="sm" w="sm" type="none"/>
            </a:ln>
          </p:spPr>
        </p:cxnSp>
        <p:cxnSp>
          <p:nvCxnSpPr>
            <p:cNvPr id="326" name="Google Shape;326;p20"/>
            <p:cNvCxnSpPr/>
            <p:nvPr/>
          </p:nvCxnSpPr>
          <p:spPr>
            <a:xfrm>
              <a:off x="0" y="12700"/>
              <a:ext cx="361785" cy="0"/>
            </a:xfrm>
            <a:prstGeom prst="straightConnector1">
              <a:avLst/>
            </a:prstGeom>
            <a:noFill/>
            <a:ln cap="flat" cmpd="sng" w="25400">
              <a:solidFill>
                <a:srgbClr val="FFFFFF"/>
              </a:solidFill>
              <a:prstDash val="solid"/>
              <a:round/>
              <a:headEnd len="sm" w="sm" type="none"/>
              <a:tailEnd len="sm" w="sm" type="none"/>
            </a:ln>
          </p:spPr>
        </p:cxnSp>
        <p:cxnSp>
          <p:nvCxnSpPr>
            <p:cNvPr id="327" name="Google Shape;327;p20"/>
            <p:cNvCxnSpPr/>
            <p:nvPr/>
          </p:nvCxnSpPr>
          <p:spPr>
            <a:xfrm>
              <a:off x="0" y="191215"/>
              <a:ext cx="361785" cy="0"/>
            </a:xfrm>
            <a:prstGeom prst="straightConnector1">
              <a:avLst/>
            </a:prstGeom>
            <a:noFill/>
            <a:ln cap="flat" cmpd="sng" w="25400">
              <a:solidFill>
                <a:srgbClr val="FFFFFF"/>
              </a:solidFill>
              <a:prstDash val="solid"/>
              <a:round/>
              <a:headEnd len="sm" w="sm" type="none"/>
              <a:tailEnd len="sm" w="sm" type="none"/>
            </a:ln>
          </p:spPr>
        </p:cxnSp>
      </p:grpSp>
      <p:pic>
        <p:nvPicPr>
          <p:cNvPr id="328" name="Google Shape;328;p20"/>
          <p:cNvPicPr preferRelativeResize="0"/>
          <p:nvPr/>
        </p:nvPicPr>
        <p:blipFill rotWithShape="1">
          <a:blip r:embed="rId4">
            <a:alphaModFix/>
          </a:blip>
          <a:srcRect b="0" l="0" r="0" t="0"/>
          <a:stretch/>
        </p:blipFill>
        <p:spPr>
          <a:xfrm>
            <a:off x="707894" y="3919431"/>
            <a:ext cx="3849673" cy="3849673"/>
          </a:xfrm>
          <a:prstGeom prst="rect">
            <a:avLst/>
          </a:prstGeom>
          <a:noFill/>
          <a:ln>
            <a:noFill/>
          </a:ln>
        </p:spPr>
      </p:pic>
      <p:pic>
        <p:nvPicPr>
          <p:cNvPr id="329" name="Google Shape;329;p20"/>
          <p:cNvPicPr preferRelativeResize="0"/>
          <p:nvPr/>
        </p:nvPicPr>
        <p:blipFill rotWithShape="1">
          <a:blip r:embed="rId5">
            <a:alphaModFix/>
          </a:blip>
          <a:srcRect b="0" l="0" r="0" t="0"/>
          <a:stretch/>
        </p:blipFill>
        <p:spPr>
          <a:xfrm>
            <a:off x="6685246" y="3919431"/>
            <a:ext cx="3849673" cy="3849673"/>
          </a:xfrm>
          <a:prstGeom prst="rect">
            <a:avLst/>
          </a:prstGeom>
          <a:noFill/>
          <a:ln>
            <a:noFill/>
          </a:ln>
        </p:spPr>
      </p:pic>
      <p:pic>
        <p:nvPicPr>
          <p:cNvPr id="330" name="Google Shape;330;p20"/>
          <p:cNvPicPr preferRelativeResize="0"/>
          <p:nvPr/>
        </p:nvPicPr>
        <p:blipFill rotWithShape="1">
          <a:blip r:embed="rId6">
            <a:alphaModFix/>
          </a:blip>
          <a:srcRect b="0" l="0" r="0" t="0"/>
          <a:stretch/>
        </p:blipFill>
        <p:spPr>
          <a:xfrm>
            <a:off x="12662598" y="3919431"/>
            <a:ext cx="3849673" cy="3849673"/>
          </a:xfrm>
          <a:prstGeom prst="rect">
            <a:avLst/>
          </a:prstGeom>
          <a:noFill/>
          <a:ln>
            <a:noFill/>
          </a:ln>
        </p:spPr>
      </p:pic>
      <p:sp>
        <p:nvSpPr>
          <p:cNvPr id="331" name="Google Shape;331;p20"/>
          <p:cNvSpPr txBox="1"/>
          <p:nvPr/>
        </p:nvSpPr>
        <p:spPr>
          <a:xfrm>
            <a:off x="14251905" y="733700"/>
            <a:ext cx="1057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332" name="Google Shape;332;p20"/>
          <p:cNvSpPr txBox="1"/>
          <p:nvPr/>
        </p:nvSpPr>
        <p:spPr>
          <a:xfrm>
            <a:off x="16357926" y="733700"/>
            <a:ext cx="1084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333" name="Google Shape;333;p20"/>
          <p:cNvSpPr txBox="1"/>
          <p:nvPr/>
        </p:nvSpPr>
        <p:spPr>
          <a:xfrm>
            <a:off x="12232769" y="733695"/>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334" name="Google Shape;334;p20"/>
          <p:cNvSpPr txBox="1"/>
          <p:nvPr/>
        </p:nvSpPr>
        <p:spPr>
          <a:xfrm>
            <a:off x="10295357" y="733695"/>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335" name="Google Shape;335;p20"/>
          <p:cNvSpPr txBox="1"/>
          <p:nvPr/>
        </p:nvSpPr>
        <p:spPr>
          <a:xfrm>
            <a:off x="1028700" y="2037613"/>
            <a:ext cx="10798069" cy="897255"/>
          </a:xfrm>
          <a:prstGeom prst="rect">
            <a:avLst/>
          </a:prstGeom>
          <a:noFill/>
          <a:ln>
            <a:noFill/>
          </a:ln>
        </p:spPr>
        <p:txBody>
          <a:bodyPr anchorCtr="0" anchor="t" bIns="0" lIns="0" spcFirstLastPara="1" rIns="0" wrap="square" tIns="0">
            <a:spAutoFit/>
          </a:bodyPr>
          <a:lstStyle/>
          <a:p>
            <a:pPr indent="0" lvl="0" marL="0" marR="0" rtl="0" algn="l">
              <a:lnSpc>
                <a:spcPct val="92999"/>
              </a:lnSpc>
              <a:spcBef>
                <a:spcPts val="0"/>
              </a:spcBef>
              <a:spcAft>
                <a:spcPts val="0"/>
              </a:spcAft>
              <a:buNone/>
            </a:pPr>
            <a:r>
              <a:rPr b="0" i="0" lang="en-US" sz="6999" u="none" cap="none" strike="noStrike">
                <a:solidFill>
                  <a:srgbClr val="A20700"/>
                </a:solidFill>
                <a:latin typeface="Archivo Black"/>
                <a:ea typeface="Archivo Black"/>
                <a:cs typeface="Archivo Black"/>
                <a:sym typeface="Archivo Black"/>
              </a:rPr>
              <a:t>MARKET RESEARCH</a:t>
            </a:r>
            <a:endParaRPr/>
          </a:p>
        </p:txBody>
      </p:sp>
      <p:sp>
        <p:nvSpPr>
          <p:cNvPr id="336" name="Google Shape;336;p20"/>
          <p:cNvSpPr txBox="1"/>
          <p:nvPr/>
        </p:nvSpPr>
        <p:spPr>
          <a:xfrm>
            <a:off x="1028700" y="3093112"/>
            <a:ext cx="13054070"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Elaborate on the featured statistic.</a:t>
            </a:r>
            <a:endParaRPr/>
          </a:p>
        </p:txBody>
      </p:sp>
      <p:sp>
        <p:nvSpPr>
          <p:cNvPr id="337" name="Google Shape;337;p20"/>
          <p:cNvSpPr txBox="1"/>
          <p:nvPr/>
        </p:nvSpPr>
        <p:spPr>
          <a:xfrm>
            <a:off x="1028700" y="8182038"/>
            <a:ext cx="2854127"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Elaborate on the featured statistic.</a:t>
            </a:r>
            <a:endParaRPr/>
          </a:p>
        </p:txBody>
      </p:sp>
      <p:sp>
        <p:nvSpPr>
          <p:cNvPr id="338" name="Google Shape;338;p20"/>
          <p:cNvSpPr txBox="1"/>
          <p:nvPr/>
        </p:nvSpPr>
        <p:spPr>
          <a:xfrm>
            <a:off x="12983404" y="8182038"/>
            <a:ext cx="2799347"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Elaborate on the featured statistic.</a:t>
            </a:r>
            <a:endParaRPr/>
          </a:p>
        </p:txBody>
      </p:sp>
      <p:sp>
        <p:nvSpPr>
          <p:cNvPr id="339" name="Google Shape;339;p20"/>
          <p:cNvSpPr txBox="1"/>
          <p:nvPr/>
        </p:nvSpPr>
        <p:spPr>
          <a:xfrm>
            <a:off x="7006052" y="8182038"/>
            <a:ext cx="2635006"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Elaborate on the featured statistic.</a:t>
            </a:r>
            <a:endParaRPr/>
          </a:p>
        </p:txBody>
      </p:sp>
      <p:pic>
        <p:nvPicPr>
          <p:cNvPr id="340" name="Google Shape;340;p20"/>
          <p:cNvPicPr preferRelativeResize="0"/>
          <p:nvPr/>
        </p:nvPicPr>
        <p:blipFill>
          <a:blip r:embed="rId7">
            <a:alphaModFix/>
          </a:blip>
          <a:stretch>
            <a:fillRect/>
          </a:stretch>
        </p:blipFill>
        <p:spPr>
          <a:xfrm>
            <a:off x="13845475" y="1427695"/>
            <a:ext cx="3849675" cy="302258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id="345" name="Google Shape;345;p21"/>
          <p:cNvPicPr preferRelativeResize="0"/>
          <p:nvPr/>
        </p:nvPicPr>
        <p:blipFill>
          <a:blip r:embed="rId3">
            <a:alphaModFix/>
          </a:blip>
          <a:stretch>
            <a:fillRect/>
          </a:stretch>
        </p:blipFill>
        <p:spPr>
          <a:xfrm>
            <a:off x="0" y="-194825"/>
            <a:ext cx="18578074" cy="10577174"/>
          </a:xfrm>
          <a:prstGeom prst="rect">
            <a:avLst/>
          </a:prstGeom>
          <a:noFill/>
          <a:ln>
            <a:noFill/>
          </a:ln>
        </p:spPr>
      </p:pic>
      <p:pic>
        <p:nvPicPr>
          <p:cNvPr id="346" name="Google Shape;346;p21"/>
          <p:cNvPicPr preferRelativeResize="0"/>
          <p:nvPr/>
        </p:nvPicPr>
        <p:blipFill>
          <a:blip r:embed="rId4">
            <a:alphaModFix/>
          </a:blip>
          <a:stretch>
            <a:fillRect/>
          </a:stretch>
        </p:blipFill>
        <p:spPr>
          <a:xfrm>
            <a:off x="1084400" y="441625"/>
            <a:ext cx="13975373" cy="8918850"/>
          </a:xfrm>
          <a:prstGeom prst="rect">
            <a:avLst/>
          </a:prstGeom>
          <a:noFill/>
          <a:ln>
            <a:noFill/>
          </a:ln>
        </p:spPr>
      </p:pic>
      <p:grpSp>
        <p:nvGrpSpPr>
          <p:cNvPr id="347" name="Google Shape;347;p21"/>
          <p:cNvGrpSpPr/>
          <p:nvPr/>
        </p:nvGrpSpPr>
        <p:grpSpPr>
          <a:xfrm>
            <a:off x="1028700" y="847457"/>
            <a:ext cx="271338" cy="133886"/>
            <a:chOff x="0" y="12700"/>
            <a:chExt cx="361785" cy="178515"/>
          </a:xfrm>
        </p:grpSpPr>
        <p:cxnSp>
          <p:nvCxnSpPr>
            <p:cNvPr id="348" name="Google Shape;348;p21"/>
            <p:cNvCxnSpPr/>
            <p:nvPr/>
          </p:nvCxnSpPr>
          <p:spPr>
            <a:xfrm>
              <a:off x="0" y="101958"/>
              <a:ext cx="361785" cy="0"/>
            </a:xfrm>
            <a:prstGeom prst="straightConnector1">
              <a:avLst/>
            </a:prstGeom>
            <a:noFill/>
            <a:ln cap="flat" cmpd="sng" w="25400">
              <a:solidFill>
                <a:srgbClr val="FFFFFF"/>
              </a:solidFill>
              <a:prstDash val="solid"/>
              <a:round/>
              <a:headEnd len="sm" w="sm" type="none"/>
              <a:tailEnd len="sm" w="sm" type="none"/>
            </a:ln>
          </p:spPr>
        </p:cxnSp>
        <p:cxnSp>
          <p:nvCxnSpPr>
            <p:cNvPr id="349" name="Google Shape;349;p21"/>
            <p:cNvCxnSpPr/>
            <p:nvPr/>
          </p:nvCxnSpPr>
          <p:spPr>
            <a:xfrm>
              <a:off x="0" y="12700"/>
              <a:ext cx="361785" cy="0"/>
            </a:xfrm>
            <a:prstGeom prst="straightConnector1">
              <a:avLst/>
            </a:prstGeom>
            <a:noFill/>
            <a:ln cap="flat" cmpd="sng" w="25400">
              <a:solidFill>
                <a:srgbClr val="FFFFFF"/>
              </a:solidFill>
              <a:prstDash val="solid"/>
              <a:round/>
              <a:headEnd len="sm" w="sm" type="none"/>
              <a:tailEnd len="sm" w="sm" type="none"/>
            </a:ln>
          </p:spPr>
        </p:cxnSp>
        <p:cxnSp>
          <p:nvCxnSpPr>
            <p:cNvPr id="350" name="Google Shape;350;p21"/>
            <p:cNvCxnSpPr/>
            <p:nvPr/>
          </p:nvCxnSpPr>
          <p:spPr>
            <a:xfrm>
              <a:off x="0" y="191215"/>
              <a:ext cx="361785" cy="0"/>
            </a:xfrm>
            <a:prstGeom prst="straightConnector1">
              <a:avLst/>
            </a:prstGeom>
            <a:noFill/>
            <a:ln cap="flat" cmpd="sng" w="25400">
              <a:solidFill>
                <a:srgbClr val="FFFFFF"/>
              </a:solidFill>
              <a:prstDash val="solid"/>
              <a:round/>
              <a:headEnd len="sm" w="sm" type="none"/>
              <a:tailEnd len="sm" w="sm" type="none"/>
            </a:ln>
          </p:spPr>
        </p:cxnSp>
      </p:grpSp>
      <p:grpSp>
        <p:nvGrpSpPr>
          <p:cNvPr id="351" name="Google Shape;351;p21"/>
          <p:cNvGrpSpPr/>
          <p:nvPr/>
        </p:nvGrpSpPr>
        <p:grpSpPr>
          <a:xfrm>
            <a:off x="1039522" y="1859813"/>
            <a:ext cx="3012906" cy="3012906"/>
            <a:chOff x="0" y="0"/>
            <a:chExt cx="19050000" cy="19050000"/>
          </a:xfrm>
        </p:grpSpPr>
        <p:sp>
          <p:nvSpPr>
            <p:cNvPr id="352" name="Google Shape;352;p21"/>
            <p:cNvSpPr/>
            <p:nvPr/>
          </p:nvSpPr>
          <p:spPr>
            <a:xfrm>
              <a:off x="348882" y="766744"/>
              <a:ext cx="18352235" cy="17516512"/>
            </a:xfrm>
            <a:custGeom>
              <a:rect b="b" l="l" r="r" t="t"/>
              <a:pathLst>
                <a:path extrusionOk="0" h="17516512" w="18352235">
                  <a:moveTo>
                    <a:pt x="9176118" y="14013"/>
                  </a:moveTo>
                  <a:cubicBezTo>
                    <a:pt x="6042785" y="0"/>
                    <a:pt x="3141451" y="1663572"/>
                    <a:pt x="1570726" y="4374807"/>
                  </a:cubicBezTo>
                  <a:cubicBezTo>
                    <a:pt x="0" y="7086041"/>
                    <a:pt x="0" y="10430470"/>
                    <a:pt x="1570726" y="13141705"/>
                  </a:cubicBezTo>
                  <a:cubicBezTo>
                    <a:pt x="3141451" y="15852939"/>
                    <a:pt x="6042785" y="17516512"/>
                    <a:pt x="9176118" y="17502499"/>
                  </a:cubicBezTo>
                  <a:cubicBezTo>
                    <a:pt x="12309451" y="17516512"/>
                    <a:pt x="15210784" y="15852939"/>
                    <a:pt x="16781510" y="13141705"/>
                  </a:cubicBezTo>
                  <a:cubicBezTo>
                    <a:pt x="18352235" y="10430470"/>
                    <a:pt x="18352235" y="7086041"/>
                    <a:pt x="16781510" y="4374807"/>
                  </a:cubicBezTo>
                  <a:cubicBezTo>
                    <a:pt x="15210784" y="1663572"/>
                    <a:pt x="12309451" y="0"/>
                    <a:pt x="9176118" y="14013"/>
                  </a:cubicBezTo>
                  <a:close/>
                </a:path>
              </a:pathLst>
            </a:custGeom>
            <a:solidFill>
              <a:srgbClr val="A20700"/>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1"/>
            <p:cNvSpPr/>
            <p:nvPr/>
          </p:nvSpPr>
          <p:spPr>
            <a:xfrm>
              <a:off x="0" y="0"/>
              <a:ext cx="19050000" cy="19050000"/>
            </a:xfrm>
            <a:custGeom>
              <a:rect b="b" l="l" r="r" t="t"/>
              <a:pathLst>
                <a:path extrusionOk="0" h="19050000" w="19050000">
                  <a:moveTo>
                    <a:pt x="0" y="0"/>
                  </a:moveTo>
                  <a:lnTo>
                    <a:pt x="19050000" y="0"/>
                  </a:lnTo>
                  <a:lnTo>
                    <a:pt x="19050000" y="19050000"/>
                  </a:lnTo>
                  <a:lnTo>
                    <a:pt x="0" y="19050000"/>
                  </a:lnTo>
                  <a:close/>
                </a:path>
              </a:pathLst>
            </a:custGeom>
            <a:blipFill rotWithShape="1">
              <a:blip r:embed="rId5">
                <a:alphaModFix/>
              </a:blip>
              <a:stretch>
                <a:fillRect b="0" l="0" r="0" t="0"/>
              </a:stretch>
            </a:blipFill>
            <a:ln>
              <a:noFill/>
            </a:ln>
          </p:spPr>
        </p:sp>
      </p:grpSp>
      <p:grpSp>
        <p:nvGrpSpPr>
          <p:cNvPr id="354" name="Google Shape;354;p21"/>
          <p:cNvGrpSpPr/>
          <p:nvPr/>
        </p:nvGrpSpPr>
        <p:grpSpPr>
          <a:xfrm>
            <a:off x="9563390" y="1859813"/>
            <a:ext cx="3012906" cy="3012906"/>
            <a:chOff x="0" y="0"/>
            <a:chExt cx="19050000" cy="19050000"/>
          </a:xfrm>
        </p:grpSpPr>
        <p:sp>
          <p:nvSpPr>
            <p:cNvPr id="355" name="Google Shape;355;p21"/>
            <p:cNvSpPr/>
            <p:nvPr/>
          </p:nvSpPr>
          <p:spPr>
            <a:xfrm>
              <a:off x="348882" y="766744"/>
              <a:ext cx="18352235" cy="17516512"/>
            </a:xfrm>
            <a:custGeom>
              <a:rect b="b" l="l" r="r" t="t"/>
              <a:pathLst>
                <a:path extrusionOk="0" h="17516512" w="18352235">
                  <a:moveTo>
                    <a:pt x="9176118" y="14013"/>
                  </a:moveTo>
                  <a:cubicBezTo>
                    <a:pt x="6042785" y="0"/>
                    <a:pt x="3141451" y="1663572"/>
                    <a:pt x="1570726" y="4374807"/>
                  </a:cubicBezTo>
                  <a:cubicBezTo>
                    <a:pt x="0" y="7086041"/>
                    <a:pt x="0" y="10430470"/>
                    <a:pt x="1570726" y="13141705"/>
                  </a:cubicBezTo>
                  <a:cubicBezTo>
                    <a:pt x="3141451" y="15852939"/>
                    <a:pt x="6042785" y="17516512"/>
                    <a:pt x="9176118" y="17502499"/>
                  </a:cubicBezTo>
                  <a:cubicBezTo>
                    <a:pt x="12309451" y="17516512"/>
                    <a:pt x="15210784" y="15852939"/>
                    <a:pt x="16781510" y="13141705"/>
                  </a:cubicBezTo>
                  <a:cubicBezTo>
                    <a:pt x="18352235" y="10430470"/>
                    <a:pt x="18352235" y="7086041"/>
                    <a:pt x="16781510" y="4374807"/>
                  </a:cubicBezTo>
                  <a:cubicBezTo>
                    <a:pt x="15210784" y="1663572"/>
                    <a:pt x="12309451" y="0"/>
                    <a:pt x="9176118" y="14013"/>
                  </a:cubicBezTo>
                  <a:close/>
                </a:path>
              </a:pathLst>
            </a:custGeom>
            <a:solidFill>
              <a:srgbClr val="A20700"/>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1"/>
            <p:cNvSpPr/>
            <p:nvPr/>
          </p:nvSpPr>
          <p:spPr>
            <a:xfrm>
              <a:off x="0" y="0"/>
              <a:ext cx="19050000" cy="19050000"/>
            </a:xfrm>
            <a:custGeom>
              <a:rect b="b" l="l" r="r" t="t"/>
              <a:pathLst>
                <a:path extrusionOk="0" h="19050000" w="19050000">
                  <a:moveTo>
                    <a:pt x="0" y="0"/>
                  </a:moveTo>
                  <a:lnTo>
                    <a:pt x="19050000" y="0"/>
                  </a:lnTo>
                  <a:lnTo>
                    <a:pt x="19050000" y="19050000"/>
                  </a:lnTo>
                  <a:lnTo>
                    <a:pt x="0" y="19050000"/>
                  </a:lnTo>
                  <a:close/>
                </a:path>
              </a:pathLst>
            </a:custGeom>
            <a:blipFill rotWithShape="1">
              <a:blip r:embed="rId5">
                <a:alphaModFix/>
              </a:blip>
              <a:stretch>
                <a:fillRect b="0" l="0" r="0" t="0"/>
              </a:stretch>
            </a:blipFill>
            <a:ln>
              <a:noFill/>
            </a:ln>
          </p:spPr>
        </p:sp>
      </p:grpSp>
      <p:grpSp>
        <p:nvGrpSpPr>
          <p:cNvPr id="357" name="Google Shape;357;p21"/>
          <p:cNvGrpSpPr/>
          <p:nvPr/>
        </p:nvGrpSpPr>
        <p:grpSpPr>
          <a:xfrm>
            <a:off x="1039522" y="5974613"/>
            <a:ext cx="3012906" cy="3012906"/>
            <a:chOff x="0" y="0"/>
            <a:chExt cx="19050000" cy="19050000"/>
          </a:xfrm>
        </p:grpSpPr>
        <p:sp>
          <p:nvSpPr>
            <p:cNvPr id="358" name="Google Shape;358;p21"/>
            <p:cNvSpPr/>
            <p:nvPr/>
          </p:nvSpPr>
          <p:spPr>
            <a:xfrm>
              <a:off x="348882" y="766744"/>
              <a:ext cx="18352235" cy="17516512"/>
            </a:xfrm>
            <a:custGeom>
              <a:rect b="b" l="l" r="r" t="t"/>
              <a:pathLst>
                <a:path extrusionOk="0" h="17516512" w="18352235">
                  <a:moveTo>
                    <a:pt x="9176118" y="14013"/>
                  </a:moveTo>
                  <a:cubicBezTo>
                    <a:pt x="6042785" y="0"/>
                    <a:pt x="3141451" y="1663572"/>
                    <a:pt x="1570726" y="4374807"/>
                  </a:cubicBezTo>
                  <a:cubicBezTo>
                    <a:pt x="0" y="7086041"/>
                    <a:pt x="0" y="10430470"/>
                    <a:pt x="1570726" y="13141705"/>
                  </a:cubicBezTo>
                  <a:cubicBezTo>
                    <a:pt x="3141451" y="15852939"/>
                    <a:pt x="6042785" y="17516512"/>
                    <a:pt x="9176118" y="17502499"/>
                  </a:cubicBezTo>
                  <a:cubicBezTo>
                    <a:pt x="12309451" y="17516512"/>
                    <a:pt x="15210784" y="15852939"/>
                    <a:pt x="16781510" y="13141705"/>
                  </a:cubicBezTo>
                  <a:cubicBezTo>
                    <a:pt x="18352235" y="10430470"/>
                    <a:pt x="18352235" y="7086041"/>
                    <a:pt x="16781510" y="4374807"/>
                  </a:cubicBezTo>
                  <a:cubicBezTo>
                    <a:pt x="15210784" y="1663572"/>
                    <a:pt x="12309451" y="0"/>
                    <a:pt x="9176118" y="14013"/>
                  </a:cubicBezTo>
                  <a:close/>
                </a:path>
              </a:pathLst>
            </a:custGeom>
            <a:solidFill>
              <a:srgbClr val="A20700"/>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1"/>
            <p:cNvSpPr/>
            <p:nvPr/>
          </p:nvSpPr>
          <p:spPr>
            <a:xfrm>
              <a:off x="0" y="0"/>
              <a:ext cx="19050000" cy="19050000"/>
            </a:xfrm>
            <a:custGeom>
              <a:rect b="b" l="l" r="r" t="t"/>
              <a:pathLst>
                <a:path extrusionOk="0" h="19050000" w="19050000">
                  <a:moveTo>
                    <a:pt x="0" y="0"/>
                  </a:moveTo>
                  <a:lnTo>
                    <a:pt x="19050000" y="0"/>
                  </a:lnTo>
                  <a:lnTo>
                    <a:pt x="19050000" y="19050000"/>
                  </a:lnTo>
                  <a:lnTo>
                    <a:pt x="0" y="19050000"/>
                  </a:lnTo>
                  <a:close/>
                </a:path>
              </a:pathLst>
            </a:custGeom>
            <a:blipFill rotWithShape="1">
              <a:blip r:embed="rId5">
                <a:alphaModFix/>
              </a:blip>
              <a:stretch>
                <a:fillRect b="0" l="0" r="0" t="0"/>
              </a:stretch>
            </a:blipFill>
            <a:ln>
              <a:noFill/>
            </a:ln>
          </p:spPr>
        </p:sp>
      </p:grpSp>
      <p:grpSp>
        <p:nvGrpSpPr>
          <p:cNvPr id="360" name="Google Shape;360;p21"/>
          <p:cNvGrpSpPr/>
          <p:nvPr/>
        </p:nvGrpSpPr>
        <p:grpSpPr>
          <a:xfrm>
            <a:off x="9563390" y="5974613"/>
            <a:ext cx="3012906" cy="3012906"/>
            <a:chOff x="0" y="0"/>
            <a:chExt cx="19050000" cy="19050000"/>
          </a:xfrm>
        </p:grpSpPr>
        <p:sp>
          <p:nvSpPr>
            <p:cNvPr id="361" name="Google Shape;361;p21"/>
            <p:cNvSpPr/>
            <p:nvPr/>
          </p:nvSpPr>
          <p:spPr>
            <a:xfrm>
              <a:off x="348882" y="766744"/>
              <a:ext cx="18352235" cy="17516512"/>
            </a:xfrm>
            <a:custGeom>
              <a:rect b="b" l="l" r="r" t="t"/>
              <a:pathLst>
                <a:path extrusionOk="0" h="17516512" w="18352235">
                  <a:moveTo>
                    <a:pt x="9176118" y="14013"/>
                  </a:moveTo>
                  <a:cubicBezTo>
                    <a:pt x="6042785" y="0"/>
                    <a:pt x="3141451" y="1663572"/>
                    <a:pt x="1570726" y="4374807"/>
                  </a:cubicBezTo>
                  <a:cubicBezTo>
                    <a:pt x="0" y="7086041"/>
                    <a:pt x="0" y="10430470"/>
                    <a:pt x="1570726" y="13141705"/>
                  </a:cubicBezTo>
                  <a:cubicBezTo>
                    <a:pt x="3141451" y="15852939"/>
                    <a:pt x="6042785" y="17516512"/>
                    <a:pt x="9176118" y="17502499"/>
                  </a:cubicBezTo>
                  <a:cubicBezTo>
                    <a:pt x="12309451" y="17516512"/>
                    <a:pt x="15210784" y="15852939"/>
                    <a:pt x="16781510" y="13141705"/>
                  </a:cubicBezTo>
                  <a:cubicBezTo>
                    <a:pt x="18352235" y="10430470"/>
                    <a:pt x="18352235" y="7086041"/>
                    <a:pt x="16781510" y="4374807"/>
                  </a:cubicBezTo>
                  <a:cubicBezTo>
                    <a:pt x="15210784" y="1663572"/>
                    <a:pt x="12309451" y="0"/>
                    <a:pt x="9176118" y="14013"/>
                  </a:cubicBezTo>
                  <a:close/>
                </a:path>
              </a:pathLst>
            </a:custGeom>
            <a:solidFill>
              <a:srgbClr val="A20700"/>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1"/>
            <p:cNvSpPr/>
            <p:nvPr/>
          </p:nvSpPr>
          <p:spPr>
            <a:xfrm>
              <a:off x="0" y="0"/>
              <a:ext cx="19050000" cy="19050000"/>
            </a:xfrm>
            <a:custGeom>
              <a:rect b="b" l="l" r="r" t="t"/>
              <a:pathLst>
                <a:path extrusionOk="0" h="19050000" w="19050000">
                  <a:moveTo>
                    <a:pt x="0" y="0"/>
                  </a:moveTo>
                  <a:lnTo>
                    <a:pt x="19050000" y="0"/>
                  </a:lnTo>
                  <a:lnTo>
                    <a:pt x="19050000" y="19050000"/>
                  </a:lnTo>
                  <a:lnTo>
                    <a:pt x="0" y="19050000"/>
                  </a:lnTo>
                  <a:close/>
                </a:path>
              </a:pathLst>
            </a:custGeom>
            <a:blipFill rotWithShape="1">
              <a:blip r:embed="rId5">
                <a:alphaModFix/>
              </a:blip>
              <a:stretch>
                <a:fillRect b="0" l="0" r="0" t="0"/>
              </a:stretch>
            </a:blipFill>
            <a:ln>
              <a:noFill/>
            </a:ln>
          </p:spPr>
        </p:sp>
      </p:grpSp>
      <p:sp>
        <p:nvSpPr>
          <p:cNvPr id="363" name="Google Shape;363;p21"/>
          <p:cNvSpPr txBox="1"/>
          <p:nvPr/>
        </p:nvSpPr>
        <p:spPr>
          <a:xfrm>
            <a:off x="14251902" y="7337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364" name="Google Shape;364;p21"/>
          <p:cNvSpPr txBox="1"/>
          <p:nvPr/>
        </p:nvSpPr>
        <p:spPr>
          <a:xfrm>
            <a:off x="16357925" y="733700"/>
            <a:ext cx="113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365" name="Google Shape;365;p21"/>
          <p:cNvSpPr txBox="1"/>
          <p:nvPr/>
        </p:nvSpPr>
        <p:spPr>
          <a:xfrm>
            <a:off x="12232769" y="733695"/>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366" name="Google Shape;366;p21"/>
          <p:cNvSpPr txBox="1"/>
          <p:nvPr/>
        </p:nvSpPr>
        <p:spPr>
          <a:xfrm>
            <a:off x="10295357" y="733695"/>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367" name="Google Shape;367;p21"/>
          <p:cNvSpPr txBox="1"/>
          <p:nvPr/>
        </p:nvSpPr>
        <p:spPr>
          <a:xfrm>
            <a:off x="1971229" y="2649428"/>
            <a:ext cx="1369367" cy="1785588"/>
          </a:xfrm>
          <a:prstGeom prst="rect">
            <a:avLst/>
          </a:prstGeom>
          <a:noFill/>
          <a:ln>
            <a:noFill/>
          </a:ln>
        </p:spPr>
        <p:txBody>
          <a:bodyPr anchorCtr="0" anchor="t" bIns="0" lIns="0" spcFirstLastPara="1" rIns="0" wrap="square" tIns="0">
            <a:spAutoFit/>
          </a:bodyPr>
          <a:lstStyle/>
          <a:p>
            <a:pPr indent="0" lvl="0" marL="0" marR="0" rtl="0" algn="l">
              <a:lnSpc>
                <a:spcPct val="93001"/>
              </a:lnSpc>
              <a:spcBef>
                <a:spcPts val="0"/>
              </a:spcBef>
              <a:spcAft>
                <a:spcPts val="0"/>
              </a:spcAft>
              <a:buNone/>
            </a:pPr>
            <a:r>
              <a:rPr b="0" i="0" lang="en-US" sz="14032" u="none" cap="none" strike="noStrike">
                <a:solidFill>
                  <a:srgbClr val="EDEBE5"/>
                </a:solidFill>
                <a:latin typeface="Archivo Black"/>
                <a:ea typeface="Archivo Black"/>
                <a:cs typeface="Archivo Black"/>
                <a:sym typeface="Archivo Black"/>
              </a:rPr>
              <a:t>S</a:t>
            </a:r>
            <a:endParaRPr/>
          </a:p>
        </p:txBody>
      </p:sp>
      <p:sp>
        <p:nvSpPr>
          <p:cNvPr id="368" name="Google Shape;368;p21"/>
          <p:cNvSpPr txBox="1"/>
          <p:nvPr/>
        </p:nvSpPr>
        <p:spPr>
          <a:xfrm>
            <a:off x="1861292" y="6764742"/>
            <a:ext cx="1369367" cy="1785588"/>
          </a:xfrm>
          <a:prstGeom prst="rect">
            <a:avLst/>
          </a:prstGeom>
          <a:noFill/>
          <a:ln>
            <a:noFill/>
          </a:ln>
        </p:spPr>
        <p:txBody>
          <a:bodyPr anchorCtr="0" anchor="t" bIns="0" lIns="0" spcFirstLastPara="1" rIns="0" wrap="square" tIns="0">
            <a:spAutoFit/>
          </a:bodyPr>
          <a:lstStyle/>
          <a:p>
            <a:pPr indent="0" lvl="0" marL="0" marR="0" rtl="0" algn="l">
              <a:lnSpc>
                <a:spcPct val="93001"/>
              </a:lnSpc>
              <a:spcBef>
                <a:spcPts val="0"/>
              </a:spcBef>
              <a:spcAft>
                <a:spcPts val="0"/>
              </a:spcAft>
              <a:buNone/>
            </a:pPr>
            <a:r>
              <a:rPr b="0" i="0" lang="en-US" sz="14032" u="none" cap="none" strike="noStrike">
                <a:solidFill>
                  <a:srgbClr val="EDEBE5"/>
                </a:solidFill>
                <a:latin typeface="Archivo Black"/>
                <a:ea typeface="Archivo Black"/>
                <a:cs typeface="Archivo Black"/>
                <a:sym typeface="Archivo Black"/>
              </a:rPr>
              <a:t>O</a:t>
            </a:r>
            <a:endParaRPr/>
          </a:p>
        </p:txBody>
      </p:sp>
      <p:sp>
        <p:nvSpPr>
          <p:cNvPr id="369" name="Google Shape;369;p21"/>
          <p:cNvSpPr txBox="1"/>
          <p:nvPr/>
        </p:nvSpPr>
        <p:spPr>
          <a:xfrm>
            <a:off x="10244634" y="2649428"/>
            <a:ext cx="1858431" cy="1786102"/>
          </a:xfrm>
          <a:prstGeom prst="rect">
            <a:avLst/>
          </a:prstGeom>
          <a:noFill/>
          <a:ln>
            <a:noFill/>
          </a:ln>
        </p:spPr>
        <p:txBody>
          <a:bodyPr anchorCtr="0" anchor="t" bIns="0" lIns="0" spcFirstLastPara="1" rIns="0" wrap="square" tIns="0">
            <a:spAutoFit/>
          </a:bodyPr>
          <a:lstStyle/>
          <a:p>
            <a:pPr indent="0" lvl="0" marL="0" marR="0" rtl="0" algn="l">
              <a:lnSpc>
                <a:spcPct val="93001"/>
              </a:lnSpc>
              <a:spcBef>
                <a:spcPts val="0"/>
              </a:spcBef>
              <a:spcAft>
                <a:spcPts val="0"/>
              </a:spcAft>
              <a:buNone/>
            </a:pPr>
            <a:r>
              <a:rPr b="0" i="0" lang="en-US" sz="14032" u="none" cap="none" strike="noStrike">
                <a:solidFill>
                  <a:srgbClr val="EDEBE5"/>
                </a:solidFill>
                <a:latin typeface="Archivo Black"/>
                <a:ea typeface="Archivo Black"/>
                <a:cs typeface="Archivo Black"/>
                <a:sym typeface="Archivo Black"/>
              </a:rPr>
              <a:t>W</a:t>
            </a:r>
            <a:endParaRPr/>
          </a:p>
        </p:txBody>
      </p:sp>
      <p:sp>
        <p:nvSpPr>
          <p:cNvPr id="370" name="Google Shape;370;p21"/>
          <p:cNvSpPr txBox="1"/>
          <p:nvPr/>
        </p:nvSpPr>
        <p:spPr>
          <a:xfrm>
            <a:off x="10424631" y="6764228"/>
            <a:ext cx="1290425" cy="1786102"/>
          </a:xfrm>
          <a:prstGeom prst="rect">
            <a:avLst/>
          </a:prstGeom>
          <a:noFill/>
          <a:ln>
            <a:noFill/>
          </a:ln>
        </p:spPr>
        <p:txBody>
          <a:bodyPr anchorCtr="0" anchor="t" bIns="0" lIns="0" spcFirstLastPara="1" rIns="0" wrap="square" tIns="0">
            <a:spAutoFit/>
          </a:bodyPr>
          <a:lstStyle/>
          <a:p>
            <a:pPr indent="0" lvl="0" marL="0" marR="0" rtl="0" algn="l">
              <a:lnSpc>
                <a:spcPct val="93001"/>
              </a:lnSpc>
              <a:spcBef>
                <a:spcPts val="0"/>
              </a:spcBef>
              <a:spcAft>
                <a:spcPts val="0"/>
              </a:spcAft>
              <a:buNone/>
            </a:pPr>
            <a:r>
              <a:rPr b="0" i="0" lang="en-US" sz="14032" u="none" cap="none" strike="noStrike">
                <a:solidFill>
                  <a:srgbClr val="EDEBE5"/>
                </a:solidFill>
                <a:latin typeface="Archivo Black"/>
                <a:ea typeface="Archivo Black"/>
                <a:cs typeface="Archivo Black"/>
                <a:sym typeface="Archivo Black"/>
              </a:rPr>
              <a:t>T</a:t>
            </a:r>
            <a:endParaRPr/>
          </a:p>
        </p:txBody>
      </p:sp>
      <p:sp>
        <p:nvSpPr>
          <p:cNvPr id="371" name="Google Shape;371;p21"/>
          <p:cNvSpPr txBox="1"/>
          <p:nvPr/>
        </p:nvSpPr>
        <p:spPr>
          <a:xfrm>
            <a:off x="4516617" y="2647723"/>
            <a:ext cx="3870752"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A20700"/>
                </a:solidFill>
                <a:latin typeface="Archivo Black"/>
                <a:ea typeface="Archivo Black"/>
                <a:cs typeface="Archivo Black"/>
                <a:sym typeface="Archivo Black"/>
              </a:rPr>
              <a:t>STRENGTHS</a:t>
            </a:r>
            <a:endParaRPr/>
          </a:p>
        </p:txBody>
      </p:sp>
      <p:sp>
        <p:nvSpPr>
          <p:cNvPr id="372" name="Google Shape;372;p21"/>
          <p:cNvSpPr txBox="1"/>
          <p:nvPr/>
        </p:nvSpPr>
        <p:spPr>
          <a:xfrm>
            <a:off x="13243321" y="2647723"/>
            <a:ext cx="3870752"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A20700"/>
                </a:solidFill>
                <a:latin typeface="Archivo Black"/>
                <a:ea typeface="Archivo Black"/>
                <a:cs typeface="Archivo Black"/>
                <a:sym typeface="Archivo Black"/>
              </a:rPr>
              <a:t>WEAKNESSES</a:t>
            </a:r>
            <a:endParaRPr/>
          </a:p>
        </p:txBody>
      </p:sp>
      <p:sp>
        <p:nvSpPr>
          <p:cNvPr id="373" name="Google Shape;373;p21"/>
          <p:cNvSpPr txBox="1"/>
          <p:nvPr/>
        </p:nvSpPr>
        <p:spPr>
          <a:xfrm>
            <a:off x="4716916" y="6491846"/>
            <a:ext cx="3870752"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A20700"/>
                </a:solidFill>
                <a:latin typeface="Archivo Black"/>
                <a:ea typeface="Archivo Black"/>
                <a:cs typeface="Archivo Black"/>
                <a:sym typeface="Archivo Black"/>
              </a:rPr>
              <a:t>OPPORTUNITIES</a:t>
            </a:r>
            <a:endParaRPr/>
          </a:p>
        </p:txBody>
      </p:sp>
      <p:sp>
        <p:nvSpPr>
          <p:cNvPr id="374" name="Google Shape;374;p21"/>
          <p:cNvSpPr txBox="1"/>
          <p:nvPr/>
        </p:nvSpPr>
        <p:spPr>
          <a:xfrm>
            <a:off x="13443620" y="6491846"/>
            <a:ext cx="3870752"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A20700"/>
                </a:solidFill>
                <a:latin typeface="Archivo Black"/>
                <a:ea typeface="Archivo Black"/>
                <a:cs typeface="Archivo Black"/>
                <a:sym typeface="Archivo Black"/>
              </a:rPr>
              <a:t>THREATS</a:t>
            </a:r>
            <a:endParaRPr/>
          </a:p>
        </p:txBody>
      </p:sp>
      <p:sp>
        <p:nvSpPr>
          <p:cNvPr id="375" name="Google Shape;375;p21"/>
          <p:cNvSpPr txBox="1"/>
          <p:nvPr/>
        </p:nvSpPr>
        <p:spPr>
          <a:xfrm>
            <a:off x="4316318" y="3196145"/>
            <a:ext cx="3870752" cy="1477645"/>
          </a:xfrm>
          <a:prstGeom prst="rect">
            <a:avLst/>
          </a:prstGeom>
          <a:noFill/>
          <a:ln>
            <a:noFill/>
          </a:ln>
        </p:spPr>
        <p:txBody>
          <a:bodyPr anchorCtr="0" anchor="t" bIns="0" lIns="0" spcFirstLastPara="1" rIns="0" wrap="square" tIns="0">
            <a:spAutoFit/>
          </a:bodyPr>
          <a:lstStyle/>
          <a:p>
            <a:pPr indent="-226696" lvl="1" marL="453392" marR="0" rtl="0" algn="l">
              <a:lnSpc>
                <a:spcPct val="140000"/>
              </a:lnSpc>
              <a:spcBef>
                <a:spcPts val="0"/>
              </a:spcBef>
              <a:spcAft>
                <a:spcPts val="0"/>
              </a:spcAft>
              <a:buClr>
                <a:srgbClr val="FFFFFF"/>
              </a:buClr>
              <a:buSzPts val="2100"/>
              <a:buFont typeface="Arial"/>
              <a:buChar char="•"/>
            </a:pPr>
            <a:r>
              <a:rPr b="0" i="0" lang="en-US" sz="2100" u="none" cap="none" strike="noStrike">
                <a:solidFill>
                  <a:srgbClr val="FFFFFF"/>
                </a:solidFill>
                <a:latin typeface="Arimo"/>
                <a:ea typeface="Arimo"/>
                <a:cs typeface="Arimo"/>
                <a:sym typeface="Arimo"/>
              </a:rPr>
              <a:t>What are you doing well? </a:t>
            </a:r>
            <a:endParaRPr/>
          </a:p>
          <a:p>
            <a:pPr indent="-226696" lvl="1" marL="453392" marR="0" rtl="0" algn="l">
              <a:lnSpc>
                <a:spcPct val="140000"/>
              </a:lnSpc>
              <a:spcBef>
                <a:spcPts val="0"/>
              </a:spcBef>
              <a:spcAft>
                <a:spcPts val="0"/>
              </a:spcAft>
              <a:buClr>
                <a:srgbClr val="FFFFFF"/>
              </a:buClr>
              <a:buSzPts val="2100"/>
              <a:buFont typeface="Arial"/>
              <a:buChar char="•"/>
            </a:pPr>
            <a:r>
              <a:rPr b="0" i="0" lang="en-US" sz="2100" u="none" cap="none" strike="noStrike">
                <a:solidFill>
                  <a:srgbClr val="FFFFFF"/>
                </a:solidFill>
                <a:latin typeface="Arimo"/>
                <a:ea typeface="Arimo"/>
                <a:cs typeface="Arimo"/>
                <a:sym typeface="Arimo"/>
              </a:rPr>
              <a:t>What sets you apart? What are your good qualities?</a:t>
            </a:r>
            <a:endParaRPr/>
          </a:p>
          <a:p>
            <a:pPr indent="0" lvl="0" marL="0" marR="0" rtl="0" algn="l">
              <a:lnSpc>
                <a:spcPct val="140000"/>
              </a:lnSpc>
              <a:spcBef>
                <a:spcPts val="0"/>
              </a:spcBef>
              <a:spcAft>
                <a:spcPts val="0"/>
              </a:spcAft>
              <a:buNone/>
            </a:pPr>
            <a:r>
              <a:t/>
            </a:r>
            <a:endParaRPr b="0" i="0" sz="2100" u="none" cap="none" strike="noStrike">
              <a:solidFill>
                <a:srgbClr val="FFFFFF"/>
              </a:solidFill>
              <a:latin typeface="Arimo"/>
              <a:ea typeface="Arimo"/>
              <a:cs typeface="Arimo"/>
              <a:sym typeface="Arimo"/>
            </a:endParaRPr>
          </a:p>
        </p:txBody>
      </p:sp>
      <p:sp>
        <p:nvSpPr>
          <p:cNvPr id="376" name="Google Shape;376;p21"/>
          <p:cNvSpPr txBox="1"/>
          <p:nvPr/>
        </p:nvSpPr>
        <p:spPr>
          <a:xfrm>
            <a:off x="13043022" y="3196145"/>
            <a:ext cx="4446554" cy="1477645"/>
          </a:xfrm>
          <a:prstGeom prst="rect">
            <a:avLst/>
          </a:prstGeom>
          <a:noFill/>
          <a:ln>
            <a:noFill/>
          </a:ln>
        </p:spPr>
        <p:txBody>
          <a:bodyPr anchorCtr="0" anchor="t" bIns="0" lIns="0" spcFirstLastPara="1" rIns="0" wrap="square" tIns="0">
            <a:spAutoFit/>
          </a:bodyPr>
          <a:lstStyle/>
          <a:p>
            <a:pPr indent="-226696" lvl="1" marL="453392" marR="0" rtl="0" algn="l">
              <a:lnSpc>
                <a:spcPct val="140000"/>
              </a:lnSpc>
              <a:spcBef>
                <a:spcPts val="0"/>
              </a:spcBef>
              <a:spcAft>
                <a:spcPts val="0"/>
              </a:spcAft>
              <a:buClr>
                <a:srgbClr val="FFFFFF"/>
              </a:buClr>
              <a:buSzPts val="2100"/>
              <a:buFont typeface="Arial"/>
              <a:buChar char="•"/>
            </a:pPr>
            <a:r>
              <a:rPr b="0" i="0" lang="en-US" sz="2100" u="none" cap="none" strike="noStrike">
                <a:solidFill>
                  <a:srgbClr val="FFFFFF"/>
                </a:solidFill>
                <a:latin typeface="Arimo"/>
                <a:ea typeface="Arimo"/>
                <a:cs typeface="Arimo"/>
                <a:sym typeface="Arimo"/>
              </a:rPr>
              <a:t>Where do you need to improve? </a:t>
            </a:r>
            <a:endParaRPr/>
          </a:p>
          <a:p>
            <a:pPr indent="-226696" lvl="1" marL="453392" marR="0" rtl="0" algn="l">
              <a:lnSpc>
                <a:spcPct val="140000"/>
              </a:lnSpc>
              <a:spcBef>
                <a:spcPts val="0"/>
              </a:spcBef>
              <a:spcAft>
                <a:spcPts val="0"/>
              </a:spcAft>
              <a:buClr>
                <a:srgbClr val="FFFFFF"/>
              </a:buClr>
              <a:buSzPts val="2100"/>
              <a:buFont typeface="Arial"/>
              <a:buChar char="•"/>
            </a:pPr>
            <a:r>
              <a:rPr b="0" i="0" lang="en-US" sz="2100" u="none" cap="none" strike="noStrike">
                <a:solidFill>
                  <a:srgbClr val="FFFFFF"/>
                </a:solidFill>
                <a:latin typeface="Arimo"/>
                <a:ea typeface="Arimo"/>
                <a:cs typeface="Arimo"/>
                <a:sym typeface="Arimo"/>
              </a:rPr>
              <a:t>Are resources adequate? What do others do better than you?</a:t>
            </a:r>
            <a:endParaRPr/>
          </a:p>
          <a:p>
            <a:pPr indent="0" lvl="0" marL="0" marR="0" rtl="0" algn="l">
              <a:lnSpc>
                <a:spcPct val="140000"/>
              </a:lnSpc>
              <a:spcBef>
                <a:spcPts val="0"/>
              </a:spcBef>
              <a:spcAft>
                <a:spcPts val="0"/>
              </a:spcAft>
              <a:buNone/>
            </a:pPr>
            <a:r>
              <a:t/>
            </a:r>
            <a:endParaRPr b="0" i="0" sz="2100" u="none" cap="none" strike="noStrike">
              <a:solidFill>
                <a:srgbClr val="FFFFFF"/>
              </a:solidFill>
              <a:latin typeface="Arimo"/>
              <a:ea typeface="Arimo"/>
              <a:cs typeface="Arimo"/>
              <a:sym typeface="Arimo"/>
            </a:endParaRPr>
          </a:p>
        </p:txBody>
      </p:sp>
      <p:sp>
        <p:nvSpPr>
          <p:cNvPr id="377" name="Google Shape;377;p21"/>
          <p:cNvSpPr txBox="1"/>
          <p:nvPr/>
        </p:nvSpPr>
        <p:spPr>
          <a:xfrm>
            <a:off x="4516617" y="7040267"/>
            <a:ext cx="3870752" cy="1477645"/>
          </a:xfrm>
          <a:prstGeom prst="rect">
            <a:avLst/>
          </a:prstGeom>
          <a:noFill/>
          <a:ln>
            <a:noFill/>
          </a:ln>
        </p:spPr>
        <p:txBody>
          <a:bodyPr anchorCtr="0" anchor="t" bIns="0" lIns="0" spcFirstLastPara="1" rIns="0" wrap="square" tIns="0">
            <a:spAutoFit/>
          </a:bodyPr>
          <a:lstStyle/>
          <a:p>
            <a:pPr indent="-226696" lvl="1" marL="453392" marR="0" rtl="0" algn="l">
              <a:lnSpc>
                <a:spcPct val="140000"/>
              </a:lnSpc>
              <a:spcBef>
                <a:spcPts val="0"/>
              </a:spcBef>
              <a:spcAft>
                <a:spcPts val="0"/>
              </a:spcAft>
              <a:buClr>
                <a:srgbClr val="FFFFFF"/>
              </a:buClr>
              <a:buSzPts val="2100"/>
              <a:buFont typeface="Arial"/>
              <a:buChar char="•"/>
            </a:pPr>
            <a:r>
              <a:rPr b="0" i="0" lang="en-US" sz="2100" u="none" cap="none" strike="noStrike">
                <a:solidFill>
                  <a:srgbClr val="FFFFFF"/>
                </a:solidFill>
                <a:latin typeface="Arimo"/>
                <a:ea typeface="Arimo"/>
                <a:cs typeface="Arimo"/>
                <a:sym typeface="Arimo"/>
              </a:rPr>
              <a:t>What are your goals? </a:t>
            </a:r>
            <a:endParaRPr/>
          </a:p>
          <a:p>
            <a:pPr indent="-226696" lvl="1" marL="453392" marR="0" rtl="0" algn="l">
              <a:lnSpc>
                <a:spcPct val="140000"/>
              </a:lnSpc>
              <a:spcBef>
                <a:spcPts val="0"/>
              </a:spcBef>
              <a:spcAft>
                <a:spcPts val="0"/>
              </a:spcAft>
              <a:buClr>
                <a:srgbClr val="FFFFFF"/>
              </a:buClr>
              <a:buSzPts val="2100"/>
              <a:buFont typeface="Arial"/>
              <a:buChar char="•"/>
            </a:pPr>
            <a:r>
              <a:rPr b="0" i="0" lang="en-US" sz="2100" u="none" cap="none" strike="noStrike">
                <a:solidFill>
                  <a:srgbClr val="FFFFFF"/>
                </a:solidFill>
                <a:latin typeface="Arimo"/>
                <a:ea typeface="Arimo"/>
                <a:cs typeface="Arimo"/>
                <a:sym typeface="Arimo"/>
              </a:rPr>
              <a:t>Are demands shifting? How can it be improved?</a:t>
            </a:r>
            <a:endParaRPr/>
          </a:p>
          <a:p>
            <a:pPr indent="0" lvl="0" marL="0" marR="0" rtl="0" algn="l">
              <a:lnSpc>
                <a:spcPct val="140000"/>
              </a:lnSpc>
              <a:spcBef>
                <a:spcPts val="0"/>
              </a:spcBef>
              <a:spcAft>
                <a:spcPts val="0"/>
              </a:spcAft>
              <a:buNone/>
            </a:pPr>
            <a:r>
              <a:t/>
            </a:r>
            <a:endParaRPr b="0" i="0" sz="2100" u="none" cap="none" strike="noStrike">
              <a:solidFill>
                <a:srgbClr val="FFFFFF"/>
              </a:solidFill>
              <a:latin typeface="Arimo"/>
              <a:ea typeface="Arimo"/>
              <a:cs typeface="Arimo"/>
              <a:sym typeface="Arimo"/>
            </a:endParaRPr>
          </a:p>
        </p:txBody>
      </p:sp>
      <p:sp>
        <p:nvSpPr>
          <p:cNvPr id="378" name="Google Shape;378;p21"/>
          <p:cNvSpPr txBox="1"/>
          <p:nvPr/>
        </p:nvSpPr>
        <p:spPr>
          <a:xfrm>
            <a:off x="13226980" y="7040267"/>
            <a:ext cx="3576000" cy="1848600"/>
          </a:xfrm>
          <a:prstGeom prst="rect">
            <a:avLst/>
          </a:prstGeom>
          <a:noFill/>
          <a:ln>
            <a:noFill/>
          </a:ln>
        </p:spPr>
        <p:txBody>
          <a:bodyPr anchorCtr="0" anchor="t" bIns="0" lIns="0" spcFirstLastPara="1" rIns="0" wrap="square" tIns="0">
            <a:spAutoFit/>
          </a:bodyPr>
          <a:lstStyle/>
          <a:p>
            <a:pPr indent="-226696" lvl="1" marL="453392" marR="0" rtl="0" algn="l">
              <a:lnSpc>
                <a:spcPct val="140000"/>
              </a:lnSpc>
              <a:spcBef>
                <a:spcPts val="0"/>
              </a:spcBef>
              <a:spcAft>
                <a:spcPts val="0"/>
              </a:spcAft>
              <a:buClr>
                <a:srgbClr val="FFFFFF"/>
              </a:buClr>
              <a:buSzPts val="2100"/>
              <a:buFont typeface="Arial"/>
              <a:buChar char="•"/>
            </a:pPr>
            <a:r>
              <a:rPr b="0" i="0" lang="en-US" sz="2100" u="none" cap="none" strike="noStrike">
                <a:solidFill>
                  <a:srgbClr val="FFFFFF"/>
                </a:solidFill>
                <a:latin typeface="Arimo"/>
                <a:ea typeface="Arimo"/>
                <a:cs typeface="Arimo"/>
                <a:sym typeface="Arimo"/>
              </a:rPr>
              <a:t>What are the blockers you're facing? </a:t>
            </a:r>
            <a:endParaRPr/>
          </a:p>
          <a:p>
            <a:pPr indent="-226696" lvl="1" marL="453392" marR="0" rtl="0" algn="l">
              <a:lnSpc>
                <a:spcPct val="140000"/>
              </a:lnSpc>
              <a:spcBef>
                <a:spcPts val="0"/>
              </a:spcBef>
              <a:spcAft>
                <a:spcPts val="0"/>
              </a:spcAft>
              <a:buClr>
                <a:srgbClr val="FFFFFF"/>
              </a:buClr>
              <a:buSzPts val="2100"/>
              <a:buFont typeface="Arial"/>
              <a:buChar char="•"/>
            </a:pPr>
            <a:r>
              <a:rPr b="0" i="0" lang="en-US" sz="2100" u="none" cap="none" strike="noStrike">
                <a:solidFill>
                  <a:srgbClr val="FFFFFF"/>
                </a:solidFill>
                <a:latin typeface="Arimo"/>
                <a:ea typeface="Arimo"/>
                <a:cs typeface="Arimo"/>
                <a:sym typeface="Arimo"/>
              </a:rPr>
              <a:t>What are factors outside of your control?</a:t>
            </a:r>
            <a:endParaRPr/>
          </a:p>
          <a:p>
            <a:pPr indent="0" lvl="0" marL="0" marR="0" rtl="0" algn="l">
              <a:lnSpc>
                <a:spcPct val="140000"/>
              </a:lnSpc>
              <a:spcBef>
                <a:spcPts val="0"/>
              </a:spcBef>
              <a:spcAft>
                <a:spcPts val="0"/>
              </a:spcAft>
              <a:buNone/>
            </a:pPr>
            <a:r>
              <a:t/>
            </a:r>
            <a:endParaRPr b="0" i="0" sz="2100" u="none" cap="none" strike="noStrike">
              <a:solidFill>
                <a:srgbClr val="FFFFFF"/>
              </a:solidFill>
              <a:latin typeface="Arimo"/>
              <a:ea typeface="Arimo"/>
              <a:cs typeface="Arimo"/>
              <a:sym typeface="Arim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p22"/>
          <p:cNvPicPr preferRelativeResize="0"/>
          <p:nvPr/>
        </p:nvPicPr>
        <p:blipFill>
          <a:blip r:embed="rId3">
            <a:alphaModFix/>
          </a:blip>
          <a:stretch>
            <a:fillRect/>
          </a:stretch>
        </p:blipFill>
        <p:spPr>
          <a:xfrm>
            <a:off x="-164300" y="-101125"/>
            <a:ext cx="18758252" cy="10679750"/>
          </a:xfrm>
          <a:prstGeom prst="rect">
            <a:avLst/>
          </a:prstGeom>
          <a:noFill/>
          <a:ln>
            <a:noFill/>
          </a:ln>
        </p:spPr>
      </p:pic>
      <p:grpSp>
        <p:nvGrpSpPr>
          <p:cNvPr id="384" name="Google Shape;384;p22"/>
          <p:cNvGrpSpPr/>
          <p:nvPr/>
        </p:nvGrpSpPr>
        <p:grpSpPr>
          <a:xfrm>
            <a:off x="1028700" y="847457"/>
            <a:ext cx="271338" cy="133886"/>
            <a:chOff x="0" y="12700"/>
            <a:chExt cx="361785" cy="178515"/>
          </a:xfrm>
        </p:grpSpPr>
        <p:cxnSp>
          <p:nvCxnSpPr>
            <p:cNvPr id="385" name="Google Shape;385;p22"/>
            <p:cNvCxnSpPr/>
            <p:nvPr/>
          </p:nvCxnSpPr>
          <p:spPr>
            <a:xfrm>
              <a:off x="0" y="101958"/>
              <a:ext cx="361785" cy="0"/>
            </a:xfrm>
            <a:prstGeom prst="straightConnector1">
              <a:avLst/>
            </a:prstGeom>
            <a:noFill/>
            <a:ln cap="flat" cmpd="sng" w="25400">
              <a:solidFill>
                <a:srgbClr val="FFFFFF"/>
              </a:solidFill>
              <a:prstDash val="solid"/>
              <a:round/>
              <a:headEnd len="sm" w="sm" type="none"/>
              <a:tailEnd len="sm" w="sm" type="none"/>
            </a:ln>
          </p:spPr>
        </p:cxnSp>
        <p:cxnSp>
          <p:nvCxnSpPr>
            <p:cNvPr id="386" name="Google Shape;386;p22"/>
            <p:cNvCxnSpPr/>
            <p:nvPr/>
          </p:nvCxnSpPr>
          <p:spPr>
            <a:xfrm>
              <a:off x="0" y="12700"/>
              <a:ext cx="361785" cy="0"/>
            </a:xfrm>
            <a:prstGeom prst="straightConnector1">
              <a:avLst/>
            </a:prstGeom>
            <a:noFill/>
            <a:ln cap="flat" cmpd="sng" w="25400">
              <a:solidFill>
                <a:srgbClr val="FFFFFF"/>
              </a:solidFill>
              <a:prstDash val="solid"/>
              <a:round/>
              <a:headEnd len="sm" w="sm" type="none"/>
              <a:tailEnd len="sm" w="sm" type="none"/>
            </a:ln>
          </p:spPr>
        </p:cxnSp>
        <p:cxnSp>
          <p:nvCxnSpPr>
            <p:cNvPr id="387" name="Google Shape;387;p22"/>
            <p:cNvCxnSpPr/>
            <p:nvPr/>
          </p:nvCxnSpPr>
          <p:spPr>
            <a:xfrm>
              <a:off x="0" y="191215"/>
              <a:ext cx="361785" cy="0"/>
            </a:xfrm>
            <a:prstGeom prst="straightConnector1">
              <a:avLst/>
            </a:prstGeom>
            <a:noFill/>
            <a:ln cap="flat" cmpd="sng" w="25400">
              <a:solidFill>
                <a:srgbClr val="FFFFFF"/>
              </a:solidFill>
              <a:prstDash val="solid"/>
              <a:round/>
              <a:headEnd len="sm" w="sm" type="none"/>
              <a:tailEnd len="sm" w="sm" type="none"/>
            </a:ln>
          </p:spPr>
        </p:cxnSp>
      </p:grpSp>
      <p:sp>
        <p:nvSpPr>
          <p:cNvPr id="388" name="Google Shape;388;p22"/>
          <p:cNvSpPr txBox="1"/>
          <p:nvPr/>
        </p:nvSpPr>
        <p:spPr>
          <a:xfrm>
            <a:off x="14251904" y="733700"/>
            <a:ext cx="10140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389" name="Google Shape;389;p22"/>
          <p:cNvSpPr txBox="1"/>
          <p:nvPr/>
        </p:nvSpPr>
        <p:spPr>
          <a:xfrm>
            <a:off x="16357925" y="733700"/>
            <a:ext cx="10140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390" name="Google Shape;390;p22"/>
          <p:cNvSpPr txBox="1"/>
          <p:nvPr/>
        </p:nvSpPr>
        <p:spPr>
          <a:xfrm>
            <a:off x="12232769" y="733695"/>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391" name="Google Shape;391;p22"/>
          <p:cNvSpPr txBox="1"/>
          <p:nvPr/>
        </p:nvSpPr>
        <p:spPr>
          <a:xfrm>
            <a:off x="10295357" y="733695"/>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392" name="Google Shape;392;p22"/>
          <p:cNvSpPr txBox="1"/>
          <p:nvPr/>
        </p:nvSpPr>
        <p:spPr>
          <a:xfrm>
            <a:off x="1164369" y="7588877"/>
            <a:ext cx="3306074"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A20700"/>
                </a:solidFill>
                <a:latin typeface="Archivo Black"/>
                <a:ea typeface="Archivo Black"/>
                <a:cs typeface="Archivo Black"/>
                <a:sym typeface="Archivo Black"/>
              </a:rPr>
              <a:t>CLIENT NAME</a:t>
            </a:r>
            <a:endParaRPr/>
          </a:p>
        </p:txBody>
      </p:sp>
      <p:sp>
        <p:nvSpPr>
          <p:cNvPr id="393" name="Google Shape;393;p22"/>
          <p:cNvSpPr txBox="1"/>
          <p:nvPr/>
        </p:nvSpPr>
        <p:spPr>
          <a:xfrm>
            <a:off x="7490963" y="7588877"/>
            <a:ext cx="3306074"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A20700"/>
                </a:solidFill>
                <a:latin typeface="Archivo Black"/>
                <a:ea typeface="Archivo Black"/>
                <a:cs typeface="Archivo Black"/>
                <a:sym typeface="Archivo Black"/>
              </a:rPr>
              <a:t>CLIENT NAME</a:t>
            </a:r>
            <a:endParaRPr/>
          </a:p>
        </p:txBody>
      </p:sp>
      <p:sp>
        <p:nvSpPr>
          <p:cNvPr id="394" name="Google Shape;394;p22"/>
          <p:cNvSpPr txBox="1"/>
          <p:nvPr/>
        </p:nvSpPr>
        <p:spPr>
          <a:xfrm>
            <a:off x="13816462" y="7588877"/>
            <a:ext cx="3306074"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A20700"/>
                </a:solidFill>
                <a:latin typeface="Archivo Black"/>
                <a:ea typeface="Archivo Black"/>
                <a:cs typeface="Archivo Black"/>
                <a:sym typeface="Archivo Black"/>
              </a:rPr>
              <a:t>CLIENT NAME</a:t>
            </a:r>
            <a:endParaRPr/>
          </a:p>
        </p:txBody>
      </p:sp>
      <p:sp>
        <p:nvSpPr>
          <p:cNvPr id="395" name="Google Shape;395;p22"/>
          <p:cNvSpPr txBox="1"/>
          <p:nvPr/>
        </p:nvSpPr>
        <p:spPr>
          <a:xfrm>
            <a:off x="1164369" y="8138883"/>
            <a:ext cx="2976721"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Elaborate on what you want to discuss. </a:t>
            </a:r>
            <a:endParaRPr/>
          </a:p>
        </p:txBody>
      </p:sp>
      <p:sp>
        <p:nvSpPr>
          <p:cNvPr id="396" name="Google Shape;396;p22"/>
          <p:cNvSpPr txBox="1"/>
          <p:nvPr/>
        </p:nvSpPr>
        <p:spPr>
          <a:xfrm>
            <a:off x="7490963" y="8138883"/>
            <a:ext cx="2976721"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Elaborate on what you want to discuss. </a:t>
            </a:r>
            <a:endParaRPr/>
          </a:p>
        </p:txBody>
      </p:sp>
      <p:sp>
        <p:nvSpPr>
          <p:cNvPr id="397" name="Google Shape;397;p22"/>
          <p:cNvSpPr txBox="1"/>
          <p:nvPr/>
        </p:nvSpPr>
        <p:spPr>
          <a:xfrm>
            <a:off x="13816462" y="8138883"/>
            <a:ext cx="2976721"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Elaborate on what you want to discuss. </a:t>
            </a:r>
            <a:endParaRPr/>
          </a:p>
        </p:txBody>
      </p:sp>
      <p:sp>
        <p:nvSpPr>
          <p:cNvPr id="398" name="Google Shape;398;p22"/>
          <p:cNvSpPr txBox="1"/>
          <p:nvPr/>
        </p:nvSpPr>
        <p:spPr>
          <a:xfrm>
            <a:off x="1028700" y="1370014"/>
            <a:ext cx="16507500" cy="1002000"/>
          </a:xfrm>
          <a:prstGeom prst="rect">
            <a:avLst/>
          </a:prstGeom>
          <a:noFill/>
          <a:ln>
            <a:noFill/>
          </a:ln>
        </p:spPr>
        <p:txBody>
          <a:bodyPr anchorCtr="0" anchor="t" bIns="0" lIns="0" spcFirstLastPara="1" rIns="0" wrap="square" tIns="0">
            <a:spAutoFit/>
          </a:bodyPr>
          <a:lstStyle/>
          <a:p>
            <a:pPr indent="0" lvl="0" marL="0" marR="0" rtl="0" algn="l">
              <a:lnSpc>
                <a:spcPct val="92999"/>
              </a:lnSpc>
              <a:spcBef>
                <a:spcPts val="0"/>
              </a:spcBef>
              <a:spcAft>
                <a:spcPts val="0"/>
              </a:spcAft>
              <a:buNone/>
            </a:pPr>
            <a:r>
              <a:rPr b="0" i="0" lang="en-US" sz="6999" u="none" cap="none" strike="noStrike">
                <a:solidFill>
                  <a:srgbClr val="A20700"/>
                </a:solidFill>
                <a:latin typeface="Archivo Black"/>
                <a:ea typeface="Archivo Black"/>
                <a:cs typeface="Archivo Black"/>
                <a:sym typeface="Archivo Black"/>
              </a:rPr>
              <a:t>TESTIMONIALS</a:t>
            </a:r>
            <a:endParaRPr/>
          </a:p>
        </p:txBody>
      </p:sp>
      <p:pic>
        <p:nvPicPr>
          <p:cNvPr id="399" name="Google Shape;399;p22"/>
          <p:cNvPicPr preferRelativeResize="0"/>
          <p:nvPr/>
        </p:nvPicPr>
        <p:blipFill>
          <a:blip r:embed="rId4">
            <a:alphaModFix/>
          </a:blip>
          <a:stretch>
            <a:fillRect/>
          </a:stretch>
        </p:blipFill>
        <p:spPr>
          <a:xfrm>
            <a:off x="4944645" y="6837042"/>
            <a:ext cx="2072125" cy="2479258"/>
          </a:xfrm>
          <a:prstGeom prst="rect">
            <a:avLst/>
          </a:prstGeom>
          <a:noFill/>
          <a:ln>
            <a:noFill/>
          </a:ln>
        </p:spPr>
      </p:pic>
      <p:pic>
        <p:nvPicPr>
          <p:cNvPr id="400" name="Google Shape;400;p22"/>
          <p:cNvPicPr preferRelativeResize="0"/>
          <p:nvPr/>
        </p:nvPicPr>
        <p:blipFill>
          <a:blip r:embed="rId5">
            <a:alphaModFix/>
          </a:blip>
          <a:stretch>
            <a:fillRect/>
          </a:stretch>
        </p:blipFill>
        <p:spPr>
          <a:xfrm>
            <a:off x="10723050" y="3429000"/>
            <a:ext cx="2559525" cy="2665400"/>
          </a:xfrm>
          <a:prstGeom prst="rect">
            <a:avLst/>
          </a:prstGeom>
          <a:noFill/>
          <a:ln>
            <a:noFill/>
          </a:ln>
        </p:spPr>
      </p:pic>
      <p:pic>
        <p:nvPicPr>
          <p:cNvPr id="401" name="Google Shape;401;p22"/>
          <p:cNvPicPr preferRelativeResize="0"/>
          <p:nvPr/>
        </p:nvPicPr>
        <p:blipFill>
          <a:blip r:embed="rId6">
            <a:alphaModFix/>
          </a:blip>
          <a:stretch>
            <a:fillRect/>
          </a:stretch>
        </p:blipFill>
        <p:spPr>
          <a:xfrm>
            <a:off x="14616325" y="990875"/>
            <a:ext cx="4174350" cy="3284078"/>
          </a:xfrm>
          <a:prstGeom prst="rect">
            <a:avLst/>
          </a:prstGeom>
          <a:noFill/>
          <a:ln>
            <a:noFill/>
          </a:ln>
        </p:spPr>
      </p:pic>
      <p:pic>
        <p:nvPicPr>
          <p:cNvPr id="402" name="Google Shape;402;p22"/>
          <p:cNvPicPr preferRelativeResize="0"/>
          <p:nvPr/>
        </p:nvPicPr>
        <p:blipFill>
          <a:blip r:embed="rId7">
            <a:alphaModFix/>
          </a:blip>
          <a:stretch>
            <a:fillRect/>
          </a:stretch>
        </p:blipFill>
        <p:spPr>
          <a:xfrm>
            <a:off x="1164625" y="2641025"/>
            <a:ext cx="2697325" cy="4802709"/>
          </a:xfrm>
          <a:prstGeom prst="rect">
            <a:avLst/>
          </a:prstGeom>
          <a:noFill/>
          <a:ln>
            <a:noFill/>
          </a:ln>
        </p:spPr>
      </p:pic>
      <p:pic>
        <p:nvPicPr>
          <p:cNvPr id="403" name="Google Shape;403;p22"/>
          <p:cNvPicPr preferRelativeResize="0"/>
          <p:nvPr/>
        </p:nvPicPr>
        <p:blipFill>
          <a:blip r:embed="rId8">
            <a:alphaModFix/>
          </a:blip>
          <a:stretch>
            <a:fillRect/>
          </a:stretch>
        </p:blipFill>
        <p:spPr>
          <a:xfrm>
            <a:off x="7521262" y="2632839"/>
            <a:ext cx="2697325" cy="4796573"/>
          </a:xfrm>
          <a:prstGeom prst="rect">
            <a:avLst/>
          </a:prstGeom>
          <a:noFill/>
          <a:ln>
            <a:noFill/>
          </a:ln>
        </p:spPr>
      </p:pic>
      <p:pic>
        <p:nvPicPr>
          <p:cNvPr id="404" name="Google Shape;404;p22"/>
          <p:cNvPicPr preferRelativeResize="0"/>
          <p:nvPr/>
        </p:nvPicPr>
        <p:blipFill>
          <a:blip r:embed="rId9">
            <a:alphaModFix/>
          </a:blip>
          <a:stretch>
            <a:fillRect/>
          </a:stretch>
        </p:blipFill>
        <p:spPr>
          <a:xfrm>
            <a:off x="13877863" y="2715181"/>
            <a:ext cx="2727600" cy="485663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id="409" name="Google Shape;409;p23"/>
          <p:cNvPicPr preferRelativeResize="0"/>
          <p:nvPr/>
        </p:nvPicPr>
        <p:blipFill>
          <a:blip r:embed="rId3">
            <a:alphaModFix/>
          </a:blip>
          <a:stretch>
            <a:fillRect/>
          </a:stretch>
        </p:blipFill>
        <p:spPr>
          <a:xfrm>
            <a:off x="-379438" y="-278537"/>
            <a:ext cx="19046876" cy="10844074"/>
          </a:xfrm>
          <a:prstGeom prst="rect">
            <a:avLst/>
          </a:prstGeom>
          <a:noFill/>
          <a:ln>
            <a:noFill/>
          </a:ln>
        </p:spPr>
      </p:pic>
      <p:grpSp>
        <p:nvGrpSpPr>
          <p:cNvPr id="410" name="Google Shape;410;p23"/>
          <p:cNvGrpSpPr/>
          <p:nvPr/>
        </p:nvGrpSpPr>
        <p:grpSpPr>
          <a:xfrm>
            <a:off x="1028700" y="847457"/>
            <a:ext cx="271338" cy="133886"/>
            <a:chOff x="0" y="12700"/>
            <a:chExt cx="361785" cy="178515"/>
          </a:xfrm>
        </p:grpSpPr>
        <p:cxnSp>
          <p:nvCxnSpPr>
            <p:cNvPr id="411" name="Google Shape;411;p23"/>
            <p:cNvCxnSpPr/>
            <p:nvPr/>
          </p:nvCxnSpPr>
          <p:spPr>
            <a:xfrm>
              <a:off x="0" y="101958"/>
              <a:ext cx="361785" cy="0"/>
            </a:xfrm>
            <a:prstGeom prst="straightConnector1">
              <a:avLst/>
            </a:prstGeom>
            <a:noFill/>
            <a:ln cap="flat" cmpd="sng" w="25400">
              <a:solidFill>
                <a:srgbClr val="FFFFFF"/>
              </a:solidFill>
              <a:prstDash val="solid"/>
              <a:round/>
              <a:headEnd len="sm" w="sm" type="none"/>
              <a:tailEnd len="sm" w="sm" type="none"/>
            </a:ln>
          </p:spPr>
        </p:cxnSp>
        <p:cxnSp>
          <p:nvCxnSpPr>
            <p:cNvPr id="412" name="Google Shape;412;p23"/>
            <p:cNvCxnSpPr/>
            <p:nvPr/>
          </p:nvCxnSpPr>
          <p:spPr>
            <a:xfrm>
              <a:off x="0" y="12700"/>
              <a:ext cx="361785" cy="0"/>
            </a:xfrm>
            <a:prstGeom prst="straightConnector1">
              <a:avLst/>
            </a:prstGeom>
            <a:noFill/>
            <a:ln cap="flat" cmpd="sng" w="25400">
              <a:solidFill>
                <a:srgbClr val="FFFFFF"/>
              </a:solidFill>
              <a:prstDash val="solid"/>
              <a:round/>
              <a:headEnd len="sm" w="sm" type="none"/>
              <a:tailEnd len="sm" w="sm" type="none"/>
            </a:ln>
          </p:spPr>
        </p:cxnSp>
        <p:cxnSp>
          <p:nvCxnSpPr>
            <p:cNvPr id="413" name="Google Shape;413;p23"/>
            <p:cNvCxnSpPr/>
            <p:nvPr/>
          </p:nvCxnSpPr>
          <p:spPr>
            <a:xfrm>
              <a:off x="0" y="191215"/>
              <a:ext cx="361785" cy="0"/>
            </a:xfrm>
            <a:prstGeom prst="straightConnector1">
              <a:avLst/>
            </a:prstGeom>
            <a:noFill/>
            <a:ln cap="flat" cmpd="sng" w="25400">
              <a:solidFill>
                <a:srgbClr val="FFFFFF"/>
              </a:solidFill>
              <a:prstDash val="solid"/>
              <a:round/>
              <a:headEnd len="sm" w="sm" type="none"/>
              <a:tailEnd len="sm" w="sm" type="none"/>
            </a:ln>
          </p:spPr>
        </p:cxnSp>
      </p:grpSp>
      <p:sp>
        <p:nvSpPr>
          <p:cNvPr id="414" name="Google Shape;414;p23"/>
          <p:cNvSpPr txBox="1"/>
          <p:nvPr/>
        </p:nvSpPr>
        <p:spPr>
          <a:xfrm>
            <a:off x="14251903" y="7337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415" name="Google Shape;415;p23"/>
          <p:cNvSpPr txBox="1"/>
          <p:nvPr/>
        </p:nvSpPr>
        <p:spPr>
          <a:xfrm>
            <a:off x="16357926" y="733700"/>
            <a:ext cx="1000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416" name="Google Shape;416;p23"/>
          <p:cNvSpPr txBox="1"/>
          <p:nvPr/>
        </p:nvSpPr>
        <p:spPr>
          <a:xfrm>
            <a:off x="12232769" y="733695"/>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417" name="Google Shape;417;p23"/>
          <p:cNvSpPr txBox="1"/>
          <p:nvPr/>
        </p:nvSpPr>
        <p:spPr>
          <a:xfrm>
            <a:off x="10295357" y="733695"/>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418" name="Google Shape;418;p23"/>
          <p:cNvSpPr txBox="1"/>
          <p:nvPr/>
        </p:nvSpPr>
        <p:spPr>
          <a:xfrm>
            <a:off x="11920067" y="1883653"/>
            <a:ext cx="5339233" cy="897255"/>
          </a:xfrm>
          <a:prstGeom prst="rect">
            <a:avLst/>
          </a:prstGeom>
          <a:noFill/>
          <a:ln>
            <a:noFill/>
          </a:ln>
        </p:spPr>
        <p:txBody>
          <a:bodyPr anchorCtr="0" anchor="t" bIns="0" lIns="0" spcFirstLastPara="1" rIns="0" wrap="square" tIns="0">
            <a:spAutoFit/>
          </a:bodyPr>
          <a:lstStyle/>
          <a:p>
            <a:pPr indent="0" lvl="0" marL="0" marR="0" rtl="0" algn="l">
              <a:lnSpc>
                <a:spcPct val="92999"/>
              </a:lnSpc>
              <a:spcBef>
                <a:spcPts val="0"/>
              </a:spcBef>
              <a:spcAft>
                <a:spcPts val="0"/>
              </a:spcAft>
              <a:buNone/>
            </a:pPr>
            <a:r>
              <a:rPr b="0" i="0" lang="en-US" sz="6999" u="none" cap="none" strike="noStrike">
                <a:solidFill>
                  <a:srgbClr val="A20700"/>
                </a:solidFill>
                <a:latin typeface="Archivo Black"/>
                <a:ea typeface="Archivo Black"/>
                <a:cs typeface="Archivo Black"/>
                <a:sym typeface="Archivo Black"/>
              </a:rPr>
              <a:t>ABOUT US</a:t>
            </a:r>
            <a:endParaRPr/>
          </a:p>
        </p:txBody>
      </p:sp>
      <p:sp>
        <p:nvSpPr>
          <p:cNvPr id="419" name="Google Shape;419;p23"/>
          <p:cNvSpPr txBox="1"/>
          <p:nvPr/>
        </p:nvSpPr>
        <p:spPr>
          <a:xfrm>
            <a:off x="11920067" y="2985046"/>
            <a:ext cx="5438481" cy="37090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We are a team of passionate individuals dedicated to providing exceptional service and creating memorable experiences for our clients. With a commitment to excellence and a focus on innovation, we strive to exceed expectations and deliver top-notch results. Our goal is to build lasting relationships with our clients and make a positive impact in everything we do. Thank you for choosing us to be a part of your journey.</a:t>
            </a:r>
            <a:endParaRPr/>
          </a:p>
        </p:txBody>
      </p:sp>
      <p:pic>
        <p:nvPicPr>
          <p:cNvPr id="420" name="Google Shape;420;p23"/>
          <p:cNvPicPr preferRelativeResize="0"/>
          <p:nvPr/>
        </p:nvPicPr>
        <p:blipFill>
          <a:blip r:embed="rId4">
            <a:alphaModFix/>
          </a:blip>
          <a:stretch>
            <a:fillRect/>
          </a:stretch>
        </p:blipFill>
        <p:spPr>
          <a:xfrm>
            <a:off x="10879038" y="7099856"/>
            <a:ext cx="7292549" cy="2893169"/>
          </a:xfrm>
          <a:prstGeom prst="rect">
            <a:avLst/>
          </a:prstGeom>
          <a:noFill/>
          <a:ln>
            <a:noFill/>
          </a:ln>
        </p:spPr>
      </p:pic>
      <p:pic>
        <p:nvPicPr>
          <p:cNvPr id="421" name="Google Shape;421;p23"/>
          <p:cNvPicPr preferRelativeResize="0"/>
          <p:nvPr/>
        </p:nvPicPr>
        <p:blipFill>
          <a:blip r:embed="rId5">
            <a:alphaModFix/>
          </a:blip>
          <a:stretch>
            <a:fillRect/>
          </a:stretch>
        </p:blipFill>
        <p:spPr>
          <a:xfrm>
            <a:off x="-10101200" y="-1351375"/>
            <a:ext cx="20675451" cy="1431532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pic>
        <p:nvPicPr>
          <p:cNvPr id="426" name="Google Shape;426;p24"/>
          <p:cNvPicPr preferRelativeResize="0"/>
          <p:nvPr/>
        </p:nvPicPr>
        <p:blipFill>
          <a:blip r:embed="rId3">
            <a:alphaModFix/>
          </a:blip>
          <a:stretch>
            <a:fillRect/>
          </a:stretch>
        </p:blipFill>
        <p:spPr>
          <a:xfrm>
            <a:off x="-138225" y="-161075"/>
            <a:ext cx="18703324" cy="10648475"/>
          </a:xfrm>
          <a:prstGeom prst="rect">
            <a:avLst/>
          </a:prstGeom>
          <a:noFill/>
          <a:ln>
            <a:noFill/>
          </a:ln>
        </p:spPr>
      </p:pic>
      <p:grpSp>
        <p:nvGrpSpPr>
          <p:cNvPr id="427" name="Google Shape;427;p24"/>
          <p:cNvGrpSpPr/>
          <p:nvPr/>
        </p:nvGrpSpPr>
        <p:grpSpPr>
          <a:xfrm>
            <a:off x="1028700" y="847457"/>
            <a:ext cx="271338" cy="133886"/>
            <a:chOff x="0" y="12700"/>
            <a:chExt cx="361785" cy="178515"/>
          </a:xfrm>
        </p:grpSpPr>
        <p:cxnSp>
          <p:nvCxnSpPr>
            <p:cNvPr id="428" name="Google Shape;428;p24"/>
            <p:cNvCxnSpPr/>
            <p:nvPr/>
          </p:nvCxnSpPr>
          <p:spPr>
            <a:xfrm>
              <a:off x="0" y="101958"/>
              <a:ext cx="361785" cy="0"/>
            </a:xfrm>
            <a:prstGeom prst="straightConnector1">
              <a:avLst/>
            </a:prstGeom>
            <a:noFill/>
            <a:ln cap="flat" cmpd="sng" w="25400">
              <a:solidFill>
                <a:srgbClr val="FFFFFF"/>
              </a:solidFill>
              <a:prstDash val="solid"/>
              <a:round/>
              <a:headEnd len="sm" w="sm" type="none"/>
              <a:tailEnd len="sm" w="sm" type="none"/>
            </a:ln>
          </p:spPr>
        </p:cxnSp>
        <p:cxnSp>
          <p:nvCxnSpPr>
            <p:cNvPr id="429" name="Google Shape;429;p24"/>
            <p:cNvCxnSpPr/>
            <p:nvPr/>
          </p:nvCxnSpPr>
          <p:spPr>
            <a:xfrm>
              <a:off x="0" y="12700"/>
              <a:ext cx="361785" cy="0"/>
            </a:xfrm>
            <a:prstGeom prst="straightConnector1">
              <a:avLst/>
            </a:prstGeom>
            <a:noFill/>
            <a:ln cap="flat" cmpd="sng" w="25400">
              <a:solidFill>
                <a:srgbClr val="FFFFFF"/>
              </a:solidFill>
              <a:prstDash val="solid"/>
              <a:round/>
              <a:headEnd len="sm" w="sm" type="none"/>
              <a:tailEnd len="sm" w="sm" type="none"/>
            </a:ln>
          </p:spPr>
        </p:cxnSp>
        <p:cxnSp>
          <p:nvCxnSpPr>
            <p:cNvPr id="430" name="Google Shape;430;p24"/>
            <p:cNvCxnSpPr/>
            <p:nvPr/>
          </p:nvCxnSpPr>
          <p:spPr>
            <a:xfrm>
              <a:off x="0" y="191215"/>
              <a:ext cx="361785" cy="0"/>
            </a:xfrm>
            <a:prstGeom prst="straightConnector1">
              <a:avLst/>
            </a:prstGeom>
            <a:noFill/>
            <a:ln cap="flat" cmpd="sng" w="25400">
              <a:solidFill>
                <a:srgbClr val="FFFFFF"/>
              </a:solidFill>
              <a:prstDash val="solid"/>
              <a:round/>
              <a:headEnd len="sm" w="sm" type="none"/>
              <a:tailEnd len="sm" w="sm" type="none"/>
            </a:ln>
          </p:spPr>
        </p:cxnSp>
      </p:grpSp>
      <p:sp>
        <p:nvSpPr>
          <p:cNvPr id="431" name="Google Shape;431;p24"/>
          <p:cNvSpPr txBox="1"/>
          <p:nvPr/>
        </p:nvSpPr>
        <p:spPr>
          <a:xfrm>
            <a:off x="14251905" y="733700"/>
            <a:ext cx="105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432" name="Google Shape;432;p24"/>
          <p:cNvSpPr txBox="1"/>
          <p:nvPr/>
        </p:nvSpPr>
        <p:spPr>
          <a:xfrm>
            <a:off x="16357926" y="733700"/>
            <a:ext cx="11970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433" name="Google Shape;433;p24"/>
          <p:cNvSpPr txBox="1"/>
          <p:nvPr/>
        </p:nvSpPr>
        <p:spPr>
          <a:xfrm>
            <a:off x="12232769" y="733695"/>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434" name="Google Shape;434;p24"/>
          <p:cNvSpPr txBox="1"/>
          <p:nvPr/>
        </p:nvSpPr>
        <p:spPr>
          <a:xfrm>
            <a:off x="10295357" y="733695"/>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435" name="Google Shape;435;p24"/>
          <p:cNvSpPr txBox="1"/>
          <p:nvPr/>
        </p:nvSpPr>
        <p:spPr>
          <a:xfrm>
            <a:off x="1028700" y="1906232"/>
            <a:ext cx="10540357" cy="897255"/>
          </a:xfrm>
          <a:prstGeom prst="rect">
            <a:avLst/>
          </a:prstGeom>
          <a:noFill/>
          <a:ln>
            <a:noFill/>
          </a:ln>
        </p:spPr>
        <p:txBody>
          <a:bodyPr anchorCtr="0" anchor="t" bIns="0" lIns="0" spcFirstLastPara="1" rIns="0" wrap="square" tIns="0">
            <a:spAutoFit/>
          </a:bodyPr>
          <a:lstStyle/>
          <a:p>
            <a:pPr indent="0" lvl="0" marL="0" marR="0" rtl="0" algn="l">
              <a:lnSpc>
                <a:spcPct val="92999"/>
              </a:lnSpc>
              <a:spcBef>
                <a:spcPts val="0"/>
              </a:spcBef>
              <a:spcAft>
                <a:spcPts val="0"/>
              </a:spcAft>
              <a:buNone/>
            </a:pPr>
            <a:r>
              <a:rPr b="0" i="0" lang="en-US" sz="6999" u="none" cap="none" strike="noStrike">
                <a:solidFill>
                  <a:srgbClr val="A20700"/>
                </a:solidFill>
                <a:latin typeface="Archivo Black"/>
                <a:ea typeface="Archivo Black"/>
                <a:cs typeface="Archivo Black"/>
                <a:sym typeface="Archivo Black"/>
              </a:rPr>
              <a:t>OUR HISTORY</a:t>
            </a:r>
            <a:endParaRPr/>
          </a:p>
        </p:txBody>
      </p:sp>
      <p:sp>
        <p:nvSpPr>
          <p:cNvPr id="436" name="Google Shape;436;p24"/>
          <p:cNvSpPr txBox="1"/>
          <p:nvPr/>
        </p:nvSpPr>
        <p:spPr>
          <a:xfrm>
            <a:off x="1028700" y="3180081"/>
            <a:ext cx="6862489" cy="1108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Presentations are communication tools that can be used as demonstrations, lectures, speeches, reports, and more. It is mostly presented before an audience. </a:t>
            </a:r>
            <a:endParaRPr/>
          </a:p>
        </p:txBody>
      </p:sp>
      <p:pic>
        <p:nvPicPr>
          <p:cNvPr id="437" name="Google Shape;437;p24"/>
          <p:cNvPicPr preferRelativeResize="0"/>
          <p:nvPr/>
        </p:nvPicPr>
        <p:blipFill>
          <a:blip r:embed="rId4">
            <a:alphaModFix/>
          </a:blip>
          <a:stretch>
            <a:fillRect/>
          </a:stretch>
        </p:blipFill>
        <p:spPr>
          <a:xfrm>
            <a:off x="9070900" y="990883"/>
            <a:ext cx="8859275" cy="6944742"/>
          </a:xfrm>
          <a:prstGeom prst="rect">
            <a:avLst/>
          </a:prstGeom>
          <a:noFill/>
          <a:ln>
            <a:noFill/>
          </a:ln>
        </p:spPr>
      </p:pic>
      <p:pic>
        <p:nvPicPr>
          <p:cNvPr id="438" name="Google Shape;438;p24"/>
          <p:cNvPicPr preferRelativeResize="0"/>
          <p:nvPr/>
        </p:nvPicPr>
        <p:blipFill>
          <a:blip r:embed="rId5">
            <a:alphaModFix/>
          </a:blip>
          <a:stretch>
            <a:fillRect/>
          </a:stretch>
        </p:blipFill>
        <p:spPr>
          <a:xfrm>
            <a:off x="-477275" y="4896297"/>
            <a:ext cx="19242552" cy="1051385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pic>
        <p:nvPicPr>
          <p:cNvPr id="443" name="Google Shape;443;p25"/>
          <p:cNvPicPr preferRelativeResize="0"/>
          <p:nvPr/>
        </p:nvPicPr>
        <p:blipFill>
          <a:blip r:embed="rId3">
            <a:alphaModFix/>
          </a:blip>
          <a:stretch>
            <a:fillRect/>
          </a:stretch>
        </p:blipFill>
        <p:spPr>
          <a:xfrm>
            <a:off x="0" y="-27000"/>
            <a:ext cx="18420777" cy="10487599"/>
          </a:xfrm>
          <a:prstGeom prst="rect">
            <a:avLst/>
          </a:prstGeom>
          <a:noFill/>
          <a:ln>
            <a:noFill/>
          </a:ln>
        </p:spPr>
      </p:pic>
      <p:grpSp>
        <p:nvGrpSpPr>
          <p:cNvPr id="444" name="Google Shape;444;p25"/>
          <p:cNvGrpSpPr/>
          <p:nvPr/>
        </p:nvGrpSpPr>
        <p:grpSpPr>
          <a:xfrm>
            <a:off x="1028700" y="847457"/>
            <a:ext cx="271338" cy="133886"/>
            <a:chOff x="0" y="12700"/>
            <a:chExt cx="361785" cy="178515"/>
          </a:xfrm>
        </p:grpSpPr>
        <p:cxnSp>
          <p:nvCxnSpPr>
            <p:cNvPr id="445" name="Google Shape;445;p25"/>
            <p:cNvCxnSpPr/>
            <p:nvPr/>
          </p:nvCxnSpPr>
          <p:spPr>
            <a:xfrm>
              <a:off x="0" y="101958"/>
              <a:ext cx="361785" cy="0"/>
            </a:xfrm>
            <a:prstGeom prst="straightConnector1">
              <a:avLst/>
            </a:prstGeom>
            <a:noFill/>
            <a:ln cap="flat" cmpd="sng" w="25400">
              <a:solidFill>
                <a:srgbClr val="FFFFFF"/>
              </a:solidFill>
              <a:prstDash val="solid"/>
              <a:round/>
              <a:headEnd len="sm" w="sm" type="none"/>
              <a:tailEnd len="sm" w="sm" type="none"/>
            </a:ln>
          </p:spPr>
        </p:cxnSp>
        <p:cxnSp>
          <p:nvCxnSpPr>
            <p:cNvPr id="446" name="Google Shape;446;p25"/>
            <p:cNvCxnSpPr/>
            <p:nvPr/>
          </p:nvCxnSpPr>
          <p:spPr>
            <a:xfrm>
              <a:off x="0" y="12700"/>
              <a:ext cx="361785" cy="0"/>
            </a:xfrm>
            <a:prstGeom prst="straightConnector1">
              <a:avLst/>
            </a:prstGeom>
            <a:noFill/>
            <a:ln cap="flat" cmpd="sng" w="25400">
              <a:solidFill>
                <a:srgbClr val="FFFFFF"/>
              </a:solidFill>
              <a:prstDash val="solid"/>
              <a:round/>
              <a:headEnd len="sm" w="sm" type="none"/>
              <a:tailEnd len="sm" w="sm" type="none"/>
            </a:ln>
          </p:spPr>
        </p:cxnSp>
        <p:cxnSp>
          <p:nvCxnSpPr>
            <p:cNvPr id="447" name="Google Shape;447;p25"/>
            <p:cNvCxnSpPr/>
            <p:nvPr/>
          </p:nvCxnSpPr>
          <p:spPr>
            <a:xfrm>
              <a:off x="0" y="191215"/>
              <a:ext cx="361785" cy="0"/>
            </a:xfrm>
            <a:prstGeom prst="straightConnector1">
              <a:avLst/>
            </a:prstGeom>
            <a:noFill/>
            <a:ln cap="flat" cmpd="sng" w="25400">
              <a:solidFill>
                <a:srgbClr val="FFFFFF"/>
              </a:solidFill>
              <a:prstDash val="solid"/>
              <a:round/>
              <a:headEnd len="sm" w="sm" type="none"/>
              <a:tailEnd len="sm" w="sm" type="none"/>
            </a:ln>
          </p:spPr>
        </p:cxnSp>
      </p:grpSp>
      <p:cxnSp>
        <p:nvCxnSpPr>
          <p:cNvPr id="448" name="Google Shape;448;p25"/>
          <p:cNvCxnSpPr/>
          <p:nvPr/>
        </p:nvCxnSpPr>
        <p:spPr>
          <a:xfrm>
            <a:off x="1028700" y="5119688"/>
            <a:ext cx="16230600" cy="0"/>
          </a:xfrm>
          <a:prstGeom prst="straightConnector1">
            <a:avLst/>
          </a:prstGeom>
          <a:noFill/>
          <a:ln cap="flat" cmpd="sng" w="47625">
            <a:solidFill>
              <a:srgbClr val="A20700"/>
            </a:solidFill>
            <a:prstDash val="solid"/>
            <a:round/>
            <a:headEnd len="sm" w="sm" type="none"/>
            <a:tailEnd len="sm" w="sm" type="none"/>
          </a:ln>
        </p:spPr>
      </p:cxnSp>
      <p:grpSp>
        <p:nvGrpSpPr>
          <p:cNvPr id="449" name="Google Shape;449;p25"/>
          <p:cNvGrpSpPr/>
          <p:nvPr/>
        </p:nvGrpSpPr>
        <p:grpSpPr>
          <a:xfrm>
            <a:off x="964694" y="3555962"/>
            <a:ext cx="3012906" cy="3012906"/>
            <a:chOff x="0" y="0"/>
            <a:chExt cx="19050000" cy="19050000"/>
          </a:xfrm>
        </p:grpSpPr>
        <p:sp>
          <p:nvSpPr>
            <p:cNvPr id="450" name="Google Shape;450;p25"/>
            <p:cNvSpPr/>
            <p:nvPr/>
          </p:nvSpPr>
          <p:spPr>
            <a:xfrm>
              <a:off x="348882" y="766744"/>
              <a:ext cx="18352235" cy="17516512"/>
            </a:xfrm>
            <a:custGeom>
              <a:rect b="b" l="l" r="r" t="t"/>
              <a:pathLst>
                <a:path extrusionOk="0" h="17516512" w="18352235">
                  <a:moveTo>
                    <a:pt x="9176118" y="14013"/>
                  </a:moveTo>
                  <a:cubicBezTo>
                    <a:pt x="6042785" y="0"/>
                    <a:pt x="3141451" y="1663572"/>
                    <a:pt x="1570726" y="4374807"/>
                  </a:cubicBezTo>
                  <a:cubicBezTo>
                    <a:pt x="0" y="7086041"/>
                    <a:pt x="0" y="10430470"/>
                    <a:pt x="1570726" y="13141705"/>
                  </a:cubicBezTo>
                  <a:cubicBezTo>
                    <a:pt x="3141451" y="15852939"/>
                    <a:pt x="6042785" y="17516512"/>
                    <a:pt x="9176118" y="17502499"/>
                  </a:cubicBezTo>
                  <a:cubicBezTo>
                    <a:pt x="12309451" y="17516512"/>
                    <a:pt x="15210784" y="15852939"/>
                    <a:pt x="16781510" y="13141705"/>
                  </a:cubicBezTo>
                  <a:cubicBezTo>
                    <a:pt x="18352235" y="10430470"/>
                    <a:pt x="18352235" y="7086041"/>
                    <a:pt x="16781510" y="4374807"/>
                  </a:cubicBezTo>
                  <a:cubicBezTo>
                    <a:pt x="15210784" y="1663572"/>
                    <a:pt x="12309451" y="0"/>
                    <a:pt x="9176118" y="14013"/>
                  </a:cubicBezTo>
                  <a:close/>
                </a:path>
              </a:pathLst>
            </a:custGeom>
            <a:solidFill>
              <a:srgbClr val="A20700"/>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5"/>
            <p:cNvSpPr/>
            <p:nvPr/>
          </p:nvSpPr>
          <p:spPr>
            <a:xfrm>
              <a:off x="0" y="0"/>
              <a:ext cx="19050000" cy="19050000"/>
            </a:xfrm>
            <a:custGeom>
              <a:rect b="b" l="l" r="r" t="t"/>
              <a:pathLst>
                <a:path extrusionOk="0" h="19050000" w="19050000">
                  <a:moveTo>
                    <a:pt x="0" y="0"/>
                  </a:moveTo>
                  <a:lnTo>
                    <a:pt x="19050000" y="0"/>
                  </a:lnTo>
                  <a:lnTo>
                    <a:pt x="19050000" y="19050000"/>
                  </a:lnTo>
                  <a:lnTo>
                    <a:pt x="0" y="19050000"/>
                  </a:lnTo>
                  <a:close/>
                </a:path>
              </a:pathLst>
            </a:custGeom>
            <a:blipFill rotWithShape="1">
              <a:blip r:embed="rId4">
                <a:alphaModFix/>
              </a:blip>
              <a:stretch>
                <a:fillRect b="0" l="0" r="0" t="0"/>
              </a:stretch>
            </a:blipFill>
            <a:ln>
              <a:noFill/>
            </a:ln>
          </p:spPr>
        </p:sp>
      </p:grpSp>
      <p:grpSp>
        <p:nvGrpSpPr>
          <p:cNvPr id="452" name="Google Shape;452;p25"/>
          <p:cNvGrpSpPr/>
          <p:nvPr/>
        </p:nvGrpSpPr>
        <p:grpSpPr>
          <a:xfrm>
            <a:off x="7282451" y="3555962"/>
            <a:ext cx="3012906" cy="3012906"/>
            <a:chOff x="0" y="0"/>
            <a:chExt cx="19050000" cy="19050000"/>
          </a:xfrm>
        </p:grpSpPr>
        <p:sp>
          <p:nvSpPr>
            <p:cNvPr id="453" name="Google Shape;453;p25"/>
            <p:cNvSpPr/>
            <p:nvPr/>
          </p:nvSpPr>
          <p:spPr>
            <a:xfrm>
              <a:off x="348882" y="766744"/>
              <a:ext cx="18352235" cy="17516512"/>
            </a:xfrm>
            <a:custGeom>
              <a:rect b="b" l="l" r="r" t="t"/>
              <a:pathLst>
                <a:path extrusionOk="0" h="17516512" w="18352235">
                  <a:moveTo>
                    <a:pt x="9176118" y="14013"/>
                  </a:moveTo>
                  <a:cubicBezTo>
                    <a:pt x="6042785" y="0"/>
                    <a:pt x="3141451" y="1663572"/>
                    <a:pt x="1570726" y="4374807"/>
                  </a:cubicBezTo>
                  <a:cubicBezTo>
                    <a:pt x="0" y="7086041"/>
                    <a:pt x="0" y="10430470"/>
                    <a:pt x="1570726" y="13141705"/>
                  </a:cubicBezTo>
                  <a:cubicBezTo>
                    <a:pt x="3141451" y="15852939"/>
                    <a:pt x="6042785" y="17516512"/>
                    <a:pt x="9176118" y="17502499"/>
                  </a:cubicBezTo>
                  <a:cubicBezTo>
                    <a:pt x="12309451" y="17516512"/>
                    <a:pt x="15210784" y="15852939"/>
                    <a:pt x="16781510" y="13141705"/>
                  </a:cubicBezTo>
                  <a:cubicBezTo>
                    <a:pt x="18352235" y="10430470"/>
                    <a:pt x="18352235" y="7086041"/>
                    <a:pt x="16781510" y="4374807"/>
                  </a:cubicBezTo>
                  <a:cubicBezTo>
                    <a:pt x="15210784" y="1663572"/>
                    <a:pt x="12309451" y="0"/>
                    <a:pt x="9176118" y="14013"/>
                  </a:cubicBezTo>
                  <a:close/>
                </a:path>
              </a:pathLst>
            </a:custGeom>
            <a:solidFill>
              <a:srgbClr val="A20700"/>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5"/>
            <p:cNvSpPr/>
            <p:nvPr/>
          </p:nvSpPr>
          <p:spPr>
            <a:xfrm>
              <a:off x="0" y="0"/>
              <a:ext cx="19050000" cy="19050000"/>
            </a:xfrm>
            <a:custGeom>
              <a:rect b="b" l="l" r="r" t="t"/>
              <a:pathLst>
                <a:path extrusionOk="0" h="19050000" w="19050000">
                  <a:moveTo>
                    <a:pt x="0" y="0"/>
                  </a:moveTo>
                  <a:lnTo>
                    <a:pt x="19050000" y="0"/>
                  </a:lnTo>
                  <a:lnTo>
                    <a:pt x="19050000" y="19050000"/>
                  </a:lnTo>
                  <a:lnTo>
                    <a:pt x="0" y="19050000"/>
                  </a:lnTo>
                  <a:close/>
                </a:path>
              </a:pathLst>
            </a:custGeom>
            <a:blipFill rotWithShape="1">
              <a:blip r:embed="rId4">
                <a:alphaModFix/>
              </a:blip>
              <a:stretch>
                <a:fillRect b="0" l="0" r="0" t="0"/>
              </a:stretch>
            </a:blipFill>
            <a:ln>
              <a:noFill/>
            </a:ln>
          </p:spPr>
        </p:sp>
      </p:grpSp>
      <p:grpSp>
        <p:nvGrpSpPr>
          <p:cNvPr id="455" name="Google Shape;455;p25"/>
          <p:cNvGrpSpPr/>
          <p:nvPr/>
        </p:nvGrpSpPr>
        <p:grpSpPr>
          <a:xfrm>
            <a:off x="13345016" y="3613234"/>
            <a:ext cx="3012906" cy="3012906"/>
            <a:chOff x="0" y="0"/>
            <a:chExt cx="19050000" cy="19050000"/>
          </a:xfrm>
        </p:grpSpPr>
        <p:sp>
          <p:nvSpPr>
            <p:cNvPr id="456" name="Google Shape;456;p25"/>
            <p:cNvSpPr/>
            <p:nvPr/>
          </p:nvSpPr>
          <p:spPr>
            <a:xfrm>
              <a:off x="348882" y="766744"/>
              <a:ext cx="18352235" cy="17516512"/>
            </a:xfrm>
            <a:custGeom>
              <a:rect b="b" l="l" r="r" t="t"/>
              <a:pathLst>
                <a:path extrusionOk="0" h="17516512" w="18352235">
                  <a:moveTo>
                    <a:pt x="9176118" y="14013"/>
                  </a:moveTo>
                  <a:cubicBezTo>
                    <a:pt x="6042785" y="0"/>
                    <a:pt x="3141451" y="1663572"/>
                    <a:pt x="1570726" y="4374807"/>
                  </a:cubicBezTo>
                  <a:cubicBezTo>
                    <a:pt x="0" y="7086041"/>
                    <a:pt x="0" y="10430470"/>
                    <a:pt x="1570726" y="13141705"/>
                  </a:cubicBezTo>
                  <a:cubicBezTo>
                    <a:pt x="3141451" y="15852939"/>
                    <a:pt x="6042785" y="17516512"/>
                    <a:pt x="9176118" y="17502499"/>
                  </a:cubicBezTo>
                  <a:cubicBezTo>
                    <a:pt x="12309451" y="17516512"/>
                    <a:pt x="15210784" y="15852939"/>
                    <a:pt x="16781510" y="13141705"/>
                  </a:cubicBezTo>
                  <a:cubicBezTo>
                    <a:pt x="18352235" y="10430470"/>
                    <a:pt x="18352235" y="7086041"/>
                    <a:pt x="16781510" y="4374807"/>
                  </a:cubicBezTo>
                  <a:cubicBezTo>
                    <a:pt x="15210784" y="1663572"/>
                    <a:pt x="12309451" y="0"/>
                    <a:pt x="9176118" y="14013"/>
                  </a:cubicBezTo>
                  <a:close/>
                </a:path>
              </a:pathLst>
            </a:custGeom>
            <a:solidFill>
              <a:srgbClr val="A20700"/>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5"/>
            <p:cNvSpPr/>
            <p:nvPr/>
          </p:nvSpPr>
          <p:spPr>
            <a:xfrm>
              <a:off x="0" y="0"/>
              <a:ext cx="19050000" cy="19050000"/>
            </a:xfrm>
            <a:custGeom>
              <a:rect b="b" l="l" r="r" t="t"/>
              <a:pathLst>
                <a:path extrusionOk="0" h="19050000" w="19050000">
                  <a:moveTo>
                    <a:pt x="0" y="0"/>
                  </a:moveTo>
                  <a:lnTo>
                    <a:pt x="19050000" y="0"/>
                  </a:lnTo>
                  <a:lnTo>
                    <a:pt x="19050000" y="19050000"/>
                  </a:lnTo>
                  <a:lnTo>
                    <a:pt x="0" y="19050000"/>
                  </a:lnTo>
                  <a:close/>
                </a:path>
              </a:pathLst>
            </a:custGeom>
            <a:blipFill rotWithShape="1">
              <a:blip r:embed="rId4">
                <a:alphaModFix/>
              </a:blip>
              <a:stretch>
                <a:fillRect b="0" l="0" r="0" t="0"/>
              </a:stretch>
            </a:blipFill>
            <a:ln>
              <a:noFill/>
            </a:ln>
          </p:spPr>
        </p:sp>
      </p:grpSp>
      <p:sp>
        <p:nvSpPr>
          <p:cNvPr id="458" name="Google Shape;458;p25"/>
          <p:cNvSpPr txBox="1"/>
          <p:nvPr/>
        </p:nvSpPr>
        <p:spPr>
          <a:xfrm>
            <a:off x="14251903" y="7337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459" name="Google Shape;459;p25"/>
          <p:cNvSpPr txBox="1"/>
          <p:nvPr/>
        </p:nvSpPr>
        <p:spPr>
          <a:xfrm>
            <a:off x="16357926" y="733700"/>
            <a:ext cx="1052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460" name="Google Shape;460;p25"/>
          <p:cNvSpPr txBox="1"/>
          <p:nvPr/>
        </p:nvSpPr>
        <p:spPr>
          <a:xfrm>
            <a:off x="12232769" y="733695"/>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461" name="Google Shape;461;p25"/>
          <p:cNvSpPr txBox="1"/>
          <p:nvPr/>
        </p:nvSpPr>
        <p:spPr>
          <a:xfrm>
            <a:off x="10295357" y="733695"/>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462" name="Google Shape;462;p25"/>
          <p:cNvSpPr txBox="1"/>
          <p:nvPr/>
        </p:nvSpPr>
        <p:spPr>
          <a:xfrm>
            <a:off x="1028700" y="1906232"/>
            <a:ext cx="10540357" cy="897255"/>
          </a:xfrm>
          <a:prstGeom prst="rect">
            <a:avLst/>
          </a:prstGeom>
          <a:noFill/>
          <a:ln>
            <a:noFill/>
          </a:ln>
        </p:spPr>
        <p:txBody>
          <a:bodyPr anchorCtr="0" anchor="t" bIns="0" lIns="0" spcFirstLastPara="1" rIns="0" wrap="square" tIns="0">
            <a:spAutoFit/>
          </a:bodyPr>
          <a:lstStyle/>
          <a:p>
            <a:pPr indent="0" lvl="0" marL="0" marR="0" rtl="0" algn="l">
              <a:lnSpc>
                <a:spcPct val="92999"/>
              </a:lnSpc>
              <a:spcBef>
                <a:spcPts val="0"/>
              </a:spcBef>
              <a:spcAft>
                <a:spcPts val="0"/>
              </a:spcAft>
              <a:buNone/>
            </a:pPr>
            <a:r>
              <a:rPr b="0" i="0" lang="en-US" sz="6999" u="none" cap="none" strike="noStrike">
                <a:solidFill>
                  <a:srgbClr val="A20700"/>
                </a:solidFill>
                <a:latin typeface="Archivo Black"/>
                <a:ea typeface="Archivo Black"/>
                <a:cs typeface="Archivo Black"/>
                <a:sym typeface="Archivo Black"/>
              </a:rPr>
              <a:t>OUR HISTORY</a:t>
            </a:r>
            <a:endParaRPr/>
          </a:p>
        </p:txBody>
      </p:sp>
      <p:sp>
        <p:nvSpPr>
          <p:cNvPr id="463" name="Google Shape;463;p25"/>
          <p:cNvSpPr txBox="1"/>
          <p:nvPr/>
        </p:nvSpPr>
        <p:spPr>
          <a:xfrm>
            <a:off x="1028700" y="7429500"/>
            <a:ext cx="4244425"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A20700"/>
                </a:solidFill>
                <a:latin typeface="Archivo Black"/>
                <a:ea typeface="Archivo Black"/>
                <a:cs typeface="Archivo Black"/>
                <a:sym typeface="Archivo Black"/>
              </a:rPr>
              <a:t>ADD A MAIN POINT</a:t>
            </a:r>
            <a:endParaRPr/>
          </a:p>
        </p:txBody>
      </p:sp>
      <p:sp>
        <p:nvSpPr>
          <p:cNvPr id="464" name="Google Shape;464;p25"/>
          <p:cNvSpPr txBox="1"/>
          <p:nvPr/>
        </p:nvSpPr>
        <p:spPr>
          <a:xfrm>
            <a:off x="7021787" y="7429500"/>
            <a:ext cx="4244425"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A20700"/>
                </a:solidFill>
                <a:latin typeface="Archivo Black"/>
                <a:ea typeface="Archivo Black"/>
                <a:cs typeface="Archivo Black"/>
                <a:sym typeface="Archivo Black"/>
              </a:rPr>
              <a:t>ADD A MAIN POINT</a:t>
            </a:r>
            <a:endParaRPr/>
          </a:p>
        </p:txBody>
      </p:sp>
      <p:sp>
        <p:nvSpPr>
          <p:cNvPr id="465" name="Google Shape;465;p25"/>
          <p:cNvSpPr txBox="1"/>
          <p:nvPr/>
        </p:nvSpPr>
        <p:spPr>
          <a:xfrm>
            <a:off x="13014875" y="7429500"/>
            <a:ext cx="4244425"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A20700"/>
                </a:solidFill>
                <a:latin typeface="Archivo Black"/>
                <a:ea typeface="Archivo Black"/>
                <a:cs typeface="Archivo Black"/>
                <a:sym typeface="Archivo Black"/>
              </a:rPr>
              <a:t>ADD A MAIN POINT</a:t>
            </a:r>
            <a:endParaRPr/>
          </a:p>
        </p:txBody>
      </p:sp>
      <p:sp>
        <p:nvSpPr>
          <p:cNvPr id="466" name="Google Shape;466;p25"/>
          <p:cNvSpPr txBox="1"/>
          <p:nvPr/>
        </p:nvSpPr>
        <p:spPr>
          <a:xfrm>
            <a:off x="1028700" y="8025017"/>
            <a:ext cx="2948900"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Elaborate on what you want to discuss. </a:t>
            </a:r>
            <a:endParaRPr/>
          </a:p>
        </p:txBody>
      </p:sp>
      <p:sp>
        <p:nvSpPr>
          <p:cNvPr id="467" name="Google Shape;467;p25"/>
          <p:cNvSpPr txBox="1"/>
          <p:nvPr/>
        </p:nvSpPr>
        <p:spPr>
          <a:xfrm>
            <a:off x="7021787" y="8025017"/>
            <a:ext cx="2948900"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Elaborate on what you want to discuss. </a:t>
            </a:r>
            <a:endParaRPr/>
          </a:p>
        </p:txBody>
      </p:sp>
      <p:sp>
        <p:nvSpPr>
          <p:cNvPr id="468" name="Google Shape;468;p25"/>
          <p:cNvSpPr txBox="1"/>
          <p:nvPr/>
        </p:nvSpPr>
        <p:spPr>
          <a:xfrm>
            <a:off x="13014875" y="8025017"/>
            <a:ext cx="2948900"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Elaborate on what you want to discuss. </a:t>
            </a:r>
            <a:endParaRPr/>
          </a:p>
        </p:txBody>
      </p:sp>
      <p:pic>
        <p:nvPicPr>
          <p:cNvPr id="469" name="Google Shape;469;p25"/>
          <p:cNvPicPr preferRelativeResize="0"/>
          <p:nvPr/>
        </p:nvPicPr>
        <p:blipFill>
          <a:blip r:embed="rId5">
            <a:alphaModFix/>
          </a:blip>
          <a:stretch>
            <a:fillRect/>
          </a:stretch>
        </p:blipFill>
        <p:spPr>
          <a:xfrm>
            <a:off x="1853975" y="4536002"/>
            <a:ext cx="1546150" cy="1160966"/>
          </a:xfrm>
          <a:prstGeom prst="rect">
            <a:avLst/>
          </a:prstGeom>
          <a:noFill/>
          <a:ln>
            <a:noFill/>
          </a:ln>
        </p:spPr>
      </p:pic>
      <p:pic>
        <p:nvPicPr>
          <p:cNvPr id="470" name="Google Shape;470;p25"/>
          <p:cNvPicPr preferRelativeResize="0"/>
          <p:nvPr/>
        </p:nvPicPr>
        <p:blipFill>
          <a:blip r:embed="rId6">
            <a:alphaModFix/>
          </a:blip>
          <a:stretch>
            <a:fillRect/>
          </a:stretch>
        </p:blipFill>
        <p:spPr>
          <a:xfrm>
            <a:off x="8076753" y="4288596"/>
            <a:ext cx="1546150" cy="1503379"/>
          </a:xfrm>
          <a:prstGeom prst="rect">
            <a:avLst/>
          </a:prstGeom>
          <a:noFill/>
          <a:ln>
            <a:noFill/>
          </a:ln>
        </p:spPr>
      </p:pic>
      <p:pic>
        <p:nvPicPr>
          <p:cNvPr id="471" name="Google Shape;471;p25"/>
          <p:cNvPicPr preferRelativeResize="0"/>
          <p:nvPr/>
        </p:nvPicPr>
        <p:blipFill>
          <a:blip r:embed="rId7">
            <a:alphaModFix/>
          </a:blip>
          <a:stretch>
            <a:fillRect/>
          </a:stretch>
        </p:blipFill>
        <p:spPr>
          <a:xfrm>
            <a:off x="14178471" y="4311129"/>
            <a:ext cx="1546150" cy="150337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pic>
        <p:nvPicPr>
          <p:cNvPr id="476" name="Google Shape;476;p26"/>
          <p:cNvPicPr preferRelativeResize="0"/>
          <p:nvPr/>
        </p:nvPicPr>
        <p:blipFill>
          <a:blip r:embed="rId3">
            <a:alphaModFix/>
          </a:blip>
          <a:stretch>
            <a:fillRect/>
          </a:stretch>
        </p:blipFill>
        <p:spPr>
          <a:xfrm>
            <a:off x="0" y="-277428"/>
            <a:ext cx="18555674" cy="10564429"/>
          </a:xfrm>
          <a:prstGeom prst="rect">
            <a:avLst/>
          </a:prstGeom>
          <a:noFill/>
          <a:ln>
            <a:noFill/>
          </a:ln>
        </p:spPr>
      </p:pic>
      <p:grpSp>
        <p:nvGrpSpPr>
          <p:cNvPr id="477" name="Google Shape;477;p26"/>
          <p:cNvGrpSpPr/>
          <p:nvPr/>
        </p:nvGrpSpPr>
        <p:grpSpPr>
          <a:xfrm>
            <a:off x="1165650" y="3615982"/>
            <a:ext cx="271338" cy="133886"/>
            <a:chOff x="0" y="12700"/>
            <a:chExt cx="361785" cy="178515"/>
          </a:xfrm>
        </p:grpSpPr>
        <p:cxnSp>
          <p:nvCxnSpPr>
            <p:cNvPr id="478" name="Google Shape;478;p26"/>
            <p:cNvCxnSpPr/>
            <p:nvPr/>
          </p:nvCxnSpPr>
          <p:spPr>
            <a:xfrm>
              <a:off x="0" y="101958"/>
              <a:ext cx="361785" cy="0"/>
            </a:xfrm>
            <a:prstGeom prst="straightConnector1">
              <a:avLst/>
            </a:prstGeom>
            <a:noFill/>
            <a:ln cap="flat" cmpd="sng" w="25400">
              <a:solidFill>
                <a:srgbClr val="FFFFFF"/>
              </a:solidFill>
              <a:prstDash val="solid"/>
              <a:round/>
              <a:headEnd len="sm" w="sm" type="none"/>
              <a:tailEnd len="sm" w="sm" type="none"/>
            </a:ln>
          </p:spPr>
        </p:cxnSp>
        <p:cxnSp>
          <p:nvCxnSpPr>
            <p:cNvPr id="479" name="Google Shape;479;p26"/>
            <p:cNvCxnSpPr/>
            <p:nvPr/>
          </p:nvCxnSpPr>
          <p:spPr>
            <a:xfrm>
              <a:off x="0" y="12700"/>
              <a:ext cx="361785" cy="0"/>
            </a:xfrm>
            <a:prstGeom prst="straightConnector1">
              <a:avLst/>
            </a:prstGeom>
            <a:noFill/>
            <a:ln cap="flat" cmpd="sng" w="25400">
              <a:solidFill>
                <a:srgbClr val="FFFFFF"/>
              </a:solidFill>
              <a:prstDash val="solid"/>
              <a:round/>
              <a:headEnd len="sm" w="sm" type="none"/>
              <a:tailEnd len="sm" w="sm" type="none"/>
            </a:ln>
          </p:spPr>
        </p:cxnSp>
        <p:cxnSp>
          <p:nvCxnSpPr>
            <p:cNvPr id="480" name="Google Shape;480;p26"/>
            <p:cNvCxnSpPr/>
            <p:nvPr/>
          </p:nvCxnSpPr>
          <p:spPr>
            <a:xfrm>
              <a:off x="0" y="191215"/>
              <a:ext cx="361785" cy="0"/>
            </a:xfrm>
            <a:prstGeom prst="straightConnector1">
              <a:avLst/>
            </a:prstGeom>
            <a:noFill/>
            <a:ln cap="flat" cmpd="sng" w="25400">
              <a:solidFill>
                <a:srgbClr val="FFFFFF"/>
              </a:solidFill>
              <a:prstDash val="solid"/>
              <a:round/>
              <a:headEnd len="sm" w="sm" type="none"/>
              <a:tailEnd len="sm" w="sm" type="none"/>
            </a:ln>
          </p:spPr>
        </p:cxnSp>
      </p:grpSp>
      <p:grpSp>
        <p:nvGrpSpPr>
          <p:cNvPr id="481" name="Google Shape;481;p26"/>
          <p:cNvGrpSpPr/>
          <p:nvPr/>
        </p:nvGrpSpPr>
        <p:grpSpPr>
          <a:xfrm>
            <a:off x="-2684944" y="2668702"/>
            <a:ext cx="14920503" cy="4566597"/>
            <a:chOff x="0" y="-28575"/>
            <a:chExt cx="1113200" cy="340708"/>
          </a:xfrm>
        </p:grpSpPr>
        <p:sp>
          <p:nvSpPr>
            <p:cNvPr id="482" name="Google Shape;482;p26"/>
            <p:cNvSpPr/>
            <p:nvPr/>
          </p:nvSpPr>
          <p:spPr>
            <a:xfrm>
              <a:off x="0" y="0"/>
              <a:ext cx="1113200" cy="312133"/>
            </a:xfrm>
            <a:custGeom>
              <a:rect b="b" l="l" r="r" t="t"/>
              <a:pathLst>
                <a:path extrusionOk="0" h="312133" w="1113200">
                  <a:moveTo>
                    <a:pt x="92729" y="0"/>
                  </a:moveTo>
                  <a:lnTo>
                    <a:pt x="1020471" y="0"/>
                  </a:lnTo>
                  <a:cubicBezTo>
                    <a:pt x="1071684" y="0"/>
                    <a:pt x="1113200" y="41516"/>
                    <a:pt x="1113200" y="92729"/>
                  </a:cubicBezTo>
                  <a:lnTo>
                    <a:pt x="1113200" y="219404"/>
                  </a:lnTo>
                  <a:cubicBezTo>
                    <a:pt x="1113200" y="270617"/>
                    <a:pt x="1071684" y="312133"/>
                    <a:pt x="1020471" y="312133"/>
                  </a:cubicBezTo>
                  <a:lnTo>
                    <a:pt x="92729" y="312133"/>
                  </a:lnTo>
                  <a:cubicBezTo>
                    <a:pt x="41516" y="312133"/>
                    <a:pt x="0" y="270617"/>
                    <a:pt x="0" y="219404"/>
                  </a:cubicBezTo>
                  <a:lnTo>
                    <a:pt x="0" y="92729"/>
                  </a:lnTo>
                  <a:cubicBezTo>
                    <a:pt x="0" y="41516"/>
                    <a:pt x="41516" y="0"/>
                    <a:pt x="92729" y="0"/>
                  </a:cubicBezTo>
                  <a:close/>
                </a:path>
              </a:pathLst>
            </a:custGeom>
            <a:solidFill>
              <a:srgbClr val="FFFFFF">
                <a:alpha val="3333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6"/>
            <p:cNvSpPr txBox="1"/>
            <p:nvPr/>
          </p:nvSpPr>
          <p:spPr>
            <a:xfrm>
              <a:off x="0" y="-28575"/>
              <a:ext cx="1113200" cy="34070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4" name="Google Shape;484;p26"/>
          <p:cNvSpPr txBox="1"/>
          <p:nvPr/>
        </p:nvSpPr>
        <p:spPr>
          <a:xfrm>
            <a:off x="1165650" y="3768382"/>
            <a:ext cx="10138647" cy="2535555"/>
          </a:xfrm>
          <a:prstGeom prst="rect">
            <a:avLst/>
          </a:prstGeom>
          <a:noFill/>
          <a:ln>
            <a:noFill/>
          </a:ln>
        </p:spPr>
        <p:txBody>
          <a:bodyPr anchorCtr="0" anchor="t" bIns="0" lIns="0" spcFirstLastPara="1" rIns="0" wrap="square" tIns="0">
            <a:spAutoFit/>
          </a:bodyPr>
          <a:lstStyle/>
          <a:p>
            <a:pPr indent="0" lvl="0" marL="0" marR="0" rtl="0" algn="l">
              <a:lnSpc>
                <a:spcPct val="92999"/>
              </a:lnSpc>
              <a:spcBef>
                <a:spcPts val="0"/>
              </a:spcBef>
              <a:spcAft>
                <a:spcPts val="0"/>
              </a:spcAft>
              <a:buNone/>
            </a:pPr>
            <a:r>
              <a:rPr b="0" i="0" lang="en-US" sz="6999" u="none" cap="none" strike="noStrike">
                <a:solidFill>
                  <a:srgbClr val="A20700"/>
                </a:solidFill>
                <a:latin typeface="Archivo Black"/>
                <a:ea typeface="Archivo Black"/>
                <a:cs typeface="Archivo Black"/>
                <a:sym typeface="Archivo Black"/>
              </a:rPr>
              <a:t>A PICTURE IS WORTH A THOUSAND WORDS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pic>
        <p:nvPicPr>
          <p:cNvPr id="489" name="Google Shape;489;p27"/>
          <p:cNvPicPr preferRelativeResize="0"/>
          <p:nvPr/>
        </p:nvPicPr>
        <p:blipFill>
          <a:blip r:embed="rId3">
            <a:alphaModFix/>
          </a:blip>
          <a:stretch>
            <a:fillRect/>
          </a:stretch>
        </p:blipFill>
        <p:spPr>
          <a:xfrm>
            <a:off x="0" y="0"/>
            <a:ext cx="18449623" cy="10504051"/>
          </a:xfrm>
          <a:prstGeom prst="rect">
            <a:avLst/>
          </a:prstGeom>
          <a:noFill/>
          <a:ln>
            <a:noFill/>
          </a:ln>
        </p:spPr>
      </p:pic>
      <p:grpSp>
        <p:nvGrpSpPr>
          <p:cNvPr id="490" name="Google Shape;490;p27"/>
          <p:cNvGrpSpPr/>
          <p:nvPr/>
        </p:nvGrpSpPr>
        <p:grpSpPr>
          <a:xfrm>
            <a:off x="1028700" y="847457"/>
            <a:ext cx="271338" cy="133886"/>
            <a:chOff x="0" y="12700"/>
            <a:chExt cx="361785" cy="178515"/>
          </a:xfrm>
        </p:grpSpPr>
        <p:cxnSp>
          <p:nvCxnSpPr>
            <p:cNvPr id="491" name="Google Shape;491;p27"/>
            <p:cNvCxnSpPr/>
            <p:nvPr/>
          </p:nvCxnSpPr>
          <p:spPr>
            <a:xfrm>
              <a:off x="0" y="101958"/>
              <a:ext cx="361785" cy="0"/>
            </a:xfrm>
            <a:prstGeom prst="straightConnector1">
              <a:avLst/>
            </a:prstGeom>
            <a:noFill/>
            <a:ln cap="flat" cmpd="sng" w="25400">
              <a:solidFill>
                <a:srgbClr val="FFFFFF"/>
              </a:solidFill>
              <a:prstDash val="solid"/>
              <a:round/>
              <a:headEnd len="sm" w="sm" type="none"/>
              <a:tailEnd len="sm" w="sm" type="none"/>
            </a:ln>
          </p:spPr>
        </p:cxnSp>
        <p:cxnSp>
          <p:nvCxnSpPr>
            <p:cNvPr id="492" name="Google Shape;492;p27"/>
            <p:cNvCxnSpPr/>
            <p:nvPr/>
          </p:nvCxnSpPr>
          <p:spPr>
            <a:xfrm>
              <a:off x="0" y="12700"/>
              <a:ext cx="361785" cy="0"/>
            </a:xfrm>
            <a:prstGeom prst="straightConnector1">
              <a:avLst/>
            </a:prstGeom>
            <a:noFill/>
            <a:ln cap="flat" cmpd="sng" w="25400">
              <a:solidFill>
                <a:srgbClr val="FFFFFF"/>
              </a:solidFill>
              <a:prstDash val="solid"/>
              <a:round/>
              <a:headEnd len="sm" w="sm" type="none"/>
              <a:tailEnd len="sm" w="sm" type="none"/>
            </a:ln>
          </p:spPr>
        </p:cxnSp>
        <p:cxnSp>
          <p:nvCxnSpPr>
            <p:cNvPr id="493" name="Google Shape;493;p27"/>
            <p:cNvCxnSpPr/>
            <p:nvPr/>
          </p:nvCxnSpPr>
          <p:spPr>
            <a:xfrm>
              <a:off x="0" y="191215"/>
              <a:ext cx="361785" cy="0"/>
            </a:xfrm>
            <a:prstGeom prst="straightConnector1">
              <a:avLst/>
            </a:prstGeom>
            <a:noFill/>
            <a:ln cap="flat" cmpd="sng" w="25400">
              <a:solidFill>
                <a:srgbClr val="FFFFFF"/>
              </a:solidFill>
              <a:prstDash val="solid"/>
              <a:round/>
              <a:headEnd len="sm" w="sm" type="none"/>
              <a:tailEnd len="sm" w="sm" type="none"/>
            </a:ln>
          </p:spPr>
        </p:cxnSp>
      </p:grpSp>
      <p:sp>
        <p:nvSpPr>
          <p:cNvPr id="494" name="Google Shape;494;p27"/>
          <p:cNvSpPr txBox="1"/>
          <p:nvPr/>
        </p:nvSpPr>
        <p:spPr>
          <a:xfrm>
            <a:off x="14251906" y="733700"/>
            <a:ext cx="1168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495" name="Google Shape;495;p27"/>
          <p:cNvSpPr txBox="1"/>
          <p:nvPr/>
        </p:nvSpPr>
        <p:spPr>
          <a:xfrm>
            <a:off x="16357926" y="733700"/>
            <a:ext cx="1168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496" name="Google Shape;496;p27"/>
          <p:cNvSpPr txBox="1"/>
          <p:nvPr/>
        </p:nvSpPr>
        <p:spPr>
          <a:xfrm>
            <a:off x="12232769" y="733695"/>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497" name="Google Shape;497;p27"/>
          <p:cNvSpPr txBox="1"/>
          <p:nvPr/>
        </p:nvSpPr>
        <p:spPr>
          <a:xfrm>
            <a:off x="10295357" y="733695"/>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498" name="Google Shape;498;p27"/>
          <p:cNvSpPr txBox="1"/>
          <p:nvPr/>
        </p:nvSpPr>
        <p:spPr>
          <a:xfrm>
            <a:off x="1164369" y="2758382"/>
            <a:ext cx="12804900" cy="3005700"/>
          </a:xfrm>
          <a:prstGeom prst="rect">
            <a:avLst/>
          </a:prstGeom>
          <a:noFill/>
          <a:ln>
            <a:noFill/>
          </a:ln>
        </p:spPr>
        <p:txBody>
          <a:bodyPr anchorCtr="0" anchor="t" bIns="0" lIns="0" spcFirstLastPara="1" rIns="0" wrap="square" tIns="0">
            <a:spAutoFit/>
          </a:bodyPr>
          <a:lstStyle/>
          <a:p>
            <a:pPr indent="0" lvl="0" marL="0" marR="0" rtl="0" algn="l">
              <a:lnSpc>
                <a:spcPct val="92999"/>
              </a:lnSpc>
              <a:spcBef>
                <a:spcPts val="0"/>
              </a:spcBef>
              <a:spcAft>
                <a:spcPts val="0"/>
              </a:spcAft>
              <a:buNone/>
            </a:pPr>
            <a:r>
              <a:rPr b="0" i="0" lang="en-US" sz="6999" u="none" cap="none" strike="noStrike">
                <a:solidFill>
                  <a:srgbClr val="A20700"/>
                </a:solidFill>
                <a:latin typeface="Archivo Black"/>
                <a:ea typeface="Archivo Black"/>
                <a:cs typeface="Archivo Black"/>
                <a:sym typeface="Archivo Black"/>
              </a:rPr>
              <a:t>WRITE AN ORIGINAL STATEMENT OR INSPIRING QUOTE</a:t>
            </a:r>
            <a:endParaRPr/>
          </a:p>
        </p:txBody>
      </p:sp>
      <p:sp>
        <p:nvSpPr>
          <p:cNvPr id="499" name="Google Shape;499;p27"/>
          <p:cNvSpPr txBox="1"/>
          <p:nvPr/>
        </p:nvSpPr>
        <p:spPr>
          <a:xfrm>
            <a:off x="1164369" y="6410384"/>
            <a:ext cx="1280476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 Include a credit, citation, or supporting message</a:t>
            </a:r>
            <a:endParaRPr/>
          </a:p>
        </p:txBody>
      </p:sp>
      <p:pic>
        <p:nvPicPr>
          <p:cNvPr id="500" name="Google Shape;500;p27"/>
          <p:cNvPicPr preferRelativeResize="0"/>
          <p:nvPr/>
        </p:nvPicPr>
        <p:blipFill>
          <a:blip r:embed="rId4">
            <a:alphaModFix/>
          </a:blip>
          <a:stretch>
            <a:fillRect/>
          </a:stretch>
        </p:blipFill>
        <p:spPr>
          <a:xfrm>
            <a:off x="11067625" y="847448"/>
            <a:ext cx="7120876" cy="918111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pic>
        <p:nvPicPr>
          <p:cNvPr id="505" name="Google Shape;505;p28"/>
          <p:cNvPicPr preferRelativeResize="0"/>
          <p:nvPr/>
        </p:nvPicPr>
        <p:blipFill>
          <a:blip r:embed="rId3">
            <a:alphaModFix/>
          </a:blip>
          <a:stretch>
            <a:fillRect/>
          </a:stretch>
        </p:blipFill>
        <p:spPr>
          <a:xfrm>
            <a:off x="0" y="0"/>
            <a:ext cx="18507377" cy="10536926"/>
          </a:xfrm>
          <a:prstGeom prst="rect">
            <a:avLst/>
          </a:prstGeom>
          <a:noFill/>
          <a:ln>
            <a:noFill/>
          </a:ln>
        </p:spPr>
      </p:pic>
      <p:pic>
        <p:nvPicPr>
          <p:cNvPr id="506" name="Google Shape;506;p28"/>
          <p:cNvPicPr preferRelativeResize="0"/>
          <p:nvPr/>
        </p:nvPicPr>
        <p:blipFill>
          <a:blip r:embed="rId4">
            <a:alphaModFix/>
          </a:blip>
          <a:stretch>
            <a:fillRect/>
          </a:stretch>
        </p:blipFill>
        <p:spPr>
          <a:xfrm>
            <a:off x="94123" y="423975"/>
            <a:ext cx="9822528" cy="9641300"/>
          </a:xfrm>
          <a:prstGeom prst="rect">
            <a:avLst/>
          </a:prstGeom>
          <a:noFill/>
          <a:ln>
            <a:noFill/>
          </a:ln>
        </p:spPr>
      </p:pic>
      <p:grpSp>
        <p:nvGrpSpPr>
          <p:cNvPr id="507" name="Google Shape;507;p28"/>
          <p:cNvGrpSpPr/>
          <p:nvPr/>
        </p:nvGrpSpPr>
        <p:grpSpPr>
          <a:xfrm>
            <a:off x="1028700" y="847457"/>
            <a:ext cx="271338" cy="133886"/>
            <a:chOff x="0" y="12700"/>
            <a:chExt cx="361785" cy="178515"/>
          </a:xfrm>
        </p:grpSpPr>
        <p:cxnSp>
          <p:nvCxnSpPr>
            <p:cNvPr id="508" name="Google Shape;508;p28"/>
            <p:cNvCxnSpPr/>
            <p:nvPr/>
          </p:nvCxnSpPr>
          <p:spPr>
            <a:xfrm>
              <a:off x="0" y="101958"/>
              <a:ext cx="361785" cy="0"/>
            </a:xfrm>
            <a:prstGeom prst="straightConnector1">
              <a:avLst/>
            </a:prstGeom>
            <a:noFill/>
            <a:ln cap="flat" cmpd="sng" w="25400">
              <a:solidFill>
                <a:srgbClr val="FFFFFF"/>
              </a:solidFill>
              <a:prstDash val="solid"/>
              <a:round/>
              <a:headEnd len="sm" w="sm" type="none"/>
              <a:tailEnd len="sm" w="sm" type="none"/>
            </a:ln>
          </p:spPr>
        </p:cxnSp>
        <p:cxnSp>
          <p:nvCxnSpPr>
            <p:cNvPr id="509" name="Google Shape;509;p28"/>
            <p:cNvCxnSpPr/>
            <p:nvPr/>
          </p:nvCxnSpPr>
          <p:spPr>
            <a:xfrm>
              <a:off x="0" y="12700"/>
              <a:ext cx="361785" cy="0"/>
            </a:xfrm>
            <a:prstGeom prst="straightConnector1">
              <a:avLst/>
            </a:prstGeom>
            <a:noFill/>
            <a:ln cap="flat" cmpd="sng" w="25400">
              <a:solidFill>
                <a:srgbClr val="FFFFFF"/>
              </a:solidFill>
              <a:prstDash val="solid"/>
              <a:round/>
              <a:headEnd len="sm" w="sm" type="none"/>
              <a:tailEnd len="sm" w="sm" type="none"/>
            </a:ln>
          </p:spPr>
        </p:cxnSp>
        <p:cxnSp>
          <p:nvCxnSpPr>
            <p:cNvPr id="510" name="Google Shape;510;p28"/>
            <p:cNvCxnSpPr/>
            <p:nvPr/>
          </p:nvCxnSpPr>
          <p:spPr>
            <a:xfrm>
              <a:off x="0" y="191215"/>
              <a:ext cx="361785" cy="0"/>
            </a:xfrm>
            <a:prstGeom prst="straightConnector1">
              <a:avLst/>
            </a:prstGeom>
            <a:noFill/>
            <a:ln cap="flat" cmpd="sng" w="25400">
              <a:solidFill>
                <a:srgbClr val="FFFFFF"/>
              </a:solidFill>
              <a:prstDash val="solid"/>
              <a:round/>
              <a:headEnd len="sm" w="sm" type="none"/>
              <a:tailEnd len="sm" w="sm" type="none"/>
            </a:ln>
          </p:spPr>
        </p:cxnSp>
      </p:grpSp>
      <p:sp>
        <p:nvSpPr>
          <p:cNvPr id="511" name="Google Shape;511;p28"/>
          <p:cNvSpPr txBox="1"/>
          <p:nvPr/>
        </p:nvSpPr>
        <p:spPr>
          <a:xfrm>
            <a:off x="14251904" y="733700"/>
            <a:ext cx="1022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512" name="Google Shape;512;p28"/>
          <p:cNvSpPr txBox="1"/>
          <p:nvPr/>
        </p:nvSpPr>
        <p:spPr>
          <a:xfrm>
            <a:off x="16357926" y="733700"/>
            <a:ext cx="1168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513" name="Google Shape;513;p28"/>
          <p:cNvSpPr txBox="1"/>
          <p:nvPr/>
        </p:nvSpPr>
        <p:spPr>
          <a:xfrm>
            <a:off x="12232769" y="733695"/>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514" name="Google Shape;514;p28"/>
          <p:cNvSpPr txBox="1"/>
          <p:nvPr/>
        </p:nvSpPr>
        <p:spPr>
          <a:xfrm>
            <a:off x="10295357" y="733695"/>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515" name="Google Shape;515;p28"/>
          <p:cNvSpPr txBox="1"/>
          <p:nvPr/>
        </p:nvSpPr>
        <p:spPr>
          <a:xfrm>
            <a:off x="10295357" y="2553038"/>
            <a:ext cx="6831593" cy="897255"/>
          </a:xfrm>
          <a:prstGeom prst="rect">
            <a:avLst/>
          </a:prstGeom>
          <a:noFill/>
          <a:ln>
            <a:noFill/>
          </a:ln>
        </p:spPr>
        <p:txBody>
          <a:bodyPr anchorCtr="0" anchor="t" bIns="0" lIns="0" spcFirstLastPara="1" rIns="0" wrap="square" tIns="0">
            <a:spAutoFit/>
          </a:bodyPr>
          <a:lstStyle/>
          <a:p>
            <a:pPr indent="0" lvl="0" marL="0" marR="0" rtl="0" algn="l">
              <a:lnSpc>
                <a:spcPct val="92999"/>
              </a:lnSpc>
              <a:spcBef>
                <a:spcPts val="0"/>
              </a:spcBef>
              <a:spcAft>
                <a:spcPts val="0"/>
              </a:spcAft>
              <a:buNone/>
            </a:pPr>
            <a:r>
              <a:rPr b="0" i="0" lang="en-US" sz="6999" u="none" cap="none" strike="noStrike">
                <a:solidFill>
                  <a:srgbClr val="A20700"/>
                </a:solidFill>
                <a:latin typeface="Archivo Black"/>
                <a:ea typeface="Archivo Black"/>
                <a:cs typeface="Archivo Black"/>
                <a:sym typeface="Archivo Black"/>
              </a:rPr>
              <a:t>CONTACT US</a:t>
            </a:r>
            <a:endParaRPr/>
          </a:p>
        </p:txBody>
      </p:sp>
      <p:sp>
        <p:nvSpPr>
          <p:cNvPr id="516" name="Google Shape;516;p28"/>
          <p:cNvSpPr txBox="1"/>
          <p:nvPr/>
        </p:nvSpPr>
        <p:spPr>
          <a:xfrm>
            <a:off x="10982791" y="3867139"/>
            <a:ext cx="5801458"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123 Anywhere St., Any City,ST 12345</a:t>
            </a:r>
            <a:endParaRPr/>
          </a:p>
        </p:txBody>
      </p:sp>
      <p:sp>
        <p:nvSpPr>
          <p:cNvPr id="517" name="Google Shape;517;p28"/>
          <p:cNvSpPr txBox="1"/>
          <p:nvPr/>
        </p:nvSpPr>
        <p:spPr>
          <a:xfrm>
            <a:off x="10982791" y="4792761"/>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123-456-7890</a:t>
            </a:r>
            <a:endParaRPr/>
          </a:p>
        </p:txBody>
      </p:sp>
      <p:sp>
        <p:nvSpPr>
          <p:cNvPr id="518" name="Google Shape;518;p28"/>
          <p:cNvSpPr txBox="1"/>
          <p:nvPr/>
        </p:nvSpPr>
        <p:spPr>
          <a:xfrm>
            <a:off x="10982791" y="5681321"/>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hello@reallygreatsite.com</a:t>
            </a:r>
            <a:endParaRPr/>
          </a:p>
        </p:txBody>
      </p:sp>
      <p:sp>
        <p:nvSpPr>
          <p:cNvPr id="519" name="Google Shape;519;p28"/>
          <p:cNvSpPr txBox="1"/>
          <p:nvPr/>
        </p:nvSpPr>
        <p:spPr>
          <a:xfrm>
            <a:off x="10982791" y="7462967"/>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reallygreatsite.com</a:t>
            </a:r>
            <a:endParaRPr/>
          </a:p>
        </p:txBody>
      </p:sp>
      <p:sp>
        <p:nvSpPr>
          <p:cNvPr id="520" name="Google Shape;520;p28"/>
          <p:cNvSpPr txBox="1"/>
          <p:nvPr/>
        </p:nvSpPr>
        <p:spPr>
          <a:xfrm>
            <a:off x="10982791" y="6558665"/>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@reallygreatsite</a:t>
            </a:r>
            <a:endParaRPr/>
          </a:p>
        </p:txBody>
      </p:sp>
      <p:pic>
        <p:nvPicPr>
          <p:cNvPr id="521" name="Google Shape;521;p28"/>
          <p:cNvPicPr preferRelativeResize="0"/>
          <p:nvPr/>
        </p:nvPicPr>
        <p:blipFill>
          <a:blip r:embed="rId5">
            <a:alphaModFix/>
          </a:blip>
          <a:stretch>
            <a:fillRect/>
          </a:stretch>
        </p:blipFill>
        <p:spPr>
          <a:xfrm>
            <a:off x="10506225" y="3917800"/>
            <a:ext cx="308750" cy="38928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pic>
        <p:nvPicPr>
          <p:cNvPr id="526" name="Google Shape;526;p29"/>
          <p:cNvPicPr preferRelativeResize="0"/>
          <p:nvPr/>
        </p:nvPicPr>
        <p:blipFill>
          <a:blip r:embed="rId3">
            <a:alphaModFix/>
          </a:blip>
          <a:stretch>
            <a:fillRect/>
          </a:stretch>
        </p:blipFill>
        <p:spPr>
          <a:xfrm>
            <a:off x="-141875" y="-193950"/>
            <a:ext cx="18706975" cy="10650550"/>
          </a:xfrm>
          <a:prstGeom prst="rect">
            <a:avLst/>
          </a:prstGeom>
          <a:noFill/>
          <a:ln>
            <a:noFill/>
          </a:ln>
        </p:spPr>
      </p:pic>
      <p:pic>
        <p:nvPicPr>
          <p:cNvPr id="527" name="Google Shape;527;p29"/>
          <p:cNvPicPr preferRelativeResize="0"/>
          <p:nvPr/>
        </p:nvPicPr>
        <p:blipFill>
          <a:blip r:embed="rId4">
            <a:alphaModFix/>
          </a:blip>
          <a:stretch>
            <a:fillRect/>
          </a:stretch>
        </p:blipFill>
        <p:spPr>
          <a:xfrm>
            <a:off x="9094350" y="1813525"/>
            <a:ext cx="7536425" cy="7205570"/>
          </a:xfrm>
          <a:prstGeom prst="rect">
            <a:avLst/>
          </a:prstGeom>
          <a:noFill/>
          <a:ln>
            <a:noFill/>
          </a:ln>
        </p:spPr>
      </p:pic>
      <p:sp>
        <p:nvSpPr>
          <p:cNvPr id="528" name="Google Shape;528;p29"/>
          <p:cNvSpPr txBox="1"/>
          <p:nvPr/>
        </p:nvSpPr>
        <p:spPr>
          <a:xfrm>
            <a:off x="1028700" y="1190625"/>
            <a:ext cx="5893416" cy="1716405"/>
          </a:xfrm>
          <a:prstGeom prst="rect">
            <a:avLst/>
          </a:prstGeom>
          <a:noFill/>
          <a:ln>
            <a:noFill/>
          </a:ln>
        </p:spPr>
        <p:txBody>
          <a:bodyPr anchorCtr="0" anchor="t" bIns="0" lIns="0" spcFirstLastPara="1" rIns="0" wrap="square" tIns="0">
            <a:spAutoFit/>
          </a:bodyPr>
          <a:lstStyle/>
          <a:p>
            <a:pPr indent="0" lvl="0" marL="0" marR="0" rtl="0" algn="l">
              <a:lnSpc>
                <a:spcPct val="92999"/>
              </a:lnSpc>
              <a:spcBef>
                <a:spcPts val="0"/>
              </a:spcBef>
              <a:spcAft>
                <a:spcPts val="0"/>
              </a:spcAft>
              <a:buNone/>
            </a:pPr>
            <a:r>
              <a:rPr b="0" i="0" lang="en-US" sz="6999" u="none" cap="none" strike="noStrike">
                <a:solidFill>
                  <a:srgbClr val="A20700"/>
                </a:solidFill>
                <a:latin typeface="Archivo Black"/>
                <a:ea typeface="Archivo Black"/>
                <a:cs typeface="Archivo Black"/>
                <a:sym typeface="Archivo Black"/>
              </a:rPr>
              <a:t>RESOURCE </a:t>
            </a:r>
            <a:endParaRPr/>
          </a:p>
          <a:p>
            <a:pPr indent="0" lvl="0" marL="0" marR="0" rtl="0" algn="l">
              <a:lnSpc>
                <a:spcPct val="92999"/>
              </a:lnSpc>
              <a:spcBef>
                <a:spcPts val="0"/>
              </a:spcBef>
              <a:spcAft>
                <a:spcPts val="0"/>
              </a:spcAft>
              <a:buNone/>
            </a:pPr>
            <a:r>
              <a:rPr b="0" i="0" lang="en-US" sz="6999" u="none" cap="none" strike="noStrike">
                <a:solidFill>
                  <a:srgbClr val="A20700"/>
                </a:solidFill>
                <a:latin typeface="Archivo Black"/>
                <a:ea typeface="Archivo Black"/>
                <a:cs typeface="Archivo Black"/>
                <a:sym typeface="Archivo Black"/>
              </a:rPr>
              <a:t>PAGE</a:t>
            </a:r>
            <a:endParaRPr/>
          </a:p>
        </p:txBody>
      </p:sp>
      <p:sp>
        <p:nvSpPr>
          <p:cNvPr id="529" name="Google Shape;529;p29"/>
          <p:cNvSpPr txBox="1"/>
          <p:nvPr/>
        </p:nvSpPr>
        <p:spPr>
          <a:xfrm>
            <a:off x="1028700" y="3267950"/>
            <a:ext cx="5059200" cy="5892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Arial"/>
                <a:ea typeface="Arial"/>
                <a:cs typeface="Arial"/>
                <a:sym typeface="Arial"/>
              </a:rPr>
              <a:t>Use these design resources in your Canva Presentation.</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rPr b="0" i="0" lang="en-US" sz="2400" u="none" cap="none" strike="noStrike">
                <a:solidFill>
                  <a:srgbClr val="FFFFFF"/>
                </a:solidFill>
                <a:latin typeface="Arial"/>
                <a:ea typeface="Arial"/>
                <a:cs typeface="Arial"/>
                <a:sym typeface="Arial"/>
              </a:rPr>
              <a:t>You can find these fonts online too. Happy designing! </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rPr b="0" i="0" lang="en-US" sz="2400" u="none" cap="none" strike="noStrike">
                <a:solidFill>
                  <a:srgbClr val="FFFFFF"/>
                </a:solidFill>
                <a:latin typeface="Arial"/>
                <a:ea typeface="Arial"/>
                <a:cs typeface="Arial"/>
                <a:sym typeface="Arial"/>
              </a:rPr>
              <a:t>Don't forget to delete this page before presenting. </a:t>
            </a:r>
            <a:endParaRPr/>
          </a:p>
        </p:txBody>
      </p:sp>
      <p:sp>
        <p:nvSpPr>
          <p:cNvPr id="530" name="Google Shape;530;p29"/>
          <p:cNvSpPr txBox="1"/>
          <p:nvPr/>
        </p:nvSpPr>
        <p:spPr>
          <a:xfrm>
            <a:off x="1028700" y="4426761"/>
            <a:ext cx="4676765" cy="749449"/>
          </a:xfrm>
          <a:prstGeom prst="rect">
            <a:avLst/>
          </a:prstGeom>
          <a:noFill/>
          <a:ln>
            <a:noFill/>
          </a:ln>
        </p:spPr>
        <p:txBody>
          <a:bodyPr anchorCtr="0" anchor="t" bIns="0" lIns="0" spcFirstLastPara="1" rIns="0" wrap="square" tIns="0">
            <a:spAutoFit/>
          </a:bodyPr>
          <a:lstStyle/>
          <a:p>
            <a:pPr indent="0" lvl="0" marL="0" marR="0" rtl="0" algn="l">
              <a:lnSpc>
                <a:spcPct val="129995"/>
              </a:lnSpc>
              <a:spcBef>
                <a:spcPts val="0"/>
              </a:spcBef>
              <a:spcAft>
                <a:spcPts val="0"/>
              </a:spcAft>
              <a:buNone/>
            </a:pPr>
            <a:r>
              <a:rPr b="0" i="0" lang="en-US" sz="2327" u="none" cap="none" strike="noStrike">
                <a:solidFill>
                  <a:srgbClr val="FFFFFF"/>
                </a:solidFill>
                <a:latin typeface="Arial"/>
                <a:ea typeface="Arial"/>
                <a:cs typeface="Arial"/>
                <a:sym typeface="Arial"/>
              </a:rPr>
              <a:t>This presentation template uses the following free fonts:</a:t>
            </a:r>
            <a:endParaRPr/>
          </a:p>
        </p:txBody>
      </p:sp>
      <p:sp>
        <p:nvSpPr>
          <p:cNvPr id="531" name="Google Shape;531;p29"/>
          <p:cNvSpPr txBox="1"/>
          <p:nvPr/>
        </p:nvSpPr>
        <p:spPr>
          <a:xfrm>
            <a:off x="1028700" y="5678489"/>
            <a:ext cx="5059131" cy="869826"/>
          </a:xfrm>
          <a:prstGeom prst="rect">
            <a:avLst/>
          </a:prstGeom>
          <a:noFill/>
          <a:ln>
            <a:noFill/>
          </a:ln>
        </p:spPr>
        <p:txBody>
          <a:bodyPr anchorCtr="0" anchor="t" bIns="0" lIns="0" spcFirstLastPara="1" rIns="0" wrap="square" tIns="0">
            <a:spAutoFit/>
          </a:bodyPr>
          <a:lstStyle/>
          <a:p>
            <a:pPr indent="-179433" lvl="1" marL="358866" marR="0" rtl="0" algn="l">
              <a:lnSpc>
                <a:spcPct val="140012"/>
              </a:lnSpc>
              <a:spcBef>
                <a:spcPts val="0"/>
              </a:spcBef>
              <a:spcAft>
                <a:spcPts val="0"/>
              </a:spcAft>
              <a:buClr>
                <a:srgbClr val="FFFFFF"/>
              </a:buClr>
              <a:buSzPts val="1662"/>
              <a:buFont typeface="Arial"/>
              <a:buAutoNum type="arabicPeriod"/>
            </a:pPr>
            <a:r>
              <a:rPr b="0" i="0" lang="en-US" sz="1662" u="none" cap="none" strike="noStrike">
                <a:solidFill>
                  <a:srgbClr val="FFFFFF"/>
                </a:solidFill>
                <a:latin typeface="Arial"/>
                <a:ea typeface="Arial"/>
                <a:cs typeface="Arial"/>
                <a:sym typeface="Arial"/>
              </a:rPr>
              <a:t>Titles: Archivo Black</a:t>
            </a:r>
            <a:endParaRPr/>
          </a:p>
          <a:p>
            <a:pPr indent="-179433" lvl="1" marL="358866" marR="0" rtl="0" algn="l">
              <a:lnSpc>
                <a:spcPct val="140012"/>
              </a:lnSpc>
              <a:spcBef>
                <a:spcPts val="0"/>
              </a:spcBef>
              <a:spcAft>
                <a:spcPts val="0"/>
              </a:spcAft>
              <a:buClr>
                <a:srgbClr val="FFFFFF"/>
              </a:buClr>
              <a:buSzPts val="1662"/>
              <a:buFont typeface="Arial"/>
              <a:buAutoNum type="arabicPeriod"/>
            </a:pPr>
            <a:r>
              <a:rPr b="0" i="0" lang="en-US" sz="1662" u="none" cap="none" strike="noStrike">
                <a:solidFill>
                  <a:srgbClr val="FFFFFF"/>
                </a:solidFill>
                <a:latin typeface="Arial"/>
                <a:ea typeface="Arial"/>
                <a:cs typeface="Arial"/>
                <a:sym typeface="Arial"/>
              </a:rPr>
              <a:t>Headers: Archivo Black</a:t>
            </a:r>
            <a:endParaRPr/>
          </a:p>
          <a:p>
            <a:pPr indent="-179433" lvl="1" marL="358867" marR="0" rtl="0" algn="l">
              <a:lnSpc>
                <a:spcPct val="140012"/>
              </a:lnSpc>
              <a:spcBef>
                <a:spcPts val="0"/>
              </a:spcBef>
              <a:spcAft>
                <a:spcPts val="0"/>
              </a:spcAft>
              <a:buClr>
                <a:srgbClr val="FFFFFF"/>
              </a:buClr>
              <a:buSzPts val="1662"/>
              <a:buFont typeface="Arial"/>
              <a:buAutoNum type="arabicPeriod"/>
            </a:pPr>
            <a:r>
              <a:rPr b="0" i="0" lang="en-US" sz="1662" u="none" cap="none" strike="noStrike">
                <a:solidFill>
                  <a:srgbClr val="FFFFFF"/>
                </a:solidFill>
                <a:latin typeface="Arial"/>
                <a:ea typeface="Arial"/>
                <a:cs typeface="Arial"/>
                <a:sym typeface="Arial"/>
              </a:rPr>
              <a:t>Body Copy: Arino</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p12"/>
          <p:cNvPicPr preferRelativeResize="0"/>
          <p:nvPr/>
        </p:nvPicPr>
        <p:blipFill>
          <a:blip r:embed="rId3">
            <a:alphaModFix/>
          </a:blip>
          <a:stretch>
            <a:fillRect/>
          </a:stretch>
        </p:blipFill>
        <p:spPr>
          <a:xfrm>
            <a:off x="-33600" y="-125031"/>
            <a:ext cx="18288000" cy="10412030"/>
          </a:xfrm>
          <a:prstGeom prst="rect">
            <a:avLst/>
          </a:prstGeom>
          <a:noFill/>
          <a:ln>
            <a:noFill/>
          </a:ln>
        </p:spPr>
      </p:pic>
      <p:pic>
        <p:nvPicPr>
          <p:cNvPr id="134" name="Google Shape;134;p12"/>
          <p:cNvPicPr preferRelativeResize="0"/>
          <p:nvPr/>
        </p:nvPicPr>
        <p:blipFill>
          <a:blip r:embed="rId4">
            <a:alphaModFix/>
          </a:blip>
          <a:stretch>
            <a:fillRect/>
          </a:stretch>
        </p:blipFill>
        <p:spPr>
          <a:xfrm>
            <a:off x="14251903" y="222050"/>
            <a:ext cx="3965995" cy="10287002"/>
          </a:xfrm>
          <a:prstGeom prst="rect">
            <a:avLst/>
          </a:prstGeom>
          <a:noFill/>
          <a:ln>
            <a:noFill/>
          </a:ln>
        </p:spPr>
      </p:pic>
      <p:grpSp>
        <p:nvGrpSpPr>
          <p:cNvPr id="135" name="Google Shape;135;p12"/>
          <p:cNvGrpSpPr/>
          <p:nvPr/>
        </p:nvGrpSpPr>
        <p:grpSpPr>
          <a:xfrm>
            <a:off x="1028700" y="847457"/>
            <a:ext cx="271338" cy="133886"/>
            <a:chOff x="0" y="12700"/>
            <a:chExt cx="361785" cy="178515"/>
          </a:xfrm>
        </p:grpSpPr>
        <p:cxnSp>
          <p:nvCxnSpPr>
            <p:cNvPr id="136" name="Google Shape;136;p12"/>
            <p:cNvCxnSpPr/>
            <p:nvPr/>
          </p:nvCxnSpPr>
          <p:spPr>
            <a:xfrm>
              <a:off x="0" y="101958"/>
              <a:ext cx="361785" cy="0"/>
            </a:xfrm>
            <a:prstGeom prst="straightConnector1">
              <a:avLst/>
            </a:prstGeom>
            <a:noFill/>
            <a:ln cap="flat" cmpd="sng" w="25400">
              <a:solidFill>
                <a:srgbClr val="FFFFFF"/>
              </a:solidFill>
              <a:prstDash val="solid"/>
              <a:round/>
              <a:headEnd len="sm" w="sm" type="none"/>
              <a:tailEnd len="sm" w="sm" type="none"/>
            </a:ln>
          </p:spPr>
        </p:cxnSp>
        <p:cxnSp>
          <p:nvCxnSpPr>
            <p:cNvPr id="137" name="Google Shape;137;p12"/>
            <p:cNvCxnSpPr/>
            <p:nvPr/>
          </p:nvCxnSpPr>
          <p:spPr>
            <a:xfrm>
              <a:off x="0" y="12700"/>
              <a:ext cx="361785" cy="0"/>
            </a:xfrm>
            <a:prstGeom prst="straightConnector1">
              <a:avLst/>
            </a:prstGeom>
            <a:noFill/>
            <a:ln cap="flat" cmpd="sng" w="25400">
              <a:solidFill>
                <a:srgbClr val="FFFFFF"/>
              </a:solidFill>
              <a:prstDash val="solid"/>
              <a:round/>
              <a:headEnd len="sm" w="sm" type="none"/>
              <a:tailEnd len="sm" w="sm" type="none"/>
            </a:ln>
          </p:spPr>
        </p:cxnSp>
        <p:cxnSp>
          <p:nvCxnSpPr>
            <p:cNvPr id="138" name="Google Shape;138;p12"/>
            <p:cNvCxnSpPr/>
            <p:nvPr/>
          </p:nvCxnSpPr>
          <p:spPr>
            <a:xfrm>
              <a:off x="0" y="191215"/>
              <a:ext cx="361785" cy="0"/>
            </a:xfrm>
            <a:prstGeom prst="straightConnector1">
              <a:avLst/>
            </a:prstGeom>
            <a:noFill/>
            <a:ln cap="flat" cmpd="sng" w="25400">
              <a:solidFill>
                <a:srgbClr val="FFFFFF"/>
              </a:solidFill>
              <a:prstDash val="solid"/>
              <a:round/>
              <a:headEnd len="sm" w="sm" type="none"/>
              <a:tailEnd len="sm" w="sm" type="none"/>
            </a:ln>
          </p:spPr>
        </p:cxnSp>
      </p:grpSp>
      <p:sp>
        <p:nvSpPr>
          <p:cNvPr id="139" name="Google Shape;139;p12"/>
          <p:cNvSpPr txBox="1"/>
          <p:nvPr/>
        </p:nvSpPr>
        <p:spPr>
          <a:xfrm>
            <a:off x="14251904" y="7337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140" name="Google Shape;140;p12"/>
          <p:cNvSpPr txBox="1"/>
          <p:nvPr/>
        </p:nvSpPr>
        <p:spPr>
          <a:xfrm>
            <a:off x="16357926" y="733700"/>
            <a:ext cx="1219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141" name="Google Shape;141;p12"/>
          <p:cNvSpPr txBox="1"/>
          <p:nvPr/>
        </p:nvSpPr>
        <p:spPr>
          <a:xfrm>
            <a:off x="12232769" y="733695"/>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142" name="Google Shape;142;p12"/>
          <p:cNvSpPr txBox="1"/>
          <p:nvPr/>
        </p:nvSpPr>
        <p:spPr>
          <a:xfrm>
            <a:off x="10295357" y="733695"/>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143" name="Google Shape;143;p12"/>
          <p:cNvSpPr txBox="1"/>
          <p:nvPr/>
        </p:nvSpPr>
        <p:spPr>
          <a:xfrm>
            <a:off x="6686194" y="7920904"/>
            <a:ext cx="3929135"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A20700"/>
                </a:solidFill>
                <a:latin typeface="Archivo Black"/>
                <a:ea typeface="Archivo Black"/>
                <a:cs typeface="Archivo Black"/>
                <a:sym typeface="Archivo Black"/>
              </a:rPr>
              <a:t>OUR PROJECTS</a:t>
            </a:r>
            <a:endParaRPr/>
          </a:p>
        </p:txBody>
      </p:sp>
      <p:sp>
        <p:nvSpPr>
          <p:cNvPr id="144" name="Google Shape;144;p12"/>
          <p:cNvSpPr txBox="1"/>
          <p:nvPr/>
        </p:nvSpPr>
        <p:spPr>
          <a:xfrm>
            <a:off x="6686194" y="8521065"/>
            <a:ext cx="2972291"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Elaborate on what you want to discuss. </a:t>
            </a:r>
            <a:endParaRPr/>
          </a:p>
        </p:txBody>
      </p:sp>
      <p:sp>
        <p:nvSpPr>
          <p:cNvPr id="145" name="Google Shape;145;p12"/>
          <p:cNvSpPr txBox="1"/>
          <p:nvPr/>
        </p:nvSpPr>
        <p:spPr>
          <a:xfrm>
            <a:off x="1164369" y="7920904"/>
            <a:ext cx="3553564"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A20700"/>
                </a:solidFill>
                <a:latin typeface="Archivo Black"/>
                <a:ea typeface="Archivo Black"/>
                <a:cs typeface="Archivo Black"/>
                <a:sym typeface="Archivo Black"/>
              </a:rPr>
              <a:t>INTRODUCTION</a:t>
            </a:r>
            <a:endParaRPr/>
          </a:p>
        </p:txBody>
      </p:sp>
      <p:sp>
        <p:nvSpPr>
          <p:cNvPr id="146" name="Google Shape;146;p12"/>
          <p:cNvSpPr txBox="1"/>
          <p:nvPr/>
        </p:nvSpPr>
        <p:spPr>
          <a:xfrm>
            <a:off x="1164369" y="8521065"/>
            <a:ext cx="3105804"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Elaborate on what you want to discuss. </a:t>
            </a:r>
            <a:endParaRPr/>
          </a:p>
        </p:txBody>
      </p:sp>
      <p:sp>
        <p:nvSpPr>
          <p:cNvPr id="147" name="Google Shape;147;p12"/>
          <p:cNvSpPr txBox="1"/>
          <p:nvPr/>
        </p:nvSpPr>
        <p:spPr>
          <a:xfrm>
            <a:off x="12675496" y="7920904"/>
            <a:ext cx="3794478"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A20700"/>
                </a:solidFill>
                <a:latin typeface="Archivo Black"/>
                <a:ea typeface="Archivo Black"/>
                <a:cs typeface="Archivo Black"/>
                <a:sym typeface="Archivo Black"/>
              </a:rPr>
              <a:t>ABOUT US</a:t>
            </a:r>
            <a:endParaRPr/>
          </a:p>
        </p:txBody>
      </p:sp>
      <p:sp>
        <p:nvSpPr>
          <p:cNvPr id="148" name="Google Shape;148;p12"/>
          <p:cNvSpPr txBox="1"/>
          <p:nvPr/>
        </p:nvSpPr>
        <p:spPr>
          <a:xfrm>
            <a:off x="12675496" y="8521065"/>
            <a:ext cx="2905534"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Elaborate on what you want to discuss. </a:t>
            </a:r>
            <a:endParaRPr/>
          </a:p>
        </p:txBody>
      </p:sp>
      <p:sp>
        <p:nvSpPr>
          <p:cNvPr id="149" name="Google Shape;149;p12"/>
          <p:cNvSpPr txBox="1"/>
          <p:nvPr/>
        </p:nvSpPr>
        <p:spPr>
          <a:xfrm>
            <a:off x="1028700" y="1992027"/>
            <a:ext cx="10877746" cy="897255"/>
          </a:xfrm>
          <a:prstGeom prst="rect">
            <a:avLst/>
          </a:prstGeom>
          <a:noFill/>
          <a:ln>
            <a:noFill/>
          </a:ln>
        </p:spPr>
        <p:txBody>
          <a:bodyPr anchorCtr="0" anchor="t" bIns="0" lIns="0" spcFirstLastPara="1" rIns="0" wrap="square" tIns="0">
            <a:spAutoFit/>
          </a:bodyPr>
          <a:lstStyle/>
          <a:p>
            <a:pPr indent="0" lvl="0" marL="0" marR="0" rtl="0" algn="l">
              <a:lnSpc>
                <a:spcPct val="92999"/>
              </a:lnSpc>
              <a:spcBef>
                <a:spcPts val="0"/>
              </a:spcBef>
              <a:spcAft>
                <a:spcPts val="0"/>
              </a:spcAft>
              <a:buNone/>
            </a:pPr>
            <a:r>
              <a:rPr b="0" i="0" lang="en-US" sz="6999" u="none" cap="none" strike="noStrike">
                <a:solidFill>
                  <a:srgbClr val="A20700"/>
                </a:solidFill>
                <a:latin typeface="Archivo Black"/>
                <a:ea typeface="Archivo Black"/>
                <a:cs typeface="Archivo Black"/>
                <a:sym typeface="Archivo Black"/>
              </a:rPr>
              <a:t>TABLE OF CONTENTS</a:t>
            </a:r>
            <a:endParaRPr/>
          </a:p>
        </p:txBody>
      </p:sp>
      <p:grpSp>
        <p:nvGrpSpPr>
          <p:cNvPr id="150" name="Google Shape;150;p12"/>
          <p:cNvGrpSpPr/>
          <p:nvPr/>
        </p:nvGrpSpPr>
        <p:grpSpPr>
          <a:xfrm rot="5400000">
            <a:off x="589379" y="3661784"/>
            <a:ext cx="4367016" cy="3217035"/>
            <a:chOff x="0" y="0"/>
            <a:chExt cx="19050000" cy="14033500"/>
          </a:xfrm>
        </p:grpSpPr>
        <p:sp>
          <p:nvSpPr>
            <p:cNvPr id="151" name="Google Shape;151;p12"/>
            <p:cNvSpPr/>
            <p:nvPr/>
          </p:nvSpPr>
          <p:spPr>
            <a:xfrm>
              <a:off x="1169582" y="1014439"/>
              <a:ext cx="16710835" cy="12004622"/>
            </a:xfrm>
            <a:custGeom>
              <a:rect b="b" l="l" r="r" t="t"/>
              <a:pathLst>
                <a:path extrusionOk="0" h="12004622" w="16710835">
                  <a:moveTo>
                    <a:pt x="0" y="0"/>
                  </a:moveTo>
                  <a:lnTo>
                    <a:pt x="16710835" y="0"/>
                  </a:lnTo>
                  <a:lnTo>
                    <a:pt x="16710835" y="12004622"/>
                  </a:lnTo>
                  <a:lnTo>
                    <a:pt x="0" y="12004622"/>
                  </a:lnTo>
                  <a:close/>
                </a:path>
              </a:pathLst>
            </a:custGeom>
            <a:solidFill>
              <a:srgbClr val="A20700"/>
            </a:solidFill>
            <a:ln cap="flat" cmpd="sng" w="12700">
              <a:solidFill>
                <a:srgbClr val="000000"/>
              </a:solidFill>
              <a:prstDash val="solid"/>
              <a:round/>
              <a:headEnd len="sm" w="sm" type="none"/>
              <a:tailEnd len="sm" w="sm" type="none"/>
            </a:ln>
          </p:spPr>
        </p:sp>
        <p:sp>
          <p:nvSpPr>
            <p:cNvPr id="152" name="Google Shape;152;p12"/>
            <p:cNvSpPr/>
            <p:nvPr/>
          </p:nvSpPr>
          <p:spPr>
            <a:xfrm>
              <a:off x="0" y="0"/>
              <a:ext cx="19050000" cy="14033500"/>
            </a:xfrm>
            <a:custGeom>
              <a:rect b="b" l="l" r="r" t="t"/>
              <a:pathLst>
                <a:path extrusionOk="0" h="14033500" w="19050000">
                  <a:moveTo>
                    <a:pt x="0" y="0"/>
                  </a:moveTo>
                  <a:lnTo>
                    <a:pt x="19050000" y="0"/>
                  </a:lnTo>
                  <a:lnTo>
                    <a:pt x="19050000" y="14033500"/>
                  </a:lnTo>
                  <a:lnTo>
                    <a:pt x="0" y="14033500"/>
                  </a:lnTo>
                  <a:close/>
                </a:path>
              </a:pathLst>
            </a:custGeom>
            <a:blipFill rotWithShape="1">
              <a:blip r:embed="rId5">
                <a:alphaModFix/>
              </a:blip>
              <a:stretch>
                <a:fillRect b="-224" l="0" r="0" t="-225"/>
              </a:stretch>
            </a:blipFill>
            <a:ln>
              <a:noFill/>
            </a:ln>
          </p:spPr>
        </p:sp>
      </p:grpSp>
      <p:grpSp>
        <p:nvGrpSpPr>
          <p:cNvPr id="153" name="Google Shape;153;p12"/>
          <p:cNvGrpSpPr/>
          <p:nvPr/>
        </p:nvGrpSpPr>
        <p:grpSpPr>
          <a:xfrm rot="5400000">
            <a:off x="5988832" y="3661784"/>
            <a:ext cx="4367016" cy="3217035"/>
            <a:chOff x="0" y="0"/>
            <a:chExt cx="19050000" cy="14033500"/>
          </a:xfrm>
        </p:grpSpPr>
        <p:sp>
          <p:nvSpPr>
            <p:cNvPr id="154" name="Google Shape;154;p12"/>
            <p:cNvSpPr/>
            <p:nvPr/>
          </p:nvSpPr>
          <p:spPr>
            <a:xfrm>
              <a:off x="1169582" y="1014439"/>
              <a:ext cx="16710835" cy="12004622"/>
            </a:xfrm>
            <a:custGeom>
              <a:rect b="b" l="l" r="r" t="t"/>
              <a:pathLst>
                <a:path extrusionOk="0" h="12004622" w="16710835">
                  <a:moveTo>
                    <a:pt x="0" y="0"/>
                  </a:moveTo>
                  <a:lnTo>
                    <a:pt x="16710835" y="0"/>
                  </a:lnTo>
                  <a:lnTo>
                    <a:pt x="16710835" y="12004622"/>
                  </a:lnTo>
                  <a:lnTo>
                    <a:pt x="0" y="12004622"/>
                  </a:lnTo>
                  <a:close/>
                </a:path>
              </a:pathLst>
            </a:custGeom>
            <a:solidFill>
              <a:srgbClr val="A20700"/>
            </a:solidFill>
            <a:ln cap="flat" cmpd="sng" w="12700">
              <a:solidFill>
                <a:srgbClr val="000000"/>
              </a:solidFill>
              <a:prstDash val="solid"/>
              <a:round/>
              <a:headEnd len="sm" w="sm" type="none"/>
              <a:tailEnd len="sm" w="sm" type="none"/>
            </a:ln>
          </p:spPr>
        </p:sp>
        <p:sp>
          <p:nvSpPr>
            <p:cNvPr id="155" name="Google Shape;155;p12"/>
            <p:cNvSpPr/>
            <p:nvPr/>
          </p:nvSpPr>
          <p:spPr>
            <a:xfrm>
              <a:off x="0" y="0"/>
              <a:ext cx="19050000" cy="14033500"/>
            </a:xfrm>
            <a:custGeom>
              <a:rect b="b" l="l" r="r" t="t"/>
              <a:pathLst>
                <a:path extrusionOk="0" h="14033500" w="19050000">
                  <a:moveTo>
                    <a:pt x="0" y="0"/>
                  </a:moveTo>
                  <a:lnTo>
                    <a:pt x="19050000" y="0"/>
                  </a:lnTo>
                  <a:lnTo>
                    <a:pt x="19050000" y="14033500"/>
                  </a:lnTo>
                  <a:lnTo>
                    <a:pt x="0" y="14033500"/>
                  </a:lnTo>
                  <a:close/>
                </a:path>
              </a:pathLst>
            </a:custGeom>
            <a:blipFill rotWithShape="1">
              <a:blip r:embed="rId5">
                <a:alphaModFix/>
              </a:blip>
              <a:stretch>
                <a:fillRect b="-224" l="0" r="0" t="-225"/>
              </a:stretch>
            </a:blipFill>
            <a:ln>
              <a:noFill/>
            </a:ln>
          </p:spPr>
        </p:sp>
      </p:grpSp>
      <p:grpSp>
        <p:nvGrpSpPr>
          <p:cNvPr id="156" name="Google Shape;156;p12"/>
          <p:cNvGrpSpPr/>
          <p:nvPr/>
        </p:nvGrpSpPr>
        <p:grpSpPr>
          <a:xfrm rot="5400000">
            <a:off x="11944755" y="3661784"/>
            <a:ext cx="4367016" cy="3217035"/>
            <a:chOff x="0" y="0"/>
            <a:chExt cx="19050000" cy="14033500"/>
          </a:xfrm>
        </p:grpSpPr>
        <p:sp>
          <p:nvSpPr>
            <p:cNvPr id="157" name="Google Shape;157;p12"/>
            <p:cNvSpPr/>
            <p:nvPr/>
          </p:nvSpPr>
          <p:spPr>
            <a:xfrm>
              <a:off x="1169582" y="1014439"/>
              <a:ext cx="16710835" cy="12004622"/>
            </a:xfrm>
            <a:custGeom>
              <a:rect b="b" l="l" r="r" t="t"/>
              <a:pathLst>
                <a:path extrusionOk="0" h="12004622" w="16710835">
                  <a:moveTo>
                    <a:pt x="0" y="0"/>
                  </a:moveTo>
                  <a:lnTo>
                    <a:pt x="16710835" y="0"/>
                  </a:lnTo>
                  <a:lnTo>
                    <a:pt x="16710835" y="12004622"/>
                  </a:lnTo>
                  <a:lnTo>
                    <a:pt x="0" y="12004622"/>
                  </a:lnTo>
                  <a:close/>
                </a:path>
              </a:pathLst>
            </a:custGeom>
            <a:solidFill>
              <a:srgbClr val="A20700"/>
            </a:solidFill>
            <a:ln cap="flat" cmpd="sng" w="12700">
              <a:solidFill>
                <a:srgbClr val="000000"/>
              </a:solidFill>
              <a:prstDash val="solid"/>
              <a:round/>
              <a:headEnd len="sm" w="sm" type="none"/>
              <a:tailEnd len="sm" w="sm" type="none"/>
            </a:ln>
          </p:spPr>
        </p:sp>
        <p:sp>
          <p:nvSpPr>
            <p:cNvPr id="158" name="Google Shape;158;p12"/>
            <p:cNvSpPr/>
            <p:nvPr/>
          </p:nvSpPr>
          <p:spPr>
            <a:xfrm>
              <a:off x="0" y="0"/>
              <a:ext cx="19050000" cy="14033500"/>
            </a:xfrm>
            <a:custGeom>
              <a:rect b="b" l="l" r="r" t="t"/>
              <a:pathLst>
                <a:path extrusionOk="0" h="14033500" w="19050000">
                  <a:moveTo>
                    <a:pt x="0" y="0"/>
                  </a:moveTo>
                  <a:lnTo>
                    <a:pt x="19050000" y="0"/>
                  </a:lnTo>
                  <a:lnTo>
                    <a:pt x="19050000" y="14033500"/>
                  </a:lnTo>
                  <a:lnTo>
                    <a:pt x="0" y="14033500"/>
                  </a:lnTo>
                  <a:close/>
                </a:path>
              </a:pathLst>
            </a:custGeom>
            <a:blipFill rotWithShape="1">
              <a:blip r:embed="rId5">
                <a:alphaModFix/>
              </a:blip>
              <a:stretch>
                <a:fillRect b="-224" l="0" r="0" t="-225"/>
              </a:stretch>
            </a:blipFill>
            <a:ln>
              <a:noFill/>
            </a:ln>
          </p:spPr>
        </p:sp>
      </p:grpSp>
      <p:sp>
        <p:nvSpPr>
          <p:cNvPr id="159" name="Google Shape;159;p12"/>
          <p:cNvSpPr txBox="1"/>
          <p:nvPr/>
        </p:nvSpPr>
        <p:spPr>
          <a:xfrm>
            <a:off x="1997937" y="4852156"/>
            <a:ext cx="2272236" cy="1026791"/>
          </a:xfrm>
          <a:prstGeom prst="rect">
            <a:avLst/>
          </a:prstGeom>
          <a:noFill/>
          <a:ln>
            <a:noFill/>
          </a:ln>
        </p:spPr>
        <p:txBody>
          <a:bodyPr anchorCtr="0" anchor="t" bIns="0" lIns="0" spcFirstLastPara="1" rIns="0" wrap="square" tIns="0">
            <a:spAutoFit/>
          </a:bodyPr>
          <a:lstStyle/>
          <a:p>
            <a:pPr indent="0" lvl="0" marL="0" marR="0" rtl="0" algn="l">
              <a:lnSpc>
                <a:spcPct val="92999"/>
              </a:lnSpc>
              <a:spcBef>
                <a:spcPts val="0"/>
              </a:spcBef>
              <a:spcAft>
                <a:spcPts val="0"/>
              </a:spcAft>
              <a:buNone/>
            </a:pPr>
            <a:r>
              <a:rPr b="0" i="0" lang="en-US" sz="7999" u="none" cap="none" strike="noStrike">
                <a:solidFill>
                  <a:srgbClr val="FFFFFF"/>
                </a:solidFill>
                <a:latin typeface="Archivo Black"/>
                <a:ea typeface="Archivo Black"/>
                <a:cs typeface="Archivo Black"/>
                <a:sym typeface="Archivo Black"/>
              </a:rPr>
              <a:t>01.</a:t>
            </a:r>
            <a:endParaRPr/>
          </a:p>
        </p:txBody>
      </p:sp>
      <p:sp>
        <p:nvSpPr>
          <p:cNvPr id="160" name="Google Shape;160;p12"/>
          <p:cNvSpPr txBox="1"/>
          <p:nvPr/>
        </p:nvSpPr>
        <p:spPr>
          <a:xfrm>
            <a:off x="7358371" y="4852156"/>
            <a:ext cx="2272236" cy="1026791"/>
          </a:xfrm>
          <a:prstGeom prst="rect">
            <a:avLst/>
          </a:prstGeom>
          <a:noFill/>
          <a:ln>
            <a:noFill/>
          </a:ln>
        </p:spPr>
        <p:txBody>
          <a:bodyPr anchorCtr="0" anchor="t" bIns="0" lIns="0" spcFirstLastPara="1" rIns="0" wrap="square" tIns="0">
            <a:spAutoFit/>
          </a:bodyPr>
          <a:lstStyle/>
          <a:p>
            <a:pPr indent="0" lvl="0" marL="0" marR="0" rtl="0" algn="l">
              <a:lnSpc>
                <a:spcPct val="92999"/>
              </a:lnSpc>
              <a:spcBef>
                <a:spcPts val="0"/>
              </a:spcBef>
              <a:spcAft>
                <a:spcPts val="0"/>
              </a:spcAft>
              <a:buNone/>
            </a:pPr>
            <a:r>
              <a:rPr b="0" i="0" lang="en-US" sz="7999" u="none" cap="none" strike="noStrike">
                <a:solidFill>
                  <a:srgbClr val="FFFFFF"/>
                </a:solidFill>
                <a:latin typeface="Archivo Black"/>
                <a:ea typeface="Archivo Black"/>
                <a:cs typeface="Archivo Black"/>
                <a:sym typeface="Archivo Black"/>
              </a:rPr>
              <a:t>02.</a:t>
            </a:r>
            <a:endParaRPr/>
          </a:p>
        </p:txBody>
      </p:sp>
      <p:sp>
        <p:nvSpPr>
          <p:cNvPr id="161" name="Google Shape;161;p12"/>
          <p:cNvSpPr txBox="1"/>
          <p:nvPr/>
        </p:nvSpPr>
        <p:spPr>
          <a:xfrm>
            <a:off x="13308794" y="4852156"/>
            <a:ext cx="2272236" cy="1026791"/>
          </a:xfrm>
          <a:prstGeom prst="rect">
            <a:avLst/>
          </a:prstGeom>
          <a:noFill/>
          <a:ln>
            <a:noFill/>
          </a:ln>
        </p:spPr>
        <p:txBody>
          <a:bodyPr anchorCtr="0" anchor="t" bIns="0" lIns="0" spcFirstLastPara="1" rIns="0" wrap="square" tIns="0">
            <a:spAutoFit/>
          </a:bodyPr>
          <a:lstStyle/>
          <a:p>
            <a:pPr indent="0" lvl="0" marL="0" marR="0" rtl="0" algn="l">
              <a:lnSpc>
                <a:spcPct val="92999"/>
              </a:lnSpc>
              <a:spcBef>
                <a:spcPts val="0"/>
              </a:spcBef>
              <a:spcAft>
                <a:spcPts val="0"/>
              </a:spcAft>
              <a:buNone/>
            </a:pPr>
            <a:r>
              <a:rPr b="0" i="0" lang="en-US" sz="7999" u="none" cap="none" strike="noStrike">
                <a:solidFill>
                  <a:srgbClr val="FFFFFF"/>
                </a:solidFill>
                <a:latin typeface="Archivo Black"/>
                <a:ea typeface="Archivo Black"/>
                <a:cs typeface="Archivo Black"/>
                <a:sym typeface="Archivo Black"/>
              </a:rPr>
              <a:t>03.</a:t>
            </a:r>
            <a:endParaRPr/>
          </a:p>
        </p:txBody>
      </p:sp>
      <p:pic>
        <p:nvPicPr>
          <p:cNvPr id="162" name="Google Shape;162;p12"/>
          <p:cNvPicPr preferRelativeResize="0"/>
          <p:nvPr/>
        </p:nvPicPr>
        <p:blipFill>
          <a:blip r:embed="rId6">
            <a:alphaModFix/>
          </a:blip>
          <a:stretch>
            <a:fillRect/>
          </a:stretch>
        </p:blipFill>
        <p:spPr>
          <a:xfrm>
            <a:off x="13999475" y="2506925"/>
            <a:ext cx="3105800" cy="323623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pic>
        <p:nvPicPr>
          <p:cNvPr id="536" name="Google Shape;536;p30"/>
          <p:cNvPicPr preferRelativeResize="0"/>
          <p:nvPr/>
        </p:nvPicPr>
        <p:blipFill>
          <a:blip r:embed="rId3">
            <a:alphaModFix/>
          </a:blip>
          <a:stretch>
            <a:fillRect/>
          </a:stretch>
        </p:blipFill>
        <p:spPr>
          <a:xfrm>
            <a:off x="-176587" y="-163037"/>
            <a:ext cx="18641172" cy="10613101"/>
          </a:xfrm>
          <a:prstGeom prst="rect">
            <a:avLst/>
          </a:prstGeom>
          <a:noFill/>
          <a:ln>
            <a:noFill/>
          </a:ln>
        </p:spPr>
      </p:pic>
      <p:pic>
        <p:nvPicPr>
          <p:cNvPr id="537" name="Google Shape;537;p30"/>
          <p:cNvPicPr preferRelativeResize="0"/>
          <p:nvPr/>
        </p:nvPicPr>
        <p:blipFill>
          <a:blip r:embed="rId4">
            <a:alphaModFix/>
          </a:blip>
          <a:stretch>
            <a:fillRect/>
          </a:stretch>
        </p:blipFill>
        <p:spPr>
          <a:xfrm>
            <a:off x="216525" y="322066"/>
            <a:ext cx="5250875" cy="9642872"/>
          </a:xfrm>
          <a:prstGeom prst="rect">
            <a:avLst/>
          </a:prstGeom>
          <a:noFill/>
          <a:ln>
            <a:noFill/>
          </a:ln>
        </p:spPr>
      </p:pic>
      <p:sp>
        <p:nvSpPr>
          <p:cNvPr id="538" name="Google Shape;538;p30"/>
          <p:cNvSpPr txBox="1"/>
          <p:nvPr/>
        </p:nvSpPr>
        <p:spPr>
          <a:xfrm>
            <a:off x="5280936" y="1366631"/>
            <a:ext cx="7726128" cy="897256"/>
          </a:xfrm>
          <a:prstGeom prst="rect">
            <a:avLst/>
          </a:prstGeom>
          <a:noFill/>
          <a:ln>
            <a:noFill/>
          </a:ln>
        </p:spPr>
        <p:txBody>
          <a:bodyPr anchorCtr="0" anchor="t" bIns="0" lIns="0" spcFirstLastPara="1" rIns="0" wrap="square" tIns="0">
            <a:spAutoFit/>
          </a:bodyPr>
          <a:lstStyle/>
          <a:p>
            <a:pPr indent="0" lvl="0" marL="0" marR="0" rtl="0" algn="ctr">
              <a:lnSpc>
                <a:spcPct val="93000"/>
              </a:lnSpc>
              <a:spcBef>
                <a:spcPts val="0"/>
              </a:spcBef>
              <a:spcAft>
                <a:spcPts val="0"/>
              </a:spcAft>
              <a:buNone/>
            </a:pPr>
            <a:r>
              <a:rPr b="0" i="0" lang="en-US" sz="7000" u="none" cap="none" strike="noStrike">
                <a:solidFill>
                  <a:srgbClr val="A20700"/>
                </a:solidFill>
                <a:latin typeface="Archivo Black"/>
                <a:ea typeface="Archivo Black"/>
                <a:cs typeface="Archivo Black"/>
                <a:sym typeface="Archivo Black"/>
              </a:rPr>
              <a:t>CREDITS</a:t>
            </a:r>
            <a:endParaRPr/>
          </a:p>
        </p:txBody>
      </p:sp>
      <p:sp>
        <p:nvSpPr>
          <p:cNvPr id="539" name="Google Shape;539;p30"/>
          <p:cNvSpPr txBox="1"/>
          <p:nvPr/>
        </p:nvSpPr>
        <p:spPr>
          <a:xfrm>
            <a:off x="3143698" y="5083900"/>
            <a:ext cx="11810379" cy="141224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FFFFFF"/>
                </a:solidFill>
                <a:latin typeface="Arimo"/>
                <a:ea typeface="Arimo"/>
                <a:cs typeface="Arimo"/>
                <a:sym typeface="Arimo"/>
              </a:rPr>
              <a:t>This presentation template is free for everyone to use thanks to the following:</a:t>
            </a:r>
            <a:endParaRPr/>
          </a:p>
        </p:txBody>
      </p:sp>
      <p:sp>
        <p:nvSpPr>
          <p:cNvPr id="540" name="Google Shape;540;p30"/>
          <p:cNvSpPr txBox="1"/>
          <p:nvPr/>
        </p:nvSpPr>
        <p:spPr>
          <a:xfrm>
            <a:off x="2818025" y="7252363"/>
            <a:ext cx="12651949" cy="86995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FFFFFF"/>
                </a:solidFill>
                <a:latin typeface="Arimo"/>
                <a:ea typeface="Arimo"/>
                <a:cs typeface="Arimo"/>
                <a:sym typeface="Arimo"/>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FFFFFF"/>
                </a:solidFill>
                <a:latin typeface="Arimo"/>
                <a:ea typeface="Arimo"/>
                <a:cs typeface="Arimo"/>
                <a:sym typeface="Arimo"/>
              </a:rPr>
              <a:t>Pexels for the photos</a:t>
            </a:r>
            <a:endParaRPr/>
          </a:p>
        </p:txBody>
      </p:sp>
      <p:sp>
        <p:nvSpPr>
          <p:cNvPr id="541" name="Google Shape;541;p30"/>
          <p:cNvSpPr txBox="1"/>
          <p:nvPr/>
        </p:nvSpPr>
        <p:spPr>
          <a:xfrm>
            <a:off x="2818025" y="8671588"/>
            <a:ext cx="12651949" cy="584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Arimo"/>
                <a:ea typeface="Arimo"/>
                <a:cs typeface="Arimo"/>
                <a:sym typeface="Arimo"/>
              </a:rPr>
              <a:t>Happy designing! </a:t>
            </a:r>
            <a:endParaRPr/>
          </a:p>
        </p:txBody>
      </p:sp>
      <p:pic>
        <p:nvPicPr>
          <p:cNvPr id="542" name="Google Shape;542;p30"/>
          <p:cNvPicPr preferRelativeResize="0"/>
          <p:nvPr/>
        </p:nvPicPr>
        <p:blipFill>
          <a:blip r:embed="rId5">
            <a:alphaModFix/>
          </a:blip>
          <a:stretch>
            <a:fillRect/>
          </a:stretch>
        </p:blipFill>
        <p:spPr>
          <a:xfrm>
            <a:off x="13440026" y="5720500"/>
            <a:ext cx="3775375" cy="3933704"/>
          </a:xfrm>
          <a:prstGeom prst="rect">
            <a:avLst/>
          </a:prstGeom>
          <a:noFill/>
          <a:ln>
            <a:noFill/>
          </a:ln>
        </p:spPr>
      </p:pic>
      <p:pic>
        <p:nvPicPr>
          <p:cNvPr id="543" name="Google Shape;543;p30"/>
          <p:cNvPicPr preferRelativeResize="0"/>
          <p:nvPr/>
        </p:nvPicPr>
        <p:blipFill>
          <a:blip r:embed="rId6">
            <a:alphaModFix/>
          </a:blip>
          <a:stretch>
            <a:fillRect/>
          </a:stretch>
        </p:blipFill>
        <p:spPr>
          <a:xfrm>
            <a:off x="6036138" y="2920700"/>
            <a:ext cx="6025501" cy="1506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13"/>
          <p:cNvPicPr preferRelativeResize="0"/>
          <p:nvPr/>
        </p:nvPicPr>
        <p:blipFill>
          <a:blip r:embed="rId3">
            <a:alphaModFix/>
          </a:blip>
          <a:stretch>
            <a:fillRect/>
          </a:stretch>
        </p:blipFill>
        <p:spPr>
          <a:xfrm>
            <a:off x="0" y="5624"/>
            <a:ext cx="18288000" cy="10412027"/>
          </a:xfrm>
          <a:prstGeom prst="rect">
            <a:avLst/>
          </a:prstGeom>
          <a:noFill/>
          <a:ln>
            <a:noFill/>
          </a:ln>
        </p:spPr>
      </p:pic>
      <p:pic>
        <p:nvPicPr>
          <p:cNvPr id="168" name="Google Shape;168;p13"/>
          <p:cNvPicPr preferRelativeResize="0"/>
          <p:nvPr/>
        </p:nvPicPr>
        <p:blipFill>
          <a:blip r:embed="rId4">
            <a:alphaModFix/>
          </a:blip>
          <a:stretch>
            <a:fillRect/>
          </a:stretch>
        </p:blipFill>
        <p:spPr>
          <a:xfrm>
            <a:off x="11633012" y="7524575"/>
            <a:ext cx="6425051" cy="2550575"/>
          </a:xfrm>
          <a:prstGeom prst="rect">
            <a:avLst/>
          </a:prstGeom>
          <a:noFill/>
          <a:ln>
            <a:noFill/>
          </a:ln>
        </p:spPr>
      </p:pic>
      <p:grpSp>
        <p:nvGrpSpPr>
          <p:cNvPr id="169" name="Google Shape;169;p13"/>
          <p:cNvGrpSpPr/>
          <p:nvPr/>
        </p:nvGrpSpPr>
        <p:grpSpPr>
          <a:xfrm>
            <a:off x="1028700" y="847457"/>
            <a:ext cx="271338" cy="133886"/>
            <a:chOff x="0" y="12700"/>
            <a:chExt cx="361785" cy="178515"/>
          </a:xfrm>
        </p:grpSpPr>
        <p:cxnSp>
          <p:nvCxnSpPr>
            <p:cNvPr id="170" name="Google Shape;170;p13"/>
            <p:cNvCxnSpPr/>
            <p:nvPr/>
          </p:nvCxnSpPr>
          <p:spPr>
            <a:xfrm>
              <a:off x="0" y="101958"/>
              <a:ext cx="361785" cy="0"/>
            </a:xfrm>
            <a:prstGeom prst="straightConnector1">
              <a:avLst/>
            </a:prstGeom>
            <a:noFill/>
            <a:ln cap="flat" cmpd="sng" w="25400">
              <a:solidFill>
                <a:srgbClr val="FFFFFF"/>
              </a:solidFill>
              <a:prstDash val="solid"/>
              <a:round/>
              <a:headEnd len="sm" w="sm" type="none"/>
              <a:tailEnd len="sm" w="sm" type="none"/>
            </a:ln>
          </p:spPr>
        </p:cxnSp>
        <p:cxnSp>
          <p:nvCxnSpPr>
            <p:cNvPr id="171" name="Google Shape;171;p13"/>
            <p:cNvCxnSpPr/>
            <p:nvPr/>
          </p:nvCxnSpPr>
          <p:spPr>
            <a:xfrm>
              <a:off x="0" y="12700"/>
              <a:ext cx="361785" cy="0"/>
            </a:xfrm>
            <a:prstGeom prst="straightConnector1">
              <a:avLst/>
            </a:prstGeom>
            <a:noFill/>
            <a:ln cap="flat" cmpd="sng" w="25400">
              <a:solidFill>
                <a:srgbClr val="FFFFFF"/>
              </a:solidFill>
              <a:prstDash val="solid"/>
              <a:round/>
              <a:headEnd len="sm" w="sm" type="none"/>
              <a:tailEnd len="sm" w="sm" type="none"/>
            </a:ln>
          </p:spPr>
        </p:cxnSp>
        <p:cxnSp>
          <p:nvCxnSpPr>
            <p:cNvPr id="172" name="Google Shape;172;p13"/>
            <p:cNvCxnSpPr/>
            <p:nvPr/>
          </p:nvCxnSpPr>
          <p:spPr>
            <a:xfrm>
              <a:off x="0" y="191215"/>
              <a:ext cx="361785" cy="0"/>
            </a:xfrm>
            <a:prstGeom prst="straightConnector1">
              <a:avLst/>
            </a:prstGeom>
            <a:noFill/>
            <a:ln cap="flat" cmpd="sng" w="25400">
              <a:solidFill>
                <a:srgbClr val="FFFFFF"/>
              </a:solidFill>
              <a:prstDash val="solid"/>
              <a:round/>
              <a:headEnd len="sm" w="sm" type="none"/>
              <a:tailEnd len="sm" w="sm" type="none"/>
            </a:ln>
          </p:spPr>
        </p:cxnSp>
      </p:grpSp>
      <p:sp>
        <p:nvSpPr>
          <p:cNvPr id="173" name="Google Shape;173;p13"/>
          <p:cNvSpPr txBox="1"/>
          <p:nvPr/>
        </p:nvSpPr>
        <p:spPr>
          <a:xfrm>
            <a:off x="14251905" y="733700"/>
            <a:ext cx="1063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174" name="Google Shape;174;p13"/>
          <p:cNvSpPr txBox="1"/>
          <p:nvPr/>
        </p:nvSpPr>
        <p:spPr>
          <a:xfrm>
            <a:off x="16357926" y="733700"/>
            <a:ext cx="1063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175" name="Google Shape;175;p13"/>
          <p:cNvSpPr txBox="1"/>
          <p:nvPr/>
        </p:nvSpPr>
        <p:spPr>
          <a:xfrm>
            <a:off x="12232769" y="733695"/>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176" name="Google Shape;176;p13"/>
          <p:cNvSpPr txBox="1"/>
          <p:nvPr/>
        </p:nvSpPr>
        <p:spPr>
          <a:xfrm>
            <a:off x="10295357" y="733695"/>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177" name="Google Shape;177;p13"/>
          <p:cNvSpPr txBox="1"/>
          <p:nvPr/>
        </p:nvSpPr>
        <p:spPr>
          <a:xfrm>
            <a:off x="9429166" y="1895627"/>
            <a:ext cx="7830134" cy="897255"/>
          </a:xfrm>
          <a:prstGeom prst="rect">
            <a:avLst/>
          </a:prstGeom>
          <a:noFill/>
          <a:ln>
            <a:noFill/>
          </a:ln>
        </p:spPr>
        <p:txBody>
          <a:bodyPr anchorCtr="0" anchor="t" bIns="0" lIns="0" spcFirstLastPara="1" rIns="0" wrap="square" tIns="0">
            <a:spAutoFit/>
          </a:bodyPr>
          <a:lstStyle/>
          <a:p>
            <a:pPr indent="0" lvl="0" marL="0" marR="0" rtl="0" algn="l">
              <a:lnSpc>
                <a:spcPct val="92999"/>
              </a:lnSpc>
              <a:spcBef>
                <a:spcPts val="0"/>
              </a:spcBef>
              <a:spcAft>
                <a:spcPts val="0"/>
              </a:spcAft>
              <a:buNone/>
            </a:pPr>
            <a:r>
              <a:rPr b="0" i="0" lang="en-US" sz="6999" u="none" cap="none" strike="noStrike">
                <a:solidFill>
                  <a:srgbClr val="A20700"/>
                </a:solidFill>
                <a:latin typeface="Archivo Black"/>
                <a:ea typeface="Archivo Black"/>
                <a:cs typeface="Archivo Black"/>
                <a:sym typeface="Archivo Black"/>
              </a:rPr>
              <a:t>INTRODUCTION</a:t>
            </a:r>
            <a:endParaRPr/>
          </a:p>
        </p:txBody>
      </p:sp>
      <p:sp>
        <p:nvSpPr>
          <p:cNvPr id="178" name="Google Shape;178;p13"/>
          <p:cNvSpPr txBox="1"/>
          <p:nvPr/>
        </p:nvSpPr>
        <p:spPr>
          <a:xfrm>
            <a:off x="9429166" y="3124100"/>
            <a:ext cx="7830000" cy="515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Arimo"/>
                <a:ea typeface="Arimo"/>
                <a:cs typeface="Arimo"/>
                <a:sym typeface="Arimo"/>
              </a:rPr>
              <a:t>To the enchanting world of creativity and imagination, where every thought can blossom into a masterpiece. This journey will take you through realms of wonder, where words paint vivid pictures and stories come to life with every sentence. Whether you are a seasoned writer or just beginning to explore the art of storytelling, this adventure promises to ignite your passion and inspire your spirit. </a:t>
            </a:r>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Arimo"/>
              <a:ea typeface="Arimo"/>
              <a:cs typeface="Arimo"/>
              <a:sym typeface="Arimo"/>
            </a:endParaRPr>
          </a:p>
          <a:p>
            <a:pPr indent="0" lvl="0" marL="0" marR="0" rtl="0" algn="l">
              <a:lnSpc>
                <a:spcPct val="115000"/>
              </a:lnSpc>
              <a:spcBef>
                <a:spcPts val="0"/>
              </a:spcBef>
              <a:spcAft>
                <a:spcPts val="0"/>
              </a:spcAft>
              <a:buNone/>
            </a:pPr>
            <a:r>
              <a:rPr b="0" i="0" lang="en-US" sz="2100" u="none" cap="none" strike="noStrike">
                <a:solidFill>
                  <a:srgbClr val="FFFFFF"/>
                </a:solidFill>
                <a:latin typeface="Arimo"/>
                <a:ea typeface="Arimo"/>
                <a:cs typeface="Arimo"/>
                <a:sym typeface="Arimo"/>
              </a:rPr>
              <a:t>Here, you will find that the only limit is your imagination. Discover characters who leap off the page, settings that transport you to distant lands, and plots that twist and turn with delightful unpredictability.As you delve deeper, you will uncover the secrets of crafting compelling narratives, building rich worlds, and creating dialogue that resonates with authenticity. </a:t>
            </a:r>
            <a:endParaRPr/>
          </a:p>
        </p:txBody>
      </p:sp>
      <p:pic>
        <p:nvPicPr>
          <p:cNvPr id="179" name="Google Shape;179;p13"/>
          <p:cNvPicPr preferRelativeResize="0"/>
          <p:nvPr/>
        </p:nvPicPr>
        <p:blipFill>
          <a:blip r:embed="rId5">
            <a:alphaModFix/>
          </a:blip>
          <a:stretch>
            <a:fillRect/>
          </a:stretch>
        </p:blipFill>
        <p:spPr>
          <a:xfrm>
            <a:off x="76204" y="-4199751"/>
            <a:ext cx="8264576" cy="1504524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14"/>
          <p:cNvPicPr preferRelativeResize="0"/>
          <p:nvPr/>
        </p:nvPicPr>
        <p:blipFill>
          <a:blip r:embed="rId3">
            <a:alphaModFix/>
          </a:blip>
          <a:stretch>
            <a:fillRect/>
          </a:stretch>
        </p:blipFill>
        <p:spPr>
          <a:xfrm>
            <a:off x="-48450" y="-152613"/>
            <a:ext cx="18336451" cy="10439612"/>
          </a:xfrm>
          <a:prstGeom prst="rect">
            <a:avLst/>
          </a:prstGeom>
          <a:noFill/>
          <a:ln>
            <a:noFill/>
          </a:ln>
        </p:spPr>
      </p:pic>
      <p:pic>
        <p:nvPicPr>
          <p:cNvPr id="185" name="Google Shape;185;p14"/>
          <p:cNvPicPr preferRelativeResize="0"/>
          <p:nvPr/>
        </p:nvPicPr>
        <p:blipFill>
          <a:blip r:embed="rId4">
            <a:alphaModFix/>
          </a:blip>
          <a:stretch>
            <a:fillRect/>
          </a:stretch>
        </p:blipFill>
        <p:spPr>
          <a:xfrm>
            <a:off x="109798" y="3601602"/>
            <a:ext cx="18975273" cy="10377097"/>
          </a:xfrm>
          <a:prstGeom prst="rect">
            <a:avLst/>
          </a:prstGeom>
          <a:noFill/>
          <a:ln>
            <a:noFill/>
          </a:ln>
        </p:spPr>
      </p:pic>
      <p:pic>
        <p:nvPicPr>
          <p:cNvPr id="186" name="Google Shape;186;p14"/>
          <p:cNvPicPr preferRelativeResize="0"/>
          <p:nvPr/>
        </p:nvPicPr>
        <p:blipFill>
          <a:blip r:embed="rId5">
            <a:alphaModFix/>
          </a:blip>
          <a:stretch>
            <a:fillRect/>
          </a:stretch>
        </p:blipFill>
        <p:spPr>
          <a:xfrm>
            <a:off x="12898175" y="0"/>
            <a:ext cx="5100176" cy="9265186"/>
          </a:xfrm>
          <a:prstGeom prst="rect">
            <a:avLst/>
          </a:prstGeom>
          <a:noFill/>
          <a:ln>
            <a:noFill/>
          </a:ln>
        </p:spPr>
      </p:pic>
      <p:grpSp>
        <p:nvGrpSpPr>
          <p:cNvPr id="187" name="Google Shape;187;p14"/>
          <p:cNvGrpSpPr/>
          <p:nvPr/>
        </p:nvGrpSpPr>
        <p:grpSpPr>
          <a:xfrm>
            <a:off x="1028700" y="847457"/>
            <a:ext cx="271338" cy="133886"/>
            <a:chOff x="0" y="12700"/>
            <a:chExt cx="361785" cy="178515"/>
          </a:xfrm>
        </p:grpSpPr>
        <p:cxnSp>
          <p:nvCxnSpPr>
            <p:cNvPr id="188" name="Google Shape;188;p14"/>
            <p:cNvCxnSpPr/>
            <p:nvPr/>
          </p:nvCxnSpPr>
          <p:spPr>
            <a:xfrm>
              <a:off x="0" y="101958"/>
              <a:ext cx="361785" cy="0"/>
            </a:xfrm>
            <a:prstGeom prst="straightConnector1">
              <a:avLst/>
            </a:prstGeom>
            <a:noFill/>
            <a:ln cap="flat" cmpd="sng" w="25400">
              <a:solidFill>
                <a:srgbClr val="FFFFFF"/>
              </a:solidFill>
              <a:prstDash val="solid"/>
              <a:round/>
              <a:headEnd len="sm" w="sm" type="none"/>
              <a:tailEnd len="sm" w="sm" type="none"/>
            </a:ln>
          </p:spPr>
        </p:cxnSp>
        <p:cxnSp>
          <p:nvCxnSpPr>
            <p:cNvPr id="189" name="Google Shape;189;p14"/>
            <p:cNvCxnSpPr/>
            <p:nvPr/>
          </p:nvCxnSpPr>
          <p:spPr>
            <a:xfrm>
              <a:off x="0" y="12700"/>
              <a:ext cx="361785" cy="0"/>
            </a:xfrm>
            <a:prstGeom prst="straightConnector1">
              <a:avLst/>
            </a:prstGeom>
            <a:noFill/>
            <a:ln cap="flat" cmpd="sng" w="25400">
              <a:solidFill>
                <a:srgbClr val="FFFFFF"/>
              </a:solidFill>
              <a:prstDash val="solid"/>
              <a:round/>
              <a:headEnd len="sm" w="sm" type="none"/>
              <a:tailEnd len="sm" w="sm" type="none"/>
            </a:ln>
          </p:spPr>
        </p:cxnSp>
        <p:cxnSp>
          <p:nvCxnSpPr>
            <p:cNvPr id="190" name="Google Shape;190;p14"/>
            <p:cNvCxnSpPr/>
            <p:nvPr/>
          </p:nvCxnSpPr>
          <p:spPr>
            <a:xfrm>
              <a:off x="0" y="191215"/>
              <a:ext cx="361785" cy="0"/>
            </a:xfrm>
            <a:prstGeom prst="straightConnector1">
              <a:avLst/>
            </a:prstGeom>
            <a:noFill/>
            <a:ln cap="flat" cmpd="sng" w="25400">
              <a:solidFill>
                <a:srgbClr val="FFFFFF"/>
              </a:solidFill>
              <a:prstDash val="solid"/>
              <a:round/>
              <a:headEnd len="sm" w="sm" type="none"/>
              <a:tailEnd len="sm" w="sm" type="none"/>
            </a:ln>
          </p:spPr>
        </p:cxnSp>
      </p:grpSp>
      <p:sp>
        <p:nvSpPr>
          <p:cNvPr id="191" name="Google Shape;191;p14"/>
          <p:cNvSpPr txBox="1"/>
          <p:nvPr/>
        </p:nvSpPr>
        <p:spPr>
          <a:xfrm>
            <a:off x="14251903" y="733700"/>
            <a:ext cx="83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192" name="Google Shape;192;p14"/>
          <p:cNvSpPr txBox="1"/>
          <p:nvPr/>
        </p:nvSpPr>
        <p:spPr>
          <a:xfrm>
            <a:off x="16357926" y="733700"/>
            <a:ext cx="1132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193" name="Google Shape;193;p14"/>
          <p:cNvSpPr txBox="1"/>
          <p:nvPr/>
        </p:nvSpPr>
        <p:spPr>
          <a:xfrm>
            <a:off x="12232769" y="733695"/>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194" name="Google Shape;194;p14"/>
          <p:cNvSpPr txBox="1"/>
          <p:nvPr/>
        </p:nvSpPr>
        <p:spPr>
          <a:xfrm>
            <a:off x="10295357" y="733695"/>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195" name="Google Shape;195;p14"/>
          <p:cNvSpPr txBox="1"/>
          <p:nvPr/>
        </p:nvSpPr>
        <p:spPr>
          <a:xfrm>
            <a:off x="1028700" y="1695208"/>
            <a:ext cx="15557400" cy="1002000"/>
          </a:xfrm>
          <a:prstGeom prst="rect">
            <a:avLst/>
          </a:prstGeom>
          <a:noFill/>
          <a:ln>
            <a:noFill/>
          </a:ln>
        </p:spPr>
        <p:txBody>
          <a:bodyPr anchorCtr="0" anchor="t" bIns="0" lIns="0" spcFirstLastPara="1" rIns="0" wrap="square" tIns="0">
            <a:spAutoFit/>
          </a:bodyPr>
          <a:lstStyle/>
          <a:p>
            <a:pPr indent="0" lvl="0" marL="0" marR="0" rtl="0" algn="l">
              <a:lnSpc>
                <a:spcPct val="92999"/>
              </a:lnSpc>
              <a:spcBef>
                <a:spcPts val="0"/>
              </a:spcBef>
              <a:spcAft>
                <a:spcPts val="0"/>
              </a:spcAft>
              <a:buNone/>
            </a:pPr>
            <a:r>
              <a:rPr b="0" i="0" lang="en-US" sz="6999" u="none" cap="none" strike="noStrike">
                <a:solidFill>
                  <a:srgbClr val="A20700"/>
                </a:solidFill>
                <a:latin typeface="Archivo Black"/>
                <a:ea typeface="Archivo Black"/>
                <a:cs typeface="Archivo Black"/>
                <a:sym typeface="Archivo Black"/>
              </a:rPr>
              <a:t>WELCOME TO PRESENTATION</a:t>
            </a:r>
            <a:endParaRPr/>
          </a:p>
        </p:txBody>
      </p:sp>
      <p:sp>
        <p:nvSpPr>
          <p:cNvPr id="196" name="Google Shape;196;p14"/>
          <p:cNvSpPr txBox="1"/>
          <p:nvPr/>
        </p:nvSpPr>
        <p:spPr>
          <a:xfrm>
            <a:off x="1164369" y="2853080"/>
            <a:ext cx="15557326"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I'm Rain, and I'll be sharing with you my beautiful ideas. Follow me at @reallygreatsite to learn more.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p15"/>
          <p:cNvPicPr preferRelativeResize="0"/>
          <p:nvPr/>
        </p:nvPicPr>
        <p:blipFill>
          <a:blip r:embed="rId3">
            <a:alphaModFix/>
          </a:blip>
          <a:stretch>
            <a:fillRect/>
          </a:stretch>
        </p:blipFill>
        <p:spPr>
          <a:xfrm>
            <a:off x="-172275" y="-64750"/>
            <a:ext cx="18597524" cy="10588251"/>
          </a:xfrm>
          <a:prstGeom prst="rect">
            <a:avLst/>
          </a:prstGeom>
          <a:noFill/>
          <a:ln>
            <a:noFill/>
          </a:ln>
        </p:spPr>
      </p:pic>
      <p:pic>
        <p:nvPicPr>
          <p:cNvPr id="202" name="Google Shape;202;p15"/>
          <p:cNvPicPr preferRelativeResize="0"/>
          <p:nvPr/>
        </p:nvPicPr>
        <p:blipFill>
          <a:blip r:embed="rId4">
            <a:alphaModFix/>
          </a:blip>
          <a:stretch>
            <a:fillRect/>
          </a:stretch>
        </p:blipFill>
        <p:spPr>
          <a:xfrm>
            <a:off x="10144275" y="6301049"/>
            <a:ext cx="7861976" cy="3696571"/>
          </a:xfrm>
          <a:prstGeom prst="rect">
            <a:avLst/>
          </a:prstGeom>
          <a:noFill/>
          <a:ln>
            <a:noFill/>
          </a:ln>
        </p:spPr>
      </p:pic>
      <p:pic>
        <p:nvPicPr>
          <p:cNvPr id="203" name="Google Shape;203;p15"/>
          <p:cNvPicPr preferRelativeResize="0"/>
          <p:nvPr/>
        </p:nvPicPr>
        <p:blipFill>
          <a:blip r:embed="rId5">
            <a:alphaModFix/>
          </a:blip>
          <a:stretch>
            <a:fillRect/>
          </a:stretch>
        </p:blipFill>
        <p:spPr>
          <a:xfrm>
            <a:off x="11517550" y="285450"/>
            <a:ext cx="6497750" cy="9673483"/>
          </a:xfrm>
          <a:prstGeom prst="rect">
            <a:avLst/>
          </a:prstGeom>
          <a:noFill/>
          <a:ln>
            <a:noFill/>
          </a:ln>
        </p:spPr>
      </p:pic>
      <p:pic>
        <p:nvPicPr>
          <p:cNvPr id="204" name="Google Shape;204;p15"/>
          <p:cNvPicPr preferRelativeResize="0"/>
          <p:nvPr/>
        </p:nvPicPr>
        <p:blipFill>
          <a:blip r:embed="rId6">
            <a:alphaModFix/>
          </a:blip>
          <a:stretch>
            <a:fillRect/>
          </a:stretch>
        </p:blipFill>
        <p:spPr>
          <a:xfrm>
            <a:off x="1035975" y="3310351"/>
            <a:ext cx="4584126" cy="3380337"/>
          </a:xfrm>
          <a:prstGeom prst="rect">
            <a:avLst/>
          </a:prstGeom>
          <a:noFill/>
          <a:ln>
            <a:noFill/>
          </a:ln>
        </p:spPr>
      </p:pic>
      <p:pic>
        <p:nvPicPr>
          <p:cNvPr id="205" name="Google Shape;205;p15"/>
          <p:cNvPicPr preferRelativeResize="0"/>
          <p:nvPr/>
        </p:nvPicPr>
        <p:blipFill>
          <a:blip r:embed="rId7">
            <a:alphaModFix/>
          </a:blip>
          <a:stretch>
            <a:fillRect/>
          </a:stretch>
        </p:blipFill>
        <p:spPr>
          <a:xfrm>
            <a:off x="8040049" y="3248674"/>
            <a:ext cx="4598675" cy="3386583"/>
          </a:xfrm>
          <a:prstGeom prst="rect">
            <a:avLst/>
          </a:prstGeom>
          <a:noFill/>
          <a:ln>
            <a:noFill/>
          </a:ln>
        </p:spPr>
      </p:pic>
      <p:grpSp>
        <p:nvGrpSpPr>
          <p:cNvPr id="206" name="Google Shape;206;p15"/>
          <p:cNvGrpSpPr/>
          <p:nvPr/>
        </p:nvGrpSpPr>
        <p:grpSpPr>
          <a:xfrm>
            <a:off x="1028700" y="847457"/>
            <a:ext cx="271338" cy="133886"/>
            <a:chOff x="0" y="12700"/>
            <a:chExt cx="361785" cy="178515"/>
          </a:xfrm>
        </p:grpSpPr>
        <p:cxnSp>
          <p:nvCxnSpPr>
            <p:cNvPr id="207" name="Google Shape;207;p15"/>
            <p:cNvCxnSpPr/>
            <p:nvPr/>
          </p:nvCxnSpPr>
          <p:spPr>
            <a:xfrm>
              <a:off x="0" y="101958"/>
              <a:ext cx="361785" cy="0"/>
            </a:xfrm>
            <a:prstGeom prst="straightConnector1">
              <a:avLst/>
            </a:prstGeom>
            <a:noFill/>
            <a:ln cap="flat" cmpd="sng" w="25400">
              <a:solidFill>
                <a:srgbClr val="FFFFFF"/>
              </a:solidFill>
              <a:prstDash val="solid"/>
              <a:round/>
              <a:headEnd len="sm" w="sm" type="none"/>
              <a:tailEnd len="sm" w="sm" type="none"/>
            </a:ln>
          </p:spPr>
        </p:cxnSp>
        <p:cxnSp>
          <p:nvCxnSpPr>
            <p:cNvPr id="208" name="Google Shape;208;p15"/>
            <p:cNvCxnSpPr/>
            <p:nvPr/>
          </p:nvCxnSpPr>
          <p:spPr>
            <a:xfrm>
              <a:off x="0" y="12700"/>
              <a:ext cx="361785" cy="0"/>
            </a:xfrm>
            <a:prstGeom prst="straightConnector1">
              <a:avLst/>
            </a:prstGeom>
            <a:noFill/>
            <a:ln cap="flat" cmpd="sng" w="25400">
              <a:solidFill>
                <a:srgbClr val="FFFFFF"/>
              </a:solidFill>
              <a:prstDash val="solid"/>
              <a:round/>
              <a:headEnd len="sm" w="sm" type="none"/>
              <a:tailEnd len="sm" w="sm" type="none"/>
            </a:ln>
          </p:spPr>
        </p:cxnSp>
        <p:cxnSp>
          <p:nvCxnSpPr>
            <p:cNvPr id="209" name="Google Shape;209;p15"/>
            <p:cNvCxnSpPr/>
            <p:nvPr/>
          </p:nvCxnSpPr>
          <p:spPr>
            <a:xfrm>
              <a:off x="0" y="191215"/>
              <a:ext cx="361785" cy="0"/>
            </a:xfrm>
            <a:prstGeom prst="straightConnector1">
              <a:avLst/>
            </a:prstGeom>
            <a:noFill/>
            <a:ln cap="flat" cmpd="sng" w="25400">
              <a:solidFill>
                <a:srgbClr val="FFFFFF"/>
              </a:solidFill>
              <a:prstDash val="solid"/>
              <a:round/>
              <a:headEnd len="sm" w="sm" type="none"/>
              <a:tailEnd len="sm" w="sm" type="none"/>
            </a:ln>
          </p:spPr>
        </p:cxnSp>
      </p:grpSp>
      <p:sp>
        <p:nvSpPr>
          <p:cNvPr id="210" name="Google Shape;210;p15"/>
          <p:cNvSpPr txBox="1"/>
          <p:nvPr/>
        </p:nvSpPr>
        <p:spPr>
          <a:xfrm>
            <a:off x="14251903" y="7337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211" name="Google Shape;211;p15"/>
          <p:cNvSpPr txBox="1"/>
          <p:nvPr/>
        </p:nvSpPr>
        <p:spPr>
          <a:xfrm>
            <a:off x="16357926" y="733700"/>
            <a:ext cx="1132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212" name="Google Shape;212;p15"/>
          <p:cNvSpPr txBox="1"/>
          <p:nvPr/>
        </p:nvSpPr>
        <p:spPr>
          <a:xfrm>
            <a:off x="12232769" y="733695"/>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213" name="Google Shape;213;p15"/>
          <p:cNvSpPr txBox="1"/>
          <p:nvPr/>
        </p:nvSpPr>
        <p:spPr>
          <a:xfrm>
            <a:off x="10295357" y="733695"/>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214" name="Google Shape;214;p15"/>
          <p:cNvSpPr txBox="1"/>
          <p:nvPr/>
        </p:nvSpPr>
        <p:spPr>
          <a:xfrm>
            <a:off x="1028700" y="1584677"/>
            <a:ext cx="7861976" cy="897255"/>
          </a:xfrm>
          <a:prstGeom prst="rect">
            <a:avLst/>
          </a:prstGeom>
          <a:noFill/>
          <a:ln>
            <a:noFill/>
          </a:ln>
        </p:spPr>
        <p:txBody>
          <a:bodyPr anchorCtr="0" anchor="t" bIns="0" lIns="0" spcFirstLastPara="1" rIns="0" wrap="square" tIns="0">
            <a:spAutoFit/>
          </a:bodyPr>
          <a:lstStyle/>
          <a:p>
            <a:pPr indent="0" lvl="0" marL="0" marR="0" rtl="0" algn="l">
              <a:lnSpc>
                <a:spcPct val="92999"/>
              </a:lnSpc>
              <a:spcBef>
                <a:spcPts val="0"/>
              </a:spcBef>
              <a:spcAft>
                <a:spcPts val="0"/>
              </a:spcAft>
              <a:buNone/>
            </a:pPr>
            <a:r>
              <a:rPr b="0" i="0" lang="en-US" sz="6999" u="none" cap="none" strike="noStrike">
                <a:solidFill>
                  <a:srgbClr val="A20700"/>
                </a:solidFill>
                <a:latin typeface="Archivo Black"/>
                <a:ea typeface="Archivo Black"/>
                <a:cs typeface="Archivo Black"/>
                <a:sym typeface="Archivo Black"/>
              </a:rPr>
              <a:t>OUR COMPANY</a:t>
            </a:r>
            <a:endParaRPr/>
          </a:p>
        </p:txBody>
      </p:sp>
      <p:sp>
        <p:nvSpPr>
          <p:cNvPr id="215" name="Google Shape;215;p15"/>
          <p:cNvSpPr txBox="1"/>
          <p:nvPr/>
        </p:nvSpPr>
        <p:spPr>
          <a:xfrm>
            <a:off x="8314055" y="7519129"/>
            <a:ext cx="4584125"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A20700"/>
                </a:solidFill>
                <a:latin typeface="Archivo Black"/>
                <a:ea typeface="Archivo Black"/>
                <a:cs typeface="Archivo Black"/>
                <a:sym typeface="Archivo Black"/>
              </a:rPr>
              <a:t>WHAT WE DO? </a:t>
            </a:r>
            <a:endParaRPr/>
          </a:p>
        </p:txBody>
      </p:sp>
      <p:sp>
        <p:nvSpPr>
          <p:cNvPr id="216" name="Google Shape;216;p15"/>
          <p:cNvSpPr txBox="1"/>
          <p:nvPr/>
        </p:nvSpPr>
        <p:spPr>
          <a:xfrm>
            <a:off x="1028700" y="7519129"/>
            <a:ext cx="4584125"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A20700"/>
                </a:solidFill>
                <a:latin typeface="Archivo Black"/>
                <a:ea typeface="Archivo Black"/>
                <a:cs typeface="Archivo Black"/>
                <a:sym typeface="Archivo Black"/>
              </a:rPr>
              <a:t>WHO WE ARE?</a:t>
            </a:r>
            <a:endParaRPr/>
          </a:p>
        </p:txBody>
      </p:sp>
      <p:sp>
        <p:nvSpPr>
          <p:cNvPr id="217" name="Google Shape;217;p15"/>
          <p:cNvSpPr txBox="1"/>
          <p:nvPr/>
        </p:nvSpPr>
        <p:spPr>
          <a:xfrm>
            <a:off x="1028700" y="8122633"/>
            <a:ext cx="3073593"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Briefly elaborate on what you want to discuss. </a:t>
            </a:r>
            <a:endParaRPr/>
          </a:p>
        </p:txBody>
      </p:sp>
      <p:sp>
        <p:nvSpPr>
          <p:cNvPr id="218" name="Google Shape;218;p15"/>
          <p:cNvSpPr txBox="1"/>
          <p:nvPr/>
        </p:nvSpPr>
        <p:spPr>
          <a:xfrm>
            <a:off x="8314055" y="8122633"/>
            <a:ext cx="3073593"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Briefly elaborate on what you want to discuss.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16"/>
          <p:cNvPicPr preferRelativeResize="0"/>
          <p:nvPr/>
        </p:nvPicPr>
        <p:blipFill>
          <a:blip r:embed="rId3">
            <a:alphaModFix/>
          </a:blip>
          <a:stretch>
            <a:fillRect/>
          </a:stretch>
        </p:blipFill>
        <p:spPr>
          <a:xfrm>
            <a:off x="0" y="-166600"/>
            <a:ext cx="18512251" cy="10539701"/>
          </a:xfrm>
          <a:prstGeom prst="rect">
            <a:avLst/>
          </a:prstGeom>
          <a:noFill/>
          <a:ln>
            <a:noFill/>
          </a:ln>
        </p:spPr>
      </p:pic>
      <p:pic>
        <p:nvPicPr>
          <p:cNvPr id="224" name="Google Shape;224;p16"/>
          <p:cNvPicPr preferRelativeResize="0"/>
          <p:nvPr/>
        </p:nvPicPr>
        <p:blipFill>
          <a:blip r:embed="rId4">
            <a:alphaModFix/>
          </a:blip>
          <a:stretch>
            <a:fillRect/>
          </a:stretch>
        </p:blipFill>
        <p:spPr>
          <a:xfrm>
            <a:off x="332188" y="5143496"/>
            <a:ext cx="8479612" cy="4849850"/>
          </a:xfrm>
          <a:prstGeom prst="rect">
            <a:avLst/>
          </a:prstGeom>
          <a:noFill/>
          <a:ln>
            <a:noFill/>
          </a:ln>
        </p:spPr>
      </p:pic>
      <p:pic>
        <p:nvPicPr>
          <p:cNvPr id="225" name="Google Shape;225;p16"/>
          <p:cNvPicPr preferRelativeResize="0"/>
          <p:nvPr/>
        </p:nvPicPr>
        <p:blipFill>
          <a:blip r:embed="rId5">
            <a:alphaModFix/>
          </a:blip>
          <a:stretch>
            <a:fillRect/>
          </a:stretch>
        </p:blipFill>
        <p:spPr>
          <a:xfrm>
            <a:off x="162425" y="336342"/>
            <a:ext cx="7682676" cy="9786510"/>
          </a:xfrm>
          <a:prstGeom prst="rect">
            <a:avLst/>
          </a:prstGeom>
          <a:noFill/>
          <a:ln>
            <a:noFill/>
          </a:ln>
        </p:spPr>
      </p:pic>
      <p:pic>
        <p:nvPicPr>
          <p:cNvPr id="226" name="Google Shape;226;p16"/>
          <p:cNvPicPr preferRelativeResize="0"/>
          <p:nvPr/>
        </p:nvPicPr>
        <p:blipFill>
          <a:blip r:embed="rId6">
            <a:alphaModFix/>
          </a:blip>
          <a:stretch>
            <a:fillRect/>
          </a:stretch>
        </p:blipFill>
        <p:spPr>
          <a:xfrm>
            <a:off x="854419" y="3429000"/>
            <a:ext cx="5912993" cy="6216375"/>
          </a:xfrm>
          <a:prstGeom prst="rect">
            <a:avLst/>
          </a:prstGeom>
          <a:noFill/>
          <a:ln>
            <a:noFill/>
          </a:ln>
        </p:spPr>
      </p:pic>
      <p:grpSp>
        <p:nvGrpSpPr>
          <p:cNvPr id="227" name="Google Shape;227;p16"/>
          <p:cNvGrpSpPr/>
          <p:nvPr/>
        </p:nvGrpSpPr>
        <p:grpSpPr>
          <a:xfrm>
            <a:off x="7817431" y="2997765"/>
            <a:ext cx="4158154" cy="3063174"/>
            <a:chOff x="0" y="0"/>
            <a:chExt cx="19050000" cy="14033500"/>
          </a:xfrm>
        </p:grpSpPr>
        <p:sp>
          <p:nvSpPr>
            <p:cNvPr id="228" name="Google Shape;228;p16"/>
            <p:cNvSpPr/>
            <p:nvPr/>
          </p:nvSpPr>
          <p:spPr>
            <a:xfrm>
              <a:off x="1169582" y="1014439"/>
              <a:ext cx="16710835" cy="12004622"/>
            </a:xfrm>
            <a:custGeom>
              <a:rect b="b" l="l" r="r" t="t"/>
              <a:pathLst>
                <a:path extrusionOk="0" h="12004622" w="16710835">
                  <a:moveTo>
                    <a:pt x="0" y="0"/>
                  </a:moveTo>
                  <a:lnTo>
                    <a:pt x="16710835" y="0"/>
                  </a:lnTo>
                  <a:lnTo>
                    <a:pt x="16710835" y="12004622"/>
                  </a:lnTo>
                  <a:lnTo>
                    <a:pt x="0" y="12004622"/>
                  </a:lnTo>
                  <a:close/>
                </a:path>
              </a:pathLst>
            </a:custGeom>
            <a:solidFill>
              <a:srgbClr val="A20700"/>
            </a:solidFill>
            <a:ln cap="flat" cmpd="sng" w="12700">
              <a:solidFill>
                <a:srgbClr val="000000"/>
              </a:solidFill>
              <a:prstDash val="solid"/>
              <a:round/>
              <a:headEnd len="sm" w="sm" type="none"/>
              <a:tailEnd len="sm" w="sm" type="none"/>
            </a:ln>
          </p:spPr>
        </p:sp>
        <p:sp>
          <p:nvSpPr>
            <p:cNvPr id="229" name="Google Shape;229;p16"/>
            <p:cNvSpPr/>
            <p:nvPr/>
          </p:nvSpPr>
          <p:spPr>
            <a:xfrm>
              <a:off x="0" y="0"/>
              <a:ext cx="19050000" cy="14033500"/>
            </a:xfrm>
            <a:custGeom>
              <a:rect b="b" l="l" r="r" t="t"/>
              <a:pathLst>
                <a:path extrusionOk="0" h="14033500" w="19050000">
                  <a:moveTo>
                    <a:pt x="0" y="0"/>
                  </a:moveTo>
                  <a:lnTo>
                    <a:pt x="19050000" y="0"/>
                  </a:lnTo>
                  <a:lnTo>
                    <a:pt x="19050000" y="14033500"/>
                  </a:lnTo>
                  <a:lnTo>
                    <a:pt x="0" y="14033500"/>
                  </a:lnTo>
                  <a:close/>
                </a:path>
              </a:pathLst>
            </a:custGeom>
            <a:blipFill rotWithShape="1">
              <a:blip r:embed="rId7">
                <a:alphaModFix/>
              </a:blip>
              <a:stretch>
                <a:fillRect b="-224" l="0" r="0" t="-225"/>
              </a:stretch>
            </a:blipFill>
            <a:ln>
              <a:noFill/>
            </a:ln>
          </p:spPr>
        </p:sp>
      </p:grpSp>
      <p:grpSp>
        <p:nvGrpSpPr>
          <p:cNvPr id="230" name="Google Shape;230;p16"/>
          <p:cNvGrpSpPr/>
          <p:nvPr/>
        </p:nvGrpSpPr>
        <p:grpSpPr>
          <a:xfrm>
            <a:off x="13349555" y="2997765"/>
            <a:ext cx="4158154" cy="3063174"/>
            <a:chOff x="0" y="0"/>
            <a:chExt cx="19050000" cy="14033500"/>
          </a:xfrm>
        </p:grpSpPr>
        <p:sp>
          <p:nvSpPr>
            <p:cNvPr id="231" name="Google Shape;231;p16"/>
            <p:cNvSpPr/>
            <p:nvPr/>
          </p:nvSpPr>
          <p:spPr>
            <a:xfrm>
              <a:off x="1169582" y="1014439"/>
              <a:ext cx="16710835" cy="12004622"/>
            </a:xfrm>
            <a:custGeom>
              <a:rect b="b" l="l" r="r" t="t"/>
              <a:pathLst>
                <a:path extrusionOk="0" h="12004622" w="16710835">
                  <a:moveTo>
                    <a:pt x="0" y="0"/>
                  </a:moveTo>
                  <a:lnTo>
                    <a:pt x="16710835" y="0"/>
                  </a:lnTo>
                  <a:lnTo>
                    <a:pt x="16710835" y="12004622"/>
                  </a:lnTo>
                  <a:lnTo>
                    <a:pt x="0" y="12004622"/>
                  </a:lnTo>
                  <a:close/>
                </a:path>
              </a:pathLst>
            </a:custGeom>
            <a:solidFill>
              <a:srgbClr val="A20700"/>
            </a:solidFill>
            <a:ln cap="flat" cmpd="sng" w="12700">
              <a:solidFill>
                <a:srgbClr val="000000"/>
              </a:solidFill>
              <a:prstDash val="solid"/>
              <a:round/>
              <a:headEnd len="sm" w="sm" type="none"/>
              <a:tailEnd len="sm" w="sm" type="none"/>
            </a:ln>
          </p:spPr>
        </p:sp>
        <p:sp>
          <p:nvSpPr>
            <p:cNvPr id="232" name="Google Shape;232;p16"/>
            <p:cNvSpPr/>
            <p:nvPr/>
          </p:nvSpPr>
          <p:spPr>
            <a:xfrm>
              <a:off x="0" y="0"/>
              <a:ext cx="19050000" cy="14033500"/>
            </a:xfrm>
            <a:custGeom>
              <a:rect b="b" l="l" r="r" t="t"/>
              <a:pathLst>
                <a:path extrusionOk="0" h="14033500" w="19050000">
                  <a:moveTo>
                    <a:pt x="0" y="0"/>
                  </a:moveTo>
                  <a:lnTo>
                    <a:pt x="19050000" y="0"/>
                  </a:lnTo>
                  <a:lnTo>
                    <a:pt x="19050000" y="14033500"/>
                  </a:lnTo>
                  <a:lnTo>
                    <a:pt x="0" y="14033500"/>
                  </a:lnTo>
                  <a:close/>
                </a:path>
              </a:pathLst>
            </a:custGeom>
            <a:blipFill rotWithShape="1">
              <a:blip r:embed="rId7">
                <a:alphaModFix/>
              </a:blip>
              <a:stretch>
                <a:fillRect b="-224" l="0" r="0" t="-225"/>
              </a:stretch>
            </a:blipFill>
            <a:ln>
              <a:noFill/>
            </a:ln>
          </p:spPr>
        </p:sp>
      </p:grpSp>
      <p:grpSp>
        <p:nvGrpSpPr>
          <p:cNvPr id="233" name="Google Shape;233;p16"/>
          <p:cNvGrpSpPr/>
          <p:nvPr/>
        </p:nvGrpSpPr>
        <p:grpSpPr>
          <a:xfrm>
            <a:off x="1028700" y="847457"/>
            <a:ext cx="271338" cy="133886"/>
            <a:chOff x="0" y="12700"/>
            <a:chExt cx="361785" cy="178515"/>
          </a:xfrm>
        </p:grpSpPr>
        <p:cxnSp>
          <p:nvCxnSpPr>
            <p:cNvPr id="234" name="Google Shape;234;p16"/>
            <p:cNvCxnSpPr/>
            <p:nvPr/>
          </p:nvCxnSpPr>
          <p:spPr>
            <a:xfrm>
              <a:off x="0" y="101958"/>
              <a:ext cx="361785" cy="0"/>
            </a:xfrm>
            <a:prstGeom prst="straightConnector1">
              <a:avLst/>
            </a:prstGeom>
            <a:noFill/>
            <a:ln cap="flat" cmpd="sng" w="25400">
              <a:solidFill>
                <a:srgbClr val="FFFFFF"/>
              </a:solidFill>
              <a:prstDash val="solid"/>
              <a:round/>
              <a:headEnd len="sm" w="sm" type="none"/>
              <a:tailEnd len="sm" w="sm" type="none"/>
            </a:ln>
          </p:spPr>
        </p:cxnSp>
        <p:cxnSp>
          <p:nvCxnSpPr>
            <p:cNvPr id="235" name="Google Shape;235;p16"/>
            <p:cNvCxnSpPr/>
            <p:nvPr/>
          </p:nvCxnSpPr>
          <p:spPr>
            <a:xfrm>
              <a:off x="0" y="12700"/>
              <a:ext cx="361785" cy="0"/>
            </a:xfrm>
            <a:prstGeom prst="straightConnector1">
              <a:avLst/>
            </a:prstGeom>
            <a:noFill/>
            <a:ln cap="flat" cmpd="sng" w="25400">
              <a:solidFill>
                <a:srgbClr val="FFFFFF"/>
              </a:solidFill>
              <a:prstDash val="solid"/>
              <a:round/>
              <a:headEnd len="sm" w="sm" type="none"/>
              <a:tailEnd len="sm" w="sm" type="none"/>
            </a:ln>
          </p:spPr>
        </p:cxnSp>
        <p:cxnSp>
          <p:nvCxnSpPr>
            <p:cNvPr id="236" name="Google Shape;236;p16"/>
            <p:cNvCxnSpPr/>
            <p:nvPr/>
          </p:nvCxnSpPr>
          <p:spPr>
            <a:xfrm>
              <a:off x="0" y="191215"/>
              <a:ext cx="361785" cy="0"/>
            </a:xfrm>
            <a:prstGeom prst="straightConnector1">
              <a:avLst/>
            </a:prstGeom>
            <a:noFill/>
            <a:ln cap="flat" cmpd="sng" w="25400">
              <a:solidFill>
                <a:srgbClr val="FFFFFF"/>
              </a:solidFill>
              <a:prstDash val="solid"/>
              <a:round/>
              <a:headEnd len="sm" w="sm" type="none"/>
              <a:tailEnd len="sm" w="sm" type="none"/>
            </a:ln>
          </p:spPr>
        </p:cxnSp>
      </p:grpSp>
      <p:sp>
        <p:nvSpPr>
          <p:cNvPr id="237" name="Google Shape;237;p16"/>
          <p:cNvSpPr txBox="1"/>
          <p:nvPr/>
        </p:nvSpPr>
        <p:spPr>
          <a:xfrm>
            <a:off x="14251902" y="7337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238" name="Google Shape;238;p16"/>
          <p:cNvSpPr txBox="1"/>
          <p:nvPr/>
        </p:nvSpPr>
        <p:spPr>
          <a:xfrm>
            <a:off x="16357926" y="733700"/>
            <a:ext cx="1157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239" name="Google Shape;239;p16"/>
          <p:cNvSpPr txBox="1"/>
          <p:nvPr/>
        </p:nvSpPr>
        <p:spPr>
          <a:xfrm>
            <a:off x="12232769" y="733695"/>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240" name="Google Shape;240;p16"/>
          <p:cNvSpPr txBox="1"/>
          <p:nvPr/>
        </p:nvSpPr>
        <p:spPr>
          <a:xfrm>
            <a:off x="10295357" y="733695"/>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241" name="Google Shape;241;p16"/>
          <p:cNvSpPr txBox="1"/>
          <p:nvPr/>
        </p:nvSpPr>
        <p:spPr>
          <a:xfrm>
            <a:off x="7648645" y="1824071"/>
            <a:ext cx="4584000" cy="1002000"/>
          </a:xfrm>
          <a:prstGeom prst="rect">
            <a:avLst/>
          </a:prstGeom>
          <a:noFill/>
          <a:ln>
            <a:noFill/>
          </a:ln>
        </p:spPr>
        <p:txBody>
          <a:bodyPr anchorCtr="0" anchor="t" bIns="0" lIns="0" spcFirstLastPara="1" rIns="0" wrap="square" tIns="0">
            <a:spAutoFit/>
          </a:bodyPr>
          <a:lstStyle/>
          <a:p>
            <a:pPr indent="0" lvl="0" marL="0" marR="0" rtl="0" algn="l">
              <a:lnSpc>
                <a:spcPct val="92999"/>
              </a:lnSpc>
              <a:spcBef>
                <a:spcPts val="0"/>
              </a:spcBef>
              <a:spcAft>
                <a:spcPts val="0"/>
              </a:spcAft>
              <a:buNone/>
            </a:pPr>
            <a:r>
              <a:rPr b="0" i="0" lang="en-US" sz="6999" u="none" cap="none" strike="noStrike">
                <a:solidFill>
                  <a:srgbClr val="A20700"/>
                </a:solidFill>
                <a:latin typeface="Archivo Black"/>
                <a:ea typeface="Archivo Black"/>
                <a:cs typeface="Archivo Black"/>
                <a:sym typeface="Archivo Black"/>
              </a:rPr>
              <a:t>MISSION</a:t>
            </a:r>
            <a:endParaRPr/>
          </a:p>
        </p:txBody>
      </p:sp>
      <p:sp>
        <p:nvSpPr>
          <p:cNvPr id="242" name="Google Shape;242;p16"/>
          <p:cNvSpPr txBox="1"/>
          <p:nvPr/>
        </p:nvSpPr>
        <p:spPr>
          <a:xfrm>
            <a:off x="13597964" y="1821608"/>
            <a:ext cx="3661336" cy="897255"/>
          </a:xfrm>
          <a:prstGeom prst="rect">
            <a:avLst/>
          </a:prstGeom>
          <a:noFill/>
          <a:ln>
            <a:noFill/>
          </a:ln>
        </p:spPr>
        <p:txBody>
          <a:bodyPr anchorCtr="0" anchor="t" bIns="0" lIns="0" spcFirstLastPara="1" rIns="0" wrap="square" tIns="0">
            <a:spAutoFit/>
          </a:bodyPr>
          <a:lstStyle/>
          <a:p>
            <a:pPr indent="0" lvl="0" marL="0" marR="0" rtl="0" algn="l">
              <a:lnSpc>
                <a:spcPct val="92999"/>
              </a:lnSpc>
              <a:spcBef>
                <a:spcPts val="0"/>
              </a:spcBef>
              <a:spcAft>
                <a:spcPts val="0"/>
              </a:spcAft>
              <a:buNone/>
            </a:pPr>
            <a:r>
              <a:rPr b="0" i="0" lang="en-US" sz="6999" u="none" cap="none" strike="noStrike">
                <a:solidFill>
                  <a:srgbClr val="A20700"/>
                </a:solidFill>
                <a:latin typeface="Archivo Black"/>
                <a:ea typeface="Archivo Black"/>
                <a:cs typeface="Archivo Black"/>
                <a:sym typeface="Archivo Black"/>
              </a:rPr>
              <a:t>VISION</a:t>
            </a:r>
            <a:endParaRPr/>
          </a:p>
        </p:txBody>
      </p:sp>
      <p:sp>
        <p:nvSpPr>
          <p:cNvPr id="243" name="Google Shape;243;p16"/>
          <p:cNvSpPr txBox="1"/>
          <p:nvPr/>
        </p:nvSpPr>
        <p:spPr>
          <a:xfrm>
            <a:off x="8095891" y="6292215"/>
            <a:ext cx="4137000" cy="2925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Arimo"/>
                <a:ea typeface="Arimo"/>
                <a:cs typeface="Arimo"/>
                <a:sym typeface="Arimo"/>
              </a:rPr>
              <a:t>Embarking on a mission is a journey filled with purpose and determination. It is a quest to achieve a goal, to make a difference, to leave a mark on the world. A mission calls for courage, resilience, and unwavering commitment. </a:t>
            </a:r>
            <a:endParaRPr/>
          </a:p>
        </p:txBody>
      </p:sp>
      <p:sp>
        <p:nvSpPr>
          <p:cNvPr id="244" name="Google Shape;244;p16"/>
          <p:cNvSpPr txBox="1"/>
          <p:nvPr/>
        </p:nvSpPr>
        <p:spPr>
          <a:xfrm>
            <a:off x="13597964" y="6292215"/>
            <a:ext cx="3917700" cy="2925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Arimo"/>
                <a:ea typeface="Arimo"/>
                <a:cs typeface="Arimo"/>
                <a:sym typeface="Arimo"/>
              </a:rPr>
              <a:t>Vision is the guiding force that propels us forward, illuminating the path towards our aspirations and goals. It is the clear image of what we wish to achieve, a beacon of hope in times of uncertainty. With a strong vision, we are able to set </a:t>
            </a:r>
            <a:r>
              <a:rPr lang="en-US" sz="2100">
                <a:solidFill>
                  <a:srgbClr val="FFFFFF"/>
                </a:solidFill>
                <a:latin typeface="Arimo"/>
                <a:ea typeface="Arimo"/>
                <a:cs typeface="Arimo"/>
                <a:sym typeface="Arimo"/>
              </a:rPr>
              <a:t>our sights</a:t>
            </a:r>
            <a:r>
              <a:rPr b="0" i="0" lang="en-US" sz="2100" u="none" cap="none" strike="noStrike">
                <a:solidFill>
                  <a:srgbClr val="FFFFFF"/>
                </a:solidFill>
                <a:latin typeface="Arimo"/>
                <a:ea typeface="Arimo"/>
                <a:cs typeface="Arimo"/>
                <a:sym typeface="Arimo"/>
              </a:rPr>
              <a:t>. </a:t>
            </a:r>
            <a:endParaRPr/>
          </a:p>
        </p:txBody>
      </p:sp>
      <p:pic>
        <p:nvPicPr>
          <p:cNvPr id="245" name="Google Shape;245;p16"/>
          <p:cNvPicPr preferRelativeResize="0"/>
          <p:nvPr/>
        </p:nvPicPr>
        <p:blipFill>
          <a:blip r:embed="rId8">
            <a:alphaModFix/>
          </a:blip>
          <a:stretch>
            <a:fillRect/>
          </a:stretch>
        </p:blipFill>
        <p:spPr>
          <a:xfrm>
            <a:off x="9271325" y="3859326"/>
            <a:ext cx="1338787" cy="1369700"/>
          </a:xfrm>
          <a:prstGeom prst="rect">
            <a:avLst/>
          </a:prstGeom>
          <a:noFill/>
          <a:ln>
            <a:noFill/>
          </a:ln>
        </p:spPr>
      </p:pic>
      <p:pic>
        <p:nvPicPr>
          <p:cNvPr id="246" name="Google Shape;246;p16"/>
          <p:cNvPicPr preferRelativeResize="0"/>
          <p:nvPr/>
        </p:nvPicPr>
        <p:blipFill>
          <a:blip r:embed="rId9">
            <a:alphaModFix/>
          </a:blip>
          <a:stretch>
            <a:fillRect/>
          </a:stretch>
        </p:blipFill>
        <p:spPr>
          <a:xfrm>
            <a:off x="14637725" y="3714638"/>
            <a:ext cx="1581825" cy="15818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p17"/>
          <p:cNvPicPr preferRelativeResize="0"/>
          <p:nvPr/>
        </p:nvPicPr>
        <p:blipFill>
          <a:blip r:embed="rId3">
            <a:alphaModFix/>
          </a:blip>
          <a:stretch>
            <a:fillRect/>
          </a:stretch>
        </p:blipFill>
        <p:spPr>
          <a:xfrm>
            <a:off x="-206675" y="-136225"/>
            <a:ext cx="18570875" cy="10573075"/>
          </a:xfrm>
          <a:prstGeom prst="rect">
            <a:avLst/>
          </a:prstGeom>
          <a:noFill/>
          <a:ln>
            <a:noFill/>
          </a:ln>
        </p:spPr>
      </p:pic>
      <p:pic>
        <p:nvPicPr>
          <p:cNvPr id="252" name="Google Shape;252;p17"/>
          <p:cNvPicPr preferRelativeResize="0"/>
          <p:nvPr/>
        </p:nvPicPr>
        <p:blipFill>
          <a:blip r:embed="rId4">
            <a:alphaModFix/>
          </a:blip>
          <a:stretch>
            <a:fillRect/>
          </a:stretch>
        </p:blipFill>
        <p:spPr>
          <a:xfrm>
            <a:off x="9596201" y="-2106412"/>
            <a:ext cx="19552927" cy="13538100"/>
          </a:xfrm>
          <a:prstGeom prst="rect">
            <a:avLst/>
          </a:prstGeom>
          <a:noFill/>
          <a:ln>
            <a:noFill/>
          </a:ln>
        </p:spPr>
      </p:pic>
      <p:grpSp>
        <p:nvGrpSpPr>
          <p:cNvPr id="253" name="Google Shape;253;p17"/>
          <p:cNvGrpSpPr/>
          <p:nvPr/>
        </p:nvGrpSpPr>
        <p:grpSpPr>
          <a:xfrm>
            <a:off x="1028700" y="847457"/>
            <a:ext cx="271338" cy="133886"/>
            <a:chOff x="0" y="12700"/>
            <a:chExt cx="361785" cy="178515"/>
          </a:xfrm>
        </p:grpSpPr>
        <p:cxnSp>
          <p:nvCxnSpPr>
            <p:cNvPr id="254" name="Google Shape;254;p17"/>
            <p:cNvCxnSpPr/>
            <p:nvPr/>
          </p:nvCxnSpPr>
          <p:spPr>
            <a:xfrm>
              <a:off x="0" y="101958"/>
              <a:ext cx="361785" cy="0"/>
            </a:xfrm>
            <a:prstGeom prst="straightConnector1">
              <a:avLst/>
            </a:prstGeom>
            <a:noFill/>
            <a:ln cap="flat" cmpd="sng" w="25400">
              <a:solidFill>
                <a:srgbClr val="FFFFFF"/>
              </a:solidFill>
              <a:prstDash val="solid"/>
              <a:round/>
              <a:headEnd len="sm" w="sm" type="none"/>
              <a:tailEnd len="sm" w="sm" type="none"/>
            </a:ln>
          </p:spPr>
        </p:cxnSp>
        <p:cxnSp>
          <p:nvCxnSpPr>
            <p:cNvPr id="255" name="Google Shape;255;p17"/>
            <p:cNvCxnSpPr/>
            <p:nvPr/>
          </p:nvCxnSpPr>
          <p:spPr>
            <a:xfrm>
              <a:off x="0" y="12700"/>
              <a:ext cx="361785" cy="0"/>
            </a:xfrm>
            <a:prstGeom prst="straightConnector1">
              <a:avLst/>
            </a:prstGeom>
            <a:noFill/>
            <a:ln cap="flat" cmpd="sng" w="25400">
              <a:solidFill>
                <a:srgbClr val="FFFFFF"/>
              </a:solidFill>
              <a:prstDash val="solid"/>
              <a:round/>
              <a:headEnd len="sm" w="sm" type="none"/>
              <a:tailEnd len="sm" w="sm" type="none"/>
            </a:ln>
          </p:spPr>
        </p:cxnSp>
        <p:cxnSp>
          <p:nvCxnSpPr>
            <p:cNvPr id="256" name="Google Shape;256;p17"/>
            <p:cNvCxnSpPr/>
            <p:nvPr/>
          </p:nvCxnSpPr>
          <p:spPr>
            <a:xfrm>
              <a:off x="0" y="191215"/>
              <a:ext cx="361785" cy="0"/>
            </a:xfrm>
            <a:prstGeom prst="straightConnector1">
              <a:avLst/>
            </a:prstGeom>
            <a:noFill/>
            <a:ln cap="flat" cmpd="sng" w="25400">
              <a:solidFill>
                <a:srgbClr val="FFFFFF"/>
              </a:solidFill>
              <a:prstDash val="solid"/>
              <a:round/>
              <a:headEnd len="sm" w="sm" type="none"/>
              <a:tailEnd len="sm" w="sm" type="none"/>
            </a:ln>
          </p:spPr>
        </p:cxnSp>
      </p:grpSp>
      <p:sp>
        <p:nvSpPr>
          <p:cNvPr id="257" name="Google Shape;257;p17"/>
          <p:cNvSpPr txBox="1"/>
          <p:nvPr/>
        </p:nvSpPr>
        <p:spPr>
          <a:xfrm>
            <a:off x="14251904" y="733700"/>
            <a:ext cx="1022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258" name="Google Shape;258;p17"/>
          <p:cNvSpPr txBox="1"/>
          <p:nvPr/>
        </p:nvSpPr>
        <p:spPr>
          <a:xfrm>
            <a:off x="16357926" y="733700"/>
            <a:ext cx="1022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259" name="Google Shape;259;p17"/>
          <p:cNvSpPr txBox="1"/>
          <p:nvPr/>
        </p:nvSpPr>
        <p:spPr>
          <a:xfrm>
            <a:off x="12232769" y="733695"/>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260" name="Google Shape;260;p17"/>
          <p:cNvSpPr txBox="1"/>
          <p:nvPr/>
        </p:nvSpPr>
        <p:spPr>
          <a:xfrm>
            <a:off x="10295357" y="733695"/>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261" name="Google Shape;261;p17"/>
          <p:cNvSpPr txBox="1"/>
          <p:nvPr/>
        </p:nvSpPr>
        <p:spPr>
          <a:xfrm>
            <a:off x="1028700" y="1821307"/>
            <a:ext cx="7932600" cy="1002000"/>
          </a:xfrm>
          <a:prstGeom prst="rect">
            <a:avLst/>
          </a:prstGeom>
          <a:noFill/>
          <a:ln>
            <a:noFill/>
          </a:ln>
        </p:spPr>
        <p:txBody>
          <a:bodyPr anchorCtr="0" anchor="t" bIns="0" lIns="0" spcFirstLastPara="1" rIns="0" wrap="square" tIns="0">
            <a:spAutoFit/>
          </a:bodyPr>
          <a:lstStyle/>
          <a:p>
            <a:pPr indent="0" lvl="0" marL="0" marR="0" rtl="0" algn="l">
              <a:lnSpc>
                <a:spcPct val="92999"/>
              </a:lnSpc>
              <a:spcBef>
                <a:spcPts val="0"/>
              </a:spcBef>
              <a:spcAft>
                <a:spcPts val="0"/>
              </a:spcAft>
              <a:buNone/>
            </a:pPr>
            <a:r>
              <a:rPr b="0" i="0" lang="en-US" sz="6999" u="none" cap="none" strike="noStrike">
                <a:solidFill>
                  <a:srgbClr val="A20700"/>
                </a:solidFill>
                <a:latin typeface="Archivo Black"/>
                <a:ea typeface="Archivo Black"/>
                <a:cs typeface="Archivo Black"/>
                <a:sym typeface="Archivo Black"/>
              </a:rPr>
              <a:t>OUR PROJECTS</a:t>
            </a:r>
            <a:endParaRPr/>
          </a:p>
        </p:txBody>
      </p:sp>
      <p:sp>
        <p:nvSpPr>
          <p:cNvPr id="262" name="Google Shape;262;p17"/>
          <p:cNvSpPr txBox="1"/>
          <p:nvPr/>
        </p:nvSpPr>
        <p:spPr>
          <a:xfrm>
            <a:off x="1164369" y="3159745"/>
            <a:ext cx="7796841" cy="51949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At our core, we are driven by a passion for innovation and a commitment to excellence in all that we do. Our projects embody our dedication to creating impactful solutions that make a difference in the world. From groundbreaking technological advancements to community-driven initiatives, each project we undertake is a testament to our belief in the power of creativity and collaboration.</a:t>
            </a:r>
            <a:endParaRPr/>
          </a:p>
          <a:p>
            <a:pPr indent="0" lvl="0" marL="0" marR="0" rtl="0" algn="l">
              <a:lnSpc>
                <a:spcPct val="140000"/>
              </a:lnSpc>
              <a:spcBef>
                <a:spcPts val="0"/>
              </a:spcBef>
              <a:spcAft>
                <a:spcPts val="0"/>
              </a:spcAft>
              <a:buNone/>
            </a:pPr>
            <a:r>
              <a:t/>
            </a:r>
            <a:endParaRPr b="0" i="0" sz="2100" u="none" cap="none" strike="noStrike">
              <a:solidFill>
                <a:srgbClr val="FFFFFF"/>
              </a:solidFill>
              <a:latin typeface="Arimo"/>
              <a:ea typeface="Arimo"/>
              <a:cs typeface="Arimo"/>
              <a:sym typeface="Arimo"/>
            </a:endParaRPr>
          </a:p>
          <a:p>
            <a:pPr indent="0" lvl="0" marL="0" marR="0" rtl="0" algn="l">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We strive to push the boundaries of what is possible, constantly seeking new ways to address challenges and improve lives. Our diverse portfolio reflects our unwavering determination to tackle complex problems with fresh perspectives and unwavering dedication. With each new project, we embrace the opportunity to learn, grow, and make a positive impact on the world around us.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p18"/>
          <p:cNvPicPr preferRelativeResize="0"/>
          <p:nvPr/>
        </p:nvPicPr>
        <p:blipFill>
          <a:blip r:embed="rId3">
            <a:alphaModFix/>
          </a:blip>
          <a:stretch>
            <a:fillRect/>
          </a:stretch>
        </p:blipFill>
        <p:spPr>
          <a:xfrm>
            <a:off x="109800" y="0"/>
            <a:ext cx="18288000" cy="10412027"/>
          </a:xfrm>
          <a:prstGeom prst="rect">
            <a:avLst/>
          </a:prstGeom>
          <a:noFill/>
          <a:ln>
            <a:noFill/>
          </a:ln>
        </p:spPr>
      </p:pic>
      <p:grpSp>
        <p:nvGrpSpPr>
          <p:cNvPr id="268" name="Google Shape;268;p18"/>
          <p:cNvGrpSpPr/>
          <p:nvPr/>
        </p:nvGrpSpPr>
        <p:grpSpPr>
          <a:xfrm>
            <a:off x="1028700" y="847457"/>
            <a:ext cx="271338" cy="133886"/>
            <a:chOff x="0" y="12700"/>
            <a:chExt cx="361785" cy="178515"/>
          </a:xfrm>
        </p:grpSpPr>
        <p:cxnSp>
          <p:nvCxnSpPr>
            <p:cNvPr id="269" name="Google Shape;269;p18"/>
            <p:cNvCxnSpPr/>
            <p:nvPr/>
          </p:nvCxnSpPr>
          <p:spPr>
            <a:xfrm>
              <a:off x="0" y="101958"/>
              <a:ext cx="361785" cy="0"/>
            </a:xfrm>
            <a:prstGeom prst="straightConnector1">
              <a:avLst/>
            </a:prstGeom>
            <a:noFill/>
            <a:ln cap="flat" cmpd="sng" w="25400">
              <a:solidFill>
                <a:srgbClr val="FFFFFF"/>
              </a:solidFill>
              <a:prstDash val="solid"/>
              <a:round/>
              <a:headEnd len="sm" w="sm" type="none"/>
              <a:tailEnd len="sm" w="sm" type="none"/>
            </a:ln>
          </p:spPr>
        </p:cxnSp>
        <p:cxnSp>
          <p:nvCxnSpPr>
            <p:cNvPr id="270" name="Google Shape;270;p18"/>
            <p:cNvCxnSpPr/>
            <p:nvPr/>
          </p:nvCxnSpPr>
          <p:spPr>
            <a:xfrm>
              <a:off x="0" y="12700"/>
              <a:ext cx="361785" cy="0"/>
            </a:xfrm>
            <a:prstGeom prst="straightConnector1">
              <a:avLst/>
            </a:prstGeom>
            <a:noFill/>
            <a:ln cap="flat" cmpd="sng" w="25400">
              <a:solidFill>
                <a:srgbClr val="FFFFFF"/>
              </a:solidFill>
              <a:prstDash val="solid"/>
              <a:round/>
              <a:headEnd len="sm" w="sm" type="none"/>
              <a:tailEnd len="sm" w="sm" type="none"/>
            </a:ln>
          </p:spPr>
        </p:cxnSp>
        <p:cxnSp>
          <p:nvCxnSpPr>
            <p:cNvPr id="271" name="Google Shape;271;p18"/>
            <p:cNvCxnSpPr/>
            <p:nvPr/>
          </p:nvCxnSpPr>
          <p:spPr>
            <a:xfrm>
              <a:off x="0" y="191215"/>
              <a:ext cx="361785" cy="0"/>
            </a:xfrm>
            <a:prstGeom prst="straightConnector1">
              <a:avLst/>
            </a:prstGeom>
            <a:noFill/>
            <a:ln cap="flat" cmpd="sng" w="25400">
              <a:solidFill>
                <a:srgbClr val="FFFFFF"/>
              </a:solidFill>
              <a:prstDash val="solid"/>
              <a:round/>
              <a:headEnd len="sm" w="sm" type="none"/>
              <a:tailEnd len="sm" w="sm" type="none"/>
            </a:ln>
          </p:spPr>
        </p:cxnSp>
      </p:grpSp>
      <p:sp>
        <p:nvSpPr>
          <p:cNvPr id="272" name="Google Shape;272;p18"/>
          <p:cNvSpPr txBox="1"/>
          <p:nvPr/>
        </p:nvSpPr>
        <p:spPr>
          <a:xfrm>
            <a:off x="9884446" y="4006660"/>
            <a:ext cx="4032753"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A20700"/>
                </a:solidFill>
                <a:latin typeface="Archivo Black"/>
                <a:ea typeface="Archivo Black"/>
                <a:cs typeface="Archivo Black"/>
                <a:sym typeface="Archivo Black"/>
              </a:rPr>
              <a:t>SERVICE TWO</a:t>
            </a:r>
            <a:endParaRPr/>
          </a:p>
        </p:txBody>
      </p:sp>
      <p:grpSp>
        <p:nvGrpSpPr>
          <p:cNvPr id="273" name="Google Shape;273;p18"/>
          <p:cNvGrpSpPr/>
          <p:nvPr/>
        </p:nvGrpSpPr>
        <p:grpSpPr>
          <a:xfrm>
            <a:off x="1028700" y="3854260"/>
            <a:ext cx="1947783" cy="1434867"/>
            <a:chOff x="0" y="0"/>
            <a:chExt cx="19050000" cy="14033500"/>
          </a:xfrm>
        </p:grpSpPr>
        <p:sp>
          <p:nvSpPr>
            <p:cNvPr id="274" name="Google Shape;274;p18"/>
            <p:cNvSpPr/>
            <p:nvPr/>
          </p:nvSpPr>
          <p:spPr>
            <a:xfrm>
              <a:off x="1169582" y="1014439"/>
              <a:ext cx="16710835" cy="12004622"/>
            </a:xfrm>
            <a:custGeom>
              <a:rect b="b" l="l" r="r" t="t"/>
              <a:pathLst>
                <a:path extrusionOk="0" h="12004622" w="16710835">
                  <a:moveTo>
                    <a:pt x="0" y="0"/>
                  </a:moveTo>
                  <a:lnTo>
                    <a:pt x="16710835" y="0"/>
                  </a:lnTo>
                  <a:lnTo>
                    <a:pt x="16710835" y="12004622"/>
                  </a:lnTo>
                  <a:lnTo>
                    <a:pt x="0" y="12004622"/>
                  </a:lnTo>
                  <a:close/>
                </a:path>
              </a:pathLst>
            </a:custGeom>
            <a:solidFill>
              <a:srgbClr val="A20700"/>
            </a:solidFill>
            <a:ln cap="flat" cmpd="sng" w="12700">
              <a:solidFill>
                <a:srgbClr val="000000"/>
              </a:solidFill>
              <a:prstDash val="solid"/>
              <a:round/>
              <a:headEnd len="sm" w="sm" type="none"/>
              <a:tailEnd len="sm" w="sm" type="none"/>
            </a:ln>
          </p:spPr>
        </p:sp>
        <p:sp>
          <p:nvSpPr>
            <p:cNvPr id="275" name="Google Shape;275;p18"/>
            <p:cNvSpPr/>
            <p:nvPr/>
          </p:nvSpPr>
          <p:spPr>
            <a:xfrm>
              <a:off x="0" y="0"/>
              <a:ext cx="19050000" cy="14033500"/>
            </a:xfrm>
            <a:custGeom>
              <a:rect b="b" l="l" r="r" t="t"/>
              <a:pathLst>
                <a:path extrusionOk="0" h="14033500" w="19050000">
                  <a:moveTo>
                    <a:pt x="0" y="0"/>
                  </a:moveTo>
                  <a:lnTo>
                    <a:pt x="19050000" y="0"/>
                  </a:lnTo>
                  <a:lnTo>
                    <a:pt x="19050000" y="14033500"/>
                  </a:lnTo>
                  <a:lnTo>
                    <a:pt x="0" y="14033500"/>
                  </a:lnTo>
                  <a:close/>
                </a:path>
              </a:pathLst>
            </a:custGeom>
            <a:blipFill rotWithShape="1">
              <a:blip r:embed="rId4">
                <a:alphaModFix/>
              </a:blip>
              <a:stretch>
                <a:fillRect b="-224" l="0" r="0" t="-225"/>
              </a:stretch>
            </a:blipFill>
            <a:ln>
              <a:noFill/>
            </a:ln>
          </p:spPr>
        </p:sp>
      </p:grpSp>
      <p:grpSp>
        <p:nvGrpSpPr>
          <p:cNvPr id="276" name="Google Shape;276;p18"/>
          <p:cNvGrpSpPr/>
          <p:nvPr/>
        </p:nvGrpSpPr>
        <p:grpSpPr>
          <a:xfrm>
            <a:off x="7669963" y="3825167"/>
            <a:ext cx="1947783" cy="1434867"/>
            <a:chOff x="0" y="0"/>
            <a:chExt cx="19050000" cy="14033500"/>
          </a:xfrm>
        </p:grpSpPr>
        <p:sp>
          <p:nvSpPr>
            <p:cNvPr id="277" name="Google Shape;277;p18"/>
            <p:cNvSpPr/>
            <p:nvPr/>
          </p:nvSpPr>
          <p:spPr>
            <a:xfrm>
              <a:off x="1169582" y="1014439"/>
              <a:ext cx="16710835" cy="12004622"/>
            </a:xfrm>
            <a:custGeom>
              <a:rect b="b" l="l" r="r" t="t"/>
              <a:pathLst>
                <a:path extrusionOk="0" h="12004622" w="16710835">
                  <a:moveTo>
                    <a:pt x="0" y="0"/>
                  </a:moveTo>
                  <a:lnTo>
                    <a:pt x="16710835" y="0"/>
                  </a:lnTo>
                  <a:lnTo>
                    <a:pt x="16710835" y="12004622"/>
                  </a:lnTo>
                  <a:lnTo>
                    <a:pt x="0" y="12004622"/>
                  </a:lnTo>
                  <a:close/>
                </a:path>
              </a:pathLst>
            </a:custGeom>
            <a:solidFill>
              <a:srgbClr val="A20700"/>
            </a:solidFill>
            <a:ln cap="flat" cmpd="sng" w="12700">
              <a:solidFill>
                <a:srgbClr val="000000"/>
              </a:solidFill>
              <a:prstDash val="solid"/>
              <a:round/>
              <a:headEnd len="sm" w="sm" type="none"/>
              <a:tailEnd len="sm" w="sm" type="none"/>
            </a:ln>
          </p:spPr>
        </p:sp>
        <p:sp>
          <p:nvSpPr>
            <p:cNvPr id="278" name="Google Shape;278;p18"/>
            <p:cNvSpPr/>
            <p:nvPr/>
          </p:nvSpPr>
          <p:spPr>
            <a:xfrm>
              <a:off x="0" y="0"/>
              <a:ext cx="19050000" cy="14033500"/>
            </a:xfrm>
            <a:custGeom>
              <a:rect b="b" l="l" r="r" t="t"/>
              <a:pathLst>
                <a:path extrusionOk="0" h="14033500" w="19050000">
                  <a:moveTo>
                    <a:pt x="0" y="0"/>
                  </a:moveTo>
                  <a:lnTo>
                    <a:pt x="19050000" y="0"/>
                  </a:lnTo>
                  <a:lnTo>
                    <a:pt x="19050000" y="14033500"/>
                  </a:lnTo>
                  <a:lnTo>
                    <a:pt x="0" y="14033500"/>
                  </a:lnTo>
                  <a:close/>
                </a:path>
              </a:pathLst>
            </a:custGeom>
            <a:blipFill rotWithShape="1">
              <a:blip r:embed="rId4">
                <a:alphaModFix/>
              </a:blip>
              <a:stretch>
                <a:fillRect b="-224" l="0" r="0" t="-225"/>
              </a:stretch>
            </a:blipFill>
            <a:ln>
              <a:noFill/>
            </a:ln>
          </p:spPr>
        </p:sp>
      </p:grpSp>
      <p:grpSp>
        <p:nvGrpSpPr>
          <p:cNvPr id="279" name="Google Shape;279;p18"/>
          <p:cNvGrpSpPr/>
          <p:nvPr/>
        </p:nvGrpSpPr>
        <p:grpSpPr>
          <a:xfrm>
            <a:off x="1028700" y="6847456"/>
            <a:ext cx="1947783" cy="1434867"/>
            <a:chOff x="0" y="0"/>
            <a:chExt cx="19050000" cy="14033500"/>
          </a:xfrm>
        </p:grpSpPr>
        <p:sp>
          <p:nvSpPr>
            <p:cNvPr id="280" name="Google Shape;280;p18"/>
            <p:cNvSpPr/>
            <p:nvPr/>
          </p:nvSpPr>
          <p:spPr>
            <a:xfrm>
              <a:off x="1169582" y="1014439"/>
              <a:ext cx="16710835" cy="12004622"/>
            </a:xfrm>
            <a:custGeom>
              <a:rect b="b" l="l" r="r" t="t"/>
              <a:pathLst>
                <a:path extrusionOk="0" h="12004622" w="16710835">
                  <a:moveTo>
                    <a:pt x="0" y="0"/>
                  </a:moveTo>
                  <a:lnTo>
                    <a:pt x="16710835" y="0"/>
                  </a:lnTo>
                  <a:lnTo>
                    <a:pt x="16710835" y="12004622"/>
                  </a:lnTo>
                  <a:lnTo>
                    <a:pt x="0" y="12004622"/>
                  </a:lnTo>
                  <a:close/>
                </a:path>
              </a:pathLst>
            </a:custGeom>
            <a:solidFill>
              <a:srgbClr val="A20700"/>
            </a:solidFill>
            <a:ln cap="flat" cmpd="sng" w="12700">
              <a:solidFill>
                <a:srgbClr val="000000"/>
              </a:solidFill>
              <a:prstDash val="solid"/>
              <a:round/>
              <a:headEnd len="sm" w="sm" type="none"/>
              <a:tailEnd len="sm" w="sm" type="none"/>
            </a:ln>
          </p:spPr>
        </p:sp>
        <p:sp>
          <p:nvSpPr>
            <p:cNvPr id="281" name="Google Shape;281;p18"/>
            <p:cNvSpPr/>
            <p:nvPr/>
          </p:nvSpPr>
          <p:spPr>
            <a:xfrm>
              <a:off x="0" y="0"/>
              <a:ext cx="19050000" cy="14033500"/>
            </a:xfrm>
            <a:custGeom>
              <a:rect b="b" l="l" r="r" t="t"/>
              <a:pathLst>
                <a:path extrusionOk="0" h="14033500" w="19050000">
                  <a:moveTo>
                    <a:pt x="0" y="0"/>
                  </a:moveTo>
                  <a:lnTo>
                    <a:pt x="19050000" y="0"/>
                  </a:lnTo>
                  <a:lnTo>
                    <a:pt x="19050000" y="14033500"/>
                  </a:lnTo>
                  <a:lnTo>
                    <a:pt x="0" y="14033500"/>
                  </a:lnTo>
                  <a:close/>
                </a:path>
              </a:pathLst>
            </a:custGeom>
            <a:blipFill rotWithShape="1">
              <a:blip r:embed="rId4">
                <a:alphaModFix/>
              </a:blip>
              <a:stretch>
                <a:fillRect b="-224" l="0" r="0" t="-225"/>
              </a:stretch>
            </a:blipFill>
            <a:ln>
              <a:noFill/>
            </a:ln>
          </p:spPr>
        </p:sp>
      </p:grpSp>
      <p:grpSp>
        <p:nvGrpSpPr>
          <p:cNvPr id="282" name="Google Shape;282;p18"/>
          <p:cNvGrpSpPr/>
          <p:nvPr/>
        </p:nvGrpSpPr>
        <p:grpSpPr>
          <a:xfrm>
            <a:off x="7669963" y="6818363"/>
            <a:ext cx="1947783" cy="1434867"/>
            <a:chOff x="0" y="0"/>
            <a:chExt cx="19050000" cy="14033500"/>
          </a:xfrm>
        </p:grpSpPr>
        <p:sp>
          <p:nvSpPr>
            <p:cNvPr id="283" name="Google Shape;283;p18"/>
            <p:cNvSpPr/>
            <p:nvPr/>
          </p:nvSpPr>
          <p:spPr>
            <a:xfrm>
              <a:off x="1169582" y="1014439"/>
              <a:ext cx="16710835" cy="12004622"/>
            </a:xfrm>
            <a:custGeom>
              <a:rect b="b" l="l" r="r" t="t"/>
              <a:pathLst>
                <a:path extrusionOk="0" h="12004622" w="16710835">
                  <a:moveTo>
                    <a:pt x="0" y="0"/>
                  </a:moveTo>
                  <a:lnTo>
                    <a:pt x="16710835" y="0"/>
                  </a:lnTo>
                  <a:lnTo>
                    <a:pt x="16710835" y="12004622"/>
                  </a:lnTo>
                  <a:lnTo>
                    <a:pt x="0" y="12004622"/>
                  </a:lnTo>
                  <a:close/>
                </a:path>
              </a:pathLst>
            </a:custGeom>
            <a:solidFill>
              <a:srgbClr val="A20700"/>
            </a:solidFill>
            <a:ln cap="flat" cmpd="sng" w="12700">
              <a:solidFill>
                <a:srgbClr val="000000"/>
              </a:solidFill>
              <a:prstDash val="solid"/>
              <a:round/>
              <a:headEnd len="sm" w="sm" type="none"/>
              <a:tailEnd len="sm" w="sm" type="none"/>
            </a:ln>
          </p:spPr>
        </p:sp>
        <p:sp>
          <p:nvSpPr>
            <p:cNvPr id="284" name="Google Shape;284;p18"/>
            <p:cNvSpPr/>
            <p:nvPr/>
          </p:nvSpPr>
          <p:spPr>
            <a:xfrm>
              <a:off x="0" y="0"/>
              <a:ext cx="19050000" cy="14033500"/>
            </a:xfrm>
            <a:custGeom>
              <a:rect b="b" l="l" r="r" t="t"/>
              <a:pathLst>
                <a:path extrusionOk="0" h="14033500" w="19050000">
                  <a:moveTo>
                    <a:pt x="0" y="0"/>
                  </a:moveTo>
                  <a:lnTo>
                    <a:pt x="19050000" y="0"/>
                  </a:lnTo>
                  <a:lnTo>
                    <a:pt x="19050000" y="14033500"/>
                  </a:lnTo>
                  <a:lnTo>
                    <a:pt x="0" y="14033500"/>
                  </a:lnTo>
                  <a:close/>
                </a:path>
              </a:pathLst>
            </a:custGeom>
            <a:blipFill rotWithShape="1">
              <a:blip r:embed="rId4">
                <a:alphaModFix/>
              </a:blip>
              <a:stretch>
                <a:fillRect b="-224" l="0" r="0" t="-225"/>
              </a:stretch>
            </a:blipFill>
            <a:ln>
              <a:noFill/>
            </a:ln>
          </p:spPr>
        </p:sp>
      </p:grpSp>
      <p:sp>
        <p:nvSpPr>
          <p:cNvPr id="285" name="Google Shape;285;p18"/>
          <p:cNvSpPr txBox="1"/>
          <p:nvPr/>
        </p:nvSpPr>
        <p:spPr>
          <a:xfrm>
            <a:off x="14251905" y="733698"/>
            <a:ext cx="1053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286" name="Google Shape;286;p18"/>
          <p:cNvSpPr txBox="1"/>
          <p:nvPr/>
        </p:nvSpPr>
        <p:spPr>
          <a:xfrm>
            <a:off x="16357926" y="733700"/>
            <a:ext cx="1225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287" name="Google Shape;287;p18"/>
          <p:cNvSpPr txBox="1"/>
          <p:nvPr/>
        </p:nvSpPr>
        <p:spPr>
          <a:xfrm>
            <a:off x="12232769" y="733695"/>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288" name="Google Shape;288;p18"/>
          <p:cNvSpPr txBox="1"/>
          <p:nvPr/>
        </p:nvSpPr>
        <p:spPr>
          <a:xfrm>
            <a:off x="10295357" y="733695"/>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289" name="Google Shape;289;p18"/>
          <p:cNvSpPr txBox="1"/>
          <p:nvPr/>
        </p:nvSpPr>
        <p:spPr>
          <a:xfrm>
            <a:off x="1028700" y="2049907"/>
            <a:ext cx="8855746" cy="897255"/>
          </a:xfrm>
          <a:prstGeom prst="rect">
            <a:avLst/>
          </a:prstGeom>
          <a:noFill/>
          <a:ln>
            <a:noFill/>
          </a:ln>
        </p:spPr>
        <p:txBody>
          <a:bodyPr anchorCtr="0" anchor="t" bIns="0" lIns="0" spcFirstLastPara="1" rIns="0" wrap="square" tIns="0">
            <a:spAutoFit/>
          </a:bodyPr>
          <a:lstStyle/>
          <a:p>
            <a:pPr indent="0" lvl="0" marL="0" marR="0" rtl="0" algn="l">
              <a:lnSpc>
                <a:spcPct val="92999"/>
              </a:lnSpc>
              <a:spcBef>
                <a:spcPts val="0"/>
              </a:spcBef>
              <a:spcAft>
                <a:spcPts val="0"/>
              </a:spcAft>
              <a:buNone/>
            </a:pPr>
            <a:r>
              <a:rPr b="0" i="0" lang="en-US" sz="6999" u="none" cap="none" strike="noStrike">
                <a:solidFill>
                  <a:srgbClr val="A20700"/>
                </a:solidFill>
                <a:latin typeface="Archivo Black"/>
                <a:ea typeface="Archivo Black"/>
                <a:cs typeface="Archivo Black"/>
                <a:sym typeface="Archivo Black"/>
              </a:rPr>
              <a:t>WHAT WE OFFER</a:t>
            </a:r>
            <a:endParaRPr/>
          </a:p>
        </p:txBody>
      </p:sp>
      <p:sp>
        <p:nvSpPr>
          <p:cNvPr id="290" name="Google Shape;290;p18"/>
          <p:cNvSpPr txBox="1"/>
          <p:nvPr/>
        </p:nvSpPr>
        <p:spPr>
          <a:xfrm>
            <a:off x="3277428" y="4006660"/>
            <a:ext cx="3870752"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A20700"/>
                </a:solidFill>
                <a:latin typeface="Archivo Black"/>
                <a:ea typeface="Archivo Black"/>
                <a:cs typeface="Archivo Black"/>
                <a:sym typeface="Archivo Black"/>
              </a:rPr>
              <a:t>SERVICE ONE</a:t>
            </a:r>
            <a:endParaRPr/>
          </a:p>
        </p:txBody>
      </p:sp>
      <p:sp>
        <p:nvSpPr>
          <p:cNvPr id="291" name="Google Shape;291;p18"/>
          <p:cNvSpPr txBox="1"/>
          <p:nvPr/>
        </p:nvSpPr>
        <p:spPr>
          <a:xfrm>
            <a:off x="3277428" y="6999856"/>
            <a:ext cx="3870752"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A20700"/>
                </a:solidFill>
                <a:latin typeface="Archivo Black"/>
                <a:ea typeface="Archivo Black"/>
                <a:cs typeface="Archivo Black"/>
                <a:sym typeface="Archivo Black"/>
              </a:rPr>
              <a:t>SERVICE THREE</a:t>
            </a:r>
            <a:endParaRPr/>
          </a:p>
        </p:txBody>
      </p:sp>
      <p:sp>
        <p:nvSpPr>
          <p:cNvPr id="292" name="Google Shape;292;p18"/>
          <p:cNvSpPr txBox="1"/>
          <p:nvPr/>
        </p:nvSpPr>
        <p:spPr>
          <a:xfrm>
            <a:off x="9884446" y="6999856"/>
            <a:ext cx="4032753"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A20700"/>
                </a:solidFill>
                <a:latin typeface="Archivo Black"/>
                <a:ea typeface="Archivo Black"/>
                <a:cs typeface="Archivo Black"/>
                <a:sym typeface="Archivo Black"/>
              </a:rPr>
              <a:t>SERVICE FOUR</a:t>
            </a:r>
            <a:endParaRPr/>
          </a:p>
        </p:txBody>
      </p:sp>
      <p:sp>
        <p:nvSpPr>
          <p:cNvPr id="293" name="Google Shape;293;p18"/>
          <p:cNvSpPr txBox="1"/>
          <p:nvPr/>
        </p:nvSpPr>
        <p:spPr>
          <a:xfrm>
            <a:off x="3277428" y="4478148"/>
            <a:ext cx="3101389" cy="7359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Elaborate on what you want to discuss. </a:t>
            </a:r>
            <a:endParaRPr/>
          </a:p>
        </p:txBody>
      </p:sp>
      <p:sp>
        <p:nvSpPr>
          <p:cNvPr id="294" name="Google Shape;294;p18"/>
          <p:cNvSpPr txBox="1"/>
          <p:nvPr/>
        </p:nvSpPr>
        <p:spPr>
          <a:xfrm>
            <a:off x="9884446" y="4478148"/>
            <a:ext cx="3013734" cy="7359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Elaborate on what you want to discuss. </a:t>
            </a:r>
            <a:endParaRPr/>
          </a:p>
        </p:txBody>
      </p:sp>
      <p:sp>
        <p:nvSpPr>
          <p:cNvPr id="295" name="Google Shape;295;p18"/>
          <p:cNvSpPr txBox="1"/>
          <p:nvPr/>
        </p:nvSpPr>
        <p:spPr>
          <a:xfrm>
            <a:off x="3277428" y="7471344"/>
            <a:ext cx="3101389" cy="7359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Elaborate on what you want to discuss. </a:t>
            </a:r>
            <a:endParaRPr/>
          </a:p>
        </p:txBody>
      </p:sp>
      <p:sp>
        <p:nvSpPr>
          <p:cNvPr id="296" name="Google Shape;296;p18"/>
          <p:cNvSpPr txBox="1"/>
          <p:nvPr/>
        </p:nvSpPr>
        <p:spPr>
          <a:xfrm>
            <a:off x="9884446" y="7471344"/>
            <a:ext cx="3013734" cy="7359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Elaborate on what you want to discuss. </a:t>
            </a:r>
            <a:endParaRPr/>
          </a:p>
        </p:txBody>
      </p:sp>
      <p:pic>
        <p:nvPicPr>
          <p:cNvPr id="297" name="Google Shape;297;p18"/>
          <p:cNvPicPr preferRelativeResize="0"/>
          <p:nvPr/>
        </p:nvPicPr>
        <p:blipFill>
          <a:blip r:embed="rId5">
            <a:alphaModFix/>
          </a:blip>
          <a:stretch>
            <a:fillRect/>
          </a:stretch>
        </p:blipFill>
        <p:spPr>
          <a:xfrm>
            <a:off x="12423253" y="-297362"/>
            <a:ext cx="5686118" cy="10286999"/>
          </a:xfrm>
          <a:prstGeom prst="rect">
            <a:avLst/>
          </a:prstGeom>
          <a:noFill/>
          <a:ln>
            <a:noFill/>
          </a:ln>
        </p:spPr>
      </p:pic>
      <p:pic>
        <p:nvPicPr>
          <p:cNvPr id="298" name="Google Shape;298;p18"/>
          <p:cNvPicPr preferRelativeResize="0"/>
          <p:nvPr/>
        </p:nvPicPr>
        <p:blipFill>
          <a:blip r:embed="rId6">
            <a:alphaModFix/>
          </a:blip>
          <a:stretch>
            <a:fillRect/>
          </a:stretch>
        </p:blipFill>
        <p:spPr>
          <a:xfrm>
            <a:off x="1565563" y="4131275"/>
            <a:ext cx="874075" cy="880175"/>
          </a:xfrm>
          <a:prstGeom prst="rect">
            <a:avLst/>
          </a:prstGeom>
          <a:noFill/>
          <a:ln>
            <a:noFill/>
          </a:ln>
        </p:spPr>
      </p:pic>
      <p:pic>
        <p:nvPicPr>
          <p:cNvPr id="299" name="Google Shape;299;p18"/>
          <p:cNvPicPr preferRelativeResize="0"/>
          <p:nvPr/>
        </p:nvPicPr>
        <p:blipFill>
          <a:blip r:embed="rId7">
            <a:alphaModFix/>
          </a:blip>
          <a:stretch>
            <a:fillRect/>
          </a:stretch>
        </p:blipFill>
        <p:spPr>
          <a:xfrm>
            <a:off x="1509970" y="7111791"/>
            <a:ext cx="985275" cy="905542"/>
          </a:xfrm>
          <a:prstGeom prst="rect">
            <a:avLst/>
          </a:prstGeom>
          <a:noFill/>
          <a:ln>
            <a:noFill/>
          </a:ln>
        </p:spPr>
      </p:pic>
      <p:pic>
        <p:nvPicPr>
          <p:cNvPr id="300" name="Google Shape;300;p18"/>
          <p:cNvPicPr preferRelativeResize="0"/>
          <p:nvPr/>
        </p:nvPicPr>
        <p:blipFill>
          <a:blip r:embed="rId8">
            <a:alphaModFix/>
          </a:blip>
          <a:stretch>
            <a:fillRect/>
          </a:stretch>
        </p:blipFill>
        <p:spPr>
          <a:xfrm>
            <a:off x="8283375" y="4174300"/>
            <a:ext cx="735975" cy="735975"/>
          </a:xfrm>
          <a:prstGeom prst="rect">
            <a:avLst/>
          </a:prstGeom>
          <a:noFill/>
          <a:ln>
            <a:noFill/>
          </a:ln>
        </p:spPr>
      </p:pic>
      <p:pic>
        <p:nvPicPr>
          <p:cNvPr id="301" name="Google Shape;301;p18"/>
          <p:cNvPicPr preferRelativeResize="0"/>
          <p:nvPr/>
        </p:nvPicPr>
        <p:blipFill>
          <a:blip r:embed="rId9">
            <a:alphaModFix/>
          </a:blip>
          <a:stretch>
            <a:fillRect/>
          </a:stretch>
        </p:blipFill>
        <p:spPr>
          <a:xfrm>
            <a:off x="8158725" y="7087130"/>
            <a:ext cx="985275" cy="95486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pic>
        <p:nvPicPr>
          <p:cNvPr id="306" name="Google Shape;306;p19"/>
          <p:cNvPicPr preferRelativeResize="0"/>
          <p:nvPr/>
        </p:nvPicPr>
        <p:blipFill>
          <a:blip r:embed="rId3">
            <a:alphaModFix/>
          </a:blip>
          <a:stretch>
            <a:fillRect/>
          </a:stretch>
        </p:blipFill>
        <p:spPr>
          <a:xfrm>
            <a:off x="-149100" y="-129025"/>
            <a:ext cx="18597965" cy="10588501"/>
          </a:xfrm>
          <a:prstGeom prst="rect">
            <a:avLst/>
          </a:prstGeom>
          <a:noFill/>
          <a:ln>
            <a:noFill/>
          </a:ln>
        </p:spPr>
      </p:pic>
      <p:pic>
        <p:nvPicPr>
          <p:cNvPr id="307" name="Google Shape;307;p19"/>
          <p:cNvPicPr preferRelativeResize="0"/>
          <p:nvPr/>
        </p:nvPicPr>
        <p:blipFill>
          <a:blip r:embed="rId4">
            <a:alphaModFix/>
          </a:blip>
          <a:stretch>
            <a:fillRect/>
          </a:stretch>
        </p:blipFill>
        <p:spPr>
          <a:xfrm>
            <a:off x="12555267" y="172475"/>
            <a:ext cx="5595140" cy="10286999"/>
          </a:xfrm>
          <a:prstGeom prst="rect">
            <a:avLst/>
          </a:prstGeom>
          <a:noFill/>
          <a:ln>
            <a:noFill/>
          </a:ln>
        </p:spPr>
      </p:pic>
      <p:grpSp>
        <p:nvGrpSpPr>
          <p:cNvPr id="308" name="Google Shape;308;p19"/>
          <p:cNvGrpSpPr/>
          <p:nvPr/>
        </p:nvGrpSpPr>
        <p:grpSpPr>
          <a:xfrm>
            <a:off x="1028700" y="847457"/>
            <a:ext cx="271338" cy="133886"/>
            <a:chOff x="0" y="12700"/>
            <a:chExt cx="361785" cy="178515"/>
          </a:xfrm>
        </p:grpSpPr>
        <p:cxnSp>
          <p:nvCxnSpPr>
            <p:cNvPr id="309" name="Google Shape;309;p19"/>
            <p:cNvCxnSpPr/>
            <p:nvPr/>
          </p:nvCxnSpPr>
          <p:spPr>
            <a:xfrm>
              <a:off x="0" y="101958"/>
              <a:ext cx="361785" cy="0"/>
            </a:xfrm>
            <a:prstGeom prst="straightConnector1">
              <a:avLst/>
            </a:prstGeom>
            <a:noFill/>
            <a:ln cap="flat" cmpd="sng" w="25400">
              <a:solidFill>
                <a:srgbClr val="FFFFFF"/>
              </a:solidFill>
              <a:prstDash val="solid"/>
              <a:round/>
              <a:headEnd len="sm" w="sm" type="none"/>
              <a:tailEnd len="sm" w="sm" type="none"/>
            </a:ln>
          </p:spPr>
        </p:cxnSp>
        <p:cxnSp>
          <p:nvCxnSpPr>
            <p:cNvPr id="310" name="Google Shape;310;p19"/>
            <p:cNvCxnSpPr/>
            <p:nvPr/>
          </p:nvCxnSpPr>
          <p:spPr>
            <a:xfrm>
              <a:off x="0" y="12700"/>
              <a:ext cx="361785" cy="0"/>
            </a:xfrm>
            <a:prstGeom prst="straightConnector1">
              <a:avLst/>
            </a:prstGeom>
            <a:noFill/>
            <a:ln cap="flat" cmpd="sng" w="25400">
              <a:solidFill>
                <a:srgbClr val="FFFFFF"/>
              </a:solidFill>
              <a:prstDash val="solid"/>
              <a:round/>
              <a:headEnd len="sm" w="sm" type="none"/>
              <a:tailEnd len="sm" w="sm" type="none"/>
            </a:ln>
          </p:spPr>
        </p:cxnSp>
        <p:cxnSp>
          <p:nvCxnSpPr>
            <p:cNvPr id="311" name="Google Shape;311;p19"/>
            <p:cNvCxnSpPr/>
            <p:nvPr/>
          </p:nvCxnSpPr>
          <p:spPr>
            <a:xfrm>
              <a:off x="0" y="191215"/>
              <a:ext cx="361785" cy="0"/>
            </a:xfrm>
            <a:prstGeom prst="straightConnector1">
              <a:avLst/>
            </a:prstGeom>
            <a:noFill/>
            <a:ln cap="flat" cmpd="sng" w="25400">
              <a:solidFill>
                <a:srgbClr val="FFFFFF"/>
              </a:solidFill>
              <a:prstDash val="solid"/>
              <a:round/>
              <a:headEnd len="sm" w="sm" type="none"/>
              <a:tailEnd len="sm" w="sm" type="none"/>
            </a:ln>
          </p:spPr>
        </p:cxnSp>
      </p:grpSp>
      <p:sp>
        <p:nvSpPr>
          <p:cNvPr id="312" name="Google Shape;312;p19"/>
          <p:cNvSpPr txBox="1"/>
          <p:nvPr/>
        </p:nvSpPr>
        <p:spPr>
          <a:xfrm>
            <a:off x="14251905" y="733700"/>
            <a:ext cx="1035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313" name="Google Shape;313;p19"/>
          <p:cNvSpPr txBox="1"/>
          <p:nvPr/>
        </p:nvSpPr>
        <p:spPr>
          <a:xfrm>
            <a:off x="16357926" y="733700"/>
            <a:ext cx="1035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314" name="Google Shape;314;p19"/>
          <p:cNvSpPr txBox="1"/>
          <p:nvPr/>
        </p:nvSpPr>
        <p:spPr>
          <a:xfrm>
            <a:off x="12232769" y="733695"/>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315" name="Google Shape;315;p19"/>
          <p:cNvSpPr txBox="1"/>
          <p:nvPr/>
        </p:nvSpPr>
        <p:spPr>
          <a:xfrm>
            <a:off x="10295357" y="733695"/>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316" name="Google Shape;316;p19"/>
          <p:cNvSpPr txBox="1"/>
          <p:nvPr/>
        </p:nvSpPr>
        <p:spPr>
          <a:xfrm>
            <a:off x="1028700" y="2037613"/>
            <a:ext cx="9538127" cy="897255"/>
          </a:xfrm>
          <a:prstGeom prst="rect">
            <a:avLst/>
          </a:prstGeom>
          <a:noFill/>
          <a:ln>
            <a:noFill/>
          </a:ln>
        </p:spPr>
        <p:txBody>
          <a:bodyPr anchorCtr="0" anchor="t" bIns="0" lIns="0" spcFirstLastPara="1" rIns="0" wrap="square" tIns="0">
            <a:spAutoFit/>
          </a:bodyPr>
          <a:lstStyle/>
          <a:p>
            <a:pPr indent="0" lvl="0" marL="0" marR="0" rtl="0" algn="l">
              <a:lnSpc>
                <a:spcPct val="92999"/>
              </a:lnSpc>
              <a:spcBef>
                <a:spcPts val="0"/>
              </a:spcBef>
              <a:spcAft>
                <a:spcPts val="0"/>
              </a:spcAft>
              <a:buNone/>
            </a:pPr>
            <a:r>
              <a:rPr b="0" i="0" lang="en-US" sz="6999" u="none" cap="none" strike="noStrike">
                <a:solidFill>
                  <a:srgbClr val="A20700"/>
                </a:solidFill>
                <a:latin typeface="Archivo Black"/>
                <a:ea typeface="Archivo Black"/>
                <a:cs typeface="Archivo Black"/>
                <a:sym typeface="Archivo Black"/>
              </a:rPr>
              <a:t>GALLERY IMAGE</a:t>
            </a:r>
            <a:endParaRPr/>
          </a:p>
        </p:txBody>
      </p:sp>
      <p:sp>
        <p:nvSpPr>
          <p:cNvPr id="317" name="Google Shape;317;p19"/>
          <p:cNvSpPr txBox="1"/>
          <p:nvPr/>
        </p:nvSpPr>
        <p:spPr>
          <a:xfrm>
            <a:off x="1028700" y="3093112"/>
            <a:ext cx="13054070"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What can you say about your projects? Share it here!</a:t>
            </a:r>
            <a:endParaRPr/>
          </a:p>
        </p:txBody>
      </p:sp>
      <p:pic>
        <p:nvPicPr>
          <p:cNvPr id="318" name="Google Shape;318;p19"/>
          <p:cNvPicPr preferRelativeResize="0"/>
          <p:nvPr/>
        </p:nvPicPr>
        <p:blipFill>
          <a:blip r:embed="rId5">
            <a:alphaModFix/>
          </a:blip>
          <a:stretch>
            <a:fillRect/>
          </a:stretch>
        </p:blipFill>
        <p:spPr>
          <a:xfrm>
            <a:off x="1124026" y="4037175"/>
            <a:ext cx="16206618" cy="50012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rue Crime Slides  ">
  <a:themeElements>
    <a:clrScheme name="Office">
      <a:dk1>
        <a:srgbClr val="000000"/>
      </a:dk1>
      <a:lt1>
        <a:srgbClr val="FFFFFF"/>
      </a:lt1>
      <a:dk2>
        <a:srgbClr val="EDEBE5"/>
      </a:dk2>
      <a:lt2>
        <a:srgbClr val="A20700"/>
      </a:lt2>
      <a:accent1>
        <a:srgbClr val="90140E"/>
      </a:accent1>
      <a:accent2>
        <a:srgbClr val="FFFFFF"/>
      </a:accent2>
      <a:accent3>
        <a:srgbClr val="888888"/>
      </a:accent3>
      <a:accent4>
        <a:srgbClr val="EDEBE5"/>
      </a:accent4>
      <a:accent5>
        <a:srgbClr val="A20700"/>
      </a:accent5>
      <a:accent6>
        <a:srgbClr val="90140E"/>
      </a:accent6>
      <a:hlink>
        <a:srgbClr val="FFFF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