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287000" cx="18288000"/>
  <p:notesSz cx="6858000" cy="9144000"/>
  <p:embeddedFontLst>
    <p:embeddedFont>
      <p:font typeface="Yellowtail"/>
      <p:regular r:id="rId30"/>
    </p:embeddedFont>
    <p:embeddedFont>
      <p:font typeface="Archivo Black"/>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981B41F-E202-45BF-B48F-B5924940C450}">
  <a:tblStyle styleId="{5981B41F-E202-45BF-B48F-B5924940C45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ArchivoBlack-regular.fntdata"/><Relationship Id="rId30" Type="http://schemas.openxmlformats.org/officeDocument/2006/relationships/font" Target="fonts/Yellowtail-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7b4cbbc0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7b4cbbc00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7b4cbbc00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7b4cbbc001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12.png"/><Relationship Id="rId6"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 name="Shape 10"/>
        <p:cNvGrpSpPr/>
        <p:nvPr/>
      </p:nvGrpSpPr>
      <p:grpSpPr>
        <a:xfrm>
          <a:off x="0" y="0"/>
          <a:ext cx="0" cy="0"/>
          <a:chOff x="0" y="0"/>
          <a:chExt cx="0" cy="0"/>
        </a:xfrm>
      </p:grpSpPr>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
          <p:cNvSpPr txBox="1"/>
          <p:nvPr>
            <p:ph type="ctrTitle"/>
          </p:nvPr>
        </p:nvSpPr>
        <p:spPr>
          <a:xfrm>
            <a:off x="4379925" y="872000"/>
            <a:ext cx="98859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
          <p:cNvSpPr txBox="1"/>
          <p:nvPr>
            <p:ph idx="1" type="subTitle"/>
          </p:nvPr>
        </p:nvSpPr>
        <p:spPr>
          <a:xfrm>
            <a:off x="5939800" y="22421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5" name="Google Shape;15;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6" name="Google Shape;16;p3"/>
          <p:cNvPicPr preferRelativeResize="0"/>
          <p:nvPr/>
        </p:nvPicPr>
        <p:blipFill rotWithShape="1">
          <a:blip r:embed="rId2">
            <a:alphaModFix/>
          </a:blip>
          <a:srcRect b="0" l="0" r="71026" t="52912"/>
          <a:stretch/>
        </p:blipFill>
        <p:spPr>
          <a:xfrm>
            <a:off x="0" y="5443175"/>
            <a:ext cx="5298652" cy="4843826"/>
          </a:xfrm>
          <a:prstGeom prst="rect">
            <a:avLst/>
          </a:prstGeom>
          <a:noFill/>
          <a:ln>
            <a:noFill/>
          </a:ln>
        </p:spPr>
      </p:pic>
      <p:pic>
        <p:nvPicPr>
          <p:cNvPr id="17" name="Google Shape;17;p3"/>
          <p:cNvPicPr preferRelativeResize="0"/>
          <p:nvPr/>
        </p:nvPicPr>
        <p:blipFill rotWithShape="1">
          <a:blip r:embed="rId2">
            <a:alphaModFix/>
          </a:blip>
          <a:srcRect b="52912" l="0" r="71026" t="0"/>
          <a:stretch/>
        </p:blipFill>
        <p:spPr>
          <a:xfrm>
            <a:off x="0" y="-7"/>
            <a:ext cx="5298652" cy="4843826"/>
          </a:xfrm>
          <a:prstGeom prst="rect">
            <a:avLst/>
          </a:prstGeom>
          <a:noFill/>
          <a:ln>
            <a:noFill/>
          </a:ln>
        </p:spPr>
      </p:pic>
      <p:pic>
        <p:nvPicPr>
          <p:cNvPr id="18" name="Google Shape;18;p3"/>
          <p:cNvPicPr preferRelativeResize="0"/>
          <p:nvPr/>
        </p:nvPicPr>
        <p:blipFill rotWithShape="1">
          <a:blip r:embed="rId2">
            <a:alphaModFix/>
          </a:blip>
          <a:srcRect b="52912" l="78074" r="0" t="0"/>
          <a:stretch/>
        </p:blipFill>
        <p:spPr>
          <a:xfrm>
            <a:off x="14278150" y="0"/>
            <a:ext cx="4009851" cy="4843826"/>
          </a:xfrm>
          <a:prstGeom prst="rect">
            <a:avLst/>
          </a:prstGeom>
          <a:noFill/>
          <a:ln>
            <a:noFill/>
          </a:ln>
        </p:spPr>
      </p:pic>
      <p:pic>
        <p:nvPicPr>
          <p:cNvPr id="19" name="Google Shape;19;p3"/>
          <p:cNvPicPr preferRelativeResize="0"/>
          <p:nvPr/>
        </p:nvPicPr>
        <p:blipFill rotWithShape="1">
          <a:blip r:embed="rId2">
            <a:alphaModFix/>
          </a:blip>
          <a:srcRect b="-122" l="78074" r="0" t="56545"/>
          <a:stretch/>
        </p:blipFill>
        <p:spPr>
          <a:xfrm>
            <a:off x="14278150" y="5816350"/>
            <a:ext cx="4009851" cy="44825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0" name="Shape 20"/>
        <p:cNvGrpSpPr/>
        <p:nvPr/>
      </p:nvGrpSpPr>
      <p:grpSpPr>
        <a:xfrm>
          <a:off x="0" y="0"/>
          <a:ext cx="0" cy="0"/>
          <a:chOff x="0" y="0"/>
          <a:chExt cx="0" cy="0"/>
        </a:xfrm>
      </p:grpSpPr>
      <p:sp>
        <p:nvSpPr>
          <p:cNvPr id="21" name="Google Shape;21;p4"/>
          <p:cNvSpPr txBox="1"/>
          <p:nvPr>
            <p:ph type="title"/>
          </p:nvPr>
        </p:nvSpPr>
        <p:spPr>
          <a:xfrm>
            <a:off x="-462250" y="830650"/>
            <a:ext cx="14597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 name="Google Shape;22;p4"/>
          <p:cNvSpPr txBox="1"/>
          <p:nvPr>
            <p:ph idx="1" type="body"/>
          </p:nvPr>
        </p:nvSpPr>
        <p:spPr>
          <a:xfrm>
            <a:off x="2510625" y="26700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3" name="Google Shape;23;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6" name="Google Shape;26;p4"/>
          <p:cNvPicPr preferRelativeResize="0"/>
          <p:nvPr/>
        </p:nvPicPr>
        <p:blipFill rotWithShape="1">
          <a:blip r:embed="rId2">
            <a:alphaModFix/>
          </a:blip>
          <a:srcRect b="0" l="58484" r="2943" t="0"/>
          <a:stretch/>
        </p:blipFill>
        <p:spPr>
          <a:xfrm>
            <a:off x="11233900" y="0"/>
            <a:ext cx="7054100" cy="10287000"/>
          </a:xfrm>
          <a:prstGeom prst="rect">
            <a:avLst/>
          </a:prstGeom>
          <a:noFill/>
          <a:ln>
            <a:noFill/>
          </a:ln>
        </p:spPr>
      </p:pic>
      <p:pic>
        <p:nvPicPr>
          <p:cNvPr id="27" name="Google Shape;27;p4"/>
          <p:cNvPicPr preferRelativeResize="0"/>
          <p:nvPr/>
        </p:nvPicPr>
        <p:blipFill rotWithShape="1">
          <a:blip r:embed="rId3">
            <a:alphaModFix/>
          </a:blip>
          <a:srcRect b="10608" l="0" r="71026" t="52912"/>
          <a:stretch/>
        </p:blipFill>
        <p:spPr>
          <a:xfrm>
            <a:off x="0" y="6534450"/>
            <a:ext cx="5298652" cy="375255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5"/>
          <p:cNvSpPr txBox="1"/>
          <p:nvPr>
            <p:ph type="title"/>
          </p:nvPr>
        </p:nvSpPr>
        <p:spPr>
          <a:xfrm>
            <a:off x="3322056" y="1240500"/>
            <a:ext cx="115545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body"/>
          </p:nvPr>
        </p:nvSpPr>
        <p:spPr>
          <a:xfrm>
            <a:off x="3098763" y="5515425"/>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800"/>
              <a:buNone/>
              <a:defRPr sz="2800" u="sng"/>
            </a:lvl1pPr>
            <a:lvl2pPr indent="-228600" lvl="1" marL="914400" algn="l">
              <a:spcBef>
                <a:spcPts val="360"/>
              </a:spcBef>
              <a:spcAft>
                <a:spcPts val="0"/>
              </a:spcAft>
              <a:buSzPts val="2800"/>
              <a:buNone/>
              <a:defRPr u="sng"/>
            </a:lvl2pPr>
            <a:lvl3pPr indent="-228600" lvl="2" marL="1371600" algn="l">
              <a:spcBef>
                <a:spcPts val="320"/>
              </a:spcBef>
              <a:spcAft>
                <a:spcPts val="0"/>
              </a:spcAft>
              <a:buSzPts val="2800"/>
              <a:buNone/>
              <a:defRPr sz="2800" u="sng"/>
            </a:lvl3pPr>
            <a:lvl4pPr indent="-228600" lvl="3" marL="1828800" algn="l">
              <a:spcBef>
                <a:spcPts val="280"/>
              </a:spcBef>
              <a:spcAft>
                <a:spcPts val="0"/>
              </a:spcAft>
              <a:buSzPts val="2800"/>
              <a:buNone/>
              <a:defRPr sz="2800" u="sng"/>
            </a:lvl4pPr>
            <a:lvl5pPr indent="-228600" lvl="4" marL="2286000" algn="l">
              <a:spcBef>
                <a:spcPts val="280"/>
              </a:spcBef>
              <a:spcAft>
                <a:spcPts val="0"/>
              </a:spcAft>
              <a:buSzPts val="2800"/>
              <a:buNone/>
              <a:defRPr sz="2800" u="sng"/>
            </a:lvl5pPr>
            <a:lvl6pPr indent="-228600" lvl="5" marL="2743200" algn="l">
              <a:spcBef>
                <a:spcPts val="280"/>
              </a:spcBef>
              <a:spcAft>
                <a:spcPts val="0"/>
              </a:spcAft>
              <a:buSzPts val="2800"/>
              <a:buNone/>
              <a:defRPr sz="2800" u="sng"/>
            </a:lvl6pPr>
            <a:lvl7pPr indent="-228600" lvl="6" marL="3200400" algn="l">
              <a:spcBef>
                <a:spcPts val="280"/>
              </a:spcBef>
              <a:spcAft>
                <a:spcPts val="0"/>
              </a:spcAft>
              <a:buSzPts val="2800"/>
              <a:buNone/>
              <a:defRPr sz="2800" u="sng"/>
            </a:lvl7pPr>
            <a:lvl8pPr indent="-228600" lvl="7" marL="3657600" algn="l">
              <a:spcBef>
                <a:spcPts val="280"/>
              </a:spcBef>
              <a:spcAft>
                <a:spcPts val="0"/>
              </a:spcAft>
              <a:buSzPts val="2800"/>
              <a:buNone/>
              <a:defRPr sz="2800" u="sng"/>
            </a:lvl8pPr>
            <a:lvl9pPr indent="-228600" lvl="8" marL="4114800" algn="l">
              <a:spcBef>
                <a:spcPts val="280"/>
              </a:spcBef>
              <a:spcAft>
                <a:spcPts val="0"/>
              </a:spcAft>
              <a:buSzPts val="2800"/>
              <a:buNone/>
              <a:defRPr sz="2800" u="sng"/>
            </a:lvl9pPr>
          </a:lstStyle>
          <a:p/>
        </p:txBody>
      </p:sp>
      <p:sp>
        <p:nvSpPr>
          <p:cNvPr id="31" name="Google Shape;31;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33" name="Google Shape;33;p5"/>
          <p:cNvPicPr preferRelativeResize="0"/>
          <p:nvPr/>
        </p:nvPicPr>
        <p:blipFill rotWithShape="1">
          <a:blip r:embed="rId2">
            <a:alphaModFix/>
          </a:blip>
          <a:srcRect b="52545" l="77376" r="0" t="0"/>
          <a:stretch/>
        </p:blipFill>
        <p:spPr>
          <a:xfrm>
            <a:off x="14150500" y="0"/>
            <a:ext cx="4137498" cy="4881701"/>
          </a:xfrm>
          <a:prstGeom prst="rect">
            <a:avLst/>
          </a:prstGeom>
          <a:noFill/>
          <a:ln>
            <a:noFill/>
          </a:ln>
        </p:spPr>
      </p:pic>
      <p:sp>
        <p:nvSpPr>
          <p:cNvPr id="34" name="Google Shape;34;p5"/>
          <p:cNvSpPr/>
          <p:nvPr/>
        </p:nvSpPr>
        <p:spPr>
          <a:xfrm rot="3579043">
            <a:off x="5481883" y="9046339"/>
            <a:ext cx="6622259" cy="5671062"/>
          </a:xfrm>
          <a:custGeom>
            <a:rect b="b" l="l" r="r" t="t"/>
            <a:pathLst>
              <a:path extrusionOk="0" h="5674095" w="6625801">
                <a:moveTo>
                  <a:pt x="0" y="0"/>
                </a:moveTo>
                <a:lnTo>
                  <a:pt x="6625800" y="0"/>
                </a:lnTo>
                <a:lnTo>
                  <a:pt x="6625800" y="5674095"/>
                </a:lnTo>
                <a:lnTo>
                  <a:pt x="0" y="5674095"/>
                </a:lnTo>
                <a:lnTo>
                  <a:pt x="0" y="0"/>
                </a:lnTo>
                <a:close/>
              </a:path>
            </a:pathLst>
          </a:custGeom>
          <a:blipFill rotWithShape="1">
            <a:blip r:embed="rId3">
              <a:alphaModFix/>
            </a:blip>
            <a:stretch>
              <a:fillRect b="0" l="0" r="0" t="0"/>
            </a:stretch>
          </a:blipFill>
          <a:ln>
            <a:noFill/>
          </a:ln>
        </p:spPr>
      </p:sp>
      <p:sp>
        <p:nvSpPr>
          <p:cNvPr id="35" name="Google Shape;35;p5"/>
          <p:cNvSpPr/>
          <p:nvPr/>
        </p:nvSpPr>
        <p:spPr>
          <a:xfrm rot="3579043">
            <a:off x="16401247" y="-884738"/>
            <a:ext cx="3063468" cy="4112601"/>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4">
              <a:alphaModFix/>
            </a:blip>
            <a:stretch>
              <a:fillRect b="0" l="0" r="0" t="0"/>
            </a:stretch>
          </a:blipFill>
          <a:ln>
            <a:noFill/>
          </a:ln>
        </p:spPr>
      </p:sp>
      <p:sp>
        <p:nvSpPr>
          <p:cNvPr id="36" name="Google Shape;36;p5"/>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pic>
        <p:nvPicPr>
          <p:cNvPr id="37" name="Google Shape;37;p5"/>
          <p:cNvPicPr preferRelativeResize="0"/>
          <p:nvPr/>
        </p:nvPicPr>
        <p:blipFill rotWithShape="1">
          <a:blip r:embed="rId6">
            <a:alphaModFix/>
          </a:blip>
          <a:srcRect b="63887" l="0" r="83341" t="0"/>
          <a:stretch/>
        </p:blipFill>
        <p:spPr>
          <a:xfrm>
            <a:off x="0" y="-62800"/>
            <a:ext cx="3065098" cy="373770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6"/>
          <p:cNvSpPr txBox="1"/>
          <p:nvPr>
            <p:ph type="title"/>
          </p:nvPr>
        </p:nvSpPr>
        <p:spPr>
          <a:xfrm>
            <a:off x="532325" y="830650"/>
            <a:ext cx="14597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3380025" y="31631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
          <p:cNvSpPr txBox="1"/>
          <p:nvPr>
            <p:ph idx="2" type="body"/>
          </p:nvPr>
        </p:nvSpPr>
        <p:spPr>
          <a:xfrm>
            <a:off x="7571025" y="3163100"/>
            <a:ext cx="4038600" cy="4526100"/>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2" name="Google Shape;42;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5" name="Google Shape;45;p6"/>
          <p:cNvSpPr/>
          <p:nvPr/>
        </p:nvSpPr>
        <p:spPr>
          <a:xfrm>
            <a:off x="-1991425" y="-2332469"/>
            <a:ext cx="5301065" cy="4664937"/>
          </a:xfrm>
          <a:custGeom>
            <a:rect b="b" l="l" r="r" t="t"/>
            <a:pathLst>
              <a:path extrusionOk="0" h="4664937" w="5301065">
                <a:moveTo>
                  <a:pt x="0" y="0"/>
                </a:moveTo>
                <a:lnTo>
                  <a:pt x="5301065" y="0"/>
                </a:lnTo>
                <a:lnTo>
                  <a:pt x="5301065" y="4664938"/>
                </a:lnTo>
                <a:lnTo>
                  <a:pt x="0" y="4664938"/>
                </a:lnTo>
                <a:lnTo>
                  <a:pt x="0" y="0"/>
                </a:lnTo>
                <a:close/>
              </a:path>
            </a:pathLst>
          </a:custGeom>
          <a:blipFill rotWithShape="1">
            <a:blip r:embed="rId2">
              <a:alphaModFix/>
            </a:blip>
            <a:stretch>
              <a:fillRect b="0" l="0" r="0" t="0"/>
            </a:stretch>
          </a:blipFill>
          <a:ln>
            <a:noFill/>
          </a:ln>
        </p:spPr>
      </p:sp>
      <p:sp>
        <p:nvSpPr>
          <p:cNvPr id="46" name="Google Shape;46;p6"/>
          <p:cNvSpPr/>
          <p:nvPr/>
        </p:nvSpPr>
        <p:spPr>
          <a:xfrm>
            <a:off x="244534" y="-20574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3">
              <a:alphaModFix/>
            </a:blip>
            <a:stretch>
              <a:fillRect b="0" l="0" r="0" t="0"/>
            </a:stretch>
          </a:blipFill>
          <a:ln>
            <a:noFill/>
          </a:ln>
        </p:spPr>
      </p:sp>
      <p:sp>
        <p:nvSpPr>
          <p:cNvPr id="47" name="Google Shape;47;p6"/>
          <p:cNvSpPr/>
          <p:nvPr/>
        </p:nvSpPr>
        <p:spPr>
          <a:xfrm>
            <a:off x="15221310" y="7644966"/>
            <a:ext cx="5301065" cy="4664937"/>
          </a:xfrm>
          <a:custGeom>
            <a:rect b="b" l="l" r="r" t="t"/>
            <a:pathLst>
              <a:path extrusionOk="0" h="4664937" w="5301065">
                <a:moveTo>
                  <a:pt x="0" y="0"/>
                </a:moveTo>
                <a:lnTo>
                  <a:pt x="5301066" y="0"/>
                </a:lnTo>
                <a:lnTo>
                  <a:pt x="5301066" y="4664938"/>
                </a:lnTo>
                <a:lnTo>
                  <a:pt x="0" y="4664938"/>
                </a:lnTo>
                <a:lnTo>
                  <a:pt x="0" y="0"/>
                </a:lnTo>
                <a:close/>
              </a:path>
            </a:pathLst>
          </a:custGeom>
          <a:blipFill rotWithShape="1">
            <a:blip r:embed="rId2">
              <a:alphaModFix/>
            </a:blip>
            <a:stretch>
              <a:fillRect b="0" l="0" r="0" t="0"/>
            </a:stretch>
          </a:blipFill>
          <a:ln>
            <a:noFill/>
          </a:ln>
        </p:spPr>
      </p:sp>
      <p:sp>
        <p:nvSpPr>
          <p:cNvPr id="48" name="Google Shape;48;p6"/>
          <p:cNvSpPr/>
          <p:nvPr/>
        </p:nvSpPr>
        <p:spPr>
          <a:xfrm rot="4522386">
            <a:off x="15482921" y="7589997"/>
            <a:ext cx="3064819" cy="4114414"/>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
          <p:cNvSpPr txBox="1"/>
          <p:nvPr>
            <p:ph type="title"/>
          </p:nvPr>
        </p:nvSpPr>
        <p:spPr>
          <a:xfrm>
            <a:off x="1943750" y="1198900"/>
            <a:ext cx="14597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 type="body"/>
          </p:nvPr>
        </p:nvSpPr>
        <p:spPr>
          <a:xfrm>
            <a:off x="4692325" y="3390775"/>
            <a:ext cx="404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2" name="Google Shape;52;p7"/>
          <p:cNvSpPr txBox="1"/>
          <p:nvPr>
            <p:ph idx="2" type="body"/>
          </p:nvPr>
        </p:nvSpPr>
        <p:spPr>
          <a:xfrm>
            <a:off x="8880150" y="3390775"/>
            <a:ext cx="40419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55" name="Google Shape;55;p7"/>
          <p:cNvPicPr preferRelativeResize="0"/>
          <p:nvPr/>
        </p:nvPicPr>
        <p:blipFill rotWithShape="1">
          <a:blip r:embed="rId2">
            <a:alphaModFix/>
          </a:blip>
          <a:srcRect b="52912" l="0" r="71026" t="0"/>
          <a:stretch/>
        </p:blipFill>
        <p:spPr>
          <a:xfrm>
            <a:off x="0" y="-7"/>
            <a:ext cx="5298652" cy="4843826"/>
          </a:xfrm>
          <a:prstGeom prst="rect">
            <a:avLst/>
          </a:prstGeom>
          <a:noFill/>
          <a:ln>
            <a:noFill/>
          </a:ln>
        </p:spPr>
      </p:pic>
      <p:pic>
        <p:nvPicPr>
          <p:cNvPr id="56" name="Google Shape;56;p7"/>
          <p:cNvPicPr preferRelativeResize="0"/>
          <p:nvPr/>
        </p:nvPicPr>
        <p:blipFill rotWithShape="1">
          <a:blip r:embed="rId3">
            <a:alphaModFix/>
          </a:blip>
          <a:srcRect b="0" l="75411" r="0" t="41124"/>
          <a:stretch/>
        </p:blipFill>
        <p:spPr>
          <a:xfrm>
            <a:off x="13791250" y="4230325"/>
            <a:ext cx="4496748" cy="6056675"/>
          </a:xfrm>
          <a:prstGeom prst="rect">
            <a:avLst/>
          </a:prstGeom>
          <a:noFill/>
          <a:ln>
            <a:noFill/>
          </a:ln>
        </p:spPr>
      </p:pic>
      <p:sp>
        <p:nvSpPr>
          <p:cNvPr id="57" name="Google Shape;57;p7"/>
          <p:cNvSpPr/>
          <p:nvPr/>
        </p:nvSpPr>
        <p:spPr>
          <a:xfrm rot="3175768">
            <a:off x="15472864" y="6939964"/>
            <a:ext cx="1994255" cy="5134145"/>
          </a:xfrm>
          <a:custGeom>
            <a:rect b="b" l="l" r="r" t="t"/>
            <a:pathLst>
              <a:path extrusionOk="0" h="5136682" w="1995240">
                <a:moveTo>
                  <a:pt x="0" y="0"/>
                </a:moveTo>
                <a:lnTo>
                  <a:pt x="1995240" y="0"/>
                </a:lnTo>
                <a:lnTo>
                  <a:pt x="1995240" y="5136682"/>
                </a:lnTo>
                <a:lnTo>
                  <a:pt x="0" y="513668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8"/>
          <p:cNvSpPr txBox="1"/>
          <p:nvPr>
            <p:ph type="title"/>
          </p:nvPr>
        </p:nvSpPr>
        <p:spPr>
          <a:xfrm>
            <a:off x="1845300" y="1520750"/>
            <a:ext cx="145974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8"/>
          <p:cNvSpPr/>
          <p:nvPr/>
        </p:nvSpPr>
        <p:spPr>
          <a:xfrm rot="9941168">
            <a:off x="14904261" y="-2337538"/>
            <a:ext cx="5306777" cy="4669964"/>
          </a:xfrm>
          <a:custGeom>
            <a:rect b="b" l="l" r="r" t="t"/>
            <a:pathLst>
              <a:path extrusionOk="0" h="4664937" w="5301065">
                <a:moveTo>
                  <a:pt x="0" y="0"/>
                </a:moveTo>
                <a:lnTo>
                  <a:pt x="5301065" y="0"/>
                </a:lnTo>
                <a:lnTo>
                  <a:pt x="5301065" y="4664938"/>
                </a:lnTo>
                <a:lnTo>
                  <a:pt x="0" y="4664938"/>
                </a:lnTo>
                <a:lnTo>
                  <a:pt x="0" y="0"/>
                </a:lnTo>
                <a:close/>
              </a:path>
            </a:pathLst>
          </a:custGeom>
          <a:blipFill rotWithShape="1">
            <a:blip r:embed="rId2">
              <a:alphaModFix/>
            </a:blip>
            <a:stretch>
              <a:fillRect b="0" l="0" r="0" t="0"/>
            </a:stretch>
          </a:blipFill>
          <a:ln>
            <a:noFill/>
          </a:ln>
        </p:spPr>
      </p:sp>
      <p:sp>
        <p:nvSpPr>
          <p:cNvPr id="64" name="Google Shape;64;p8"/>
          <p:cNvSpPr/>
          <p:nvPr/>
        </p:nvSpPr>
        <p:spPr>
          <a:xfrm rot="3579043">
            <a:off x="-1889349" y="8013718"/>
            <a:ext cx="6622259" cy="5671062"/>
          </a:xfrm>
          <a:custGeom>
            <a:rect b="b" l="l" r="r" t="t"/>
            <a:pathLst>
              <a:path extrusionOk="0" h="5674095" w="6625801">
                <a:moveTo>
                  <a:pt x="0" y="0"/>
                </a:moveTo>
                <a:lnTo>
                  <a:pt x="6625801" y="0"/>
                </a:lnTo>
                <a:lnTo>
                  <a:pt x="6625801" y="5674095"/>
                </a:lnTo>
                <a:lnTo>
                  <a:pt x="0" y="5674095"/>
                </a:lnTo>
                <a:lnTo>
                  <a:pt x="0" y="0"/>
                </a:lnTo>
                <a:close/>
              </a:path>
            </a:pathLst>
          </a:custGeom>
          <a:blipFill rotWithShape="1">
            <a:blip r:embed="rId3">
              <a:alphaModFix/>
            </a:blip>
            <a:stretch>
              <a:fillRect b="0" l="0" r="0" t="0"/>
            </a:stretch>
          </a:blipFill>
          <a:ln>
            <a:noFill/>
          </a:ln>
        </p:spPr>
      </p:sp>
      <p:pic>
        <p:nvPicPr>
          <p:cNvPr id="65" name="Google Shape;65;p8"/>
          <p:cNvPicPr preferRelativeResize="0"/>
          <p:nvPr/>
        </p:nvPicPr>
        <p:blipFill rotWithShape="1">
          <a:blip r:embed="rId4">
            <a:alphaModFix/>
          </a:blip>
          <a:srcRect b="0" l="75411" r="0" t="41124"/>
          <a:stretch/>
        </p:blipFill>
        <p:spPr>
          <a:xfrm>
            <a:off x="13791250" y="4230325"/>
            <a:ext cx="4496748" cy="6056675"/>
          </a:xfrm>
          <a:prstGeom prst="rect">
            <a:avLst/>
          </a:prstGeom>
          <a:noFill/>
          <a:ln>
            <a:noFill/>
          </a:ln>
        </p:spPr>
      </p:pic>
      <p:pic>
        <p:nvPicPr>
          <p:cNvPr id="66" name="Google Shape;66;p8"/>
          <p:cNvPicPr preferRelativeResize="0"/>
          <p:nvPr/>
        </p:nvPicPr>
        <p:blipFill rotWithShape="1">
          <a:blip r:embed="rId5">
            <a:alphaModFix/>
          </a:blip>
          <a:srcRect b="52803" l="12200" r="64177" t="17176"/>
          <a:stretch/>
        </p:blipFill>
        <p:spPr>
          <a:xfrm>
            <a:off x="0" y="-62800"/>
            <a:ext cx="4319923" cy="3088074"/>
          </a:xfrm>
          <a:prstGeom prst="rect">
            <a:avLst/>
          </a:prstGeom>
          <a:noFill/>
          <a:ln>
            <a:noFill/>
          </a:ln>
        </p:spPr>
      </p:pic>
      <p:sp>
        <p:nvSpPr>
          <p:cNvPr id="67" name="Google Shape;67;p8"/>
          <p:cNvSpPr/>
          <p:nvPr/>
        </p:nvSpPr>
        <p:spPr>
          <a:xfrm rot="3175768">
            <a:off x="16069106" y="7119730"/>
            <a:ext cx="1994255" cy="5134145"/>
          </a:xfrm>
          <a:custGeom>
            <a:rect b="b" l="l" r="r" t="t"/>
            <a:pathLst>
              <a:path extrusionOk="0" h="5136682" w="1995240">
                <a:moveTo>
                  <a:pt x="0" y="0"/>
                </a:moveTo>
                <a:lnTo>
                  <a:pt x="1995241" y="0"/>
                </a:lnTo>
                <a:lnTo>
                  <a:pt x="1995241" y="5136682"/>
                </a:lnTo>
                <a:lnTo>
                  <a:pt x="0" y="5136682"/>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9"/>
          <p:cNvSpPr txBox="1"/>
          <p:nvPr>
            <p:ph type="title"/>
          </p:nvPr>
        </p:nvSpPr>
        <p:spPr>
          <a:xfrm>
            <a:off x="899173" y="1471800"/>
            <a:ext cx="105249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4400"/>
              <a:buFont typeface="Calibri"/>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9"/>
          <p:cNvSpPr txBox="1"/>
          <p:nvPr>
            <p:ph idx="1" type="body"/>
          </p:nvPr>
        </p:nvSpPr>
        <p:spPr>
          <a:xfrm>
            <a:off x="1183388" y="29316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000"/>
              <a:buNone/>
              <a:defRPr sz="2000"/>
            </a:lvl1pPr>
            <a:lvl2pPr indent="-228600" lvl="1" marL="914400" algn="l">
              <a:spcBef>
                <a:spcPts val="240"/>
              </a:spcBef>
              <a:spcAft>
                <a:spcPts val="0"/>
              </a:spcAft>
              <a:buClr>
                <a:schemeClr val="dk1"/>
              </a:buClr>
              <a:buSzPts val="2000"/>
              <a:buNone/>
              <a:defRPr sz="2000"/>
            </a:lvl2pPr>
            <a:lvl3pPr indent="-228600" lvl="2" marL="1371600" algn="l">
              <a:spcBef>
                <a:spcPts val="200"/>
              </a:spcBef>
              <a:spcAft>
                <a:spcPts val="0"/>
              </a:spcAft>
              <a:buClr>
                <a:schemeClr val="dk1"/>
              </a:buClr>
              <a:buSzPts val="2000"/>
              <a:buNone/>
              <a:defRPr sz="2000"/>
            </a:lvl3pPr>
            <a:lvl4pPr indent="-228600" lvl="3" marL="1828800" algn="l">
              <a:spcBef>
                <a:spcPts val="180"/>
              </a:spcBef>
              <a:spcAft>
                <a:spcPts val="0"/>
              </a:spcAft>
              <a:buClr>
                <a:schemeClr val="dk1"/>
              </a:buClr>
              <a:buSzPts val="2000"/>
              <a:buNone/>
              <a:defRPr/>
            </a:lvl4pPr>
            <a:lvl5pPr indent="-228600" lvl="4" marL="2286000" algn="l">
              <a:spcBef>
                <a:spcPts val="180"/>
              </a:spcBef>
              <a:spcAft>
                <a:spcPts val="0"/>
              </a:spcAft>
              <a:buClr>
                <a:schemeClr val="dk1"/>
              </a:buClr>
              <a:buSzPts val="2000"/>
              <a:buNone/>
              <a:defRPr/>
            </a:lvl5pPr>
            <a:lvl6pPr indent="-228600" lvl="5" marL="2743200" algn="l">
              <a:spcBef>
                <a:spcPts val="180"/>
              </a:spcBef>
              <a:spcAft>
                <a:spcPts val="0"/>
              </a:spcAft>
              <a:buClr>
                <a:schemeClr val="dk1"/>
              </a:buClr>
              <a:buSzPts val="2000"/>
              <a:buNone/>
              <a:defRPr/>
            </a:lvl6pPr>
            <a:lvl7pPr indent="-228600" lvl="6" marL="3200400" algn="l">
              <a:spcBef>
                <a:spcPts val="180"/>
              </a:spcBef>
              <a:spcAft>
                <a:spcPts val="0"/>
              </a:spcAft>
              <a:buClr>
                <a:schemeClr val="dk1"/>
              </a:buClr>
              <a:buSzPts val="2000"/>
              <a:buNone/>
              <a:defRPr/>
            </a:lvl7pPr>
            <a:lvl8pPr indent="-228600" lvl="7" marL="3657600" algn="l">
              <a:spcBef>
                <a:spcPts val="180"/>
              </a:spcBef>
              <a:spcAft>
                <a:spcPts val="0"/>
              </a:spcAft>
              <a:buClr>
                <a:schemeClr val="dk1"/>
              </a:buClr>
              <a:buSzPts val="2000"/>
              <a:buNone/>
              <a:defRPr/>
            </a:lvl8pPr>
            <a:lvl9pPr indent="-228600" lvl="8" marL="4114800" algn="l">
              <a:spcBef>
                <a:spcPts val="180"/>
              </a:spcBef>
              <a:spcAft>
                <a:spcPts val="0"/>
              </a:spcAft>
              <a:buClr>
                <a:schemeClr val="dk1"/>
              </a:buClr>
              <a:buSzPts val="2000"/>
              <a:buNone/>
              <a:defRPr/>
            </a:lvl9pPr>
          </a:lstStyle>
          <a:p/>
        </p:txBody>
      </p:sp>
      <p:sp>
        <p:nvSpPr>
          <p:cNvPr id="71" name="Google Shape;71;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73" name="Google Shape;73;p9"/>
          <p:cNvPicPr preferRelativeResize="0"/>
          <p:nvPr/>
        </p:nvPicPr>
        <p:blipFill rotWithShape="1">
          <a:blip r:embed="rId2">
            <a:alphaModFix/>
          </a:blip>
          <a:srcRect b="0" l="58483" r="0" t="0"/>
          <a:stretch/>
        </p:blipFill>
        <p:spPr>
          <a:xfrm>
            <a:off x="10695525" y="0"/>
            <a:ext cx="7592474" cy="10287000"/>
          </a:xfrm>
          <a:prstGeom prst="rect">
            <a:avLst/>
          </a:prstGeom>
          <a:noFill/>
          <a:ln>
            <a:noFill/>
          </a:ln>
        </p:spPr>
      </p:pic>
      <p:pic>
        <p:nvPicPr>
          <p:cNvPr id="74" name="Google Shape;74;p9"/>
          <p:cNvPicPr preferRelativeResize="0"/>
          <p:nvPr/>
        </p:nvPicPr>
        <p:blipFill rotWithShape="1">
          <a:blip r:embed="rId3">
            <a:alphaModFix/>
          </a:blip>
          <a:srcRect b="10608" l="0" r="71026" t="52912"/>
          <a:stretch/>
        </p:blipFill>
        <p:spPr>
          <a:xfrm>
            <a:off x="0" y="6534450"/>
            <a:ext cx="5298652" cy="3752551"/>
          </a:xfrm>
          <a:prstGeom prst="rect">
            <a:avLst/>
          </a:prstGeom>
          <a:noFill/>
          <a:ln>
            <a:noFill/>
          </a:ln>
        </p:spPr>
      </p:pic>
      <p:sp>
        <p:nvSpPr>
          <p:cNvPr id="75" name="Google Shape;75;p9"/>
          <p:cNvSpPr/>
          <p:nvPr>
            <p:ph idx="2" type="pic"/>
          </p:nvPr>
        </p:nvSpPr>
        <p:spPr>
          <a:xfrm>
            <a:off x="9983054" y="2931650"/>
            <a:ext cx="7221000" cy="54159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7.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0"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p:nvPr/>
        </p:nvSpPr>
        <p:spPr>
          <a:xfrm>
            <a:off x="0" y="-330431"/>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1">
              <a:alphaModFix amt="40000"/>
            </a:blip>
            <a:stretch>
              <a:fillRect b="-29049" l="0" r="0" t="-1638"/>
            </a:stretch>
          </a:blipFill>
          <a:ln>
            <a:noFill/>
          </a:ln>
        </p:spPr>
      </p:sp>
      <p:sp>
        <p:nvSpPr>
          <p:cNvPr id="7" name="Google Shape;7;p1"/>
          <p:cNvSpPr txBox="1"/>
          <p:nvPr>
            <p:ph type="title"/>
          </p:nvPr>
        </p:nvSpPr>
        <p:spPr>
          <a:xfrm>
            <a:off x="532325" y="830650"/>
            <a:ext cx="145974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4400"/>
              <a:buFont typeface="Archivo Black"/>
              <a:buNone/>
              <a:defRPr i="0" sz="4400" u="none" cap="none" strike="noStrike">
                <a:solidFill>
                  <a:schemeClr val="lt1"/>
                </a:solidFill>
                <a:latin typeface="Archivo Black"/>
                <a:ea typeface="Archivo Black"/>
                <a:cs typeface="Archivo Black"/>
                <a:sym typeface="Archiv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1"/>
          <p:cNvSpPr txBox="1"/>
          <p:nvPr>
            <p:ph idx="1" type="body"/>
          </p:nvPr>
        </p:nvSpPr>
        <p:spPr>
          <a:xfrm>
            <a:off x="3505200" y="267005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9" name="Google Shape;9;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8.png"/><Relationship Id="rId5" Type="http://schemas.openxmlformats.org/officeDocument/2006/relationships/image" Target="../media/image2.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7.jpg"/><Relationship Id="rId4" Type="http://schemas.openxmlformats.org/officeDocument/2006/relationships/image" Target="../media/image23.jpg"/><Relationship Id="rId10" Type="http://schemas.openxmlformats.org/officeDocument/2006/relationships/image" Target="../media/image17.png"/><Relationship Id="rId9" Type="http://schemas.openxmlformats.org/officeDocument/2006/relationships/image" Target="../media/image10.png"/><Relationship Id="rId5" Type="http://schemas.openxmlformats.org/officeDocument/2006/relationships/image" Target="../media/image25.jpg"/><Relationship Id="rId6" Type="http://schemas.openxmlformats.org/officeDocument/2006/relationships/image" Target="../media/image29.jpg"/><Relationship Id="rId7" Type="http://schemas.openxmlformats.org/officeDocument/2006/relationships/image" Target="../media/image3.png"/><Relationship Id="rId8"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jpg"/><Relationship Id="rId4" Type="http://schemas.openxmlformats.org/officeDocument/2006/relationships/image" Target="../media/image11.png"/><Relationship Id="rId9" Type="http://schemas.openxmlformats.org/officeDocument/2006/relationships/image" Target="../media/image24.png"/><Relationship Id="rId5" Type="http://schemas.openxmlformats.org/officeDocument/2006/relationships/image" Target="../media/image10.png"/><Relationship Id="rId6" Type="http://schemas.openxmlformats.org/officeDocument/2006/relationships/image" Target="../media/image4.png"/><Relationship Id="rId7" Type="http://schemas.openxmlformats.org/officeDocument/2006/relationships/image" Target="../media/image6.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6.png"/><Relationship Id="rId10" Type="http://schemas.openxmlformats.org/officeDocument/2006/relationships/image" Target="../media/image45.png"/><Relationship Id="rId9"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49.png"/><Relationship Id="rId8"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8.jpg"/><Relationship Id="rId4" Type="http://schemas.openxmlformats.org/officeDocument/2006/relationships/image" Target="../media/image47.png"/><Relationship Id="rId10" Type="http://schemas.openxmlformats.org/officeDocument/2006/relationships/image" Target="../media/image8.png"/><Relationship Id="rId9"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 Id="rId4" Type="http://schemas.openxmlformats.org/officeDocument/2006/relationships/image" Target="../media/image9.png"/><Relationship Id="rId5" Type="http://schemas.openxmlformats.org/officeDocument/2006/relationships/image" Target="../media/image37.png"/><Relationship Id="rId6" Type="http://schemas.openxmlformats.org/officeDocument/2006/relationships/image" Target="../media/image1.png"/><Relationship Id="rId7"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jp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jpg"/><Relationship Id="rId4" Type="http://schemas.openxmlformats.org/officeDocument/2006/relationships/image" Target="../media/image3.png"/><Relationship Id="rId10" Type="http://schemas.openxmlformats.org/officeDocument/2006/relationships/image" Target="../media/image12.png"/><Relationship Id="rId9"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8.png"/><Relationship Id="rId7" Type="http://schemas.openxmlformats.org/officeDocument/2006/relationships/image" Target="../media/image10.png"/><Relationship Id="rId8"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jpg"/><Relationship Id="rId4" Type="http://schemas.openxmlformats.org/officeDocument/2006/relationships/image" Target="../media/image31.jpg"/><Relationship Id="rId9" Type="http://schemas.openxmlformats.org/officeDocument/2006/relationships/image" Target="../media/image5.png"/><Relationship Id="rId5" Type="http://schemas.openxmlformats.org/officeDocument/2006/relationships/image" Target="../media/image30.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jp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7.png"/><Relationship Id="rId7"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jpg"/><Relationship Id="rId4" Type="http://schemas.openxmlformats.org/officeDocument/2006/relationships/image" Target="../media/image42.jpg"/><Relationship Id="rId10" Type="http://schemas.openxmlformats.org/officeDocument/2006/relationships/image" Target="../media/image38.png"/><Relationship Id="rId9" Type="http://schemas.openxmlformats.org/officeDocument/2006/relationships/image" Target="../media/image36.png"/><Relationship Id="rId5" Type="http://schemas.openxmlformats.org/officeDocument/2006/relationships/image" Target="../media/image32.png"/><Relationship Id="rId6" Type="http://schemas.openxmlformats.org/officeDocument/2006/relationships/image" Target="../media/image35.png"/><Relationship Id="rId7" Type="http://schemas.openxmlformats.org/officeDocument/2006/relationships/image" Target="../media/image34.png"/><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jpg"/><Relationship Id="rId4" Type="http://schemas.openxmlformats.org/officeDocument/2006/relationships/image" Target="../media/image11.png"/><Relationship Id="rId9" Type="http://schemas.openxmlformats.org/officeDocument/2006/relationships/image" Target="../media/image17.png"/><Relationship Id="rId5" Type="http://schemas.openxmlformats.org/officeDocument/2006/relationships/image" Target="../media/image5.png"/><Relationship Id="rId6" Type="http://schemas.openxmlformats.org/officeDocument/2006/relationships/image" Target="../media/image10.png"/><Relationship Id="rId7" Type="http://schemas.openxmlformats.org/officeDocument/2006/relationships/image" Target="../media/image3.png"/><Relationship Id="rId8"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jpg"/><Relationship Id="rId4" Type="http://schemas.openxmlformats.org/officeDocument/2006/relationships/image" Target="../media/image14.png"/><Relationship Id="rId5"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jpg"/><Relationship Id="rId4" Type="http://schemas.openxmlformats.org/officeDocument/2006/relationships/image" Target="../media/image9.png"/><Relationship Id="rId5" Type="http://schemas.openxmlformats.org/officeDocument/2006/relationships/image" Target="../media/image20.png"/><Relationship Id="rId6" Type="http://schemas.openxmlformats.org/officeDocument/2006/relationships/image" Target="../media/image15.png"/><Relationship Id="rId7"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3.png"/><Relationship Id="rId10" Type="http://schemas.openxmlformats.org/officeDocument/2006/relationships/image" Target="../media/image8.png"/><Relationship Id="rId9" Type="http://schemas.openxmlformats.org/officeDocument/2006/relationships/image" Target="../media/image5.png"/><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17.png"/><Relationship Id="rId8"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 Id="rId4" Type="http://schemas.openxmlformats.org/officeDocument/2006/relationships/image" Target="../media/image21.png"/><Relationship Id="rId5" Type="http://schemas.openxmlformats.org/officeDocument/2006/relationships/image" Target="../media/image46.png"/><Relationship Id="rId6" Type="http://schemas.openxmlformats.org/officeDocument/2006/relationships/image" Target="../media/image14.png"/><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jpg"/><Relationship Id="rId4" Type="http://schemas.openxmlformats.org/officeDocument/2006/relationships/image" Target="../media/image44.png"/><Relationship Id="rId5" Type="http://schemas.openxmlformats.org/officeDocument/2006/relationships/image" Target="../media/image5.png"/><Relationship Id="rId6" Type="http://schemas.openxmlformats.org/officeDocument/2006/relationships/image" Target="../media/image27.png"/><Relationship Id="rId7" Type="http://schemas.openxmlformats.org/officeDocument/2006/relationships/image" Target="../media/image2.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52.png"/><Relationship Id="rId9" Type="http://schemas.openxmlformats.org/officeDocument/2006/relationships/image" Target="../media/image1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 Id="rId4" Type="http://schemas.openxmlformats.org/officeDocument/2006/relationships/image" Target="../media/image5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0.png"/><Relationship Id="rId4" Type="http://schemas.openxmlformats.org/officeDocument/2006/relationships/image" Target="../media/image3.png"/><Relationship Id="rId5" Type="http://schemas.openxmlformats.org/officeDocument/2006/relationships/image" Target="../media/image2.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9" name="Shape 79"/>
        <p:cNvGrpSpPr/>
        <p:nvPr/>
      </p:nvGrpSpPr>
      <p:grpSpPr>
        <a:xfrm>
          <a:off x="0" y="0"/>
          <a:ext cx="0" cy="0"/>
          <a:chOff x="0" y="0"/>
          <a:chExt cx="0" cy="0"/>
        </a:xfrm>
      </p:grpSpPr>
      <p:sp>
        <p:nvSpPr>
          <p:cNvPr id="80" name="Google Shape;80;p10"/>
          <p:cNvSpPr/>
          <p:nvPr/>
        </p:nvSpPr>
        <p:spPr>
          <a:xfrm>
            <a:off x="0" y="0"/>
            <a:ext cx="18288000" cy="10298908"/>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9" l="0" r="0" t="-1638"/>
            </a:stretch>
          </a:blipFill>
          <a:ln>
            <a:noFill/>
          </a:ln>
        </p:spPr>
      </p:sp>
      <p:sp>
        <p:nvSpPr>
          <p:cNvPr id="81" name="Google Shape;81;p10"/>
          <p:cNvSpPr txBox="1"/>
          <p:nvPr/>
        </p:nvSpPr>
        <p:spPr>
          <a:xfrm>
            <a:off x="5443199" y="1255275"/>
            <a:ext cx="8415600" cy="24990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i="0" lang="en-US" sz="16236" u="none" cap="none" strike="noStrike">
                <a:solidFill>
                  <a:srgbClr val="FFFFFF"/>
                </a:solidFill>
                <a:latin typeface="Archivo Black"/>
                <a:ea typeface="Archivo Black"/>
                <a:cs typeface="Archivo Black"/>
                <a:sym typeface="Archivo Black"/>
              </a:rPr>
              <a:t>BLACK</a:t>
            </a:r>
            <a:endParaRPr>
              <a:latin typeface="Archivo Black"/>
              <a:ea typeface="Archivo Black"/>
              <a:cs typeface="Archivo Black"/>
              <a:sym typeface="Archivo Black"/>
            </a:endParaRPr>
          </a:p>
        </p:txBody>
      </p:sp>
      <p:sp>
        <p:nvSpPr>
          <p:cNvPr id="82" name="Google Shape;82;p10"/>
          <p:cNvSpPr txBox="1"/>
          <p:nvPr/>
        </p:nvSpPr>
        <p:spPr>
          <a:xfrm>
            <a:off x="5460056" y="3426235"/>
            <a:ext cx="8381700" cy="1860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12090" u="none" cap="none" strike="noStrike">
                <a:solidFill>
                  <a:srgbClr val="F5AC28"/>
                </a:solidFill>
                <a:latin typeface="Archivo Black"/>
                <a:ea typeface="Archivo Black"/>
                <a:cs typeface="Archivo Black"/>
                <a:sym typeface="Archivo Black"/>
              </a:rPr>
              <a:t>HIS</a:t>
            </a:r>
            <a:r>
              <a:rPr i="0" lang="en-US" sz="12090" u="none" cap="none" strike="noStrike">
                <a:solidFill>
                  <a:srgbClr val="E3001A"/>
                </a:solidFill>
                <a:latin typeface="Archivo Black"/>
                <a:ea typeface="Archivo Black"/>
                <a:cs typeface="Archivo Black"/>
                <a:sym typeface="Archivo Black"/>
              </a:rPr>
              <a:t>TO</a:t>
            </a:r>
            <a:r>
              <a:rPr i="0" lang="en-US" sz="12090" u="none" cap="none" strike="noStrike">
                <a:solidFill>
                  <a:srgbClr val="388E3C"/>
                </a:solidFill>
                <a:latin typeface="Archivo Black"/>
                <a:ea typeface="Archivo Black"/>
                <a:cs typeface="Archivo Black"/>
                <a:sym typeface="Archivo Black"/>
              </a:rPr>
              <a:t>RY</a:t>
            </a:r>
            <a:endParaRPr>
              <a:latin typeface="Archivo Black"/>
              <a:ea typeface="Archivo Black"/>
              <a:cs typeface="Archivo Black"/>
              <a:sym typeface="Archivo Black"/>
            </a:endParaRPr>
          </a:p>
        </p:txBody>
      </p:sp>
      <p:sp>
        <p:nvSpPr>
          <p:cNvPr id="83" name="Google Shape;83;p10"/>
          <p:cNvSpPr txBox="1"/>
          <p:nvPr/>
        </p:nvSpPr>
        <p:spPr>
          <a:xfrm>
            <a:off x="5397999" y="5039555"/>
            <a:ext cx="8505900" cy="2095800"/>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i="0" lang="en-US" sz="13614" u="none" cap="none" strike="noStrike">
                <a:solidFill>
                  <a:srgbClr val="FFFFFF"/>
                </a:solidFill>
                <a:latin typeface="Archivo Black"/>
                <a:ea typeface="Archivo Black"/>
                <a:cs typeface="Archivo Black"/>
                <a:sym typeface="Archivo Black"/>
              </a:rPr>
              <a:t>LESSON</a:t>
            </a:r>
            <a:endParaRPr sz="1100">
              <a:latin typeface="Archivo Black"/>
              <a:ea typeface="Archivo Black"/>
              <a:cs typeface="Archivo Black"/>
              <a:sym typeface="Archivo Black"/>
            </a:endParaRPr>
          </a:p>
        </p:txBody>
      </p:sp>
      <p:sp>
        <p:nvSpPr>
          <p:cNvPr id="84" name="Google Shape;84;p10"/>
          <p:cNvSpPr/>
          <p:nvPr/>
        </p:nvSpPr>
        <p:spPr>
          <a:xfrm rot="3175768">
            <a:off x="-301882" y="6689888"/>
            <a:ext cx="1994255" cy="5134145"/>
          </a:xfrm>
          <a:custGeom>
            <a:rect b="b" l="l" r="r" t="t"/>
            <a:pathLst>
              <a:path extrusionOk="0" h="5136682" w="1995240">
                <a:moveTo>
                  <a:pt x="0" y="0"/>
                </a:moveTo>
                <a:lnTo>
                  <a:pt x="1995241" y="0"/>
                </a:lnTo>
                <a:lnTo>
                  <a:pt x="1995241" y="5136682"/>
                </a:lnTo>
                <a:lnTo>
                  <a:pt x="0" y="5136682"/>
                </a:lnTo>
                <a:lnTo>
                  <a:pt x="0" y="0"/>
                </a:lnTo>
                <a:close/>
              </a:path>
            </a:pathLst>
          </a:custGeom>
          <a:blipFill rotWithShape="1">
            <a:blip r:embed="rId4">
              <a:alphaModFix/>
            </a:blip>
            <a:stretch>
              <a:fillRect b="0" l="0" r="0" t="0"/>
            </a:stretch>
          </a:blipFill>
          <a:ln>
            <a:noFill/>
          </a:ln>
        </p:spPr>
      </p:sp>
      <p:sp>
        <p:nvSpPr>
          <p:cNvPr id="85" name="Google Shape;85;p10"/>
          <p:cNvSpPr/>
          <p:nvPr/>
        </p:nvSpPr>
        <p:spPr>
          <a:xfrm>
            <a:off x="1281538" y="25222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pic>
        <p:nvPicPr>
          <p:cNvPr id="86" name="Google Shape;86;p10"/>
          <p:cNvPicPr preferRelativeResize="0"/>
          <p:nvPr/>
        </p:nvPicPr>
        <p:blipFill rotWithShape="1">
          <a:blip r:embed="rId6">
            <a:alphaModFix/>
          </a:blip>
          <a:srcRect b="0" l="0" r="71026" t="52912"/>
          <a:stretch/>
        </p:blipFill>
        <p:spPr>
          <a:xfrm>
            <a:off x="0" y="5443175"/>
            <a:ext cx="5298652" cy="4843826"/>
          </a:xfrm>
          <a:prstGeom prst="rect">
            <a:avLst/>
          </a:prstGeom>
          <a:noFill/>
          <a:ln>
            <a:noFill/>
          </a:ln>
        </p:spPr>
      </p:pic>
      <p:pic>
        <p:nvPicPr>
          <p:cNvPr id="87" name="Google Shape;87;p10"/>
          <p:cNvPicPr preferRelativeResize="0"/>
          <p:nvPr/>
        </p:nvPicPr>
        <p:blipFill rotWithShape="1">
          <a:blip r:embed="rId6">
            <a:alphaModFix/>
          </a:blip>
          <a:srcRect b="52912" l="0" r="71026" t="0"/>
          <a:stretch/>
        </p:blipFill>
        <p:spPr>
          <a:xfrm>
            <a:off x="0" y="-7"/>
            <a:ext cx="5298652" cy="4843826"/>
          </a:xfrm>
          <a:prstGeom prst="rect">
            <a:avLst/>
          </a:prstGeom>
          <a:noFill/>
          <a:ln>
            <a:noFill/>
          </a:ln>
        </p:spPr>
      </p:pic>
      <p:pic>
        <p:nvPicPr>
          <p:cNvPr id="88" name="Google Shape;88;p10"/>
          <p:cNvPicPr preferRelativeResize="0"/>
          <p:nvPr/>
        </p:nvPicPr>
        <p:blipFill rotWithShape="1">
          <a:blip r:embed="rId6">
            <a:alphaModFix/>
          </a:blip>
          <a:srcRect b="52912" l="78074" r="0" t="0"/>
          <a:stretch/>
        </p:blipFill>
        <p:spPr>
          <a:xfrm>
            <a:off x="14278150" y="0"/>
            <a:ext cx="4009851" cy="4843826"/>
          </a:xfrm>
          <a:prstGeom prst="rect">
            <a:avLst/>
          </a:prstGeom>
          <a:noFill/>
          <a:ln>
            <a:noFill/>
          </a:ln>
        </p:spPr>
      </p:pic>
      <p:pic>
        <p:nvPicPr>
          <p:cNvPr id="89" name="Google Shape;89;p10"/>
          <p:cNvPicPr preferRelativeResize="0"/>
          <p:nvPr/>
        </p:nvPicPr>
        <p:blipFill rotWithShape="1">
          <a:blip r:embed="rId6">
            <a:alphaModFix/>
          </a:blip>
          <a:srcRect b="-122" l="78074" r="0" t="56545"/>
          <a:stretch/>
        </p:blipFill>
        <p:spPr>
          <a:xfrm>
            <a:off x="14278150" y="5816350"/>
            <a:ext cx="4009851" cy="4482550"/>
          </a:xfrm>
          <a:prstGeom prst="rect">
            <a:avLst/>
          </a:prstGeom>
          <a:noFill/>
          <a:ln>
            <a:noFill/>
          </a:ln>
        </p:spPr>
      </p:pic>
      <p:pic>
        <p:nvPicPr>
          <p:cNvPr id="90" name="Google Shape;90;p10"/>
          <p:cNvPicPr preferRelativeResize="0"/>
          <p:nvPr/>
        </p:nvPicPr>
        <p:blipFill rotWithShape="1">
          <a:blip r:embed="rId6">
            <a:alphaModFix/>
          </a:blip>
          <a:srcRect b="9016" l="30034" r="23950" t="69360"/>
          <a:stretch/>
        </p:blipFill>
        <p:spPr>
          <a:xfrm>
            <a:off x="5862550" y="7033500"/>
            <a:ext cx="8415601" cy="22243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86" name="Shape 286"/>
        <p:cNvGrpSpPr/>
        <p:nvPr/>
      </p:nvGrpSpPr>
      <p:grpSpPr>
        <a:xfrm>
          <a:off x="0" y="0"/>
          <a:ext cx="0" cy="0"/>
          <a:chOff x="0" y="0"/>
          <a:chExt cx="0" cy="0"/>
        </a:xfrm>
      </p:grpSpPr>
      <p:sp>
        <p:nvSpPr>
          <p:cNvPr id="287" name="Google Shape;287;p19"/>
          <p:cNvSpPr/>
          <p:nvPr/>
        </p:nvSpPr>
        <p:spPr>
          <a:xfrm>
            <a:off x="0" y="-330431"/>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288" name="Google Shape;288;p19"/>
          <p:cNvPicPr preferRelativeResize="0"/>
          <p:nvPr/>
        </p:nvPicPr>
        <p:blipFill rotWithShape="1">
          <a:blip r:embed="rId4">
            <a:alphaModFix/>
          </a:blip>
          <a:srcRect b="0" l="15336" r="15337" t="0"/>
          <a:stretch/>
        </p:blipFill>
        <p:spPr>
          <a:xfrm>
            <a:off x="0" y="4489373"/>
            <a:ext cx="6032500" cy="5797627"/>
          </a:xfrm>
          <a:prstGeom prst="rect">
            <a:avLst/>
          </a:prstGeom>
          <a:noFill/>
          <a:ln>
            <a:noFill/>
          </a:ln>
        </p:spPr>
      </p:pic>
      <p:pic>
        <p:nvPicPr>
          <p:cNvPr id="289" name="Google Shape;289;p19"/>
          <p:cNvPicPr preferRelativeResize="0"/>
          <p:nvPr/>
        </p:nvPicPr>
        <p:blipFill rotWithShape="1">
          <a:blip r:embed="rId5">
            <a:alphaModFix/>
          </a:blip>
          <a:srcRect b="24342" l="46597" r="952" t="0"/>
          <a:stretch/>
        </p:blipFill>
        <p:spPr>
          <a:xfrm>
            <a:off x="6127750" y="4489373"/>
            <a:ext cx="6032500" cy="5797627"/>
          </a:xfrm>
          <a:prstGeom prst="rect">
            <a:avLst/>
          </a:prstGeom>
          <a:noFill/>
          <a:ln>
            <a:noFill/>
          </a:ln>
        </p:spPr>
      </p:pic>
      <p:pic>
        <p:nvPicPr>
          <p:cNvPr id="290" name="Google Shape;290;p19"/>
          <p:cNvPicPr preferRelativeResize="0"/>
          <p:nvPr/>
        </p:nvPicPr>
        <p:blipFill rotWithShape="1">
          <a:blip r:embed="rId6">
            <a:alphaModFix/>
          </a:blip>
          <a:srcRect b="0" l="15402" r="15402" t="0"/>
          <a:stretch/>
        </p:blipFill>
        <p:spPr>
          <a:xfrm>
            <a:off x="12255500" y="4489373"/>
            <a:ext cx="6032500" cy="5797627"/>
          </a:xfrm>
          <a:prstGeom prst="rect">
            <a:avLst/>
          </a:prstGeom>
          <a:noFill/>
          <a:ln>
            <a:noFill/>
          </a:ln>
        </p:spPr>
      </p:pic>
      <p:grpSp>
        <p:nvGrpSpPr>
          <p:cNvPr id="291" name="Google Shape;291;p19"/>
          <p:cNvGrpSpPr/>
          <p:nvPr/>
        </p:nvGrpSpPr>
        <p:grpSpPr>
          <a:xfrm>
            <a:off x="8261973" y="-689787"/>
            <a:ext cx="2941659" cy="1946522"/>
            <a:chOff x="0" y="-143655"/>
            <a:chExt cx="3922213" cy="2595363"/>
          </a:xfrm>
        </p:grpSpPr>
        <p:grpSp>
          <p:nvGrpSpPr>
            <p:cNvPr id="292" name="Google Shape;292;p19"/>
            <p:cNvGrpSpPr/>
            <p:nvPr/>
          </p:nvGrpSpPr>
          <p:grpSpPr>
            <a:xfrm>
              <a:off x="0" y="-143655"/>
              <a:ext cx="2451711" cy="2595363"/>
              <a:chOff x="0" y="-47625"/>
              <a:chExt cx="812800" cy="860425"/>
            </a:xfrm>
          </p:grpSpPr>
          <p:sp>
            <p:nvSpPr>
              <p:cNvPr id="293" name="Google Shape;293;p19"/>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294" name="Google Shape;294;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5" name="Google Shape;295;p19"/>
            <p:cNvGrpSpPr/>
            <p:nvPr/>
          </p:nvGrpSpPr>
          <p:grpSpPr>
            <a:xfrm>
              <a:off x="735251" y="-143655"/>
              <a:ext cx="2451711" cy="2595363"/>
              <a:chOff x="0" y="-47625"/>
              <a:chExt cx="812800" cy="860425"/>
            </a:xfrm>
          </p:grpSpPr>
          <p:sp>
            <p:nvSpPr>
              <p:cNvPr id="296" name="Google Shape;296;p19"/>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297" name="Google Shape;297;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9"/>
            <p:cNvGrpSpPr/>
            <p:nvPr/>
          </p:nvGrpSpPr>
          <p:grpSpPr>
            <a:xfrm>
              <a:off x="1470502" y="-143655"/>
              <a:ext cx="2451711" cy="2595363"/>
              <a:chOff x="0" y="-47625"/>
              <a:chExt cx="812800" cy="860425"/>
            </a:xfrm>
          </p:grpSpPr>
          <p:sp>
            <p:nvSpPr>
              <p:cNvPr id="299" name="Google Shape;299;p19"/>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300" name="Google Shape;300;p1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1" name="Google Shape;301;p19"/>
          <p:cNvSpPr txBox="1"/>
          <p:nvPr/>
        </p:nvSpPr>
        <p:spPr>
          <a:xfrm>
            <a:off x="4228914" y="1407013"/>
            <a:ext cx="9734400" cy="13854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Gallery Image</a:t>
            </a:r>
            <a:endParaRPr>
              <a:latin typeface="Archivo Black"/>
              <a:ea typeface="Archivo Black"/>
              <a:cs typeface="Archivo Black"/>
              <a:sym typeface="Archivo Black"/>
            </a:endParaRPr>
          </a:p>
        </p:txBody>
      </p:sp>
      <p:sp>
        <p:nvSpPr>
          <p:cNvPr id="302" name="Google Shape;302;p19"/>
          <p:cNvSpPr txBox="1"/>
          <p:nvPr/>
        </p:nvSpPr>
        <p:spPr>
          <a:xfrm>
            <a:off x="3093615" y="2942699"/>
            <a:ext cx="13054200" cy="4926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What can you say about your projects? Share it here!</a:t>
            </a:r>
            <a:endParaRPr/>
          </a:p>
        </p:txBody>
      </p:sp>
      <p:sp>
        <p:nvSpPr>
          <p:cNvPr id="303" name="Google Shape;303;p19"/>
          <p:cNvSpPr/>
          <p:nvPr/>
        </p:nvSpPr>
        <p:spPr>
          <a:xfrm>
            <a:off x="-2207436" y="-1313753"/>
            <a:ext cx="5301065" cy="4664937"/>
          </a:xfrm>
          <a:custGeom>
            <a:rect b="b" l="l" r="r" t="t"/>
            <a:pathLst>
              <a:path extrusionOk="0" h="4664937" w="5301065">
                <a:moveTo>
                  <a:pt x="0" y="0"/>
                </a:moveTo>
                <a:lnTo>
                  <a:pt x="5301065" y="0"/>
                </a:lnTo>
                <a:lnTo>
                  <a:pt x="5301065" y="4664937"/>
                </a:lnTo>
                <a:lnTo>
                  <a:pt x="0" y="4664937"/>
                </a:lnTo>
                <a:lnTo>
                  <a:pt x="0" y="0"/>
                </a:lnTo>
                <a:close/>
              </a:path>
            </a:pathLst>
          </a:custGeom>
          <a:blipFill rotWithShape="1">
            <a:blip r:embed="rId7">
              <a:alphaModFix/>
            </a:blip>
            <a:stretch>
              <a:fillRect b="0" l="0" r="0" t="0"/>
            </a:stretch>
          </a:blipFill>
          <a:ln>
            <a:noFill/>
          </a:ln>
        </p:spPr>
      </p:sp>
      <p:sp>
        <p:nvSpPr>
          <p:cNvPr id="304" name="Google Shape;304;p19"/>
          <p:cNvSpPr/>
          <p:nvPr/>
        </p:nvSpPr>
        <p:spPr>
          <a:xfrm>
            <a:off x="28523" y="-582046"/>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8">
              <a:alphaModFix/>
            </a:blip>
            <a:stretch>
              <a:fillRect b="0" l="0" r="0" t="0"/>
            </a:stretch>
          </a:blipFill>
          <a:ln>
            <a:noFill/>
          </a:ln>
        </p:spPr>
      </p:sp>
      <p:sp>
        <p:nvSpPr>
          <p:cNvPr id="305" name="Google Shape;305;p19"/>
          <p:cNvSpPr/>
          <p:nvPr/>
        </p:nvSpPr>
        <p:spPr>
          <a:xfrm rot="-6076937">
            <a:off x="15299600" y="-2901785"/>
            <a:ext cx="6625801" cy="5674095"/>
          </a:xfrm>
          <a:custGeom>
            <a:rect b="b" l="l" r="r" t="t"/>
            <a:pathLst>
              <a:path extrusionOk="0" h="5674095" w="6625801">
                <a:moveTo>
                  <a:pt x="0" y="0"/>
                </a:moveTo>
                <a:lnTo>
                  <a:pt x="6625801" y="0"/>
                </a:lnTo>
                <a:lnTo>
                  <a:pt x="6625801" y="5674095"/>
                </a:lnTo>
                <a:lnTo>
                  <a:pt x="0" y="5674095"/>
                </a:lnTo>
                <a:lnTo>
                  <a:pt x="0" y="0"/>
                </a:lnTo>
                <a:close/>
              </a:path>
            </a:pathLst>
          </a:custGeom>
          <a:blipFill rotWithShape="1">
            <a:blip r:embed="rId9">
              <a:alphaModFix/>
            </a:blip>
            <a:stretch>
              <a:fillRect b="0" l="0" r="0" t="0"/>
            </a:stretch>
          </a:blipFill>
          <a:ln>
            <a:noFill/>
          </a:ln>
        </p:spPr>
      </p:sp>
      <p:sp>
        <p:nvSpPr>
          <p:cNvPr id="306" name="Google Shape;306;p19"/>
          <p:cNvSpPr/>
          <p:nvPr/>
        </p:nvSpPr>
        <p:spPr>
          <a:xfrm rot="-6076937">
            <a:off x="15883520" y="-751627"/>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10" name="Shape 310"/>
        <p:cNvGrpSpPr/>
        <p:nvPr/>
      </p:nvGrpSpPr>
      <p:grpSpPr>
        <a:xfrm>
          <a:off x="0" y="0"/>
          <a:ext cx="0" cy="0"/>
          <a:chOff x="0" y="0"/>
          <a:chExt cx="0" cy="0"/>
        </a:xfrm>
      </p:grpSpPr>
      <p:sp>
        <p:nvSpPr>
          <p:cNvPr id="311" name="Google Shape;311;p20"/>
          <p:cNvSpPr/>
          <p:nvPr/>
        </p:nvSpPr>
        <p:spPr>
          <a:xfrm>
            <a:off x="0" y="-62800"/>
            <a:ext cx="18288000" cy="10351995"/>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312" name="Google Shape;312;p20"/>
          <p:cNvPicPr preferRelativeResize="0"/>
          <p:nvPr/>
        </p:nvPicPr>
        <p:blipFill rotWithShape="1">
          <a:blip r:embed="rId4">
            <a:alphaModFix/>
          </a:blip>
          <a:srcRect b="52545" l="77376" r="0" t="0"/>
          <a:stretch/>
        </p:blipFill>
        <p:spPr>
          <a:xfrm>
            <a:off x="14150500" y="0"/>
            <a:ext cx="4137498" cy="4881701"/>
          </a:xfrm>
          <a:prstGeom prst="rect">
            <a:avLst/>
          </a:prstGeom>
          <a:noFill/>
          <a:ln>
            <a:noFill/>
          </a:ln>
        </p:spPr>
      </p:pic>
      <p:sp>
        <p:nvSpPr>
          <p:cNvPr id="313" name="Google Shape;313;p20"/>
          <p:cNvSpPr txBox="1"/>
          <p:nvPr/>
        </p:nvSpPr>
        <p:spPr>
          <a:xfrm>
            <a:off x="1134517" y="6268386"/>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314" name="Google Shape;314;p20"/>
          <p:cNvSpPr txBox="1"/>
          <p:nvPr/>
        </p:nvSpPr>
        <p:spPr>
          <a:xfrm>
            <a:off x="1134517" y="7062390"/>
            <a:ext cx="2310004" cy="12439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315" name="Google Shape;315;p20"/>
          <p:cNvSpPr txBox="1"/>
          <p:nvPr/>
        </p:nvSpPr>
        <p:spPr>
          <a:xfrm>
            <a:off x="5423076" y="6268386"/>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316" name="Google Shape;316;p20"/>
          <p:cNvSpPr txBox="1"/>
          <p:nvPr/>
        </p:nvSpPr>
        <p:spPr>
          <a:xfrm>
            <a:off x="5423076" y="7062390"/>
            <a:ext cx="2321646" cy="12439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317" name="Google Shape;317;p20"/>
          <p:cNvSpPr txBox="1"/>
          <p:nvPr/>
        </p:nvSpPr>
        <p:spPr>
          <a:xfrm>
            <a:off x="14000193" y="6268386"/>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318" name="Google Shape;318;p20"/>
          <p:cNvSpPr txBox="1"/>
          <p:nvPr/>
        </p:nvSpPr>
        <p:spPr>
          <a:xfrm>
            <a:off x="14000193" y="7062390"/>
            <a:ext cx="2289088" cy="12439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319" name="Google Shape;319;p20"/>
          <p:cNvSpPr txBox="1"/>
          <p:nvPr/>
        </p:nvSpPr>
        <p:spPr>
          <a:xfrm>
            <a:off x="9711634" y="6268386"/>
            <a:ext cx="336492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320" name="Google Shape;320;p20"/>
          <p:cNvSpPr txBox="1"/>
          <p:nvPr/>
        </p:nvSpPr>
        <p:spPr>
          <a:xfrm>
            <a:off x="9711634" y="7062390"/>
            <a:ext cx="2321087" cy="12439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321" name="Google Shape;321;p20"/>
          <p:cNvSpPr/>
          <p:nvPr/>
        </p:nvSpPr>
        <p:spPr>
          <a:xfrm>
            <a:off x="5318376" y="527592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2" name="Google Shape;322;p20"/>
          <p:cNvCxnSpPr/>
          <p:nvPr/>
        </p:nvCxnSpPr>
        <p:spPr>
          <a:xfrm flipH="1" rot="10800000">
            <a:off x="30" y="5552438"/>
            <a:ext cx="18781277" cy="23285"/>
          </a:xfrm>
          <a:prstGeom prst="straightConnector1">
            <a:avLst/>
          </a:prstGeom>
          <a:noFill/>
          <a:ln cap="flat" cmpd="sng" w="47625">
            <a:solidFill>
              <a:srgbClr val="FFFFFF"/>
            </a:solidFill>
            <a:prstDash val="solid"/>
            <a:round/>
            <a:headEnd len="sm" w="sm" type="none"/>
            <a:tailEnd len="sm" w="sm" type="none"/>
          </a:ln>
        </p:spPr>
      </p:cxnSp>
      <p:sp>
        <p:nvSpPr>
          <p:cNvPr id="323" name="Google Shape;323;p20"/>
          <p:cNvSpPr txBox="1"/>
          <p:nvPr/>
        </p:nvSpPr>
        <p:spPr>
          <a:xfrm>
            <a:off x="2925937" y="1786700"/>
            <a:ext cx="127131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Add a Timeline Page</a:t>
            </a:r>
            <a:endParaRPr sz="7500">
              <a:latin typeface="Archivo Black"/>
              <a:ea typeface="Archivo Black"/>
              <a:cs typeface="Archivo Black"/>
              <a:sym typeface="Archivo Black"/>
            </a:endParaRPr>
          </a:p>
        </p:txBody>
      </p:sp>
      <p:sp>
        <p:nvSpPr>
          <p:cNvPr id="324" name="Google Shape;324;p20"/>
          <p:cNvSpPr/>
          <p:nvPr/>
        </p:nvSpPr>
        <p:spPr>
          <a:xfrm>
            <a:off x="13893258" y="524592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5" name="Google Shape;325;p20"/>
          <p:cNvGrpSpPr/>
          <p:nvPr/>
        </p:nvGrpSpPr>
        <p:grpSpPr>
          <a:xfrm>
            <a:off x="8261973" y="-689787"/>
            <a:ext cx="2941659" cy="1946522"/>
            <a:chOff x="0" y="-143655"/>
            <a:chExt cx="3922213" cy="2595363"/>
          </a:xfrm>
        </p:grpSpPr>
        <p:grpSp>
          <p:nvGrpSpPr>
            <p:cNvPr id="326" name="Google Shape;326;p20"/>
            <p:cNvGrpSpPr/>
            <p:nvPr/>
          </p:nvGrpSpPr>
          <p:grpSpPr>
            <a:xfrm>
              <a:off x="0" y="-143655"/>
              <a:ext cx="2451711" cy="2595363"/>
              <a:chOff x="0" y="-47625"/>
              <a:chExt cx="812800" cy="860425"/>
            </a:xfrm>
          </p:grpSpPr>
          <p:sp>
            <p:nvSpPr>
              <p:cNvPr id="327" name="Google Shape;327;p20"/>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328" name="Google Shape;328;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0"/>
            <p:cNvGrpSpPr/>
            <p:nvPr/>
          </p:nvGrpSpPr>
          <p:grpSpPr>
            <a:xfrm>
              <a:off x="735251" y="-143655"/>
              <a:ext cx="2451711" cy="2595363"/>
              <a:chOff x="0" y="-47625"/>
              <a:chExt cx="812800" cy="860425"/>
            </a:xfrm>
          </p:grpSpPr>
          <p:sp>
            <p:nvSpPr>
              <p:cNvPr id="330" name="Google Shape;330;p20"/>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331" name="Google Shape;331;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2" name="Google Shape;332;p20"/>
            <p:cNvGrpSpPr/>
            <p:nvPr/>
          </p:nvGrpSpPr>
          <p:grpSpPr>
            <a:xfrm>
              <a:off x="1470502" y="-143655"/>
              <a:ext cx="2451711" cy="2595363"/>
              <a:chOff x="0" y="-47625"/>
              <a:chExt cx="812800" cy="860425"/>
            </a:xfrm>
          </p:grpSpPr>
          <p:sp>
            <p:nvSpPr>
              <p:cNvPr id="333" name="Google Shape;333;p20"/>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334" name="Google Shape;334;p2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35" name="Google Shape;335;p20"/>
          <p:cNvSpPr/>
          <p:nvPr/>
        </p:nvSpPr>
        <p:spPr>
          <a:xfrm>
            <a:off x="5316127" y="4828840"/>
            <a:ext cx="1287404" cy="1152305"/>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4A20E"/>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0"/>
          <p:cNvSpPr/>
          <p:nvPr/>
        </p:nvSpPr>
        <p:spPr>
          <a:xfrm>
            <a:off x="1027569" y="4828840"/>
            <a:ext cx="1287404" cy="1152305"/>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
          <p:cNvSpPr/>
          <p:nvPr/>
        </p:nvSpPr>
        <p:spPr>
          <a:xfrm>
            <a:off x="9601817" y="4828840"/>
            <a:ext cx="1287404" cy="1152305"/>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5E2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p:nvPr/>
        </p:nvSpPr>
        <p:spPr>
          <a:xfrm>
            <a:off x="13839176" y="4828840"/>
            <a:ext cx="1287404" cy="1152305"/>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rot="3579043">
            <a:off x="5481883" y="9046339"/>
            <a:ext cx="6622259" cy="5671062"/>
          </a:xfrm>
          <a:custGeom>
            <a:rect b="b" l="l" r="r" t="t"/>
            <a:pathLst>
              <a:path extrusionOk="0" h="5674095" w="6625801">
                <a:moveTo>
                  <a:pt x="0" y="0"/>
                </a:moveTo>
                <a:lnTo>
                  <a:pt x="6625800" y="0"/>
                </a:lnTo>
                <a:lnTo>
                  <a:pt x="6625800" y="5674095"/>
                </a:lnTo>
                <a:lnTo>
                  <a:pt x="0" y="5674095"/>
                </a:lnTo>
                <a:lnTo>
                  <a:pt x="0" y="0"/>
                </a:lnTo>
                <a:close/>
              </a:path>
            </a:pathLst>
          </a:custGeom>
          <a:blipFill rotWithShape="1">
            <a:blip r:embed="rId5">
              <a:alphaModFix/>
            </a:blip>
            <a:stretch>
              <a:fillRect b="0" l="0" r="0" t="0"/>
            </a:stretch>
          </a:blipFill>
          <a:ln>
            <a:noFill/>
          </a:ln>
        </p:spPr>
      </p:sp>
      <p:sp>
        <p:nvSpPr>
          <p:cNvPr id="340" name="Google Shape;340;p20"/>
          <p:cNvSpPr/>
          <p:nvPr/>
        </p:nvSpPr>
        <p:spPr>
          <a:xfrm rot="3582726">
            <a:off x="16397363"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pic>
        <p:nvPicPr>
          <p:cNvPr id="341" name="Google Shape;341;p20"/>
          <p:cNvPicPr preferRelativeResize="0"/>
          <p:nvPr/>
        </p:nvPicPr>
        <p:blipFill rotWithShape="1">
          <a:blip r:embed="rId7">
            <a:alphaModFix/>
          </a:blip>
          <a:srcRect b="63887" l="0" r="83341" t="0"/>
          <a:stretch/>
        </p:blipFill>
        <p:spPr>
          <a:xfrm>
            <a:off x="0" y="-62800"/>
            <a:ext cx="3065098" cy="3737701"/>
          </a:xfrm>
          <a:prstGeom prst="rect">
            <a:avLst/>
          </a:prstGeom>
          <a:noFill/>
          <a:ln>
            <a:noFill/>
          </a:ln>
        </p:spPr>
      </p:pic>
      <p:sp>
        <p:nvSpPr>
          <p:cNvPr id="342" name="Google Shape;342;p20"/>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8">
              <a:alphaModFix/>
            </a:blip>
            <a:stretch>
              <a:fillRect b="0" l="0" r="0" t="0"/>
            </a:stretch>
          </a:blipFill>
          <a:ln>
            <a:noFill/>
          </a:ln>
        </p:spPr>
      </p:sp>
      <p:pic>
        <p:nvPicPr>
          <p:cNvPr id="343" name="Google Shape;343;p20"/>
          <p:cNvPicPr preferRelativeResize="0"/>
          <p:nvPr/>
        </p:nvPicPr>
        <p:blipFill rotWithShape="1">
          <a:blip r:embed="rId9">
            <a:alphaModFix/>
          </a:blip>
          <a:srcRect b="41124" l="5303" r="14336" t="44555"/>
          <a:stretch/>
        </p:blipFill>
        <p:spPr>
          <a:xfrm>
            <a:off x="943300" y="4656450"/>
            <a:ext cx="14695726" cy="147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47" name="Shape 347"/>
        <p:cNvGrpSpPr/>
        <p:nvPr/>
      </p:nvGrpSpPr>
      <p:grpSpPr>
        <a:xfrm>
          <a:off x="0" y="0"/>
          <a:ext cx="0" cy="0"/>
          <a:chOff x="0" y="0"/>
          <a:chExt cx="0" cy="0"/>
        </a:xfrm>
      </p:grpSpPr>
      <p:sp>
        <p:nvSpPr>
          <p:cNvPr id="348" name="Google Shape;348;p21"/>
          <p:cNvSpPr/>
          <p:nvPr/>
        </p:nvSpPr>
        <p:spPr>
          <a:xfrm>
            <a:off x="0" y="0"/>
            <a:ext cx="18288000" cy="10298908"/>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349" name="Google Shape;349;p21"/>
          <p:cNvPicPr preferRelativeResize="0"/>
          <p:nvPr/>
        </p:nvPicPr>
        <p:blipFill rotWithShape="1">
          <a:blip r:embed="rId4">
            <a:alphaModFix/>
          </a:blip>
          <a:srcRect b="63887" l="0" r="83341" t="0"/>
          <a:stretch/>
        </p:blipFill>
        <p:spPr>
          <a:xfrm rot="10800000">
            <a:off x="15222900" y="6549300"/>
            <a:ext cx="3065098" cy="3737701"/>
          </a:xfrm>
          <a:prstGeom prst="rect">
            <a:avLst/>
          </a:prstGeom>
          <a:noFill/>
          <a:ln>
            <a:noFill/>
          </a:ln>
        </p:spPr>
      </p:pic>
      <p:pic>
        <p:nvPicPr>
          <p:cNvPr id="350" name="Google Shape;350;p21"/>
          <p:cNvPicPr preferRelativeResize="0"/>
          <p:nvPr/>
        </p:nvPicPr>
        <p:blipFill rotWithShape="1">
          <a:blip r:embed="rId4">
            <a:alphaModFix/>
          </a:blip>
          <a:srcRect b="63887" l="0" r="83341" t="0"/>
          <a:stretch/>
        </p:blipFill>
        <p:spPr>
          <a:xfrm>
            <a:off x="0" y="-62800"/>
            <a:ext cx="3065098" cy="3737701"/>
          </a:xfrm>
          <a:prstGeom prst="rect">
            <a:avLst/>
          </a:prstGeom>
          <a:noFill/>
          <a:ln>
            <a:noFill/>
          </a:ln>
        </p:spPr>
      </p:pic>
      <p:grpSp>
        <p:nvGrpSpPr>
          <p:cNvPr id="351" name="Google Shape;351;p21"/>
          <p:cNvGrpSpPr/>
          <p:nvPr/>
        </p:nvGrpSpPr>
        <p:grpSpPr>
          <a:xfrm>
            <a:off x="8261973" y="-689787"/>
            <a:ext cx="2941659" cy="1946522"/>
            <a:chOff x="0" y="-143655"/>
            <a:chExt cx="3922213" cy="2595363"/>
          </a:xfrm>
        </p:grpSpPr>
        <p:grpSp>
          <p:nvGrpSpPr>
            <p:cNvPr id="352" name="Google Shape;352;p21"/>
            <p:cNvGrpSpPr/>
            <p:nvPr/>
          </p:nvGrpSpPr>
          <p:grpSpPr>
            <a:xfrm>
              <a:off x="0" y="-143655"/>
              <a:ext cx="2451711" cy="2595363"/>
              <a:chOff x="0" y="-47625"/>
              <a:chExt cx="812800" cy="860425"/>
            </a:xfrm>
          </p:grpSpPr>
          <p:sp>
            <p:nvSpPr>
              <p:cNvPr id="353" name="Google Shape;353;p2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354" name="Google Shape;354;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5" name="Google Shape;355;p21"/>
            <p:cNvGrpSpPr/>
            <p:nvPr/>
          </p:nvGrpSpPr>
          <p:grpSpPr>
            <a:xfrm>
              <a:off x="735251" y="-143655"/>
              <a:ext cx="2451711" cy="2595363"/>
              <a:chOff x="0" y="-47625"/>
              <a:chExt cx="812800" cy="860425"/>
            </a:xfrm>
          </p:grpSpPr>
          <p:sp>
            <p:nvSpPr>
              <p:cNvPr id="356" name="Google Shape;356;p2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357" name="Google Shape;357;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8" name="Google Shape;358;p21"/>
            <p:cNvGrpSpPr/>
            <p:nvPr/>
          </p:nvGrpSpPr>
          <p:grpSpPr>
            <a:xfrm>
              <a:off x="1470502" y="-143655"/>
              <a:ext cx="2451711" cy="2595363"/>
              <a:chOff x="0" y="-47625"/>
              <a:chExt cx="812800" cy="860425"/>
            </a:xfrm>
          </p:grpSpPr>
          <p:sp>
            <p:nvSpPr>
              <p:cNvPr id="359" name="Google Shape;359;p2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360" name="Google Shape;360;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1" name="Google Shape;361;p21"/>
          <p:cNvSpPr txBox="1"/>
          <p:nvPr/>
        </p:nvSpPr>
        <p:spPr>
          <a:xfrm>
            <a:off x="2171684" y="1384938"/>
            <a:ext cx="139446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Team Members Page</a:t>
            </a:r>
            <a:endParaRPr>
              <a:latin typeface="Archivo Black"/>
              <a:ea typeface="Archivo Black"/>
              <a:cs typeface="Archivo Black"/>
              <a:sym typeface="Archivo Black"/>
            </a:endParaRPr>
          </a:p>
        </p:txBody>
      </p:sp>
      <p:sp>
        <p:nvSpPr>
          <p:cNvPr id="362" name="Google Shape;362;p21"/>
          <p:cNvSpPr txBox="1"/>
          <p:nvPr/>
        </p:nvSpPr>
        <p:spPr>
          <a:xfrm>
            <a:off x="2982779" y="2744638"/>
            <a:ext cx="12322500" cy="5388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Elaborate on what you want to discuss. </a:t>
            </a:r>
            <a:endParaRPr/>
          </a:p>
        </p:txBody>
      </p:sp>
      <p:grpSp>
        <p:nvGrpSpPr>
          <p:cNvPr id="363" name="Google Shape;363;p21"/>
          <p:cNvGrpSpPr/>
          <p:nvPr/>
        </p:nvGrpSpPr>
        <p:grpSpPr>
          <a:xfrm>
            <a:off x="2171684" y="7239698"/>
            <a:ext cx="2429727" cy="864885"/>
            <a:chOff x="0" y="0"/>
            <a:chExt cx="3239636" cy="1153180"/>
          </a:xfrm>
        </p:grpSpPr>
        <p:sp>
          <p:nvSpPr>
            <p:cNvPr id="364" name="Google Shape;364;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 Name</a:t>
              </a:r>
              <a:endParaRPr/>
            </a:p>
          </p:txBody>
        </p:sp>
        <p:sp>
          <p:nvSpPr>
            <p:cNvPr id="365" name="Google Shape;365;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Title or Position</a:t>
              </a:r>
              <a:endParaRPr/>
            </a:p>
          </p:txBody>
        </p:sp>
      </p:grpSp>
      <p:grpSp>
        <p:nvGrpSpPr>
          <p:cNvPr id="366" name="Google Shape;366;p21"/>
          <p:cNvGrpSpPr/>
          <p:nvPr/>
        </p:nvGrpSpPr>
        <p:grpSpPr>
          <a:xfrm>
            <a:off x="5909783" y="7239698"/>
            <a:ext cx="2429727" cy="864885"/>
            <a:chOff x="0" y="0"/>
            <a:chExt cx="3239636" cy="1153180"/>
          </a:xfrm>
        </p:grpSpPr>
        <p:sp>
          <p:nvSpPr>
            <p:cNvPr id="367" name="Google Shape;367;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 Name</a:t>
              </a:r>
              <a:endParaRPr/>
            </a:p>
          </p:txBody>
        </p:sp>
        <p:sp>
          <p:nvSpPr>
            <p:cNvPr id="368" name="Google Shape;368;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Title or Position</a:t>
              </a:r>
              <a:endParaRPr/>
            </a:p>
          </p:txBody>
        </p:sp>
      </p:grpSp>
      <p:grpSp>
        <p:nvGrpSpPr>
          <p:cNvPr id="369" name="Google Shape;369;p21"/>
          <p:cNvGrpSpPr/>
          <p:nvPr/>
        </p:nvGrpSpPr>
        <p:grpSpPr>
          <a:xfrm>
            <a:off x="9644435" y="7239698"/>
            <a:ext cx="2429727" cy="864885"/>
            <a:chOff x="0" y="0"/>
            <a:chExt cx="3239636" cy="1153180"/>
          </a:xfrm>
        </p:grpSpPr>
        <p:sp>
          <p:nvSpPr>
            <p:cNvPr id="370" name="Google Shape;370;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 Name</a:t>
              </a:r>
              <a:endParaRPr/>
            </a:p>
          </p:txBody>
        </p:sp>
        <p:sp>
          <p:nvSpPr>
            <p:cNvPr id="371" name="Google Shape;371;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Title or Position</a:t>
              </a:r>
              <a:endParaRPr/>
            </a:p>
          </p:txBody>
        </p:sp>
      </p:grpSp>
      <p:grpSp>
        <p:nvGrpSpPr>
          <p:cNvPr id="372" name="Google Shape;372;p21"/>
          <p:cNvGrpSpPr/>
          <p:nvPr/>
        </p:nvGrpSpPr>
        <p:grpSpPr>
          <a:xfrm>
            <a:off x="13379087" y="7239698"/>
            <a:ext cx="2429727" cy="864885"/>
            <a:chOff x="0" y="0"/>
            <a:chExt cx="3239636" cy="1153180"/>
          </a:xfrm>
        </p:grpSpPr>
        <p:sp>
          <p:nvSpPr>
            <p:cNvPr id="373" name="Google Shape;373;p21"/>
            <p:cNvSpPr txBox="1"/>
            <p:nvPr/>
          </p:nvSpPr>
          <p:spPr>
            <a:xfrm>
              <a:off x="0" y="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 Name</a:t>
              </a:r>
              <a:endParaRPr/>
            </a:p>
          </p:txBody>
        </p:sp>
        <p:sp>
          <p:nvSpPr>
            <p:cNvPr id="374" name="Google Shape;374;p21"/>
            <p:cNvSpPr txBox="1"/>
            <p:nvPr/>
          </p:nvSpPr>
          <p:spPr>
            <a:xfrm>
              <a:off x="0" y="708680"/>
              <a:ext cx="3239636" cy="444500"/>
            </a:xfrm>
            <a:prstGeom prst="rect">
              <a:avLst/>
            </a:prstGeom>
            <a:noFill/>
            <a:ln>
              <a:noFill/>
            </a:ln>
          </p:spPr>
          <p:txBody>
            <a:bodyPr anchorCtr="0" anchor="t" bIns="0" lIns="0" spcFirstLastPara="1" rIns="0" wrap="square" tIns="0">
              <a:spAutoFit/>
            </a:bodyPr>
            <a:lstStyle/>
            <a:p>
              <a:pPr indent="0" lvl="0" marL="0" marR="0" rtl="0" algn="ctr">
                <a:lnSpc>
                  <a:spcPct val="119972"/>
                </a:lnSpc>
                <a:spcBef>
                  <a:spcPts val="0"/>
                </a:spcBef>
                <a:spcAft>
                  <a:spcPts val="0"/>
                </a:spcAft>
                <a:buNone/>
              </a:pPr>
              <a:r>
                <a:rPr b="0" i="0" lang="en-US" sz="2188" u="none" cap="none" strike="noStrike">
                  <a:solidFill>
                    <a:srgbClr val="FFFFFF"/>
                  </a:solidFill>
                  <a:latin typeface="Arial"/>
                  <a:ea typeface="Arial"/>
                  <a:cs typeface="Arial"/>
                  <a:sym typeface="Arial"/>
                </a:rPr>
                <a:t>Title or Position</a:t>
              </a:r>
              <a:endParaRPr/>
            </a:p>
          </p:txBody>
        </p:sp>
      </p:grpSp>
      <p:sp>
        <p:nvSpPr>
          <p:cNvPr id="375" name="Google Shape;375;p21"/>
          <p:cNvSpPr/>
          <p:nvPr/>
        </p:nvSpPr>
        <p:spPr>
          <a:xfrm>
            <a:off x="16116316" y="72009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
        <p:nvSpPr>
          <p:cNvPr id="376" name="Google Shape;376;p21"/>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pic>
        <p:nvPicPr>
          <p:cNvPr id="377" name="Google Shape;377;p21"/>
          <p:cNvPicPr preferRelativeResize="0"/>
          <p:nvPr/>
        </p:nvPicPr>
        <p:blipFill>
          <a:blip r:embed="rId7">
            <a:alphaModFix/>
          </a:blip>
          <a:stretch>
            <a:fillRect/>
          </a:stretch>
        </p:blipFill>
        <p:spPr>
          <a:xfrm>
            <a:off x="1718088" y="3779550"/>
            <a:ext cx="3336900" cy="3065400"/>
          </a:xfrm>
          <a:prstGeom prst="flowChartConnector">
            <a:avLst/>
          </a:prstGeom>
          <a:noFill/>
          <a:ln>
            <a:noFill/>
          </a:ln>
        </p:spPr>
      </p:pic>
      <p:pic>
        <p:nvPicPr>
          <p:cNvPr id="378" name="Google Shape;378;p21"/>
          <p:cNvPicPr preferRelativeResize="0"/>
          <p:nvPr/>
        </p:nvPicPr>
        <p:blipFill>
          <a:blip r:embed="rId8">
            <a:alphaModFix/>
          </a:blip>
          <a:stretch>
            <a:fillRect/>
          </a:stretch>
        </p:blipFill>
        <p:spPr>
          <a:xfrm>
            <a:off x="5587671" y="4001692"/>
            <a:ext cx="3186000" cy="2959500"/>
          </a:xfrm>
          <a:prstGeom prst="flowChartConnector">
            <a:avLst/>
          </a:prstGeom>
          <a:noFill/>
          <a:ln>
            <a:noFill/>
          </a:ln>
        </p:spPr>
      </p:pic>
      <p:pic>
        <p:nvPicPr>
          <p:cNvPr id="379" name="Google Shape;379;p21"/>
          <p:cNvPicPr preferRelativeResize="0"/>
          <p:nvPr/>
        </p:nvPicPr>
        <p:blipFill>
          <a:blip r:embed="rId9">
            <a:alphaModFix/>
          </a:blip>
          <a:stretch>
            <a:fillRect/>
          </a:stretch>
        </p:blipFill>
        <p:spPr>
          <a:xfrm>
            <a:off x="9492638" y="3888442"/>
            <a:ext cx="2733300" cy="3186000"/>
          </a:xfrm>
          <a:prstGeom prst="flowChartConnector">
            <a:avLst/>
          </a:prstGeom>
          <a:noFill/>
          <a:ln>
            <a:noFill/>
          </a:ln>
        </p:spPr>
      </p:pic>
      <p:pic>
        <p:nvPicPr>
          <p:cNvPr id="380" name="Google Shape;380;p21"/>
          <p:cNvPicPr preferRelativeResize="0"/>
          <p:nvPr/>
        </p:nvPicPr>
        <p:blipFill>
          <a:blip r:embed="rId10">
            <a:alphaModFix/>
          </a:blip>
          <a:stretch>
            <a:fillRect/>
          </a:stretch>
        </p:blipFill>
        <p:spPr>
          <a:xfrm>
            <a:off x="12925498" y="3888442"/>
            <a:ext cx="3336900" cy="3065400"/>
          </a:xfrm>
          <a:prstGeom prst="flowChartConnector">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84" name="Shape 384"/>
        <p:cNvGrpSpPr/>
        <p:nvPr/>
      </p:nvGrpSpPr>
      <p:grpSpPr>
        <a:xfrm>
          <a:off x="0" y="0"/>
          <a:ext cx="0" cy="0"/>
          <a:chOff x="0" y="0"/>
          <a:chExt cx="0" cy="0"/>
        </a:xfrm>
      </p:grpSpPr>
      <p:sp>
        <p:nvSpPr>
          <p:cNvPr id="385" name="Google Shape;385;p22"/>
          <p:cNvSpPr/>
          <p:nvPr/>
        </p:nvSpPr>
        <p:spPr>
          <a:xfrm>
            <a:off x="0" y="0"/>
            <a:ext cx="18288000" cy="12388879"/>
          </a:xfrm>
          <a:custGeom>
            <a:rect b="b" l="l" r="r" t="t"/>
            <a:pathLst>
              <a:path extrusionOk="0" h="12388879" w="18288000">
                <a:moveTo>
                  <a:pt x="0" y="0"/>
                </a:moveTo>
                <a:lnTo>
                  <a:pt x="18288000" y="0"/>
                </a:lnTo>
                <a:lnTo>
                  <a:pt x="18288000" y="12388879"/>
                </a:lnTo>
                <a:lnTo>
                  <a:pt x="0" y="12388879"/>
                </a:lnTo>
                <a:lnTo>
                  <a:pt x="0" y="0"/>
                </a:lnTo>
                <a:close/>
              </a:path>
            </a:pathLst>
          </a:custGeom>
          <a:blipFill rotWithShape="1">
            <a:blip r:embed="rId3">
              <a:alphaModFix/>
            </a:blip>
            <a:stretch>
              <a:fillRect b="0" l="-3496" r="-193" t="-2044"/>
            </a:stretch>
          </a:blipFill>
          <a:ln>
            <a:noFill/>
          </a:ln>
        </p:spPr>
      </p:sp>
      <p:sp>
        <p:nvSpPr>
          <p:cNvPr id="386" name="Google Shape;386;p22"/>
          <p:cNvSpPr/>
          <p:nvPr/>
        </p:nvSpPr>
        <p:spPr>
          <a:xfrm rot="10765100">
            <a:off x="-22601" y="-21683"/>
            <a:ext cx="18286412" cy="10303399"/>
          </a:xfrm>
          <a:custGeom>
            <a:rect b="b" l="l" r="r" t="t"/>
            <a:pathLst>
              <a:path extrusionOk="0" h="18563929" w="18563929">
                <a:moveTo>
                  <a:pt x="0" y="0"/>
                </a:moveTo>
                <a:lnTo>
                  <a:pt x="18563930" y="0"/>
                </a:lnTo>
                <a:lnTo>
                  <a:pt x="18563930" y="18563930"/>
                </a:lnTo>
                <a:lnTo>
                  <a:pt x="0" y="18563930"/>
                </a:lnTo>
                <a:lnTo>
                  <a:pt x="0" y="0"/>
                </a:lnTo>
                <a:close/>
              </a:path>
            </a:pathLst>
          </a:custGeom>
          <a:blipFill rotWithShape="1">
            <a:blip r:embed="rId4">
              <a:alphaModFix/>
            </a:blip>
            <a:stretch>
              <a:fillRect b="0" l="0" r="0" t="0"/>
            </a:stretch>
          </a:blipFill>
          <a:ln>
            <a:noFill/>
          </a:ln>
        </p:spPr>
      </p:sp>
      <p:sp>
        <p:nvSpPr>
          <p:cNvPr id="387" name="Google Shape;387;p22"/>
          <p:cNvSpPr/>
          <p:nvPr/>
        </p:nvSpPr>
        <p:spPr>
          <a:xfrm rot="9940264">
            <a:off x="14781062" y="-1473740"/>
            <a:ext cx="5301065" cy="4664937"/>
          </a:xfrm>
          <a:custGeom>
            <a:rect b="b" l="l" r="r" t="t"/>
            <a:pathLst>
              <a:path extrusionOk="0" h="4664937" w="5301065">
                <a:moveTo>
                  <a:pt x="0" y="0"/>
                </a:moveTo>
                <a:lnTo>
                  <a:pt x="5301065" y="0"/>
                </a:lnTo>
                <a:lnTo>
                  <a:pt x="5301065" y="4664938"/>
                </a:lnTo>
                <a:lnTo>
                  <a:pt x="0" y="4664938"/>
                </a:lnTo>
                <a:lnTo>
                  <a:pt x="0" y="0"/>
                </a:lnTo>
                <a:close/>
              </a:path>
            </a:pathLst>
          </a:custGeom>
          <a:blipFill rotWithShape="1">
            <a:blip r:embed="rId5">
              <a:alphaModFix/>
            </a:blip>
            <a:stretch>
              <a:fillRect b="0" l="0" r="0" t="0"/>
            </a:stretch>
          </a:blipFill>
          <a:ln>
            <a:noFill/>
          </a:ln>
        </p:spPr>
      </p:sp>
      <p:sp>
        <p:nvSpPr>
          <p:cNvPr id="388" name="Google Shape;388;p22"/>
          <p:cNvSpPr/>
          <p:nvPr/>
        </p:nvSpPr>
        <p:spPr>
          <a:xfrm>
            <a:off x="15899042" y="-10287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sp>
        <p:nvSpPr>
          <p:cNvPr id="389" name="Google Shape;389;p22"/>
          <p:cNvSpPr/>
          <p:nvPr/>
        </p:nvSpPr>
        <p:spPr>
          <a:xfrm rot="3582726">
            <a:off x="-2569929" y="8044291"/>
            <a:ext cx="6625801" cy="5674095"/>
          </a:xfrm>
          <a:custGeom>
            <a:rect b="b" l="l" r="r" t="t"/>
            <a:pathLst>
              <a:path extrusionOk="0" h="5674095" w="6625801">
                <a:moveTo>
                  <a:pt x="0" y="0"/>
                </a:moveTo>
                <a:lnTo>
                  <a:pt x="6625801" y="0"/>
                </a:lnTo>
                <a:lnTo>
                  <a:pt x="6625801" y="5674095"/>
                </a:lnTo>
                <a:lnTo>
                  <a:pt x="0" y="5674095"/>
                </a:lnTo>
                <a:lnTo>
                  <a:pt x="0" y="0"/>
                </a:lnTo>
                <a:close/>
              </a:path>
            </a:pathLst>
          </a:custGeom>
          <a:blipFill rotWithShape="1">
            <a:blip r:embed="rId7">
              <a:alphaModFix/>
            </a:blip>
            <a:stretch>
              <a:fillRect b="0" l="0" r="0" t="0"/>
            </a:stretch>
          </a:blipFill>
          <a:ln>
            <a:noFill/>
          </a:ln>
        </p:spPr>
      </p:sp>
      <p:sp>
        <p:nvSpPr>
          <p:cNvPr id="390" name="Google Shape;390;p22"/>
          <p:cNvSpPr/>
          <p:nvPr/>
        </p:nvSpPr>
        <p:spPr>
          <a:xfrm rot="3582726">
            <a:off x="-789582" y="72009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8">
              <a:alphaModFix/>
            </a:blip>
            <a:stretch>
              <a:fillRect b="0" l="0" r="0" t="0"/>
            </a:stretch>
          </a:blipFill>
          <a:ln>
            <a:noFill/>
          </a:ln>
        </p:spPr>
      </p:sp>
      <p:sp>
        <p:nvSpPr>
          <p:cNvPr id="391" name="Google Shape;391;p22"/>
          <p:cNvSpPr txBox="1"/>
          <p:nvPr/>
        </p:nvSpPr>
        <p:spPr>
          <a:xfrm>
            <a:off x="3841058" y="3409517"/>
            <a:ext cx="11136600" cy="2709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A picture is worth a thousand words</a:t>
            </a:r>
            <a:endParaRPr sz="8000">
              <a:latin typeface="Archivo Black"/>
              <a:ea typeface="Archivo Black"/>
              <a:cs typeface="Archivo Black"/>
              <a:sym typeface="Archivo Black"/>
            </a:endParaRPr>
          </a:p>
        </p:txBody>
      </p:sp>
      <p:sp>
        <p:nvSpPr>
          <p:cNvPr id="392" name="Google Shape;392;p22"/>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grpSp>
        <p:nvGrpSpPr>
          <p:cNvPr id="393" name="Google Shape;393;p22"/>
          <p:cNvGrpSpPr/>
          <p:nvPr/>
        </p:nvGrpSpPr>
        <p:grpSpPr>
          <a:xfrm>
            <a:off x="8316843" y="-107741"/>
            <a:ext cx="2941653" cy="3045947"/>
            <a:chOff x="0" y="-143655"/>
            <a:chExt cx="3922204" cy="4061263"/>
          </a:xfrm>
        </p:grpSpPr>
        <p:grpSp>
          <p:nvGrpSpPr>
            <p:cNvPr id="394" name="Google Shape;394;p22"/>
            <p:cNvGrpSpPr/>
            <p:nvPr/>
          </p:nvGrpSpPr>
          <p:grpSpPr>
            <a:xfrm>
              <a:off x="0" y="-143655"/>
              <a:ext cx="2451706" cy="4061263"/>
              <a:chOff x="0" y="-47625"/>
              <a:chExt cx="812800" cy="1346406"/>
            </a:xfrm>
          </p:grpSpPr>
          <p:sp>
            <p:nvSpPr>
              <p:cNvPr id="395" name="Google Shape;395;p22"/>
              <p:cNvSpPr/>
              <p:nvPr/>
            </p:nvSpPr>
            <p:spPr>
              <a:xfrm>
                <a:off x="0" y="0"/>
                <a:ext cx="265714" cy="1298781"/>
              </a:xfrm>
              <a:custGeom>
                <a:rect b="b" l="l" r="r" t="t"/>
                <a:pathLst>
                  <a:path extrusionOk="0" h="1298781" w="265714">
                    <a:moveTo>
                      <a:pt x="0" y="0"/>
                    </a:moveTo>
                    <a:lnTo>
                      <a:pt x="265714" y="0"/>
                    </a:lnTo>
                    <a:lnTo>
                      <a:pt x="265714" y="1298781"/>
                    </a:lnTo>
                    <a:lnTo>
                      <a:pt x="0" y="1298781"/>
                    </a:lnTo>
                    <a:lnTo>
                      <a:pt x="0" y="0"/>
                    </a:lnTo>
                  </a:path>
                </a:pathLst>
              </a:custGeom>
              <a:solidFill>
                <a:srgbClr val="DB1B21"/>
              </a:solidFill>
              <a:ln>
                <a:noFill/>
              </a:ln>
            </p:spPr>
          </p:sp>
          <p:sp>
            <p:nvSpPr>
              <p:cNvPr id="396" name="Google Shape;396;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2"/>
            <p:cNvGrpSpPr/>
            <p:nvPr/>
          </p:nvGrpSpPr>
          <p:grpSpPr>
            <a:xfrm>
              <a:off x="735251" y="-143655"/>
              <a:ext cx="2451711" cy="4061263"/>
              <a:chOff x="0" y="-47625"/>
              <a:chExt cx="812800" cy="1346406"/>
            </a:xfrm>
          </p:grpSpPr>
          <p:sp>
            <p:nvSpPr>
              <p:cNvPr id="398" name="Google Shape;398;p22"/>
              <p:cNvSpPr/>
              <p:nvPr/>
            </p:nvSpPr>
            <p:spPr>
              <a:xfrm>
                <a:off x="0" y="0"/>
                <a:ext cx="243753" cy="1298781"/>
              </a:xfrm>
              <a:custGeom>
                <a:rect b="b" l="l" r="r" t="t"/>
                <a:pathLst>
                  <a:path extrusionOk="0" h="1298781" w="243753">
                    <a:moveTo>
                      <a:pt x="0" y="0"/>
                    </a:moveTo>
                    <a:lnTo>
                      <a:pt x="243753" y="0"/>
                    </a:lnTo>
                    <a:lnTo>
                      <a:pt x="243753" y="1298781"/>
                    </a:lnTo>
                    <a:lnTo>
                      <a:pt x="0" y="1298781"/>
                    </a:lnTo>
                    <a:lnTo>
                      <a:pt x="0" y="0"/>
                    </a:lnTo>
                  </a:path>
                </a:pathLst>
              </a:custGeom>
              <a:solidFill>
                <a:srgbClr val="F4A20E"/>
              </a:solidFill>
              <a:ln>
                <a:noFill/>
              </a:ln>
            </p:spPr>
          </p:sp>
          <p:sp>
            <p:nvSpPr>
              <p:cNvPr id="399" name="Google Shape;399;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2"/>
            <p:cNvGrpSpPr/>
            <p:nvPr/>
          </p:nvGrpSpPr>
          <p:grpSpPr>
            <a:xfrm>
              <a:off x="1470502" y="-143655"/>
              <a:ext cx="2451702" cy="4061263"/>
              <a:chOff x="0" y="-47625"/>
              <a:chExt cx="812800" cy="1346406"/>
            </a:xfrm>
          </p:grpSpPr>
          <p:sp>
            <p:nvSpPr>
              <p:cNvPr id="401" name="Google Shape;401;p22"/>
              <p:cNvSpPr/>
              <p:nvPr/>
            </p:nvSpPr>
            <p:spPr>
              <a:xfrm>
                <a:off x="0" y="0"/>
                <a:ext cx="252230" cy="1298781"/>
              </a:xfrm>
              <a:custGeom>
                <a:rect b="b" l="l" r="r" t="t"/>
                <a:pathLst>
                  <a:path extrusionOk="0" h="1298781" w="252230">
                    <a:moveTo>
                      <a:pt x="0" y="0"/>
                    </a:moveTo>
                    <a:lnTo>
                      <a:pt x="252230" y="0"/>
                    </a:lnTo>
                    <a:lnTo>
                      <a:pt x="252230" y="1298781"/>
                    </a:lnTo>
                    <a:lnTo>
                      <a:pt x="0" y="1298781"/>
                    </a:lnTo>
                    <a:lnTo>
                      <a:pt x="0" y="0"/>
                    </a:lnTo>
                  </a:path>
                </a:pathLst>
              </a:custGeom>
              <a:solidFill>
                <a:srgbClr val="0F5E22"/>
              </a:solidFill>
              <a:ln>
                <a:noFill/>
              </a:ln>
            </p:spPr>
          </p:sp>
          <p:sp>
            <p:nvSpPr>
              <p:cNvPr id="402" name="Google Shape;402;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3" name="Google Shape;403;p22"/>
          <p:cNvGrpSpPr/>
          <p:nvPr/>
        </p:nvGrpSpPr>
        <p:grpSpPr>
          <a:xfrm>
            <a:off x="8316843" y="6666836"/>
            <a:ext cx="2941653" cy="3620164"/>
            <a:chOff x="0" y="-143655"/>
            <a:chExt cx="3922204" cy="4826886"/>
          </a:xfrm>
        </p:grpSpPr>
        <p:grpSp>
          <p:nvGrpSpPr>
            <p:cNvPr id="404" name="Google Shape;404;p22"/>
            <p:cNvGrpSpPr/>
            <p:nvPr/>
          </p:nvGrpSpPr>
          <p:grpSpPr>
            <a:xfrm>
              <a:off x="0" y="-143655"/>
              <a:ext cx="2451711" cy="4826886"/>
              <a:chOff x="0" y="-47625"/>
              <a:chExt cx="812800" cy="1600228"/>
            </a:xfrm>
          </p:grpSpPr>
          <p:sp>
            <p:nvSpPr>
              <p:cNvPr id="405" name="Google Shape;405;p22"/>
              <p:cNvSpPr/>
              <p:nvPr/>
            </p:nvSpPr>
            <p:spPr>
              <a:xfrm>
                <a:off x="0" y="0"/>
                <a:ext cx="267997" cy="1552603"/>
              </a:xfrm>
              <a:custGeom>
                <a:rect b="b" l="l" r="r" t="t"/>
                <a:pathLst>
                  <a:path extrusionOk="0" h="1552603" w="267997">
                    <a:moveTo>
                      <a:pt x="0" y="0"/>
                    </a:moveTo>
                    <a:lnTo>
                      <a:pt x="267997" y="0"/>
                    </a:lnTo>
                    <a:lnTo>
                      <a:pt x="267997" y="1552603"/>
                    </a:lnTo>
                    <a:lnTo>
                      <a:pt x="0" y="1552603"/>
                    </a:lnTo>
                    <a:lnTo>
                      <a:pt x="0" y="0"/>
                    </a:lnTo>
                  </a:path>
                </a:pathLst>
              </a:custGeom>
              <a:solidFill>
                <a:srgbClr val="DB1B21"/>
              </a:solidFill>
              <a:ln>
                <a:noFill/>
              </a:ln>
            </p:spPr>
          </p:sp>
          <p:sp>
            <p:nvSpPr>
              <p:cNvPr id="406" name="Google Shape;406;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7" name="Google Shape;407;p22"/>
            <p:cNvGrpSpPr/>
            <p:nvPr/>
          </p:nvGrpSpPr>
          <p:grpSpPr>
            <a:xfrm>
              <a:off x="735251" y="-143655"/>
              <a:ext cx="2451707" cy="4826886"/>
              <a:chOff x="0" y="-47625"/>
              <a:chExt cx="812800" cy="1600228"/>
            </a:xfrm>
          </p:grpSpPr>
          <p:sp>
            <p:nvSpPr>
              <p:cNvPr id="408" name="Google Shape;408;p22"/>
              <p:cNvSpPr/>
              <p:nvPr/>
            </p:nvSpPr>
            <p:spPr>
              <a:xfrm>
                <a:off x="0" y="0"/>
                <a:ext cx="248539" cy="1552603"/>
              </a:xfrm>
              <a:custGeom>
                <a:rect b="b" l="l" r="r" t="t"/>
                <a:pathLst>
                  <a:path extrusionOk="0" h="1552603" w="248539">
                    <a:moveTo>
                      <a:pt x="0" y="0"/>
                    </a:moveTo>
                    <a:lnTo>
                      <a:pt x="248539" y="0"/>
                    </a:lnTo>
                    <a:lnTo>
                      <a:pt x="248539" y="1552603"/>
                    </a:lnTo>
                    <a:lnTo>
                      <a:pt x="0" y="1552603"/>
                    </a:lnTo>
                    <a:lnTo>
                      <a:pt x="0" y="0"/>
                    </a:lnTo>
                  </a:path>
                </a:pathLst>
              </a:custGeom>
              <a:solidFill>
                <a:srgbClr val="F4A20E"/>
              </a:solidFill>
              <a:ln>
                <a:noFill/>
              </a:ln>
            </p:spPr>
          </p:sp>
          <p:sp>
            <p:nvSpPr>
              <p:cNvPr id="409" name="Google Shape;409;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2"/>
            <p:cNvGrpSpPr/>
            <p:nvPr/>
          </p:nvGrpSpPr>
          <p:grpSpPr>
            <a:xfrm>
              <a:off x="1470502" y="-143655"/>
              <a:ext cx="2451702" cy="4826886"/>
              <a:chOff x="0" y="-47625"/>
              <a:chExt cx="812800" cy="1600228"/>
            </a:xfrm>
          </p:grpSpPr>
          <p:sp>
            <p:nvSpPr>
              <p:cNvPr id="411" name="Google Shape;411;p22"/>
              <p:cNvSpPr/>
              <p:nvPr/>
            </p:nvSpPr>
            <p:spPr>
              <a:xfrm>
                <a:off x="0" y="0"/>
                <a:ext cx="252230" cy="1552603"/>
              </a:xfrm>
              <a:custGeom>
                <a:rect b="b" l="l" r="r" t="t"/>
                <a:pathLst>
                  <a:path extrusionOk="0" h="1552603" w="252230">
                    <a:moveTo>
                      <a:pt x="0" y="0"/>
                    </a:moveTo>
                    <a:lnTo>
                      <a:pt x="252230" y="0"/>
                    </a:lnTo>
                    <a:lnTo>
                      <a:pt x="252230" y="1552603"/>
                    </a:lnTo>
                    <a:lnTo>
                      <a:pt x="0" y="1552603"/>
                    </a:lnTo>
                    <a:lnTo>
                      <a:pt x="0" y="0"/>
                    </a:lnTo>
                  </a:path>
                </a:pathLst>
              </a:custGeom>
              <a:solidFill>
                <a:srgbClr val="0F5E22"/>
              </a:solidFill>
              <a:ln>
                <a:noFill/>
              </a:ln>
            </p:spPr>
          </p:sp>
          <p:sp>
            <p:nvSpPr>
              <p:cNvPr id="412" name="Google Shape;412;p2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13" name="Google Shape;413;p22"/>
          <p:cNvPicPr preferRelativeResize="0"/>
          <p:nvPr/>
        </p:nvPicPr>
        <p:blipFill rotWithShape="1">
          <a:blip r:embed="rId9">
            <a:alphaModFix/>
          </a:blip>
          <a:srcRect b="63887" l="0" r="83341" t="0"/>
          <a:stretch/>
        </p:blipFill>
        <p:spPr>
          <a:xfrm>
            <a:off x="0" y="-62800"/>
            <a:ext cx="3065098" cy="3737701"/>
          </a:xfrm>
          <a:prstGeom prst="rect">
            <a:avLst/>
          </a:prstGeom>
          <a:noFill/>
          <a:ln>
            <a:noFill/>
          </a:ln>
        </p:spPr>
      </p:pic>
      <p:pic>
        <p:nvPicPr>
          <p:cNvPr id="414" name="Google Shape;414;p22"/>
          <p:cNvPicPr preferRelativeResize="0"/>
          <p:nvPr/>
        </p:nvPicPr>
        <p:blipFill rotWithShape="1">
          <a:blip r:embed="rId9">
            <a:alphaModFix/>
          </a:blip>
          <a:srcRect b="63887" l="0" r="83341" t="0"/>
          <a:stretch/>
        </p:blipFill>
        <p:spPr>
          <a:xfrm rot="10800000">
            <a:off x="15222900" y="6549300"/>
            <a:ext cx="3065098" cy="3737701"/>
          </a:xfrm>
          <a:prstGeom prst="rect">
            <a:avLst/>
          </a:prstGeom>
          <a:noFill/>
          <a:ln>
            <a:noFill/>
          </a:ln>
        </p:spPr>
      </p:pic>
      <p:sp>
        <p:nvSpPr>
          <p:cNvPr id="415" name="Google Shape;415;p22"/>
          <p:cNvSpPr/>
          <p:nvPr/>
        </p:nvSpPr>
        <p:spPr>
          <a:xfrm rot="3175336">
            <a:off x="16068193" y="7119801"/>
            <a:ext cx="1995240" cy="5136682"/>
          </a:xfrm>
          <a:custGeom>
            <a:rect b="b" l="l" r="r" t="t"/>
            <a:pathLst>
              <a:path extrusionOk="0" h="5136682" w="1995240">
                <a:moveTo>
                  <a:pt x="0" y="0"/>
                </a:moveTo>
                <a:lnTo>
                  <a:pt x="1995241" y="0"/>
                </a:lnTo>
                <a:lnTo>
                  <a:pt x="1995241" y="5136682"/>
                </a:lnTo>
                <a:lnTo>
                  <a:pt x="0" y="513668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9" name="Shape 419"/>
        <p:cNvGrpSpPr/>
        <p:nvPr/>
      </p:nvGrpSpPr>
      <p:grpSpPr>
        <a:xfrm>
          <a:off x="0" y="0"/>
          <a:ext cx="0" cy="0"/>
          <a:chOff x="0" y="0"/>
          <a:chExt cx="0" cy="0"/>
        </a:xfrm>
      </p:grpSpPr>
      <p:sp>
        <p:nvSpPr>
          <p:cNvPr id="420" name="Google Shape;420;p23"/>
          <p:cNvSpPr/>
          <p:nvPr/>
        </p:nvSpPr>
        <p:spPr>
          <a:xfrm>
            <a:off x="0" y="0"/>
            <a:ext cx="18288000" cy="10166190"/>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421" name="Google Shape;421;p23"/>
          <p:cNvPicPr preferRelativeResize="0"/>
          <p:nvPr/>
        </p:nvPicPr>
        <p:blipFill rotWithShape="1">
          <a:blip r:embed="rId4">
            <a:alphaModFix/>
          </a:blip>
          <a:srcRect b="0" l="58483" r="0" t="0"/>
          <a:stretch/>
        </p:blipFill>
        <p:spPr>
          <a:xfrm>
            <a:off x="10695525" y="0"/>
            <a:ext cx="7592474" cy="10287000"/>
          </a:xfrm>
          <a:prstGeom prst="rect">
            <a:avLst/>
          </a:prstGeom>
          <a:noFill/>
          <a:ln>
            <a:noFill/>
          </a:ln>
        </p:spPr>
      </p:pic>
      <p:sp>
        <p:nvSpPr>
          <p:cNvPr id="422" name="Google Shape;422;p23"/>
          <p:cNvSpPr txBox="1"/>
          <p:nvPr/>
        </p:nvSpPr>
        <p:spPr>
          <a:xfrm>
            <a:off x="1765925" y="2450525"/>
            <a:ext cx="91752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Our Projects </a:t>
            </a:r>
            <a:endParaRPr sz="8000">
              <a:latin typeface="Archivo Black"/>
              <a:ea typeface="Archivo Black"/>
              <a:cs typeface="Archivo Black"/>
              <a:sym typeface="Archivo Black"/>
            </a:endParaRPr>
          </a:p>
        </p:txBody>
      </p:sp>
      <p:sp>
        <p:nvSpPr>
          <p:cNvPr id="423" name="Google Shape;423;p23"/>
          <p:cNvSpPr txBox="1"/>
          <p:nvPr/>
        </p:nvSpPr>
        <p:spPr>
          <a:xfrm>
            <a:off x="1927850" y="4059383"/>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sp>
        <p:nvSpPr>
          <p:cNvPr id="424" name="Google Shape;424;p23"/>
          <p:cNvSpPr/>
          <p:nvPr/>
        </p:nvSpPr>
        <p:spPr>
          <a:xfrm>
            <a:off x="9652727" y="410967"/>
            <a:ext cx="6955217" cy="8170593"/>
          </a:xfrm>
          <a:custGeom>
            <a:rect b="b" l="l" r="r" t="t"/>
            <a:pathLst>
              <a:path extrusionOk="0" h="8170593" w="6955217">
                <a:moveTo>
                  <a:pt x="0" y="0"/>
                </a:moveTo>
                <a:lnTo>
                  <a:pt x="6955217" y="0"/>
                </a:lnTo>
                <a:lnTo>
                  <a:pt x="6955217" y="8170593"/>
                </a:lnTo>
                <a:lnTo>
                  <a:pt x="0" y="8170593"/>
                </a:lnTo>
                <a:lnTo>
                  <a:pt x="0" y="0"/>
                </a:lnTo>
                <a:close/>
              </a:path>
            </a:pathLst>
          </a:custGeom>
          <a:blipFill rotWithShape="1">
            <a:blip r:embed="rId5">
              <a:alphaModFix/>
            </a:blip>
            <a:stretch>
              <a:fillRect b="0" l="0" r="0" t="0"/>
            </a:stretch>
          </a:blipFill>
          <a:ln>
            <a:noFill/>
          </a:ln>
        </p:spPr>
      </p:sp>
      <p:grpSp>
        <p:nvGrpSpPr>
          <p:cNvPr id="425" name="Google Shape;425;p23"/>
          <p:cNvGrpSpPr/>
          <p:nvPr/>
        </p:nvGrpSpPr>
        <p:grpSpPr>
          <a:xfrm rot="-5400000">
            <a:off x="-1524700" y="1679805"/>
            <a:ext cx="2941659" cy="1946522"/>
            <a:chOff x="0" y="-143655"/>
            <a:chExt cx="3922213" cy="2595363"/>
          </a:xfrm>
        </p:grpSpPr>
        <p:grpSp>
          <p:nvGrpSpPr>
            <p:cNvPr id="426" name="Google Shape;426;p23"/>
            <p:cNvGrpSpPr/>
            <p:nvPr/>
          </p:nvGrpSpPr>
          <p:grpSpPr>
            <a:xfrm>
              <a:off x="0" y="-143655"/>
              <a:ext cx="2451711" cy="2595363"/>
              <a:chOff x="0" y="-47625"/>
              <a:chExt cx="812800" cy="860425"/>
            </a:xfrm>
          </p:grpSpPr>
          <p:sp>
            <p:nvSpPr>
              <p:cNvPr id="427" name="Google Shape;427;p23"/>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428" name="Google Shape;428;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9" name="Google Shape;429;p23"/>
            <p:cNvGrpSpPr/>
            <p:nvPr/>
          </p:nvGrpSpPr>
          <p:grpSpPr>
            <a:xfrm>
              <a:off x="735251" y="-143655"/>
              <a:ext cx="2451711" cy="2595363"/>
              <a:chOff x="0" y="-47625"/>
              <a:chExt cx="812800" cy="860425"/>
            </a:xfrm>
          </p:grpSpPr>
          <p:sp>
            <p:nvSpPr>
              <p:cNvPr id="430" name="Google Shape;430;p23"/>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431" name="Google Shape;431;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2" name="Google Shape;432;p23"/>
            <p:cNvGrpSpPr/>
            <p:nvPr/>
          </p:nvGrpSpPr>
          <p:grpSpPr>
            <a:xfrm>
              <a:off x="1470502" y="-143655"/>
              <a:ext cx="2451711" cy="2595363"/>
              <a:chOff x="0" y="-47625"/>
              <a:chExt cx="812800" cy="860425"/>
            </a:xfrm>
          </p:grpSpPr>
          <p:sp>
            <p:nvSpPr>
              <p:cNvPr id="433" name="Google Shape;433;p23"/>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434" name="Google Shape;434;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35" name="Google Shape;435;p23"/>
          <p:cNvSpPr txBox="1"/>
          <p:nvPr/>
        </p:nvSpPr>
        <p:spPr>
          <a:xfrm rot="-443771">
            <a:off x="8719034" y="7982015"/>
            <a:ext cx="5282808" cy="12414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Yellowtail"/>
                <a:ea typeface="Yellowtail"/>
                <a:cs typeface="Yellowtail"/>
                <a:sym typeface="Yellowtail"/>
              </a:rPr>
              <a:t>Angela Davis</a:t>
            </a:r>
            <a:endParaRPr/>
          </a:p>
        </p:txBody>
      </p:sp>
      <p:sp>
        <p:nvSpPr>
          <p:cNvPr id="436" name="Google Shape;436;p23"/>
          <p:cNvSpPr/>
          <p:nvPr/>
        </p:nvSpPr>
        <p:spPr>
          <a:xfrm rot="-10125934">
            <a:off x="7996799" y="8414466"/>
            <a:ext cx="1526369" cy="1165723"/>
          </a:xfrm>
          <a:custGeom>
            <a:rect b="b" l="l" r="r" t="t"/>
            <a:pathLst>
              <a:path extrusionOk="0" h="1165723" w="1526369">
                <a:moveTo>
                  <a:pt x="0" y="0"/>
                </a:moveTo>
                <a:lnTo>
                  <a:pt x="1526369" y="0"/>
                </a:lnTo>
                <a:lnTo>
                  <a:pt x="1526369" y="1165723"/>
                </a:lnTo>
                <a:lnTo>
                  <a:pt x="0" y="1165723"/>
                </a:lnTo>
                <a:lnTo>
                  <a:pt x="0" y="0"/>
                </a:lnTo>
                <a:close/>
              </a:path>
            </a:pathLst>
          </a:custGeom>
          <a:blipFill rotWithShape="1">
            <a:blip r:embed="rId6">
              <a:alphaModFix/>
            </a:blip>
            <a:stretch>
              <a:fillRect b="-149668" l="-190360" r="0" t="-260692"/>
            </a:stretch>
          </a:blipFill>
          <a:ln>
            <a:noFill/>
          </a:ln>
        </p:spPr>
      </p:sp>
      <p:pic>
        <p:nvPicPr>
          <p:cNvPr id="437" name="Google Shape;437;p23"/>
          <p:cNvPicPr preferRelativeResize="0"/>
          <p:nvPr/>
        </p:nvPicPr>
        <p:blipFill rotWithShape="1">
          <a:blip r:embed="rId7">
            <a:alphaModFix/>
          </a:blip>
          <a:srcRect b="10608" l="0" r="71026" t="52912"/>
          <a:stretch/>
        </p:blipFill>
        <p:spPr>
          <a:xfrm>
            <a:off x="0" y="6534450"/>
            <a:ext cx="5298652" cy="37525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1" name="Shape 441"/>
        <p:cNvGrpSpPr/>
        <p:nvPr/>
      </p:nvGrpSpPr>
      <p:grpSpPr>
        <a:xfrm>
          <a:off x="0" y="0"/>
          <a:ext cx="0" cy="0"/>
          <a:chOff x="0" y="0"/>
          <a:chExt cx="0" cy="0"/>
        </a:xfrm>
      </p:grpSpPr>
      <p:sp>
        <p:nvSpPr>
          <p:cNvPr id="442" name="Google Shape;442;p24"/>
          <p:cNvSpPr/>
          <p:nvPr/>
        </p:nvSpPr>
        <p:spPr>
          <a:xfrm>
            <a:off x="0" y="0"/>
            <a:ext cx="18288000" cy="10298908"/>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sp>
        <p:nvSpPr>
          <p:cNvPr id="443" name="Google Shape;443;p24"/>
          <p:cNvSpPr txBox="1"/>
          <p:nvPr/>
        </p:nvSpPr>
        <p:spPr>
          <a:xfrm>
            <a:off x="4796861" y="1604875"/>
            <a:ext cx="88518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Write Your Topic</a:t>
            </a:r>
            <a:endParaRPr>
              <a:latin typeface="Archivo Black"/>
              <a:ea typeface="Archivo Black"/>
              <a:cs typeface="Archivo Black"/>
              <a:sym typeface="Archivo Black"/>
            </a:endParaRPr>
          </a:p>
        </p:txBody>
      </p:sp>
      <p:graphicFrame>
        <p:nvGraphicFramePr>
          <p:cNvPr id="444" name="Google Shape;444;p24"/>
          <p:cNvGraphicFramePr/>
          <p:nvPr/>
        </p:nvGraphicFramePr>
        <p:xfrm>
          <a:off x="1028700" y="3578173"/>
          <a:ext cx="3000000" cy="3000000"/>
        </p:xfrm>
        <a:graphic>
          <a:graphicData uri="http://schemas.openxmlformats.org/drawingml/2006/table">
            <a:tbl>
              <a:tblPr>
                <a:noFill/>
                <a:tableStyleId>{5981B41F-E202-45BF-B48F-B5924940C450}</a:tableStyleId>
              </a:tblPr>
              <a:tblGrid>
                <a:gridCol w="5425150"/>
                <a:gridCol w="5425150"/>
                <a:gridCol w="5425150"/>
              </a:tblGrid>
              <a:tr h="3001250">
                <a:tc>
                  <a:txBody>
                    <a:bodyPr/>
                    <a:lstStyle/>
                    <a:p>
                      <a:pPr indent="0" lvl="0" marL="0" marR="0" rtl="0" algn="ctr">
                        <a:lnSpc>
                          <a:spcPct val="140013"/>
                        </a:lnSpc>
                        <a:spcBef>
                          <a:spcPts val="0"/>
                        </a:spcBef>
                        <a:spcAft>
                          <a:spcPts val="0"/>
                        </a:spcAft>
                        <a:buNone/>
                      </a:pPr>
                      <a:r>
                        <a:rPr lang="en-US" sz="2999" u="none" cap="none" strike="noStrike">
                          <a:solidFill>
                            <a:srgbClr val="FFFFF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FFFF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FFFF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r h="3001250">
                <a:tc>
                  <a:txBody>
                    <a:bodyPr/>
                    <a:lstStyle/>
                    <a:p>
                      <a:pPr indent="0" lvl="0" marL="0" marR="0" rtl="0" algn="ctr">
                        <a:lnSpc>
                          <a:spcPct val="140013"/>
                        </a:lnSpc>
                        <a:spcBef>
                          <a:spcPts val="0"/>
                        </a:spcBef>
                        <a:spcAft>
                          <a:spcPts val="0"/>
                        </a:spcAft>
                        <a:buNone/>
                      </a:pPr>
                      <a:r>
                        <a:rPr lang="en-US" sz="2999" u="none" cap="none" strike="noStrike">
                          <a:solidFill>
                            <a:srgbClr val="FFFFF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FFFF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c>
                  <a:txBody>
                    <a:bodyPr/>
                    <a:lstStyle/>
                    <a:p>
                      <a:pPr indent="0" lvl="0" marL="0" marR="0" rtl="0" algn="ctr">
                        <a:lnSpc>
                          <a:spcPct val="140013"/>
                        </a:lnSpc>
                        <a:spcBef>
                          <a:spcPts val="0"/>
                        </a:spcBef>
                        <a:spcAft>
                          <a:spcPts val="0"/>
                        </a:spcAft>
                        <a:buNone/>
                      </a:pPr>
                      <a:r>
                        <a:rPr lang="en-US" sz="2999" u="none" cap="none" strike="noStrike">
                          <a:solidFill>
                            <a:srgbClr val="FFFFFF"/>
                          </a:solidFill>
                          <a:latin typeface="Arial"/>
                          <a:ea typeface="Arial"/>
                          <a:cs typeface="Arial"/>
                          <a:sym typeface="Arial"/>
                        </a:rPr>
                        <a:t>Add a main point</a:t>
                      </a:r>
                      <a:endParaRPr sz="1100" u="none" cap="none" strike="noStrike"/>
                    </a:p>
                    <a:p>
                      <a:pPr indent="0" lvl="0" marL="0" marR="0" rtl="0" algn="ctr">
                        <a:lnSpc>
                          <a:spcPct val="140000"/>
                        </a:lnSpc>
                        <a:spcBef>
                          <a:spcPts val="0"/>
                        </a:spcBef>
                        <a:spcAft>
                          <a:spcPts val="0"/>
                        </a:spcAft>
                        <a:buNone/>
                      </a:pPr>
                      <a:r>
                        <a:rPr lang="en-US" sz="2100" u="none" cap="none" strike="noStrike">
                          <a:solidFill>
                            <a:srgbClr val="FFFFFF"/>
                          </a:solidFill>
                          <a:latin typeface="Arial"/>
                          <a:ea typeface="Arial"/>
                          <a:cs typeface="Arial"/>
                          <a:sym typeface="Arial"/>
                        </a:rPr>
                        <a:t>Elaborate on what you want to discuss.</a:t>
                      </a:r>
                      <a:endParaRPr/>
                    </a:p>
                  </a:txBody>
                  <a:tcPr marT="190500" marB="190500" marR="190500" marL="19050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tcPr>
                </a:tc>
              </a:tr>
            </a:tbl>
          </a:graphicData>
        </a:graphic>
      </p:graphicFrame>
      <p:grpSp>
        <p:nvGrpSpPr>
          <p:cNvPr id="445" name="Google Shape;445;p24"/>
          <p:cNvGrpSpPr/>
          <p:nvPr/>
        </p:nvGrpSpPr>
        <p:grpSpPr>
          <a:xfrm>
            <a:off x="8261975" y="-62796"/>
            <a:ext cx="2941660" cy="1319482"/>
            <a:chOff x="0" y="-143655"/>
            <a:chExt cx="3922213" cy="2595363"/>
          </a:xfrm>
        </p:grpSpPr>
        <p:grpSp>
          <p:nvGrpSpPr>
            <p:cNvPr id="446" name="Google Shape;446;p24"/>
            <p:cNvGrpSpPr/>
            <p:nvPr/>
          </p:nvGrpSpPr>
          <p:grpSpPr>
            <a:xfrm>
              <a:off x="0" y="-143655"/>
              <a:ext cx="2451711" cy="2595363"/>
              <a:chOff x="0" y="-47625"/>
              <a:chExt cx="812800" cy="860425"/>
            </a:xfrm>
          </p:grpSpPr>
          <p:sp>
            <p:nvSpPr>
              <p:cNvPr id="447" name="Google Shape;447;p24"/>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448" name="Google Shape;448;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24"/>
            <p:cNvGrpSpPr/>
            <p:nvPr/>
          </p:nvGrpSpPr>
          <p:grpSpPr>
            <a:xfrm>
              <a:off x="735251" y="-143655"/>
              <a:ext cx="2451711" cy="2595363"/>
              <a:chOff x="0" y="-47625"/>
              <a:chExt cx="812800" cy="860425"/>
            </a:xfrm>
          </p:grpSpPr>
          <p:sp>
            <p:nvSpPr>
              <p:cNvPr id="450" name="Google Shape;450;p24"/>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451" name="Google Shape;451;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24"/>
            <p:cNvGrpSpPr/>
            <p:nvPr/>
          </p:nvGrpSpPr>
          <p:grpSpPr>
            <a:xfrm>
              <a:off x="1470502" y="-143655"/>
              <a:ext cx="2451711" cy="2595363"/>
              <a:chOff x="0" y="-47625"/>
              <a:chExt cx="812800" cy="860425"/>
            </a:xfrm>
          </p:grpSpPr>
          <p:sp>
            <p:nvSpPr>
              <p:cNvPr id="453" name="Google Shape;453;p24"/>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454" name="Google Shape;454;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55" name="Google Shape;455;p24"/>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4">
              <a:alphaModFix/>
            </a:blip>
            <a:stretch>
              <a:fillRect b="0" l="0" r="0" t="0"/>
            </a:stretch>
          </a:blipFill>
          <a:ln>
            <a:noFill/>
          </a:ln>
        </p:spPr>
      </p:sp>
      <p:pic>
        <p:nvPicPr>
          <p:cNvPr id="456" name="Google Shape;456;p24"/>
          <p:cNvPicPr preferRelativeResize="0"/>
          <p:nvPr/>
        </p:nvPicPr>
        <p:blipFill rotWithShape="1">
          <a:blip r:embed="rId5">
            <a:alphaModFix/>
          </a:blip>
          <a:srcRect b="63887" l="0" r="83341" t="0"/>
          <a:stretch/>
        </p:blipFill>
        <p:spPr>
          <a:xfrm>
            <a:off x="0" y="-62800"/>
            <a:ext cx="3065098" cy="3737701"/>
          </a:xfrm>
          <a:prstGeom prst="rect">
            <a:avLst/>
          </a:prstGeom>
          <a:noFill/>
          <a:ln>
            <a:noFill/>
          </a:ln>
        </p:spPr>
      </p:pic>
      <p:sp>
        <p:nvSpPr>
          <p:cNvPr id="457" name="Google Shape;457;p24"/>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4">
              <a:alphaModFix/>
            </a:blip>
            <a:stretch>
              <a:fillRect b="0" l="0" r="0" t="0"/>
            </a:stretch>
          </a:blipFill>
          <a:ln>
            <a:noFill/>
          </a:ln>
        </p:spPr>
      </p:sp>
      <p:pic>
        <p:nvPicPr>
          <p:cNvPr id="458" name="Google Shape;458;p24"/>
          <p:cNvPicPr preferRelativeResize="0"/>
          <p:nvPr/>
        </p:nvPicPr>
        <p:blipFill rotWithShape="1">
          <a:blip r:embed="rId5">
            <a:alphaModFix/>
          </a:blip>
          <a:srcRect b="63887" l="0" r="83341" t="0"/>
          <a:stretch/>
        </p:blipFill>
        <p:spPr>
          <a:xfrm flipH="1">
            <a:off x="15380400" y="-308700"/>
            <a:ext cx="3065098" cy="3737701"/>
          </a:xfrm>
          <a:prstGeom prst="rect">
            <a:avLst/>
          </a:prstGeom>
          <a:noFill/>
          <a:ln>
            <a:noFill/>
          </a:ln>
        </p:spPr>
      </p:pic>
      <p:sp>
        <p:nvSpPr>
          <p:cNvPr id="459" name="Google Shape;459;p24"/>
          <p:cNvSpPr/>
          <p:nvPr/>
        </p:nvSpPr>
        <p:spPr>
          <a:xfrm rot="3582726">
            <a:off x="16397363" y="-10287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3" name="Shape 463"/>
        <p:cNvGrpSpPr/>
        <p:nvPr/>
      </p:nvGrpSpPr>
      <p:grpSpPr>
        <a:xfrm>
          <a:off x="0" y="0"/>
          <a:ext cx="0" cy="0"/>
          <a:chOff x="0" y="0"/>
          <a:chExt cx="0" cy="0"/>
        </a:xfrm>
      </p:grpSpPr>
      <p:sp>
        <p:nvSpPr>
          <p:cNvPr id="464" name="Google Shape;464;p25"/>
          <p:cNvSpPr/>
          <p:nvPr/>
        </p:nvSpPr>
        <p:spPr>
          <a:xfrm>
            <a:off x="0" y="-330431"/>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grpSp>
        <p:nvGrpSpPr>
          <p:cNvPr id="465" name="Google Shape;465;p25"/>
          <p:cNvGrpSpPr/>
          <p:nvPr/>
        </p:nvGrpSpPr>
        <p:grpSpPr>
          <a:xfrm>
            <a:off x="1483395" y="4225811"/>
            <a:ext cx="3380062" cy="3213201"/>
            <a:chOff x="-105630" y="-3427"/>
            <a:chExt cx="4506749" cy="4284268"/>
          </a:xfrm>
        </p:grpSpPr>
        <p:sp>
          <p:nvSpPr>
            <p:cNvPr id="466" name="Google Shape;466;p25"/>
            <p:cNvSpPr txBox="1"/>
            <p:nvPr/>
          </p:nvSpPr>
          <p:spPr>
            <a:xfrm>
              <a:off x="1284854" y="1557055"/>
              <a:ext cx="1707706" cy="106805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Arial"/>
                  <a:ea typeface="Arial"/>
                  <a:cs typeface="Arial"/>
                  <a:sym typeface="Arial"/>
                </a:rPr>
                <a:t>43%</a:t>
              </a:r>
              <a:endParaRPr/>
            </a:p>
          </p:txBody>
        </p:sp>
        <p:grpSp>
          <p:nvGrpSpPr>
            <p:cNvPr id="467" name="Google Shape;467;p25"/>
            <p:cNvGrpSpPr/>
            <p:nvPr/>
          </p:nvGrpSpPr>
          <p:grpSpPr>
            <a:xfrm>
              <a:off x="-105630" y="-3427"/>
              <a:ext cx="4506749" cy="4284268"/>
              <a:chOff x="-62725" y="-2035"/>
              <a:chExt cx="2676183" cy="2544070"/>
            </a:xfrm>
          </p:grpSpPr>
          <p:sp>
            <p:nvSpPr>
              <p:cNvPr id="468" name="Google Shape;468;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0E84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5"/>
              <p:cNvSpPr/>
              <p:nvPr/>
            </p:nvSpPr>
            <p:spPr>
              <a:xfrm>
                <a:off x="1253776" y="17180"/>
                <a:ext cx="1359682" cy="2305316"/>
              </a:xfrm>
              <a:custGeom>
                <a:rect b="b" l="l" r="r" t="t"/>
                <a:pathLst>
                  <a:path extrusionOk="0" h="2305316" w="1359682">
                    <a:moveTo>
                      <a:pt x="333724" y="23148"/>
                    </a:moveTo>
                    <a:cubicBezTo>
                      <a:pt x="795530" y="142386"/>
                      <a:pt x="1151595" y="510313"/>
                      <a:pt x="1255638" y="975778"/>
                    </a:cubicBezTo>
                    <a:cubicBezTo>
                      <a:pt x="1359682" y="1441243"/>
                      <a:pt x="1194161" y="1925759"/>
                      <a:pt x="827075" y="2230276"/>
                    </a:cubicBezTo>
                    <a:cubicBezTo>
                      <a:pt x="757285" y="2288700"/>
                      <a:pt x="661569" y="2305316"/>
                      <a:pt x="576170" y="2273833"/>
                    </a:cubicBezTo>
                    <a:cubicBezTo>
                      <a:pt x="490772" y="2242349"/>
                      <a:pt x="428746" y="2167579"/>
                      <a:pt x="413580" y="2077835"/>
                    </a:cubicBezTo>
                    <a:cubicBezTo>
                      <a:pt x="398413" y="1988091"/>
                      <a:pt x="432425" y="1897091"/>
                      <a:pt x="502735" y="1839294"/>
                    </a:cubicBezTo>
                    <a:cubicBezTo>
                      <a:pt x="722986" y="1656583"/>
                      <a:pt x="822299" y="1365874"/>
                      <a:pt x="759873" y="1086595"/>
                    </a:cubicBezTo>
                    <a:cubicBezTo>
                      <a:pt x="697446" y="807316"/>
                      <a:pt x="483808" y="586559"/>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FC3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70" name="Google Shape;470;p25"/>
          <p:cNvSpPr txBox="1"/>
          <p:nvPr/>
        </p:nvSpPr>
        <p:spPr>
          <a:xfrm>
            <a:off x="1397209"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471" name="Google Shape;471;p25"/>
          <p:cNvSpPr txBox="1"/>
          <p:nvPr/>
        </p:nvSpPr>
        <p:spPr>
          <a:xfrm>
            <a:off x="13351913"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sp>
        <p:nvSpPr>
          <p:cNvPr id="472" name="Google Shape;472;p25"/>
          <p:cNvSpPr txBox="1"/>
          <p:nvPr/>
        </p:nvSpPr>
        <p:spPr>
          <a:xfrm>
            <a:off x="7374561"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the featured statistic.</a:t>
            </a:r>
            <a:endParaRPr/>
          </a:p>
        </p:txBody>
      </p:sp>
      <p:grpSp>
        <p:nvGrpSpPr>
          <p:cNvPr id="473" name="Google Shape;473;p25"/>
          <p:cNvGrpSpPr/>
          <p:nvPr/>
        </p:nvGrpSpPr>
        <p:grpSpPr>
          <a:xfrm>
            <a:off x="7460747" y="4225811"/>
            <a:ext cx="3381045" cy="3317668"/>
            <a:chOff x="-105630" y="-3427"/>
            <a:chExt cx="4508059" cy="4423557"/>
          </a:xfrm>
        </p:grpSpPr>
        <p:sp>
          <p:nvSpPr>
            <p:cNvPr id="474" name="Google Shape;474;p25"/>
            <p:cNvSpPr txBox="1"/>
            <p:nvPr/>
          </p:nvSpPr>
          <p:spPr>
            <a:xfrm>
              <a:off x="1283637" y="1557055"/>
              <a:ext cx="1710141" cy="106805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Arial"/>
                  <a:ea typeface="Arial"/>
                  <a:cs typeface="Arial"/>
                  <a:sym typeface="Arial"/>
                </a:rPr>
                <a:t>60%</a:t>
              </a:r>
              <a:endParaRPr/>
            </a:p>
          </p:txBody>
        </p:sp>
        <p:grpSp>
          <p:nvGrpSpPr>
            <p:cNvPr id="475" name="Google Shape;475;p25"/>
            <p:cNvGrpSpPr/>
            <p:nvPr/>
          </p:nvGrpSpPr>
          <p:grpSpPr>
            <a:xfrm>
              <a:off x="-105630" y="-3427"/>
              <a:ext cx="4508059" cy="4423557"/>
              <a:chOff x="-62725" y="-2035"/>
              <a:chExt cx="2676961" cy="2626782"/>
            </a:xfrm>
          </p:grpSpPr>
          <p:sp>
            <p:nvSpPr>
              <p:cNvPr id="476" name="Google Shape;476;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0E84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5"/>
              <p:cNvSpPr/>
              <p:nvPr/>
            </p:nvSpPr>
            <p:spPr>
              <a:xfrm>
                <a:off x="631484" y="17180"/>
                <a:ext cx="1982752" cy="2607567"/>
              </a:xfrm>
              <a:custGeom>
                <a:rect b="b" l="l" r="r" t="t"/>
                <a:pathLst>
                  <a:path extrusionOk="0" h="2607567" w="1982752">
                    <a:moveTo>
                      <a:pt x="956016" y="23148"/>
                    </a:moveTo>
                    <a:cubicBezTo>
                      <a:pt x="1413392" y="141242"/>
                      <a:pt x="1767432" y="503428"/>
                      <a:pt x="1875092" y="963372"/>
                    </a:cubicBezTo>
                    <a:cubicBezTo>
                      <a:pt x="1982752" y="1423316"/>
                      <a:pt x="1826241" y="1905008"/>
                      <a:pt x="1468794" y="2213830"/>
                    </a:cubicBezTo>
                    <a:cubicBezTo>
                      <a:pt x="1111347" y="2522651"/>
                      <a:pt x="612034" y="2607566"/>
                      <a:pt x="172596" y="2434267"/>
                    </a:cubicBezTo>
                    <a:cubicBezTo>
                      <a:pt x="87777" y="2401255"/>
                      <a:pt x="27104" y="2325383"/>
                      <a:pt x="13552" y="2235381"/>
                    </a:cubicBezTo>
                    <a:cubicBezTo>
                      <a:pt x="0" y="2145379"/>
                      <a:pt x="35640" y="2055005"/>
                      <a:pt x="106977" y="1998480"/>
                    </a:cubicBezTo>
                    <a:cubicBezTo>
                      <a:pt x="178315" y="1941954"/>
                      <a:pt x="274443" y="1927919"/>
                      <a:pt x="358964" y="1961689"/>
                    </a:cubicBezTo>
                    <a:cubicBezTo>
                      <a:pt x="622627" y="2065668"/>
                      <a:pt x="922214" y="2014718"/>
                      <a:pt x="1136682" y="1829426"/>
                    </a:cubicBezTo>
                    <a:cubicBezTo>
                      <a:pt x="1351150" y="1644133"/>
                      <a:pt x="1445057" y="1355117"/>
                      <a:pt x="1380461" y="1079151"/>
                    </a:cubicBezTo>
                    <a:cubicBezTo>
                      <a:pt x="1315865" y="803185"/>
                      <a:pt x="1103441" y="585873"/>
                      <a:pt x="829016" y="515017"/>
                    </a:cubicBezTo>
                    <a:cubicBezTo>
                      <a:pt x="740788" y="492657"/>
                      <a:pt x="671268" y="424799"/>
                      <a:pt x="646780" y="337138"/>
                    </a:cubicBezTo>
                    <a:cubicBezTo>
                      <a:pt x="622292" y="249478"/>
                      <a:pt x="646578" y="155414"/>
                      <a:pt x="710444" y="90567"/>
                    </a:cubicBezTo>
                    <a:cubicBezTo>
                      <a:pt x="774310" y="25719"/>
                      <a:pt x="867992" y="0"/>
                      <a:pt x="956016" y="23148"/>
                    </a:cubicBezTo>
                    <a:close/>
                  </a:path>
                </a:pathLst>
              </a:custGeom>
              <a:solidFill>
                <a:srgbClr val="FFC3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78" name="Google Shape;478;p25"/>
          <p:cNvGrpSpPr/>
          <p:nvPr/>
        </p:nvGrpSpPr>
        <p:grpSpPr>
          <a:xfrm>
            <a:off x="13438099" y="4225811"/>
            <a:ext cx="3366505" cy="3213201"/>
            <a:chOff x="-105630" y="-3427"/>
            <a:chExt cx="4488673" cy="4284268"/>
          </a:xfrm>
        </p:grpSpPr>
        <p:sp>
          <p:nvSpPr>
            <p:cNvPr id="479" name="Google Shape;479;p25"/>
            <p:cNvSpPr txBox="1"/>
            <p:nvPr/>
          </p:nvSpPr>
          <p:spPr>
            <a:xfrm>
              <a:off x="1286092" y="1557055"/>
              <a:ext cx="1705231" cy="1068053"/>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799" u="none" cap="none" strike="noStrike">
                  <a:solidFill>
                    <a:srgbClr val="FFFFFF"/>
                  </a:solidFill>
                  <a:latin typeface="Arial"/>
                  <a:ea typeface="Arial"/>
                  <a:cs typeface="Arial"/>
                  <a:sym typeface="Arial"/>
                </a:rPr>
                <a:t>35%</a:t>
              </a:r>
              <a:endParaRPr/>
            </a:p>
          </p:txBody>
        </p:sp>
        <p:grpSp>
          <p:nvGrpSpPr>
            <p:cNvPr id="480" name="Google Shape;480;p25"/>
            <p:cNvGrpSpPr/>
            <p:nvPr/>
          </p:nvGrpSpPr>
          <p:grpSpPr>
            <a:xfrm>
              <a:off x="-105630" y="-3427"/>
              <a:ext cx="4488673" cy="4284268"/>
              <a:chOff x="-62725" y="-2035"/>
              <a:chExt cx="2665449" cy="2544070"/>
            </a:xfrm>
          </p:grpSpPr>
          <p:sp>
            <p:nvSpPr>
              <p:cNvPr id="481" name="Google Shape;481;p25"/>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0E84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5"/>
              <p:cNvSpPr/>
              <p:nvPr/>
            </p:nvSpPr>
            <p:spPr>
              <a:xfrm>
                <a:off x="1253776" y="17180"/>
                <a:ext cx="1331199" cy="1891336"/>
              </a:xfrm>
              <a:custGeom>
                <a:rect b="b" l="l" r="r" t="t"/>
                <a:pathLst>
                  <a:path extrusionOk="0" h="1891336" w="1331199">
                    <a:moveTo>
                      <a:pt x="333724" y="23148"/>
                    </a:moveTo>
                    <a:cubicBezTo>
                      <a:pt x="686133" y="114139"/>
                      <a:pt x="982565" y="351956"/>
                      <a:pt x="1147802" y="676252"/>
                    </a:cubicBezTo>
                    <a:cubicBezTo>
                      <a:pt x="1313039" y="1000548"/>
                      <a:pt x="1331198" y="1380152"/>
                      <a:pt x="1197671" y="1718740"/>
                    </a:cubicBezTo>
                    <a:cubicBezTo>
                      <a:pt x="1164659" y="1803560"/>
                      <a:pt x="1088787" y="1864232"/>
                      <a:pt x="998785" y="1877784"/>
                    </a:cubicBezTo>
                    <a:cubicBezTo>
                      <a:pt x="908783" y="1891336"/>
                      <a:pt x="818409" y="1855696"/>
                      <a:pt x="761883" y="1784359"/>
                    </a:cubicBezTo>
                    <a:cubicBezTo>
                      <a:pt x="705358" y="1713021"/>
                      <a:pt x="691323" y="1616893"/>
                      <a:pt x="725093" y="1532372"/>
                    </a:cubicBezTo>
                    <a:cubicBezTo>
                      <a:pt x="805209" y="1329220"/>
                      <a:pt x="794313" y="1101457"/>
                      <a:pt x="695171" y="906879"/>
                    </a:cubicBezTo>
                    <a:cubicBezTo>
                      <a:pt x="596029" y="712302"/>
                      <a:pt x="418169" y="569612"/>
                      <a:pt x="206724" y="515017"/>
                    </a:cubicBezTo>
                    <a:cubicBezTo>
                      <a:pt x="118496" y="492657"/>
                      <a:pt x="48976" y="424799"/>
                      <a:pt x="24488" y="337138"/>
                    </a:cubicBezTo>
                    <a:cubicBezTo>
                      <a:pt x="0" y="249478"/>
                      <a:pt x="24286" y="155414"/>
                      <a:pt x="88152" y="90567"/>
                    </a:cubicBezTo>
                    <a:cubicBezTo>
                      <a:pt x="152018" y="25719"/>
                      <a:pt x="245700" y="0"/>
                      <a:pt x="333724" y="23148"/>
                    </a:cubicBezTo>
                    <a:close/>
                  </a:path>
                </a:pathLst>
              </a:custGeom>
              <a:solidFill>
                <a:srgbClr val="FFC31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83" name="Google Shape;483;p25"/>
          <p:cNvSpPr txBox="1"/>
          <p:nvPr/>
        </p:nvSpPr>
        <p:spPr>
          <a:xfrm>
            <a:off x="2171684" y="1606507"/>
            <a:ext cx="139446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Market Research</a:t>
            </a:r>
            <a:endParaRPr>
              <a:latin typeface="Archivo Black"/>
              <a:ea typeface="Archivo Black"/>
              <a:cs typeface="Archivo Black"/>
              <a:sym typeface="Archivo Black"/>
            </a:endParaRPr>
          </a:p>
        </p:txBody>
      </p:sp>
      <p:sp>
        <p:nvSpPr>
          <p:cNvPr id="484" name="Google Shape;484;p25"/>
          <p:cNvSpPr txBox="1"/>
          <p:nvPr/>
        </p:nvSpPr>
        <p:spPr>
          <a:xfrm>
            <a:off x="2982803" y="2797898"/>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Elaborate on the featured statistic</a:t>
            </a:r>
            <a:endParaRPr/>
          </a:p>
        </p:txBody>
      </p:sp>
      <p:grpSp>
        <p:nvGrpSpPr>
          <p:cNvPr id="485" name="Google Shape;485;p25"/>
          <p:cNvGrpSpPr/>
          <p:nvPr/>
        </p:nvGrpSpPr>
        <p:grpSpPr>
          <a:xfrm>
            <a:off x="8261973" y="-689787"/>
            <a:ext cx="2941659" cy="1946522"/>
            <a:chOff x="0" y="-143655"/>
            <a:chExt cx="3922213" cy="2595363"/>
          </a:xfrm>
        </p:grpSpPr>
        <p:grpSp>
          <p:nvGrpSpPr>
            <p:cNvPr id="486" name="Google Shape;486;p25"/>
            <p:cNvGrpSpPr/>
            <p:nvPr/>
          </p:nvGrpSpPr>
          <p:grpSpPr>
            <a:xfrm>
              <a:off x="0" y="-143655"/>
              <a:ext cx="2451711" cy="2595363"/>
              <a:chOff x="0" y="-47625"/>
              <a:chExt cx="812800" cy="860425"/>
            </a:xfrm>
          </p:grpSpPr>
          <p:sp>
            <p:nvSpPr>
              <p:cNvPr id="487" name="Google Shape;487;p25"/>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488" name="Google Shape;488;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5"/>
            <p:cNvGrpSpPr/>
            <p:nvPr/>
          </p:nvGrpSpPr>
          <p:grpSpPr>
            <a:xfrm>
              <a:off x="735251" y="-143655"/>
              <a:ext cx="2451711" cy="2595363"/>
              <a:chOff x="0" y="-47625"/>
              <a:chExt cx="812800" cy="860425"/>
            </a:xfrm>
          </p:grpSpPr>
          <p:sp>
            <p:nvSpPr>
              <p:cNvPr id="490" name="Google Shape;490;p25"/>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491" name="Google Shape;491;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5"/>
            <p:cNvGrpSpPr/>
            <p:nvPr/>
          </p:nvGrpSpPr>
          <p:grpSpPr>
            <a:xfrm>
              <a:off x="1470502" y="-143655"/>
              <a:ext cx="2451711" cy="2595363"/>
              <a:chOff x="0" y="-47625"/>
              <a:chExt cx="812800" cy="860425"/>
            </a:xfrm>
          </p:grpSpPr>
          <p:sp>
            <p:nvSpPr>
              <p:cNvPr id="493" name="Google Shape;493;p25"/>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494" name="Google Shape;494;p2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98" name="Shape 498"/>
        <p:cNvGrpSpPr/>
        <p:nvPr/>
      </p:nvGrpSpPr>
      <p:grpSpPr>
        <a:xfrm>
          <a:off x="0" y="0"/>
          <a:ext cx="0" cy="0"/>
          <a:chOff x="0" y="0"/>
          <a:chExt cx="0" cy="0"/>
        </a:xfrm>
      </p:grpSpPr>
      <p:sp>
        <p:nvSpPr>
          <p:cNvPr id="499" name="Google Shape;499;p26"/>
          <p:cNvSpPr/>
          <p:nvPr/>
        </p:nvSpPr>
        <p:spPr>
          <a:xfrm>
            <a:off x="0" y="-62795"/>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sp>
        <p:nvSpPr>
          <p:cNvPr id="500" name="Google Shape;500;p26"/>
          <p:cNvSpPr txBox="1"/>
          <p:nvPr/>
        </p:nvSpPr>
        <p:spPr>
          <a:xfrm>
            <a:off x="5082724" y="5447068"/>
            <a:ext cx="8427352" cy="53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Arial"/>
                <a:ea typeface="Arial"/>
                <a:cs typeface="Arial"/>
                <a:sym typeface="Arial"/>
              </a:rPr>
              <a:t>Elaborate on the featured statistic.</a:t>
            </a:r>
            <a:endParaRPr/>
          </a:p>
        </p:txBody>
      </p:sp>
      <p:grpSp>
        <p:nvGrpSpPr>
          <p:cNvPr id="501" name="Google Shape;501;p26"/>
          <p:cNvGrpSpPr/>
          <p:nvPr/>
        </p:nvGrpSpPr>
        <p:grpSpPr>
          <a:xfrm>
            <a:off x="4651930" y="2625405"/>
            <a:ext cx="9093138" cy="4098349"/>
            <a:chOff x="-113460" y="-228381"/>
            <a:chExt cx="2394900" cy="1079400"/>
          </a:xfrm>
        </p:grpSpPr>
        <p:sp>
          <p:nvSpPr>
            <p:cNvPr id="502" name="Google Shape;502;p26"/>
            <p:cNvSpPr/>
            <p:nvPr/>
          </p:nvSpPr>
          <p:spPr>
            <a:xfrm>
              <a:off x="0" y="0"/>
              <a:ext cx="2219549" cy="585015"/>
            </a:xfrm>
            <a:custGeom>
              <a:rect b="b" l="l" r="r" t="t"/>
              <a:pathLst>
                <a:path extrusionOk="0" h="585015" w="2219549">
                  <a:moveTo>
                    <a:pt x="0" y="0"/>
                  </a:moveTo>
                  <a:lnTo>
                    <a:pt x="2219549" y="0"/>
                  </a:lnTo>
                  <a:lnTo>
                    <a:pt x="2219549" y="585015"/>
                  </a:lnTo>
                  <a:lnTo>
                    <a:pt x="0" y="585015"/>
                  </a:lnTo>
                  <a:lnTo>
                    <a:pt x="0" y="0"/>
                  </a:lnTo>
                </a:path>
              </a:pathLst>
            </a:custGeom>
            <a:solidFill>
              <a:srgbClr val="000000">
                <a:alpha val="0"/>
              </a:srgbClr>
            </a:solidFill>
            <a:ln>
              <a:noFill/>
            </a:ln>
          </p:spPr>
        </p:sp>
        <p:sp>
          <p:nvSpPr>
            <p:cNvPr id="503" name="Google Shape;503;p26"/>
            <p:cNvSpPr txBox="1"/>
            <p:nvPr/>
          </p:nvSpPr>
          <p:spPr>
            <a:xfrm>
              <a:off x="-113460" y="-228381"/>
              <a:ext cx="2394900" cy="1079400"/>
            </a:xfrm>
            <a:prstGeom prst="rect">
              <a:avLst/>
            </a:prstGeom>
            <a:noFill/>
            <a:ln>
              <a:noFill/>
            </a:ln>
          </p:spPr>
          <p:txBody>
            <a:bodyPr anchorCtr="0" anchor="ctr" bIns="254000" lIns="254000" spcFirstLastPara="1" rIns="254000" wrap="square" tIns="254000">
              <a:noAutofit/>
            </a:bodyPr>
            <a:lstStyle/>
            <a:p>
              <a:pPr indent="0" lvl="0" marL="0" marR="0" rtl="0" algn="ctr">
                <a:lnSpc>
                  <a:spcPct val="150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123,456,789</a:t>
              </a:r>
              <a:endParaRPr>
                <a:latin typeface="Archivo Black"/>
                <a:ea typeface="Archivo Black"/>
                <a:cs typeface="Archivo Black"/>
                <a:sym typeface="Archivo Black"/>
              </a:endParaRPr>
            </a:p>
          </p:txBody>
        </p:sp>
      </p:grpSp>
      <p:grpSp>
        <p:nvGrpSpPr>
          <p:cNvPr id="504" name="Google Shape;504;p26"/>
          <p:cNvGrpSpPr/>
          <p:nvPr/>
        </p:nvGrpSpPr>
        <p:grpSpPr>
          <a:xfrm rot="5400000">
            <a:off x="339255" y="3843897"/>
            <a:ext cx="2941653" cy="3620164"/>
            <a:chOff x="0" y="-143655"/>
            <a:chExt cx="3922204" cy="4826886"/>
          </a:xfrm>
        </p:grpSpPr>
        <p:grpSp>
          <p:nvGrpSpPr>
            <p:cNvPr id="505" name="Google Shape;505;p26"/>
            <p:cNvGrpSpPr/>
            <p:nvPr/>
          </p:nvGrpSpPr>
          <p:grpSpPr>
            <a:xfrm>
              <a:off x="0" y="-143655"/>
              <a:ext cx="2451711" cy="4826886"/>
              <a:chOff x="0" y="-47625"/>
              <a:chExt cx="812800" cy="1600228"/>
            </a:xfrm>
          </p:grpSpPr>
          <p:sp>
            <p:nvSpPr>
              <p:cNvPr id="506" name="Google Shape;506;p26"/>
              <p:cNvSpPr/>
              <p:nvPr/>
            </p:nvSpPr>
            <p:spPr>
              <a:xfrm>
                <a:off x="0" y="0"/>
                <a:ext cx="267997" cy="1552603"/>
              </a:xfrm>
              <a:custGeom>
                <a:rect b="b" l="l" r="r" t="t"/>
                <a:pathLst>
                  <a:path extrusionOk="0" h="1552603" w="267997">
                    <a:moveTo>
                      <a:pt x="0" y="0"/>
                    </a:moveTo>
                    <a:lnTo>
                      <a:pt x="267997" y="0"/>
                    </a:lnTo>
                    <a:lnTo>
                      <a:pt x="267997" y="1552603"/>
                    </a:lnTo>
                    <a:lnTo>
                      <a:pt x="0" y="1552603"/>
                    </a:lnTo>
                    <a:lnTo>
                      <a:pt x="0" y="0"/>
                    </a:lnTo>
                  </a:path>
                </a:pathLst>
              </a:custGeom>
              <a:solidFill>
                <a:srgbClr val="DB1B21"/>
              </a:solidFill>
              <a:ln>
                <a:noFill/>
              </a:ln>
            </p:spPr>
          </p:sp>
          <p:sp>
            <p:nvSpPr>
              <p:cNvPr id="507" name="Google Shape;50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8" name="Google Shape;508;p26"/>
            <p:cNvGrpSpPr/>
            <p:nvPr/>
          </p:nvGrpSpPr>
          <p:grpSpPr>
            <a:xfrm>
              <a:off x="735251" y="-143655"/>
              <a:ext cx="2451707" cy="4826886"/>
              <a:chOff x="0" y="-47625"/>
              <a:chExt cx="812800" cy="1600228"/>
            </a:xfrm>
          </p:grpSpPr>
          <p:sp>
            <p:nvSpPr>
              <p:cNvPr id="509" name="Google Shape;509;p26"/>
              <p:cNvSpPr/>
              <p:nvPr/>
            </p:nvSpPr>
            <p:spPr>
              <a:xfrm>
                <a:off x="0" y="0"/>
                <a:ext cx="248539" cy="1552603"/>
              </a:xfrm>
              <a:custGeom>
                <a:rect b="b" l="l" r="r" t="t"/>
                <a:pathLst>
                  <a:path extrusionOk="0" h="1552603" w="248539">
                    <a:moveTo>
                      <a:pt x="0" y="0"/>
                    </a:moveTo>
                    <a:lnTo>
                      <a:pt x="248539" y="0"/>
                    </a:lnTo>
                    <a:lnTo>
                      <a:pt x="248539" y="1552603"/>
                    </a:lnTo>
                    <a:lnTo>
                      <a:pt x="0" y="1552603"/>
                    </a:lnTo>
                    <a:lnTo>
                      <a:pt x="0" y="0"/>
                    </a:lnTo>
                  </a:path>
                </a:pathLst>
              </a:custGeom>
              <a:solidFill>
                <a:srgbClr val="F4A20E"/>
              </a:solidFill>
              <a:ln>
                <a:noFill/>
              </a:ln>
            </p:spPr>
          </p:sp>
          <p:sp>
            <p:nvSpPr>
              <p:cNvPr id="510" name="Google Shape;510;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1" name="Google Shape;511;p26"/>
            <p:cNvGrpSpPr/>
            <p:nvPr/>
          </p:nvGrpSpPr>
          <p:grpSpPr>
            <a:xfrm>
              <a:off x="1470502" y="-143655"/>
              <a:ext cx="2451702" cy="4826886"/>
              <a:chOff x="0" y="-47625"/>
              <a:chExt cx="812800" cy="1600228"/>
            </a:xfrm>
          </p:grpSpPr>
          <p:sp>
            <p:nvSpPr>
              <p:cNvPr id="512" name="Google Shape;512;p26"/>
              <p:cNvSpPr/>
              <p:nvPr/>
            </p:nvSpPr>
            <p:spPr>
              <a:xfrm>
                <a:off x="0" y="0"/>
                <a:ext cx="252230" cy="1552603"/>
              </a:xfrm>
              <a:custGeom>
                <a:rect b="b" l="l" r="r" t="t"/>
                <a:pathLst>
                  <a:path extrusionOk="0" h="1552603" w="252230">
                    <a:moveTo>
                      <a:pt x="0" y="0"/>
                    </a:moveTo>
                    <a:lnTo>
                      <a:pt x="252230" y="0"/>
                    </a:lnTo>
                    <a:lnTo>
                      <a:pt x="252230" y="1552603"/>
                    </a:lnTo>
                    <a:lnTo>
                      <a:pt x="0" y="1552603"/>
                    </a:lnTo>
                    <a:lnTo>
                      <a:pt x="0" y="0"/>
                    </a:lnTo>
                  </a:path>
                </a:pathLst>
              </a:custGeom>
              <a:solidFill>
                <a:srgbClr val="0F5E22"/>
              </a:solidFill>
              <a:ln>
                <a:noFill/>
              </a:ln>
            </p:spPr>
          </p:sp>
          <p:sp>
            <p:nvSpPr>
              <p:cNvPr id="513" name="Google Shape;51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514" name="Google Shape;514;p26"/>
          <p:cNvGrpSpPr/>
          <p:nvPr/>
        </p:nvGrpSpPr>
        <p:grpSpPr>
          <a:xfrm rot="5400000">
            <a:off x="15116156" y="3843897"/>
            <a:ext cx="2941653" cy="3620164"/>
            <a:chOff x="0" y="-143655"/>
            <a:chExt cx="3922204" cy="4826886"/>
          </a:xfrm>
        </p:grpSpPr>
        <p:grpSp>
          <p:nvGrpSpPr>
            <p:cNvPr id="515" name="Google Shape;515;p26"/>
            <p:cNvGrpSpPr/>
            <p:nvPr/>
          </p:nvGrpSpPr>
          <p:grpSpPr>
            <a:xfrm>
              <a:off x="0" y="-143655"/>
              <a:ext cx="2451711" cy="4826886"/>
              <a:chOff x="0" y="-47625"/>
              <a:chExt cx="812800" cy="1600228"/>
            </a:xfrm>
          </p:grpSpPr>
          <p:sp>
            <p:nvSpPr>
              <p:cNvPr id="516" name="Google Shape;516;p26"/>
              <p:cNvSpPr/>
              <p:nvPr/>
            </p:nvSpPr>
            <p:spPr>
              <a:xfrm>
                <a:off x="0" y="0"/>
                <a:ext cx="267997" cy="1552603"/>
              </a:xfrm>
              <a:custGeom>
                <a:rect b="b" l="l" r="r" t="t"/>
                <a:pathLst>
                  <a:path extrusionOk="0" h="1552603" w="267997">
                    <a:moveTo>
                      <a:pt x="0" y="0"/>
                    </a:moveTo>
                    <a:lnTo>
                      <a:pt x="267997" y="0"/>
                    </a:lnTo>
                    <a:lnTo>
                      <a:pt x="267997" y="1552603"/>
                    </a:lnTo>
                    <a:lnTo>
                      <a:pt x="0" y="1552603"/>
                    </a:lnTo>
                    <a:lnTo>
                      <a:pt x="0" y="0"/>
                    </a:lnTo>
                  </a:path>
                </a:pathLst>
              </a:custGeom>
              <a:solidFill>
                <a:srgbClr val="DB1B21"/>
              </a:solidFill>
              <a:ln>
                <a:noFill/>
              </a:ln>
            </p:spPr>
          </p:sp>
          <p:sp>
            <p:nvSpPr>
              <p:cNvPr id="517" name="Google Shape;517;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8" name="Google Shape;518;p26"/>
            <p:cNvGrpSpPr/>
            <p:nvPr/>
          </p:nvGrpSpPr>
          <p:grpSpPr>
            <a:xfrm>
              <a:off x="735251" y="-143655"/>
              <a:ext cx="2451707" cy="4826886"/>
              <a:chOff x="0" y="-47625"/>
              <a:chExt cx="812800" cy="1600228"/>
            </a:xfrm>
          </p:grpSpPr>
          <p:sp>
            <p:nvSpPr>
              <p:cNvPr id="519" name="Google Shape;519;p26"/>
              <p:cNvSpPr/>
              <p:nvPr/>
            </p:nvSpPr>
            <p:spPr>
              <a:xfrm>
                <a:off x="0" y="0"/>
                <a:ext cx="248539" cy="1552603"/>
              </a:xfrm>
              <a:custGeom>
                <a:rect b="b" l="l" r="r" t="t"/>
                <a:pathLst>
                  <a:path extrusionOk="0" h="1552603" w="248539">
                    <a:moveTo>
                      <a:pt x="0" y="0"/>
                    </a:moveTo>
                    <a:lnTo>
                      <a:pt x="248539" y="0"/>
                    </a:lnTo>
                    <a:lnTo>
                      <a:pt x="248539" y="1552603"/>
                    </a:lnTo>
                    <a:lnTo>
                      <a:pt x="0" y="1552603"/>
                    </a:lnTo>
                    <a:lnTo>
                      <a:pt x="0" y="0"/>
                    </a:lnTo>
                  </a:path>
                </a:pathLst>
              </a:custGeom>
              <a:solidFill>
                <a:srgbClr val="F4A20E"/>
              </a:solidFill>
              <a:ln>
                <a:noFill/>
              </a:ln>
            </p:spPr>
          </p:sp>
          <p:sp>
            <p:nvSpPr>
              <p:cNvPr id="520" name="Google Shape;520;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1" name="Google Shape;521;p26"/>
            <p:cNvGrpSpPr/>
            <p:nvPr/>
          </p:nvGrpSpPr>
          <p:grpSpPr>
            <a:xfrm>
              <a:off x="1470502" y="-143655"/>
              <a:ext cx="2451702" cy="4826886"/>
              <a:chOff x="0" y="-47625"/>
              <a:chExt cx="812800" cy="1600228"/>
            </a:xfrm>
          </p:grpSpPr>
          <p:sp>
            <p:nvSpPr>
              <p:cNvPr id="522" name="Google Shape;522;p26"/>
              <p:cNvSpPr/>
              <p:nvPr/>
            </p:nvSpPr>
            <p:spPr>
              <a:xfrm>
                <a:off x="0" y="0"/>
                <a:ext cx="252230" cy="1552603"/>
              </a:xfrm>
              <a:custGeom>
                <a:rect b="b" l="l" r="r" t="t"/>
                <a:pathLst>
                  <a:path extrusionOk="0" h="1552603" w="252230">
                    <a:moveTo>
                      <a:pt x="0" y="0"/>
                    </a:moveTo>
                    <a:lnTo>
                      <a:pt x="252230" y="0"/>
                    </a:lnTo>
                    <a:lnTo>
                      <a:pt x="252230" y="1552603"/>
                    </a:lnTo>
                    <a:lnTo>
                      <a:pt x="0" y="1552603"/>
                    </a:lnTo>
                    <a:lnTo>
                      <a:pt x="0" y="0"/>
                    </a:lnTo>
                  </a:path>
                </a:pathLst>
              </a:custGeom>
              <a:solidFill>
                <a:srgbClr val="0F5E22"/>
              </a:solidFill>
              <a:ln>
                <a:noFill/>
              </a:ln>
            </p:spPr>
          </p:sp>
          <p:sp>
            <p:nvSpPr>
              <p:cNvPr id="523" name="Google Shape;523;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24" name="Google Shape;524;p26"/>
          <p:cNvSpPr/>
          <p:nvPr/>
        </p:nvSpPr>
        <p:spPr>
          <a:xfrm rot="9940264">
            <a:off x="14910084" y="-2332469"/>
            <a:ext cx="5301065" cy="4664937"/>
          </a:xfrm>
          <a:custGeom>
            <a:rect b="b" l="l" r="r" t="t"/>
            <a:pathLst>
              <a:path extrusionOk="0" h="4664937" w="5301065">
                <a:moveTo>
                  <a:pt x="0" y="0"/>
                </a:moveTo>
                <a:lnTo>
                  <a:pt x="5301065" y="0"/>
                </a:lnTo>
                <a:lnTo>
                  <a:pt x="5301065" y="4664938"/>
                </a:lnTo>
                <a:lnTo>
                  <a:pt x="0" y="4664938"/>
                </a:lnTo>
                <a:lnTo>
                  <a:pt x="0" y="0"/>
                </a:lnTo>
                <a:close/>
              </a:path>
            </a:pathLst>
          </a:custGeom>
          <a:blipFill rotWithShape="1">
            <a:blip r:embed="rId4">
              <a:alphaModFix/>
            </a:blip>
            <a:stretch>
              <a:fillRect b="0" l="0" r="0" t="0"/>
            </a:stretch>
          </a:blipFill>
          <a:ln>
            <a:noFill/>
          </a:ln>
        </p:spPr>
      </p:sp>
      <p:sp>
        <p:nvSpPr>
          <p:cNvPr id="525" name="Google Shape;525;p26"/>
          <p:cNvSpPr/>
          <p:nvPr/>
        </p:nvSpPr>
        <p:spPr>
          <a:xfrm rot="5123422">
            <a:off x="7426841" y="-1438904"/>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
        <p:nvSpPr>
          <p:cNvPr id="526" name="Google Shape;526;p26"/>
          <p:cNvSpPr/>
          <p:nvPr/>
        </p:nvSpPr>
        <p:spPr>
          <a:xfrm rot="3175336">
            <a:off x="16068193" y="7119801"/>
            <a:ext cx="1995240" cy="5136682"/>
          </a:xfrm>
          <a:custGeom>
            <a:rect b="b" l="l" r="r" t="t"/>
            <a:pathLst>
              <a:path extrusionOk="0" h="5136682" w="1995240">
                <a:moveTo>
                  <a:pt x="0" y="0"/>
                </a:moveTo>
                <a:lnTo>
                  <a:pt x="1995241" y="0"/>
                </a:lnTo>
                <a:lnTo>
                  <a:pt x="1995241" y="5136682"/>
                </a:lnTo>
                <a:lnTo>
                  <a:pt x="0" y="5136682"/>
                </a:lnTo>
                <a:lnTo>
                  <a:pt x="0" y="0"/>
                </a:lnTo>
                <a:close/>
              </a:path>
            </a:pathLst>
          </a:custGeom>
          <a:blipFill rotWithShape="1">
            <a:blip r:embed="rId6">
              <a:alphaModFix/>
            </a:blip>
            <a:stretch>
              <a:fillRect b="0" l="0" r="0" t="0"/>
            </a:stretch>
          </a:blipFill>
          <a:ln>
            <a:noFill/>
          </a:ln>
        </p:spPr>
      </p:sp>
      <p:sp>
        <p:nvSpPr>
          <p:cNvPr id="527" name="Google Shape;527;p26"/>
          <p:cNvSpPr/>
          <p:nvPr/>
        </p:nvSpPr>
        <p:spPr>
          <a:xfrm rot="3582726">
            <a:off x="-1896132" y="8013664"/>
            <a:ext cx="6625801" cy="5674095"/>
          </a:xfrm>
          <a:custGeom>
            <a:rect b="b" l="l" r="r" t="t"/>
            <a:pathLst>
              <a:path extrusionOk="0" h="5674095" w="6625801">
                <a:moveTo>
                  <a:pt x="0" y="0"/>
                </a:moveTo>
                <a:lnTo>
                  <a:pt x="6625801" y="0"/>
                </a:lnTo>
                <a:lnTo>
                  <a:pt x="6625801" y="5674095"/>
                </a:lnTo>
                <a:lnTo>
                  <a:pt x="0" y="5674095"/>
                </a:lnTo>
                <a:lnTo>
                  <a:pt x="0" y="0"/>
                </a:lnTo>
                <a:close/>
              </a:path>
            </a:pathLst>
          </a:custGeom>
          <a:blipFill rotWithShape="1">
            <a:blip r:embed="rId7">
              <a:alphaModFix/>
            </a:blip>
            <a:stretch>
              <a:fillRect b="0" l="0" r="0" t="0"/>
            </a:stretch>
          </a:blipFill>
          <a:ln>
            <a:noFill/>
          </a:ln>
        </p:spPr>
      </p:sp>
      <p:sp>
        <p:nvSpPr>
          <p:cNvPr id="528" name="Google Shape;528;p26"/>
          <p:cNvSpPr/>
          <p:nvPr/>
        </p:nvSpPr>
        <p:spPr>
          <a:xfrm rot="3582726">
            <a:off x="7763847" y="82296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8">
              <a:alphaModFix/>
            </a:blip>
            <a:stretch>
              <a:fillRect b="0" l="0" r="0" t="0"/>
            </a:stretch>
          </a:blipFill>
          <a:ln>
            <a:noFill/>
          </a:ln>
        </p:spPr>
      </p:sp>
      <p:pic>
        <p:nvPicPr>
          <p:cNvPr id="529" name="Google Shape;529;p26"/>
          <p:cNvPicPr preferRelativeResize="0"/>
          <p:nvPr/>
        </p:nvPicPr>
        <p:blipFill rotWithShape="1">
          <a:blip r:embed="rId9">
            <a:alphaModFix/>
          </a:blip>
          <a:srcRect b="0" l="75411" r="0" t="41124"/>
          <a:stretch/>
        </p:blipFill>
        <p:spPr>
          <a:xfrm>
            <a:off x="13791250" y="4230325"/>
            <a:ext cx="4496748" cy="6056675"/>
          </a:xfrm>
          <a:prstGeom prst="rect">
            <a:avLst/>
          </a:prstGeom>
          <a:noFill/>
          <a:ln>
            <a:noFill/>
          </a:ln>
        </p:spPr>
      </p:pic>
      <p:pic>
        <p:nvPicPr>
          <p:cNvPr id="530" name="Google Shape;530;p26"/>
          <p:cNvPicPr preferRelativeResize="0"/>
          <p:nvPr/>
        </p:nvPicPr>
        <p:blipFill rotWithShape="1">
          <a:blip r:embed="rId10">
            <a:alphaModFix/>
          </a:blip>
          <a:srcRect b="52803" l="12200" r="64177" t="17176"/>
          <a:stretch/>
        </p:blipFill>
        <p:spPr>
          <a:xfrm>
            <a:off x="0" y="-62800"/>
            <a:ext cx="4319923" cy="30880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4" name="Shape 534"/>
        <p:cNvGrpSpPr/>
        <p:nvPr/>
      </p:nvGrpSpPr>
      <p:grpSpPr>
        <a:xfrm>
          <a:off x="0" y="0"/>
          <a:ext cx="0" cy="0"/>
          <a:chOff x="0" y="0"/>
          <a:chExt cx="0" cy="0"/>
        </a:xfrm>
      </p:grpSpPr>
      <p:sp>
        <p:nvSpPr>
          <p:cNvPr id="535" name="Google Shape;535;p27"/>
          <p:cNvSpPr/>
          <p:nvPr/>
        </p:nvSpPr>
        <p:spPr>
          <a:xfrm>
            <a:off x="0" y="-330431"/>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sp>
        <p:nvSpPr>
          <p:cNvPr id="536" name="Google Shape;536;p27"/>
          <p:cNvSpPr/>
          <p:nvPr/>
        </p:nvSpPr>
        <p:spPr>
          <a:xfrm>
            <a:off x="6181098" y="4048625"/>
            <a:ext cx="5925804" cy="3955474"/>
          </a:xfrm>
          <a:custGeom>
            <a:rect b="b" l="l" r="r" t="t"/>
            <a:pathLst>
              <a:path extrusionOk="0" h="3955474" w="5925804">
                <a:moveTo>
                  <a:pt x="0" y="0"/>
                </a:moveTo>
                <a:lnTo>
                  <a:pt x="5925804" y="0"/>
                </a:lnTo>
                <a:lnTo>
                  <a:pt x="5925804" y="3955474"/>
                </a:lnTo>
                <a:lnTo>
                  <a:pt x="0" y="3955474"/>
                </a:lnTo>
                <a:lnTo>
                  <a:pt x="0" y="0"/>
                </a:lnTo>
                <a:close/>
              </a:path>
            </a:pathLst>
          </a:custGeom>
          <a:blipFill rotWithShape="1">
            <a:blip r:embed="rId4">
              <a:alphaModFix/>
            </a:blip>
            <a:stretch>
              <a:fillRect b="0" l="0" r="0" t="0"/>
            </a:stretch>
          </a:blipFill>
          <a:ln>
            <a:noFill/>
          </a:ln>
        </p:spPr>
      </p:sp>
      <p:sp>
        <p:nvSpPr>
          <p:cNvPr id="537" name="Google Shape;537;p27"/>
          <p:cNvSpPr/>
          <p:nvPr/>
        </p:nvSpPr>
        <p:spPr>
          <a:xfrm>
            <a:off x="5952322" y="4048625"/>
            <a:ext cx="6383356" cy="4875288"/>
          </a:xfrm>
          <a:custGeom>
            <a:rect b="b" l="l" r="r" t="t"/>
            <a:pathLst>
              <a:path extrusionOk="0" h="4875288" w="6383356">
                <a:moveTo>
                  <a:pt x="0" y="0"/>
                </a:moveTo>
                <a:lnTo>
                  <a:pt x="6383356" y="0"/>
                </a:lnTo>
                <a:lnTo>
                  <a:pt x="6383356" y="4875288"/>
                </a:lnTo>
                <a:lnTo>
                  <a:pt x="0" y="4875288"/>
                </a:lnTo>
                <a:lnTo>
                  <a:pt x="0" y="0"/>
                </a:lnTo>
                <a:close/>
              </a:path>
            </a:pathLst>
          </a:custGeom>
          <a:blipFill rotWithShape="1">
            <a:blip r:embed="rId5">
              <a:alphaModFix/>
            </a:blip>
            <a:stretch>
              <a:fillRect b="0" l="0" r="0" t="0"/>
            </a:stretch>
          </a:blipFill>
          <a:ln>
            <a:noFill/>
          </a:ln>
        </p:spPr>
      </p:sp>
      <p:sp>
        <p:nvSpPr>
          <p:cNvPr id="538" name="Google Shape;538;p27"/>
          <p:cNvSpPr txBox="1"/>
          <p:nvPr/>
        </p:nvSpPr>
        <p:spPr>
          <a:xfrm>
            <a:off x="13535533" y="6564663"/>
            <a:ext cx="3777157" cy="779112"/>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just">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539" name="Google Shape;539;p27"/>
          <p:cNvSpPr/>
          <p:nvPr/>
        </p:nvSpPr>
        <p:spPr>
          <a:xfrm>
            <a:off x="-1991425" y="-2332469"/>
            <a:ext cx="5301065" cy="4664937"/>
          </a:xfrm>
          <a:custGeom>
            <a:rect b="b" l="l" r="r" t="t"/>
            <a:pathLst>
              <a:path extrusionOk="0" h="4664937" w="5301065">
                <a:moveTo>
                  <a:pt x="0" y="0"/>
                </a:moveTo>
                <a:lnTo>
                  <a:pt x="5301065" y="0"/>
                </a:lnTo>
                <a:lnTo>
                  <a:pt x="5301065" y="4664938"/>
                </a:lnTo>
                <a:lnTo>
                  <a:pt x="0" y="4664938"/>
                </a:lnTo>
                <a:lnTo>
                  <a:pt x="0" y="0"/>
                </a:lnTo>
                <a:close/>
              </a:path>
            </a:pathLst>
          </a:custGeom>
          <a:blipFill rotWithShape="1">
            <a:blip r:embed="rId6">
              <a:alphaModFix/>
            </a:blip>
            <a:stretch>
              <a:fillRect b="0" l="0" r="0" t="0"/>
            </a:stretch>
          </a:blipFill>
          <a:ln>
            <a:noFill/>
          </a:ln>
        </p:spPr>
      </p:sp>
      <p:sp>
        <p:nvSpPr>
          <p:cNvPr id="540" name="Google Shape;540;p27"/>
          <p:cNvSpPr/>
          <p:nvPr/>
        </p:nvSpPr>
        <p:spPr>
          <a:xfrm>
            <a:off x="244534" y="-20574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7">
              <a:alphaModFix/>
            </a:blip>
            <a:stretch>
              <a:fillRect b="0" l="0" r="0" t="0"/>
            </a:stretch>
          </a:blipFill>
          <a:ln>
            <a:noFill/>
          </a:ln>
        </p:spPr>
      </p:sp>
      <p:sp>
        <p:nvSpPr>
          <p:cNvPr id="541" name="Google Shape;541;p27"/>
          <p:cNvSpPr/>
          <p:nvPr/>
        </p:nvSpPr>
        <p:spPr>
          <a:xfrm rot="3175768">
            <a:off x="16115727" y="7119730"/>
            <a:ext cx="1994255" cy="5134145"/>
          </a:xfrm>
          <a:custGeom>
            <a:rect b="b" l="l" r="r" t="t"/>
            <a:pathLst>
              <a:path extrusionOk="0" h="5136682" w="1995240">
                <a:moveTo>
                  <a:pt x="0" y="0"/>
                </a:moveTo>
                <a:lnTo>
                  <a:pt x="1995240" y="0"/>
                </a:lnTo>
                <a:lnTo>
                  <a:pt x="1995240" y="5136682"/>
                </a:lnTo>
                <a:lnTo>
                  <a:pt x="0" y="5136682"/>
                </a:lnTo>
                <a:lnTo>
                  <a:pt x="0" y="0"/>
                </a:lnTo>
                <a:close/>
              </a:path>
            </a:pathLst>
          </a:custGeom>
          <a:blipFill rotWithShape="1">
            <a:blip r:embed="rId8">
              <a:alphaModFix/>
            </a:blip>
            <a:stretch>
              <a:fillRect b="0" l="0" r="0" t="0"/>
            </a:stretch>
          </a:blipFill>
          <a:ln>
            <a:noFill/>
          </a:ln>
        </p:spPr>
      </p:sp>
      <p:sp>
        <p:nvSpPr>
          <p:cNvPr id="542" name="Google Shape;542;p27"/>
          <p:cNvSpPr txBox="1"/>
          <p:nvPr/>
        </p:nvSpPr>
        <p:spPr>
          <a:xfrm>
            <a:off x="776234" y="6035741"/>
            <a:ext cx="3976233" cy="485759"/>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Example</a:t>
            </a:r>
            <a:endParaRPr/>
          </a:p>
        </p:txBody>
      </p:sp>
      <p:sp>
        <p:nvSpPr>
          <p:cNvPr id="543" name="Google Shape;543;p27"/>
          <p:cNvSpPr txBox="1"/>
          <p:nvPr/>
        </p:nvSpPr>
        <p:spPr>
          <a:xfrm>
            <a:off x="13535533" y="6035741"/>
            <a:ext cx="3976233" cy="485759"/>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Example</a:t>
            </a:r>
            <a:endParaRPr/>
          </a:p>
        </p:txBody>
      </p:sp>
      <p:sp>
        <p:nvSpPr>
          <p:cNvPr id="544" name="Google Shape;544;p27"/>
          <p:cNvSpPr txBox="1"/>
          <p:nvPr/>
        </p:nvSpPr>
        <p:spPr>
          <a:xfrm>
            <a:off x="776234" y="4048625"/>
            <a:ext cx="3976233" cy="485759"/>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Example</a:t>
            </a:r>
            <a:endParaRPr/>
          </a:p>
        </p:txBody>
      </p:sp>
      <p:sp>
        <p:nvSpPr>
          <p:cNvPr id="545" name="Google Shape;545;p27"/>
          <p:cNvSpPr txBox="1"/>
          <p:nvPr/>
        </p:nvSpPr>
        <p:spPr>
          <a:xfrm>
            <a:off x="13535533" y="4048625"/>
            <a:ext cx="3976233" cy="485759"/>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Example</a:t>
            </a:r>
            <a:endParaRPr/>
          </a:p>
        </p:txBody>
      </p:sp>
      <p:sp>
        <p:nvSpPr>
          <p:cNvPr id="546" name="Google Shape;546;p27"/>
          <p:cNvSpPr txBox="1"/>
          <p:nvPr/>
        </p:nvSpPr>
        <p:spPr>
          <a:xfrm>
            <a:off x="975310" y="6564663"/>
            <a:ext cx="3777157" cy="779112"/>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547" name="Google Shape;547;p27"/>
          <p:cNvSpPr txBox="1"/>
          <p:nvPr/>
        </p:nvSpPr>
        <p:spPr>
          <a:xfrm>
            <a:off x="486905" y="4577547"/>
            <a:ext cx="4265562" cy="779112"/>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r">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548" name="Google Shape;548;p27"/>
          <p:cNvSpPr txBox="1"/>
          <p:nvPr/>
        </p:nvSpPr>
        <p:spPr>
          <a:xfrm>
            <a:off x="13535533" y="4577547"/>
            <a:ext cx="3777157" cy="779112"/>
          </a:xfrm>
          <a:prstGeom prst="rect">
            <a:avLst/>
          </a:prstGeom>
          <a:noFill/>
          <a:ln>
            <a:noFill/>
          </a:ln>
        </p:spPr>
        <p:txBody>
          <a:bodyPr anchorCtr="0" anchor="t" bIns="0" lIns="0" spcFirstLastPara="1" rIns="0" wrap="square" tIns="0">
            <a:spAutoFit/>
          </a:bodyPr>
          <a:lstStyle/>
          <a:p>
            <a:pPr indent="0" lvl="0" marL="0" marR="0" rtl="0" algn="just">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Presentations are</a:t>
            </a:r>
            <a:endParaRPr/>
          </a:p>
          <a:p>
            <a:pPr indent="0" lvl="0" marL="0" marR="0" rtl="0" algn="just">
              <a:lnSpc>
                <a:spcPct val="130000"/>
              </a:lnSpc>
              <a:spcBef>
                <a:spcPts val="0"/>
              </a:spcBef>
              <a:spcAft>
                <a:spcPts val="0"/>
              </a:spcAft>
              <a:buNone/>
            </a:pPr>
            <a:r>
              <a:rPr b="0" i="0" lang="en-US" sz="2400" u="none" cap="none" strike="noStrike">
                <a:solidFill>
                  <a:srgbClr val="FFFFFF"/>
                </a:solidFill>
                <a:latin typeface="Arial"/>
                <a:ea typeface="Arial"/>
                <a:cs typeface="Arial"/>
                <a:sym typeface="Arial"/>
              </a:rPr>
              <a:t>communication tools</a:t>
            </a:r>
            <a:endParaRPr/>
          </a:p>
        </p:txBody>
      </p:sp>
      <p:sp>
        <p:nvSpPr>
          <p:cNvPr id="549" name="Google Shape;549;p27"/>
          <p:cNvSpPr txBox="1"/>
          <p:nvPr/>
        </p:nvSpPr>
        <p:spPr>
          <a:xfrm>
            <a:off x="2982803" y="2816725"/>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Elaborate on what you want to discuss. </a:t>
            </a:r>
            <a:endParaRPr/>
          </a:p>
        </p:txBody>
      </p:sp>
      <p:sp>
        <p:nvSpPr>
          <p:cNvPr id="550" name="Google Shape;550;p27"/>
          <p:cNvSpPr txBox="1"/>
          <p:nvPr/>
        </p:nvSpPr>
        <p:spPr>
          <a:xfrm>
            <a:off x="2171684" y="1606507"/>
            <a:ext cx="139446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Market Research</a:t>
            </a:r>
            <a:endParaRPr>
              <a:latin typeface="Archivo Black"/>
              <a:ea typeface="Archivo Black"/>
              <a:cs typeface="Archivo Black"/>
              <a:sym typeface="Archivo Black"/>
            </a:endParaRPr>
          </a:p>
        </p:txBody>
      </p:sp>
      <p:grpSp>
        <p:nvGrpSpPr>
          <p:cNvPr id="551" name="Google Shape;551;p27"/>
          <p:cNvGrpSpPr/>
          <p:nvPr/>
        </p:nvGrpSpPr>
        <p:grpSpPr>
          <a:xfrm>
            <a:off x="8261973" y="-689787"/>
            <a:ext cx="2941659" cy="1946522"/>
            <a:chOff x="0" y="-143655"/>
            <a:chExt cx="3922213" cy="2595363"/>
          </a:xfrm>
        </p:grpSpPr>
        <p:grpSp>
          <p:nvGrpSpPr>
            <p:cNvPr id="552" name="Google Shape;552;p27"/>
            <p:cNvGrpSpPr/>
            <p:nvPr/>
          </p:nvGrpSpPr>
          <p:grpSpPr>
            <a:xfrm>
              <a:off x="0" y="-143655"/>
              <a:ext cx="2451711" cy="2595363"/>
              <a:chOff x="0" y="-47625"/>
              <a:chExt cx="812800" cy="860425"/>
            </a:xfrm>
          </p:grpSpPr>
          <p:sp>
            <p:nvSpPr>
              <p:cNvPr id="553" name="Google Shape;553;p27"/>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554" name="Google Shape;554;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5" name="Google Shape;555;p27"/>
            <p:cNvGrpSpPr/>
            <p:nvPr/>
          </p:nvGrpSpPr>
          <p:grpSpPr>
            <a:xfrm>
              <a:off x="735251" y="-143655"/>
              <a:ext cx="2451711" cy="2595363"/>
              <a:chOff x="0" y="-47625"/>
              <a:chExt cx="812800" cy="860425"/>
            </a:xfrm>
          </p:grpSpPr>
          <p:sp>
            <p:nvSpPr>
              <p:cNvPr id="556" name="Google Shape;556;p27"/>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557" name="Google Shape;557;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8" name="Google Shape;558;p27"/>
            <p:cNvGrpSpPr/>
            <p:nvPr/>
          </p:nvGrpSpPr>
          <p:grpSpPr>
            <a:xfrm>
              <a:off x="1470502" y="-143655"/>
              <a:ext cx="2451711" cy="2595363"/>
              <a:chOff x="0" y="-47625"/>
              <a:chExt cx="812800" cy="860425"/>
            </a:xfrm>
          </p:grpSpPr>
          <p:sp>
            <p:nvSpPr>
              <p:cNvPr id="559" name="Google Shape;559;p27"/>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560" name="Google Shape;560;p27"/>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61" name="Google Shape;561;p27"/>
          <p:cNvPicPr preferRelativeResize="0"/>
          <p:nvPr/>
        </p:nvPicPr>
        <p:blipFill rotWithShape="1">
          <a:blip r:embed="rId9">
            <a:alphaModFix/>
          </a:blip>
          <a:srcRect b="0" l="75411" r="0" t="41124"/>
          <a:stretch/>
        </p:blipFill>
        <p:spPr>
          <a:xfrm>
            <a:off x="13791250" y="4230325"/>
            <a:ext cx="4496748" cy="6056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5" name="Shape 565"/>
        <p:cNvGrpSpPr/>
        <p:nvPr/>
      </p:nvGrpSpPr>
      <p:grpSpPr>
        <a:xfrm>
          <a:off x="0" y="0"/>
          <a:ext cx="0" cy="0"/>
          <a:chOff x="0" y="0"/>
          <a:chExt cx="0" cy="0"/>
        </a:xfrm>
      </p:grpSpPr>
      <p:sp>
        <p:nvSpPr>
          <p:cNvPr id="566" name="Google Shape;566;p28"/>
          <p:cNvSpPr/>
          <p:nvPr/>
        </p:nvSpPr>
        <p:spPr>
          <a:xfrm>
            <a:off x="0" y="-62800"/>
            <a:ext cx="18288000" cy="10351995"/>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567" name="Google Shape;567;p28"/>
          <p:cNvPicPr preferRelativeResize="0"/>
          <p:nvPr/>
        </p:nvPicPr>
        <p:blipFill rotWithShape="1">
          <a:blip r:embed="rId4">
            <a:alphaModFix/>
          </a:blip>
          <a:srcRect b="0" l="52547" r="1431" t="0"/>
          <a:stretch/>
        </p:blipFill>
        <p:spPr>
          <a:xfrm>
            <a:off x="9820649" y="-31400"/>
            <a:ext cx="8467348" cy="10349801"/>
          </a:xfrm>
          <a:prstGeom prst="rect">
            <a:avLst/>
          </a:prstGeom>
          <a:noFill/>
          <a:ln>
            <a:noFill/>
          </a:ln>
        </p:spPr>
      </p:pic>
      <p:sp>
        <p:nvSpPr>
          <p:cNvPr id="568" name="Google Shape;568;p28"/>
          <p:cNvSpPr txBox="1"/>
          <p:nvPr/>
        </p:nvSpPr>
        <p:spPr>
          <a:xfrm>
            <a:off x="2684905" y="2155680"/>
            <a:ext cx="12804900" cy="3965100"/>
          </a:xfrm>
          <a:prstGeom prst="rect">
            <a:avLst/>
          </a:prstGeom>
          <a:noFill/>
          <a:ln>
            <a:noFill/>
          </a:ln>
        </p:spPr>
        <p:txBody>
          <a:bodyPr anchorCtr="0" anchor="t" bIns="0" lIns="0" spcFirstLastPara="1" rIns="0" wrap="square" tIns="0">
            <a:spAutoFit/>
          </a:bodyPr>
          <a:lstStyle/>
          <a:p>
            <a:pPr indent="0" lvl="0" marL="0" marR="0" rtl="0" algn="ctr">
              <a:lnSpc>
                <a:spcPct val="111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Write an original statement or inspiring quote</a:t>
            </a:r>
            <a:endParaRPr sz="8000">
              <a:latin typeface="Archivo Black"/>
              <a:ea typeface="Archivo Black"/>
              <a:cs typeface="Archivo Black"/>
              <a:sym typeface="Archivo Black"/>
            </a:endParaRPr>
          </a:p>
        </p:txBody>
      </p:sp>
      <p:pic>
        <p:nvPicPr>
          <p:cNvPr id="569" name="Google Shape;569;p28"/>
          <p:cNvPicPr preferRelativeResize="0"/>
          <p:nvPr/>
        </p:nvPicPr>
        <p:blipFill rotWithShape="1">
          <a:blip r:embed="rId4">
            <a:alphaModFix/>
          </a:blip>
          <a:srcRect b="0" l="0" r="55148" t="0"/>
          <a:stretch/>
        </p:blipFill>
        <p:spPr>
          <a:xfrm>
            <a:off x="0" y="-62800"/>
            <a:ext cx="8252385" cy="10349801"/>
          </a:xfrm>
          <a:prstGeom prst="rect">
            <a:avLst/>
          </a:prstGeom>
          <a:noFill/>
          <a:ln>
            <a:noFill/>
          </a:ln>
        </p:spPr>
      </p:pic>
      <p:sp>
        <p:nvSpPr>
          <p:cNvPr id="570" name="Google Shape;570;p28"/>
          <p:cNvSpPr txBox="1"/>
          <p:nvPr/>
        </p:nvSpPr>
        <p:spPr>
          <a:xfrm>
            <a:off x="2741618" y="6830622"/>
            <a:ext cx="12804764" cy="61341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600" u="none" cap="none" strike="noStrike">
                <a:solidFill>
                  <a:srgbClr val="FFFFFF"/>
                </a:solidFill>
                <a:latin typeface="Arial"/>
                <a:ea typeface="Arial"/>
                <a:cs typeface="Arial"/>
                <a:sym typeface="Arial"/>
              </a:rPr>
              <a:t>— Include a credit, citation, or supporting message</a:t>
            </a:r>
            <a:endParaRPr/>
          </a:p>
        </p:txBody>
      </p:sp>
      <p:sp>
        <p:nvSpPr>
          <p:cNvPr id="571" name="Google Shape;571;p28"/>
          <p:cNvSpPr/>
          <p:nvPr/>
        </p:nvSpPr>
        <p:spPr>
          <a:xfrm>
            <a:off x="15899042" y="-10287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
        <p:nvSpPr>
          <p:cNvPr id="572" name="Google Shape;572;p28"/>
          <p:cNvSpPr/>
          <p:nvPr/>
        </p:nvSpPr>
        <p:spPr>
          <a:xfrm rot="3582726">
            <a:off x="-789582" y="72009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sp>
        <p:nvSpPr>
          <p:cNvPr id="573" name="Google Shape;573;p28"/>
          <p:cNvSpPr/>
          <p:nvPr/>
        </p:nvSpPr>
        <p:spPr>
          <a:xfrm>
            <a:off x="-789582" y="-732513"/>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
        <p:nvSpPr>
          <p:cNvPr id="574" name="Google Shape;574;p28"/>
          <p:cNvSpPr/>
          <p:nvPr/>
        </p:nvSpPr>
        <p:spPr>
          <a:xfrm>
            <a:off x="15546382" y="7872981"/>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94" name="Shape 94"/>
        <p:cNvGrpSpPr/>
        <p:nvPr/>
      </p:nvGrpSpPr>
      <p:grpSpPr>
        <a:xfrm>
          <a:off x="0" y="0"/>
          <a:ext cx="0" cy="0"/>
          <a:chOff x="0" y="0"/>
          <a:chExt cx="0" cy="0"/>
        </a:xfrm>
      </p:grpSpPr>
      <p:pic>
        <p:nvPicPr>
          <p:cNvPr id="95" name="Google Shape;95;p11"/>
          <p:cNvPicPr preferRelativeResize="0"/>
          <p:nvPr/>
        </p:nvPicPr>
        <p:blipFill>
          <a:blip r:embed="rId3">
            <a:alphaModFix/>
          </a:blip>
          <a:stretch>
            <a:fillRect/>
          </a:stretch>
        </p:blipFill>
        <p:spPr>
          <a:xfrm>
            <a:off x="0" y="0"/>
            <a:ext cx="18288000" cy="10287006"/>
          </a:xfrm>
          <a:prstGeom prst="rect">
            <a:avLst/>
          </a:prstGeom>
          <a:noFill/>
          <a:ln>
            <a:noFill/>
          </a:ln>
        </p:spPr>
      </p:pic>
      <p:sp>
        <p:nvSpPr>
          <p:cNvPr id="96" name="Google Shape;96;p11"/>
          <p:cNvSpPr txBox="1"/>
          <p:nvPr/>
        </p:nvSpPr>
        <p:spPr>
          <a:xfrm>
            <a:off x="1028700" y="1181100"/>
            <a:ext cx="10812300" cy="2798400"/>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How to Use This Presentation</a:t>
            </a:r>
            <a:endParaRPr>
              <a:latin typeface="Archivo Black"/>
              <a:ea typeface="Archivo Black"/>
              <a:cs typeface="Archivo Black"/>
              <a:sym typeface="Archivo Black"/>
            </a:endParaRPr>
          </a:p>
        </p:txBody>
      </p:sp>
      <p:sp>
        <p:nvSpPr>
          <p:cNvPr id="97" name="Google Shape;97;p11"/>
          <p:cNvSpPr txBox="1"/>
          <p:nvPr/>
        </p:nvSpPr>
        <p:spPr>
          <a:xfrm>
            <a:off x="1557695" y="5120640"/>
            <a:ext cx="5357400" cy="3768000"/>
          </a:xfrm>
          <a:prstGeom prst="rect">
            <a:avLst/>
          </a:prstGeom>
          <a:noFill/>
          <a:ln>
            <a:noFill/>
          </a:ln>
        </p:spPr>
        <p:txBody>
          <a:bodyPr anchorCtr="0" anchor="t" bIns="0" lIns="0" spcFirstLastPara="1" rIns="0" wrap="square" tIns="0">
            <a:spAutoFit/>
          </a:bodyPr>
          <a:lstStyle/>
          <a:p>
            <a:pPr indent="-207646" lvl="1" marL="453392"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Click on the "Google Slides" button below this presentation preview. Make sure to sign in to your Google account. Click on "Make a copy." Start editing your presentation.</a:t>
            </a:r>
            <a:endParaRPr sz="1800"/>
          </a:p>
          <a:p>
            <a:pPr indent="-207646" lvl="1" marL="453392" marR="0" rtl="0" algn="l">
              <a:lnSpc>
                <a:spcPct val="140000"/>
              </a:lnSpc>
              <a:spcBef>
                <a:spcPts val="0"/>
              </a:spcBef>
              <a:spcAft>
                <a:spcPts val="0"/>
              </a:spcAft>
              <a:buClr>
                <a:srgbClr val="FFFFFF"/>
              </a:buClr>
              <a:buSzPts val="1800"/>
              <a:buFont typeface="Arial"/>
              <a:buChar char="•"/>
            </a:pPr>
            <a:r>
              <a:rPr b="0" i="0" lang="en-US" sz="1800" u="sng" cap="none" strike="noStrike">
                <a:solidFill>
                  <a:srgbClr val="FFFFFF"/>
                </a:solidFill>
                <a:latin typeface="Arial"/>
                <a:ea typeface="Arial"/>
                <a:cs typeface="Arial"/>
                <a:sym typeface="Arial"/>
              </a:rPr>
              <a:t>Alternative:</a:t>
            </a:r>
            <a:r>
              <a:rPr b="0" i="0" lang="en-US" sz="1800" u="none" cap="none" strike="noStrike">
                <a:solidFill>
                  <a:srgbClr val="FFFFFF"/>
                </a:solidFill>
                <a:latin typeface="Arial"/>
                <a:ea typeface="Arial"/>
                <a:cs typeface="Arial"/>
                <a:sym typeface="Arial"/>
              </a:rPr>
              <a:t> Click on the "Share" button on the top right corner in Canva and click on "More" at the bottom of the menu. Enter "Google Drive" in the search bar and click on the GDrive icon to add this design as a Google slide in your GDrive.</a:t>
            </a:r>
            <a:endParaRPr sz="1800"/>
          </a:p>
        </p:txBody>
      </p:sp>
      <p:sp>
        <p:nvSpPr>
          <p:cNvPr id="98" name="Google Shape;98;p11"/>
          <p:cNvSpPr txBox="1"/>
          <p:nvPr/>
        </p:nvSpPr>
        <p:spPr>
          <a:xfrm>
            <a:off x="1773712" y="4337737"/>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Google Slides</a:t>
            </a:r>
            <a:endParaRPr/>
          </a:p>
        </p:txBody>
      </p:sp>
      <p:sp>
        <p:nvSpPr>
          <p:cNvPr id="99" name="Google Shape;99;p11"/>
          <p:cNvSpPr txBox="1"/>
          <p:nvPr/>
        </p:nvSpPr>
        <p:spPr>
          <a:xfrm>
            <a:off x="7994802" y="5120640"/>
            <a:ext cx="4597500" cy="3380100"/>
          </a:xfrm>
          <a:prstGeom prst="rect">
            <a:avLst/>
          </a:prstGeom>
          <a:noFill/>
          <a:ln>
            <a:noFill/>
          </a:ln>
        </p:spPr>
        <p:txBody>
          <a:bodyPr anchorCtr="0" anchor="t" bIns="0" lIns="0" spcFirstLastPara="1" rIns="0" wrap="square" tIns="0">
            <a:spAutoFit/>
          </a:bodyPr>
          <a:lstStyle/>
          <a:p>
            <a:pPr indent="-207646" lvl="1" marL="453392"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Click on the "PowerPoint" button below this presentation preview. Start editing your presentation.</a:t>
            </a:r>
            <a:endParaRPr sz="1800"/>
          </a:p>
          <a:p>
            <a:pPr indent="-207646" lvl="1" marL="453392" marR="0" rtl="0" algn="l">
              <a:lnSpc>
                <a:spcPct val="140000"/>
              </a:lnSpc>
              <a:spcBef>
                <a:spcPts val="0"/>
              </a:spcBef>
              <a:spcAft>
                <a:spcPts val="0"/>
              </a:spcAft>
              <a:buClr>
                <a:srgbClr val="FFFFFF"/>
              </a:buClr>
              <a:buSzPts val="1800"/>
              <a:buFont typeface="Arial"/>
              <a:buChar char="•"/>
            </a:pPr>
            <a:r>
              <a:rPr b="0" i="0" lang="en-US" sz="1800" u="sng" cap="none" strike="noStrike">
                <a:solidFill>
                  <a:srgbClr val="FFFFFF"/>
                </a:solidFill>
                <a:latin typeface="Arial"/>
                <a:ea typeface="Arial"/>
                <a:cs typeface="Arial"/>
                <a:sym typeface="Arial"/>
              </a:rPr>
              <a:t>Alternative:</a:t>
            </a:r>
            <a:r>
              <a:rPr b="0" i="0" lang="en-US" sz="1800" u="none" cap="none" strike="noStrike">
                <a:solidFill>
                  <a:srgbClr val="FFFFFF"/>
                </a:solidFill>
                <a:latin typeface="Arial"/>
                <a:ea typeface="Arial"/>
                <a:cs typeface="Arial"/>
                <a:sym typeface="Arial"/>
              </a:rPr>
              <a:t> From Canva template file, Click on the "Share" button on the top right corner in Canva and click on "More" at the bottom of the menu. Enter "PowerPoint" in the search bar and click on the PowerPoint icon to download.</a:t>
            </a:r>
            <a:endParaRPr sz="1800"/>
          </a:p>
        </p:txBody>
      </p:sp>
      <p:sp>
        <p:nvSpPr>
          <p:cNvPr id="100" name="Google Shape;100;p11"/>
          <p:cNvSpPr txBox="1"/>
          <p:nvPr/>
        </p:nvSpPr>
        <p:spPr>
          <a:xfrm>
            <a:off x="8288268" y="4337737"/>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PowerPoint</a:t>
            </a:r>
            <a:endParaRPr/>
          </a:p>
        </p:txBody>
      </p:sp>
      <p:sp>
        <p:nvSpPr>
          <p:cNvPr id="101" name="Google Shape;101;p11"/>
          <p:cNvSpPr txBox="1"/>
          <p:nvPr/>
        </p:nvSpPr>
        <p:spPr>
          <a:xfrm>
            <a:off x="13381945" y="5120640"/>
            <a:ext cx="4125000" cy="1440600"/>
          </a:xfrm>
          <a:prstGeom prst="rect">
            <a:avLst/>
          </a:prstGeom>
          <a:noFill/>
          <a:ln>
            <a:noFill/>
          </a:ln>
        </p:spPr>
        <p:txBody>
          <a:bodyPr anchorCtr="0" anchor="t" bIns="0" lIns="0" spcFirstLastPara="1" rIns="0" wrap="square" tIns="0">
            <a:spAutoFit/>
          </a:bodyPr>
          <a:lstStyle/>
          <a:p>
            <a:pPr indent="-207646" lvl="1" marL="453392"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Arial"/>
                <a:ea typeface="Arial"/>
                <a:cs typeface="Arial"/>
                <a:sym typeface="Arial"/>
              </a:rPr>
              <a:t>Click on the "Canva" button under this presentation preview. Start editing your presentation. You need to sign in to your Canva account.</a:t>
            </a:r>
            <a:endParaRPr sz="1800"/>
          </a:p>
        </p:txBody>
      </p:sp>
      <p:sp>
        <p:nvSpPr>
          <p:cNvPr id="102" name="Google Shape;102;p11"/>
          <p:cNvSpPr txBox="1"/>
          <p:nvPr/>
        </p:nvSpPr>
        <p:spPr>
          <a:xfrm>
            <a:off x="13576041" y="4337737"/>
            <a:ext cx="5141301" cy="5556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Canva</a:t>
            </a:r>
            <a:endParaRPr/>
          </a:p>
        </p:txBody>
      </p:sp>
      <p:grpSp>
        <p:nvGrpSpPr>
          <p:cNvPr id="103" name="Google Shape;103;p11"/>
          <p:cNvGrpSpPr/>
          <p:nvPr/>
        </p:nvGrpSpPr>
        <p:grpSpPr>
          <a:xfrm rot="-5400000">
            <a:off x="-1123818" y="1030625"/>
            <a:ext cx="2891064" cy="829737"/>
            <a:chOff x="0" y="-143655"/>
            <a:chExt cx="3922213" cy="2595363"/>
          </a:xfrm>
        </p:grpSpPr>
        <p:grpSp>
          <p:nvGrpSpPr>
            <p:cNvPr id="104" name="Google Shape;104;p11"/>
            <p:cNvGrpSpPr/>
            <p:nvPr/>
          </p:nvGrpSpPr>
          <p:grpSpPr>
            <a:xfrm>
              <a:off x="0" y="-143655"/>
              <a:ext cx="2451711" cy="2595363"/>
              <a:chOff x="0" y="-47625"/>
              <a:chExt cx="812800" cy="860425"/>
            </a:xfrm>
          </p:grpSpPr>
          <p:sp>
            <p:nvSpPr>
              <p:cNvPr id="105" name="Google Shape;105;p1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106" name="Google Shape;106;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735251" y="-143655"/>
              <a:ext cx="2451711" cy="2595363"/>
              <a:chOff x="0" y="-47625"/>
              <a:chExt cx="812800" cy="860425"/>
            </a:xfrm>
          </p:grpSpPr>
          <p:sp>
            <p:nvSpPr>
              <p:cNvPr id="108" name="Google Shape;108;p1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109" name="Google Shape;109;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1"/>
            <p:cNvGrpSpPr/>
            <p:nvPr/>
          </p:nvGrpSpPr>
          <p:grpSpPr>
            <a:xfrm>
              <a:off x="1470502" y="-143655"/>
              <a:ext cx="2451711" cy="2595363"/>
              <a:chOff x="0" y="-47625"/>
              <a:chExt cx="812800" cy="860425"/>
            </a:xfrm>
          </p:grpSpPr>
          <p:sp>
            <p:nvSpPr>
              <p:cNvPr id="111" name="Google Shape;111;p1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112" name="Google Shape;112;p1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3" name="Google Shape;113;p11"/>
          <p:cNvSpPr/>
          <p:nvPr/>
        </p:nvSpPr>
        <p:spPr>
          <a:xfrm>
            <a:off x="15899042" y="-10287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4">
              <a:alphaModFix/>
            </a:blip>
            <a:stretch>
              <a:fillRect b="0" l="0" r="0" t="0"/>
            </a:stretch>
          </a:blipFill>
          <a:ln>
            <a:noFill/>
          </a:ln>
        </p:spPr>
      </p:sp>
      <p:sp>
        <p:nvSpPr>
          <p:cNvPr id="114" name="Google Shape;114;p11"/>
          <p:cNvSpPr/>
          <p:nvPr/>
        </p:nvSpPr>
        <p:spPr>
          <a:xfrm rot="3175336">
            <a:off x="16068193" y="7119801"/>
            <a:ext cx="1995240" cy="5136682"/>
          </a:xfrm>
          <a:custGeom>
            <a:rect b="b" l="l" r="r" t="t"/>
            <a:pathLst>
              <a:path extrusionOk="0" h="5136682" w="1995240">
                <a:moveTo>
                  <a:pt x="0" y="0"/>
                </a:moveTo>
                <a:lnTo>
                  <a:pt x="1995241" y="0"/>
                </a:lnTo>
                <a:lnTo>
                  <a:pt x="1995241" y="5136682"/>
                </a:lnTo>
                <a:lnTo>
                  <a:pt x="0" y="5136682"/>
                </a:lnTo>
                <a:lnTo>
                  <a:pt x="0" y="0"/>
                </a:lnTo>
                <a:close/>
              </a:path>
            </a:pathLst>
          </a:custGeom>
          <a:blipFill rotWithShape="1">
            <a:blip r:embed="rId5">
              <a:alphaModFix/>
            </a:blip>
            <a:stretch>
              <a:fillRect b="0" l="0" r="0" t="0"/>
            </a:stretch>
          </a:blipFill>
          <a:ln>
            <a:noFill/>
          </a:ln>
        </p:spPr>
      </p:sp>
      <p:sp>
        <p:nvSpPr>
          <p:cNvPr id="115" name="Google Shape;115;p11"/>
          <p:cNvSpPr/>
          <p:nvPr/>
        </p:nvSpPr>
        <p:spPr>
          <a:xfrm>
            <a:off x="686355" y="4238342"/>
            <a:ext cx="1228476" cy="938215"/>
          </a:xfrm>
          <a:custGeom>
            <a:rect b="b" l="l" r="r" t="t"/>
            <a:pathLst>
              <a:path extrusionOk="0" h="938215" w="1228476">
                <a:moveTo>
                  <a:pt x="0" y="0"/>
                </a:moveTo>
                <a:lnTo>
                  <a:pt x="1228476" y="0"/>
                </a:lnTo>
                <a:lnTo>
                  <a:pt x="1228476" y="938215"/>
                </a:lnTo>
                <a:lnTo>
                  <a:pt x="0" y="938215"/>
                </a:lnTo>
                <a:lnTo>
                  <a:pt x="0" y="0"/>
                </a:lnTo>
                <a:close/>
              </a:path>
            </a:pathLst>
          </a:custGeom>
          <a:blipFill rotWithShape="1">
            <a:blip r:embed="rId6">
              <a:alphaModFix/>
            </a:blip>
            <a:stretch>
              <a:fillRect b="-149668" l="-190360" r="0" t="-260692"/>
            </a:stretch>
          </a:blipFill>
          <a:ln>
            <a:noFill/>
          </a:ln>
        </p:spPr>
      </p:sp>
      <p:sp>
        <p:nvSpPr>
          <p:cNvPr id="116" name="Google Shape;116;p11"/>
          <p:cNvSpPr/>
          <p:nvPr/>
        </p:nvSpPr>
        <p:spPr>
          <a:xfrm rot="-3034948">
            <a:off x="7205600" y="4247867"/>
            <a:ext cx="1228476" cy="938215"/>
          </a:xfrm>
          <a:custGeom>
            <a:rect b="b" l="l" r="r" t="t"/>
            <a:pathLst>
              <a:path extrusionOk="0" h="938215" w="1228476">
                <a:moveTo>
                  <a:pt x="0" y="0"/>
                </a:moveTo>
                <a:lnTo>
                  <a:pt x="1228476" y="0"/>
                </a:lnTo>
                <a:lnTo>
                  <a:pt x="1228476" y="938215"/>
                </a:lnTo>
                <a:lnTo>
                  <a:pt x="0" y="938215"/>
                </a:lnTo>
                <a:lnTo>
                  <a:pt x="0" y="0"/>
                </a:lnTo>
                <a:close/>
              </a:path>
            </a:pathLst>
          </a:custGeom>
          <a:blipFill rotWithShape="1">
            <a:blip r:embed="rId7">
              <a:alphaModFix/>
            </a:blip>
            <a:stretch>
              <a:fillRect b="-149668" l="-190360" r="0" t="-260692"/>
            </a:stretch>
          </a:blipFill>
          <a:ln>
            <a:noFill/>
          </a:ln>
        </p:spPr>
      </p:sp>
      <p:sp>
        <p:nvSpPr>
          <p:cNvPr id="117" name="Google Shape;117;p11"/>
          <p:cNvSpPr/>
          <p:nvPr/>
        </p:nvSpPr>
        <p:spPr>
          <a:xfrm rot="8436116">
            <a:off x="12519910" y="4057870"/>
            <a:ext cx="1228476" cy="938215"/>
          </a:xfrm>
          <a:custGeom>
            <a:rect b="b" l="l" r="r" t="t"/>
            <a:pathLst>
              <a:path extrusionOk="0" h="938215" w="1228476">
                <a:moveTo>
                  <a:pt x="0" y="0"/>
                </a:moveTo>
                <a:lnTo>
                  <a:pt x="1228476" y="0"/>
                </a:lnTo>
                <a:lnTo>
                  <a:pt x="1228476" y="938215"/>
                </a:lnTo>
                <a:lnTo>
                  <a:pt x="0" y="938215"/>
                </a:lnTo>
                <a:lnTo>
                  <a:pt x="0" y="0"/>
                </a:lnTo>
                <a:close/>
              </a:path>
            </a:pathLst>
          </a:custGeom>
          <a:blipFill rotWithShape="1">
            <a:blip r:embed="rId4">
              <a:alphaModFix/>
            </a:blip>
            <a:stretch>
              <a:fillRect b="-149668" l="-190360" r="0" t="-260692"/>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78" name="Shape 578"/>
        <p:cNvGrpSpPr/>
        <p:nvPr/>
      </p:nvGrpSpPr>
      <p:grpSpPr>
        <a:xfrm>
          <a:off x="0" y="0"/>
          <a:ext cx="0" cy="0"/>
          <a:chOff x="0" y="0"/>
          <a:chExt cx="0" cy="0"/>
        </a:xfrm>
      </p:grpSpPr>
      <p:sp>
        <p:nvSpPr>
          <p:cNvPr id="579" name="Google Shape;579;p29"/>
          <p:cNvSpPr/>
          <p:nvPr/>
        </p:nvSpPr>
        <p:spPr>
          <a:xfrm>
            <a:off x="0" y="-62795"/>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580" name="Google Shape;580;p29"/>
          <p:cNvPicPr preferRelativeResize="0"/>
          <p:nvPr/>
        </p:nvPicPr>
        <p:blipFill rotWithShape="1">
          <a:blip r:embed="rId4">
            <a:alphaModFix/>
          </a:blip>
          <a:srcRect b="0" l="22169" r="22169" t="0"/>
          <a:stretch/>
        </p:blipFill>
        <p:spPr>
          <a:xfrm>
            <a:off x="9677582" y="0"/>
            <a:ext cx="8610418" cy="10287000"/>
          </a:xfrm>
          <a:prstGeom prst="rect">
            <a:avLst/>
          </a:prstGeom>
          <a:noFill/>
          <a:ln>
            <a:noFill/>
          </a:ln>
        </p:spPr>
      </p:pic>
      <p:sp>
        <p:nvSpPr>
          <p:cNvPr id="581" name="Google Shape;581;p29"/>
          <p:cNvSpPr/>
          <p:nvPr/>
        </p:nvSpPr>
        <p:spPr>
          <a:xfrm>
            <a:off x="1420716" y="4012440"/>
            <a:ext cx="210121" cy="300173"/>
          </a:xfrm>
          <a:custGeom>
            <a:rect b="b" l="l" r="r" t="t"/>
            <a:pathLst>
              <a:path extrusionOk="0" h="300173" w="210121">
                <a:moveTo>
                  <a:pt x="0" y="0"/>
                </a:moveTo>
                <a:lnTo>
                  <a:pt x="210121" y="0"/>
                </a:lnTo>
                <a:lnTo>
                  <a:pt x="210121" y="300174"/>
                </a:lnTo>
                <a:lnTo>
                  <a:pt x="0" y="300174"/>
                </a:lnTo>
                <a:lnTo>
                  <a:pt x="0" y="0"/>
                </a:lnTo>
                <a:close/>
              </a:path>
            </a:pathLst>
          </a:custGeom>
          <a:blipFill rotWithShape="1">
            <a:blip r:embed="rId5">
              <a:alphaModFix/>
            </a:blip>
            <a:stretch>
              <a:fillRect b="0" l="0" r="0" t="0"/>
            </a:stretch>
          </a:blipFill>
          <a:ln>
            <a:noFill/>
          </a:ln>
        </p:spPr>
      </p:sp>
      <p:sp>
        <p:nvSpPr>
          <p:cNvPr id="582" name="Google Shape;582;p29"/>
          <p:cNvSpPr/>
          <p:nvPr/>
        </p:nvSpPr>
        <p:spPr>
          <a:xfrm>
            <a:off x="1394093" y="4964007"/>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583" name="Google Shape;583;p29"/>
          <p:cNvSpPr/>
          <p:nvPr/>
        </p:nvSpPr>
        <p:spPr>
          <a:xfrm>
            <a:off x="1402712" y="5914002"/>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584" name="Google Shape;584;p29"/>
          <p:cNvSpPr/>
          <p:nvPr/>
        </p:nvSpPr>
        <p:spPr>
          <a:xfrm>
            <a:off x="1389259" y="7657681"/>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8">
              <a:alphaModFix/>
            </a:blip>
            <a:stretch>
              <a:fillRect b="0" l="0" r="0" t="0"/>
            </a:stretch>
          </a:blipFill>
          <a:ln>
            <a:noFill/>
          </a:ln>
        </p:spPr>
      </p:sp>
      <p:sp>
        <p:nvSpPr>
          <p:cNvPr id="585" name="Google Shape;585;p29"/>
          <p:cNvSpPr/>
          <p:nvPr/>
        </p:nvSpPr>
        <p:spPr>
          <a:xfrm>
            <a:off x="1371402" y="6750960"/>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sp>
        <p:nvSpPr>
          <p:cNvPr id="586" name="Google Shape;586;p29"/>
          <p:cNvSpPr txBox="1"/>
          <p:nvPr/>
        </p:nvSpPr>
        <p:spPr>
          <a:xfrm>
            <a:off x="2058835" y="3971709"/>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 Anywhere St., Any City,ST 12345</a:t>
            </a:r>
            <a:endParaRPr/>
          </a:p>
        </p:txBody>
      </p:sp>
      <p:sp>
        <p:nvSpPr>
          <p:cNvPr id="587" name="Google Shape;587;p29"/>
          <p:cNvSpPr txBox="1"/>
          <p:nvPr/>
        </p:nvSpPr>
        <p:spPr>
          <a:xfrm>
            <a:off x="2058835" y="4897332"/>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123-456-7890</a:t>
            </a:r>
            <a:endParaRPr/>
          </a:p>
        </p:txBody>
      </p:sp>
      <p:sp>
        <p:nvSpPr>
          <p:cNvPr id="588" name="Google Shape;588;p29"/>
          <p:cNvSpPr txBox="1"/>
          <p:nvPr/>
        </p:nvSpPr>
        <p:spPr>
          <a:xfrm>
            <a:off x="2058835" y="578589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hello@reallygreatsite.com</a:t>
            </a:r>
            <a:endParaRPr/>
          </a:p>
        </p:txBody>
      </p:sp>
      <p:sp>
        <p:nvSpPr>
          <p:cNvPr id="589" name="Google Shape;589;p29"/>
          <p:cNvSpPr txBox="1"/>
          <p:nvPr/>
        </p:nvSpPr>
        <p:spPr>
          <a:xfrm>
            <a:off x="2058835" y="7567537"/>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reallygreatsite.com</a:t>
            </a:r>
            <a:endParaRPr/>
          </a:p>
        </p:txBody>
      </p:sp>
      <p:sp>
        <p:nvSpPr>
          <p:cNvPr id="590" name="Google Shape;590;p29"/>
          <p:cNvSpPr txBox="1"/>
          <p:nvPr/>
        </p:nvSpPr>
        <p:spPr>
          <a:xfrm>
            <a:off x="2058835" y="6663235"/>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@reallygreatsite</a:t>
            </a:r>
            <a:endParaRPr/>
          </a:p>
        </p:txBody>
      </p:sp>
      <p:sp>
        <p:nvSpPr>
          <p:cNvPr id="591" name="Google Shape;591;p29"/>
          <p:cNvSpPr txBox="1"/>
          <p:nvPr/>
        </p:nvSpPr>
        <p:spPr>
          <a:xfrm>
            <a:off x="1028700" y="2025525"/>
            <a:ext cx="65436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Contact Us</a:t>
            </a:r>
            <a:endParaRPr>
              <a:latin typeface="Archivo Black"/>
              <a:ea typeface="Archivo Black"/>
              <a:cs typeface="Archivo Black"/>
              <a:sym typeface="Archivo Black"/>
            </a:endParaRPr>
          </a:p>
        </p:txBody>
      </p:sp>
      <p:grpSp>
        <p:nvGrpSpPr>
          <p:cNvPr id="592" name="Google Shape;592;p29"/>
          <p:cNvGrpSpPr/>
          <p:nvPr/>
        </p:nvGrpSpPr>
        <p:grpSpPr>
          <a:xfrm rot="-5400000">
            <a:off x="-1723289" y="989609"/>
            <a:ext cx="2941659" cy="1946522"/>
            <a:chOff x="0" y="-143655"/>
            <a:chExt cx="3922213" cy="2595363"/>
          </a:xfrm>
        </p:grpSpPr>
        <p:grpSp>
          <p:nvGrpSpPr>
            <p:cNvPr id="593" name="Google Shape;593;p29"/>
            <p:cNvGrpSpPr/>
            <p:nvPr/>
          </p:nvGrpSpPr>
          <p:grpSpPr>
            <a:xfrm>
              <a:off x="0" y="-143655"/>
              <a:ext cx="2451711" cy="2595363"/>
              <a:chOff x="0" y="-47625"/>
              <a:chExt cx="812800" cy="860425"/>
            </a:xfrm>
          </p:grpSpPr>
          <p:sp>
            <p:nvSpPr>
              <p:cNvPr id="594" name="Google Shape;594;p29"/>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595" name="Google Shape;595;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9"/>
            <p:cNvGrpSpPr/>
            <p:nvPr/>
          </p:nvGrpSpPr>
          <p:grpSpPr>
            <a:xfrm>
              <a:off x="735251" y="-143655"/>
              <a:ext cx="2451711" cy="2595363"/>
              <a:chOff x="0" y="-47625"/>
              <a:chExt cx="812800" cy="860425"/>
            </a:xfrm>
          </p:grpSpPr>
          <p:sp>
            <p:nvSpPr>
              <p:cNvPr id="597" name="Google Shape;597;p29"/>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598" name="Google Shape;598;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29"/>
            <p:cNvGrpSpPr/>
            <p:nvPr/>
          </p:nvGrpSpPr>
          <p:grpSpPr>
            <a:xfrm>
              <a:off x="1470502" y="-143655"/>
              <a:ext cx="2451711" cy="2595363"/>
              <a:chOff x="0" y="-47625"/>
              <a:chExt cx="812800" cy="860425"/>
            </a:xfrm>
          </p:grpSpPr>
          <p:sp>
            <p:nvSpPr>
              <p:cNvPr id="600" name="Google Shape;600;p29"/>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601" name="Google Shape;601;p29"/>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02" name="Google Shape;602;p29"/>
          <p:cNvPicPr preferRelativeResize="0"/>
          <p:nvPr/>
        </p:nvPicPr>
        <p:blipFill rotWithShape="1">
          <a:blip r:embed="rId10">
            <a:alphaModFix/>
          </a:blip>
          <a:srcRect b="0" l="33007" r="0" t="0"/>
          <a:stretch/>
        </p:blipFill>
        <p:spPr>
          <a:xfrm>
            <a:off x="6236150" y="0"/>
            <a:ext cx="12252027" cy="10287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06" name="Shape 606"/>
        <p:cNvGrpSpPr/>
        <p:nvPr/>
      </p:nvGrpSpPr>
      <p:grpSpPr>
        <a:xfrm>
          <a:off x="0" y="0"/>
          <a:ext cx="0" cy="0"/>
          <a:chOff x="0" y="0"/>
          <a:chExt cx="0" cy="0"/>
        </a:xfrm>
      </p:grpSpPr>
      <p:sp>
        <p:nvSpPr>
          <p:cNvPr id="607" name="Google Shape;607;p30"/>
          <p:cNvSpPr/>
          <p:nvPr/>
        </p:nvSpPr>
        <p:spPr>
          <a:xfrm>
            <a:off x="0" y="-62800"/>
            <a:ext cx="18288000" cy="10351995"/>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608" name="Google Shape;608;p30"/>
          <p:cNvPicPr preferRelativeResize="0"/>
          <p:nvPr/>
        </p:nvPicPr>
        <p:blipFill rotWithShape="1">
          <a:blip r:embed="rId4">
            <a:alphaModFix/>
          </a:blip>
          <a:srcRect b="52545" l="77376" r="0" t="0"/>
          <a:stretch/>
        </p:blipFill>
        <p:spPr>
          <a:xfrm>
            <a:off x="14150500" y="0"/>
            <a:ext cx="4137498" cy="4881701"/>
          </a:xfrm>
          <a:prstGeom prst="rect">
            <a:avLst/>
          </a:prstGeom>
          <a:noFill/>
          <a:ln>
            <a:noFill/>
          </a:ln>
        </p:spPr>
      </p:pic>
      <p:pic>
        <p:nvPicPr>
          <p:cNvPr id="609" name="Google Shape;609;p30"/>
          <p:cNvPicPr preferRelativeResize="0"/>
          <p:nvPr/>
        </p:nvPicPr>
        <p:blipFill rotWithShape="1">
          <a:blip r:embed="rId5">
            <a:alphaModFix/>
          </a:blip>
          <a:srcRect b="2513" l="75563" r="0" t="38628"/>
          <a:stretch/>
        </p:blipFill>
        <p:spPr>
          <a:xfrm flipH="1">
            <a:off x="-94525" y="4152225"/>
            <a:ext cx="4527826" cy="6134774"/>
          </a:xfrm>
          <a:prstGeom prst="rect">
            <a:avLst/>
          </a:prstGeom>
          <a:noFill/>
          <a:ln>
            <a:noFill/>
          </a:ln>
        </p:spPr>
      </p:pic>
      <p:sp>
        <p:nvSpPr>
          <p:cNvPr id="610" name="Google Shape;610;p30"/>
          <p:cNvSpPr txBox="1"/>
          <p:nvPr/>
        </p:nvSpPr>
        <p:spPr>
          <a:xfrm>
            <a:off x="5703818" y="4862312"/>
            <a:ext cx="6880363" cy="11271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Write a closing statement or call-to-action here.</a:t>
            </a:r>
            <a:endParaRPr/>
          </a:p>
        </p:txBody>
      </p:sp>
      <p:sp>
        <p:nvSpPr>
          <p:cNvPr id="611" name="Google Shape;611;p30"/>
          <p:cNvSpPr txBox="1"/>
          <p:nvPr/>
        </p:nvSpPr>
        <p:spPr>
          <a:xfrm>
            <a:off x="5362197" y="3364262"/>
            <a:ext cx="75636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Thank you!</a:t>
            </a:r>
            <a:endParaRPr>
              <a:latin typeface="Archivo Black"/>
              <a:ea typeface="Archivo Black"/>
              <a:cs typeface="Archivo Black"/>
              <a:sym typeface="Archivo Black"/>
            </a:endParaRPr>
          </a:p>
        </p:txBody>
      </p:sp>
      <p:grpSp>
        <p:nvGrpSpPr>
          <p:cNvPr id="612" name="Google Shape;612;p30"/>
          <p:cNvGrpSpPr/>
          <p:nvPr/>
        </p:nvGrpSpPr>
        <p:grpSpPr>
          <a:xfrm>
            <a:off x="8316843" y="-107741"/>
            <a:ext cx="2941653" cy="3045947"/>
            <a:chOff x="0" y="-143655"/>
            <a:chExt cx="3922204" cy="4061263"/>
          </a:xfrm>
        </p:grpSpPr>
        <p:grpSp>
          <p:nvGrpSpPr>
            <p:cNvPr id="613" name="Google Shape;613;p30"/>
            <p:cNvGrpSpPr/>
            <p:nvPr/>
          </p:nvGrpSpPr>
          <p:grpSpPr>
            <a:xfrm>
              <a:off x="0" y="-143655"/>
              <a:ext cx="2451706" cy="4061263"/>
              <a:chOff x="0" y="-47625"/>
              <a:chExt cx="812800" cy="1346406"/>
            </a:xfrm>
          </p:grpSpPr>
          <p:sp>
            <p:nvSpPr>
              <p:cNvPr id="614" name="Google Shape;614;p30"/>
              <p:cNvSpPr/>
              <p:nvPr/>
            </p:nvSpPr>
            <p:spPr>
              <a:xfrm>
                <a:off x="0" y="0"/>
                <a:ext cx="265714" cy="1298781"/>
              </a:xfrm>
              <a:custGeom>
                <a:rect b="b" l="l" r="r" t="t"/>
                <a:pathLst>
                  <a:path extrusionOk="0" h="1298781" w="265714">
                    <a:moveTo>
                      <a:pt x="0" y="0"/>
                    </a:moveTo>
                    <a:lnTo>
                      <a:pt x="265714" y="0"/>
                    </a:lnTo>
                    <a:lnTo>
                      <a:pt x="265714" y="1298781"/>
                    </a:lnTo>
                    <a:lnTo>
                      <a:pt x="0" y="1298781"/>
                    </a:lnTo>
                    <a:lnTo>
                      <a:pt x="0" y="0"/>
                    </a:lnTo>
                  </a:path>
                </a:pathLst>
              </a:custGeom>
              <a:solidFill>
                <a:srgbClr val="DB1B21"/>
              </a:solidFill>
              <a:ln>
                <a:noFill/>
              </a:ln>
            </p:spPr>
          </p:sp>
          <p:sp>
            <p:nvSpPr>
              <p:cNvPr id="615" name="Google Shape;615;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6" name="Google Shape;616;p30"/>
            <p:cNvGrpSpPr/>
            <p:nvPr/>
          </p:nvGrpSpPr>
          <p:grpSpPr>
            <a:xfrm>
              <a:off x="735251" y="-143655"/>
              <a:ext cx="2451711" cy="4061263"/>
              <a:chOff x="0" y="-47625"/>
              <a:chExt cx="812800" cy="1346406"/>
            </a:xfrm>
          </p:grpSpPr>
          <p:sp>
            <p:nvSpPr>
              <p:cNvPr id="617" name="Google Shape;617;p30"/>
              <p:cNvSpPr/>
              <p:nvPr/>
            </p:nvSpPr>
            <p:spPr>
              <a:xfrm>
                <a:off x="0" y="0"/>
                <a:ext cx="243753" cy="1298781"/>
              </a:xfrm>
              <a:custGeom>
                <a:rect b="b" l="l" r="r" t="t"/>
                <a:pathLst>
                  <a:path extrusionOk="0" h="1298781" w="243753">
                    <a:moveTo>
                      <a:pt x="0" y="0"/>
                    </a:moveTo>
                    <a:lnTo>
                      <a:pt x="243753" y="0"/>
                    </a:lnTo>
                    <a:lnTo>
                      <a:pt x="243753" y="1298781"/>
                    </a:lnTo>
                    <a:lnTo>
                      <a:pt x="0" y="1298781"/>
                    </a:lnTo>
                    <a:lnTo>
                      <a:pt x="0" y="0"/>
                    </a:lnTo>
                  </a:path>
                </a:pathLst>
              </a:custGeom>
              <a:solidFill>
                <a:srgbClr val="F4A20E"/>
              </a:solidFill>
              <a:ln>
                <a:noFill/>
              </a:ln>
            </p:spPr>
          </p:sp>
          <p:sp>
            <p:nvSpPr>
              <p:cNvPr id="618" name="Google Shape;618;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9" name="Google Shape;619;p30"/>
            <p:cNvGrpSpPr/>
            <p:nvPr/>
          </p:nvGrpSpPr>
          <p:grpSpPr>
            <a:xfrm>
              <a:off x="1470502" y="-143655"/>
              <a:ext cx="2451702" cy="4061263"/>
              <a:chOff x="0" y="-47625"/>
              <a:chExt cx="812800" cy="1346406"/>
            </a:xfrm>
          </p:grpSpPr>
          <p:sp>
            <p:nvSpPr>
              <p:cNvPr id="620" name="Google Shape;620;p30"/>
              <p:cNvSpPr/>
              <p:nvPr/>
            </p:nvSpPr>
            <p:spPr>
              <a:xfrm>
                <a:off x="0" y="0"/>
                <a:ext cx="252230" cy="1298781"/>
              </a:xfrm>
              <a:custGeom>
                <a:rect b="b" l="l" r="r" t="t"/>
                <a:pathLst>
                  <a:path extrusionOk="0" h="1298781" w="252230">
                    <a:moveTo>
                      <a:pt x="0" y="0"/>
                    </a:moveTo>
                    <a:lnTo>
                      <a:pt x="252230" y="0"/>
                    </a:lnTo>
                    <a:lnTo>
                      <a:pt x="252230" y="1298781"/>
                    </a:lnTo>
                    <a:lnTo>
                      <a:pt x="0" y="1298781"/>
                    </a:lnTo>
                    <a:lnTo>
                      <a:pt x="0" y="0"/>
                    </a:lnTo>
                  </a:path>
                </a:pathLst>
              </a:custGeom>
              <a:solidFill>
                <a:srgbClr val="0F5E22"/>
              </a:solidFill>
              <a:ln>
                <a:noFill/>
              </a:ln>
            </p:spPr>
          </p:sp>
          <p:sp>
            <p:nvSpPr>
              <p:cNvPr id="621" name="Google Shape;621;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22" name="Google Shape;622;p30"/>
          <p:cNvGrpSpPr/>
          <p:nvPr/>
        </p:nvGrpSpPr>
        <p:grpSpPr>
          <a:xfrm>
            <a:off x="8316843" y="6666836"/>
            <a:ext cx="2941653" cy="3620164"/>
            <a:chOff x="0" y="-143655"/>
            <a:chExt cx="3922204" cy="4826886"/>
          </a:xfrm>
        </p:grpSpPr>
        <p:grpSp>
          <p:nvGrpSpPr>
            <p:cNvPr id="623" name="Google Shape;623;p30"/>
            <p:cNvGrpSpPr/>
            <p:nvPr/>
          </p:nvGrpSpPr>
          <p:grpSpPr>
            <a:xfrm>
              <a:off x="0" y="-143655"/>
              <a:ext cx="2451711" cy="4826886"/>
              <a:chOff x="0" y="-47625"/>
              <a:chExt cx="812800" cy="1600228"/>
            </a:xfrm>
          </p:grpSpPr>
          <p:sp>
            <p:nvSpPr>
              <p:cNvPr id="624" name="Google Shape;624;p30"/>
              <p:cNvSpPr/>
              <p:nvPr/>
            </p:nvSpPr>
            <p:spPr>
              <a:xfrm>
                <a:off x="0" y="0"/>
                <a:ext cx="267997" cy="1552603"/>
              </a:xfrm>
              <a:custGeom>
                <a:rect b="b" l="l" r="r" t="t"/>
                <a:pathLst>
                  <a:path extrusionOk="0" h="1552603" w="267997">
                    <a:moveTo>
                      <a:pt x="0" y="0"/>
                    </a:moveTo>
                    <a:lnTo>
                      <a:pt x="267997" y="0"/>
                    </a:lnTo>
                    <a:lnTo>
                      <a:pt x="267997" y="1552603"/>
                    </a:lnTo>
                    <a:lnTo>
                      <a:pt x="0" y="1552603"/>
                    </a:lnTo>
                    <a:lnTo>
                      <a:pt x="0" y="0"/>
                    </a:lnTo>
                  </a:path>
                </a:pathLst>
              </a:custGeom>
              <a:solidFill>
                <a:srgbClr val="DB1B21"/>
              </a:solidFill>
              <a:ln>
                <a:noFill/>
              </a:ln>
            </p:spPr>
          </p:sp>
          <p:sp>
            <p:nvSpPr>
              <p:cNvPr id="625" name="Google Shape;625;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30"/>
            <p:cNvGrpSpPr/>
            <p:nvPr/>
          </p:nvGrpSpPr>
          <p:grpSpPr>
            <a:xfrm>
              <a:off x="735251" y="-143655"/>
              <a:ext cx="2451707" cy="4826886"/>
              <a:chOff x="0" y="-47625"/>
              <a:chExt cx="812800" cy="1600228"/>
            </a:xfrm>
          </p:grpSpPr>
          <p:sp>
            <p:nvSpPr>
              <p:cNvPr id="627" name="Google Shape;627;p30"/>
              <p:cNvSpPr/>
              <p:nvPr/>
            </p:nvSpPr>
            <p:spPr>
              <a:xfrm>
                <a:off x="0" y="0"/>
                <a:ext cx="248539" cy="1552603"/>
              </a:xfrm>
              <a:custGeom>
                <a:rect b="b" l="l" r="r" t="t"/>
                <a:pathLst>
                  <a:path extrusionOk="0" h="1552603" w="248539">
                    <a:moveTo>
                      <a:pt x="0" y="0"/>
                    </a:moveTo>
                    <a:lnTo>
                      <a:pt x="248539" y="0"/>
                    </a:lnTo>
                    <a:lnTo>
                      <a:pt x="248539" y="1552603"/>
                    </a:lnTo>
                    <a:lnTo>
                      <a:pt x="0" y="1552603"/>
                    </a:lnTo>
                    <a:lnTo>
                      <a:pt x="0" y="0"/>
                    </a:lnTo>
                  </a:path>
                </a:pathLst>
              </a:custGeom>
              <a:solidFill>
                <a:srgbClr val="F4A20E"/>
              </a:solidFill>
              <a:ln>
                <a:noFill/>
              </a:ln>
            </p:spPr>
          </p:sp>
          <p:sp>
            <p:nvSpPr>
              <p:cNvPr id="628" name="Google Shape;628;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30"/>
            <p:cNvGrpSpPr/>
            <p:nvPr/>
          </p:nvGrpSpPr>
          <p:grpSpPr>
            <a:xfrm>
              <a:off x="1470502" y="-143655"/>
              <a:ext cx="2451702" cy="4826886"/>
              <a:chOff x="0" y="-47625"/>
              <a:chExt cx="812800" cy="1600228"/>
            </a:xfrm>
          </p:grpSpPr>
          <p:sp>
            <p:nvSpPr>
              <p:cNvPr id="630" name="Google Shape;630;p30"/>
              <p:cNvSpPr/>
              <p:nvPr/>
            </p:nvSpPr>
            <p:spPr>
              <a:xfrm>
                <a:off x="0" y="0"/>
                <a:ext cx="252230" cy="1552603"/>
              </a:xfrm>
              <a:custGeom>
                <a:rect b="b" l="l" r="r" t="t"/>
                <a:pathLst>
                  <a:path extrusionOk="0" h="1552603" w="252230">
                    <a:moveTo>
                      <a:pt x="0" y="0"/>
                    </a:moveTo>
                    <a:lnTo>
                      <a:pt x="252230" y="0"/>
                    </a:lnTo>
                    <a:lnTo>
                      <a:pt x="252230" y="1552603"/>
                    </a:lnTo>
                    <a:lnTo>
                      <a:pt x="0" y="1552603"/>
                    </a:lnTo>
                    <a:lnTo>
                      <a:pt x="0" y="0"/>
                    </a:lnTo>
                  </a:path>
                </a:pathLst>
              </a:custGeom>
              <a:solidFill>
                <a:srgbClr val="0F5E22"/>
              </a:solidFill>
              <a:ln>
                <a:noFill/>
              </a:ln>
            </p:spPr>
          </p:sp>
          <p:sp>
            <p:nvSpPr>
              <p:cNvPr id="631" name="Google Shape;631;p30"/>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32" name="Google Shape;632;p30"/>
          <p:cNvSpPr/>
          <p:nvPr/>
        </p:nvSpPr>
        <p:spPr>
          <a:xfrm>
            <a:off x="14384379" y="7164421"/>
            <a:ext cx="6625801" cy="5674095"/>
          </a:xfrm>
          <a:custGeom>
            <a:rect b="b" l="l" r="r" t="t"/>
            <a:pathLst>
              <a:path extrusionOk="0" h="5674095" w="6625801">
                <a:moveTo>
                  <a:pt x="0" y="0"/>
                </a:moveTo>
                <a:lnTo>
                  <a:pt x="6625801" y="0"/>
                </a:lnTo>
                <a:lnTo>
                  <a:pt x="6625801" y="5674095"/>
                </a:lnTo>
                <a:lnTo>
                  <a:pt x="0" y="5674095"/>
                </a:lnTo>
                <a:lnTo>
                  <a:pt x="0" y="0"/>
                </a:lnTo>
                <a:close/>
              </a:path>
            </a:pathLst>
          </a:custGeom>
          <a:blipFill rotWithShape="1">
            <a:blip r:embed="rId6">
              <a:alphaModFix/>
            </a:blip>
            <a:stretch>
              <a:fillRect b="0" l="0" r="0" t="0"/>
            </a:stretch>
          </a:blipFill>
          <a:ln>
            <a:noFill/>
          </a:ln>
        </p:spPr>
      </p:sp>
      <p:sp>
        <p:nvSpPr>
          <p:cNvPr id="633" name="Google Shape;633;p30"/>
          <p:cNvSpPr/>
          <p:nvPr/>
        </p:nvSpPr>
        <p:spPr>
          <a:xfrm>
            <a:off x="-1368995" y="-797789"/>
            <a:ext cx="5301065" cy="4664937"/>
          </a:xfrm>
          <a:custGeom>
            <a:rect b="b" l="l" r="r" t="t"/>
            <a:pathLst>
              <a:path extrusionOk="0" h="4664937" w="5301065">
                <a:moveTo>
                  <a:pt x="0" y="0"/>
                </a:moveTo>
                <a:lnTo>
                  <a:pt x="5301065" y="0"/>
                </a:lnTo>
                <a:lnTo>
                  <a:pt x="5301065" y="4664937"/>
                </a:lnTo>
                <a:lnTo>
                  <a:pt x="0" y="4664937"/>
                </a:lnTo>
                <a:lnTo>
                  <a:pt x="0" y="0"/>
                </a:lnTo>
                <a:close/>
              </a:path>
            </a:pathLst>
          </a:custGeom>
          <a:blipFill rotWithShape="1">
            <a:blip r:embed="rId7">
              <a:alphaModFix/>
            </a:blip>
            <a:stretch>
              <a:fillRect b="0" l="0" r="0" t="0"/>
            </a:stretch>
          </a:blipFill>
          <a:ln>
            <a:noFill/>
          </a:ln>
        </p:spPr>
      </p:sp>
      <p:sp>
        <p:nvSpPr>
          <p:cNvPr id="634" name="Google Shape;634;p30"/>
          <p:cNvSpPr/>
          <p:nvPr/>
        </p:nvSpPr>
        <p:spPr>
          <a:xfrm>
            <a:off x="-94527" y="7386278"/>
            <a:ext cx="3065106" cy="4114800"/>
          </a:xfrm>
          <a:custGeom>
            <a:rect b="b" l="l" r="r" t="t"/>
            <a:pathLst>
              <a:path extrusionOk="0" h="4114800" w="3065106">
                <a:moveTo>
                  <a:pt x="0" y="0"/>
                </a:moveTo>
                <a:lnTo>
                  <a:pt x="3065107" y="0"/>
                </a:lnTo>
                <a:lnTo>
                  <a:pt x="3065107" y="4114800"/>
                </a:lnTo>
                <a:lnTo>
                  <a:pt x="0" y="4114800"/>
                </a:lnTo>
                <a:lnTo>
                  <a:pt x="0" y="0"/>
                </a:lnTo>
                <a:close/>
              </a:path>
            </a:pathLst>
          </a:custGeom>
          <a:blipFill rotWithShape="1">
            <a:blip r:embed="rId8">
              <a:alphaModFix/>
            </a:blip>
            <a:stretch>
              <a:fillRect b="0" l="0" r="0" t="0"/>
            </a:stretch>
          </a:blipFill>
          <a:ln>
            <a:noFill/>
          </a:ln>
        </p:spPr>
      </p:sp>
      <p:sp>
        <p:nvSpPr>
          <p:cNvPr id="635" name="Google Shape;635;p30"/>
          <p:cNvSpPr/>
          <p:nvPr/>
        </p:nvSpPr>
        <p:spPr>
          <a:xfrm>
            <a:off x="15726747" y="-1176594"/>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39" name="Shape 639"/>
        <p:cNvGrpSpPr/>
        <p:nvPr/>
      </p:nvGrpSpPr>
      <p:grpSpPr>
        <a:xfrm>
          <a:off x="0" y="0"/>
          <a:ext cx="0" cy="0"/>
          <a:chOff x="0" y="0"/>
          <a:chExt cx="0" cy="0"/>
        </a:xfrm>
      </p:grpSpPr>
      <p:sp>
        <p:nvSpPr>
          <p:cNvPr id="640" name="Google Shape;640;p31"/>
          <p:cNvSpPr txBox="1"/>
          <p:nvPr/>
        </p:nvSpPr>
        <p:spPr>
          <a:xfrm>
            <a:off x="1323975" y="987531"/>
            <a:ext cx="5059200" cy="2308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Resource </a:t>
            </a:r>
            <a:endParaRPr>
              <a:latin typeface="Archivo Black"/>
              <a:ea typeface="Archivo Black"/>
              <a:cs typeface="Archivo Black"/>
              <a:sym typeface="Archivo Black"/>
            </a:endParaRPr>
          </a:p>
          <a:p>
            <a:pPr indent="0" lvl="0" marL="0" marR="0" rtl="0" algn="l">
              <a:lnSpc>
                <a:spcPct val="10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Page</a:t>
            </a:r>
            <a:endParaRPr>
              <a:latin typeface="Archivo Black"/>
              <a:ea typeface="Archivo Black"/>
              <a:cs typeface="Archivo Black"/>
              <a:sym typeface="Archivo Black"/>
            </a:endParaRPr>
          </a:p>
        </p:txBody>
      </p:sp>
      <p:sp>
        <p:nvSpPr>
          <p:cNvPr id="641" name="Google Shape;641;p31"/>
          <p:cNvSpPr txBox="1"/>
          <p:nvPr/>
        </p:nvSpPr>
        <p:spPr>
          <a:xfrm>
            <a:off x="1323975" y="369760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t/>
            </a:r>
            <a:endParaRPr sz="2400">
              <a:solidFill>
                <a:srgbClr val="FFFFFF"/>
              </a:solidFill>
            </a:endParaRPr>
          </a:p>
          <a:p>
            <a:pPr indent="0" lvl="0" marL="0" marR="0" rtl="0" algn="l">
              <a:lnSpc>
                <a:spcPct val="100000"/>
              </a:lnSpc>
              <a:spcBef>
                <a:spcPts val="0"/>
              </a:spcBef>
              <a:spcAft>
                <a:spcPts val="0"/>
              </a:spcAft>
              <a:buNone/>
            </a:pPr>
            <a:r>
              <a:t/>
            </a:r>
            <a:endParaRPr sz="2400">
              <a:solidFill>
                <a:srgbClr val="FFFFFF"/>
              </a:solidFill>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None/>
            </a:pPr>
            <a:r>
              <a:rPr b="0" i="0" lang="en-US" sz="2400" u="none" cap="none" strike="noStrike">
                <a:solidFill>
                  <a:srgbClr val="FFFFFF"/>
                </a:solidFill>
                <a:latin typeface="Arial"/>
                <a:ea typeface="Arial"/>
                <a:cs typeface="Arial"/>
                <a:sym typeface="Arial"/>
              </a:rPr>
              <a:t>Don't forget to delete this page before presenting. </a:t>
            </a:r>
            <a:endParaRPr/>
          </a:p>
        </p:txBody>
      </p:sp>
      <p:sp>
        <p:nvSpPr>
          <p:cNvPr id="642" name="Google Shape;642;p31"/>
          <p:cNvSpPr txBox="1"/>
          <p:nvPr/>
        </p:nvSpPr>
        <p:spPr>
          <a:xfrm>
            <a:off x="1323975" y="4856416"/>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b="0" i="0" lang="en-US" sz="2327" u="none" cap="none" strike="noStrike">
                <a:solidFill>
                  <a:srgbClr val="FFFFFF"/>
                </a:solidFill>
                <a:latin typeface="Arial"/>
                <a:ea typeface="Arial"/>
                <a:cs typeface="Arial"/>
                <a:sym typeface="Arial"/>
              </a:rPr>
              <a:t>This presentation template uses the following free fonts:</a:t>
            </a:r>
            <a:endParaRPr/>
          </a:p>
        </p:txBody>
      </p:sp>
      <p:sp>
        <p:nvSpPr>
          <p:cNvPr id="643" name="Google Shape;643;p31"/>
          <p:cNvSpPr txBox="1"/>
          <p:nvPr/>
        </p:nvSpPr>
        <p:spPr>
          <a:xfrm>
            <a:off x="1323975" y="5962644"/>
            <a:ext cx="33975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Titles: Peace Sauce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Headers: Open Sauce</a:t>
            </a:r>
            <a:endParaRPr/>
          </a:p>
          <a:p>
            <a:pPr indent="-179433" lvl="1" marL="358866" marR="0" rtl="0" algn="l">
              <a:lnSpc>
                <a:spcPct val="140012"/>
              </a:lnSpc>
              <a:spcBef>
                <a:spcPts val="0"/>
              </a:spcBef>
              <a:spcAft>
                <a:spcPts val="0"/>
              </a:spcAft>
              <a:buClr>
                <a:srgbClr val="FFFFFF"/>
              </a:buClr>
              <a:buSzPts val="1662"/>
              <a:buFont typeface="Arial"/>
              <a:buChar char="•"/>
            </a:pPr>
            <a:r>
              <a:rPr b="0" i="0" lang="en-US" sz="1662" u="none" cap="none" strike="noStrike">
                <a:solidFill>
                  <a:srgbClr val="FFFFFF"/>
                </a:solidFill>
                <a:latin typeface="Arial"/>
                <a:ea typeface="Arial"/>
                <a:cs typeface="Arial"/>
                <a:sym typeface="Arial"/>
              </a:rPr>
              <a:t>Body Copy: Open Sauce</a:t>
            </a:r>
            <a:endParaRPr/>
          </a:p>
        </p:txBody>
      </p:sp>
      <p:grpSp>
        <p:nvGrpSpPr>
          <p:cNvPr id="644" name="Google Shape;644;p31"/>
          <p:cNvGrpSpPr/>
          <p:nvPr/>
        </p:nvGrpSpPr>
        <p:grpSpPr>
          <a:xfrm rot="-5400000">
            <a:off x="-1104164" y="1050349"/>
            <a:ext cx="2891064" cy="790288"/>
            <a:chOff x="0" y="-143655"/>
            <a:chExt cx="3922213" cy="2595363"/>
          </a:xfrm>
        </p:grpSpPr>
        <p:grpSp>
          <p:nvGrpSpPr>
            <p:cNvPr id="645" name="Google Shape;645;p31"/>
            <p:cNvGrpSpPr/>
            <p:nvPr/>
          </p:nvGrpSpPr>
          <p:grpSpPr>
            <a:xfrm>
              <a:off x="0" y="-143655"/>
              <a:ext cx="2451711" cy="2595363"/>
              <a:chOff x="0" y="-47625"/>
              <a:chExt cx="812800" cy="860425"/>
            </a:xfrm>
          </p:grpSpPr>
          <p:sp>
            <p:nvSpPr>
              <p:cNvPr id="646" name="Google Shape;646;p3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647" name="Google Shape;647;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8" name="Google Shape;648;p31"/>
            <p:cNvGrpSpPr/>
            <p:nvPr/>
          </p:nvGrpSpPr>
          <p:grpSpPr>
            <a:xfrm>
              <a:off x="735251" y="-143655"/>
              <a:ext cx="2451711" cy="2595363"/>
              <a:chOff x="0" y="-47625"/>
              <a:chExt cx="812800" cy="860425"/>
            </a:xfrm>
          </p:grpSpPr>
          <p:sp>
            <p:nvSpPr>
              <p:cNvPr id="649" name="Google Shape;649;p3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650" name="Google Shape;650;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1" name="Google Shape;651;p31"/>
            <p:cNvGrpSpPr/>
            <p:nvPr/>
          </p:nvGrpSpPr>
          <p:grpSpPr>
            <a:xfrm>
              <a:off x="1470502" y="-143655"/>
              <a:ext cx="2451711" cy="2595363"/>
              <a:chOff x="0" y="-47625"/>
              <a:chExt cx="812800" cy="860425"/>
            </a:xfrm>
          </p:grpSpPr>
          <p:sp>
            <p:nvSpPr>
              <p:cNvPr id="652" name="Google Shape;652;p31"/>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653" name="Google Shape;653;p3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54" name="Google Shape;654;p31"/>
          <p:cNvPicPr preferRelativeResize="0"/>
          <p:nvPr/>
        </p:nvPicPr>
        <p:blipFill rotWithShape="1">
          <a:blip r:embed="rId3">
            <a:alphaModFix/>
          </a:blip>
          <a:srcRect b="0" l="40807" r="0" t="0"/>
          <a:stretch/>
        </p:blipFill>
        <p:spPr>
          <a:xfrm>
            <a:off x="8291075" y="643050"/>
            <a:ext cx="9297577" cy="8835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8" name="Shape 658"/>
        <p:cNvGrpSpPr/>
        <p:nvPr/>
      </p:nvGrpSpPr>
      <p:grpSpPr>
        <a:xfrm>
          <a:off x="0" y="0"/>
          <a:ext cx="0" cy="0"/>
          <a:chOff x="0" y="0"/>
          <a:chExt cx="0" cy="0"/>
        </a:xfrm>
      </p:grpSpPr>
      <p:sp>
        <p:nvSpPr>
          <p:cNvPr id="659" name="Google Shape;659;p32"/>
          <p:cNvSpPr/>
          <p:nvPr/>
        </p:nvSpPr>
        <p:spPr>
          <a:xfrm>
            <a:off x="0" y="-62795"/>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sp>
        <p:nvSpPr>
          <p:cNvPr id="660" name="Google Shape;660;p32"/>
          <p:cNvSpPr txBox="1"/>
          <p:nvPr/>
        </p:nvSpPr>
        <p:spPr>
          <a:xfrm>
            <a:off x="5280936" y="1204706"/>
            <a:ext cx="7726128" cy="10572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6999" u="none" cap="none" strike="noStrike">
                <a:solidFill>
                  <a:srgbClr val="FFFFFF"/>
                </a:solidFill>
                <a:latin typeface="Arial"/>
                <a:ea typeface="Arial"/>
                <a:cs typeface="Arial"/>
                <a:sym typeface="Arial"/>
              </a:rPr>
              <a:t>Credits</a:t>
            </a:r>
            <a:endParaRPr/>
          </a:p>
        </p:txBody>
      </p:sp>
      <p:sp>
        <p:nvSpPr>
          <p:cNvPr id="661" name="Google Shape;661;p32"/>
          <p:cNvSpPr txBox="1"/>
          <p:nvPr/>
        </p:nvSpPr>
        <p:spPr>
          <a:xfrm>
            <a:off x="3238810" y="5101649"/>
            <a:ext cx="11810379" cy="13804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Arial"/>
                <a:ea typeface="Arial"/>
                <a:cs typeface="Arial"/>
                <a:sym typeface="Arial"/>
              </a:rPr>
              <a:t>This presentation template is free for everyone to use thanks to the following:</a:t>
            </a:r>
            <a:endParaRPr/>
          </a:p>
        </p:txBody>
      </p:sp>
      <p:sp>
        <p:nvSpPr>
          <p:cNvPr id="662" name="Google Shape;662;p32"/>
          <p:cNvSpPr txBox="1"/>
          <p:nvPr/>
        </p:nvSpPr>
        <p:spPr>
          <a:xfrm>
            <a:off x="2818025" y="7055941"/>
            <a:ext cx="12651949" cy="8477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FFFFFF"/>
                </a:solidFill>
                <a:latin typeface="Arial"/>
                <a:ea typeface="Arial"/>
                <a:cs typeface="Arial"/>
                <a:sym typeface="Arial"/>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FFFFFF"/>
                </a:solidFill>
                <a:latin typeface="Arial"/>
                <a:ea typeface="Arial"/>
                <a:cs typeface="Arial"/>
                <a:sym typeface="Arial"/>
              </a:rPr>
              <a:t>Pexels for the photos</a:t>
            </a:r>
            <a:endParaRPr/>
          </a:p>
        </p:txBody>
      </p:sp>
      <p:sp>
        <p:nvSpPr>
          <p:cNvPr id="663" name="Google Shape;663;p32"/>
          <p:cNvSpPr txBox="1"/>
          <p:nvPr/>
        </p:nvSpPr>
        <p:spPr>
          <a:xfrm>
            <a:off x="2818025" y="833975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pic>
        <p:nvPicPr>
          <p:cNvPr id="664" name="Google Shape;664;p32"/>
          <p:cNvPicPr preferRelativeResize="0"/>
          <p:nvPr/>
        </p:nvPicPr>
        <p:blipFill rotWithShape="1">
          <a:blip r:embed="rId4">
            <a:alphaModFix/>
          </a:blip>
          <a:srcRect b="0" l="0" r="71026" t="52912"/>
          <a:stretch/>
        </p:blipFill>
        <p:spPr>
          <a:xfrm>
            <a:off x="0" y="5443175"/>
            <a:ext cx="5298652" cy="4843826"/>
          </a:xfrm>
          <a:prstGeom prst="rect">
            <a:avLst/>
          </a:prstGeom>
          <a:noFill/>
          <a:ln>
            <a:noFill/>
          </a:ln>
        </p:spPr>
      </p:pic>
      <p:pic>
        <p:nvPicPr>
          <p:cNvPr id="665" name="Google Shape;665;p32"/>
          <p:cNvPicPr preferRelativeResize="0"/>
          <p:nvPr/>
        </p:nvPicPr>
        <p:blipFill rotWithShape="1">
          <a:blip r:embed="rId4">
            <a:alphaModFix/>
          </a:blip>
          <a:srcRect b="52912" l="0" r="71026" t="0"/>
          <a:stretch/>
        </p:blipFill>
        <p:spPr>
          <a:xfrm>
            <a:off x="0" y="-7"/>
            <a:ext cx="5298652" cy="4843826"/>
          </a:xfrm>
          <a:prstGeom prst="rect">
            <a:avLst/>
          </a:prstGeom>
          <a:noFill/>
          <a:ln>
            <a:noFill/>
          </a:ln>
        </p:spPr>
      </p:pic>
      <p:pic>
        <p:nvPicPr>
          <p:cNvPr id="666" name="Google Shape;666;p32"/>
          <p:cNvPicPr preferRelativeResize="0"/>
          <p:nvPr/>
        </p:nvPicPr>
        <p:blipFill rotWithShape="1">
          <a:blip r:embed="rId4">
            <a:alphaModFix/>
          </a:blip>
          <a:srcRect b="52912" l="78074" r="0" t="0"/>
          <a:stretch/>
        </p:blipFill>
        <p:spPr>
          <a:xfrm>
            <a:off x="14278150" y="0"/>
            <a:ext cx="4009851" cy="4843826"/>
          </a:xfrm>
          <a:prstGeom prst="rect">
            <a:avLst/>
          </a:prstGeom>
          <a:noFill/>
          <a:ln>
            <a:noFill/>
          </a:ln>
        </p:spPr>
      </p:pic>
      <p:pic>
        <p:nvPicPr>
          <p:cNvPr id="667" name="Google Shape;667;p32"/>
          <p:cNvPicPr preferRelativeResize="0"/>
          <p:nvPr/>
        </p:nvPicPr>
        <p:blipFill rotWithShape="1">
          <a:blip r:embed="rId4">
            <a:alphaModFix/>
          </a:blip>
          <a:srcRect b="-122" l="78074" r="0" t="56545"/>
          <a:stretch/>
        </p:blipFill>
        <p:spPr>
          <a:xfrm>
            <a:off x="14278150" y="5816350"/>
            <a:ext cx="4009851" cy="4482550"/>
          </a:xfrm>
          <a:prstGeom prst="rect">
            <a:avLst/>
          </a:prstGeom>
          <a:noFill/>
          <a:ln>
            <a:noFill/>
          </a:ln>
        </p:spPr>
      </p:pic>
      <p:pic>
        <p:nvPicPr>
          <p:cNvPr id="668" name="Google Shape;668;p32"/>
          <p:cNvPicPr preferRelativeResize="0"/>
          <p:nvPr/>
        </p:nvPicPr>
        <p:blipFill rotWithShape="1">
          <a:blip r:embed="rId5">
            <a:alphaModFix/>
          </a:blip>
          <a:srcRect b="0" l="0" r="0" t="0"/>
          <a:stretch/>
        </p:blipFill>
        <p:spPr>
          <a:xfrm>
            <a:off x="6578461" y="3333481"/>
            <a:ext cx="4777463" cy="11943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1" name="Shape 121"/>
        <p:cNvGrpSpPr/>
        <p:nvPr/>
      </p:nvGrpSpPr>
      <p:grpSpPr>
        <a:xfrm>
          <a:off x="0" y="0"/>
          <a:ext cx="0" cy="0"/>
          <a:chOff x="0" y="0"/>
          <a:chExt cx="0" cy="0"/>
        </a:xfrm>
      </p:grpSpPr>
      <p:sp>
        <p:nvSpPr>
          <p:cNvPr id="122" name="Google Shape;122;p12"/>
          <p:cNvSpPr/>
          <p:nvPr/>
        </p:nvSpPr>
        <p:spPr>
          <a:xfrm>
            <a:off x="0" y="0"/>
            <a:ext cx="18288000" cy="10298908"/>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123" name="Google Shape;123;p12"/>
          <p:cNvPicPr preferRelativeResize="0"/>
          <p:nvPr/>
        </p:nvPicPr>
        <p:blipFill rotWithShape="1">
          <a:blip r:embed="rId4">
            <a:alphaModFix/>
          </a:blip>
          <a:srcRect b="0" l="58484" r="2943" t="0"/>
          <a:stretch/>
        </p:blipFill>
        <p:spPr>
          <a:xfrm>
            <a:off x="11233900" y="0"/>
            <a:ext cx="7054100" cy="10287000"/>
          </a:xfrm>
          <a:prstGeom prst="rect">
            <a:avLst/>
          </a:prstGeom>
          <a:noFill/>
          <a:ln>
            <a:noFill/>
          </a:ln>
        </p:spPr>
      </p:pic>
      <p:sp>
        <p:nvSpPr>
          <p:cNvPr id="124" name="Google Shape;124;p12"/>
          <p:cNvSpPr txBox="1"/>
          <p:nvPr/>
        </p:nvSpPr>
        <p:spPr>
          <a:xfrm>
            <a:off x="1602180" y="2460056"/>
            <a:ext cx="8635800" cy="138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Introduction</a:t>
            </a:r>
            <a:endParaRPr>
              <a:latin typeface="Archivo Black"/>
              <a:ea typeface="Archivo Black"/>
              <a:cs typeface="Archivo Black"/>
              <a:sym typeface="Archivo Black"/>
            </a:endParaRPr>
          </a:p>
        </p:txBody>
      </p:sp>
      <p:sp>
        <p:nvSpPr>
          <p:cNvPr id="125" name="Google Shape;125;p12"/>
          <p:cNvSpPr txBox="1"/>
          <p:nvPr/>
        </p:nvSpPr>
        <p:spPr>
          <a:xfrm>
            <a:off x="1602180" y="4107815"/>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sp>
        <p:nvSpPr>
          <p:cNvPr id="126" name="Google Shape;126;p12"/>
          <p:cNvSpPr/>
          <p:nvPr/>
        </p:nvSpPr>
        <p:spPr>
          <a:xfrm>
            <a:off x="9399475" y="785565"/>
            <a:ext cx="7313686" cy="7708760"/>
          </a:xfrm>
          <a:custGeom>
            <a:rect b="b" l="l" r="r" t="t"/>
            <a:pathLst>
              <a:path extrusionOk="0" h="7708760" w="7313686">
                <a:moveTo>
                  <a:pt x="0" y="0"/>
                </a:moveTo>
                <a:lnTo>
                  <a:pt x="7313686" y="0"/>
                </a:lnTo>
                <a:lnTo>
                  <a:pt x="7313686" y="7708760"/>
                </a:lnTo>
                <a:lnTo>
                  <a:pt x="0" y="7708760"/>
                </a:lnTo>
                <a:lnTo>
                  <a:pt x="0" y="0"/>
                </a:lnTo>
                <a:close/>
              </a:path>
            </a:pathLst>
          </a:custGeom>
          <a:blipFill rotWithShape="1">
            <a:blip r:embed="rId5">
              <a:alphaModFix/>
            </a:blip>
            <a:stretch>
              <a:fillRect b="0" l="0" r="0" t="0"/>
            </a:stretch>
          </a:blipFill>
          <a:ln>
            <a:noFill/>
          </a:ln>
        </p:spPr>
      </p:sp>
      <p:sp>
        <p:nvSpPr>
          <p:cNvPr id="127" name="Google Shape;127;p12"/>
          <p:cNvSpPr txBox="1"/>
          <p:nvPr/>
        </p:nvSpPr>
        <p:spPr>
          <a:xfrm rot="-443771">
            <a:off x="11546051" y="7848996"/>
            <a:ext cx="4675361" cy="12414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Yellowtail"/>
                <a:ea typeface="Yellowtail"/>
                <a:cs typeface="Yellowtail"/>
                <a:sym typeface="Yellowtail"/>
              </a:rPr>
              <a:t>Muhammad </a:t>
            </a:r>
            <a:endParaRPr/>
          </a:p>
        </p:txBody>
      </p:sp>
      <p:sp>
        <p:nvSpPr>
          <p:cNvPr id="128" name="Google Shape;128;p12"/>
          <p:cNvSpPr/>
          <p:nvPr/>
        </p:nvSpPr>
        <p:spPr>
          <a:xfrm rot="-10125934">
            <a:off x="10720835" y="8229761"/>
            <a:ext cx="1526369" cy="1165723"/>
          </a:xfrm>
          <a:custGeom>
            <a:rect b="b" l="l" r="r" t="t"/>
            <a:pathLst>
              <a:path extrusionOk="0" h="1165723" w="1526369">
                <a:moveTo>
                  <a:pt x="0" y="0"/>
                </a:moveTo>
                <a:lnTo>
                  <a:pt x="1526368" y="0"/>
                </a:lnTo>
                <a:lnTo>
                  <a:pt x="1526368" y="1165723"/>
                </a:lnTo>
                <a:lnTo>
                  <a:pt x="0" y="1165723"/>
                </a:lnTo>
                <a:lnTo>
                  <a:pt x="0" y="0"/>
                </a:lnTo>
                <a:close/>
              </a:path>
            </a:pathLst>
          </a:custGeom>
          <a:blipFill rotWithShape="1">
            <a:blip r:embed="rId6">
              <a:alphaModFix/>
            </a:blip>
            <a:stretch>
              <a:fillRect b="-149668" l="-190360" r="0" t="-260692"/>
            </a:stretch>
          </a:blipFill>
          <a:ln>
            <a:noFill/>
          </a:ln>
        </p:spPr>
      </p:sp>
      <p:grpSp>
        <p:nvGrpSpPr>
          <p:cNvPr id="129" name="Google Shape;129;p12"/>
          <p:cNvGrpSpPr/>
          <p:nvPr/>
        </p:nvGrpSpPr>
        <p:grpSpPr>
          <a:xfrm rot="-5400000">
            <a:off x="-1090182" y="2190447"/>
            <a:ext cx="2941660" cy="925247"/>
            <a:chOff x="0" y="-143655"/>
            <a:chExt cx="3922213" cy="2595363"/>
          </a:xfrm>
        </p:grpSpPr>
        <p:grpSp>
          <p:nvGrpSpPr>
            <p:cNvPr id="130" name="Google Shape;130;p12"/>
            <p:cNvGrpSpPr/>
            <p:nvPr/>
          </p:nvGrpSpPr>
          <p:grpSpPr>
            <a:xfrm>
              <a:off x="0" y="-143655"/>
              <a:ext cx="2451711" cy="2595363"/>
              <a:chOff x="0" y="-47625"/>
              <a:chExt cx="812800" cy="860425"/>
            </a:xfrm>
          </p:grpSpPr>
          <p:sp>
            <p:nvSpPr>
              <p:cNvPr id="131" name="Google Shape;131;p12"/>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132" name="Google Shape;132;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2"/>
            <p:cNvGrpSpPr/>
            <p:nvPr/>
          </p:nvGrpSpPr>
          <p:grpSpPr>
            <a:xfrm>
              <a:off x="735251" y="-143655"/>
              <a:ext cx="2451711" cy="2595363"/>
              <a:chOff x="0" y="-47625"/>
              <a:chExt cx="812800" cy="860425"/>
            </a:xfrm>
          </p:grpSpPr>
          <p:sp>
            <p:nvSpPr>
              <p:cNvPr id="134" name="Google Shape;134;p12"/>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135" name="Google Shape;135;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2"/>
            <p:cNvGrpSpPr/>
            <p:nvPr/>
          </p:nvGrpSpPr>
          <p:grpSpPr>
            <a:xfrm>
              <a:off x="1470502" y="-143655"/>
              <a:ext cx="2451711" cy="2595363"/>
              <a:chOff x="0" y="-47625"/>
              <a:chExt cx="812800" cy="860425"/>
            </a:xfrm>
          </p:grpSpPr>
          <p:sp>
            <p:nvSpPr>
              <p:cNvPr id="137" name="Google Shape;137;p12"/>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138" name="Google Shape;138;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39" name="Google Shape;139;p12"/>
          <p:cNvSpPr txBox="1"/>
          <p:nvPr/>
        </p:nvSpPr>
        <p:spPr>
          <a:xfrm rot="-443771">
            <a:off x="13552805" y="8275134"/>
            <a:ext cx="4675361" cy="12414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Yellowtail"/>
                <a:ea typeface="Yellowtail"/>
                <a:cs typeface="Yellowtail"/>
                <a:sym typeface="Yellowtail"/>
              </a:rPr>
              <a:t>Ali</a:t>
            </a:r>
            <a:endParaRPr/>
          </a:p>
        </p:txBody>
      </p:sp>
      <p:pic>
        <p:nvPicPr>
          <p:cNvPr id="140" name="Google Shape;140;p12"/>
          <p:cNvPicPr preferRelativeResize="0"/>
          <p:nvPr/>
        </p:nvPicPr>
        <p:blipFill rotWithShape="1">
          <a:blip r:embed="rId7">
            <a:alphaModFix/>
          </a:blip>
          <a:srcRect b="10608" l="0" r="71026" t="52912"/>
          <a:stretch/>
        </p:blipFill>
        <p:spPr>
          <a:xfrm>
            <a:off x="0" y="6534450"/>
            <a:ext cx="5298652" cy="37525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4" name="Shape 144"/>
        <p:cNvGrpSpPr/>
        <p:nvPr/>
      </p:nvGrpSpPr>
      <p:grpSpPr>
        <a:xfrm>
          <a:off x="0" y="0"/>
          <a:ext cx="0" cy="0"/>
          <a:chOff x="0" y="0"/>
          <a:chExt cx="0" cy="0"/>
        </a:xfrm>
      </p:grpSpPr>
      <p:sp>
        <p:nvSpPr>
          <p:cNvPr id="145" name="Google Shape;145;p13"/>
          <p:cNvSpPr/>
          <p:nvPr/>
        </p:nvSpPr>
        <p:spPr>
          <a:xfrm>
            <a:off x="-54875" y="0"/>
            <a:ext cx="18288000" cy="10458170"/>
          </a:xfrm>
          <a:custGeom>
            <a:rect b="b" l="l" r="r" t="t"/>
            <a:pathLst>
              <a:path extrusionOk="0" h="10617431" w="18288000">
                <a:moveTo>
                  <a:pt x="0" y="0"/>
                </a:moveTo>
                <a:lnTo>
                  <a:pt x="18288000" y="0"/>
                </a:lnTo>
                <a:lnTo>
                  <a:pt x="18288000" y="10617430"/>
                </a:lnTo>
                <a:lnTo>
                  <a:pt x="0" y="10617430"/>
                </a:lnTo>
                <a:lnTo>
                  <a:pt x="0" y="0"/>
                </a:lnTo>
                <a:close/>
              </a:path>
            </a:pathLst>
          </a:custGeom>
          <a:blipFill rotWithShape="1">
            <a:blip r:embed="rId3">
              <a:alphaModFix amt="40000"/>
            </a:blip>
            <a:stretch>
              <a:fillRect b="-29043" l="0" r="0" t="-1642"/>
            </a:stretch>
          </a:blipFill>
          <a:ln>
            <a:noFill/>
          </a:ln>
        </p:spPr>
      </p:sp>
      <p:sp>
        <p:nvSpPr>
          <p:cNvPr id="146" name="Google Shape;146;p13"/>
          <p:cNvSpPr txBox="1"/>
          <p:nvPr/>
        </p:nvSpPr>
        <p:spPr>
          <a:xfrm>
            <a:off x="890224" y="1599634"/>
            <a:ext cx="16507500" cy="1385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Table Of Contents</a:t>
            </a:r>
            <a:endParaRPr>
              <a:latin typeface="Archivo Black"/>
              <a:ea typeface="Archivo Black"/>
              <a:cs typeface="Archivo Black"/>
              <a:sym typeface="Archivo Black"/>
            </a:endParaRPr>
          </a:p>
        </p:txBody>
      </p:sp>
      <p:grpSp>
        <p:nvGrpSpPr>
          <p:cNvPr id="147" name="Google Shape;147;p13"/>
          <p:cNvGrpSpPr/>
          <p:nvPr/>
        </p:nvGrpSpPr>
        <p:grpSpPr>
          <a:xfrm>
            <a:off x="8261975" y="-76195"/>
            <a:ext cx="2941660" cy="1256675"/>
            <a:chOff x="0" y="-143655"/>
            <a:chExt cx="3922213" cy="2595363"/>
          </a:xfrm>
        </p:grpSpPr>
        <p:grpSp>
          <p:nvGrpSpPr>
            <p:cNvPr id="148" name="Google Shape;148;p13"/>
            <p:cNvGrpSpPr/>
            <p:nvPr/>
          </p:nvGrpSpPr>
          <p:grpSpPr>
            <a:xfrm>
              <a:off x="0" y="-143655"/>
              <a:ext cx="2451711" cy="2595363"/>
              <a:chOff x="0" y="-47625"/>
              <a:chExt cx="812800" cy="860425"/>
            </a:xfrm>
          </p:grpSpPr>
          <p:sp>
            <p:nvSpPr>
              <p:cNvPr id="149" name="Google Shape;149;p13"/>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150" name="Google Shape;150;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3"/>
            <p:cNvGrpSpPr/>
            <p:nvPr/>
          </p:nvGrpSpPr>
          <p:grpSpPr>
            <a:xfrm>
              <a:off x="735251" y="-143655"/>
              <a:ext cx="2451711" cy="2595363"/>
              <a:chOff x="0" y="-47625"/>
              <a:chExt cx="812800" cy="860425"/>
            </a:xfrm>
          </p:grpSpPr>
          <p:sp>
            <p:nvSpPr>
              <p:cNvPr id="152" name="Google Shape;152;p13"/>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153" name="Google Shape;153;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13"/>
            <p:cNvGrpSpPr/>
            <p:nvPr/>
          </p:nvGrpSpPr>
          <p:grpSpPr>
            <a:xfrm>
              <a:off x="1470502" y="-143655"/>
              <a:ext cx="2451711" cy="2595363"/>
              <a:chOff x="0" y="-47625"/>
              <a:chExt cx="812800" cy="860425"/>
            </a:xfrm>
          </p:grpSpPr>
          <p:sp>
            <p:nvSpPr>
              <p:cNvPr id="155" name="Google Shape;155;p13"/>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156" name="Google Shape;156;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57" name="Google Shape;157;p13"/>
          <p:cNvSpPr/>
          <p:nvPr/>
        </p:nvSpPr>
        <p:spPr>
          <a:xfrm rot="-7501196">
            <a:off x="-2900937" y="6862753"/>
            <a:ext cx="5301065" cy="4664937"/>
          </a:xfrm>
          <a:custGeom>
            <a:rect b="b" l="l" r="r" t="t"/>
            <a:pathLst>
              <a:path extrusionOk="0" h="4664937" w="5301065">
                <a:moveTo>
                  <a:pt x="0" y="0"/>
                </a:moveTo>
                <a:lnTo>
                  <a:pt x="5301065" y="0"/>
                </a:lnTo>
                <a:lnTo>
                  <a:pt x="5301065" y="4664937"/>
                </a:lnTo>
                <a:lnTo>
                  <a:pt x="0" y="4664937"/>
                </a:lnTo>
                <a:lnTo>
                  <a:pt x="0" y="0"/>
                </a:lnTo>
                <a:close/>
              </a:path>
            </a:pathLst>
          </a:custGeom>
          <a:blipFill rotWithShape="1">
            <a:blip r:embed="rId4">
              <a:alphaModFix/>
            </a:blip>
            <a:stretch>
              <a:fillRect b="0" l="0" r="0" t="0"/>
            </a:stretch>
          </a:blipFill>
          <a:ln>
            <a:noFill/>
          </a:ln>
        </p:spPr>
      </p:sp>
      <p:sp>
        <p:nvSpPr>
          <p:cNvPr id="158" name="Google Shape;158;p13"/>
          <p:cNvSpPr/>
          <p:nvPr/>
        </p:nvSpPr>
        <p:spPr>
          <a:xfrm rot="-7501196">
            <a:off x="-952704" y="6899423"/>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
        <p:nvSpPr>
          <p:cNvPr id="159" name="Google Shape;159;p13"/>
          <p:cNvSpPr/>
          <p:nvPr/>
        </p:nvSpPr>
        <p:spPr>
          <a:xfrm rot="-316941">
            <a:off x="15146683" y="-1983462"/>
            <a:ext cx="6625801" cy="5674095"/>
          </a:xfrm>
          <a:custGeom>
            <a:rect b="b" l="l" r="r" t="t"/>
            <a:pathLst>
              <a:path extrusionOk="0" h="5674095" w="6625801">
                <a:moveTo>
                  <a:pt x="0" y="0"/>
                </a:moveTo>
                <a:lnTo>
                  <a:pt x="6625801" y="0"/>
                </a:lnTo>
                <a:lnTo>
                  <a:pt x="6625801" y="5674094"/>
                </a:lnTo>
                <a:lnTo>
                  <a:pt x="0" y="5674094"/>
                </a:lnTo>
                <a:lnTo>
                  <a:pt x="0" y="0"/>
                </a:lnTo>
                <a:close/>
              </a:path>
            </a:pathLst>
          </a:custGeom>
          <a:blipFill rotWithShape="1">
            <a:blip r:embed="rId6">
              <a:alphaModFix/>
            </a:blip>
            <a:stretch>
              <a:fillRect b="0" l="0" r="0" t="0"/>
            </a:stretch>
          </a:blipFill>
          <a:ln>
            <a:noFill/>
          </a:ln>
        </p:spPr>
      </p:sp>
      <p:sp>
        <p:nvSpPr>
          <p:cNvPr id="160" name="Google Shape;160;p13"/>
          <p:cNvSpPr/>
          <p:nvPr/>
        </p:nvSpPr>
        <p:spPr>
          <a:xfrm>
            <a:off x="15394478" y="-582046"/>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7">
              <a:alphaModFix/>
            </a:blip>
            <a:stretch>
              <a:fillRect b="0" l="0" r="0" t="0"/>
            </a:stretch>
          </a:blipFill>
          <a:ln>
            <a:noFill/>
          </a:ln>
        </p:spPr>
      </p:sp>
      <p:grpSp>
        <p:nvGrpSpPr>
          <p:cNvPr id="161" name="Google Shape;161;p13"/>
          <p:cNvGrpSpPr/>
          <p:nvPr/>
        </p:nvGrpSpPr>
        <p:grpSpPr>
          <a:xfrm>
            <a:off x="3144235" y="4109156"/>
            <a:ext cx="3306074" cy="3544711"/>
            <a:chOff x="0" y="167432"/>
            <a:chExt cx="4408098" cy="4726281"/>
          </a:xfrm>
        </p:grpSpPr>
        <p:sp>
          <p:nvSpPr>
            <p:cNvPr id="162" name="Google Shape;162;p13"/>
            <p:cNvSpPr/>
            <p:nvPr/>
          </p:nvSpPr>
          <p:spPr>
            <a:xfrm>
              <a:off x="961579" y="167432"/>
              <a:ext cx="2540999" cy="227434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4A20E"/>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3"/>
            <p:cNvSpPr txBox="1"/>
            <p:nvPr/>
          </p:nvSpPr>
          <p:spPr>
            <a:xfrm>
              <a:off x="0" y="3809944"/>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64" name="Google Shape;164;p13"/>
            <p:cNvSpPr txBox="1"/>
            <p:nvPr/>
          </p:nvSpPr>
          <p:spPr>
            <a:xfrm>
              <a:off x="0" y="2739854"/>
              <a:ext cx="4408098" cy="64346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Introduction</a:t>
              </a:r>
              <a:endParaRPr/>
            </a:p>
          </p:txBody>
        </p:sp>
        <p:sp>
          <p:nvSpPr>
            <p:cNvPr id="165" name="Google Shape;165;p13"/>
            <p:cNvSpPr txBox="1"/>
            <p:nvPr/>
          </p:nvSpPr>
          <p:spPr>
            <a:xfrm>
              <a:off x="1272520" y="431629"/>
              <a:ext cx="1863058"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rial"/>
                  <a:ea typeface="Arial"/>
                  <a:cs typeface="Arial"/>
                  <a:sym typeface="Arial"/>
                </a:rPr>
                <a:t>1</a:t>
              </a:r>
              <a:endParaRPr/>
            </a:p>
          </p:txBody>
        </p:sp>
      </p:grpSp>
      <p:grpSp>
        <p:nvGrpSpPr>
          <p:cNvPr id="166" name="Google Shape;166;p13"/>
          <p:cNvGrpSpPr/>
          <p:nvPr/>
        </p:nvGrpSpPr>
        <p:grpSpPr>
          <a:xfrm>
            <a:off x="7711812" y="3858121"/>
            <a:ext cx="3306074" cy="3946911"/>
            <a:chOff x="0" y="34272"/>
            <a:chExt cx="4408098" cy="5262549"/>
          </a:xfrm>
        </p:grpSpPr>
        <p:sp>
          <p:nvSpPr>
            <p:cNvPr id="167" name="Google Shape;167;p13"/>
            <p:cNvSpPr txBox="1"/>
            <p:nvPr/>
          </p:nvSpPr>
          <p:spPr>
            <a:xfrm>
              <a:off x="0" y="3142961"/>
              <a:ext cx="4408098" cy="64346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About Us</a:t>
              </a:r>
              <a:endParaRPr/>
            </a:p>
          </p:txBody>
        </p:sp>
        <p:sp>
          <p:nvSpPr>
            <p:cNvPr id="168" name="Google Shape;168;p13"/>
            <p:cNvSpPr txBox="1"/>
            <p:nvPr/>
          </p:nvSpPr>
          <p:spPr>
            <a:xfrm>
              <a:off x="0" y="4213052"/>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69" name="Google Shape;169;p13"/>
            <p:cNvSpPr/>
            <p:nvPr/>
          </p:nvSpPr>
          <p:spPr>
            <a:xfrm rot="9327429">
              <a:off x="881315" y="459262"/>
              <a:ext cx="2540999" cy="227434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3"/>
            <p:cNvSpPr txBox="1"/>
            <p:nvPr/>
          </p:nvSpPr>
          <p:spPr>
            <a:xfrm>
              <a:off x="1272503" y="622419"/>
              <a:ext cx="1863000" cy="184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rial"/>
                  <a:ea typeface="Arial"/>
                  <a:cs typeface="Arial"/>
                  <a:sym typeface="Arial"/>
                </a:rPr>
                <a:t>2</a:t>
              </a:r>
              <a:endParaRPr/>
            </a:p>
          </p:txBody>
        </p:sp>
      </p:grpSp>
      <p:grpSp>
        <p:nvGrpSpPr>
          <p:cNvPr id="171" name="Google Shape;171;p13"/>
          <p:cNvGrpSpPr/>
          <p:nvPr/>
        </p:nvGrpSpPr>
        <p:grpSpPr>
          <a:xfrm>
            <a:off x="11954725" y="3771805"/>
            <a:ext cx="3794478" cy="4033227"/>
            <a:chOff x="0" y="5512"/>
            <a:chExt cx="5059304" cy="5377636"/>
          </a:xfrm>
        </p:grpSpPr>
        <p:sp>
          <p:nvSpPr>
            <p:cNvPr id="172" name="Google Shape;172;p13"/>
            <p:cNvSpPr txBox="1"/>
            <p:nvPr/>
          </p:nvSpPr>
          <p:spPr>
            <a:xfrm>
              <a:off x="0" y="3229289"/>
              <a:ext cx="5059304" cy="643467"/>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Our Projects</a:t>
              </a:r>
              <a:endParaRPr/>
            </a:p>
          </p:txBody>
        </p:sp>
        <p:sp>
          <p:nvSpPr>
            <p:cNvPr id="173" name="Google Shape;173;p13"/>
            <p:cNvSpPr txBox="1"/>
            <p:nvPr/>
          </p:nvSpPr>
          <p:spPr>
            <a:xfrm>
              <a:off x="325603" y="4299379"/>
              <a:ext cx="4408098" cy="1083769"/>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al"/>
                  <a:ea typeface="Arial"/>
                  <a:cs typeface="Arial"/>
                  <a:sym typeface="Arial"/>
                </a:rPr>
                <a:t>Elaborate on what you want to discuss. </a:t>
              </a:r>
              <a:endParaRPr/>
            </a:p>
          </p:txBody>
        </p:sp>
        <p:sp>
          <p:nvSpPr>
            <p:cNvPr id="174" name="Google Shape;174;p13"/>
            <p:cNvSpPr/>
            <p:nvPr/>
          </p:nvSpPr>
          <p:spPr>
            <a:xfrm rot="-9056484">
              <a:off x="1265915" y="479455"/>
              <a:ext cx="2540999" cy="227434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5E2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3"/>
            <p:cNvSpPr txBox="1"/>
            <p:nvPr/>
          </p:nvSpPr>
          <p:spPr>
            <a:xfrm>
              <a:off x="1598123" y="710542"/>
              <a:ext cx="1863058" cy="1838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Arial"/>
                  <a:ea typeface="Arial"/>
                  <a:cs typeface="Arial"/>
                  <a:sym typeface="Arial"/>
                </a:rPr>
                <a:t>3</a:t>
              </a:r>
              <a:endParaRPr/>
            </a:p>
          </p:txBody>
        </p:sp>
      </p:grpSp>
      <p:pic>
        <p:nvPicPr>
          <p:cNvPr id="176" name="Google Shape;176;p13"/>
          <p:cNvPicPr preferRelativeResize="0"/>
          <p:nvPr/>
        </p:nvPicPr>
        <p:blipFill rotWithShape="1">
          <a:blip r:embed="rId8">
            <a:alphaModFix/>
          </a:blip>
          <a:srcRect b="63887" l="0" r="83341" t="0"/>
          <a:stretch/>
        </p:blipFill>
        <p:spPr>
          <a:xfrm>
            <a:off x="0" y="-62800"/>
            <a:ext cx="3065098" cy="3737701"/>
          </a:xfrm>
          <a:prstGeom prst="rect">
            <a:avLst/>
          </a:prstGeom>
          <a:noFill/>
          <a:ln>
            <a:noFill/>
          </a:ln>
        </p:spPr>
      </p:pic>
      <p:sp>
        <p:nvSpPr>
          <p:cNvPr id="177" name="Google Shape;177;p13"/>
          <p:cNvSpPr/>
          <p:nvPr/>
        </p:nvSpPr>
        <p:spPr>
          <a:xfrm>
            <a:off x="-542250" y="-885649"/>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pic>
        <p:nvPicPr>
          <p:cNvPr id="178" name="Google Shape;178;p13"/>
          <p:cNvPicPr preferRelativeResize="0"/>
          <p:nvPr/>
        </p:nvPicPr>
        <p:blipFill rotWithShape="1">
          <a:blip r:embed="rId9">
            <a:alphaModFix/>
          </a:blip>
          <a:srcRect b="2513" l="75563" r="0" t="38628"/>
          <a:stretch/>
        </p:blipFill>
        <p:spPr>
          <a:xfrm>
            <a:off x="13760175" y="4152225"/>
            <a:ext cx="4527826" cy="6134774"/>
          </a:xfrm>
          <a:prstGeom prst="rect">
            <a:avLst/>
          </a:prstGeom>
          <a:noFill/>
          <a:ln>
            <a:noFill/>
          </a:ln>
        </p:spPr>
      </p:pic>
      <p:sp>
        <p:nvSpPr>
          <p:cNvPr id="179" name="Google Shape;179;p13"/>
          <p:cNvSpPr/>
          <p:nvPr/>
        </p:nvSpPr>
        <p:spPr>
          <a:xfrm rot="3175768">
            <a:off x="15472864" y="6939964"/>
            <a:ext cx="1994255" cy="5134145"/>
          </a:xfrm>
          <a:custGeom>
            <a:rect b="b" l="l" r="r" t="t"/>
            <a:pathLst>
              <a:path extrusionOk="0" h="5136682" w="1995240">
                <a:moveTo>
                  <a:pt x="0" y="0"/>
                </a:moveTo>
                <a:lnTo>
                  <a:pt x="1995240" y="0"/>
                </a:lnTo>
                <a:lnTo>
                  <a:pt x="1995240" y="5136682"/>
                </a:lnTo>
                <a:lnTo>
                  <a:pt x="0" y="5136682"/>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3" name="Shape 183"/>
        <p:cNvGrpSpPr/>
        <p:nvPr/>
      </p:nvGrpSpPr>
      <p:grpSpPr>
        <a:xfrm>
          <a:off x="0" y="0"/>
          <a:ext cx="0" cy="0"/>
          <a:chOff x="0" y="0"/>
          <a:chExt cx="0" cy="0"/>
        </a:xfrm>
      </p:grpSpPr>
      <p:sp>
        <p:nvSpPr>
          <p:cNvPr id="184" name="Google Shape;184;p14"/>
          <p:cNvSpPr/>
          <p:nvPr/>
        </p:nvSpPr>
        <p:spPr>
          <a:xfrm>
            <a:off x="0" y="-330431"/>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sp>
        <p:nvSpPr>
          <p:cNvPr id="185" name="Google Shape;185;p14"/>
          <p:cNvSpPr/>
          <p:nvPr/>
        </p:nvSpPr>
        <p:spPr>
          <a:xfrm>
            <a:off x="15945424" y="82296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4">
              <a:alphaModFix/>
            </a:blip>
            <a:stretch>
              <a:fillRect b="0" l="0" r="0" t="0"/>
            </a:stretch>
          </a:blipFill>
          <a:ln>
            <a:noFill/>
          </a:ln>
        </p:spPr>
      </p:sp>
      <p:pic>
        <p:nvPicPr>
          <p:cNvPr id="186" name="Google Shape;186;p14"/>
          <p:cNvPicPr preferRelativeResize="0"/>
          <p:nvPr/>
        </p:nvPicPr>
        <p:blipFill rotWithShape="1">
          <a:blip r:embed="rId5">
            <a:alphaModFix/>
          </a:blip>
          <a:srcRect b="8334" l="6064" r="8274" t="6004"/>
          <a:stretch/>
        </p:blipFill>
        <p:spPr>
          <a:xfrm>
            <a:off x="3632662" y="647174"/>
            <a:ext cx="11196468" cy="8189208"/>
          </a:xfrm>
          <a:prstGeom prst="cloud">
            <a:avLst/>
          </a:prstGeom>
          <a:noFill/>
          <a:ln>
            <a:noFill/>
          </a:ln>
        </p:spPr>
      </p:pic>
      <p:pic>
        <p:nvPicPr>
          <p:cNvPr id="187" name="Google Shape;187;p14"/>
          <p:cNvPicPr preferRelativeResize="0"/>
          <p:nvPr/>
        </p:nvPicPr>
        <p:blipFill rotWithShape="1">
          <a:blip r:embed="rId6">
            <a:alphaModFix/>
          </a:blip>
          <a:srcRect b="52912" l="0" r="71026" t="0"/>
          <a:stretch/>
        </p:blipFill>
        <p:spPr>
          <a:xfrm>
            <a:off x="0" y="-7"/>
            <a:ext cx="5298652" cy="4843826"/>
          </a:xfrm>
          <a:prstGeom prst="rect">
            <a:avLst/>
          </a:prstGeom>
          <a:noFill/>
          <a:ln>
            <a:noFill/>
          </a:ln>
        </p:spPr>
      </p:pic>
      <p:pic>
        <p:nvPicPr>
          <p:cNvPr id="188" name="Google Shape;188;p14"/>
          <p:cNvPicPr preferRelativeResize="0"/>
          <p:nvPr/>
        </p:nvPicPr>
        <p:blipFill rotWithShape="1">
          <a:blip r:embed="rId6">
            <a:alphaModFix/>
          </a:blip>
          <a:srcRect b="9016" l="30034" r="23950" t="69360"/>
          <a:stretch/>
        </p:blipFill>
        <p:spPr>
          <a:xfrm rot="-353024">
            <a:off x="3981449" y="5477801"/>
            <a:ext cx="12539479" cy="3314337"/>
          </a:xfrm>
          <a:prstGeom prst="rect">
            <a:avLst/>
          </a:prstGeom>
          <a:noFill/>
          <a:ln>
            <a:noFill/>
          </a:ln>
        </p:spPr>
      </p:pic>
      <p:sp>
        <p:nvSpPr>
          <p:cNvPr id="189" name="Google Shape;189;p14"/>
          <p:cNvSpPr txBox="1"/>
          <p:nvPr/>
        </p:nvSpPr>
        <p:spPr>
          <a:xfrm>
            <a:off x="1365337" y="6068728"/>
            <a:ext cx="15557400" cy="1231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8000" u="none" cap="none" strike="noStrike">
                <a:solidFill>
                  <a:srgbClr val="FFFFFF"/>
                </a:solidFill>
                <a:latin typeface="Archivo Black"/>
                <a:ea typeface="Archivo Black"/>
                <a:cs typeface="Archivo Black"/>
                <a:sym typeface="Archivo Black"/>
              </a:rPr>
              <a:t>Welcome To Presentation</a:t>
            </a:r>
            <a:endParaRPr sz="8000">
              <a:latin typeface="Archivo Black"/>
              <a:ea typeface="Archivo Black"/>
              <a:cs typeface="Archivo Black"/>
              <a:sym typeface="Archivo Black"/>
            </a:endParaRPr>
          </a:p>
        </p:txBody>
      </p:sp>
      <p:sp>
        <p:nvSpPr>
          <p:cNvPr id="190" name="Google Shape;190;p14"/>
          <p:cNvSpPr txBox="1"/>
          <p:nvPr/>
        </p:nvSpPr>
        <p:spPr>
          <a:xfrm>
            <a:off x="3267954" y="7776384"/>
            <a:ext cx="11752200" cy="1239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I'm Rain, and I'll be sharing with you my beautiful ideas. Follow me at @reallygreatsite to learn more. </a:t>
            </a:r>
            <a:endParaRPr/>
          </a:p>
        </p:txBody>
      </p:sp>
      <p:pic>
        <p:nvPicPr>
          <p:cNvPr id="191" name="Google Shape;191;p14"/>
          <p:cNvPicPr preferRelativeResize="0"/>
          <p:nvPr/>
        </p:nvPicPr>
        <p:blipFill rotWithShape="1">
          <a:blip r:embed="rId7">
            <a:alphaModFix/>
          </a:blip>
          <a:srcRect b="0" l="75411" r="0" t="41124"/>
          <a:stretch/>
        </p:blipFill>
        <p:spPr>
          <a:xfrm>
            <a:off x="13791250" y="4230325"/>
            <a:ext cx="4496748" cy="605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5" name="Shape 195"/>
        <p:cNvGrpSpPr/>
        <p:nvPr/>
      </p:nvGrpSpPr>
      <p:grpSpPr>
        <a:xfrm>
          <a:off x="0" y="0"/>
          <a:ext cx="0" cy="0"/>
          <a:chOff x="0" y="0"/>
          <a:chExt cx="0" cy="0"/>
        </a:xfrm>
      </p:grpSpPr>
      <p:sp>
        <p:nvSpPr>
          <p:cNvPr id="196" name="Google Shape;196;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mt="40000"/>
            </a:blip>
            <a:stretch>
              <a:fillRect b="-29976" l="0" r="0" t="-4907"/>
            </a:stretch>
          </a:blipFill>
          <a:ln>
            <a:noFill/>
          </a:ln>
        </p:spPr>
      </p:sp>
      <p:pic>
        <p:nvPicPr>
          <p:cNvPr id="197" name="Google Shape;197;p15"/>
          <p:cNvPicPr preferRelativeResize="0"/>
          <p:nvPr/>
        </p:nvPicPr>
        <p:blipFill rotWithShape="1">
          <a:blip r:embed="rId4">
            <a:alphaModFix/>
          </a:blip>
          <a:srcRect b="15750" l="0" r="58328" t="3681"/>
          <a:stretch/>
        </p:blipFill>
        <p:spPr>
          <a:xfrm>
            <a:off x="0" y="627473"/>
            <a:ext cx="7621002" cy="8287949"/>
          </a:xfrm>
          <a:prstGeom prst="rect">
            <a:avLst/>
          </a:prstGeom>
          <a:noFill/>
          <a:ln>
            <a:noFill/>
          </a:ln>
        </p:spPr>
      </p:pic>
      <p:pic>
        <p:nvPicPr>
          <p:cNvPr id="198" name="Google Shape;198;p15"/>
          <p:cNvPicPr preferRelativeResize="0"/>
          <p:nvPr/>
        </p:nvPicPr>
        <p:blipFill rotWithShape="1">
          <a:blip r:embed="rId5">
            <a:alphaModFix/>
          </a:blip>
          <a:srcRect b="57979" l="78321" r="0" t="0"/>
          <a:stretch/>
        </p:blipFill>
        <p:spPr>
          <a:xfrm>
            <a:off x="14323450" y="0"/>
            <a:ext cx="3964549" cy="4322701"/>
          </a:xfrm>
          <a:prstGeom prst="rect">
            <a:avLst/>
          </a:prstGeom>
          <a:noFill/>
          <a:ln>
            <a:noFill/>
          </a:ln>
        </p:spPr>
      </p:pic>
      <p:pic>
        <p:nvPicPr>
          <p:cNvPr id="199" name="Google Shape;199;p15"/>
          <p:cNvPicPr preferRelativeResize="0"/>
          <p:nvPr/>
        </p:nvPicPr>
        <p:blipFill rotWithShape="1">
          <a:blip r:embed="rId5">
            <a:alphaModFix/>
          </a:blip>
          <a:srcRect b="2513" l="75563" r="0" t="38628"/>
          <a:stretch/>
        </p:blipFill>
        <p:spPr>
          <a:xfrm>
            <a:off x="13760175" y="4152225"/>
            <a:ext cx="4527826" cy="6134774"/>
          </a:xfrm>
          <a:prstGeom prst="rect">
            <a:avLst/>
          </a:prstGeom>
          <a:noFill/>
          <a:ln>
            <a:noFill/>
          </a:ln>
        </p:spPr>
      </p:pic>
      <p:sp>
        <p:nvSpPr>
          <p:cNvPr id="200" name="Google Shape;200;p15"/>
          <p:cNvSpPr txBox="1"/>
          <p:nvPr/>
        </p:nvSpPr>
        <p:spPr>
          <a:xfrm rot="-443771">
            <a:off x="3812243" y="7589210"/>
            <a:ext cx="6723410" cy="1241425"/>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FFFFFF"/>
                </a:solidFill>
                <a:latin typeface="Yellowtail"/>
                <a:ea typeface="Yellowtail"/>
                <a:cs typeface="Yellowtail"/>
                <a:sym typeface="Yellowtail"/>
              </a:rPr>
              <a:t>Shirley Chislom</a:t>
            </a:r>
            <a:endParaRPr/>
          </a:p>
        </p:txBody>
      </p:sp>
      <p:sp>
        <p:nvSpPr>
          <p:cNvPr id="201" name="Google Shape;201;p15"/>
          <p:cNvSpPr/>
          <p:nvPr/>
        </p:nvSpPr>
        <p:spPr>
          <a:xfrm>
            <a:off x="2183825" y="76612"/>
            <a:ext cx="5713622" cy="7372416"/>
          </a:xfrm>
          <a:custGeom>
            <a:rect b="b" l="l" r="r" t="t"/>
            <a:pathLst>
              <a:path extrusionOk="0" h="7863910" w="6094530">
                <a:moveTo>
                  <a:pt x="0" y="0"/>
                </a:moveTo>
                <a:lnTo>
                  <a:pt x="6094531" y="0"/>
                </a:lnTo>
                <a:lnTo>
                  <a:pt x="6094531" y="7863910"/>
                </a:lnTo>
                <a:lnTo>
                  <a:pt x="0" y="7863910"/>
                </a:lnTo>
                <a:lnTo>
                  <a:pt x="0" y="0"/>
                </a:lnTo>
                <a:close/>
              </a:path>
            </a:pathLst>
          </a:custGeom>
          <a:blipFill rotWithShape="1">
            <a:blip r:embed="rId6">
              <a:alphaModFix/>
            </a:blip>
            <a:stretch>
              <a:fillRect b="0" l="0" r="0" t="0"/>
            </a:stretch>
          </a:blipFill>
          <a:ln>
            <a:noFill/>
          </a:ln>
        </p:spPr>
      </p:sp>
      <p:sp>
        <p:nvSpPr>
          <p:cNvPr id="202" name="Google Shape;202;p15"/>
          <p:cNvSpPr/>
          <p:nvPr/>
        </p:nvSpPr>
        <p:spPr>
          <a:xfrm rot="-964745">
            <a:off x="15545125" y="-10287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7">
              <a:alphaModFix/>
            </a:blip>
            <a:stretch>
              <a:fillRect b="0" l="0" r="0" t="0"/>
            </a:stretch>
          </a:blipFill>
          <a:ln>
            <a:noFill/>
          </a:ln>
        </p:spPr>
      </p:sp>
      <p:sp>
        <p:nvSpPr>
          <p:cNvPr id="203" name="Google Shape;203;p15"/>
          <p:cNvSpPr/>
          <p:nvPr/>
        </p:nvSpPr>
        <p:spPr>
          <a:xfrm rot="3175336">
            <a:off x="15471951" y="6940035"/>
            <a:ext cx="1995240" cy="5136682"/>
          </a:xfrm>
          <a:custGeom>
            <a:rect b="b" l="l" r="r" t="t"/>
            <a:pathLst>
              <a:path extrusionOk="0" h="5136682" w="1995240">
                <a:moveTo>
                  <a:pt x="0" y="0"/>
                </a:moveTo>
                <a:lnTo>
                  <a:pt x="1995240" y="0"/>
                </a:lnTo>
                <a:lnTo>
                  <a:pt x="1995240" y="5136682"/>
                </a:lnTo>
                <a:lnTo>
                  <a:pt x="0" y="5136682"/>
                </a:lnTo>
                <a:lnTo>
                  <a:pt x="0" y="0"/>
                </a:lnTo>
                <a:close/>
              </a:path>
            </a:pathLst>
          </a:custGeom>
          <a:blipFill rotWithShape="1">
            <a:blip r:embed="rId8">
              <a:alphaModFix/>
            </a:blip>
            <a:stretch>
              <a:fillRect b="0" l="0" r="0" t="0"/>
            </a:stretch>
          </a:blipFill>
          <a:ln>
            <a:noFill/>
          </a:ln>
        </p:spPr>
      </p:sp>
      <p:sp>
        <p:nvSpPr>
          <p:cNvPr id="204" name="Google Shape;204;p15"/>
          <p:cNvSpPr/>
          <p:nvPr/>
        </p:nvSpPr>
        <p:spPr>
          <a:xfrm rot="9327429">
            <a:off x="3888505" y="8327735"/>
            <a:ext cx="836295" cy="748534"/>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txBox="1"/>
          <p:nvPr/>
        </p:nvSpPr>
        <p:spPr>
          <a:xfrm>
            <a:off x="8305552" y="1914900"/>
            <a:ext cx="6640200" cy="30474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8999" u="none" cap="none" strike="noStrike">
                <a:solidFill>
                  <a:srgbClr val="FFFFFF"/>
                </a:solidFill>
                <a:latin typeface="Archivo Black"/>
                <a:ea typeface="Archivo Black"/>
                <a:cs typeface="Archivo Black"/>
                <a:sym typeface="Archivo Black"/>
              </a:rPr>
              <a:t>Write Your Topic </a:t>
            </a:r>
            <a:endParaRPr>
              <a:latin typeface="Archivo Black"/>
              <a:ea typeface="Archivo Black"/>
              <a:cs typeface="Archivo Black"/>
              <a:sym typeface="Archivo Black"/>
            </a:endParaRPr>
          </a:p>
        </p:txBody>
      </p:sp>
      <p:sp>
        <p:nvSpPr>
          <p:cNvPr id="206" name="Google Shape;206;p15"/>
          <p:cNvSpPr txBox="1"/>
          <p:nvPr/>
        </p:nvSpPr>
        <p:spPr>
          <a:xfrm>
            <a:off x="8305559" y="5498404"/>
            <a:ext cx="5454607" cy="112712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Elaborate on what you want to discuss.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10" name="Shape 210"/>
        <p:cNvGrpSpPr/>
        <p:nvPr/>
      </p:nvGrpSpPr>
      <p:grpSpPr>
        <a:xfrm>
          <a:off x="0" y="0"/>
          <a:ext cx="0" cy="0"/>
          <a:chOff x="0" y="0"/>
          <a:chExt cx="0" cy="0"/>
        </a:xfrm>
      </p:grpSpPr>
      <p:sp>
        <p:nvSpPr>
          <p:cNvPr id="211" name="Google Shape;211;p16"/>
          <p:cNvSpPr/>
          <p:nvPr/>
        </p:nvSpPr>
        <p:spPr>
          <a:xfrm>
            <a:off x="0" y="-330431"/>
            <a:ext cx="18288000" cy="10617431"/>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9" l="0" r="0" t="-1638"/>
            </a:stretch>
          </a:blipFill>
          <a:ln>
            <a:noFill/>
          </a:ln>
        </p:spPr>
      </p:sp>
      <p:pic>
        <p:nvPicPr>
          <p:cNvPr id="212" name="Google Shape;212;p16"/>
          <p:cNvPicPr preferRelativeResize="0"/>
          <p:nvPr/>
        </p:nvPicPr>
        <p:blipFill rotWithShape="1">
          <a:blip r:embed="rId4">
            <a:alphaModFix/>
          </a:blip>
          <a:srcRect b="28" l="9" r="6243" t="6224"/>
          <a:stretch/>
        </p:blipFill>
        <p:spPr>
          <a:xfrm>
            <a:off x="-3369525" y="2789425"/>
            <a:ext cx="11527596" cy="8449272"/>
          </a:xfrm>
          <a:prstGeom prst="cloud">
            <a:avLst/>
          </a:prstGeom>
          <a:noFill/>
          <a:ln>
            <a:noFill/>
          </a:ln>
        </p:spPr>
      </p:pic>
      <p:sp>
        <p:nvSpPr>
          <p:cNvPr id="213" name="Google Shape;213;p16"/>
          <p:cNvSpPr/>
          <p:nvPr/>
        </p:nvSpPr>
        <p:spPr>
          <a:xfrm>
            <a:off x="-2207436" y="-1313753"/>
            <a:ext cx="6388481" cy="5621863"/>
          </a:xfrm>
          <a:custGeom>
            <a:rect b="b" l="l" r="r" t="t"/>
            <a:pathLst>
              <a:path extrusionOk="0" h="5621863" w="6388481">
                <a:moveTo>
                  <a:pt x="0" y="0"/>
                </a:moveTo>
                <a:lnTo>
                  <a:pt x="6388481" y="0"/>
                </a:lnTo>
                <a:lnTo>
                  <a:pt x="6388481" y="5621863"/>
                </a:lnTo>
                <a:lnTo>
                  <a:pt x="0" y="5621863"/>
                </a:lnTo>
                <a:lnTo>
                  <a:pt x="0" y="0"/>
                </a:lnTo>
                <a:close/>
              </a:path>
            </a:pathLst>
          </a:custGeom>
          <a:blipFill rotWithShape="1">
            <a:blip r:embed="rId5">
              <a:alphaModFix/>
            </a:blip>
            <a:stretch>
              <a:fillRect b="0" l="0" r="0" t="0"/>
            </a:stretch>
          </a:blipFill>
          <a:ln>
            <a:noFill/>
          </a:ln>
        </p:spPr>
      </p:sp>
      <p:sp>
        <p:nvSpPr>
          <p:cNvPr id="214" name="Google Shape;214;p16"/>
          <p:cNvSpPr/>
          <p:nvPr/>
        </p:nvSpPr>
        <p:spPr>
          <a:xfrm>
            <a:off x="443096" y="-263744"/>
            <a:ext cx="3525648" cy="4733061"/>
          </a:xfrm>
          <a:custGeom>
            <a:rect b="b" l="l" r="r" t="t"/>
            <a:pathLst>
              <a:path extrusionOk="0" h="4733061" w="3525648">
                <a:moveTo>
                  <a:pt x="0" y="0"/>
                </a:moveTo>
                <a:lnTo>
                  <a:pt x="3525648" y="0"/>
                </a:lnTo>
                <a:lnTo>
                  <a:pt x="3525648" y="4733061"/>
                </a:lnTo>
                <a:lnTo>
                  <a:pt x="0" y="4733061"/>
                </a:lnTo>
                <a:lnTo>
                  <a:pt x="0" y="0"/>
                </a:lnTo>
                <a:close/>
              </a:path>
            </a:pathLst>
          </a:custGeom>
          <a:blipFill rotWithShape="1">
            <a:blip r:embed="rId6">
              <a:alphaModFix/>
            </a:blip>
            <a:stretch>
              <a:fillRect b="0" l="0" r="0" t="0"/>
            </a:stretch>
          </a:blipFill>
          <a:ln>
            <a:noFill/>
          </a:ln>
        </p:spPr>
      </p:sp>
      <p:grpSp>
        <p:nvGrpSpPr>
          <p:cNvPr id="215" name="Google Shape;215;p16"/>
          <p:cNvGrpSpPr/>
          <p:nvPr/>
        </p:nvGrpSpPr>
        <p:grpSpPr>
          <a:xfrm>
            <a:off x="7357628" y="3539053"/>
            <a:ext cx="7026777" cy="6016144"/>
            <a:chOff x="-2232" y="160992"/>
            <a:chExt cx="9369036" cy="8021525"/>
          </a:xfrm>
        </p:grpSpPr>
        <p:sp>
          <p:nvSpPr>
            <p:cNvPr id="216" name="Google Shape;216;p16"/>
            <p:cNvSpPr txBox="1"/>
            <p:nvPr/>
          </p:nvSpPr>
          <p:spPr>
            <a:xfrm>
              <a:off x="3254604" y="3033183"/>
              <a:ext cx="61122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217" name="Google Shape;217;p16"/>
            <p:cNvSpPr txBox="1"/>
            <p:nvPr/>
          </p:nvSpPr>
          <p:spPr>
            <a:xfrm>
              <a:off x="3254604" y="4107730"/>
              <a:ext cx="6112200" cy="11817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sp>
          <p:nvSpPr>
            <p:cNvPr id="218" name="Google Shape;218;p16"/>
            <p:cNvSpPr/>
            <p:nvPr/>
          </p:nvSpPr>
          <p:spPr>
            <a:xfrm>
              <a:off x="-2232" y="167432"/>
              <a:ext cx="2536927" cy="2270703"/>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6"/>
            <p:cNvSpPr/>
            <p:nvPr/>
          </p:nvSpPr>
          <p:spPr>
            <a:xfrm>
              <a:off x="-2232" y="3039623"/>
              <a:ext cx="2536927" cy="2270703"/>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4A20E"/>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6"/>
            <p:cNvSpPr/>
            <p:nvPr/>
          </p:nvSpPr>
          <p:spPr>
            <a:xfrm>
              <a:off x="-2232" y="5911814"/>
              <a:ext cx="2536927" cy="2270703"/>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5E2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
            <p:cNvSpPr txBox="1"/>
            <p:nvPr/>
          </p:nvSpPr>
          <p:spPr>
            <a:xfrm>
              <a:off x="3254604" y="160992"/>
              <a:ext cx="61122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222" name="Google Shape;222;p16"/>
            <p:cNvSpPr txBox="1"/>
            <p:nvPr/>
          </p:nvSpPr>
          <p:spPr>
            <a:xfrm>
              <a:off x="3254604" y="1235539"/>
              <a:ext cx="6112200" cy="11817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sp>
          <p:nvSpPr>
            <p:cNvPr id="223" name="Google Shape;223;p16"/>
            <p:cNvSpPr txBox="1"/>
            <p:nvPr/>
          </p:nvSpPr>
          <p:spPr>
            <a:xfrm>
              <a:off x="3254604" y="5905374"/>
              <a:ext cx="6112200" cy="656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Add a main point</a:t>
              </a:r>
              <a:endParaRPr/>
            </a:p>
          </p:txBody>
        </p:sp>
        <p:sp>
          <p:nvSpPr>
            <p:cNvPr id="224" name="Google Shape;224;p16"/>
            <p:cNvSpPr txBox="1"/>
            <p:nvPr/>
          </p:nvSpPr>
          <p:spPr>
            <a:xfrm>
              <a:off x="3254604" y="6979921"/>
              <a:ext cx="6112200" cy="11817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Briefly elaborate on what you want to discuss. </a:t>
              </a:r>
              <a:endParaRPr/>
            </a:p>
          </p:txBody>
        </p:sp>
      </p:grpSp>
      <p:sp>
        <p:nvSpPr>
          <p:cNvPr id="225" name="Google Shape;225;p16"/>
          <p:cNvSpPr/>
          <p:nvPr/>
        </p:nvSpPr>
        <p:spPr>
          <a:xfrm>
            <a:off x="14384379" y="7164421"/>
            <a:ext cx="6625801" cy="5674095"/>
          </a:xfrm>
          <a:custGeom>
            <a:rect b="b" l="l" r="r" t="t"/>
            <a:pathLst>
              <a:path extrusionOk="0" h="5674095" w="6625801">
                <a:moveTo>
                  <a:pt x="0" y="0"/>
                </a:moveTo>
                <a:lnTo>
                  <a:pt x="6625801" y="0"/>
                </a:lnTo>
                <a:lnTo>
                  <a:pt x="6625801" y="5674095"/>
                </a:lnTo>
                <a:lnTo>
                  <a:pt x="0" y="5674095"/>
                </a:lnTo>
                <a:lnTo>
                  <a:pt x="0" y="0"/>
                </a:lnTo>
                <a:close/>
              </a:path>
            </a:pathLst>
          </a:custGeom>
          <a:blipFill rotWithShape="1">
            <a:blip r:embed="rId7">
              <a:alphaModFix/>
            </a:blip>
            <a:stretch>
              <a:fillRect b="0" l="0" r="0" t="0"/>
            </a:stretch>
          </a:blipFill>
          <a:ln>
            <a:noFill/>
          </a:ln>
        </p:spPr>
      </p:sp>
      <p:sp>
        <p:nvSpPr>
          <p:cNvPr id="226" name="Google Shape;226;p16"/>
          <p:cNvSpPr/>
          <p:nvPr/>
        </p:nvSpPr>
        <p:spPr>
          <a:xfrm>
            <a:off x="15054773" y="6502631"/>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8">
              <a:alphaModFix/>
            </a:blip>
            <a:stretch>
              <a:fillRect b="0" l="0" r="0" t="0"/>
            </a:stretch>
          </a:blipFill>
          <a:ln>
            <a:noFill/>
          </a:ln>
        </p:spPr>
      </p:sp>
      <p:grpSp>
        <p:nvGrpSpPr>
          <p:cNvPr id="227" name="Google Shape;227;p16"/>
          <p:cNvGrpSpPr/>
          <p:nvPr/>
        </p:nvGrpSpPr>
        <p:grpSpPr>
          <a:xfrm>
            <a:off x="8261973" y="-689788"/>
            <a:ext cx="2941448" cy="1946539"/>
            <a:chOff x="0" y="-143656"/>
            <a:chExt cx="3921930" cy="2595386"/>
          </a:xfrm>
        </p:grpSpPr>
        <p:grpSp>
          <p:nvGrpSpPr>
            <p:cNvPr id="228" name="Google Shape;228;p16"/>
            <p:cNvGrpSpPr/>
            <p:nvPr/>
          </p:nvGrpSpPr>
          <p:grpSpPr>
            <a:xfrm>
              <a:off x="0" y="-143656"/>
              <a:ext cx="2451428" cy="2595386"/>
              <a:chOff x="0" y="-47625"/>
              <a:chExt cx="812700" cy="860425"/>
            </a:xfrm>
          </p:grpSpPr>
          <p:sp>
            <p:nvSpPr>
              <p:cNvPr id="229" name="Google Shape;229;p16"/>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230" name="Google Shape;230;p16"/>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6"/>
            <p:cNvGrpSpPr/>
            <p:nvPr/>
          </p:nvGrpSpPr>
          <p:grpSpPr>
            <a:xfrm>
              <a:off x="735251" y="-143656"/>
              <a:ext cx="2451428" cy="2595386"/>
              <a:chOff x="0" y="-47625"/>
              <a:chExt cx="812700" cy="860425"/>
            </a:xfrm>
          </p:grpSpPr>
          <p:sp>
            <p:nvSpPr>
              <p:cNvPr id="232" name="Google Shape;232;p16"/>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233" name="Google Shape;233;p16"/>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6"/>
            <p:cNvGrpSpPr/>
            <p:nvPr/>
          </p:nvGrpSpPr>
          <p:grpSpPr>
            <a:xfrm>
              <a:off x="1470502" y="-143656"/>
              <a:ext cx="2451428" cy="2595386"/>
              <a:chOff x="0" y="-47625"/>
              <a:chExt cx="812700" cy="860425"/>
            </a:xfrm>
          </p:grpSpPr>
          <p:sp>
            <p:nvSpPr>
              <p:cNvPr id="235" name="Google Shape;235;p16"/>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236" name="Google Shape;236;p16"/>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37" name="Google Shape;237;p16"/>
          <p:cNvSpPr txBox="1"/>
          <p:nvPr/>
        </p:nvSpPr>
        <p:spPr>
          <a:xfrm>
            <a:off x="5236583" y="1465684"/>
            <a:ext cx="86439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Write your topic </a:t>
            </a:r>
            <a:endParaRPr>
              <a:latin typeface="Archivo Black"/>
              <a:ea typeface="Archivo Black"/>
              <a:cs typeface="Archivo Black"/>
              <a:sym typeface="Archivo Black"/>
            </a:endParaRPr>
          </a:p>
        </p:txBody>
      </p:sp>
      <p:pic>
        <p:nvPicPr>
          <p:cNvPr id="238" name="Google Shape;238;p16"/>
          <p:cNvPicPr preferRelativeResize="0"/>
          <p:nvPr/>
        </p:nvPicPr>
        <p:blipFill rotWithShape="1">
          <a:blip r:embed="rId9">
            <a:alphaModFix/>
          </a:blip>
          <a:srcRect b="52545" l="77376" r="0" t="0"/>
          <a:stretch/>
        </p:blipFill>
        <p:spPr>
          <a:xfrm>
            <a:off x="14150500" y="0"/>
            <a:ext cx="4137498" cy="4881701"/>
          </a:xfrm>
          <a:prstGeom prst="rect">
            <a:avLst/>
          </a:prstGeom>
          <a:noFill/>
          <a:ln>
            <a:noFill/>
          </a:ln>
        </p:spPr>
      </p:pic>
      <p:pic>
        <p:nvPicPr>
          <p:cNvPr id="239" name="Google Shape;239;p16"/>
          <p:cNvPicPr preferRelativeResize="0"/>
          <p:nvPr/>
        </p:nvPicPr>
        <p:blipFill rotWithShape="1">
          <a:blip r:embed="rId9">
            <a:alphaModFix/>
          </a:blip>
          <a:srcRect b="4444" l="38291" r="47546" t="30106"/>
          <a:stretch/>
        </p:blipFill>
        <p:spPr>
          <a:xfrm>
            <a:off x="7002925" y="3173375"/>
            <a:ext cx="2589952" cy="6733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3" name="Shape 243"/>
        <p:cNvGrpSpPr/>
        <p:nvPr/>
      </p:nvGrpSpPr>
      <p:grpSpPr>
        <a:xfrm>
          <a:off x="0" y="0"/>
          <a:ext cx="0" cy="0"/>
          <a:chOff x="0" y="0"/>
          <a:chExt cx="0" cy="0"/>
        </a:xfrm>
      </p:grpSpPr>
      <p:sp>
        <p:nvSpPr>
          <p:cNvPr id="244" name="Google Shape;244;p17"/>
          <p:cNvSpPr/>
          <p:nvPr/>
        </p:nvSpPr>
        <p:spPr>
          <a:xfrm>
            <a:off x="0" y="0"/>
            <a:ext cx="18288000" cy="10298908"/>
          </a:xfrm>
          <a:custGeom>
            <a:rect b="b" l="l" r="r" t="t"/>
            <a:pathLst>
              <a:path extrusionOk="0" h="10617431" w="18288000">
                <a:moveTo>
                  <a:pt x="0" y="0"/>
                </a:moveTo>
                <a:lnTo>
                  <a:pt x="18288000" y="0"/>
                </a:lnTo>
                <a:lnTo>
                  <a:pt x="18288000" y="10617431"/>
                </a:lnTo>
                <a:lnTo>
                  <a:pt x="0" y="10617431"/>
                </a:lnTo>
                <a:lnTo>
                  <a:pt x="0" y="0"/>
                </a:lnTo>
                <a:close/>
              </a:path>
            </a:pathLst>
          </a:custGeom>
          <a:blipFill rotWithShape="1">
            <a:blip r:embed="rId3">
              <a:alphaModFix amt="40000"/>
            </a:blip>
            <a:stretch>
              <a:fillRect b="-29043" l="0" r="0" t="-1642"/>
            </a:stretch>
          </a:blipFill>
          <a:ln>
            <a:noFill/>
          </a:ln>
        </p:spPr>
      </p:sp>
      <p:pic>
        <p:nvPicPr>
          <p:cNvPr id="245" name="Google Shape;245;p17"/>
          <p:cNvPicPr preferRelativeResize="0"/>
          <p:nvPr/>
        </p:nvPicPr>
        <p:blipFill rotWithShape="1">
          <a:blip r:embed="rId4">
            <a:alphaModFix/>
          </a:blip>
          <a:srcRect b="36" l="9" r="9599" t="9572"/>
          <a:stretch/>
        </p:blipFill>
        <p:spPr>
          <a:xfrm>
            <a:off x="8314426" y="216663"/>
            <a:ext cx="12695616" cy="9298584"/>
          </a:xfrm>
          <a:prstGeom prst="cloud">
            <a:avLst/>
          </a:prstGeom>
          <a:noFill/>
          <a:ln>
            <a:noFill/>
          </a:ln>
        </p:spPr>
      </p:pic>
      <p:sp>
        <p:nvSpPr>
          <p:cNvPr id="246" name="Google Shape;246;p17"/>
          <p:cNvSpPr txBox="1"/>
          <p:nvPr/>
        </p:nvSpPr>
        <p:spPr>
          <a:xfrm>
            <a:off x="1765925" y="3796982"/>
            <a:ext cx="7378200" cy="13854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i="0" lang="en-US" sz="9000" u="none" cap="none" strike="noStrike">
                <a:solidFill>
                  <a:srgbClr val="FFFFFF"/>
                </a:solidFill>
                <a:latin typeface="Archivo Black"/>
                <a:ea typeface="Archivo Black"/>
                <a:cs typeface="Archivo Black"/>
                <a:sym typeface="Archivo Black"/>
              </a:rPr>
              <a:t>About Us</a:t>
            </a:r>
            <a:endParaRPr>
              <a:latin typeface="Archivo Black"/>
              <a:ea typeface="Archivo Black"/>
              <a:cs typeface="Archivo Black"/>
              <a:sym typeface="Archivo Black"/>
            </a:endParaRPr>
          </a:p>
        </p:txBody>
      </p:sp>
      <p:sp>
        <p:nvSpPr>
          <p:cNvPr id="247" name="Google Shape;247;p17"/>
          <p:cNvSpPr/>
          <p:nvPr/>
        </p:nvSpPr>
        <p:spPr>
          <a:xfrm>
            <a:off x="-2207436" y="-1313753"/>
            <a:ext cx="5301065" cy="4664937"/>
          </a:xfrm>
          <a:custGeom>
            <a:rect b="b" l="l" r="r" t="t"/>
            <a:pathLst>
              <a:path extrusionOk="0" h="4664937" w="5301065">
                <a:moveTo>
                  <a:pt x="0" y="0"/>
                </a:moveTo>
                <a:lnTo>
                  <a:pt x="5301065" y="0"/>
                </a:lnTo>
                <a:lnTo>
                  <a:pt x="5301065" y="4664937"/>
                </a:lnTo>
                <a:lnTo>
                  <a:pt x="0" y="4664937"/>
                </a:lnTo>
                <a:lnTo>
                  <a:pt x="0" y="0"/>
                </a:lnTo>
                <a:close/>
              </a:path>
            </a:pathLst>
          </a:custGeom>
          <a:blipFill rotWithShape="1">
            <a:blip r:embed="rId5">
              <a:alphaModFix/>
            </a:blip>
            <a:stretch>
              <a:fillRect b="0" l="0" r="0" t="0"/>
            </a:stretch>
          </a:blipFill>
          <a:ln>
            <a:noFill/>
          </a:ln>
        </p:spPr>
      </p:sp>
      <p:sp>
        <p:nvSpPr>
          <p:cNvPr id="248" name="Google Shape;248;p17"/>
          <p:cNvSpPr/>
          <p:nvPr/>
        </p:nvSpPr>
        <p:spPr>
          <a:xfrm>
            <a:off x="443096" y="-263744"/>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sp>
        <p:nvSpPr>
          <p:cNvPr id="249" name="Google Shape;249;p17"/>
          <p:cNvSpPr txBox="1"/>
          <p:nvPr/>
        </p:nvSpPr>
        <p:spPr>
          <a:xfrm>
            <a:off x="1765925" y="5444807"/>
            <a:ext cx="5320741" cy="103568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200" u="none" cap="none" strike="noStrike">
                <a:solidFill>
                  <a:srgbClr val="FFFFFF"/>
                </a:solidFill>
                <a:latin typeface="Arial"/>
                <a:ea typeface="Arial"/>
                <a:cs typeface="Arial"/>
                <a:sym typeface="Arial"/>
              </a:rPr>
              <a:t>Elaborate on what you want to discuss. </a:t>
            </a:r>
            <a:endParaRPr/>
          </a:p>
        </p:txBody>
      </p:sp>
      <p:pic>
        <p:nvPicPr>
          <p:cNvPr id="250" name="Google Shape;250;p17"/>
          <p:cNvPicPr preferRelativeResize="0"/>
          <p:nvPr/>
        </p:nvPicPr>
        <p:blipFill rotWithShape="1">
          <a:blip r:embed="rId7">
            <a:alphaModFix/>
          </a:blip>
          <a:srcRect b="0" l="45471" r="0" t="0"/>
          <a:stretch/>
        </p:blipFill>
        <p:spPr>
          <a:xfrm>
            <a:off x="8398450" y="-70250"/>
            <a:ext cx="9972173" cy="1028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54" name="Shape 254"/>
        <p:cNvGrpSpPr/>
        <p:nvPr/>
      </p:nvGrpSpPr>
      <p:grpSpPr>
        <a:xfrm>
          <a:off x="0" y="0"/>
          <a:ext cx="0" cy="0"/>
          <a:chOff x="0" y="0"/>
          <a:chExt cx="0" cy="0"/>
        </a:xfrm>
      </p:grpSpPr>
      <p:sp>
        <p:nvSpPr>
          <p:cNvPr id="255" name="Google Shape;255;p18"/>
          <p:cNvSpPr txBox="1"/>
          <p:nvPr/>
        </p:nvSpPr>
        <p:spPr>
          <a:xfrm>
            <a:off x="5357910" y="1435925"/>
            <a:ext cx="87498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FFFFFF"/>
                </a:solidFill>
                <a:latin typeface="Archivo Black"/>
                <a:ea typeface="Archivo Black"/>
                <a:cs typeface="Archivo Black"/>
                <a:sym typeface="Archivo Black"/>
              </a:rPr>
              <a:t>Write your topic </a:t>
            </a:r>
            <a:endParaRPr>
              <a:latin typeface="Archivo Black"/>
              <a:ea typeface="Archivo Black"/>
              <a:cs typeface="Archivo Black"/>
              <a:sym typeface="Archivo Black"/>
            </a:endParaRPr>
          </a:p>
        </p:txBody>
      </p:sp>
      <p:sp>
        <p:nvSpPr>
          <p:cNvPr id="256" name="Google Shape;256;p18"/>
          <p:cNvSpPr txBox="1"/>
          <p:nvPr/>
        </p:nvSpPr>
        <p:spPr>
          <a:xfrm>
            <a:off x="7312694" y="3922588"/>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Topic One</a:t>
            </a:r>
            <a:endParaRPr/>
          </a:p>
        </p:txBody>
      </p:sp>
      <p:sp>
        <p:nvSpPr>
          <p:cNvPr id="257" name="Google Shape;257;p18"/>
          <p:cNvSpPr txBox="1"/>
          <p:nvPr/>
        </p:nvSpPr>
        <p:spPr>
          <a:xfrm>
            <a:off x="7312694" y="6915785"/>
            <a:ext cx="4032753"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Topic One</a:t>
            </a:r>
            <a:endParaRPr/>
          </a:p>
        </p:txBody>
      </p:sp>
      <p:sp>
        <p:nvSpPr>
          <p:cNvPr id="258" name="Google Shape;258;p18"/>
          <p:cNvSpPr txBox="1"/>
          <p:nvPr/>
        </p:nvSpPr>
        <p:spPr>
          <a:xfrm>
            <a:off x="7312694" y="4604145"/>
            <a:ext cx="3870752"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259" name="Google Shape;259;p18"/>
          <p:cNvSpPr txBox="1"/>
          <p:nvPr/>
        </p:nvSpPr>
        <p:spPr>
          <a:xfrm>
            <a:off x="7312694" y="7597341"/>
            <a:ext cx="3980117"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grpSp>
        <p:nvGrpSpPr>
          <p:cNvPr id="260" name="Google Shape;260;p18"/>
          <p:cNvGrpSpPr/>
          <p:nvPr/>
        </p:nvGrpSpPr>
        <p:grpSpPr>
          <a:xfrm>
            <a:off x="8261973" y="-689787"/>
            <a:ext cx="2941659" cy="1946522"/>
            <a:chOff x="0" y="-143655"/>
            <a:chExt cx="3922213" cy="2595363"/>
          </a:xfrm>
        </p:grpSpPr>
        <p:grpSp>
          <p:nvGrpSpPr>
            <p:cNvPr id="261" name="Google Shape;261;p18"/>
            <p:cNvGrpSpPr/>
            <p:nvPr/>
          </p:nvGrpSpPr>
          <p:grpSpPr>
            <a:xfrm>
              <a:off x="0" y="-143655"/>
              <a:ext cx="2451711" cy="2595363"/>
              <a:chOff x="0" y="-47625"/>
              <a:chExt cx="812800" cy="860425"/>
            </a:xfrm>
          </p:grpSpPr>
          <p:sp>
            <p:nvSpPr>
              <p:cNvPr id="262" name="Google Shape;262;p18"/>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DB1B21"/>
              </a:solidFill>
              <a:ln>
                <a:noFill/>
              </a:ln>
            </p:spPr>
          </p:sp>
          <p:sp>
            <p:nvSpPr>
              <p:cNvPr id="263" name="Google Shape;263;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18"/>
            <p:cNvGrpSpPr/>
            <p:nvPr/>
          </p:nvGrpSpPr>
          <p:grpSpPr>
            <a:xfrm>
              <a:off x="735251" y="-143655"/>
              <a:ext cx="2451711" cy="2595363"/>
              <a:chOff x="0" y="-47625"/>
              <a:chExt cx="812800" cy="860425"/>
            </a:xfrm>
          </p:grpSpPr>
          <p:sp>
            <p:nvSpPr>
              <p:cNvPr id="265" name="Google Shape;265;p18"/>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F4A20E"/>
              </a:solidFill>
              <a:ln>
                <a:noFill/>
              </a:ln>
            </p:spPr>
          </p:sp>
          <p:sp>
            <p:nvSpPr>
              <p:cNvPr id="266" name="Google Shape;266;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18"/>
            <p:cNvGrpSpPr/>
            <p:nvPr/>
          </p:nvGrpSpPr>
          <p:grpSpPr>
            <a:xfrm>
              <a:off x="1470502" y="-143655"/>
              <a:ext cx="2451711" cy="2595363"/>
              <a:chOff x="0" y="-47625"/>
              <a:chExt cx="812800" cy="860425"/>
            </a:xfrm>
          </p:grpSpPr>
          <p:sp>
            <p:nvSpPr>
              <p:cNvPr id="268" name="Google Shape;268;p18"/>
              <p:cNvSpPr/>
              <p:nvPr/>
            </p:nvSpPr>
            <p:spPr>
              <a:xfrm>
                <a:off x="0" y="0"/>
                <a:ext cx="243753" cy="812800"/>
              </a:xfrm>
              <a:custGeom>
                <a:rect b="b" l="l" r="r" t="t"/>
                <a:pathLst>
                  <a:path extrusionOk="0" h="812800" w="243753">
                    <a:moveTo>
                      <a:pt x="0" y="0"/>
                    </a:moveTo>
                    <a:lnTo>
                      <a:pt x="243753" y="0"/>
                    </a:lnTo>
                    <a:lnTo>
                      <a:pt x="243753" y="812800"/>
                    </a:lnTo>
                    <a:lnTo>
                      <a:pt x="0" y="812800"/>
                    </a:lnTo>
                    <a:lnTo>
                      <a:pt x="0" y="0"/>
                    </a:lnTo>
                  </a:path>
                </a:pathLst>
              </a:custGeom>
              <a:solidFill>
                <a:srgbClr val="0F5E22"/>
              </a:solidFill>
              <a:ln>
                <a:noFill/>
              </a:ln>
            </p:spPr>
          </p:sp>
          <p:sp>
            <p:nvSpPr>
              <p:cNvPr id="269" name="Google Shape;269;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70" name="Google Shape;270;p18"/>
          <p:cNvSpPr/>
          <p:nvPr/>
        </p:nvSpPr>
        <p:spPr>
          <a:xfrm>
            <a:off x="6496509" y="6975069"/>
            <a:ext cx="470614" cy="42122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F4A20E"/>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6496509" y="3981873"/>
            <a:ext cx="470614" cy="42122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1245157" y="6975069"/>
            <a:ext cx="470614" cy="42122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DB1B21"/>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a:off x="1245157" y="3981873"/>
            <a:ext cx="470614" cy="421228"/>
          </a:xfrm>
          <a:custGeom>
            <a:rect b="b" l="l" r="r" t="t"/>
            <a:pathLst>
              <a:path extrusionOk="0" h="11644630" w="1300988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F5E22"/>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txBox="1"/>
          <p:nvPr/>
        </p:nvSpPr>
        <p:spPr>
          <a:xfrm>
            <a:off x="2057400" y="3922588"/>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Topic One</a:t>
            </a:r>
            <a:endParaRPr/>
          </a:p>
        </p:txBody>
      </p:sp>
      <p:sp>
        <p:nvSpPr>
          <p:cNvPr id="275" name="Google Shape;275;p18"/>
          <p:cNvSpPr txBox="1"/>
          <p:nvPr/>
        </p:nvSpPr>
        <p:spPr>
          <a:xfrm>
            <a:off x="2057400" y="6915785"/>
            <a:ext cx="3870752" cy="48768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FFFFFF"/>
                </a:solidFill>
                <a:latin typeface="Arial"/>
                <a:ea typeface="Arial"/>
                <a:cs typeface="Arial"/>
                <a:sym typeface="Arial"/>
              </a:rPr>
              <a:t>Topic One</a:t>
            </a:r>
            <a:endParaRPr/>
          </a:p>
        </p:txBody>
      </p:sp>
      <p:sp>
        <p:nvSpPr>
          <p:cNvPr id="276" name="Google Shape;276;p18"/>
          <p:cNvSpPr txBox="1"/>
          <p:nvPr/>
        </p:nvSpPr>
        <p:spPr>
          <a:xfrm>
            <a:off x="2057400" y="4604145"/>
            <a:ext cx="3870752"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sp>
        <p:nvSpPr>
          <p:cNvPr id="277" name="Google Shape;277;p18"/>
          <p:cNvSpPr txBox="1"/>
          <p:nvPr/>
        </p:nvSpPr>
        <p:spPr>
          <a:xfrm>
            <a:off x="2057400" y="7597341"/>
            <a:ext cx="3980117"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FFFFFF"/>
                </a:solidFill>
                <a:latin typeface="Arial"/>
                <a:ea typeface="Arial"/>
                <a:cs typeface="Arial"/>
                <a:sym typeface="Arial"/>
              </a:rPr>
              <a:t>Elaborate on what you want to discuss. </a:t>
            </a:r>
            <a:endParaRPr/>
          </a:p>
        </p:txBody>
      </p:sp>
      <p:pic>
        <p:nvPicPr>
          <p:cNvPr id="278" name="Google Shape;278;p18"/>
          <p:cNvPicPr preferRelativeResize="0"/>
          <p:nvPr/>
        </p:nvPicPr>
        <p:blipFill rotWithShape="1">
          <a:blip r:embed="rId3">
            <a:alphaModFix/>
          </a:blip>
          <a:srcRect b="11404" l="11567" r="11313" t="11482"/>
          <a:stretch/>
        </p:blipFill>
        <p:spPr>
          <a:xfrm rot="-294519">
            <a:off x="11213960" y="2897872"/>
            <a:ext cx="11085602" cy="7128541"/>
          </a:xfrm>
          <a:prstGeom prst="cloud">
            <a:avLst/>
          </a:prstGeom>
          <a:noFill/>
          <a:ln>
            <a:noFill/>
          </a:ln>
        </p:spPr>
      </p:pic>
      <p:sp>
        <p:nvSpPr>
          <p:cNvPr id="279" name="Google Shape;279;p18"/>
          <p:cNvSpPr/>
          <p:nvPr/>
        </p:nvSpPr>
        <p:spPr>
          <a:xfrm>
            <a:off x="-1991425" y="-2332469"/>
            <a:ext cx="5301065" cy="4664937"/>
          </a:xfrm>
          <a:custGeom>
            <a:rect b="b" l="l" r="r" t="t"/>
            <a:pathLst>
              <a:path extrusionOk="0" h="4664937" w="5301065">
                <a:moveTo>
                  <a:pt x="0" y="0"/>
                </a:moveTo>
                <a:lnTo>
                  <a:pt x="5301065" y="0"/>
                </a:lnTo>
                <a:lnTo>
                  <a:pt x="5301065" y="4664938"/>
                </a:lnTo>
                <a:lnTo>
                  <a:pt x="0" y="4664938"/>
                </a:lnTo>
                <a:lnTo>
                  <a:pt x="0" y="0"/>
                </a:lnTo>
                <a:close/>
              </a:path>
            </a:pathLst>
          </a:custGeom>
          <a:blipFill rotWithShape="1">
            <a:blip r:embed="rId4">
              <a:alphaModFix/>
            </a:blip>
            <a:stretch>
              <a:fillRect b="0" l="0" r="0" t="0"/>
            </a:stretch>
          </a:blipFill>
          <a:ln>
            <a:noFill/>
          </a:ln>
        </p:spPr>
      </p:sp>
      <p:sp>
        <p:nvSpPr>
          <p:cNvPr id="280" name="Google Shape;280;p18"/>
          <p:cNvSpPr/>
          <p:nvPr/>
        </p:nvSpPr>
        <p:spPr>
          <a:xfrm>
            <a:off x="244534" y="-2057400"/>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5">
              <a:alphaModFix/>
            </a:blip>
            <a:stretch>
              <a:fillRect b="0" l="0" r="0" t="0"/>
            </a:stretch>
          </a:blipFill>
          <a:ln>
            <a:noFill/>
          </a:ln>
        </p:spPr>
      </p:sp>
      <p:sp>
        <p:nvSpPr>
          <p:cNvPr id="281" name="Google Shape;281;p18"/>
          <p:cNvSpPr/>
          <p:nvPr/>
        </p:nvSpPr>
        <p:spPr>
          <a:xfrm>
            <a:off x="15221310" y="7644966"/>
            <a:ext cx="5301065" cy="4664937"/>
          </a:xfrm>
          <a:custGeom>
            <a:rect b="b" l="l" r="r" t="t"/>
            <a:pathLst>
              <a:path extrusionOk="0" h="4664937" w="5301065">
                <a:moveTo>
                  <a:pt x="0" y="0"/>
                </a:moveTo>
                <a:lnTo>
                  <a:pt x="5301066" y="0"/>
                </a:lnTo>
                <a:lnTo>
                  <a:pt x="5301066" y="4664938"/>
                </a:lnTo>
                <a:lnTo>
                  <a:pt x="0" y="4664938"/>
                </a:lnTo>
                <a:lnTo>
                  <a:pt x="0" y="0"/>
                </a:lnTo>
                <a:close/>
              </a:path>
            </a:pathLst>
          </a:custGeom>
          <a:blipFill rotWithShape="1">
            <a:blip r:embed="rId4">
              <a:alphaModFix/>
            </a:blip>
            <a:stretch>
              <a:fillRect b="0" l="0" r="0" t="0"/>
            </a:stretch>
          </a:blipFill>
          <a:ln>
            <a:noFill/>
          </a:ln>
        </p:spPr>
      </p:sp>
      <p:sp>
        <p:nvSpPr>
          <p:cNvPr id="282" name="Google Shape;282;p18"/>
          <p:cNvSpPr/>
          <p:nvPr/>
        </p:nvSpPr>
        <p:spPr>
          <a:xfrm rot="4525980">
            <a:off x="15480534" y="7588314"/>
            <a:ext cx="3065106" cy="4114800"/>
          </a:xfrm>
          <a:custGeom>
            <a:rect b="b" l="l" r="r" t="t"/>
            <a:pathLst>
              <a:path extrusionOk="0" h="4114800" w="3065106">
                <a:moveTo>
                  <a:pt x="0" y="0"/>
                </a:moveTo>
                <a:lnTo>
                  <a:pt x="3065106" y="0"/>
                </a:lnTo>
                <a:lnTo>
                  <a:pt x="3065106" y="4114800"/>
                </a:lnTo>
                <a:lnTo>
                  <a:pt x="0" y="4114800"/>
                </a:lnTo>
                <a:lnTo>
                  <a:pt x="0" y="0"/>
                </a:lnTo>
                <a:close/>
              </a:path>
            </a:pathLst>
          </a:custGeom>
          <a:blipFill rotWithShape="1">
            <a:blip r:embed="rId6">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ed, Yellow and Green Black History Lesson Presentation">
  <a:themeElements>
    <a:clrScheme name="Office">
      <a:dk1>
        <a:srgbClr val="000000"/>
      </a:dk1>
      <a:lt1>
        <a:srgbClr val="FFFFFF"/>
      </a:lt1>
      <a:dk2>
        <a:srgbClr val="F4A20E"/>
      </a:dk2>
      <a:lt2>
        <a:srgbClr val="DB1B21"/>
      </a:lt2>
      <a:accent1>
        <a:srgbClr val="0F5E22"/>
      </a:accent1>
      <a:accent2>
        <a:srgbClr val="E3001A"/>
      </a:accent2>
      <a:accent3>
        <a:srgbClr val="FFC314"/>
      </a:accent3>
      <a:accent4>
        <a:srgbClr val="0E8440"/>
      </a:accent4>
      <a:accent5>
        <a:srgbClr val="388E3C"/>
      </a:accent5>
      <a:accent6>
        <a:srgbClr val="888888"/>
      </a:accent6>
      <a:hlink>
        <a:srgbClr val="DB1B2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