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Mirza"/>
      <p:regular r:id="rId28"/>
      <p:bold r:id="rId29"/>
    </p:embeddedFont>
    <p:embeddedFont>
      <p:font typeface="Mad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03A535-5E80-4309-919B-1965ACDBB0F2}">
  <a:tblStyle styleId="{AC03A535-5E80-4309-919B-1965ACDBB0F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irza-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irz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ada-bold.fntdata"/><Relationship Id="rId30" Type="http://schemas.openxmlformats.org/officeDocument/2006/relationships/font" Target="fonts/Mada-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1" name="Google Shape;11;p2"/>
          <p:cNvGrpSpPr/>
          <p:nvPr/>
        </p:nvGrpSpPr>
        <p:grpSpPr>
          <a:xfrm>
            <a:off x="636640" y="741610"/>
            <a:ext cx="17098049" cy="8803740"/>
            <a:chOff x="0" y="0"/>
            <a:chExt cx="4274726" cy="2201045"/>
          </a:xfrm>
        </p:grpSpPr>
        <p:sp>
          <p:nvSpPr>
            <p:cNvPr id="12" name="Google Shape;12;p2"/>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DBFF8"/>
              </a:solidFill>
              <a:prstDash val="solid"/>
              <a:round/>
              <a:headEnd len="sm" w="sm" type="none"/>
              <a:tailEnd len="sm" w="sm" type="none"/>
            </a:ln>
          </p:spPr>
        </p:sp>
        <p:sp>
          <p:nvSpPr>
            <p:cNvPr id="13" name="Google Shape;13;p2"/>
            <p:cNvSpPr txBox="1"/>
            <p:nvPr/>
          </p:nvSpPr>
          <p:spPr>
            <a:xfrm>
              <a:off x="0" y="0"/>
              <a:ext cx="812700" cy="8127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4" name="Shape 14"/>
        <p:cNvGrpSpPr/>
        <p:nvPr/>
      </p:nvGrpSpPr>
      <p:grpSpPr>
        <a:xfrm>
          <a:off x="0" y="0"/>
          <a:ext cx="0" cy="0"/>
          <a:chOff x="0" y="0"/>
          <a:chExt cx="0" cy="0"/>
        </a:xfrm>
      </p:grpSpPr>
      <p:sp>
        <p:nvSpPr>
          <p:cNvPr id="15" name="Google Shape;15;p3"/>
          <p:cNvSpPr/>
          <p:nvPr/>
        </p:nvSpPr>
        <p:spPr>
          <a:xfrm>
            <a:off x="-1452076" y="-4708639"/>
            <a:ext cx="21634384" cy="21634384"/>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 name="Google Shape;16;p3"/>
          <p:cNvGrpSpPr/>
          <p:nvPr/>
        </p:nvGrpSpPr>
        <p:grpSpPr>
          <a:xfrm>
            <a:off x="636640" y="741610"/>
            <a:ext cx="17098049" cy="8803740"/>
            <a:chOff x="0" y="0"/>
            <a:chExt cx="4274726" cy="2201045"/>
          </a:xfrm>
        </p:grpSpPr>
        <p:sp>
          <p:nvSpPr>
            <p:cNvPr id="17" name="Google Shape;17;p3"/>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73C2FB"/>
            </a:solidFill>
            <a:ln cap="flat" cmpd="sng" w="104775">
              <a:solidFill>
                <a:srgbClr val="FFFFFF"/>
              </a:solidFill>
              <a:prstDash val="solid"/>
              <a:round/>
              <a:headEnd len="sm" w="sm" type="none"/>
              <a:tailEnd len="sm" w="sm" type="none"/>
            </a:ln>
          </p:spPr>
        </p:sp>
        <p:sp>
          <p:nvSpPr>
            <p:cNvPr id="18" name="Google Shape;18;p3"/>
            <p:cNvSpPr txBox="1"/>
            <p:nvPr/>
          </p:nvSpPr>
          <p:spPr>
            <a:xfrm>
              <a:off x="0" y="0"/>
              <a:ext cx="812700" cy="8127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 name="Google Shape;19;p3"/>
          <p:cNvSpPr txBox="1"/>
          <p:nvPr>
            <p:ph type="ctrTitle"/>
          </p:nvPr>
        </p:nvSpPr>
        <p:spPr>
          <a:xfrm>
            <a:off x="1091525" y="1819700"/>
            <a:ext cx="155202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9000"/>
              <a:buNone/>
              <a:defRPr sz="9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subTitle"/>
          </p:nvPr>
        </p:nvSpPr>
        <p:spPr>
          <a:xfrm>
            <a:off x="5651225" y="34318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 name="Google Shape;21;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2">
              <a:alphaModFix/>
            </a:blip>
            <a:stretch>
              <a:fillRect b="0" l="0" r="0" t="0"/>
            </a:stretch>
          </a:blipFill>
          <a:ln>
            <a:noFill/>
          </a:ln>
        </p:spPr>
      </p:sp>
      <p:sp>
        <p:nvSpPr>
          <p:cNvPr id="24" name="Google Shape;24;p4"/>
          <p:cNvSpPr/>
          <p:nvPr/>
        </p:nvSpPr>
        <p:spPr>
          <a:xfrm>
            <a:off x="636640" y="741610"/>
            <a:ext cx="17098904" cy="8804180"/>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25" name="Google Shape;25;p4"/>
          <p:cNvSpPr txBox="1"/>
          <p:nvPr>
            <p:ph type="title"/>
          </p:nvPr>
        </p:nvSpPr>
        <p:spPr>
          <a:xfrm>
            <a:off x="963525" y="1897575"/>
            <a:ext cx="15892800" cy="1147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2"/>
              </a:buClr>
              <a:buSzPts val="9000"/>
              <a:buNone/>
              <a:defRPr sz="9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body"/>
          </p:nvPr>
        </p:nvSpPr>
        <p:spPr>
          <a:xfrm>
            <a:off x="2385500" y="35125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2">
              <a:alphaModFix/>
            </a:blip>
            <a:stretch>
              <a:fillRect b="0" l="0" r="0" t="0"/>
            </a:stretch>
          </a:blipFill>
          <a:ln>
            <a:noFill/>
          </a:ln>
        </p:spPr>
      </p:sp>
      <p:sp>
        <p:nvSpPr>
          <p:cNvPr id="30" name="Google Shape;30;p5"/>
          <p:cNvSpPr/>
          <p:nvPr/>
        </p:nvSpPr>
        <p:spPr>
          <a:xfrm>
            <a:off x="636640" y="741610"/>
            <a:ext cx="17098904" cy="8804180"/>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31" name="Google Shape;31;p5"/>
          <p:cNvSpPr txBox="1"/>
          <p:nvPr>
            <p:ph type="title"/>
          </p:nvPr>
        </p:nvSpPr>
        <p:spPr>
          <a:xfrm>
            <a:off x="1949574" y="1240500"/>
            <a:ext cx="150768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2"/>
              </a:buClr>
              <a:buSzPts val="9000"/>
              <a:buFont typeface="Calibri"/>
              <a:buNone/>
              <a:defRPr sz="9000" cap="none">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2335213" y="62412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3000"/>
              <a:buNone/>
              <a:defRPr sz="3000">
                <a:solidFill>
                  <a:srgbClr val="888888"/>
                </a:solidFill>
              </a:defRPr>
            </a:lvl1pPr>
            <a:lvl2pPr indent="-228600" lvl="1" marL="914400" algn="l">
              <a:spcBef>
                <a:spcPts val="360"/>
              </a:spcBef>
              <a:spcAft>
                <a:spcPts val="0"/>
              </a:spcAft>
              <a:buClr>
                <a:srgbClr val="888888"/>
              </a:buClr>
              <a:buSzPts val="3000"/>
              <a:buNone/>
              <a:defRPr sz="3000">
                <a:solidFill>
                  <a:srgbClr val="888888"/>
                </a:solidFill>
              </a:defRPr>
            </a:lvl2pPr>
            <a:lvl3pPr indent="-228600" lvl="2" marL="1371600" algn="l">
              <a:spcBef>
                <a:spcPts val="320"/>
              </a:spcBef>
              <a:spcAft>
                <a:spcPts val="0"/>
              </a:spcAft>
              <a:buClr>
                <a:srgbClr val="888888"/>
              </a:buClr>
              <a:buSzPts val="3000"/>
              <a:buNone/>
              <a:defRPr sz="3000">
                <a:solidFill>
                  <a:srgbClr val="888888"/>
                </a:solidFill>
              </a:defRPr>
            </a:lvl3pPr>
            <a:lvl4pPr indent="-228600" lvl="3" marL="1828800" algn="l">
              <a:spcBef>
                <a:spcPts val="280"/>
              </a:spcBef>
              <a:spcAft>
                <a:spcPts val="0"/>
              </a:spcAft>
              <a:buClr>
                <a:srgbClr val="888888"/>
              </a:buClr>
              <a:buSzPts val="3000"/>
              <a:buNone/>
              <a:defRPr sz="3000">
                <a:solidFill>
                  <a:srgbClr val="888888"/>
                </a:solidFill>
              </a:defRPr>
            </a:lvl4pPr>
            <a:lvl5pPr indent="-228600" lvl="4" marL="2286000" algn="l">
              <a:spcBef>
                <a:spcPts val="280"/>
              </a:spcBef>
              <a:spcAft>
                <a:spcPts val="0"/>
              </a:spcAft>
              <a:buClr>
                <a:srgbClr val="888888"/>
              </a:buClr>
              <a:buSzPts val="3000"/>
              <a:buNone/>
              <a:defRPr sz="3000">
                <a:solidFill>
                  <a:srgbClr val="888888"/>
                </a:solidFill>
              </a:defRPr>
            </a:lvl5pPr>
            <a:lvl6pPr indent="-228600" lvl="5" marL="2743200" algn="l">
              <a:spcBef>
                <a:spcPts val="280"/>
              </a:spcBef>
              <a:spcAft>
                <a:spcPts val="0"/>
              </a:spcAft>
              <a:buClr>
                <a:srgbClr val="888888"/>
              </a:buClr>
              <a:buSzPts val="3000"/>
              <a:buNone/>
              <a:defRPr sz="3000">
                <a:solidFill>
                  <a:srgbClr val="888888"/>
                </a:solidFill>
              </a:defRPr>
            </a:lvl6pPr>
            <a:lvl7pPr indent="-228600" lvl="6" marL="3200400" algn="l">
              <a:spcBef>
                <a:spcPts val="280"/>
              </a:spcBef>
              <a:spcAft>
                <a:spcPts val="0"/>
              </a:spcAft>
              <a:buClr>
                <a:srgbClr val="888888"/>
              </a:buClr>
              <a:buSzPts val="3000"/>
              <a:buNone/>
              <a:defRPr sz="3000">
                <a:solidFill>
                  <a:srgbClr val="888888"/>
                </a:solidFill>
              </a:defRPr>
            </a:lvl7pPr>
            <a:lvl8pPr indent="-228600" lvl="7" marL="3657600" algn="l">
              <a:spcBef>
                <a:spcPts val="280"/>
              </a:spcBef>
              <a:spcAft>
                <a:spcPts val="0"/>
              </a:spcAft>
              <a:buClr>
                <a:srgbClr val="888888"/>
              </a:buClr>
              <a:buSzPts val="3000"/>
              <a:buNone/>
              <a:defRPr sz="3000">
                <a:solidFill>
                  <a:srgbClr val="888888"/>
                </a:solidFill>
              </a:defRPr>
            </a:lvl8pPr>
            <a:lvl9pPr indent="-228600" lvl="8" marL="4114800" algn="l">
              <a:spcBef>
                <a:spcPts val="280"/>
              </a:spcBef>
              <a:spcAft>
                <a:spcPts val="0"/>
              </a:spcAft>
              <a:buClr>
                <a:srgbClr val="888888"/>
              </a:buClr>
              <a:buSzPts val="3000"/>
              <a:buNone/>
              <a:defRPr sz="3000">
                <a:solidFill>
                  <a:srgbClr val="888888"/>
                </a:solidFill>
              </a:defRPr>
            </a:lvl9pPr>
          </a:lstStyle>
          <a:p/>
        </p:txBody>
      </p:sp>
      <p:sp>
        <p:nvSpPr>
          <p:cNvPr id="33" name="Google Shape;33;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6"/>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2">
              <a:alphaModFix/>
            </a:blip>
            <a:stretch>
              <a:fillRect b="0" l="0" r="0" t="0"/>
            </a:stretch>
          </a:blipFill>
          <a:ln>
            <a:noFill/>
          </a:ln>
        </p:spPr>
      </p:sp>
      <p:sp>
        <p:nvSpPr>
          <p:cNvPr id="36" name="Google Shape;36;p6"/>
          <p:cNvSpPr/>
          <p:nvPr/>
        </p:nvSpPr>
        <p:spPr>
          <a:xfrm>
            <a:off x="636640" y="741610"/>
            <a:ext cx="17098904" cy="8804180"/>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37" name="Google Shape;37;p6"/>
          <p:cNvSpPr txBox="1"/>
          <p:nvPr>
            <p:ph type="title"/>
          </p:nvPr>
        </p:nvSpPr>
        <p:spPr>
          <a:xfrm>
            <a:off x="1193525" y="1248075"/>
            <a:ext cx="14067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2"/>
              </a:buClr>
              <a:buSzPts val="9000"/>
              <a:buNone/>
              <a:defRPr sz="9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2005425" y="38468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6"/>
          <p:cNvSpPr txBox="1"/>
          <p:nvPr>
            <p:ph idx="2" type="body"/>
          </p:nvPr>
        </p:nvSpPr>
        <p:spPr>
          <a:xfrm>
            <a:off x="8153950" y="37047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BC9C22"/>
        </a:solidFill>
      </p:bgPr>
    </p:bg>
    <p:spTree>
      <p:nvGrpSpPr>
        <p:cNvPr id="41" name="Shape 41"/>
        <p:cNvGrpSpPr/>
        <p:nvPr/>
      </p:nvGrpSpPr>
      <p:grpSpPr>
        <a:xfrm>
          <a:off x="0" y="0"/>
          <a:ext cx="0" cy="0"/>
          <a:chOff x="0" y="0"/>
          <a:chExt cx="0" cy="0"/>
        </a:xfrm>
      </p:grpSpPr>
      <p:sp>
        <p:nvSpPr>
          <p:cNvPr id="42" name="Google Shape;42;p7"/>
          <p:cNvSpPr/>
          <p:nvPr/>
        </p:nvSpPr>
        <p:spPr>
          <a:xfrm>
            <a:off x="-1452076" y="-4708639"/>
            <a:ext cx="21634384" cy="21634384"/>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 name="Google Shape;43;p7"/>
          <p:cNvGrpSpPr/>
          <p:nvPr/>
        </p:nvGrpSpPr>
        <p:grpSpPr>
          <a:xfrm>
            <a:off x="636640" y="741610"/>
            <a:ext cx="17098049" cy="8803740"/>
            <a:chOff x="0" y="0"/>
            <a:chExt cx="4274726" cy="2201045"/>
          </a:xfrm>
        </p:grpSpPr>
        <p:sp>
          <p:nvSpPr>
            <p:cNvPr id="44" name="Google Shape;44;p7"/>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DBFF8"/>
              </a:solidFill>
              <a:prstDash val="solid"/>
              <a:round/>
              <a:headEnd len="sm" w="sm" type="none"/>
              <a:tailEnd len="sm" w="sm" type="none"/>
            </a:ln>
          </p:spPr>
        </p:sp>
        <p:sp>
          <p:nvSpPr>
            <p:cNvPr id="45" name="Google Shape;45;p7"/>
            <p:cNvSpPr txBox="1"/>
            <p:nvPr/>
          </p:nvSpPr>
          <p:spPr>
            <a:xfrm>
              <a:off x="0" y="0"/>
              <a:ext cx="812700" cy="8127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 name="Google Shape;46;p7"/>
          <p:cNvSpPr txBox="1"/>
          <p:nvPr>
            <p:ph type="title"/>
          </p:nvPr>
        </p:nvSpPr>
        <p:spPr>
          <a:xfrm>
            <a:off x="9420200" y="2161450"/>
            <a:ext cx="76380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2"/>
              </a:buClr>
              <a:buSzPts val="9000"/>
              <a:buNone/>
              <a:defRPr sz="9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7"/>
          <p:cNvSpPr txBox="1"/>
          <p:nvPr>
            <p:ph idx="1" type="body"/>
          </p:nvPr>
        </p:nvSpPr>
        <p:spPr>
          <a:xfrm>
            <a:off x="9420200" y="4620950"/>
            <a:ext cx="6227700" cy="4526100"/>
          </a:xfrm>
          <a:prstGeom prst="rect">
            <a:avLst/>
          </a:prstGeom>
          <a:noFill/>
          <a:ln>
            <a:noFill/>
          </a:ln>
        </p:spPr>
        <p:txBody>
          <a:bodyPr anchorCtr="0" anchor="t" bIns="45700" lIns="91425" spcFirstLastPara="1" rIns="91425" wrap="square" tIns="45700">
            <a:normAutofit/>
          </a:bodyPr>
          <a:lstStyle>
            <a:lvl1pPr indent="-381000" lvl="0" marL="457200" rtl="0" algn="l">
              <a:spcBef>
                <a:spcPts val="560"/>
              </a:spcBef>
              <a:spcAft>
                <a:spcPts val="0"/>
              </a:spcAft>
              <a:buClr>
                <a:schemeClr val="dk1"/>
              </a:buClr>
              <a:buSzPts val="2400"/>
              <a:buChar char="•"/>
              <a:defRPr sz="2400"/>
            </a:lvl1pPr>
            <a:lvl2pPr indent="-381000" lvl="1" marL="914400" rtl="0" algn="l">
              <a:spcBef>
                <a:spcPts val="480"/>
              </a:spcBef>
              <a:spcAft>
                <a:spcPts val="0"/>
              </a:spcAft>
              <a:buClr>
                <a:schemeClr val="dk1"/>
              </a:buClr>
              <a:buSzPts val="2400"/>
              <a:buChar char="–"/>
              <a:defRPr sz="2400"/>
            </a:lvl2pPr>
            <a:lvl3pPr indent="-381000" lvl="2" marL="1371600" rtl="0" algn="l">
              <a:spcBef>
                <a:spcPts val="400"/>
              </a:spcBef>
              <a:spcAft>
                <a:spcPts val="0"/>
              </a:spcAft>
              <a:buClr>
                <a:schemeClr val="dk1"/>
              </a:buClr>
              <a:buSzPts val="2400"/>
              <a:buChar char="•"/>
              <a:defRPr/>
            </a:lvl3pPr>
            <a:lvl4pPr indent="-381000" lvl="3" marL="1828800" rtl="0" algn="l">
              <a:spcBef>
                <a:spcPts val="360"/>
              </a:spcBef>
              <a:spcAft>
                <a:spcPts val="0"/>
              </a:spcAft>
              <a:buClr>
                <a:schemeClr val="dk1"/>
              </a:buClr>
              <a:buSzPts val="2400"/>
              <a:buChar char="–"/>
              <a:defRPr sz="2400"/>
            </a:lvl4pPr>
            <a:lvl5pPr indent="-381000" lvl="4" marL="2286000" rtl="0" algn="l">
              <a:spcBef>
                <a:spcPts val="360"/>
              </a:spcBef>
              <a:spcAft>
                <a:spcPts val="0"/>
              </a:spcAft>
              <a:buClr>
                <a:schemeClr val="dk1"/>
              </a:buClr>
              <a:buSzPts val="2400"/>
              <a:buChar char="»"/>
              <a:defRPr sz="2400"/>
            </a:lvl5pPr>
            <a:lvl6pPr indent="-381000" lvl="5" marL="2743200" rtl="0" algn="l">
              <a:spcBef>
                <a:spcPts val="360"/>
              </a:spcBef>
              <a:spcAft>
                <a:spcPts val="0"/>
              </a:spcAft>
              <a:buClr>
                <a:schemeClr val="dk1"/>
              </a:buClr>
              <a:buSzPts val="2400"/>
              <a:buChar char="•"/>
              <a:defRPr sz="2400"/>
            </a:lvl6pPr>
            <a:lvl7pPr indent="-381000" lvl="6" marL="3200400" rtl="0" algn="l">
              <a:spcBef>
                <a:spcPts val="360"/>
              </a:spcBef>
              <a:spcAft>
                <a:spcPts val="0"/>
              </a:spcAft>
              <a:buClr>
                <a:schemeClr val="dk1"/>
              </a:buClr>
              <a:buSzPts val="2400"/>
              <a:buChar char="•"/>
              <a:defRPr sz="2400"/>
            </a:lvl7pPr>
            <a:lvl8pPr indent="-381000" lvl="7" marL="3657600" rtl="0" algn="l">
              <a:spcBef>
                <a:spcPts val="360"/>
              </a:spcBef>
              <a:spcAft>
                <a:spcPts val="0"/>
              </a:spcAft>
              <a:buClr>
                <a:schemeClr val="dk1"/>
              </a:buClr>
              <a:buSzPts val="2400"/>
              <a:buChar char="•"/>
              <a:defRPr sz="2400"/>
            </a:lvl8pPr>
            <a:lvl9pPr indent="-381000" lvl="8" marL="4114800" rtl="0" algn="l">
              <a:spcBef>
                <a:spcPts val="360"/>
              </a:spcBef>
              <a:spcAft>
                <a:spcPts val="0"/>
              </a:spcAft>
              <a:buClr>
                <a:schemeClr val="dk1"/>
              </a:buClr>
              <a:buSzPts val="2400"/>
              <a:buChar char="•"/>
              <a:defRPr sz="2400"/>
            </a:lvl9pPr>
          </a:lstStyle>
          <a:p/>
        </p:txBody>
      </p:sp>
      <p:sp>
        <p:nvSpPr>
          <p:cNvPr id="49" name="Google Shape;49;p7"/>
          <p:cNvSpPr/>
          <p:nvPr>
            <p:ph idx="2" type="pic"/>
          </p:nvPr>
        </p:nvSpPr>
        <p:spPr>
          <a:xfrm>
            <a:off x="1275451" y="1795175"/>
            <a:ext cx="7237500" cy="63129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rgbClr val="73C2FB"/>
        </a:solidFill>
      </p:bgPr>
    </p:bg>
    <p:spTree>
      <p:nvGrpSpPr>
        <p:cNvPr id="50" name="Shape 50"/>
        <p:cNvGrpSpPr/>
        <p:nvPr/>
      </p:nvGrpSpPr>
      <p:grpSpPr>
        <a:xfrm>
          <a:off x="0" y="0"/>
          <a:ext cx="0" cy="0"/>
          <a:chOff x="0" y="0"/>
          <a:chExt cx="0" cy="0"/>
        </a:xfrm>
      </p:grpSpPr>
      <p:grpSp>
        <p:nvGrpSpPr>
          <p:cNvPr id="51" name="Google Shape;51;p8"/>
          <p:cNvGrpSpPr/>
          <p:nvPr/>
        </p:nvGrpSpPr>
        <p:grpSpPr>
          <a:xfrm>
            <a:off x="636640" y="741610"/>
            <a:ext cx="17098049" cy="8803740"/>
            <a:chOff x="0" y="0"/>
            <a:chExt cx="4274726" cy="2201045"/>
          </a:xfrm>
        </p:grpSpPr>
        <p:sp>
          <p:nvSpPr>
            <p:cNvPr id="52" name="Google Shape;52;p8"/>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BC9C22"/>
              </a:solidFill>
              <a:prstDash val="solid"/>
              <a:round/>
              <a:headEnd len="sm" w="sm" type="none"/>
              <a:tailEnd len="sm" w="sm" type="none"/>
            </a:ln>
          </p:spPr>
        </p:sp>
        <p:sp>
          <p:nvSpPr>
            <p:cNvPr id="53" name="Google Shape;53;p8"/>
            <p:cNvSpPr txBox="1"/>
            <p:nvPr/>
          </p:nvSpPr>
          <p:spPr>
            <a:xfrm>
              <a:off x="0" y="0"/>
              <a:ext cx="812700" cy="8127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 name="Google Shape;54;p8"/>
          <p:cNvSpPr txBox="1"/>
          <p:nvPr>
            <p:ph type="title"/>
          </p:nvPr>
        </p:nvSpPr>
        <p:spPr>
          <a:xfrm>
            <a:off x="1353028" y="3743700"/>
            <a:ext cx="70266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8000"/>
              <a:buNone/>
              <a:defRPr sz="8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p:nvPr>
            <p:ph idx="2" type="pic"/>
          </p:nvPr>
        </p:nvSpPr>
        <p:spPr>
          <a:xfrm>
            <a:off x="8846406" y="1876375"/>
            <a:ext cx="8417100" cy="6312900"/>
          </a:xfrm>
          <a:prstGeom prst="rect">
            <a:avLst/>
          </a:prstGeom>
          <a:noFill/>
          <a:ln>
            <a:noFill/>
          </a:ln>
        </p:spPr>
      </p:sp>
      <p:sp>
        <p:nvSpPr>
          <p:cNvPr id="56" name="Google Shape;56;p8"/>
          <p:cNvSpPr txBox="1"/>
          <p:nvPr>
            <p:ph idx="1" type="body"/>
          </p:nvPr>
        </p:nvSpPr>
        <p:spPr>
          <a:xfrm>
            <a:off x="1529613" y="46303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Font typeface="Mada"/>
              <a:buNone/>
              <a:defRPr sz="2400">
                <a:latin typeface="Mada"/>
                <a:ea typeface="Mada"/>
                <a:cs typeface="Mada"/>
                <a:sym typeface="Mada"/>
              </a:defRPr>
            </a:lvl1pPr>
            <a:lvl2pPr indent="-228600" lvl="1" marL="914400" algn="l">
              <a:spcBef>
                <a:spcPts val="240"/>
              </a:spcBef>
              <a:spcAft>
                <a:spcPts val="0"/>
              </a:spcAft>
              <a:buClr>
                <a:schemeClr val="dk1"/>
              </a:buClr>
              <a:buSzPts val="2400"/>
              <a:buFont typeface="Mada"/>
              <a:buNone/>
              <a:defRPr sz="2400">
                <a:latin typeface="Mada"/>
                <a:ea typeface="Mada"/>
                <a:cs typeface="Mada"/>
                <a:sym typeface="Mada"/>
              </a:defRPr>
            </a:lvl2pPr>
            <a:lvl3pPr indent="-228600" lvl="2" marL="1371600" algn="l">
              <a:spcBef>
                <a:spcPts val="200"/>
              </a:spcBef>
              <a:spcAft>
                <a:spcPts val="0"/>
              </a:spcAft>
              <a:buClr>
                <a:schemeClr val="dk1"/>
              </a:buClr>
              <a:buSzPts val="2400"/>
              <a:buFont typeface="Mada"/>
              <a:buNone/>
              <a:defRPr>
                <a:latin typeface="Mada"/>
                <a:ea typeface="Mada"/>
                <a:cs typeface="Mada"/>
                <a:sym typeface="Mada"/>
              </a:defRPr>
            </a:lvl3pPr>
            <a:lvl4pPr indent="-228600" lvl="3" marL="1828800" algn="l">
              <a:spcBef>
                <a:spcPts val="180"/>
              </a:spcBef>
              <a:spcAft>
                <a:spcPts val="0"/>
              </a:spcAft>
              <a:buClr>
                <a:schemeClr val="dk1"/>
              </a:buClr>
              <a:buSzPts val="2400"/>
              <a:buFont typeface="Mada"/>
              <a:buNone/>
              <a:defRPr sz="2400">
                <a:latin typeface="Mada"/>
                <a:ea typeface="Mada"/>
                <a:cs typeface="Mada"/>
                <a:sym typeface="Mada"/>
              </a:defRPr>
            </a:lvl4pPr>
            <a:lvl5pPr indent="-228600" lvl="4" marL="2286000" algn="l">
              <a:spcBef>
                <a:spcPts val="180"/>
              </a:spcBef>
              <a:spcAft>
                <a:spcPts val="0"/>
              </a:spcAft>
              <a:buClr>
                <a:schemeClr val="dk1"/>
              </a:buClr>
              <a:buSzPts val="2400"/>
              <a:buFont typeface="Mada"/>
              <a:buNone/>
              <a:defRPr sz="2400">
                <a:latin typeface="Mada"/>
                <a:ea typeface="Mada"/>
                <a:cs typeface="Mada"/>
                <a:sym typeface="Mada"/>
              </a:defRPr>
            </a:lvl5pPr>
            <a:lvl6pPr indent="-228600" lvl="5" marL="2743200" algn="l">
              <a:spcBef>
                <a:spcPts val="180"/>
              </a:spcBef>
              <a:spcAft>
                <a:spcPts val="0"/>
              </a:spcAft>
              <a:buClr>
                <a:schemeClr val="dk1"/>
              </a:buClr>
              <a:buSzPts val="2400"/>
              <a:buFont typeface="Mada"/>
              <a:buNone/>
              <a:defRPr sz="2400">
                <a:latin typeface="Mada"/>
                <a:ea typeface="Mada"/>
                <a:cs typeface="Mada"/>
                <a:sym typeface="Mada"/>
              </a:defRPr>
            </a:lvl6pPr>
            <a:lvl7pPr indent="-228600" lvl="6" marL="3200400" algn="l">
              <a:spcBef>
                <a:spcPts val="180"/>
              </a:spcBef>
              <a:spcAft>
                <a:spcPts val="0"/>
              </a:spcAft>
              <a:buClr>
                <a:schemeClr val="dk1"/>
              </a:buClr>
              <a:buSzPts val="2400"/>
              <a:buFont typeface="Mada"/>
              <a:buNone/>
              <a:defRPr sz="2400">
                <a:latin typeface="Mada"/>
                <a:ea typeface="Mada"/>
                <a:cs typeface="Mada"/>
                <a:sym typeface="Mada"/>
              </a:defRPr>
            </a:lvl7pPr>
            <a:lvl8pPr indent="-228600" lvl="7" marL="3657600" algn="l">
              <a:spcBef>
                <a:spcPts val="180"/>
              </a:spcBef>
              <a:spcAft>
                <a:spcPts val="0"/>
              </a:spcAft>
              <a:buClr>
                <a:schemeClr val="dk1"/>
              </a:buClr>
              <a:buSzPts val="2400"/>
              <a:buFont typeface="Mada"/>
              <a:buNone/>
              <a:defRPr sz="2400">
                <a:latin typeface="Mada"/>
                <a:ea typeface="Mada"/>
                <a:cs typeface="Mada"/>
                <a:sym typeface="Mada"/>
              </a:defRPr>
            </a:lvl8pPr>
            <a:lvl9pPr indent="-228600" lvl="8" marL="4114800" algn="l">
              <a:spcBef>
                <a:spcPts val="180"/>
              </a:spcBef>
              <a:spcAft>
                <a:spcPts val="0"/>
              </a:spcAft>
              <a:buClr>
                <a:schemeClr val="dk1"/>
              </a:buClr>
              <a:buSzPts val="2400"/>
              <a:buFont typeface="Mada"/>
              <a:buNone/>
              <a:defRPr sz="2400">
                <a:latin typeface="Mada"/>
                <a:ea typeface="Mada"/>
                <a:cs typeface="Mada"/>
                <a:sym typeface="Mad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75475" y="1897563"/>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Mirza"/>
              <a:buNone/>
              <a:defRPr i="0" sz="4400" u="none" cap="none" strike="noStrike">
                <a:solidFill>
                  <a:schemeClr val="dk1"/>
                </a:solidFill>
                <a:latin typeface="Mirza"/>
                <a:ea typeface="Mirza"/>
                <a:cs typeface="Mirza"/>
                <a:sym typeface="Mirz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197450" y="32893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ada"/>
              <a:buChar char="•"/>
              <a:defRPr i="0" sz="3200" u="none" cap="none" strike="noStrike">
                <a:solidFill>
                  <a:schemeClr val="dk1"/>
                </a:solidFill>
                <a:latin typeface="Mada"/>
                <a:ea typeface="Mada"/>
                <a:cs typeface="Mada"/>
                <a:sym typeface="Mada"/>
              </a:defRPr>
            </a:lvl1pPr>
            <a:lvl2pPr indent="-406400" lvl="1" marL="914400" marR="0" rtl="0" algn="l">
              <a:spcBef>
                <a:spcPts val="560"/>
              </a:spcBef>
              <a:spcAft>
                <a:spcPts val="0"/>
              </a:spcAft>
              <a:buClr>
                <a:schemeClr val="dk1"/>
              </a:buClr>
              <a:buSzPts val="2800"/>
              <a:buFont typeface="Mada"/>
              <a:buChar char="–"/>
              <a:defRPr i="0" sz="2800" u="none" cap="none" strike="noStrike">
                <a:solidFill>
                  <a:schemeClr val="dk1"/>
                </a:solidFill>
                <a:latin typeface="Mada"/>
                <a:ea typeface="Mada"/>
                <a:cs typeface="Mada"/>
                <a:sym typeface="Mada"/>
              </a:defRPr>
            </a:lvl2pPr>
            <a:lvl3pPr indent="-381000" lvl="2" marL="1371600" marR="0" rtl="0" algn="l">
              <a:spcBef>
                <a:spcPts val="480"/>
              </a:spcBef>
              <a:spcAft>
                <a:spcPts val="0"/>
              </a:spcAft>
              <a:buClr>
                <a:schemeClr val="dk1"/>
              </a:buClr>
              <a:buSzPts val="2400"/>
              <a:buFont typeface="Mada"/>
              <a:buChar char="•"/>
              <a:defRPr i="0" sz="2400" u="none" cap="none" strike="noStrike">
                <a:solidFill>
                  <a:schemeClr val="dk1"/>
                </a:solidFill>
                <a:latin typeface="Mada"/>
                <a:ea typeface="Mada"/>
                <a:cs typeface="Mada"/>
                <a:sym typeface="Mada"/>
              </a:defRPr>
            </a:lvl3pPr>
            <a:lvl4pPr indent="-355600" lvl="3" marL="1828800" marR="0" rtl="0" algn="l">
              <a:spcBef>
                <a:spcPts val="400"/>
              </a:spcBef>
              <a:spcAft>
                <a:spcPts val="0"/>
              </a:spcAft>
              <a:buClr>
                <a:schemeClr val="dk1"/>
              </a:buClr>
              <a:buSzPts val="2000"/>
              <a:buFont typeface="Mada"/>
              <a:buChar char="–"/>
              <a:defRPr i="0" sz="2000" u="none" cap="none" strike="noStrike">
                <a:solidFill>
                  <a:schemeClr val="dk1"/>
                </a:solidFill>
                <a:latin typeface="Mada"/>
                <a:ea typeface="Mada"/>
                <a:cs typeface="Mada"/>
                <a:sym typeface="Mada"/>
              </a:defRPr>
            </a:lvl4pPr>
            <a:lvl5pPr indent="-355600" lvl="4" marL="2286000" marR="0" rtl="0" algn="l">
              <a:spcBef>
                <a:spcPts val="400"/>
              </a:spcBef>
              <a:spcAft>
                <a:spcPts val="0"/>
              </a:spcAft>
              <a:buClr>
                <a:schemeClr val="dk1"/>
              </a:buClr>
              <a:buSzPts val="2000"/>
              <a:buFont typeface="Mada"/>
              <a:buChar char="»"/>
              <a:defRPr i="0" sz="2000" u="none" cap="none" strike="noStrike">
                <a:solidFill>
                  <a:schemeClr val="dk1"/>
                </a:solidFill>
                <a:latin typeface="Mada"/>
                <a:ea typeface="Mada"/>
                <a:cs typeface="Mada"/>
                <a:sym typeface="Mada"/>
              </a:defRPr>
            </a:lvl5pPr>
            <a:lvl6pPr indent="-355600" lvl="5" marL="2743200" marR="0" rtl="0" algn="l">
              <a:spcBef>
                <a:spcPts val="400"/>
              </a:spcBef>
              <a:spcAft>
                <a:spcPts val="0"/>
              </a:spcAft>
              <a:buClr>
                <a:schemeClr val="dk1"/>
              </a:buClr>
              <a:buSzPts val="2000"/>
              <a:buFont typeface="Mada"/>
              <a:buChar char="•"/>
              <a:defRPr i="0" sz="2000" u="none" cap="none" strike="noStrike">
                <a:solidFill>
                  <a:schemeClr val="dk1"/>
                </a:solidFill>
                <a:latin typeface="Mada"/>
                <a:ea typeface="Mada"/>
                <a:cs typeface="Mada"/>
                <a:sym typeface="Mada"/>
              </a:defRPr>
            </a:lvl6pPr>
            <a:lvl7pPr indent="-355600" lvl="6" marL="3200400" marR="0" rtl="0" algn="l">
              <a:spcBef>
                <a:spcPts val="400"/>
              </a:spcBef>
              <a:spcAft>
                <a:spcPts val="0"/>
              </a:spcAft>
              <a:buClr>
                <a:schemeClr val="dk1"/>
              </a:buClr>
              <a:buSzPts val="2000"/>
              <a:buFont typeface="Mada"/>
              <a:buChar char="•"/>
              <a:defRPr i="0" sz="2000" u="none" cap="none" strike="noStrike">
                <a:solidFill>
                  <a:schemeClr val="dk1"/>
                </a:solidFill>
                <a:latin typeface="Mada"/>
                <a:ea typeface="Mada"/>
                <a:cs typeface="Mada"/>
                <a:sym typeface="Mada"/>
              </a:defRPr>
            </a:lvl7pPr>
            <a:lvl8pPr indent="-355600" lvl="7" marL="3657600" marR="0" rtl="0" algn="l">
              <a:spcBef>
                <a:spcPts val="400"/>
              </a:spcBef>
              <a:spcAft>
                <a:spcPts val="0"/>
              </a:spcAft>
              <a:buClr>
                <a:schemeClr val="dk1"/>
              </a:buClr>
              <a:buSzPts val="2000"/>
              <a:buFont typeface="Mada"/>
              <a:buChar char="•"/>
              <a:defRPr i="0" sz="2000" u="none" cap="none" strike="noStrike">
                <a:solidFill>
                  <a:schemeClr val="dk1"/>
                </a:solidFill>
                <a:latin typeface="Mada"/>
                <a:ea typeface="Mada"/>
                <a:cs typeface="Mada"/>
                <a:sym typeface="Mada"/>
              </a:defRPr>
            </a:lvl8pPr>
            <a:lvl9pPr indent="-355600" lvl="8" marL="4114800" marR="0" rtl="0" algn="l">
              <a:spcBef>
                <a:spcPts val="400"/>
              </a:spcBef>
              <a:spcAft>
                <a:spcPts val="0"/>
              </a:spcAft>
              <a:buClr>
                <a:schemeClr val="dk1"/>
              </a:buClr>
              <a:buSzPts val="2000"/>
              <a:buFont typeface="Mada"/>
              <a:buChar char="•"/>
              <a:defRPr i="0" sz="2000" u="none" cap="none" strike="noStrike">
                <a:solidFill>
                  <a:schemeClr val="dk1"/>
                </a:solidFill>
                <a:latin typeface="Mada"/>
                <a:ea typeface="Mada"/>
                <a:cs typeface="Mada"/>
                <a:sym typeface="Mada"/>
              </a:defRPr>
            </a:lvl9pPr>
          </a:lstStyle>
          <a:p/>
        </p:txBody>
      </p:sp>
      <p:sp>
        <p:nvSpPr>
          <p:cNvPr id="8" name="Google Shape;8;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8.jpg"/><Relationship Id="rId5" Type="http://schemas.openxmlformats.org/officeDocument/2006/relationships/image" Target="../media/image21.jpg"/><Relationship Id="rId6"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43.png"/><Relationship Id="rId5" Type="http://schemas.openxmlformats.org/officeDocument/2006/relationships/image" Target="../media/image48.png"/><Relationship Id="rId6" Type="http://schemas.openxmlformats.org/officeDocument/2006/relationships/image" Target="../media/image42.png"/><Relationship Id="rId7"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30.jpg"/><Relationship Id="rId9" Type="http://schemas.openxmlformats.org/officeDocument/2006/relationships/image" Target="../media/image46.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23.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20" Type="http://schemas.openxmlformats.org/officeDocument/2006/relationships/image" Target="../media/image59.png"/><Relationship Id="rId11" Type="http://schemas.openxmlformats.org/officeDocument/2006/relationships/image" Target="../media/image14.png"/><Relationship Id="rId10" Type="http://schemas.openxmlformats.org/officeDocument/2006/relationships/image" Target="../media/image25.png"/><Relationship Id="rId13" Type="http://schemas.openxmlformats.org/officeDocument/2006/relationships/image" Target="../media/image47.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40.png"/><Relationship Id="rId15" Type="http://schemas.openxmlformats.org/officeDocument/2006/relationships/image" Target="../media/image50.png"/><Relationship Id="rId14" Type="http://schemas.openxmlformats.org/officeDocument/2006/relationships/image" Target="../media/image45.png"/><Relationship Id="rId17" Type="http://schemas.openxmlformats.org/officeDocument/2006/relationships/image" Target="../media/image51.png"/><Relationship Id="rId16" Type="http://schemas.openxmlformats.org/officeDocument/2006/relationships/image" Target="../media/image55.png"/><Relationship Id="rId5" Type="http://schemas.openxmlformats.org/officeDocument/2006/relationships/image" Target="../media/image33.png"/><Relationship Id="rId19" Type="http://schemas.openxmlformats.org/officeDocument/2006/relationships/image" Target="../media/image56.png"/><Relationship Id="rId6" Type="http://schemas.openxmlformats.org/officeDocument/2006/relationships/image" Target="../media/image31.png"/><Relationship Id="rId18"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54.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9D40"/>
        </a:solidFill>
      </p:bgPr>
    </p:bg>
    <p:spTree>
      <p:nvGrpSpPr>
        <p:cNvPr id="60" name="Shape 60"/>
        <p:cNvGrpSpPr/>
        <p:nvPr/>
      </p:nvGrpSpPr>
      <p:grpSpPr>
        <a:xfrm>
          <a:off x="0" y="0"/>
          <a:ext cx="0" cy="0"/>
          <a:chOff x="0" y="0"/>
          <a:chExt cx="0" cy="0"/>
        </a:xfrm>
      </p:grpSpPr>
      <p:sp>
        <p:nvSpPr>
          <p:cNvPr id="61" name="Google Shape;61;p9"/>
          <p:cNvSpPr/>
          <p:nvPr/>
        </p:nvSpPr>
        <p:spPr>
          <a:xfrm>
            <a:off x="-1452076" y="-4708639"/>
            <a:ext cx="21634384" cy="21634384"/>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2" name="Google Shape;62;p9"/>
          <p:cNvGrpSpPr/>
          <p:nvPr/>
        </p:nvGrpSpPr>
        <p:grpSpPr>
          <a:xfrm>
            <a:off x="761440" y="736753"/>
            <a:ext cx="16848529" cy="8803779"/>
            <a:chOff x="0" y="0"/>
            <a:chExt cx="4437473" cy="2318691"/>
          </a:xfrm>
        </p:grpSpPr>
        <p:sp>
          <p:nvSpPr>
            <p:cNvPr id="63" name="Google Shape;63;p9"/>
            <p:cNvSpPr/>
            <p:nvPr/>
          </p:nvSpPr>
          <p:spPr>
            <a:xfrm>
              <a:off x="0" y="0"/>
              <a:ext cx="4437473" cy="2318691"/>
            </a:xfrm>
            <a:custGeom>
              <a:rect b="b" l="l" r="r" t="t"/>
              <a:pathLst>
                <a:path extrusionOk="0" h="2318691" w="4437473">
                  <a:moveTo>
                    <a:pt x="0" y="0"/>
                  </a:moveTo>
                  <a:lnTo>
                    <a:pt x="4437473" y="0"/>
                  </a:lnTo>
                  <a:lnTo>
                    <a:pt x="4437473" y="2318691"/>
                  </a:lnTo>
                  <a:lnTo>
                    <a:pt x="0" y="2318691"/>
                  </a:lnTo>
                  <a:lnTo>
                    <a:pt x="0" y="0"/>
                  </a:lnTo>
                </a:path>
              </a:pathLst>
            </a:custGeom>
            <a:solidFill>
              <a:srgbClr val="FFFFFF"/>
            </a:solidFill>
            <a:ln>
              <a:noFill/>
            </a:ln>
          </p:spPr>
        </p:sp>
        <p:sp>
          <p:nvSpPr>
            <p:cNvPr id="64" name="Google Shape;64;p9"/>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 name="Google Shape;65;p9"/>
          <p:cNvGrpSpPr/>
          <p:nvPr/>
        </p:nvGrpSpPr>
        <p:grpSpPr>
          <a:xfrm>
            <a:off x="636640" y="741610"/>
            <a:ext cx="17098129" cy="8803783"/>
            <a:chOff x="0" y="0"/>
            <a:chExt cx="4274726" cy="2201045"/>
          </a:xfrm>
        </p:grpSpPr>
        <p:sp>
          <p:nvSpPr>
            <p:cNvPr id="66" name="Google Shape;66;p9"/>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73C2FB"/>
            </a:solidFill>
            <a:ln cap="flat" cmpd="sng" w="104775">
              <a:solidFill>
                <a:srgbClr val="FFFFFF"/>
              </a:solidFill>
              <a:prstDash val="solid"/>
              <a:round/>
              <a:headEnd len="sm" w="sm" type="none"/>
              <a:tailEnd len="sm" w="sm" type="none"/>
            </a:ln>
          </p:spPr>
        </p:sp>
        <p:sp>
          <p:nvSpPr>
            <p:cNvPr id="67" name="Google Shape;67;p9"/>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 name="Google Shape;68;p9"/>
          <p:cNvGrpSpPr/>
          <p:nvPr/>
        </p:nvGrpSpPr>
        <p:grpSpPr>
          <a:xfrm>
            <a:off x="1142890" y="1307780"/>
            <a:ext cx="16116410" cy="7680211"/>
            <a:chOff x="0" y="0"/>
            <a:chExt cx="4029285" cy="1920140"/>
          </a:xfrm>
        </p:grpSpPr>
        <p:sp>
          <p:nvSpPr>
            <p:cNvPr id="69" name="Google Shape;69;p9"/>
            <p:cNvSpPr/>
            <p:nvPr/>
          </p:nvSpPr>
          <p:spPr>
            <a:xfrm>
              <a:off x="0" y="0"/>
              <a:ext cx="4029285" cy="1920140"/>
            </a:xfrm>
            <a:custGeom>
              <a:rect b="b" l="l" r="r" t="t"/>
              <a:pathLst>
                <a:path extrusionOk="0" h="1920140" w="4029285">
                  <a:moveTo>
                    <a:pt x="0" y="0"/>
                  </a:moveTo>
                  <a:lnTo>
                    <a:pt x="4029285" y="0"/>
                  </a:lnTo>
                  <a:lnTo>
                    <a:pt x="4029285" y="1920140"/>
                  </a:lnTo>
                  <a:lnTo>
                    <a:pt x="0" y="1920140"/>
                  </a:lnTo>
                  <a:lnTo>
                    <a:pt x="0" y="0"/>
                  </a:lnTo>
                </a:path>
              </a:pathLst>
            </a:custGeom>
            <a:solidFill>
              <a:srgbClr val="FFFFFF"/>
            </a:solidFill>
            <a:ln>
              <a:noFill/>
            </a:ln>
          </p:spPr>
        </p:sp>
        <p:sp>
          <p:nvSpPr>
            <p:cNvPr id="70" name="Google Shape;70;p9"/>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 name="Google Shape;71;p9"/>
          <p:cNvSpPr/>
          <p:nvPr/>
        </p:nvSpPr>
        <p:spPr>
          <a:xfrm>
            <a:off x="2578950" y="3646654"/>
            <a:ext cx="13130101" cy="4923788"/>
          </a:xfrm>
          <a:custGeom>
            <a:rect b="b" l="l" r="r" t="t"/>
            <a:pathLst>
              <a:path extrusionOk="0" h="4923788" w="13130101">
                <a:moveTo>
                  <a:pt x="0" y="0"/>
                </a:moveTo>
                <a:lnTo>
                  <a:pt x="13130100" y="0"/>
                </a:lnTo>
                <a:lnTo>
                  <a:pt x="13130100" y="4923788"/>
                </a:lnTo>
                <a:lnTo>
                  <a:pt x="0" y="49237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9"/>
          <p:cNvSpPr txBox="1"/>
          <p:nvPr/>
        </p:nvSpPr>
        <p:spPr>
          <a:xfrm>
            <a:off x="1882138" y="1598779"/>
            <a:ext cx="14637914" cy="2047875"/>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1999">
                <a:solidFill>
                  <a:srgbClr val="191919"/>
                </a:solidFill>
                <a:latin typeface="Mirza"/>
                <a:ea typeface="Mirza"/>
                <a:cs typeface="Mirza"/>
                <a:sym typeface="Mirza"/>
              </a:rPr>
              <a:t>Arabic Culture Thesis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8"/>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232" name="Google Shape;232;p18"/>
          <p:cNvGrpSpPr/>
          <p:nvPr/>
        </p:nvGrpSpPr>
        <p:grpSpPr>
          <a:xfrm>
            <a:off x="636640" y="736753"/>
            <a:ext cx="17098129" cy="8803783"/>
            <a:chOff x="0" y="0"/>
            <a:chExt cx="4274726" cy="2201045"/>
          </a:xfrm>
        </p:grpSpPr>
        <p:sp>
          <p:nvSpPr>
            <p:cNvPr id="233" name="Google Shape;233;p18"/>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234" name="Google Shape;234;p18"/>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35" name="Google Shape;235;p18"/>
          <p:cNvPicPr preferRelativeResize="0"/>
          <p:nvPr/>
        </p:nvPicPr>
        <p:blipFill rotWithShape="1">
          <a:blip r:embed="rId4">
            <a:alphaModFix/>
          </a:blip>
          <a:srcRect b="2204" l="12701" r="12700" t="2204"/>
          <a:stretch/>
        </p:blipFill>
        <p:spPr>
          <a:xfrm>
            <a:off x="0" y="4489373"/>
            <a:ext cx="6032500" cy="5797627"/>
          </a:xfrm>
          <a:prstGeom prst="rect">
            <a:avLst/>
          </a:prstGeom>
          <a:noFill/>
          <a:ln>
            <a:noFill/>
          </a:ln>
        </p:spPr>
      </p:pic>
      <p:pic>
        <p:nvPicPr>
          <p:cNvPr id="236" name="Google Shape;236;p18"/>
          <p:cNvPicPr preferRelativeResize="0"/>
          <p:nvPr/>
        </p:nvPicPr>
        <p:blipFill rotWithShape="1">
          <a:blip r:embed="rId5">
            <a:alphaModFix/>
          </a:blip>
          <a:srcRect b="0" l="30675" r="0" t="0"/>
          <a:stretch/>
        </p:blipFill>
        <p:spPr>
          <a:xfrm>
            <a:off x="6127750" y="4489373"/>
            <a:ext cx="6032500" cy="5797627"/>
          </a:xfrm>
          <a:prstGeom prst="rect">
            <a:avLst/>
          </a:prstGeom>
          <a:noFill/>
          <a:ln>
            <a:noFill/>
          </a:ln>
        </p:spPr>
      </p:pic>
      <p:pic>
        <p:nvPicPr>
          <p:cNvPr id="237" name="Google Shape;237;p18"/>
          <p:cNvPicPr preferRelativeResize="0"/>
          <p:nvPr/>
        </p:nvPicPr>
        <p:blipFill rotWithShape="1">
          <a:blip r:embed="rId6">
            <a:alphaModFix/>
          </a:blip>
          <a:srcRect b="0" l="0" r="30675" t="0"/>
          <a:stretch/>
        </p:blipFill>
        <p:spPr>
          <a:xfrm>
            <a:off x="12255500" y="4489373"/>
            <a:ext cx="6032500" cy="5797627"/>
          </a:xfrm>
          <a:prstGeom prst="rect">
            <a:avLst/>
          </a:prstGeom>
          <a:noFill/>
          <a:ln>
            <a:noFill/>
          </a:ln>
        </p:spPr>
      </p:pic>
      <p:sp>
        <p:nvSpPr>
          <p:cNvPr id="238" name="Google Shape;238;p18"/>
          <p:cNvSpPr txBox="1"/>
          <p:nvPr/>
        </p:nvSpPr>
        <p:spPr>
          <a:xfrm>
            <a:off x="2616965" y="2905703"/>
            <a:ext cx="13054070"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000000"/>
                </a:solidFill>
                <a:latin typeface="Arial"/>
                <a:ea typeface="Arial"/>
                <a:cs typeface="Arial"/>
                <a:sym typeface="Arial"/>
              </a:rPr>
              <a:t>What can you say about your projects? Share it here!</a:t>
            </a:r>
            <a:endParaRPr/>
          </a:p>
        </p:txBody>
      </p:sp>
      <p:sp>
        <p:nvSpPr>
          <p:cNvPr id="239" name="Google Shape;239;p18"/>
          <p:cNvSpPr txBox="1"/>
          <p:nvPr/>
        </p:nvSpPr>
        <p:spPr>
          <a:xfrm>
            <a:off x="890224" y="1107383"/>
            <a:ext cx="16507551" cy="2066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C0A34E"/>
                </a:solidFill>
                <a:latin typeface="Mirza"/>
                <a:ea typeface="Mirza"/>
                <a:cs typeface="Mirza"/>
                <a:sym typeface="Mirza"/>
              </a:rPr>
              <a:t>Gallery Image</a:t>
            </a:r>
            <a:endParaRPr/>
          </a:p>
        </p:txBody>
      </p:sp>
      <p:sp>
        <p:nvSpPr>
          <p:cNvPr id="240" name="Google Shape;240;p18"/>
          <p:cNvSpPr/>
          <p:nvPr/>
        </p:nvSpPr>
        <p:spPr>
          <a:xfrm>
            <a:off x="636640" y="736753"/>
            <a:ext cx="17098129" cy="8803783"/>
          </a:xfrm>
          <a:custGeom>
            <a:rect b="b" l="l" r="r" t="t"/>
            <a:pathLst>
              <a:path extrusionOk="0" h="2201045" w="4274726">
                <a:moveTo>
                  <a:pt x="0" y="0"/>
                </a:moveTo>
                <a:lnTo>
                  <a:pt x="4274726" y="0"/>
                </a:lnTo>
                <a:lnTo>
                  <a:pt x="4274726" y="2201045"/>
                </a:lnTo>
                <a:lnTo>
                  <a:pt x="0" y="2201045"/>
                </a:lnTo>
                <a:lnTo>
                  <a:pt x="0" y="0"/>
                </a:lnTo>
              </a:path>
            </a:pathLst>
          </a:custGeom>
          <a:solidFill>
            <a:srgbClr val="000000">
              <a:alpha val="0"/>
            </a:srgbClr>
          </a:solidFill>
          <a:ln cap="flat" cmpd="sng" w="104775">
            <a:solidFill>
              <a:srgbClr val="73C2FB"/>
            </a:solidFill>
            <a:prstDash val="solid"/>
            <a:round/>
            <a:headEnd len="sm" w="sm" type="none"/>
            <a:tailEnd len="sm" w="sm" type="none"/>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9"/>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246" name="Google Shape;246;p19"/>
          <p:cNvGrpSpPr/>
          <p:nvPr/>
        </p:nvGrpSpPr>
        <p:grpSpPr>
          <a:xfrm>
            <a:off x="636640" y="736753"/>
            <a:ext cx="17098049" cy="8803740"/>
            <a:chOff x="0" y="0"/>
            <a:chExt cx="4274726" cy="2201045"/>
          </a:xfrm>
        </p:grpSpPr>
        <p:sp>
          <p:nvSpPr>
            <p:cNvPr id="247" name="Google Shape;247;p19"/>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248" name="Google Shape;248;p19"/>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9" name="Google Shape;249;p19"/>
          <p:cNvSpPr txBox="1"/>
          <p:nvPr/>
        </p:nvSpPr>
        <p:spPr>
          <a:xfrm>
            <a:off x="1028700" y="1054792"/>
            <a:ext cx="16230600" cy="2066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C0A34E"/>
                </a:solidFill>
                <a:latin typeface="Mirza"/>
                <a:ea typeface="Mirza"/>
                <a:cs typeface="Mirza"/>
                <a:sym typeface="Mirza"/>
              </a:rPr>
              <a:t>Timeline Page</a:t>
            </a:r>
            <a:endParaRPr/>
          </a:p>
        </p:txBody>
      </p:sp>
      <p:cxnSp>
        <p:nvCxnSpPr>
          <p:cNvPr id="250" name="Google Shape;250;p19"/>
          <p:cNvCxnSpPr/>
          <p:nvPr/>
        </p:nvCxnSpPr>
        <p:spPr>
          <a:xfrm>
            <a:off x="2418694" y="6319498"/>
            <a:ext cx="12451212" cy="56213"/>
          </a:xfrm>
          <a:prstGeom prst="straightConnector1">
            <a:avLst/>
          </a:prstGeom>
          <a:noFill/>
          <a:ln cap="flat" cmpd="sng" w="47625">
            <a:solidFill>
              <a:srgbClr val="CBA05C"/>
            </a:solidFill>
            <a:prstDash val="solid"/>
            <a:round/>
            <a:headEnd len="sm" w="sm" type="none"/>
            <a:tailEnd len="sm" w="sm" type="none"/>
          </a:ln>
        </p:spPr>
      </p:cxnSp>
      <p:sp>
        <p:nvSpPr>
          <p:cNvPr id="251" name="Google Shape;251;p19"/>
          <p:cNvSpPr/>
          <p:nvPr/>
        </p:nvSpPr>
        <p:spPr>
          <a:xfrm>
            <a:off x="3679865" y="614269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73C2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8200479" y="614269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73C2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3630384" y="3371364"/>
            <a:ext cx="452577" cy="2464529"/>
          </a:xfrm>
          <a:custGeom>
            <a:rect b="b" l="l" r="r" t="t"/>
            <a:pathLst>
              <a:path extrusionOk="0" h="2464529" w="452577">
                <a:moveTo>
                  <a:pt x="0" y="0"/>
                </a:moveTo>
                <a:lnTo>
                  <a:pt x="452578" y="0"/>
                </a:lnTo>
                <a:lnTo>
                  <a:pt x="452578" y="2464529"/>
                </a:lnTo>
                <a:lnTo>
                  <a:pt x="0" y="2464529"/>
                </a:lnTo>
                <a:lnTo>
                  <a:pt x="0" y="0"/>
                </a:lnTo>
                <a:close/>
              </a:path>
            </a:pathLst>
          </a:custGeom>
          <a:blipFill rotWithShape="1">
            <a:blip r:embed="rId4">
              <a:alphaModFix/>
            </a:blip>
            <a:stretch>
              <a:fillRect b="0" l="0" r="0" t="0"/>
            </a:stretch>
          </a:blipFill>
          <a:ln>
            <a:noFill/>
          </a:ln>
        </p:spPr>
      </p:sp>
      <p:sp>
        <p:nvSpPr>
          <p:cNvPr id="254" name="Google Shape;254;p19"/>
          <p:cNvSpPr/>
          <p:nvPr/>
        </p:nvSpPr>
        <p:spPr>
          <a:xfrm>
            <a:off x="13133841" y="614269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73C2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19"/>
          <p:cNvGrpSpPr/>
          <p:nvPr/>
        </p:nvGrpSpPr>
        <p:grpSpPr>
          <a:xfrm>
            <a:off x="2334683" y="7157240"/>
            <a:ext cx="3364925" cy="1534549"/>
            <a:chOff x="0" y="0"/>
            <a:chExt cx="4486566" cy="2046065"/>
          </a:xfrm>
        </p:grpSpPr>
        <p:sp>
          <p:nvSpPr>
            <p:cNvPr id="256" name="Google Shape;256;p19"/>
            <p:cNvSpPr txBox="1"/>
            <p:nvPr/>
          </p:nvSpPr>
          <p:spPr>
            <a:xfrm>
              <a:off x="0" y="0"/>
              <a:ext cx="4486566"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a:solidFill>
                    <a:srgbClr val="000000"/>
                  </a:solidFill>
                  <a:latin typeface="Arial"/>
                  <a:ea typeface="Arial"/>
                  <a:cs typeface="Arial"/>
                  <a:sym typeface="Arial"/>
                </a:rPr>
                <a:t>Add a main point</a:t>
              </a:r>
              <a:endParaRPr/>
            </a:p>
          </p:txBody>
        </p:sp>
        <p:sp>
          <p:nvSpPr>
            <p:cNvPr id="257" name="Google Shape;257;p19"/>
            <p:cNvSpPr txBox="1"/>
            <p:nvPr/>
          </p:nvSpPr>
          <p:spPr>
            <a:xfrm>
              <a:off x="224853" y="962120"/>
              <a:ext cx="4036859"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Arial"/>
                  <a:ea typeface="Arial"/>
                  <a:cs typeface="Arial"/>
                  <a:sym typeface="Arial"/>
                </a:rPr>
                <a:t>E</a:t>
              </a:r>
              <a:r>
                <a:rPr lang="en-US" sz="2399" u="none">
                  <a:solidFill>
                    <a:srgbClr val="000000"/>
                  </a:solidFill>
                  <a:latin typeface="Arial"/>
                  <a:ea typeface="Arial"/>
                  <a:cs typeface="Arial"/>
                  <a:sym typeface="Arial"/>
                </a:rPr>
                <a:t>laborate on what you want to discuss. </a:t>
              </a:r>
              <a:endParaRPr/>
            </a:p>
          </p:txBody>
        </p:sp>
      </p:grpSp>
      <p:grpSp>
        <p:nvGrpSpPr>
          <p:cNvPr id="258" name="Google Shape;258;p19"/>
          <p:cNvGrpSpPr/>
          <p:nvPr/>
        </p:nvGrpSpPr>
        <p:grpSpPr>
          <a:xfrm>
            <a:off x="7068470" y="7157240"/>
            <a:ext cx="3364925" cy="1534549"/>
            <a:chOff x="0" y="0"/>
            <a:chExt cx="4486566" cy="2046065"/>
          </a:xfrm>
        </p:grpSpPr>
        <p:sp>
          <p:nvSpPr>
            <p:cNvPr id="259" name="Google Shape;259;p19"/>
            <p:cNvSpPr txBox="1"/>
            <p:nvPr/>
          </p:nvSpPr>
          <p:spPr>
            <a:xfrm>
              <a:off x="0" y="0"/>
              <a:ext cx="4486566"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a:solidFill>
                    <a:srgbClr val="000000"/>
                  </a:solidFill>
                  <a:latin typeface="Arial"/>
                  <a:ea typeface="Arial"/>
                  <a:cs typeface="Arial"/>
                  <a:sym typeface="Arial"/>
                </a:rPr>
                <a:t>Add a main point</a:t>
              </a:r>
              <a:endParaRPr/>
            </a:p>
          </p:txBody>
        </p:sp>
        <p:sp>
          <p:nvSpPr>
            <p:cNvPr id="260" name="Google Shape;260;p19"/>
            <p:cNvSpPr txBox="1"/>
            <p:nvPr/>
          </p:nvSpPr>
          <p:spPr>
            <a:xfrm>
              <a:off x="224853" y="962120"/>
              <a:ext cx="4036859"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Arial"/>
                  <a:ea typeface="Arial"/>
                  <a:cs typeface="Arial"/>
                  <a:sym typeface="Arial"/>
                </a:rPr>
                <a:t>E</a:t>
              </a:r>
              <a:r>
                <a:rPr lang="en-US" sz="2399" u="none">
                  <a:solidFill>
                    <a:srgbClr val="000000"/>
                  </a:solidFill>
                  <a:latin typeface="Arial"/>
                  <a:ea typeface="Arial"/>
                  <a:cs typeface="Arial"/>
                  <a:sym typeface="Arial"/>
                </a:rPr>
                <a:t>laborate on what you want to discuss. </a:t>
              </a:r>
              <a:endParaRPr/>
            </a:p>
          </p:txBody>
        </p:sp>
      </p:grpSp>
      <p:grpSp>
        <p:nvGrpSpPr>
          <p:cNvPr id="261" name="Google Shape;261;p19"/>
          <p:cNvGrpSpPr/>
          <p:nvPr/>
        </p:nvGrpSpPr>
        <p:grpSpPr>
          <a:xfrm>
            <a:off x="11804995" y="7157240"/>
            <a:ext cx="3364925" cy="1534549"/>
            <a:chOff x="0" y="0"/>
            <a:chExt cx="4486566" cy="2046065"/>
          </a:xfrm>
        </p:grpSpPr>
        <p:sp>
          <p:nvSpPr>
            <p:cNvPr id="262" name="Google Shape;262;p19"/>
            <p:cNvSpPr txBox="1"/>
            <p:nvPr/>
          </p:nvSpPr>
          <p:spPr>
            <a:xfrm>
              <a:off x="0" y="0"/>
              <a:ext cx="4486566"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a:solidFill>
                    <a:srgbClr val="000000"/>
                  </a:solidFill>
                  <a:latin typeface="Arial"/>
                  <a:ea typeface="Arial"/>
                  <a:cs typeface="Arial"/>
                  <a:sym typeface="Arial"/>
                </a:rPr>
                <a:t>Add a main point</a:t>
              </a:r>
              <a:endParaRPr/>
            </a:p>
          </p:txBody>
        </p:sp>
        <p:sp>
          <p:nvSpPr>
            <p:cNvPr id="263" name="Google Shape;263;p19"/>
            <p:cNvSpPr txBox="1"/>
            <p:nvPr/>
          </p:nvSpPr>
          <p:spPr>
            <a:xfrm>
              <a:off x="224853" y="962120"/>
              <a:ext cx="4036859" cy="10839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Arial"/>
                  <a:ea typeface="Arial"/>
                  <a:cs typeface="Arial"/>
                  <a:sym typeface="Arial"/>
                </a:rPr>
                <a:t>E</a:t>
              </a:r>
              <a:r>
                <a:rPr lang="en-US" sz="2399" u="none">
                  <a:solidFill>
                    <a:srgbClr val="000000"/>
                  </a:solidFill>
                  <a:latin typeface="Arial"/>
                  <a:ea typeface="Arial"/>
                  <a:cs typeface="Arial"/>
                  <a:sym typeface="Arial"/>
                </a:rPr>
                <a:t>laborate on what you want to discuss. </a:t>
              </a:r>
              <a:endParaRPr/>
            </a:p>
          </p:txBody>
        </p:sp>
      </p:grpSp>
      <p:sp>
        <p:nvSpPr>
          <p:cNvPr id="264" name="Google Shape;264;p19"/>
          <p:cNvSpPr/>
          <p:nvPr/>
        </p:nvSpPr>
        <p:spPr>
          <a:xfrm>
            <a:off x="6916395" y="3695687"/>
            <a:ext cx="2921784" cy="2140207"/>
          </a:xfrm>
          <a:custGeom>
            <a:rect b="b" l="l" r="r" t="t"/>
            <a:pathLst>
              <a:path extrusionOk="0" h="2140207" w="2921784">
                <a:moveTo>
                  <a:pt x="0" y="0"/>
                </a:moveTo>
                <a:lnTo>
                  <a:pt x="2921784" y="0"/>
                </a:lnTo>
                <a:lnTo>
                  <a:pt x="2921784" y="2140206"/>
                </a:lnTo>
                <a:lnTo>
                  <a:pt x="0" y="2140206"/>
                </a:lnTo>
                <a:lnTo>
                  <a:pt x="0" y="0"/>
                </a:lnTo>
                <a:close/>
              </a:path>
            </a:pathLst>
          </a:custGeom>
          <a:blipFill rotWithShape="1">
            <a:blip r:embed="rId5">
              <a:alphaModFix/>
            </a:blip>
            <a:stretch>
              <a:fillRect b="0" l="0" r="0" t="0"/>
            </a:stretch>
          </a:blipFill>
          <a:ln>
            <a:noFill/>
          </a:ln>
        </p:spPr>
      </p:sp>
      <p:sp>
        <p:nvSpPr>
          <p:cNvPr id="265" name="Google Shape;265;p19"/>
          <p:cNvSpPr/>
          <p:nvPr/>
        </p:nvSpPr>
        <p:spPr>
          <a:xfrm>
            <a:off x="13034880" y="3371364"/>
            <a:ext cx="452577" cy="2464529"/>
          </a:xfrm>
          <a:custGeom>
            <a:rect b="b" l="l" r="r" t="t"/>
            <a:pathLst>
              <a:path extrusionOk="0" h="2464529" w="452577">
                <a:moveTo>
                  <a:pt x="0" y="0"/>
                </a:moveTo>
                <a:lnTo>
                  <a:pt x="452577" y="0"/>
                </a:lnTo>
                <a:lnTo>
                  <a:pt x="452577" y="2464529"/>
                </a:lnTo>
                <a:lnTo>
                  <a:pt x="0" y="246452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C2FB"/>
        </a:solidFill>
      </p:bgPr>
    </p:bg>
    <p:spTree>
      <p:nvGrpSpPr>
        <p:cNvPr id="269" name="Shape 269"/>
        <p:cNvGrpSpPr/>
        <p:nvPr/>
      </p:nvGrpSpPr>
      <p:grpSpPr>
        <a:xfrm>
          <a:off x="0" y="0"/>
          <a:ext cx="0" cy="0"/>
          <a:chOff x="0" y="0"/>
          <a:chExt cx="0" cy="0"/>
        </a:xfrm>
      </p:grpSpPr>
      <p:sp>
        <p:nvSpPr>
          <p:cNvPr id="270" name="Google Shape;270;p20"/>
          <p:cNvSpPr/>
          <p:nvPr/>
        </p:nvSpPr>
        <p:spPr>
          <a:xfrm>
            <a:off x="-2007744" y="-6008244"/>
            <a:ext cx="22303489" cy="22303489"/>
          </a:xfrm>
          <a:custGeom>
            <a:rect b="b" l="l" r="r" t="t"/>
            <a:pathLst>
              <a:path extrusionOk="0" h="22303489" w="22303489">
                <a:moveTo>
                  <a:pt x="0" y="0"/>
                </a:moveTo>
                <a:lnTo>
                  <a:pt x="22303488" y="0"/>
                </a:lnTo>
                <a:lnTo>
                  <a:pt x="22303488" y="22303488"/>
                </a:lnTo>
                <a:lnTo>
                  <a:pt x="0" y="22303488"/>
                </a:lnTo>
                <a:lnTo>
                  <a:pt x="0" y="0"/>
                </a:lnTo>
                <a:close/>
              </a:path>
            </a:pathLst>
          </a:custGeom>
          <a:blipFill rotWithShape="1">
            <a:blip r:embed="rId3">
              <a:alphaModFix/>
            </a:blip>
            <a:stretch>
              <a:fillRect b="0" l="0" r="0" t="0"/>
            </a:stretch>
          </a:blipFill>
          <a:ln>
            <a:noFill/>
          </a:ln>
        </p:spPr>
      </p:sp>
      <p:grpSp>
        <p:nvGrpSpPr>
          <p:cNvPr id="271" name="Google Shape;271;p20"/>
          <p:cNvGrpSpPr/>
          <p:nvPr/>
        </p:nvGrpSpPr>
        <p:grpSpPr>
          <a:xfrm>
            <a:off x="636640" y="741610"/>
            <a:ext cx="17098129" cy="8803783"/>
            <a:chOff x="0" y="0"/>
            <a:chExt cx="4274726" cy="2201045"/>
          </a:xfrm>
        </p:grpSpPr>
        <p:sp>
          <p:nvSpPr>
            <p:cNvPr id="272" name="Google Shape;272;p20"/>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BC9C22"/>
              </a:solidFill>
              <a:prstDash val="solid"/>
              <a:round/>
              <a:headEnd len="sm" w="sm" type="none"/>
              <a:tailEnd len="sm" w="sm" type="none"/>
            </a:ln>
          </p:spPr>
        </p:sp>
        <p:sp>
          <p:nvSpPr>
            <p:cNvPr id="273" name="Google Shape;273;p20"/>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4" name="Google Shape;274;p20"/>
          <p:cNvSpPr txBox="1"/>
          <p:nvPr/>
        </p:nvSpPr>
        <p:spPr>
          <a:xfrm>
            <a:off x="1028700" y="997642"/>
            <a:ext cx="16230600" cy="2066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C0A34E"/>
                </a:solidFill>
                <a:latin typeface="Mirza"/>
                <a:ea typeface="Mirza"/>
                <a:cs typeface="Mirza"/>
                <a:sym typeface="Mirza"/>
              </a:rPr>
              <a:t>Team Members Page</a:t>
            </a:r>
            <a:endParaRPr/>
          </a:p>
        </p:txBody>
      </p:sp>
      <p:sp>
        <p:nvSpPr>
          <p:cNvPr id="275" name="Google Shape;275;p20"/>
          <p:cNvSpPr txBox="1"/>
          <p:nvPr/>
        </p:nvSpPr>
        <p:spPr>
          <a:xfrm>
            <a:off x="3087066" y="2813742"/>
            <a:ext cx="123225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Elaborate on what you want to discuss. </a:t>
            </a:r>
            <a:endParaRPr/>
          </a:p>
        </p:txBody>
      </p:sp>
      <p:grpSp>
        <p:nvGrpSpPr>
          <p:cNvPr id="276" name="Google Shape;276;p20"/>
          <p:cNvGrpSpPr/>
          <p:nvPr/>
        </p:nvGrpSpPr>
        <p:grpSpPr>
          <a:xfrm>
            <a:off x="2443942" y="7239698"/>
            <a:ext cx="2429727" cy="864885"/>
            <a:chOff x="0" y="0"/>
            <a:chExt cx="3239636" cy="1153180"/>
          </a:xfrm>
        </p:grpSpPr>
        <p:sp>
          <p:nvSpPr>
            <p:cNvPr id="277" name="Google Shape;277;p20"/>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 Name</a:t>
              </a:r>
              <a:endParaRPr/>
            </a:p>
          </p:txBody>
        </p:sp>
        <p:sp>
          <p:nvSpPr>
            <p:cNvPr id="278" name="Google Shape;278;p20"/>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Title or Position</a:t>
              </a:r>
              <a:endParaRPr/>
            </a:p>
          </p:txBody>
        </p:sp>
      </p:grpSp>
      <p:grpSp>
        <p:nvGrpSpPr>
          <p:cNvPr id="279" name="Google Shape;279;p20"/>
          <p:cNvGrpSpPr/>
          <p:nvPr/>
        </p:nvGrpSpPr>
        <p:grpSpPr>
          <a:xfrm>
            <a:off x="6100738" y="7239698"/>
            <a:ext cx="2429727" cy="864885"/>
            <a:chOff x="0" y="0"/>
            <a:chExt cx="3239636" cy="1153180"/>
          </a:xfrm>
        </p:grpSpPr>
        <p:sp>
          <p:nvSpPr>
            <p:cNvPr id="280" name="Google Shape;280;p20"/>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 Name</a:t>
              </a:r>
              <a:endParaRPr/>
            </a:p>
          </p:txBody>
        </p:sp>
        <p:sp>
          <p:nvSpPr>
            <p:cNvPr id="281" name="Google Shape;281;p20"/>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Title or Position</a:t>
              </a:r>
              <a:endParaRPr/>
            </a:p>
          </p:txBody>
        </p:sp>
      </p:grpSp>
      <p:grpSp>
        <p:nvGrpSpPr>
          <p:cNvPr id="282" name="Google Shape;282;p20"/>
          <p:cNvGrpSpPr/>
          <p:nvPr/>
        </p:nvGrpSpPr>
        <p:grpSpPr>
          <a:xfrm>
            <a:off x="9757534" y="7239698"/>
            <a:ext cx="2429727" cy="864885"/>
            <a:chOff x="0" y="0"/>
            <a:chExt cx="3239636" cy="1153180"/>
          </a:xfrm>
        </p:grpSpPr>
        <p:sp>
          <p:nvSpPr>
            <p:cNvPr id="283" name="Google Shape;283;p20"/>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 Name</a:t>
              </a:r>
              <a:endParaRPr/>
            </a:p>
          </p:txBody>
        </p:sp>
        <p:sp>
          <p:nvSpPr>
            <p:cNvPr id="284" name="Google Shape;284;p20"/>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Title or Position</a:t>
              </a:r>
              <a:endParaRPr/>
            </a:p>
          </p:txBody>
        </p:sp>
      </p:grpSp>
      <p:grpSp>
        <p:nvGrpSpPr>
          <p:cNvPr id="285" name="Google Shape;285;p20"/>
          <p:cNvGrpSpPr/>
          <p:nvPr/>
        </p:nvGrpSpPr>
        <p:grpSpPr>
          <a:xfrm>
            <a:off x="13415987" y="7228230"/>
            <a:ext cx="2429727" cy="864885"/>
            <a:chOff x="0" y="0"/>
            <a:chExt cx="3239636" cy="1153180"/>
          </a:xfrm>
        </p:grpSpPr>
        <p:sp>
          <p:nvSpPr>
            <p:cNvPr id="286" name="Google Shape;286;p20"/>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 Name</a:t>
              </a:r>
              <a:endParaRPr/>
            </a:p>
          </p:txBody>
        </p:sp>
        <p:sp>
          <p:nvSpPr>
            <p:cNvPr id="287" name="Google Shape;287;p20"/>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191919"/>
                  </a:solidFill>
                  <a:latin typeface="Arial"/>
                  <a:ea typeface="Arial"/>
                  <a:cs typeface="Arial"/>
                  <a:sym typeface="Arial"/>
                </a:rPr>
                <a:t>Title or Position</a:t>
              </a:r>
              <a:endParaRPr/>
            </a:p>
          </p:txBody>
        </p:sp>
      </p:grpSp>
      <p:pic>
        <p:nvPicPr>
          <p:cNvPr id="288" name="Google Shape;288;p20"/>
          <p:cNvPicPr preferRelativeResize="0"/>
          <p:nvPr/>
        </p:nvPicPr>
        <p:blipFill>
          <a:blip r:embed="rId4">
            <a:alphaModFix/>
          </a:blip>
          <a:stretch>
            <a:fillRect/>
          </a:stretch>
        </p:blipFill>
        <p:spPr>
          <a:xfrm>
            <a:off x="2448537" y="4277688"/>
            <a:ext cx="2420526" cy="2420526"/>
          </a:xfrm>
          <a:prstGeom prst="rect">
            <a:avLst/>
          </a:prstGeom>
          <a:noFill/>
          <a:ln>
            <a:noFill/>
          </a:ln>
        </p:spPr>
      </p:pic>
      <p:pic>
        <p:nvPicPr>
          <p:cNvPr id="289" name="Google Shape;289;p20"/>
          <p:cNvPicPr preferRelativeResize="0"/>
          <p:nvPr/>
        </p:nvPicPr>
        <p:blipFill>
          <a:blip r:embed="rId5">
            <a:alphaModFix/>
          </a:blip>
          <a:stretch>
            <a:fillRect/>
          </a:stretch>
        </p:blipFill>
        <p:spPr>
          <a:xfrm>
            <a:off x="6105354" y="4211054"/>
            <a:ext cx="2420526" cy="2420526"/>
          </a:xfrm>
          <a:prstGeom prst="rect">
            <a:avLst/>
          </a:prstGeom>
          <a:noFill/>
          <a:ln>
            <a:noFill/>
          </a:ln>
        </p:spPr>
      </p:pic>
      <p:pic>
        <p:nvPicPr>
          <p:cNvPr id="290" name="Google Shape;290;p20"/>
          <p:cNvPicPr preferRelativeResize="0"/>
          <p:nvPr/>
        </p:nvPicPr>
        <p:blipFill>
          <a:blip r:embed="rId6">
            <a:alphaModFix/>
          </a:blip>
          <a:stretch>
            <a:fillRect/>
          </a:stretch>
        </p:blipFill>
        <p:spPr>
          <a:xfrm>
            <a:off x="9766720" y="4277695"/>
            <a:ext cx="2420526" cy="2420526"/>
          </a:xfrm>
          <a:prstGeom prst="rect">
            <a:avLst/>
          </a:prstGeom>
          <a:noFill/>
          <a:ln>
            <a:noFill/>
          </a:ln>
        </p:spPr>
      </p:pic>
      <p:pic>
        <p:nvPicPr>
          <p:cNvPr id="291" name="Google Shape;291;p20"/>
          <p:cNvPicPr preferRelativeResize="0"/>
          <p:nvPr/>
        </p:nvPicPr>
        <p:blipFill>
          <a:blip r:embed="rId7">
            <a:alphaModFix/>
          </a:blip>
          <a:stretch>
            <a:fillRect/>
          </a:stretch>
        </p:blipFill>
        <p:spPr>
          <a:xfrm>
            <a:off x="13428099" y="4211062"/>
            <a:ext cx="2420526" cy="2420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C2FB"/>
        </a:solidFill>
      </p:bgPr>
    </p:bg>
    <p:spTree>
      <p:nvGrpSpPr>
        <p:cNvPr id="295" name="Shape 295"/>
        <p:cNvGrpSpPr/>
        <p:nvPr/>
      </p:nvGrpSpPr>
      <p:grpSpPr>
        <a:xfrm>
          <a:off x="0" y="0"/>
          <a:ext cx="0" cy="0"/>
          <a:chOff x="0" y="0"/>
          <a:chExt cx="0" cy="0"/>
        </a:xfrm>
      </p:grpSpPr>
      <p:sp>
        <p:nvSpPr>
          <p:cNvPr id="296" name="Google Shape;296;p21"/>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297" name="Google Shape;297;p21"/>
          <p:cNvGrpSpPr/>
          <p:nvPr/>
        </p:nvGrpSpPr>
        <p:grpSpPr>
          <a:xfrm>
            <a:off x="636640" y="741610"/>
            <a:ext cx="17098129" cy="8803783"/>
            <a:chOff x="0" y="0"/>
            <a:chExt cx="4274726" cy="2201045"/>
          </a:xfrm>
        </p:grpSpPr>
        <p:sp>
          <p:nvSpPr>
            <p:cNvPr id="298" name="Google Shape;298;p21"/>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73C2FB"/>
            </a:solidFill>
            <a:ln cap="flat" cmpd="sng" w="104775">
              <a:solidFill>
                <a:srgbClr val="FFFFFF"/>
              </a:solidFill>
              <a:prstDash val="solid"/>
              <a:round/>
              <a:headEnd len="sm" w="sm" type="none"/>
              <a:tailEnd len="sm" w="sm" type="none"/>
            </a:ln>
          </p:spPr>
        </p:sp>
        <p:sp>
          <p:nvSpPr>
            <p:cNvPr id="299" name="Google Shape;299;p21"/>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0" name="Google Shape;300;p21"/>
          <p:cNvSpPr/>
          <p:nvPr/>
        </p:nvSpPr>
        <p:spPr>
          <a:xfrm>
            <a:off x="-517667" y="-1234962"/>
            <a:ext cx="10703613" cy="11521962"/>
          </a:xfrm>
          <a:custGeom>
            <a:rect b="b" l="l" r="r" t="t"/>
            <a:pathLst>
              <a:path extrusionOk="0" h="11521962" w="10703613">
                <a:moveTo>
                  <a:pt x="0" y="0"/>
                </a:moveTo>
                <a:lnTo>
                  <a:pt x="10703613" y="0"/>
                </a:lnTo>
                <a:lnTo>
                  <a:pt x="10703613" y="11521962"/>
                </a:lnTo>
                <a:lnTo>
                  <a:pt x="0" y="11521962"/>
                </a:lnTo>
                <a:lnTo>
                  <a:pt x="0" y="0"/>
                </a:lnTo>
                <a:close/>
              </a:path>
            </a:pathLst>
          </a:custGeom>
          <a:blipFill rotWithShape="1">
            <a:blip r:embed="rId4">
              <a:alphaModFix/>
            </a:blip>
            <a:stretch>
              <a:fillRect b="0" l="0" r="-43523" t="0"/>
            </a:stretch>
          </a:blipFill>
          <a:ln>
            <a:noFill/>
          </a:ln>
        </p:spPr>
      </p:sp>
      <p:sp>
        <p:nvSpPr>
          <p:cNvPr id="301" name="Google Shape;301;p21"/>
          <p:cNvSpPr txBox="1"/>
          <p:nvPr/>
        </p:nvSpPr>
        <p:spPr>
          <a:xfrm>
            <a:off x="9760755" y="3800075"/>
            <a:ext cx="7162062" cy="2107701"/>
          </a:xfrm>
          <a:prstGeom prst="rect">
            <a:avLst/>
          </a:prstGeom>
          <a:noFill/>
          <a:ln>
            <a:noFill/>
          </a:ln>
        </p:spPr>
        <p:txBody>
          <a:bodyPr anchorCtr="0" anchor="t" bIns="0" lIns="0" spcFirstLastPara="1" rIns="0" wrap="square" tIns="0">
            <a:spAutoFit/>
          </a:bodyPr>
          <a:lstStyle/>
          <a:p>
            <a:pPr indent="0" lvl="0" marL="0" marR="0" rtl="0" algn="l">
              <a:lnSpc>
                <a:spcPct val="99000"/>
              </a:lnSpc>
              <a:spcBef>
                <a:spcPts val="0"/>
              </a:spcBef>
              <a:spcAft>
                <a:spcPts val="0"/>
              </a:spcAft>
              <a:buNone/>
            </a:pPr>
            <a:r>
              <a:rPr lang="en-US" sz="7600">
                <a:solidFill>
                  <a:srgbClr val="FFFFFF"/>
                </a:solidFill>
                <a:latin typeface="Mirza"/>
                <a:ea typeface="Mirza"/>
                <a:cs typeface="Mirza"/>
                <a:sym typeface="Mirza"/>
              </a:rPr>
              <a:t>A picture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p22"/>
          <p:cNvGrpSpPr/>
          <p:nvPr/>
        </p:nvGrpSpPr>
        <p:grpSpPr>
          <a:xfrm>
            <a:off x="-2007744" y="-6013102"/>
            <a:ext cx="22303489" cy="22303489"/>
            <a:chOff x="0" y="0"/>
            <a:chExt cx="29737985" cy="29737985"/>
          </a:xfrm>
        </p:grpSpPr>
        <p:sp>
          <p:nvSpPr>
            <p:cNvPr id="307" name="Google Shape;307;p22"/>
            <p:cNvSpPr/>
            <p:nvPr/>
          </p:nvSpPr>
          <p:spPr>
            <a:xfrm>
              <a:off x="0" y="0"/>
              <a:ext cx="29737985" cy="29737985"/>
            </a:xfrm>
            <a:custGeom>
              <a:rect b="b" l="l" r="r" t="t"/>
              <a:pathLst>
                <a:path extrusionOk="0" h="29737985" w="29737985">
                  <a:moveTo>
                    <a:pt x="0" y="0"/>
                  </a:moveTo>
                  <a:lnTo>
                    <a:pt x="29737985" y="0"/>
                  </a:lnTo>
                  <a:lnTo>
                    <a:pt x="29737985" y="29737985"/>
                  </a:lnTo>
                  <a:lnTo>
                    <a:pt x="0" y="29737985"/>
                  </a:lnTo>
                  <a:lnTo>
                    <a:pt x="0" y="0"/>
                  </a:lnTo>
                  <a:close/>
                </a:path>
              </a:pathLst>
            </a:custGeom>
            <a:blipFill rotWithShape="1">
              <a:blip r:embed="rId3">
                <a:alphaModFix/>
              </a:blip>
              <a:stretch>
                <a:fillRect b="0" l="0" r="0" t="0"/>
              </a:stretch>
            </a:blipFill>
            <a:ln>
              <a:noFill/>
            </a:ln>
          </p:spPr>
        </p:sp>
        <p:grpSp>
          <p:nvGrpSpPr>
            <p:cNvPr id="308" name="Google Shape;308;p22"/>
            <p:cNvGrpSpPr/>
            <p:nvPr/>
          </p:nvGrpSpPr>
          <p:grpSpPr>
            <a:xfrm>
              <a:off x="3525845" y="9006283"/>
              <a:ext cx="22797506" cy="11738377"/>
              <a:chOff x="0" y="0"/>
              <a:chExt cx="4274726" cy="2201045"/>
            </a:xfrm>
          </p:grpSpPr>
          <p:sp>
            <p:nvSpPr>
              <p:cNvPr id="309" name="Google Shape;309;p22"/>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310" name="Google Shape;310;p22"/>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11" name="Google Shape;311;p22"/>
          <p:cNvSpPr txBox="1"/>
          <p:nvPr/>
        </p:nvSpPr>
        <p:spPr>
          <a:xfrm>
            <a:off x="8252977" y="3528569"/>
            <a:ext cx="7378075" cy="2066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C0A34E"/>
                </a:solidFill>
                <a:latin typeface="Mirza"/>
                <a:ea typeface="Mirza"/>
                <a:cs typeface="Mirza"/>
                <a:sym typeface="Mirza"/>
              </a:rPr>
              <a:t>Our Projects </a:t>
            </a:r>
            <a:endParaRPr/>
          </a:p>
        </p:txBody>
      </p:sp>
      <p:sp>
        <p:nvSpPr>
          <p:cNvPr id="312" name="Google Shape;312;p22"/>
          <p:cNvSpPr txBox="1"/>
          <p:nvPr/>
        </p:nvSpPr>
        <p:spPr>
          <a:xfrm>
            <a:off x="8468231" y="5404994"/>
            <a:ext cx="5734200" cy="1132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000000"/>
                </a:solidFill>
                <a:latin typeface="Arial"/>
                <a:ea typeface="Arial"/>
                <a:cs typeface="Arial"/>
                <a:sym typeface="Arial"/>
              </a:rPr>
              <a:t>Elaborate on what you </a:t>
            </a:r>
            <a:endParaRPr sz="3200" u="non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lang="en-US" sz="3200" u="none">
                <a:solidFill>
                  <a:srgbClr val="000000"/>
                </a:solidFill>
                <a:latin typeface="Arial"/>
                <a:ea typeface="Arial"/>
                <a:cs typeface="Arial"/>
                <a:sym typeface="Arial"/>
              </a:rPr>
              <a:t>want to discuss. </a:t>
            </a:r>
            <a:endParaRPr/>
          </a:p>
        </p:txBody>
      </p:sp>
      <p:sp>
        <p:nvSpPr>
          <p:cNvPr id="313" name="Google Shape;313;p22"/>
          <p:cNvSpPr/>
          <p:nvPr/>
        </p:nvSpPr>
        <p:spPr>
          <a:xfrm>
            <a:off x="8252977" y="766547"/>
            <a:ext cx="1185152" cy="2655802"/>
          </a:xfrm>
          <a:custGeom>
            <a:rect b="b" l="l" r="r" t="t"/>
            <a:pathLst>
              <a:path extrusionOk="0" h="2655802" w="1185152">
                <a:moveTo>
                  <a:pt x="0" y="0"/>
                </a:moveTo>
                <a:lnTo>
                  <a:pt x="1185152" y="0"/>
                </a:lnTo>
                <a:lnTo>
                  <a:pt x="1185152" y="2655802"/>
                </a:lnTo>
                <a:lnTo>
                  <a:pt x="0" y="2655802"/>
                </a:lnTo>
                <a:lnTo>
                  <a:pt x="0" y="0"/>
                </a:lnTo>
                <a:close/>
              </a:path>
            </a:pathLst>
          </a:custGeom>
          <a:blipFill rotWithShape="1">
            <a:blip r:embed="rId4">
              <a:alphaModFix/>
            </a:blip>
            <a:stretch>
              <a:fillRect b="0" l="0" r="0" t="0"/>
            </a:stretch>
          </a:blipFill>
          <a:ln>
            <a:noFill/>
          </a:ln>
        </p:spPr>
      </p:sp>
      <p:sp>
        <p:nvSpPr>
          <p:cNvPr id="314" name="Google Shape;314;p22"/>
          <p:cNvSpPr/>
          <p:nvPr/>
        </p:nvSpPr>
        <p:spPr>
          <a:xfrm>
            <a:off x="14701798" y="5937124"/>
            <a:ext cx="1858507" cy="3078273"/>
          </a:xfrm>
          <a:custGeom>
            <a:rect b="b" l="l" r="r" t="t"/>
            <a:pathLst>
              <a:path extrusionOk="0" h="3078273" w="1858507">
                <a:moveTo>
                  <a:pt x="0" y="0"/>
                </a:moveTo>
                <a:lnTo>
                  <a:pt x="1858508" y="0"/>
                </a:lnTo>
                <a:lnTo>
                  <a:pt x="1858508" y="3078273"/>
                </a:lnTo>
                <a:lnTo>
                  <a:pt x="0" y="3078273"/>
                </a:lnTo>
                <a:lnTo>
                  <a:pt x="0" y="0"/>
                </a:lnTo>
                <a:close/>
              </a:path>
            </a:pathLst>
          </a:custGeom>
          <a:blipFill rotWithShape="1">
            <a:blip r:embed="rId5">
              <a:alphaModFix/>
            </a:blip>
            <a:stretch>
              <a:fillRect b="0" l="0" r="0" t="0"/>
            </a:stretch>
          </a:blipFill>
          <a:ln>
            <a:noFill/>
          </a:ln>
        </p:spPr>
      </p:sp>
      <p:pic>
        <p:nvPicPr>
          <p:cNvPr id="315" name="Google Shape;315;p22"/>
          <p:cNvPicPr preferRelativeResize="0"/>
          <p:nvPr/>
        </p:nvPicPr>
        <p:blipFill>
          <a:blip r:embed="rId6">
            <a:alphaModFix/>
          </a:blip>
          <a:stretch>
            <a:fillRect/>
          </a:stretch>
        </p:blipFill>
        <p:spPr>
          <a:xfrm>
            <a:off x="686675" y="766550"/>
            <a:ext cx="6746649" cy="87241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grpSp>
        <p:nvGrpSpPr>
          <p:cNvPr id="320" name="Google Shape;320;p23"/>
          <p:cNvGrpSpPr/>
          <p:nvPr/>
        </p:nvGrpSpPr>
        <p:grpSpPr>
          <a:xfrm>
            <a:off x="-2007744" y="-6013102"/>
            <a:ext cx="22303489" cy="22303489"/>
            <a:chOff x="0" y="0"/>
            <a:chExt cx="29737985" cy="29737985"/>
          </a:xfrm>
        </p:grpSpPr>
        <p:sp>
          <p:nvSpPr>
            <p:cNvPr id="321" name="Google Shape;321;p23"/>
            <p:cNvSpPr/>
            <p:nvPr/>
          </p:nvSpPr>
          <p:spPr>
            <a:xfrm>
              <a:off x="0" y="0"/>
              <a:ext cx="29737985" cy="29737985"/>
            </a:xfrm>
            <a:custGeom>
              <a:rect b="b" l="l" r="r" t="t"/>
              <a:pathLst>
                <a:path extrusionOk="0" h="29737985" w="29737985">
                  <a:moveTo>
                    <a:pt x="0" y="0"/>
                  </a:moveTo>
                  <a:lnTo>
                    <a:pt x="29737985" y="0"/>
                  </a:lnTo>
                  <a:lnTo>
                    <a:pt x="29737985" y="29737985"/>
                  </a:lnTo>
                  <a:lnTo>
                    <a:pt x="0" y="29737985"/>
                  </a:lnTo>
                  <a:lnTo>
                    <a:pt x="0" y="0"/>
                  </a:lnTo>
                  <a:close/>
                </a:path>
              </a:pathLst>
            </a:custGeom>
            <a:blipFill rotWithShape="1">
              <a:blip r:embed="rId3">
                <a:alphaModFix/>
              </a:blip>
              <a:stretch>
                <a:fillRect b="0" l="0" r="0" t="0"/>
              </a:stretch>
            </a:blipFill>
            <a:ln>
              <a:noFill/>
            </a:ln>
          </p:spPr>
        </p:sp>
        <p:grpSp>
          <p:nvGrpSpPr>
            <p:cNvPr id="322" name="Google Shape;322;p23"/>
            <p:cNvGrpSpPr/>
            <p:nvPr/>
          </p:nvGrpSpPr>
          <p:grpSpPr>
            <a:xfrm>
              <a:off x="3525845" y="9006283"/>
              <a:ext cx="22797506" cy="11738377"/>
              <a:chOff x="0" y="0"/>
              <a:chExt cx="4274726" cy="2201045"/>
            </a:xfrm>
          </p:grpSpPr>
          <p:sp>
            <p:nvSpPr>
              <p:cNvPr id="323" name="Google Shape;323;p23"/>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324" name="Google Shape;324;p23"/>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25" name="Google Shape;325;p23"/>
          <p:cNvSpPr txBox="1"/>
          <p:nvPr/>
        </p:nvSpPr>
        <p:spPr>
          <a:xfrm>
            <a:off x="4125178" y="1120059"/>
            <a:ext cx="10465117" cy="2066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C0A34E"/>
                </a:solidFill>
                <a:latin typeface="Mirza"/>
                <a:ea typeface="Mirza"/>
                <a:cs typeface="Mirza"/>
                <a:sym typeface="Mirza"/>
              </a:rPr>
              <a:t>Write Your Topic</a:t>
            </a:r>
            <a:endParaRPr/>
          </a:p>
        </p:txBody>
      </p:sp>
      <p:graphicFrame>
        <p:nvGraphicFramePr>
          <p:cNvPr id="326" name="Google Shape;326;p23"/>
          <p:cNvGraphicFramePr/>
          <p:nvPr/>
        </p:nvGraphicFramePr>
        <p:xfrm>
          <a:off x="1560410" y="3186984"/>
          <a:ext cx="3000000" cy="3000000"/>
        </p:xfrm>
        <a:graphic>
          <a:graphicData uri="http://schemas.openxmlformats.org/drawingml/2006/table">
            <a:tbl>
              <a:tblPr>
                <a:noFill/>
                <a:tableStyleId>{AC03A535-5E80-4309-919B-1965ACDBB0F2}</a:tableStyleId>
              </a:tblPr>
              <a:tblGrid>
                <a:gridCol w="4974100"/>
                <a:gridCol w="5066300"/>
                <a:gridCol w="5089375"/>
              </a:tblGrid>
              <a:tr h="2851475">
                <a:tc>
                  <a:txBody>
                    <a:bodyPr/>
                    <a:lstStyle/>
                    <a:p>
                      <a:pPr indent="0" lvl="0" marL="0" marR="0" rtl="0" algn="ctr">
                        <a:lnSpc>
                          <a:spcPct val="140013"/>
                        </a:lnSpc>
                        <a:spcBef>
                          <a:spcPts val="0"/>
                        </a:spcBef>
                        <a:spcAft>
                          <a:spcPts val="0"/>
                        </a:spcAft>
                        <a:buNone/>
                      </a:pPr>
                      <a:r>
                        <a:rPr lang="en-US" sz="2999"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38100">
                      <a:solidFill>
                        <a:srgbClr val="73C2FB"/>
                      </a:solidFill>
                      <a:prstDash val="solid"/>
                      <a:round/>
                      <a:headEnd len="sm" w="sm" type="none"/>
                      <a:tailEnd len="sm" w="sm" type="none"/>
                    </a:lnL>
                    <a:lnR cap="flat" cmpd="sng" w="38100">
                      <a:solidFill>
                        <a:srgbClr val="73C2FB"/>
                      </a:solidFill>
                      <a:prstDash val="solid"/>
                      <a:round/>
                      <a:headEnd len="sm" w="sm" type="none"/>
                      <a:tailEnd len="sm" w="sm" type="none"/>
                    </a:lnR>
                    <a:lnT cap="flat" cmpd="sng" w="38100">
                      <a:solidFill>
                        <a:srgbClr val="73C2FB"/>
                      </a:solidFill>
                      <a:prstDash val="solid"/>
                      <a:round/>
                      <a:headEnd len="sm" w="sm" type="none"/>
                      <a:tailEnd len="sm" w="sm" type="none"/>
                    </a:lnT>
                    <a:lnB cap="flat" cmpd="sng" w="38100">
                      <a:solidFill>
                        <a:srgbClr val="73C2FB"/>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a:t>
                      </a:r>
                      <a:endParaRPr sz="21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discuss.</a:t>
                      </a:r>
                      <a:endParaRPr/>
                    </a:p>
                  </a:txBody>
                  <a:tcPr marT="190500" marB="190500" marR="190500" marL="190500" anchor="ctr">
                    <a:lnL cap="flat" cmpd="sng" w="38100">
                      <a:solidFill>
                        <a:srgbClr val="73C2FB"/>
                      </a:solidFill>
                      <a:prstDash val="solid"/>
                      <a:round/>
                      <a:headEnd len="sm" w="sm" type="none"/>
                      <a:tailEnd len="sm" w="sm" type="none"/>
                    </a:lnL>
                    <a:lnR cap="flat" cmpd="sng" w="38100">
                      <a:solidFill>
                        <a:srgbClr val="73C2FB"/>
                      </a:solidFill>
                      <a:prstDash val="solid"/>
                      <a:round/>
                      <a:headEnd len="sm" w="sm" type="none"/>
                      <a:tailEnd len="sm" w="sm" type="none"/>
                    </a:lnR>
                    <a:lnT cap="flat" cmpd="sng" w="38100">
                      <a:solidFill>
                        <a:srgbClr val="73C2FB"/>
                      </a:solidFill>
                      <a:prstDash val="solid"/>
                      <a:round/>
                      <a:headEnd len="sm" w="sm" type="none"/>
                      <a:tailEnd len="sm" w="sm" type="none"/>
                    </a:lnT>
                    <a:lnB cap="flat" cmpd="sng" w="38100">
                      <a:solidFill>
                        <a:srgbClr val="73C2FB"/>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a:t>
                      </a:r>
                      <a:endParaRPr sz="21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discuss.</a:t>
                      </a:r>
                      <a:endParaRPr/>
                    </a:p>
                  </a:txBody>
                  <a:tcPr marT="190500" marB="190500" marR="190500" marL="190500" anchor="ctr">
                    <a:lnL cap="flat" cmpd="sng" w="38100">
                      <a:solidFill>
                        <a:srgbClr val="73C2FB"/>
                      </a:solidFill>
                      <a:prstDash val="solid"/>
                      <a:round/>
                      <a:headEnd len="sm" w="sm" type="none"/>
                      <a:tailEnd len="sm" w="sm" type="none"/>
                    </a:lnL>
                    <a:lnR cap="flat" cmpd="sng" w="38100">
                      <a:solidFill>
                        <a:srgbClr val="73C2FB"/>
                      </a:solidFill>
                      <a:prstDash val="solid"/>
                      <a:round/>
                      <a:headEnd len="sm" w="sm" type="none"/>
                      <a:tailEnd len="sm" w="sm" type="none"/>
                    </a:lnR>
                    <a:lnT cap="flat" cmpd="sng" w="38100">
                      <a:solidFill>
                        <a:srgbClr val="73C2FB"/>
                      </a:solidFill>
                      <a:prstDash val="solid"/>
                      <a:round/>
                      <a:headEnd len="sm" w="sm" type="none"/>
                      <a:tailEnd len="sm" w="sm" type="none"/>
                    </a:lnT>
                    <a:lnB cap="flat" cmpd="sng" w="38100">
                      <a:solidFill>
                        <a:srgbClr val="73C2FB"/>
                      </a:solidFill>
                      <a:prstDash val="solid"/>
                      <a:round/>
                      <a:headEnd len="sm" w="sm" type="none"/>
                      <a:tailEnd len="sm" w="sm" type="none"/>
                    </a:lnB>
                  </a:tcPr>
                </a:tc>
              </a:tr>
              <a:tr h="2851475">
                <a:tc>
                  <a:txBody>
                    <a:bodyPr/>
                    <a:lstStyle/>
                    <a:p>
                      <a:pPr indent="0" lvl="0" marL="0" marR="0" rtl="0" algn="ctr">
                        <a:lnSpc>
                          <a:spcPct val="140013"/>
                        </a:lnSpc>
                        <a:spcBef>
                          <a:spcPts val="0"/>
                        </a:spcBef>
                        <a:spcAft>
                          <a:spcPts val="0"/>
                        </a:spcAft>
                        <a:buNone/>
                      </a:pPr>
                      <a:r>
                        <a:rPr lang="en-US" sz="2999"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discuss.</a:t>
                      </a:r>
                      <a:endParaRPr/>
                    </a:p>
                  </a:txBody>
                  <a:tcPr marT="190500" marB="190500" marR="190500" marL="190500" anchor="ctr">
                    <a:lnL cap="flat" cmpd="sng" w="38100">
                      <a:solidFill>
                        <a:srgbClr val="73C2FB"/>
                      </a:solidFill>
                      <a:prstDash val="solid"/>
                      <a:round/>
                      <a:headEnd len="sm" w="sm" type="none"/>
                      <a:tailEnd len="sm" w="sm" type="none"/>
                    </a:lnL>
                    <a:lnR cap="flat" cmpd="sng" w="38100">
                      <a:solidFill>
                        <a:srgbClr val="73C2FB"/>
                      </a:solidFill>
                      <a:prstDash val="solid"/>
                      <a:round/>
                      <a:headEnd len="sm" w="sm" type="none"/>
                      <a:tailEnd len="sm" w="sm" type="none"/>
                    </a:lnR>
                    <a:lnT cap="flat" cmpd="sng" w="38100">
                      <a:solidFill>
                        <a:srgbClr val="73C2FB"/>
                      </a:solidFill>
                      <a:prstDash val="solid"/>
                      <a:round/>
                      <a:headEnd len="sm" w="sm" type="none"/>
                      <a:tailEnd len="sm" w="sm" type="none"/>
                    </a:lnT>
                    <a:lnB cap="flat" cmpd="sng" w="38100">
                      <a:solidFill>
                        <a:srgbClr val="73C2FB"/>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a:t>
                      </a:r>
                      <a:endParaRPr sz="21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discuss.</a:t>
                      </a:r>
                      <a:endParaRPr/>
                    </a:p>
                  </a:txBody>
                  <a:tcPr marT="190500" marB="190500" marR="190500" marL="190500" anchor="ctr">
                    <a:lnL cap="flat" cmpd="sng" w="38100">
                      <a:solidFill>
                        <a:srgbClr val="73C2FB"/>
                      </a:solidFill>
                      <a:prstDash val="solid"/>
                      <a:round/>
                      <a:headEnd len="sm" w="sm" type="none"/>
                      <a:tailEnd len="sm" w="sm" type="none"/>
                    </a:lnL>
                    <a:lnR cap="flat" cmpd="sng" w="38100">
                      <a:solidFill>
                        <a:srgbClr val="73C2FB"/>
                      </a:solidFill>
                      <a:prstDash val="solid"/>
                      <a:round/>
                      <a:headEnd len="sm" w="sm" type="none"/>
                      <a:tailEnd len="sm" w="sm" type="none"/>
                    </a:lnR>
                    <a:lnT cap="flat" cmpd="sng" w="38100">
                      <a:solidFill>
                        <a:srgbClr val="73C2FB"/>
                      </a:solidFill>
                      <a:prstDash val="solid"/>
                      <a:round/>
                      <a:headEnd len="sm" w="sm" type="none"/>
                      <a:tailEnd len="sm" w="sm" type="none"/>
                    </a:lnT>
                    <a:lnB cap="flat" cmpd="sng" w="38100">
                      <a:solidFill>
                        <a:srgbClr val="73C2FB"/>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000000"/>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Elaborate on what you want to </a:t>
                      </a:r>
                      <a:endParaRPr sz="21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discuss.</a:t>
                      </a:r>
                      <a:endParaRPr/>
                    </a:p>
                  </a:txBody>
                  <a:tcPr marT="190500" marB="190500" marR="190500" marL="190500" anchor="ctr">
                    <a:lnL cap="flat" cmpd="sng" w="38100">
                      <a:solidFill>
                        <a:srgbClr val="73C2FB"/>
                      </a:solidFill>
                      <a:prstDash val="solid"/>
                      <a:round/>
                      <a:headEnd len="sm" w="sm" type="none"/>
                      <a:tailEnd len="sm" w="sm" type="none"/>
                    </a:lnL>
                    <a:lnR cap="flat" cmpd="sng" w="38100">
                      <a:solidFill>
                        <a:srgbClr val="73C2FB"/>
                      </a:solidFill>
                      <a:prstDash val="solid"/>
                      <a:round/>
                      <a:headEnd len="sm" w="sm" type="none"/>
                      <a:tailEnd len="sm" w="sm" type="none"/>
                    </a:lnR>
                    <a:lnT cap="flat" cmpd="sng" w="38100">
                      <a:solidFill>
                        <a:srgbClr val="73C2FB"/>
                      </a:solidFill>
                      <a:prstDash val="solid"/>
                      <a:round/>
                      <a:headEnd len="sm" w="sm" type="none"/>
                      <a:tailEnd len="sm" w="sm" type="none"/>
                    </a:lnT>
                    <a:lnB cap="flat" cmpd="sng" w="38100">
                      <a:solidFill>
                        <a:srgbClr val="73C2FB"/>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A34E"/>
        </a:solidFill>
      </p:bgPr>
    </p:bg>
    <p:spTree>
      <p:nvGrpSpPr>
        <p:cNvPr id="330" name="Shape 330"/>
        <p:cNvGrpSpPr/>
        <p:nvPr/>
      </p:nvGrpSpPr>
      <p:grpSpPr>
        <a:xfrm>
          <a:off x="0" y="0"/>
          <a:ext cx="0" cy="0"/>
          <a:chOff x="0" y="0"/>
          <a:chExt cx="0" cy="0"/>
        </a:xfrm>
      </p:grpSpPr>
      <p:sp>
        <p:nvSpPr>
          <p:cNvPr id="331" name="Google Shape;331;p24"/>
          <p:cNvSpPr/>
          <p:nvPr/>
        </p:nvSpPr>
        <p:spPr>
          <a:xfrm>
            <a:off x="-1701381" y="-623591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sp>
        <p:nvSpPr>
          <p:cNvPr id="332" name="Google Shape;332;p24"/>
          <p:cNvSpPr txBox="1"/>
          <p:nvPr/>
        </p:nvSpPr>
        <p:spPr>
          <a:xfrm>
            <a:off x="4930324" y="6085955"/>
            <a:ext cx="842735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grpSp>
        <p:nvGrpSpPr>
          <p:cNvPr id="333" name="Google Shape;333;p24"/>
          <p:cNvGrpSpPr/>
          <p:nvPr/>
        </p:nvGrpSpPr>
        <p:grpSpPr>
          <a:xfrm>
            <a:off x="761440" y="736753"/>
            <a:ext cx="16848529" cy="8803779"/>
            <a:chOff x="0" y="0"/>
            <a:chExt cx="4437473" cy="2318691"/>
          </a:xfrm>
        </p:grpSpPr>
        <p:sp>
          <p:nvSpPr>
            <p:cNvPr id="334" name="Google Shape;334;p24"/>
            <p:cNvSpPr/>
            <p:nvPr/>
          </p:nvSpPr>
          <p:spPr>
            <a:xfrm>
              <a:off x="0" y="0"/>
              <a:ext cx="4437473" cy="2318691"/>
            </a:xfrm>
            <a:custGeom>
              <a:rect b="b" l="l" r="r" t="t"/>
              <a:pathLst>
                <a:path extrusionOk="0" h="2318691" w="4437473">
                  <a:moveTo>
                    <a:pt x="0" y="0"/>
                  </a:moveTo>
                  <a:lnTo>
                    <a:pt x="4437473" y="0"/>
                  </a:lnTo>
                  <a:lnTo>
                    <a:pt x="4437473" y="2318691"/>
                  </a:lnTo>
                  <a:lnTo>
                    <a:pt x="0" y="2318691"/>
                  </a:lnTo>
                  <a:lnTo>
                    <a:pt x="0" y="0"/>
                  </a:lnTo>
                </a:path>
              </a:pathLst>
            </a:custGeom>
            <a:solidFill>
              <a:srgbClr val="FFFFFF"/>
            </a:solidFill>
            <a:ln>
              <a:noFill/>
            </a:ln>
          </p:spPr>
        </p:sp>
        <p:sp>
          <p:nvSpPr>
            <p:cNvPr id="335" name="Google Shape;335;p24"/>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6" name="Google Shape;336;p24"/>
          <p:cNvGrpSpPr/>
          <p:nvPr/>
        </p:nvGrpSpPr>
        <p:grpSpPr>
          <a:xfrm>
            <a:off x="636640" y="741610"/>
            <a:ext cx="17098129" cy="8803783"/>
            <a:chOff x="0" y="0"/>
            <a:chExt cx="4274726" cy="2201045"/>
          </a:xfrm>
        </p:grpSpPr>
        <p:sp>
          <p:nvSpPr>
            <p:cNvPr id="337" name="Google Shape;337;p24"/>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73C2FB"/>
            </a:solidFill>
            <a:ln cap="flat" cmpd="sng" w="104775">
              <a:solidFill>
                <a:srgbClr val="FFFFFF"/>
              </a:solidFill>
              <a:prstDash val="solid"/>
              <a:round/>
              <a:headEnd len="sm" w="sm" type="none"/>
              <a:tailEnd len="sm" w="sm" type="none"/>
            </a:ln>
          </p:spPr>
        </p:sp>
        <p:sp>
          <p:nvSpPr>
            <p:cNvPr id="338" name="Google Shape;338;p24"/>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9" name="Google Shape;339;p24"/>
          <p:cNvGrpSpPr/>
          <p:nvPr/>
        </p:nvGrpSpPr>
        <p:grpSpPr>
          <a:xfrm>
            <a:off x="1142890" y="1307780"/>
            <a:ext cx="16116410" cy="7680211"/>
            <a:chOff x="0" y="0"/>
            <a:chExt cx="4029285" cy="1920140"/>
          </a:xfrm>
        </p:grpSpPr>
        <p:sp>
          <p:nvSpPr>
            <p:cNvPr id="340" name="Google Shape;340;p24"/>
            <p:cNvSpPr/>
            <p:nvPr/>
          </p:nvSpPr>
          <p:spPr>
            <a:xfrm>
              <a:off x="0" y="0"/>
              <a:ext cx="4029285" cy="1920140"/>
            </a:xfrm>
            <a:custGeom>
              <a:rect b="b" l="l" r="r" t="t"/>
              <a:pathLst>
                <a:path extrusionOk="0" h="1920140" w="4029285">
                  <a:moveTo>
                    <a:pt x="0" y="0"/>
                  </a:moveTo>
                  <a:lnTo>
                    <a:pt x="4029285" y="0"/>
                  </a:lnTo>
                  <a:lnTo>
                    <a:pt x="4029285" y="1920140"/>
                  </a:lnTo>
                  <a:lnTo>
                    <a:pt x="0" y="1920140"/>
                  </a:lnTo>
                  <a:lnTo>
                    <a:pt x="0" y="0"/>
                  </a:lnTo>
                </a:path>
              </a:pathLst>
            </a:custGeom>
            <a:solidFill>
              <a:srgbClr val="FFFFFF"/>
            </a:solidFill>
            <a:ln>
              <a:noFill/>
            </a:ln>
          </p:spPr>
        </p:sp>
        <p:sp>
          <p:nvSpPr>
            <p:cNvPr id="341" name="Google Shape;341;p24"/>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2" name="Google Shape;342;p24"/>
          <p:cNvSpPr txBox="1"/>
          <p:nvPr/>
        </p:nvSpPr>
        <p:spPr>
          <a:xfrm>
            <a:off x="4930324" y="5819255"/>
            <a:ext cx="842735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grpSp>
        <p:nvGrpSpPr>
          <p:cNvPr id="343" name="Google Shape;343;p24"/>
          <p:cNvGrpSpPr/>
          <p:nvPr/>
        </p:nvGrpSpPr>
        <p:grpSpPr>
          <a:xfrm>
            <a:off x="4708463" y="1912742"/>
            <a:ext cx="8642604" cy="5292181"/>
            <a:chOff x="-1740" y="-408266"/>
            <a:chExt cx="2276241" cy="1393825"/>
          </a:xfrm>
        </p:grpSpPr>
        <p:sp>
          <p:nvSpPr>
            <p:cNvPr id="344" name="Google Shape;344;p24"/>
            <p:cNvSpPr/>
            <p:nvPr/>
          </p:nvSpPr>
          <p:spPr>
            <a:xfrm>
              <a:off x="0" y="0"/>
              <a:ext cx="2219549" cy="887576"/>
            </a:xfrm>
            <a:custGeom>
              <a:rect b="b" l="l" r="r" t="t"/>
              <a:pathLst>
                <a:path extrusionOk="0" h="887576" w="2219549">
                  <a:moveTo>
                    <a:pt x="0" y="0"/>
                  </a:moveTo>
                  <a:lnTo>
                    <a:pt x="2219549" y="0"/>
                  </a:lnTo>
                  <a:lnTo>
                    <a:pt x="2219549" y="887576"/>
                  </a:lnTo>
                  <a:lnTo>
                    <a:pt x="0" y="887576"/>
                  </a:lnTo>
                  <a:lnTo>
                    <a:pt x="0" y="0"/>
                  </a:lnTo>
                </a:path>
              </a:pathLst>
            </a:custGeom>
            <a:solidFill>
              <a:srgbClr val="000000">
                <a:alpha val="0"/>
              </a:srgbClr>
            </a:solidFill>
            <a:ln>
              <a:noFill/>
            </a:ln>
          </p:spPr>
        </p:sp>
        <p:sp>
          <p:nvSpPr>
            <p:cNvPr id="345" name="Google Shape;345;p24"/>
            <p:cNvSpPr txBox="1"/>
            <p:nvPr/>
          </p:nvSpPr>
          <p:spPr>
            <a:xfrm>
              <a:off x="-1740" y="-408266"/>
              <a:ext cx="2276241" cy="1393825"/>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lang="en-US" sz="12000">
                  <a:solidFill>
                    <a:srgbClr val="C0A34E"/>
                  </a:solidFill>
                  <a:latin typeface="Mirza"/>
                  <a:ea typeface="Mirza"/>
                  <a:cs typeface="Mirza"/>
                  <a:sym typeface="Mirza"/>
                </a:rPr>
                <a:t>123,456,789</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grpSp>
        <p:nvGrpSpPr>
          <p:cNvPr id="350" name="Google Shape;350;p25"/>
          <p:cNvGrpSpPr/>
          <p:nvPr/>
        </p:nvGrpSpPr>
        <p:grpSpPr>
          <a:xfrm>
            <a:off x="-194951" y="0"/>
            <a:ext cx="18482951" cy="10470011"/>
            <a:chOff x="0" y="0"/>
            <a:chExt cx="4867938" cy="2757534"/>
          </a:xfrm>
        </p:grpSpPr>
        <p:sp>
          <p:nvSpPr>
            <p:cNvPr id="351" name="Google Shape;351;p25"/>
            <p:cNvSpPr/>
            <p:nvPr/>
          </p:nvSpPr>
          <p:spPr>
            <a:xfrm>
              <a:off x="0" y="0"/>
              <a:ext cx="4867938" cy="2757534"/>
            </a:xfrm>
            <a:custGeom>
              <a:rect b="b" l="l" r="r" t="t"/>
              <a:pathLst>
                <a:path extrusionOk="0" h="2757534" w="4867938">
                  <a:moveTo>
                    <a:pt x="0" y="0"/>
                  </a:moveTo>
                  <a:lnTo>
                    <a:pt x="4867938" y="0"/>
                  </a:lnTo>
                  <a:lnTo>
                    <a:pt x="4867938" y="2757534"/>
                  </a:lnTo>
                  <a:lnTo>
                    <a:pt x="0" y="2757534"/>
                  </a:lnTo>
                  <a:lnTo>
                    <a:pt x="0" y="0"/>
                  </a:lnTo>
                </a:path>
              </a:pathLst>
            </a:custGeom>
            <a:solidFill>
              <a:srgbClr val="C0A34E"/>
            </a:solidFill>
            <a:ln>
              <a:noFill/>
            </a:ln>
          </p:spPr>
        </p:sp>
        <p:sp>
          <p:nvSpPr>
            <p:cNvPr id="352" name="Google Shape;352;p25"/>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3" name="Google Shape;353;p25"/>
          <p:cNvSpPr/>
          <p:nvPr/>
        </p:nvSpPr>
        <p:spPr>
          <a:xfrm>
            <a:off x="-1701381" y="-623591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354" name="Google Shape;354;p25"/>
          <p:cNvGrpSpPr/>
          <p:nvPr/>
        </p:nvGrpSpPr>
        <p:grpSpPr>
          <a:xfrm>
            <a:off x="636640" y="741610"/>
            <a:ext cx="17098129" cy="8803783"/>
            <a:chOff x="0" y="0"/>
            <a:chExt cx="4274726" cy="2201045"/>
          </a:xfrm>
        </p:grpSpPr>
        <p:sp>
          <p:nvSpPr>
            <p:cNvPr id="355" name="Google Shape;355;p25"/>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C0A34E"/>
            </a:solidFill>
            <a:ln cap="flat" cmpd="sng" w="104775">
              <a:solidFill>
                <a:srgbClr val="FFFFFF"/>
              </a:solidFill>
              <a:prstDash val="solid"/>
              <a:round/>
              <a:headEnd len="sm" w="sm" type="none"/>
              <a:tailEnd len="sm" w="sm" type="none"/>
            </a:ln>
          </p:spPr>
        </p:sp>
        <p:sp>
          <p:nvSpPr>
            <p:cNvPr id="356" name="Google Shape;356;p25"/>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7" name="Google Shape;357;p25"/>
          <p:cNvSpPr txBox="1"/>
          <p:nvPr/>
        </p:nvSpPr>
        <p:spPr>
          <a:xfrm>
            <a:off x="2783223" y="2196319"/>
            <a:ext cx="12804900" cy="3879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lang="en-US" sz="12000">
                <a:solidFill>
                  <a:srgbClr val="FFFFFF"/>
                </a:solidFill>
                <a:latin typeface="Mirza"/>
                <a:ea typeface="Mirza"/>
                <a:cs typeface="Mirza"/>
                <a:sym typeface="Mirza"/>
              </a:rPr>
              <a:t>Write an original statement or inspiring quote</a:t>
            </a:r>
            <a:endParaRPr/>
          </a:p>
        </p:txBody>
      </p:sp>
      <p:sp>
        <p:nvSpPr>
          <p:cNvPr id="358" name="Google Shape;358;p25"/>
          <p:cNvSpPr txBox="1"/>
          <p:nvPr/>
        </p:nvSpPr>
        <p:spPr>
          <a:xfrm>
            <a:off x="2644205" y="6641731"/>
            <a:ext cx="12804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FFFFFF"/>
                </a:solidFill>
                <a:latin typeface="Arial"/>
                <a:ea typeface="Arial"/>
                <a:cs typeface="Arial"/>
                <a:sym typeface="Arial"/>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grpSp>
        <p:nvGrpSpPr>
          <p:cNvPr id="363" name="Google Shape;363;p26"/>
          <p:cNvGrpSpPr/>
          <p:nvPr/>
        </p:nvGrpSpPr>
        <p:grpSpPr>
          <a:xfrm>
            <a:off x="-2007744" y="-6013102"/>
            <a:ext cx="22303489" cy="22303489"/>
            <a:chOff x="0" y="0"/>
            <a:chExt cx="29737985" cy="29737985"/>
          </a:xfrm>
        </p:grpSpPr>
        <p:sp>
          <p:nvSpPr>
            <p:cNvPr id="364" name="Google Shape;364;p26"/>
            <p:cNvSpPr/>
            <p:nvPr/>
          </p:nvSpPr>
          <p:spPr>
            <a:xfrm>
              <a:off x="0" y="0"/>
              <a:ext cx="29737985" cy="29737985"/>
            </a:xfrm>
            <a:custGeom>
              <a:rect b="b" l="l" r="r" t="t"/>
              <a:pathLst>
                <a:path extrusionOk="0" h="29737985" w="29737985">
                  <a:moveTo>
                    <a:pt x="0" y="0"/>
                  </a:moveTo>
                  <a:lnTo>
                    <a:pt x="29737985" y="0"/>
                  </a:lnTo>
                  <a:lnTo>
                    <a:pt x="29737985" y="29737985"/>
                  </a:lnTo>
                  <a:lnTo>
                    <a:pt x="0" y="29737985"/>
                  </a:lnTo>
                  <a:lnTo>
                    <a:pt x="0" y="0"/>
                  </a:lnTo>
                  <a:close/>
                </a:path>
              </a:pathLst>
            </a:custGeom>
            <a:blipFill rotWithShape="1">
              <a:blip r:embed="rId3">
                <a:alphaModFix/>
              </a:blip>
              <a:stretch>
                <a:fillRect b="0" l="0" r="0" t="0"/>
              </a:stretch>
            </a:blipFill>
            <a:ln>
              <a:noFill/>
            </a:ln>
          </p:spPr>
        </p:sp>
        <p:grpSp>
          <p:nvGrpSpPr>
            <p:cNvPr id="365" name="Google Shape;365;p26"/>
            <p:cNvGrpSpPr/>
            <p:nvPr/>
          </p:nvGrpSpPr>
          <p:grpSpPr>
            <a:xfrm>
              <a:off x="3525845" y="9006283"/>
              <a:ext cx="22797506" cy="11738377"/>
              <a:chOff x="0" y="0"/>
              <a:chExt cx="4274726" cy="2201045"/>
            </a:xfrm>
          </p:grpSpPr>
          <p:sp>
            <p:nvSpPr>
              <p:cNvPr id="366" name="Google Shape;366;p26"/>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367" name="Google Shape;367;p26"/>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368" name="Google Shape;368;p26"/>
          <p:cNvPicPr preferRelativeResize="0"/>
          <p:nvPr/>
        </p:nvPicPr>
        <p:blipFill rotWithShape="1">
          <a:blip r:embed="rId4">
            <a:alphaModFix/>
          </a:blip>
          <a:srcRect b="0" l="17925" r="17925" t="0"/>
          <a:stretch/>
        </p:blipFill>
        <p:spPr>
          <a:xfrm>
            <a:off x="9489346" y="0"/>
            <a:ext cx="8798654" cy="10287000"/>
          </a:xfrm>
          <a:prstGeom prst="rect">
            <a:avLst/>
          </a:prstGeom>
          <a:noFill/>
          <a:ln>
            <a:noFill/>
          </a:ln>
        </p:spPr>
      </p:pic>
      <p:sp>
        <p:nvSpPr>
          <p:cNvPr id="369" name="Google Shape;369;p26"/>
          <p:cNvSpPr txBox="1"/>
          <p:nvPr/>
        </p:nvSpPr>
        <p:spPr>
          <a:xfrm>
            <a:off x="1355179" y="1707058"/>
            <a:ext cx="7788821" cy="184665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C0A34E"/>
                </a:solidFill>
                <a:latin typeface="Mirza"/>
                <a:ea typeface="Mirza"/>
                <a:cs typeface="Mirza"/>
                <a:sym typeface="Mirza"/>
              </a:rPr>
              <a:t>Contact Us</a:t>
            </a:r>
            <a:endParaRPr/>
          </a:p>
        </p:txBody>
      </p:sp>
      <p:sp>
        <p:nvSpPr>
          <p:cNvPr id="370" name="Google Shape;370;p26"/>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5">
              <a:alphaModFix/>
            </a:blip>
            <a:stretch>
              <a:fillRect b="0" l="0" r="0" t="0"/>
            </a:stretch>
          </a:blipFill>
          <a:ln>
            <a:noFill/>
          </a:ln>
        </p:spPr>
      </p:sp>
      <p:sp>
        <p:nvSpPr>
          <p:cNvPr id="371" name="Google Shape;371;p26"/>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372" name="Google Shape;372;p26"/>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373" name="Google Shape;373;p26"/>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8">
              <a:alphaModFix/>
            </a:blip>
            <a:stretch>
              <a:fillRect b="0" l="0" r="0" t="0"/>
            </a:stretch>
          </a:blipFill>
          <a:ln>
            <a:noFill/>
          </a:ln>
        </p:spPr>
      </p:sp>
      <p:sp>
        <p:nvSpPr>
          <p:cNvPr id="374" name="Google Shape;374;p26"/>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375" name="Google Shape;375;p26"/>
          <p:cNvSpPr txBox="1"/>
          <p:nvPr/>
        </p:nvSpPr>
        <p:spPr>
          <a:xfrm>
            <a:off x="2058835" y="3971709"/>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123 Anywhere St., Any City,ST 12345</a:t>
            </a:r>
            <a:endParaRPr/>
          </a:p>
        </p:txBody>
      </p:sp>
      <p:sp>
        <p:nvSpPr>
          <p:cNvPr id="376" name="Google Shape;376;p26"/>
          <p:cNvSpPr txBox="1"/>
          <p:nvPr/>
        </p:nvSpPr>
        <p:spPr>
          <a:xfrm>
            <a:off x="2058835" y="489733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123-456-7890</a:t>
            </a:r>
            <a:endParaRPr/>
          </a:p>
        </p:txBody>
      </p:sp>
      <p:sp>
        <p:nvSpPr>
          <p:cNvPr id="377" name="Google Shape;377;p26"/>
          <p:cNvSpPr txBox="1"/>
          <p:nvPr/>
        </p:nvSpPr>
        <p:spPr>
          <a:xfrm>
            <a:off x="2058835" y="578589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hello@reallygreatsite.com</a:t>
            </a:r>
            <a:endParaRPr/>
          </a:p>
        </p:txBody>
      </p:sp>
      <p:sp>
        <p:nvSpPr>
          <p:cNvPr id="378" name="Google Shape;378;p26"/>
          <p:cNvSpPr txBox="1"/>
          <p:nvPr/>
        </p:nvSpPr>
        <p:spPr>
          <a:xfrm>
            <a:off x="2058835" y="7567537"/>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reallygreatsite.com</a:t>
            </a:r>
            <a:endParaRPr/>
          </a:p>
        </p:txBody>
      </p:sp>
      <p:sp>
        <p:nvSpPr>
          <p:cNvPr id="379" name="Google Shape;379;p26"/>
          <p:cNvSpPr txBox="1"/>
          <p:nvPr/>
        </p:nvSpPr>
        <p:spPr>
          <a:xfrm>
            <a:off x="2058835" y="6663235"/>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Arial"/>
                <a:ea typeface="Arial"/>
                <a:cs typeface="Arial"/>
                <a:sym typeface="Arial"/>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C2FB"/>
        </a:solidFill>
      </p:bgPr>
    </p:bg>
    <p:spTree>
      <p:nvGrpSpPr>
        <p:cNvPr id="383" name="Shape 383"/>
        <p:cNvGrpSpPr/>
        <p:nvPr/>
      </p:nvGrpSpPr>
      <p:grpSpPr>
        <a:xfrm>
          <a:off x="0" y="0"/>
          <a:ext cx="0" cy="0"/>
          <a:chOff x="0" y="0"/>
          <a:chExt cx="0" cy="0"/>
        </a:xfrm>
      </p:grpSpPr>
      <p:sp>
        <p:nvSpPr>
          <p:cNvPr id="384" name="Google Shape;384;p27"/>
          <p:cNvSpPr/>
          <p:nvPr/>
        </p:nvSpPr>
        <p:spPr>
          <a:xfrm>
            <a:off x="-1701381" y="-623591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385" name="Google Shape;385;p27"/>
          <p:cNvGrpSpPr/>
          <p:nvPr/>
        </p:nvGrpSpPr>
        <p:grpSpPr>
          <a:xfrm>
            <a:off x="636640" y="741610"/>
            <a:ext cx="17098129" cy="8803783"/>
            <a:chOff x="0" y="0"/>
            <a:chExt cx="4274726" cy="2201045"/>
          </a:xfrm>
        </p:grpSpPr>
        <p:sp>
          <p:nvSpPr>
            <p:cNvPr id="386" name="Google Shape;386;p27"/>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73C2FB"/>
            </a:solidFill>
            <a:ln cap="flat" cmpd="sng" w="104775">
              <a:solidFill>
                <a:srgbClr val="FFFFFF"/>
              </a:solidFill>
              <a:prstDash val="solid"/>
              <a:round/>
              <a:headEnd len="sm" w="sm" type="none"/>
              <a:tailEnd len="sm" w="sm" type="none"/>
            </a:ln>
          </p:spPr>
        </p:sp>
        <p:sp>
          <p:nvSpPr>
            <p:cNvPr id="387" name="Google Shape;387;p27"/>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8" name="Google Shape;388;p27"/>
          <p:cNvSpPr txBox="1"/>
          <p:nvPr/>
        </p:nvSpPr>
        <p:spPr>
          <a:xfrm>
            <a:off x="3729073" y="2943225"/>
            <a:ext cx="10829854" cy="2733675"/>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5999">
                <a:solidFill>
                  <a:srgbClr val="FFFFFF"/>
                </a:solidFill>
                <a:latin typeface="Mirza"/>
                <a:ea typeface="Mirza"/>
                <a:cs typeface="Mirza"/>
                <a:sym typeface="Mirza"/>
              </a:rPr>
              <a:t>Thank you!</a:t>
            </a:r>
            <a:endParaRPr/>
          </a:p>
        </p:txBody>
      </p:sp>
      <p:sp>
        <p:nvSpPr>
          <p:cNvPr id="389" name="Google Shape;389;p27"/>
          <p:cNvSpPr txBox="1"/>
          <p:nvPr/>
        </p:nvSpPr>
        <p:spPr>
          <a:xfrm>
            <a:off x="5672052" y="5676900"/>
            <a:ext cx="6880363"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Write a closing statement or call-to-action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C2FB"/>
        </a:solidFill>
      </p:bgPr>
    </p:bg>
    <p:spTree>
      <p:nvGrpSpPr>
        <p:cNvPr id="76" name="Shape 76"/>
        <p:cNvGrpSpPr/>
        <p:nvPr/>
      </p:nvGrpSpPr>
      <p:grpSpPr>
        <a:xfrm>
          <a:off x="0" y="0"/>
          <a:ext cx="0" cy="0"/>
          <a:chOff x="0" y="0"/>
          <a:chExt cx="0" cy="0"/>
        </a:xfrm>
      </p:grpSpPr>
      <p:grpSp>
        <p:nvGrpSpPr>
          <p:cNvPr id="77" name="Google Shape;77;p10"/>
          <p:cNvGrpSpPr/>
          <p:nvPr/>
        </p:nvGrpSpPr>
        <p:grpSpPr>
          <a:xfrm>
            <a:off x="-194951" y="0"/>
            <a:ext cx="18482951" cy="3190384"/>
            <a:chOff x="0" y="0"/>
            <a:chExt cx="4867938" cy="840266"/>
          </a:xfrm>
        </p:grpSpPr>
        <p:sp>
          <p:nvSpPr>
            <p:cNvPr id="78" name="Google Shape;78;p10"/>
            <p:cNvSpPr/>
            <p:nvPr/>
          </p:nvSpPr>
          <p:spPr>
            <a:xfrm>
              <a:off x="0" y="0"/>
              <a:ext cx="4867938" cy="840266"/>
            </a:xfrm>
            <a:custGeom>
              <a:rect b="b" l="l" r="r" t="t"/>
              <a:pathLst>
                <a:path extrusionOk="0" h="840266" w="4867938">
                  <a:moveTo>
                    <a:pt x="0" y="0"/>
                  </a:moveTo>
                  <a:lnTo>
                    <a:pt x="4867938" y="0"/>
                  </a:lnTo>
                  <a:lnTo>
                    <a:pt x="4867938" y="840266"/>
                  </a:lnTo>
                  <a:lnTo>
                    <a:pt x="0" y="840266"/>
                  </a:lnTo>
                  <a:lnTo>
                    <a:pt x="0" y="0"/>
                  </a:lnTo>
                </a:path>
              </a:pathLst>
            </a:custGeom>
            <a:solidFill>
              <a:srgbClr val="C0A34E"/>
            </a:solidFill>
            <a:ln>
              <a:noFill/>
            </a:ln>
          </p:spPr>
        </p:sp>
        <p:sp>
          <p:nvSpPr>
            <p:cNvPr id="79" name="Google Shape;79;p10"/>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 name="Google Shape;80;p10"/>
          <p:cNvSpPr/>
          <p:nvPr/>
        </p:nvSpPr>
        <p:spPr>
          <a:xfrm>
            <a:off x="-1701381" y="-623591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81" name="Google Shape;81;p10"/>
          <p:cNvGrpSpPr/>
          <p:nvPr/>
        </p:nvGrpSpPr>
        <p:grpSpPr>
          <a:xfrm>
            <a:off x="636640" y="741610"/>
            <a:ext cx="17098129" cy="3086102"/>
            <a:chOff x="0" y="0"/>
            <a:chExt cx="4503211" cy="812800"/>
          </a:xfrm>
        </p:grpSpPr>
        <p:sp>
          <p:nvSpPr>
            <p:cNvPr id="82" name="Google Shape;82;p10"/>
            <p:cNvSpPr/>
            <p:nvPr/>
          </p:nvSpPr>
          <p:spPr>
            <a:xfrm>
              <a:off x="0" y="0"/>
              <a:ext cx="4503211" cy="644944"/>
            </a:xfrm>
            <a:custGeom>
              <a:rect b="b" l="l" r="r" t="t"/>
              <a:pathLst>
                <a:path extrusionOk="0" h="644944" w="4503211">
                  <a:moveTo>
                    <a:pt x="0" y="0"/>
                  </a:moveTo>
                  <a:lnTo>
                    <a:pt x="4503211" y="0"/>
                  </a:lnTo>
                  <a:lnTo>
                    <a:pt x="4503211" y="644944"/>
                  </a:lnTo>
                  <a:lnTo>
                    <a:pt x="0" y="644944"/>
                  </a:lnTo>
                  <a:lnTo>
                    <a:pt x="0" y="0"/>
                  </a:lnTo>
                </a:path>
              </a:pathLst>
            </a:custGeom>
            <a:solidFill>
              <a:srgbClr val="C0A34E"/>
            </a:solidFill>
            <a:ln>
              <a:noFill/>
            </a:ln>
          </p:spPr>
        </p:sp>
        <p:sp>
          <p:nvSpPr>
            <p:cNvPr id="83" name="Google Shape;83;p10"/>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 name="Google Shape;84;p10"/>
          <p:cNvGrpSpPr/>
          <p:nvPr/>
        </p:nvGrpSpPr>
        <p:grpSpPr>
          <a:xfrm>
            <a:off x="636640" y="3190384"/>
            <a:ext cx="17098129" cy="6355006"/>
            <a:chOff x="0" y="0"/>
            <a:chExt cx="4503211" cy="1673746"/>
          </a:xfrm>
        </p:grpSpPr>
        <p:sp>
          <p:nvSpPr>
            <p:cNvPr id="85" name="Google Shape;85;p10"/>
            <p:cNvSpPr/>
            <p:nvPr/>
          </p:nvSpPr>
          <p:spPr>
            <a:xfrm>
              <a:off x="0" y="0"/>
              <a:ext cx="4503211" cy="1673746"/>
            </a:xfrm>
            <a:custGeom>
              <a:rect b="b" l="l" r="r" t="t"/>
              <a:pathLst>
                <a:path extrusionOk="0" h="1673746" w="4503211">
                  <a:moveTo>
                    <a:pt x="0" y="0"/>
                  </a:moveTo>
                  <a:lnTo>
                    <a:pt x="4503211" y="0"/>
                  </a:lnTo>
                  <a:lnTo>
                    <a:pt x="4503211" y="1673746"/>
                  </a:lnTo>
                  <a:lnTo>
                    <a:pt x="0" y="1673746"/>
                  </a:lnTo>
                  <a:lnTo>
                    <a:pt x="0" y="0"/>
                  </a:lnTo>
                </a:path>
              </a:pathLst>
            </a:custGeom>
            <a:solidFill>
              <a:srgbClr val="73C2FB"/>
            </a:solidFill>
            <a:ln>
              <a:noFill/>
            </a:ln>
          </p:spPr>
        </p:sp>
        <p:sp>
          <p:nvSpPr>
            <p:cNvPr id="86" name="Google Shape;86;p10"/>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 name="Google Shape;87;p10"/>
          <p:cNvGrpSpPr/>
          <p:nvPr/>
        </p:nvGrpSpPr>
        <p:grpSpPr>
          <a:xfrm>
            <a:off x="636640" y="741610"/>
            <a:ext cx="17098129" cy="8803783"/>
            <a:chOff x="0" y="0"/>
            <a:chExt cx="4274726" cy="2201045"/>
          </a:xfrm>
        </p:grpSpPr>
        <p:sp>
          <p:nvSpPr>
            <p:cNvPr id="88" name="Google Shape;88;p10"/>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000000">
                <a:alpha val="0"/>
              </a:srgbClr>
            </a:solidFill>
            <a:ln cap="flat" cmpd="sng" w="104775">
              <a:solidFill>
                <a:srgbClr val="FFFFFF"/>
              </a:solidFill>
              <a:prstDash val="solid"/>
              <a:round/>
              <a:headEnd len="sm" w="sm" type="none"/>
              <a:tailEnd len="sm" w="sm" type="none"/>
            </a:ln>
          </p:spPr>
        </p:sp>
        <p:sp>
          <p:nvSpPr>
            <p:cNvPr id="89" name="Google Shape;89;p10"/>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0" name="Google Shape;90;p10"/>
          <p:cNvSpPr txBox="1"/>
          <p:nvPr/>
        </p:nvSpPr>
        <p:spPr>
          <a:xfrm>
            <a:off x="1352550" y="4390224"/>
            <a:ext cx="4622832" cy="4685665"/>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FDFDFD"/>
              </a:buClr>
              <a:buSzPts val="1900"/>
              <a:buFont typeface="Arial"/>
              <a:buChar char="•"/>
            </a:pPr>
            <a:r>
              <a:rPr b="0" i="0" lang="en-US" sz="1900" u="none" cap="none" strike="noStrike">
                <a:solidFill>
                  <a:srgbClr val="FDFDFD"/>
                </a:solidFill>
                <a:latin typeface="Mada"/>
                <a:ea typeface="Mada"/>
                <a:cs typeface="Mada"/>
                <a:sym typeface="Mada"/>
              </a:rPr>
              <a:t>Click on the "Google Slides" button below this presentation preview. Make sure to sign in to your Google account. Click on "Make a copy." Start editing your presentation.</a:t>
            </a:r>
            <a:endParaRPr/>
          </a:p>
          <a:p>
            <a:pPr indent="-205105" lvl="1" marL="410213" marR="0" rtl="0" algn="l">
              <a:lnSpc>
                <a:spcPct val="140000"/>
              </a:lnSpc>
              <a:spcBef>
                <a:spcPts val="0"/>
              </a:spcBef>
              <a:spcAft>
                <a:spcPts val="0"/>
              </a:spcAft>
              <a:buClr>
                <a:srgbClr val="FDFDFD"/>
              </a:buClr>
              <a:buSzPts val="1900"/>
              <a:buFont typeface="Arial"/>
              <a:buChar char="•"/>
            </a:pPr>
            <a:r>
              <a:rPr b="0" i="0" lang="en-US" sz="1900" u="sng" cap="none" strike="noStrike">
                <a:solidFill>
                  <a:srgbClr val="FDFDFD"/>
                </a:solidFill>
                <a:latin typeface="Mada"/>
                <a:ea typeface="Mada"/>
                <a:cs typeface="Mada"/>
                <a:sym typeface="Mada"/>
              </a:rPr>
              <a:t>Alternative:</a:t>
            </a:r>
            <a:r>
              <a:rPr b="0" i="0" lang="en-US" sz="1900" u="none" cap="none" strike="noStrike">
                <a:solidFill>
                  <a:srgbClr val="FDFDFD"/>
                </a:solidFill>
                <a:latin typeface="Mada"/>
                <a:ea typeface="Mada"/>
                <a:cs typeface="Mada"/>
                <a:sym typeface="Mada"/>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1" name="Google Shape;91;p10"/>
          <p:cNvSpPr txBox="1"/>
          <p:nvPr/>
        </p:nvSpPr>
        <p:spPr>
          <a:xfrm>
            <a:off x="1714917" y="3615900"/>
            <a:ext cx="5141301" cy="6032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DFDFD"/>
                </a:solidFill>
                <a:latin typeface="Mada"/>
                <a:ea typeface="Mada"/>
                <a:cs typeface="Mada"/>
                <a:sym typeface="Mada"/>
              </a:rPr>
              <a:t>Google Slides</a:t>
            </a:r>
            <a:endParaRPr/>
          </a:p>
        </p:txBody>
      </p:sp>
      <p:grpSp>
        <p:nvGrpSpPr>
          <p:cNvPr id="92" name="Google Shape;92;p10"/>
          <p:cNvGrpSpPr/>
          <p:nvPr/>
        </p:nvGrpSpPr>
        <p:grpSpPr>
          <a:xfrm>
            <a:off x="7567404" y="3634950"/>
            <a:ext cx="4087262" cy="5107564"/>
            <a:chOff x="0" y="-76200"/>
            <a:chExt cx="5449683" cy="6810085"/>
          </a:xfrm>
        </p:grpSpPr>
        <p:sp>
          <p:nvSpPr>
            <p:cNvPr id="93" name="Google Shape;93;p10"/>
            <p:cNvSpPr txBox="1"/>
            <p:nvPr/>
          </p:nvSpPr>
          <p:spPr>
            <a:xfrm>
              <a:off x="0" y="953057"/>
              <a:ext cx="5449683" cy="5780828"/>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FDFDFD"/>
                </a:buClr>
                <a:buSzPts val="1900"/>
                <a:buFont typeface="Arial"/>
                <a:buChar char="•"/>
              </a:pPr>
              <a:r>
                <a:rPr b="0" i="0" lang="en-US" sz="1900" u="none" cap="none" strike="noStrike">
                  <a:solidFill>
                    <a:srgbClr val="FDFDFD"/>
                  </a:solidFill>
                  <a:latin typeface="Mada"/>
                  <a:ea typeface="Mada"/>
                  <a:cs typeface="Mada"/>
                  <a:sym typeface="Mada"/>
                </a:rPr>
                <a:t>Click on the "PowerPoint" button below this presentation preview. Start editing your presentation.</a:t>
              </a:r>
              <a:endParaRPr/>
            </a:p>
            <a:p>
              <a:pPr indent="-205105" lvl="1" marL="410213" marR="0" rtl="0" algn="l">
                <a:lnSpc>
                  <a:spcPct val="140000"/>
                </a:lnSpc>
                <a:spcBef>
                  <a:spcPts val="0"/>
                </a:spcBef>
                <a:spcAft>
                  <a:spcPts val="0"/>
                </a:spcAft>
                <a:buClr>
                  <a:srgbClr val="FDFDFD"/>
                </a:buClr>
                <a:buSzPts val="1900"/>
                <a:buFont typeface="Arial"/>
                <a:buChar char="•"/>
              </a:pPr>
              <a:r>
                <a:rPr b="0" i="0" lang="en-US" sz="1900" u="sng" cap="none" strike="noStrike">
                  <a:solidFill>
                    <a:srgbClr val="FDFDFD"/>
                  </a:solidFill>
                  <a:latin typeface="Mada"/>
                  <a:ea typeface="Mada"/>
                  <a:cs typeface="Mada"/>
                  <a:sym typeface="Mada"/>
                </a:rPr>
                <a:t>Alternative:</a:t>
              </a:r>
              <a:r>
                <a:rPr b="0" i="0" lang="en-US" sz="1900" u="none" cap="none" strike="noStrike">
                  <a:solidFill>
                    <a:srgbClr val="FDFDFD"/>
                  </a:solidFill>
                  <a:latin typeface="Mada"/>
                  <a:ea typeface="Mada"/>
                  <a:cs typeface="Mada"/>
                  <a:sym typeface="Mada"/>
                </a:rPr>
                <a:t> From Canva template file, Click on the "Share" button on the top right corner in Canva and click on "More" at the bottom of the menu. Enter "PowerPoint" in the search bar and click on the PowerPoint icon to download.</a:t>
              </a:r>
              <a:endParaRPr/>
            </a:p>
          </p:txBody>
        </p:sp>
        <p:sp>
          <p:nvSpPr>
            <p:cNvPr id="94" name="Google Shape;94;p10"/>
            <p:cNvSpPr txBox="1"/>
            <p:nvPr/>
          </p:nvSpPr>
          <p:spPr>
            <a:xfrm>
              <a:off x="305104" y="-76200"/>
              <a:ext cx="4197712" cy="7789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DFDFD"/>
                  </a:solidFill>
                  <a:latin typeface="Mada"/>
                  <a:ea typeface="Mada"/>
                  <a:cs typeface="Mada"/>
                  <a:sym typeface="Mada"/>
                </a:rPr>
                <a:t>PowerPoint</a:t>
              </a:r>
              <a:endParaRPr/>
            </a:p>
          </p:txBody>
        </p:sp>
      </p:grpSp>
      <p:cxnSp>
        <p:nvCxnSpPr>
          <p:cNvPr id="95" name="Google Shape;95;p10"/>
          <p:cNvCxnSpPr/>
          <p:nvPr/>
        </p:nvCxnSpPr>
        <p:spPr>
          <a:xfrm>
            <a:off x="6837168" y="3800242"/>
            <a:ext cx="38100" cy="4942126"/>
          </a:xfrm>
          <a:prstGeom prst="straightConnector1">
            <a:avLst/>
          </a:prstGeom>
          <a:noFill/>
          <a:ln cap="flat" cmpd="sng" w="38100">
            <a:solidFill>
              <a:srgbClr val="FFFFFF">
                <a:alpha val="29803"/>
              </a:srgbClr>
            </a:solidFill>
            <a:prstDash val="solid"/>
            <a:round/>
            <a:headEnd len="sm" w="sm" type="none"/>
            <a:tailEnd len="sm" w="sm" type="none"/>
          </a:ln>
        </p:spPr>
      </p:cxnSp>
      <p:cxnSp>
        <p:nvCxnSpPr>
          <p:cNvPr id="96" name="Google Shape;96;p10"/>
          <p:cNvCxnSpPr/>
          <p:nvPr/>
        </p:nvCxnSpPr>
        <p:spPr>
          <a:xfrm>
            <a:off x="12569067" y="3692247"/>
            <a:ext cx="38100" cy="4942126"/>
          </a:xfrm>
          <a:prstGeom prst="straightConnector1">
            <a:avLst/>
          </a:prstGeom>
          <a:noFill/>
          <a:ln cap="flat" cmpd="sng" w="38100">
            <a:solidFill>
              <a:srgbClr val="FFFFFF">
                <a:alpha val="29803"/>
              </a:srgbClr>
            </a:solidFill>
            <a:prstDash val="solid"/>
            <a:round/>
            <a:headEnd len="sm" w="sm" type="none"/>
            <a:tailEnd len="sm" w="sm" type="none"/>
          </a:ln>
        </p:spPr>
      </p:cxnSp>
      <p:sp>
        <p:nvSpPr>
          <p:cNvPr id="97" name="Google Shape;97;p10"/>
          <p:cNvSpPr txBox="1"/>
          <p:nvPr/>
        </p:nvSpPr>
        <p:spPr>
          <a:xfrm>
            <a:off x="1611353" y="1304225"/>
            <a:ext cx="14870342" cy="1704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9999">
                <a:solidFill>
                  <a:srgbClr val="FFFFFF"/>
                </a:solidFill>
                <a:latin typeface="Mirza"/>
                <a:ea typeface="Mirza"/>
                <a:cs typeface="Mirza"/>
                <a:sym typeface="Mirza"/>
              </a:rPr>
              <a:t>How to Use This Presentation</a:t>
            </a:r>
            <a:endParaRPr/>
          </a:p>
        </p:txBody>
      </p:sp>
      <p:grpSp>
        <p:nvGrpSpPr>
          <p:cNvPr id="98" name="Google Shape;98;p10"/>
          <p:cNvGrpSpPr/>
          <p:nvPr/>
        </p:nvGrpSpPr>
        <p:grpSpPr>
          <a:xfrm>
            <a:off x="13140567" y="3634950"/>
            <a:ext cx="3457668" cy="3107314"/>
            <a:chOff x="0" y="-76200"/>
            <a:chExt cx="4610223" cy="4143085"/>
          </a:xfrm>
        </p:grpSpPr>
        <p:sp>
          <p:nvSpPr>
            <p:cNvPr id="99" name="Google Shape;99;p10"/>
            <p:cNvSpPr txBox="1"/>
            <p:nvPr/>
          </p:nvSpPr>
          <p:spPr>
            <a:xfrm>
              <a:off x="0" y="953057"/>
              <a:ext cx="4610223" cy="3113828"/>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FDFDFD"/>
                </a:buClr>
                <a:buSzPts val="1900"/>
                <a:buFont typeface="Arial"/>
                <a:buChar char="•"/>
              </a:pPr>
              <a:r>
                <a:rPr b="0" i="0" lang="en-US" sz="1900" u="none" cap="none" strike="noStrike">
                  <a:solidFill>
                    <a:srgbClr val="FDFDFD"/>
                  </a:solidFill>
                  <a:latin typeface="Mada"/>
                  <a:ea typeface="Mada"/>
                  <a:cs typeface="Mada"/>
                  <a:sym typeface="Mada"/>
                </a:rPr>
                <a:t>Click on the "Canva" button under this presentation preview. Start editing your presentation. You need to sign in to your Canva account.</a:t>
              </a:r>
              <a:endParaRPr/>
            </a:p>
          </p:txBody>
        </p:sp>
        <p:sp>
          <p:nvSpPr>
            <p:cNvPr id="100" name="Google Shape;100;p10"/>
            <p:cNvSpPr txBox="1"/>
            <p:nvPr/>
          </p:nvSpPr>
          <p:spPr>
            <a:xfrm>
              <a:off x="293307" y="-76200"/>
              <a:ext cx="2506666" cy="7789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DFDFD"/>
                  </a:solidFill>
                  <a:latin typeface="Mada"/>
                  <a:ea typeface="Mada"/>
                  <a:cs typeface="Mada"/>
                  <a:sym typeface="Mada"/>
                </a:rPr>
                <a:t>Canva</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8"/>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395" name="Google Shape;395;p28"/>
          <p:cNvGrpSpPr/>
          <p:nvPr/>
        </p:nvGrpSpPr>
        <p:grpSpPr>
          <a:xfrm>
            <a:off x="6661097" y="0"/>
            <a:ext cx="11626903" cy="10287000"/>
            <a:chOff x="0" y="0"/>
            <a:chExt cx="3062230" cy="2709333"/>
          </a:xfrm>
        </p:grpSpPr>
        <p:sp>
          <p:nvSpPr>
            <p:cNvPr id="396" name="Google Shape;396;p28"/>
            <p:cNvSpPr/>
            <p:nvPr/>
          </p:nvSpPr>
          <p:spPr>
            <a:xfrm>
              <a:off x="0" y="0"/>
              <a:ext cx="3062230" cy="2709333"/>
            </a:xfrm>
            <a:custGeom>
              <a:rect b="b" l="l" r="r" t="t"/>
              <a:pathLst>
                <a:path extrusionOk="0" h="2709333" w="3062230">
                  <a:moveTo>
                    <a:pt x="0" y="0"/>
                  </a:moveTo>
                  <a:lnTo>
                    <a:pt x="3062230" y="0"/>
                  </a:lnTo>
                  <a:lnTo>
                    <a:pt x="3062230" y="2709333"/>
                  </a:lnTo>
                  <a:lnTo>
                    <a:pt x="0" y="2709333"/>
                  </a:lnTo>
                  <a:lnTo>
                    <a:pt x="0" y="0"/>
                  </a:lnTo>
                </a:path>
              </a:pathLst>
            </a:custGeom>
            <a:solidFill>
              <a:srgbClr val="C0A34E"/>
            </a:solidFill>
            <a:ln>
              <a:noFill/>
            </a:ln>
          </p:spPr>
        </p:sp>
        <p:sp>
          <p:nvSpPr>
            <p:cNvPr id="397" name="Google Shape;397;p28"/>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8" name="Google Shape;398;p28"/>
          <p:cNvGrpSpPr/>
          <p:nvPr/>
        </p:nvGrpSpPr>
        <p:grpSpPr>
          <a:xfrm>
            <a:off x="636640" y="741610"/>
            <a:ext cx="17098129" cy="8803783"/>
            <a:chOff x="0" y="0"/>
            <a:chExt cx="4274726" cy="2201045"/>
          </a:xfrm>
        </p:grpSpPr>
        <p:sp>
          <p:nvSpPr>
            <p:cNvPr id="399" name="Google Shape;399;p28"/>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400" name="Google Shape;400;p28"/>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1" name="Google Shape;401;p28"/>
          <p:cNvSpPr txBox="1"/>
          <p:nvPr/>
        </p:nvSpPr>
        <p:spPr>
          <a:xfrm>
            <a:off x="1132140" y="1123105"/>
            <a:ext cx="5059200" cy="19626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lang="en-US" sz="7500">
                <a:solidFill>
                  <a:srgbClr val="C0A34E"/>
                </a:solidFill>
                <a:latin typeface="Mirza"/>
                <a:ea typeface="Mirza"/>
                <a:cs typeface="Mirza"/>
                <a:sym typeface="Mirza"/>
              </a:rPr>
              <a:t>Resource </a:t>
            </a:r>
            <a:endParaRPr/>
          </a:p>
          <a:p>
            <a:pPr indent="0" lvl="0" marL="0" marR="0" rtl="0" algn="l">
              <a:lnSpc>
                <a:spcPct val="85000"/>
              </a:lnSpc>
              <a:spcBef>
                <a:spcPts val="0"/>
              </a:spcBef>
              <a:spcAft>
                <a:spcPts val="0"/>
              </a:spcAft>
              <a:buNone/>
            </a:pPr>
            <a:r>
              <a:rPr lang="en-US" sz="7500">
                <a:solidFill>
                  <a:srgbClr val="C0A34E"/>
                </a:solidFill>
                <a:latin typeface="Mirza"/>
                <a:ea typeface="Mirza"/>
                <a:cs typeface="Mirza"/>
                <a:sym typeface="Mirza"/>
              </a:rPr>
              <a:t>Page</a:t>
            </a:r>
            <a:endParaRPr/>
          </a:p>
        </p:txBody>
      </p:sp>
      <p:sp>
        <p:nvSpPr>
          <p:cNvPr id="402" name="Google Shape;402;p28"/>
          <p:cNvSpPr txBox="1"/>
          <p:nvPr/>
        </p:nvSpPr>
        <p:spPr>
          <a:xfrm>
            <a:off x="1163825" y="3467100"/>
            <a:ext cx="6201000" cy="4945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100">
                <a:solidFill>
                  <a:srgbClr val="000000"/>
                </a:solidFill>
                <a:latin typeface="Arial"/>
                <a:ea typeface="Arial"/>
                <a:cs typeface="Arial"/>
                <a:sym typeface="Arial"/>
              </a:rPr>
              <a:t>Use these design resources in your Canva Presentation.</a:t>
            </a:r>
            <a:endParaRPr sz="2100"/>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lang="en-US" sz="2100">
                <a:solidFill>
                  <a:srgbClr val="000000"/>
                </a:solidFill>
                <a:latin typeface="Arial"/>
                <a:ea typeface="Arial"/>
                <a:cs typeface="Arial"/>
                <a:sym typeface="Arial"/>
              </a:rPr>
              <a:t>You can find these fonts online too. Happy designing! Don't forget to delete this page </a:t>
            </a:r>
            <a:endParaRPr sz="2100">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lang="en-US" sz="2100">
                <a:solidFill>
                  <a:srgbClr val="000000"/>
                </a:solidFill>
                <a:latin typeface="Arial"/>
                <a:ea typeface="Arial"/>
                <a:cs typeface="Arial"/>
                <a:sym typeface="Arial"/>
              </a:rPr>
              <a:t>before presenting. </a:t>
            </a:r>
            <a:endParaRPr sz="2100"/>
          </a:p>
        </p:txBody>
      </p:sp>
      <p:sp>
        <p:nvSpPr>
          <p:cNvPr id="403" name="Google Shape;403;p28"/>
          <p:cNvSpPr txBox="1"/>
          <p:nvPr/>
        </p:nvSpPr>
        <p:spPr>
          <a:xfrm>
            <a:off x="1163814" y="4496492"/>
            <a:ext cx="4676700" cy="7530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127">
                <a:solidFill>
                  <a:srgbClr val="000000"/>
                </a:solidFill>
                <a:latin typeface="Arial"/>
                <a:ea typeface="Arial"/>
                <a:cs typeface="Arial"/>
                <a:sym typeface="Arial"/>
              </a:rPr>
              <a:t>This presentation template uses the following free fonts:</a:t>
            </a:r>
            <a:endParaRPr sz="1200"/>
          </a:p>
        </p:txBody>
      </p:sp>
      <p:sp>
        <p:nvSpPr>
          <p:cNvPr id="404" name="Google Shape;404;p28"/>
          <p:cNvSpPr txBox="1"/>
          <p:nvPr/>
        </p:nvSpPr>
        <p:spPr>
          <a:xfrm>
            <a:off x="1502034" y="5787295"/>
            <a:ext cx="34566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Titles: Mirza</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Headers: Open Sauce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rial"/>
                <a:ea typeface="Arial"/>
                <a:cs typeface="Arial"/>
                <a:sym typeface="Arial"/>
              </a:rPr>
              <a:t>Body Copy: Open Sauce</a:t>
            </a:r>
            <a:endParaRPr/>
          </a:p>
        </p:txBody>
      </p:sp>
      <p:sp>
        <p:nvSpPr>
          <p:cNvPr id="405" name="Google Shape;405;p28"/>
          <p:cNvSpPr/>
          <p:nvPr/>
        </p:nvSpPr>
        <p:spPr>
          <a:xfrm>
            <a:off x="9512529" y="1874741"/>
            <a:ext cx="2734673" cy="1025502"/>
          </a:xfrm>
          <a:custGeom>
            <a:rect b="b" l="l" r="r" t="t"/>
            <a:pathLst>
              <a:path extrusionOk="0" h="1025502" w="2734673">
                <a:moveTo>
                  <a:pt x="0" y="0"/>
                </a:moveTo>
                <a:lnTo>
                  <a:pt x="2734673" y="0"/>
                </a:lnTo>
                <a:lnTo>
                  <a:pt x="2734673" y="1025503"/>
                </a:lnTo>
                <a:lnTo>
                  <a:pt x="0" y="1025503"/>
                </a:lnTo>
                <a:lnTo>
                  <a:pt x="0" y="0"/>
                </a:lnTo>
                <a:close/>
              </a:path>
            </a:pathLst>
          </a:custGeom>
          <a:blipFill rotWithShape="1">
            <a:blip r:embed="rId4">
              <a:alphaModFix/>
            </a:blip>
            <a:stretch>
              <a:fillRect b="0" l="0" r="0" t="0"/>
            </a:stretch>
          </a:blipFill>
          <a:ln>
            <a:noFill/>
          </a:ln>
        </p:spPr>
      </p:sp>
      <p:sp>
        <p:nvSpPr>
          <p:cNvPr id="406" name="Google Shape;406;p28"/>
          <p:cNvSpPr/>
          <p:nvPr/>
        </p:nvSpPr>
        <p:spPr>
          <a:xfrm>
            <a:off x="7279446" y="7384357"/>
            <a:ext cx="1492106" cy="1538254"/>
          </a:xfrm>
          <a:custGeom>
            <a:rect b="b" l="l" r="r" t="t"/>
            <a:pathLst>
              <a:path extrusionOk="0" h="1538254" w="1492106">
                <a:moveTo>
                  <a:pt x="0" y="0"/>
                </a:moveTo>
                <a:lnTo>
                  <a:pt x="1492106" y="0"/>
                </a:lnTo>
                <a:lnTo>
                  <a:pt x="1492106" y="1538253"/>
                </a:lnTo>
                <a:lnTo>
                  <a:pt x="0" y="1538253"/>
                </a:lnTo>
                <a:lnTo>
                  <a:pt x="0" y="0"/>
                </a:lnTo>
                <a:close/>
              </a:path>
            </a:pathLst>
          </a:custGeom>
          <a:blipFill rotWithShape="1">
            <a:blip r:embed="rId5">
              <a:alphaModFix/>
            </a:blip>
            <a:stretch>
              <a:fillRect b="0" l="0" r="0" t="0"/>
            </a:stretch>
          </a:blipFill>
          <a:ln>
            <a:noFill/>
          </a:ln>
        </p:spPr>
      </p:sp>
      <p:sp>
        <p:nvSpPr>
          <p:cNvPr id="407" name="Google Shape;407;p28"/>
          <p:cNvSpPr/>
          <p:nvPr/>
        </p:nvSpPr>
        <p:spPr>
          <a:xfrm>
            <a:off x="15272874" y="1562393"/>
            <a:ext cx="1767898" cy="1294985"/>
          </a:xfrm>
          <a:custGeom>
            <a:rect b="b" l="l" r="r" t="t"/>
            <a:pathLst>
              <a:path extrusionOk="0" h="1294985" w="1767898">
                <a:moveTo>
                  <a:pt x="0" y="0"/>
                </a:moveTo>
                <a:lnTo>
                  <a:pt x="1767898" y="0"/>
                </a:lnTo>
                <a:lnTo>
                  <a:pt x="1767898" y="1294985"/>
                </a:lnTo>
                <a:lnTo>
                  <a:pt x="0" y="1294985"/>
                </a:lnTo>
                <a:lnTo>
                  <a:pt x="0" y="0"/>
                </a:lnTo>
                <a:close/>
              </a:path>
            </a:pathLst>
          </a:custGeom>
          <a:blipFill rotWithShape="1">
            <a:blip r:embed="rId6">
              <a:alphaModFix/>
            </a:blip>
            <a:stretch>
              <a:fillRect b="0" l="0" r="0" t="0"/>
            </a:stretch>
          </a:blipFill>
          <a:ln>
            <a:noFill/>
          </a:ln>
        </p:spPr>
      </p:sp>
      <p:sp>
        <p:nvSpPr>
          <p:cNvPr id="408" name="Google Shape;408;p28"/>
          <p:cNvSpPr/>
          <p:nvPr/>
        </p:nvSpPr>
        <p:spPr>
          <a:xfrm>
            <a:off x="13216226" y="1505661"/>
            <a:ext cx="1412236" cy="1394583"/>
          </a:xfrm>
          <a:custGeom>
            <a:rect b="b" l="l" r="r" t="t"/>
            <a:pathLst>
              <a:path extrusionOk="0" h="1394583" w="1412236">
                <a:moveTo>
                  <a:pt x="0" y="0"/>
                </a:moveTo>
                <a:lnTo>
                  <a:pt x="1412236" y="0"/>
                </a:lnTo>
                <a:lnTo>
                  <a:pt x="1412236" y="1394583"/>
                </a:lnTo>
                <a:lnTo>
                  <a:pt x="0" y="1394583"/>
                </a:lnTo>
                <a:lnTo>
                  <a:pt x="0" y="0"/>
                </a:lnTo>
                <a:close/>
              </a:path>
            </a:pathLst>
          </a:custGeom>
          <a:blipFill rotWithShape="1">
            <a:blip r:embed="rId7">
              <a:alphaModFix/>
            </a:blip>
            <a:stretch>
              <a:fillRect b="0" l="0" r="0" t="0"/>
            </a:stretch>
          </a:blipFill>
          <a:ln>
            <a:noFill/>
          </a:ln>
        </p:spPr>
      </p:sp>
      <p:sp>
        <p:nvSpPr>
          <p:cNvPr id="409" name="Google Shape;409;p28"/>
          <p:cNvSpPr/>
          <p:nvPr/>
        </p:nvSpPr>
        <p:spPr>
          <a:xfrm>
            <a:off x="7139303" y="5710144"/>
            <a:ext cx="1881219" cy="1107568"/>
          </a:xfrm>
          <a:custGeom>
            <a:rect b="b" l="l" r="r" t="t"/>
            <a:pathLst>
              <a:path extrusionOk="0" h="1107568" w="1881219">
                <a:moveTo>
                  <a:pt x="0" y="0"/>
                </a:moveTo>
                <a:lnTo>
                  <a:pt x="1881219" y="0"/>
                </a:lnTo>
                <a:lnTo>
                  <a:pt x="1881219" y="1107568"/>
                </a:lnTo>
                <a:lnTo>
                  <a:pt x="0" y="1107568"/>
                </a:lnTo>
                <a:lnTo>
                  <a:pt x="0" y="0"/>
                </a:lnTo>
                <a:close/>
              </a:path>
            </a:pathLst>
          </a:custGeom>
          <a:blipFill rotWithShape="1">
            <a:blip r:embed="rId8">
              <a:alphaModFix/>
            </a:blip>
            <a:stretch>
              <a:fillRect b="0" l="0" r="0" t="0"/>
            </a:stretch>
          </a:blipFill>
          <a:ln>
            <a:noFill/>
          </a:ln>
        </p:spPr>
      </p:sp>
      <p:sp>
        <p:nvSpPr>
          <p:cNvPr id="410" name="Google Shape;410;p28"/>
          <p:cNvSpPr/>
          <p:nvPr/>
        </p:nvSpPr>
        <p:spPr>
          <a:xfrm>
            <a:off x="7495953" y="1361990"/>
            <a:ext cx="1709171" cy="1538254"/>
          </a:xfrm>
          <a:custGeom>
            <a:rect b="b" l="l" r="r" t="t"/>
            <a:pathLst>
              <a:path extrusionOk="0" h="1538254" w="1709171">
                <a:moveTo>
                  <a:pt x="0" y="0"/>
                </a:moveTo>
                <a:lnTo>
                  <a:pt x="1709171" y="0"/>
                </a:lnTo>
                <a:lnTo>
                  <a:pt x="1709171" y="1538254"/>
                </a:lnTo>
                <a:lnTo>
                  <a:pt x="0" y="1538254"/>
                </a:lnTo>
                <a:lnTo>
                  <a:pt x="0" y="0"/>
                </a:lnTo>
                <a:close/>
              </a:path>
            </a:pathLst>
          </a:custGeom>
          <a:blipFill rotWithShape="1">
            <a:blip r:embed="rId9">
              <a:alphaModFix/>
            </a:blip>
            <a:stretch>
              <a:fillRect b="0" l="0" r="0" t="0"/>
            </a:stretch>
          </a:blipFill>
          <a:ln>
            <a:noFill/>
          </a:ln>
        </p:spPr>
      </p:sp>
      <p:sp>
        <p:nvSpPr>
          <p:cNvPr id="411" name="Google Shape;411;p28"/>
          <p:cNvSpPr/>
          <p:nvPr/>
        </p:nvSpPr>
        <p:spPr>
          <a:xfrm>
            <a:off x="16156823" y="5389125"/>
            <a:ext cx="282479" cy="1538254"/>
          </a:xfrm>
          <a:custGeom>
            <a:rect b="b" l="l" r="r" t="t"/>
            <a:pathLst>
              <a:path extrusionOk="0" h="1538254" w="282479">
                <a:moveTo>
                  <a:pt x="0" y="0"/>
                </a:moveTo>
                <a:lnTo>
                  <a:pt x="282480" y="0"/>
                </a:lnTo>
                <a:lnTo>
                  <a:pt x="282480" y="1538253"/>
                </a:lnTo>
                <a:lnTo>
                  <a:pt x="0" y="1538253"/>
                </a:lnTo>
                <a:lnTo>
                  <a:pt x="0" y="0"/>
                </a:lnTo>
                <a:close/>
              </a:path>
            </a:pathLst>
          </a:custGeom>
          <a:blipFill rotWithShape="1">
            <a:blip r:embed="rId10">
              <a:alphaModFix/>
            </a:blip>
            <a:stretch>
              <a:fillRect b="0" l="0" r="0" t="0"/>
            </a:stretch>
          </a:blipFill>
          <a:ln>
            <a:noFill/>
          </a:ln>
        </p:spPr>
      </p:sp>
      <p:sp>
        <p:nvSpPr>
          <p:cNvPr id="412" name="Google Shape;412;p28"/>
          <p:cNvSpPr/>
          <p:nvPr/>
        </p:nvSpPr>
        <p:spPr>
          <a:xfrm>
            <a:off x="12468694" y="7349155"/>
            <a:ext cx="1453650" cy="1538254"/>
          </a:xfrm>
          <a:custGeom>
            <a:rect b="b" l="l" r="r" t="t"/>
            <a:pathLst>
              <a:path extrusionOk="0" h="1538254" w="1453650">
                <a:moveTo>
                  <a:pt x="0" y="0"/>
                </a:moveTo>
                <a:lnTo>
                  <a:pt x="1453650" y="0"/>
                </a:lnTo>
                <a:lnTo>
                  <a:pt x="1453650" y="1538253"/>
                </a:lnTo>
                <a:lnTo>
                  <a:pt x="0" y="1538253"/>
                </a:lnTo>
                <a:lnTo>
                  <a:pt x="0" y="0"/>
                </a:lnTo>
                <a:close/>
              </a:path>
            </a:pathLst>
          </a:custGeom>
          <a:blipFill rotWithShape="1">
            <a:blip r:embed="rId11">
              <a:alphaModFix/>
            </a:blip>
            <a:stretch>
              <a:fillRect b="0" l="0" r="0" t="0"/>
            </a:stretch>
          </a:blipFill>
          <a:ln>
            <a:noFill/>
          </a:ln>
        </p:spPr>
      </p:sp>
      <p:sp>
        <p:nvSpPr>
          <p:cNvPr id="413" name="Google Shape;413;p28"/>
          <p:cNvSpPr/>
          <p:nvPr/>
        </p:nvSpPr>
        <p:spPr>
          <a:xfrm>
            <a:off x="11201190" y="5389125"/>
            <a:ext cx="1046012" cy="1538254"/>
          </a:xfrm>
          <a:custGeom>
            <a:rect b="b" l="l" r="r" t="t"/>
            <a:pathLst>
              <a:path extrusionOk="0" h="1538254" w="1046012">
                <a:moveTo>
                  <a:pt x="0" y="0"/>
                </a:moveTo>
                <a:lnTo>
                  <a:pt x="1046012" y="0"/>
                </a:lnTo>
                <a:lnTo>
                  <a:pt x="1046012" y="1538253"/>
                </a:lnTo>
                <a:lnTo>
                  <a:pt x="0" y="1538253"/>
                </a:lnTo>
                <a:lnTo>
                  <a:pt x="0" y="0"/>
                </a:lnTo>
                <a:close/>
              </a:path>
            </a:pathLst>
          </a:custGeom>
          <a:blipFill rotWithShape="1">
            <a:blip r:embed="rId12">
              <a:alphaModFix/>
            </a:blip>
            <a:stretch>
              <a:fillRect b="0" l="0" r="0" t="0"/>
            </a:stretch>
          </a:blipFill>
          <a:ln>
            <a:noFill/>
          </a:ln>
        </p:spPr>
      </p:sp>
      <p:sp>
        <p:nvSpPr>
          <p:cNvPr id="414" name="Google Shape;414;p28"/>
          <p:cNvSpPr/>
          <p:nvPr/>
        </p:nvSpPr>
        <p:spPr>
          <a:xfrm>
            <a:off x="14088883" y="5389125"/>
            <a:ext cx="692214" cy="1538254"/>
          </a:xfrm>
          <a:custGeom>
            <a:rect b="b" l="l" r="r" t="t"/>
            <a:pathLst>
              <a:path extrusionOk="0" h="1538254" w="692214">
                <a:moveTo>
                  <a:pt x="0" y="0"/>
                </a:moveTo>
                <a:lnTo>
                  <a:pt x="692214" y="0"/>
                </a:lnTo>
                <a:lnTo>
                  <a:pt x="692214" y="1538253"/>
                </a:lnTo>
                <a:lnTo>
                  <a:pt x="0" y="1538253"/>
                </a:lnTo>
                <a:lnTo>
                  <a:pt x="0" y="0"/>
                </a:lnTo>
                <a:close/>
              </a:path>
            </a:pathLst>
          </a:custGeom>
          <a:blipFill rotWithShape="1">
            <a:blip r:embed="rId13">
              <a:alphaModFix/>
            </a:blip>
            <a:stretch>
              <a:fillRect b="0" l="0" r="0" t="0"/>
            </a:stretch>
          </a:blipFill>
          <a:ln>
            <a:noFill/>
          </a:ln>
        </p:spPr>
      </p:sp>
      <p:sp>
        <p:nvSpPr>
          <p:cNvPr id="415" name="Google Shape;415;p28"/>
          <p:cNvSpPr/>
          <p:nvPr/>
        </p:nvSpPr>
        <p:spPr>
          <a:xfrm>
            <a:off x="7364912" y="3541564"/>
            <a:ext cx="1697416" cy="1601936"/>
          </a:xfrm>
          <a:custGeom>
            <a:rect b="b" l="l" r="r" t="t"/>
            <a:pathLst>
              <a:path extrusionOk="0" h="1601936" w="1697416">
                <a:moveTo>
                  <a:pt x="0" y="0"/>
                </a:moveTo>
                <a:lnTo>
                  <a:pt x="1697416" y="0"/>
                </a:lnTo>
                <a:lnTo>
                  <a:pt x="1697416" y="1601936"/>
                </a:lnTo>
                <a:lnTo>
                  <a:pt x="0" y="1601936"/>
                </a:lnTo>
                <a:lnTo>
                  <a:pt x="0" y="0"/>
                </a:lnTo>
                <a:close/>
              </a:path>
            </a:pathLst>
          </a:custGeom>
          <a:blipFill rotWithShape="1">
            <a:blip r:embed="rId14">
              <a:alphaModFix/>
            </a:blip>
            <a:stretch>
              <a:fillRect b="0" l="0" r="0" t="0"/>
            </a:stretch>
          </a:blipFill>
          <a:ln>
            <a:noFill/>
          </a:ln>
        </p:spPr>
      </p:sp>
      <p:sp>
        <p:nvSpPr>
          <p:cNvPr id="416" name="Google Shape;416;p28"/>
          <p:cNvSpPr/>
          <p:nvPr/>
        </p:nvSpPr>
        <p:spPr>
          <a:xfrm>
            <a:off x="6765894" y="1505661"/>
            <a:ext cx="1608657" cy="1608657"/>
          </a:xfrm>
          <a:custGeom>
            <a:rect b="b" l="l" r="r" t="t"/>
            <a:pathLst>
              <a:path extrusionOk="0" h="1608657" w="1608657">
                <a:moveTo>
                  <a:pt x="0" y="0"/>
                </a:moveTo>
                <a:lnTo>
                  <a:pt x="1608657" y="0"/>
                </a:lnTo>
                <a:lnTo>
                  <a:pt x="1608657" y="1608657"/>
                </a:lnTo>
                <a:lnTo>
                  <a:pt x="0" y="1608657"/>
                </a:lnTo>
                <a:lnTo>
                  <a:pt x="0" y="0"/>
                </a:lnTo>
                <a:close/>
              </a:path>
            </a:pathLst>
          </a:custGeom>
          <a:blipFill rotWithShape="1">
            <a:blip r:embed="rId15">
              <a:alphaModFix/>
            </a:blip>
            <a:stretch>
              <a:fillRect b="0" l="0" r="0" t="0"/>
            </a:stretch>
          </a:blipFill>
          <a:ln>
            <a:noFill/>
          </a:ln>
        </p:spPr>
      </p:sp>
      <p:sp>
        <p:nvSpPr>
          <p:cNvPr id="417" name="Google Shape;417;p28"/>
          <p:cNvSpPr/>
          <p:nvPr/>
        </p:nvSpPr>
        <p:spPr>
          <a:xfrm>
            <a:off x="15272874" y="7313953"/>
            <a:ext cx="1504094" cy="1608657"/>
          </a:xfrm>
          <a:custGeom>
            <a:rect b="b" l="l" r="r" t="t"/>
            <a:pathLst>
              <a:path extrusionOk="0" h="1608657" w="1504094">
                <a:moveTo>
                  <a:pt x="0" y="0"/>
                </a:moveTo>
                <a:lnTo>
                  <a:pt x="1504095" y="0"/>
                </a:lnTo>
                <a:lnTo>
                  <a:pt x="1504095" y="1608657"/>
                </a:lnTo>
                <a:lnTo>
                  <a:pt x="0" y="1608657"/>
                </a:lnTo>
                <a:lnTo>
                  <a:pt x="0" y="0"/>
                </a:lnTo>
                <a:close/>
              </a:path>
            </a:pathLst>
          </a:custGeom>
          <a:blipFill rotWithShape="1">
            <a:blip r:embed="rId16">
              <a:alphaModFix/>
            </a:blip>
            <a:stretch>
              <a:fillRect b="0" l="0" r="0" t="0"/>
            </a:stretch>
          </a:blipFill>
          <a:ln>
            <a:noFill/>
          </a:ln>
        </p:spPr>
      </p:sp>
      <p:sp>
        <p:nvSpPr>
          <p:cNvPr id="418" name="Google Shape;418;p28"/>
          <p:cNvSpPr/>
          <p:nvPr/>
        </p:nvSpPr>
        <p:spPr>
          <a:xfrm>
            <a:off x="10264076" y="3393851"/>
            <a:ext cx="1362368" cy="1681936"/>
          </a:xfrm>
          <a:custGeom>
            <a:rect b="b" l="l" r="r" t="t"/>
            <a:pathLst>
              <a:path extrusionOk="0" h="1681936" w="1362368">
                <a:moveTo>
                  <a:pt x="0" y="0"/>
                </a:moveTo>
                <a:lnTo>
                  <a:pt x="1362368" y="0"/>
                </a:lnTo>
                <a:lnTo>
                  <a:pt x="1362368" y="1681936"/>
                </a:lnTo>
                <a:lnTo>
                  <a:pt x="0" y="1681936"/>
                </a:lnTo>
                <a:lnTo>
                  <a:pt x="0" y="0"/>
                </a:lnTo>
                <a:close/>
              </a:path>
            </a:pathLst>
          </a:custGeom>
          <a:blipFill rotWithShape="1">
            <a:blip r:embed="rId17">
              <a:alphaModFix/>
            </a:blip>
            <a:stretch>
              <a:fillRect b="0" l="0" r="0" t="0"/>
            </a:stretch>
          </a:blipFill>
          <a:ln>
            <a:noFill/>
          </a:ln>
        </p:spPr>
      </p:sp>
      <p:sp>
        <p:nvSpPr>
          <p:cNvPr id="419" name="Google Shape;419;p28"/>
          <p:cNvSpPr/>
          <p:nvPr/>
        </p:nvSpPr>
        <p:spPr>
          <a:xfrm>
            <a:off x="9838822" y="7016709"/>
            <a:ext cx="850508" cy="1905901"/>
          </a:xfrm>
          <a:custGeom>
            <a:rect b="b" l="l" r="r" t="t"/>
            <a:pathLst>
              <a:path extrusionOk="0" h="1905901" w="850508">
                <a:moveTo>
                  <a:pt x="0" y="0"/>
                </a:moveTo>
                <a:lnTo>
                  <a:pt x="850508" y="0"/>
                </a:lnTo>
                <a:lnTo>
                  <a:pt x="850508" y="1905901"/>
                </a:lnTo>
                <a:lnTo>
                  <a:pt x="0" y="1905901"/>
                </a:lnTo>
                <a:lnTo>
                  <a:pt x="0" y="0"/>
                </a:lnTo>
                <a:close/>
              </a:path>
            </a:pathLst>
          </a:custGeom>
          <a:blipFill rotWithShape="1">
            <a:blip r:embed="rId18">
              <a:alphaModFix/>
            </a:blip>
            <a:stretch>
              <a:fillRect b="0" l="0" r="0" t="0"/>
            </a:stretch>
          </a:blipFill>
          <a:ln>
            <a:noFill/>
          </a:ln>
        </p:spPr>
      </p:sp>
      <p:sp>
        <p:nvSpPr>
          <p:cNvPr id="420" name="Google Shape;420;p28"/>
          <p:cNvSpPr/>
          <p:nvPr/>
        </p:nvSpPr>
        <p:spPr>
          <a:xfrm>
            <a:off x="13385986" y="3299112"/>
            <a:ext cx="1405794" cy="1776675"/>
          </a:xfrm>
          <a:custGeom>
            <a:rect b="b" l="l" r="r" t="t"/>
            <a:pathLst>
              <a:path extrusionOk="0" h="1776675" w="1405794">
                <a:moveTo>
                  <a:pt x="0" y="0"/>
                </a:moveTo>
                <a:lnTo>
                  <a:pt x="1405794" y="0"/>
                </a:lnTo>
                <a:lnTo>
                  <a:pt x="1405794" y="1776675"/>
                </a:lnTo>
                <a:lnTo>
                  <a:pt x="0" y="1776675"/>
                </a:lnTo>
                <a:lnTo>
                  <a:pt x="0" y="0"/>
                </a:lnTo>
                <a:close/>
              </a:path>
            </a:pathLst>
          </a:custGeom>
          <a:blipFill rotWithShape="1">
            <a:blip r:embed="rId19">
              <a:alphaModFix/>
            </a:blip>
            <a:stretch>
              <a:fillRect b="0" l="0" r="0" t="0"/>
            </a:stretch>
          </a:blipFill>
          <a:ln>
            <a:noFill/>
          </a:ln>
        </p:spPr>
      </p:sp>
      <p:sp>
        <p:nvSpPr>
          <p:cNvPr id="421" name="Google Shape;421;p28"/>
          <p:cNvSpPr/>
          <p:nvPr/>
        </p:nvSpPr>
        <p:spPr>
          <a:xfrm>
            <a:off x="15874344" y="3202608"/>
            <a:ext cx="771591" cy="1768690"/>
          </a:xfrm>
          <a:custGeom>
            <a:rect b="b" l="l" r="r" t="t"/>
            <a:pathLst>
              <a:path extrusionOk="0" h="1768690" w="771591">
                <a:moveTo>
                  <a:pt x="0" y="0"/>
                </a:moveTo>
                <a:lnTo>
                  <a:pt x="771591" y="0"/>
                </a:lnTo>
                <a:lnTo>
                  <a:pt x="771591" y="1768690"/>
                </a:lnTo>
                <a:lnTo>
                  <a:pt x="0" y="1768690"/>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A34E"/>
        </a:solidFill>
      </p:bgPr>
    </p:bg>
    <p:spTree>
      <p:nvGrpSpPr>
        <p:cNvPr id="425" name="Shape 425"/>
        <p:cNvGrpSpPr/>
        <p:nvPr/>
      </p:nvGrpSpPr>
      <p:grpSpPr>
        <a:xfrm>
          <a:off x="0" y="0"/>
          <a:ext cx="0" cy="0"/>
          <a:chOff x="0" y="0"/>
          <a:chExt cx="0" cy="0"/>
        </a:xfrm>
      </p:grpSpPr>
      <p:sp>
        <p:nvSpPr>
          <p:cNvPr id="426" name="Google Shape;426;p29"/>
          <p:cNvSpPr/>
          <p:nvPr/>
        </p:nvSpPr>
        <p:spPr>
          <a:xfrm>
            <a:off x="-1701381" y="-623591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427" name="Google Shape;427;p29"/>
          <p:cNvGrpSpPr/>
          <p:nvPr/>
        </p:nvGrpSpPr>
        <p:grpSpPr>
          <a:xfrm>
            <a:off x="636640" y="741610"/>
            <a:ext cx="17098129" cy="8803783"/>
            <a:chOff x="0" y="0"/>
            <a:chExt cx="4274726" cy="2201045"/>
          </a:xfrm>
        </p:grpSpPr>
        <p:sp>
          <p:nvSpPr>
            <p:cNvPr id="428" name="Google Shape;428;p29"/>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73C2FB"/>
            </a:solidFill>
            <a:ln cap="flat" cmpd="sng" w="104775">
              <a:solidFill>
                <a:srgbClr val="FFFFFF"/>
              </a:solidFill>
              <a:prstDash val="solid"/>
              <a:round/>
              <a:headEnd len="sm" w="sm" type="none"/>
              <a:tailEnd len="sm" w="sm" type="none"/>
            </a:ln>
          </p:spPr>
        </p:sp>
        <p:sp>
          <p:nvSpPr>
            <p:cNvPr id="429" name="Google Shape;429;p29"/>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0" name="Google Shape;430;p29"/>
          <p:cNvSpPr txBox="1"/>
          <p:nvPr/>
        </p:nvSpPr>
        <p:spPr>
          <a:xfrm>
            <a:off x="5280936" y="1544970"/>
            <a:ext cx="7726128" cy="102911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690">
                <a:solidFill>
                  <a:srgbClr val="FFFFFF"/>
                </a:solidFill>
                <a:latin typeface="Arial"/>
                <a:ea typeface="Arial"/>
                <a:cs typeface="Arial"/>
                <a:sym typeface="Arial"/>
              </a:rPr>
              <a:t>Credits</a:t>
            </a:r>
            <a:endParaRPr/>
          </a:p>
        </p:txBody>
      </p:sp>
      <p:sp>
        <p:nvSpPr>
          <p:cNvPr id="431" name="Google Shape;431;p29"/>
          <p:cNvSpPr txBox="1"/>
          <p:nvPr/>
        </p:nvSpPr>
        <p:spPr>
          <a:xfrm>
            <a:off x="3238810" y="4750525"/>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FFFFFF"/>
                </a:solidFill>
                <a:latin typeface="Arial"/>
                <a:ea typeface="Arial"/>
                <a:cs typeface="Arial"/>
                <a:sym typeface="Arial"/>
              </a:rPr>
              <a:t>This presentation template is free for everyone to use thanks to the following:</a:t>
            </a:r>
            <a:endParaRPr/>
          </a:p>
        </p:txBody>
      </p:sp>
      <p:sp>
        <p:nvSpPr>
          <p:cNvPr id="432" name="Google Shape;432;p29"/>
          <p:cNvSpPr txBox="1"/>
          <p:nvPr/>
        </p:nvSpPr>
        <p:spPr>
          <a:xfrm>
            <a:off x="2818025" y="6680613"/>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lang="en-US" sz="2500">
                <a:solidFill>
                  <a:srgbClr val="FFFFFF"/>
                </a:solidFill>
                <a:latin typeface="Arial"/>
                <a:ea typeface="Arial"/>
                <a:cs typeface="Arial"/>
                <a:sym typeface="Arial"/>
              </a:rPr>
              <a:t>Pexels for the photos</a:t>
            </a:r>
            <a:endParaRPr/>
          </a:p>
        </p:txBody>
      </p:sp>
      <p:sp>
        <p:nvSpPr>
          <p:cNvPr id="433" name="Google Shape;433;p29"/>
          <p:cNvSpPr txBox="1"/>
          <p:nvPr/>
        </p:nvSpPr>
        <p:spPr>
          <a:xfrm>
            <a:off x="2859730" y="8099838"/>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Arial"/>
                <a:ea typeface="Arial"/>
                <a:cs typeface="Arial"/>
                <a:sym typeface="Arial"/>
              </a:rPr>
              <a:t>Happy designing! </a:t>
            </a:r>
            <a:endParaRPr/>
          </a:p>
        </p:txBody>
      </p:sp>
      <p:sp>
        <p:nvSpPr>
          <p:cNvPr id="434" name="Google Shape;434;p29"/>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1"/>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106" name="Google Shape;106;p11"/>
          <p:cNvGrpSpPr/>
          <p:nvPr/>
        </p:nvGrpSpPr>
        <p:grpSpPr>
          <a:xfrm>
            <a:off x="636640" y="741610"/>
            <a:ext cx="17098129" cy="8803783"/>
            <a:chOff x="0" y="0"/>
            <a:chExt cx="4274726" cy="2201045"/>
          </a:xfrm>
        </p:grpSpPr>
        <p:sp>
          <p:nvSpPr>
            <p:cNvPr id="107" name="Google Shape;107;p11"/>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108" name="Google Shape;108;p11"/>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9" name="Google Shape;109;p11"/>
          <p:cNvGrpSpPr/>
          <p:nvPr/>
        </p:nvGrpSpPr>
        <p:grpSpPr>
          <a:xfrm>
            <a:off x="2730043" y="3167437"/>
            <a:ext cx="3086100" cy="3086100"/>
            <a:chOff x="0" y="0"/>
            <a:chExt cx="812800" cy="812800"/>
          </a:xfrm>
        </p:grpSpPr>
        <p:sp>
          <p:nvSpPr>
            <p:cNvPr id="110" name="Google Shape;11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0A34E"/>
            </a:solidFill>
            <a:ln cap="flat" cmpd="sng" w="38100">
              <a:solidFill>
                <a:srgbClr val="B89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2" name="Google Shape;112;p11"/>
          <p:cNvSpPr/>
          <p:nvPr/>
        </p:nvSpPr>
        <p:spPr>
          <a:xfrm>
            <a:off x="3132078" y="3721356"/>
            <a:ext cx="2282031" cy="1671588"/>
          </a:xfrm>
          <a:custGeom>
            <a:rect b="b" l="l" r="r" t="t"/>
            <a:pathLst>
              <a:path extrusionOk="0" h="1671588" w="2282031">
                <a:moveTo>
                  <a:pt x="0" y="0"/>
                </a:moveTo>
                <a:lnTo>
                  <a:pt x="2282031" y="0"/>
                </a:lnTo>
                <a:lnTo>
                  <a:pt x="2282031" y="1671587"/>
                </a:lnTo>
                <a:lnTo>
                  <a:pt x="0" y="16715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1"/>
          <p:cNvSpPr txBox="1"/>
          <p:nvPr/>
        </p:nvSpPr>
        <p:spPr>
          <a:xfrm>
            <a:off x="7260127" y="6605962"/>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C0A34E"/>
                </a:solidFill>
                <a:latin typeface="Arial"/>
                <a:ea typeface="Arial"/>
                <a:cs typeface="Arial"/>
                <a:sym typeface="Arial"/>
              </a:rPr>
              <a:t>About Us</a:t>
            </a:r>
            <a:endParaRPr/>
          </a:p>
        </p:txBody>
      </p:sp>
      <p:sp>
        <p:nvSpPr>
          <p:cNvPr id="114" name="Google Shape;114;p11"/>
          <p:cNvSpPr txBox="1"/>
          <p:nvPr/>
        </p:nvSpPr>
        <p:spPr>
          <a:xfrm>
            <a:off x="7453527" y="7396624"/>
            <a:ext cx="31507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what you want to discuss. </a:t>
            </a:r>
            <a:endParaRPr/>
          </a:p>
        </p:txBody>
      </p:sp>
      <p:sp>
        <p:nvSpPr>
          <p:cNvPr id="115" name="Google Shape;115;p11"/>
          <p:cNvSpPr txBox="1"/>
          <p:nvPr/>
        </p:nvSpPr>
        <p:spPr>
          <a:xfrm>
            <a:off x="2889490" y="6605962"/>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C0A34E"/>
                </a:solidFill>
                <a:latin typeface="Arial"/>
                <a:ea typeface="Arial"/>
                <a:cs typeface="Arial"/>
                <a:sym typeface="Arial"/>
              </a:rPr>
              <a:t>Introduction</a:t>
            </a:r>
            <a:endParaRPr/>
          </a:p>
        </p:txBody>
      </p:sp>
      <p:sp>
        <p:nvSpPr>
          <p:cNvPr id="116" name="Google Shape;116;p11"/>
          <p:cNvSpPr txBox="1"/>
          <p:nvPr/>
        </p:nvSpPr>
        <p:spPr>
          <a:xfrm>
            <a:off x="2980081" y="7396624"/>
            <a:ext cx="3124890"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what you want to discuss. </a:t>
            </a:r>
            <a:endParaRPr/>
          </a:p>
        </p:txBody>
      </p:sp>
      <p:sp>
        <p:nvSpPr>
          <p:cNvPr id="117" name="Google Shape;117;p11"/>
          <p:cNvSpPr txBox="1"/>
          <p:nvPr/>
        </p:nvSpPr>
        <p:spPr>
          <a:xfrm>
            <a:off x="11630764" y="6605962"/>
            <a:ext cx="379447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C0A34E"/>
                </a:solidFill>
                <a:latin typeface="Arial"/>
                <a:ea typeface="Arial"/>
                <a:cs typeface="Arial"/>
                <a:sym typeface="Arial"/>
              </a:rPr>
              <a:t>Our Projects</a:t>
            </a:r>
            <a:endParaRPr/>
          </a:p>
        </p:txBody>
      </p:sp>
      <p:sp>
        <p:nvSpPr>
          <p:cNvPr id="118" name="Google Shape;118;p11"/>
          <p:cNvSpPr txBox="1"/>
          <p:nvPr/>
        </p:nvSpPr>
        <p:spPr>
          <a:xfrm>
            <a:off x="11991442" y="7396624"/>
            <a:ext cx="3073123"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what you want to discuss. </a:t>
            </a:r>
            <a:endParaRPr/>
          </a:p>
        </p:txBody>
      </p:sp>
      <p:sp>
        <p:nvSpPr>
          <p:cNvPr id="119" name="Google Shape;119;p11"/>
          <p:cNvSpPr txBox="1"/>
          <p:nvPr/>
        </p:nvSpPr>
        <p:spPr>
          <a:xfrm>
            <a:off x="890224" y="1100512"/>
            <a:ext cx="16507551" cy="2066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C0A34E"/>
                </a:solidFill>
                <a:latin typeface="Mirza"/>
                <a:ea typeface="Mirza"/>
                <a:cs typeface="Mirza"/>
                <a:sym typeface="Mirza"/>
              </a:rPr>
              <a:t>Table Of Contents</a:t>
            </a:r>
            <a:endParaRPr/>
          </a:p>
        </p:txBody>
      </p:sp>
      <p:grpSp>
        <p:nvGrpSpPr>
          <p:cNvPr id="120" name="Google Shape;120;p11"/>
          <p:cNvGrpSpPr/>
          <p:nvPr/>
        </p:nvGrpSpPr>
        <p:grpSpPr>
          <a:xfrm>
            <a:off x="7332804" y="3167437"/>
            <a:ext cx="3086100" cy="3086100"/>
            <a:chOff x="0" y="0"/>
            <a:chExt cx="812800" cy="812800"/>
          </a:xfrm>
        </p:grpSpPr>
        <p:sp>
          <p:nvSpPr>
            <p:cNvPr id="121" name="Google Shape;12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0A34E"/>
            </a:solidFill>
            <a:ln cap="flat" cmpd="sng" w="38100">
              <a:solidFill>
                <a:srgbClr val="C0A3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3" name="Google Shape;123;p11"/>
          <p:cNvGrpSpPr/>
          <p:nvPr/>
        </p:nvGrpSpPr>
        <p:grpSpPr>
          <a:xfrm>
            <a:off x="11935564" y="3167437"/>
            <a:ext cx="3086100" cy="3086100"/>
            <a:chOff x="0" y="0"/>
            <a:chExt cx="812800" cy="812800"/>
          </a:xfrm>
        </p:grpSpPr>
        <p:sp>
          <p:nvSpPr>
            <p:cNvPr id="124" name="Google Shape;12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0A34E"/>
            </a:solidFill>
            <a:ln cap="flat" cmpd="sng" w="38100">
              <a:solidFill>
                <a:srgbClr val="CBA0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6" name="Google Shape;126;p11"/>
          <p:cNvSpPr/>
          <p:nvPr/>
        </p:nvSpPr>
        <p:spPr>
          <a:xfrm>
            <a:off x="7635037" y="3648274"/>
            <a:ext cx="2251049" cy="2124427"/>
          </a:xfrm>
          <a:custGeom>
            <a:rect b="b" l="l" r="r" t="t"/>
            <a:pathLst>
              <a:path extrusionOk="0" h="2124427" w="2251049">
                <a:moveTo>
                  <a:pt x="0" y="0"/>
                </a:moveTo>
                <a:lnTo>
                  <a:pt x="2251049" y="0"/>
                </a:lnTo>
                <a:lnTo>
                  <a:pt x="2251049" y="2124427"/>
                </a:lnTo>
                <a:lnTo>
                  <a:pt x="0" y="2124427"/>
                </a:lnTo>
                <a:lnTo>
                  <a:pt x="0" y="0"/>
                </a:lnTo>
                <a:close/>
              </a:path>
            </a:pathLst>
          </a:custGeom>
          <a:blipFill rotWithShape="1">
            <a:blip r:embed="rId5">
              <a:alphaModFix/>
            </a:blip>
            <a:stretch>
              <a:fillRect b="0" l="0" r="0" t="0"/>
            </a:stretch>
          </a:blipFill>
          <a:ln>
            <a:noFill/>
          </a:ln>
        </p:spPr>
      </p:sp>
      <p:sp>
        <p:nvSpPr>
          <p:cNvPr id="127" name="Google Shape;127;p11"/>
          <p:cNvSpPr/>
          <p:nvPr/>
        </p:nvSpPr>
        <p:spPr>
          <a:xfrm>
            <a:off x="12611576" y="3456298"/>
            <a:ext cx="1832854" cy="2316403"/>
          </a:xfrm>
          <a:custGeom>
            <a:rect b="b" l="l" r="r" t="t"/>
            <a:pathLst>
              <a:path extrusionOk="0" h="2316403" w="1832854">
                <a:moveTo>
                  <a:pt x="0" y="0"/>
                </a:moveTo>
                <a:lnTo>
                  <a:pt x="1832854" y="0"/>
                </a:lnTo>
                <a:lnTo>
                  <a:pt x="1832854" y="2316403"/>
                </a:lnTo>
                <a:lnTo>
                  <a:pt x="0" y="231640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2"/>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133" name="Google Shape;133;p12"/>
          <p:cNvGrpSpPr/>
          <p:nvPr/>
        </p:nvGrpSpPr>
        <p:grpSpPr>
          <a:xfrm>
            <a:off x="636640" y="741610"/>
            <a:ext cx="17098049" cy="8803740"/>
            <a:chOff x="0" y="0"/>
            <a:chExt cx="4274726" cy="2201045"/>
          </a:xfrm>
        </p:grpSpPr>
        <p:sp>
          <p:nvSpPr>
            <p:cNvPr id="134" name="Google Shape;134;p12"/>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135" name="Google Shape;135;p12"/>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6" name="Google Shape;136;p12"/>
          <p:cNvSpPr txBox="1"/>
          <p:nvPr/>
        </p:nvSpPr>
        <p:spPr>
          <a:xfrm>
            <a:off x="1710832" y="3568416"/>
            <a:ext cx="7851545" cy="20669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C0A34E"/>
                </a:solidFill>
                <a:latin typeface="Mirza"/>
                <a:ea typeface="Mirza"/>
                <a:cs typeface="Mirza"/>
                <a:sym typeface="Mirza"/>
              </a:rPr>
              <a:t>Introduction</a:t>
            </a:r>
            <a:endParaRPr/>
          </a:p>
        </p:txBody>
      </p:sp>
      <p:sp>
        <p:nvSpPr>
          <p:cNvPr id="137" name="Google Shape;137;p12"/>
          <p:cNvSpPr txBox="1"/>
          <p:nvPr/>
        </p:nvSpPr>
        <p:spPr>
          <a:xfrm>
            <a:off x="1710832" y="5406674"/>
            <a:ext cx="5320800" cy="1132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000000"/>
                </a:solidFill>
                <a:latin typeface="Mada"/>
                <a:ea typeface="Mada"/>
                <a:cs typeface="Mada"/>
                <a:sym typeface="Mada"/>
              </a:rPr>
              <a:t>Elaborate on what you want </a:t>
            </a:r>
            <a:endParaRPr sz="3200" u="none">
              <a:solidFill>
                <a:srgbClr val="000000"/>
              </a:solidFill>
              <a:latin typeface="Mada"/>
              <a:ea typeface="Mada"/>
              <a:cs typeface="Mada"/>
              <a:sym typeface="Mada"/>
            </a:endParaRPr>
          </a:p>
          <a:p>
            <a:pPr indent="0" lvl="0" marL="0" marR="0" rtl="0" algn="l">
              <a:lnSpc>
                <a:spcPct val="130000"/>
              </a:lnSpc>
              <a:spcBef>
                <a:spcPts val="0"/>
              </a:spcBef>
              <a:spcAft>
                <a:spcPts val="0"/>
              </a:spcAft>
              <a:buNone/>
            </a:pPr>
            <a:r>
              <a:rPr lang="en-US" sz="3200" u="none">
                <a:solidFill>
                  <a:srgbClr val="000000"/>
                </a:solidFill>
                <a:latin typeface="Mada"/>
                <a:ea typeface="Mada"/>
                <a:cs typeface="Mada"/>
                <a:sym typeface="Mada"/>
              </a:rPr>
              <a:t>to discuss. </a:t>
            </a:r>
            <a:endParaRPr/>
          </a:p>
        </p:txBody>
      </p:sp>
      <p:sp>
        <p:nvSpPr>
          <p:cNvPr id="138" name="Google Shape;138;p12"/>
          <p:cNvSpPr/>
          <p:nvPr/>
        </p:nvSpPr>
        <p:spPr>
          <a:xfrm>
            <a:off x="1638783" y="809452"/>
            <a:ext cx="1185152" cy="2655802"/>
          </a:xfrm>
          <a:custGeom>
            <a:rect b="b" l="l" r="r" t="t"/>
            <a:pathLst>
              <a:path extrusionOk="0" h="2655802" w="1185152">
                <a:moveTo>
                  <a:pt x="0" y="0"/>
                </a:moveTo>
                <a:lnTo>
                  <a:pt x="1185151" y="0"/>
                </a:lnTo>
                <a:lnTo>
                  <a:pt x="1185151" y="2655802"/>
                </a:lnTo>
                <a:lnTo>
                  <a:pt x="0" y="2655802"/>
                </a:lnTo>
                <a:lnTo>
                  <a:pt x="0" y="0"/>
                </a:lnTo>
                <a:close/>
              </a:path>
            </a:pathLst>
          </a:custGeom>
          <a:blipFill rotWithShape="1">
            <a:blip r:embed="rId4">
              <a:alphaModFix/>
            </a:blip>
            <a:stretch>
              <a:fillRect b="0" l="0" r="0" t="0"/>
            </a:stretch>
          </a:blipFill>
          <a:ln>
            <a:noFill/>
          </a:ln>
        </p:spPr>
      </p:sp>
      <p:sp>
        <p:nvSpPr>
          <p:cNvPr id="139" name="Google Shape;139;p12"/>
          <p:cNvSpPr/>
          <p:nvPr/>
        </p:nvSpPr>
        <p:spPr>
          <a:xfrm>
            <a:off x="4760109" y="7011961"/>
            <a:ext cx="4383891" cy="2054949"/>
          </a:xfrm>
          <a:custGeom>
            <a:rect b="b" l="l" r="r" t="t"/>
            <a:pathLst>
              <a:path extrusionOk="0" h="2054949" w="4383891">
                <a:moveTo>
                  <a:pt x="0" y="0"/>
                </a:moveTo>
                <a:lnTo>
                  <a:pt x="4383891" y="0"/>
                </a:lnTo>
                <a:lnTo>
                  <a:pt x="4383891" y="2054949"/>
                </a:lnTo>
                <a:lnTo>
                  <a:pt x="0" y="2054949"/>
                </a:lnTo>
                <a:lnTo>
                  <a:pt x="0" y="0"/>
                </a:lnTo>
                <a:close/>
              </a:path>
            </a:pathLst>
          </a:custGeom>
          <a:blipFill rotWithShape="1">
            <a:blip r:embed="rId5">
              <a:alphaModFix/>
            </a:blip>
            <a:stretch>
              <a:fillRect b="0" l="0" r="0" t="0"/>
            </a:stretch>
          </a:blipFill>
          <a:ln>
            <a:noFill/>
          </a:ln>
        </p:spPr>
      </p:sp>
      <p:pic>
        <p:nvPicPr>
          <p:cNvPr id="140" name="Google Shape;140;p12"/>
          <p:cNvPicPr preferRelativeResize="0"/>
          <p:nvPr/>
        </p:nvPicPr>
        <p:blipFill>
          <a:blip r:embed="rId6">
            <a:alphaModFix/>
          </a:blip>
          <a:stretch>
            <a:fillRect/>
          </a:stretch>
        </p:blipFill>
        <p:spPr>
          <a:xfrm>
            <a:off x="9946501" y="800500"/>
            <a:ext cx="7726501" cy="8676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3"/>
          <p:cNvSpPr/>
          <p:nvPr/>
        </p:nvSpPr>
        <p:spPr>
          <a:xfrm>
            <a:off x="-1855444" y="-6013114"/>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146" name="Google Shape;146;p13"/>
          <p:cNvGrpSpPr/>
          <p:nvPr/>
        </p:nvGrpSpPr>
        <p:grpSpPr>
          <a:xfrm>
            <a:off x="636640" y="741610"/>
            <a:ext cx="17098129" cy="8803783"/>
            <a:chOff x="0" y="0"/>
            <a:chExt cx="4274726" cy="2201045"/>
          </a:xfrm>
        </p:grpSpPr>
        <p:sp>
          <p:nvSpPr>
            <p:cNvPr id="147" name="Google Shape;147;p13"/>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148" name="Google Shape;148;p13"/>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9" name="Google Shape;149;p13"/>
          <p:cNvSpPr txBox="1"/>
          <p:nvPr/>
        </p:nvSpPr>
        <p:spPr>
          <a:xfrm>
            <a:off x="1407041" y="5532492"/>
            <a:ext cx="15557400" cy="184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C0A34E"/>
                </a:solidFill>
                <a:latin typeface="Mirza"/>
                <a:ea typeface="Mirza"/>
                <a:cs typeface="Mirza"/>
                <a:sym typeface="Mirza"/>
              </a:rPr>
              <a:t>Welcome To Presentation</a:t>
            </a:r>
            <a:endParaRPr/>
          </a:p>
        </p:txBody>
      </p:sp>
      <p:sp>
        <p:nvSpPr>
          <p:cNvPr id="150" name="Google Shape;150;p13"/>
          <p:cNvSpPr txBox="1"/>
          <p:nvPr/>
        </p:nvSpPr>
        <p:spPr>
          <a:xfrm>
            <a:off x="3030150" y="7542267"/>
            <a:ext cx="12311110"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I'm Rain, and I'll be sharing with you my beautiful ideas. Follow me at @reallygreatsite to learn more. </a:t>
            </a:r>
            <a:endParaRPr/>
          </a:p>
        </p:txBody>
      </p:sp>
      <p:pic>
        <p:nvPicPr>
          <p:cNvPr id="151" name="Google Shape;151;p13"/>
          <p:cNvPicPr preferRelativeResize="0"/>
          <p:nvPr/>
        </p:nvPicPr>
        <p:blipFill>
          <a:blip r:embed="rId4">
            <a:alphaModFix/>
          </a:blip>
          <a:stretch>
            <a:fillRect/>
          </a:stretch>
        </p:blipFill>
        <p:spPr>
          <a:xfrm>
            <a:off x="1471213" y="1314825"/>
            <a:ext cx="15429074" cy="4414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4"/>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157" name="Google Shape;157;p14"/>
          <p:cNvGrpSpPr/>
          <p:nvPr/>
        </p:nvGrpSpPr>
        <p:grpSpPr>
          <a:xfrm>
            <a:off x="636640" y="741610"/>
            <a:ext cx="17098049" cy="8803740"/>
            <a:chOff x="0" y="0"/>
            <a:chExt cx="4274726" cy="2201045"/>
          </a:xfrm>
        </p:grpSpPr>
        <p:sp>
          <p:nvSpPr>
            <p:cNvPr id="158" name="Google Shape;158;p14"/>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159" name="Google Shape;159;p14"/>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60" name="Google Shape;160;p14"/>
          <p:cNvPicPr preferRelativeResize="0"/>
          <p:nvPr/>
        </p:nvPicPr>
        <p:blipFill rotWithShape="1">
          <a:blip r:embed="rId4">
            <a:alphaModFix/>
          </a:blip>
          <a:srcRect b="12743" l="0" r="0" t="12744"/>
          <a:stretch/>
        </p:blipFill>
        <p:spPr>
          <a:xfrm>
            <a:off x="9895625" y="792075"/>
            <a:ext cx="7781350" cy="8702294"/>
          </a:xfrm>
          <a:prstGeom prst="rect">
            <a:avLst/>
          </a:prstGeom>
          <a:noFill/>
          <a:ln>
            <a:noFill/>
          </a:ln>
        </p:spPr>
      </p:pic>
      <p:sp>
        <p:nvSpPr>
          <p:cNvPr id="161" name="Google Shape;161;p14"/>
          <p:cNvSpPr txBox="1"/>
          <p:nvPr/>
        </p:nvSpPr>
        <p:spPr>
          <a:xfrm>
            <a:off x="1460336" y="5866152"/>
            <a:ext cx="5658321" cy="11271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00000"/>
                </a:solidFill>
                <a:latin typeface="Arial"/>
                <a:ea typeface="Arial"/>
                <a:cs typeface="Arial"/>
                <a:sym typeface="Arial"/>
              </a:rPr>
              <a:t>Elaborate on what you want to discuss.</a:t>
            </a:r>
            <a:endParaRPr/>
          </a:p>
        </p:txBody>
      </p:sp>
      <p:sp>
        <p:nvSpPr>
          <p:cNvPr id="162" name="Google Shape;162;p14"/>
          <p:cNvSpPr txBox="1"/>
          <p:nvPr/>
        </p:nvSpPr>
        <p:spPr>
          <a:xfrm>
            <a:off x="1460336" y="2389632"/>
            <a:ext cx="8729700" cy="3398700"/>
          </a:xfrm>
          <a:prstGeom prst="rect">
            <a:avLst/>
          </a:prstGeom>
          <a:noFill/>
          <a:ln>
            <a:noFill/>
          </a:ln>
        </p:spPr>
        <p:txBody>
          <a:bodyPr anchorCtr="0" anchor="t" bIns="0" lIns="0" spcFirstLastPara="1" rIns="0" wrap="square" tIns="0">
            <a:spAutoFit/>
          </a:bodyPr>
          <a:lstStyle/>
          <a:p>
            <a:pPr indent="0" lvl="0" marL="0" marR="0" rtl="0" algn="l">
              <a:lnSpc>
                <a:spcPct val="92000"/>
              </a:lnSpc>
              <a:spcBef>
                <a:spcPts val="0"/>
              </a:spcBef>
              <a:spcAft>
                <a:spcPts val="0"/>
              </a:spcAft>
              <a:buNone/>
            </a:pPr>
            <a:r>
              <a:rPr lang="en-US" sz="12000">
                <a:solidFill>
                  <a:srgbClr val="C0A34E"/>
                </a:solidFill>
                <a:latin typeface="Mirza"/>
                <a:ea typeface="Mirza"/>
                <a:cs typeface="Mirza"/>
                <a:sym typeface="Mirza"/>
              </a:rPr>
              <a:t>Write Your Topic or Idea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C2FB"/>
        </a:solidFill>
      </p:bgPr>
    </p:bg>
    <p:spTree>
      <p:nvGrpSpPr>
        <p:cNvPr id="166" name="Shape 166"/>
        <p:cNvGrpSpPr/>
        <p:nvPr/>
      </p:nvGrpSpPr>
      <p:grpSpPr>
        <a:xfrm>
          <a:off x="0" y="0"/>
          <a:ext cx="0" cy="0"/>
          <a:chOff x="0" y="0"/>
          <a:chExt cx="0" cy="0"/>
        </a:xfrm>
      </p:grpSpPr>
      <p:sp>
        <p:nvSpPr>
          <p:cNvPr id="167" name="Google Shape;167;p15"/>
          <p:cNvSpPr/>
          <p:nvPr/>
        </p:nvSpPr>
        <p:spPr>
          <a:xfrm>
            <a:off x="-2500494" y="-6008244"/>
            <a:ext cx="22303489" cy="22303489"/>
          </a:xfrm>
          <a:custGeom>
            <a:rect b="b" l="l" r="r" t="t"/>
            <a:pathLst>
              <a:path extrusionOk="0" h="22303489" w="22303489">
                <a:moveTo>
                  <a:pt x="0" y="0"/>
                </a:moveTo>
                <a:lnTo>
                  <a:pt x="22303489" y="0"/>
                </a:lnTo>
                <a:lnTo>
                  <a:pt x="22303489" y="22303488"/>
                </a:lnTo>
                <a:lnTo>
                  <a:pt x="0" y="22303488"/>
                </a:lnTo>
                <a:lnTo>
                  <a:pt x="0" y="0"/>
                </a:lnTo>
                <a:close/>
              </a:path>
            </a:pathLst>
          </a:custGeom>
          <a:blipFill rotWithShape="1">
            <a:blip r:embed="rId3">
              <a:alphaModFix/>
            </a:blip>
            <a:stretch>
              <a:fillRect b="0" l="0" r="0" t="0"/>
            </a:stretch>
          </a:blipFill>
          <a:ln>
            <a:noFill/>
          </a:ln>
        </p:spPr>
      </p:sp>
      <p:grpSp>
        <p:nvGrpSpPr>
          <p:cNvPr id="168" name="Google Shape;168;p15"/>
          <p:cNvGrpSpPr/>
          <p:nvPr/>
        </p:nvGrpSpPr>
        <p:grpSpPr>
          <a:xfrm>
            <a:off x="636640" y="741610"/>
            <a:ext cx="17098129" cy="8803783"/>
            <a:chOff x="0" y="0"/>
            <a:chExt cx="4274726" cy="2201045"/>
          </a:xfrm>
        </p:grpSpPr>
        <p:sp>
          <p:nvSpPr>
            <p:cNvPr id="169" name="Google Shape;169;p15"/>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BC9C22"/>
              </a:solidFill>
              <a:prstDash val="solid"/>
              <a:round/>
              <a:headEnd len="sm" w="sm" type="none"/>
              <a:tailEnd len="sm" w="sm" type="none"/>
            </a:ln>
          </p:spPr>
        </p:sp>
        <p:sp>
          <p:nvSpPr>
            <p:cNvPr id="170" name="Google Shape;170;p15"/>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1" name="Google Shape;171;p15"/>
          <p:cNvSpPr/>
          <p:nvPr/>
        </p:nvSpPr>
        <p:spPr>
          <a:xfrm>
            <a:off x="6912804" y="3428661"/>
            <a:ext cx="4462392" cy="2627233"/>
          </a:xfrm>
          <a:custGeom>
            <a:rect b="b" l="l" r="r" t="t"/>
            <a:pathLst>
              <a:path extrusionOk="0" h="2627233" w="4462392">
                <a:moveTo>
                  <a:pt x="0" y="0"/>
                </a:moveTo>
                <a:lnTo>
                  <a:pt x="4462392" y="0"/>
                </a:lnTo>
                <a:lnTo>
                  <a:pt x="4462392" y="2627233"/>
                </a:lnTo>
                <a:lnTo>
                  <a:pt x="0" y="2627233"/>
                </a:lnTo>
                <a:lnTo>
                  <a:pt x="0" y="0"/>
                </a:lnTo>
                <a:close/>
              </a:path>
            </a:pathLst>
          </a:custGeom>
          <a:blipFill rotWithShape="1">
            <a:blip r:embed="rId4">
              <a:alphaModFix/>
            </a:blip>
            <a:stretch>
              <a:fillRect b="0" l="0" r="0" t="0"/>
            </a:stretch>
          </a:blipFill>
          <a:ln>
            <a:noFill/>
          </a:ln>
        </p:spPr>
      </p:sp>
      <p:sp>
        <p:nvSpPr>
          <p:cNvPr id="172" name="Google Shape;172;p15"/>
          <p:cNvSpPr/>
          <p:nvPr/>
        </p:nvSpPr>
        <p:spPr>
          <a:xfrm>
            <a:off x="12970158" y="2947527"/>
            <a:ext cx="3079767" cy="3259013"/>
          </a:xfrm>
          <a:custGeom>
            <a:rect b="b" l="l" r="r" t="t"/>
            <a:pathLst>
              <a:path extrusionOk="0" h="3259013" w="3079767">
                <a:moveTo>
                  <a:pt x="0" y="0"/>
                </a:moveTo>
                <a:lnTo>
                  <a:pt x="3079767" y="0"/>
                </a:lnTo>
                <a:lnTo>
                  <a:pt x="3079767" y="3259013"/>
                </a:lnTo>
                <a:lnTo>
                  <a:pt x="0" y="3259013"/>
                </a:lnTo>
                <a:lnTo>
                  <a:pt x="0" y="0"/>
                </a:lnTo>
                <a:close/>
              </a:path>
            </a:pathLst>
          </a:custGeom>
          <a:blipFill rotWithShape="1">
            <a:blip r:embed="rId5">
              <a:alphaModFix/>
            </a:blip>
            <a:stretch>
              <a:fillRect b="0" l="0" r="0" t="0"/>
            </a:stretch>
          </a:blipFill>
          <a:ln>
            <a:noFill/>
          </a:ln>
        </p:spPr>
      </p:sp>
      <p:sp>
        <p:nvSpPr>
          <p:cNvPr id="173" name="Google Shape;173;p15"/>
          <p:cNvSpPr/>
          <p:nvPr/>
        </p:nvSpPr>
        <p:spPr>
          <a:xfrm>
            <a:off x="1934617" y="3174308"/>
            <a:ext cx="3175636" cy="3135940"/>
          </a:xfrm>
          <a:custGeom>
            <a:rect b="b" l="l" r="r" t="t"/>
            <a:pathLst>
              <a:path extrusionOk="0" h="3135940" w="3175636">
                <a:moveTo>
                  <a:pt x="0" y="0"/>
                </a:moveTo>
                <a:lnTo>
                  <a:pt x="3175636" y="0"/>
                </a:lnTo>
                <a:lnTo>
                  <a:pt x="3175636" y="3135940"/>
                </a:lnTo>
                <a:lnTo>
                  <a:pt x="0" y="3135940"/>
                </a:lnTo>
                <a:lnTo>
                  <a:pt x="0" y="0"/>
                </a:lnTo>
                <a:close/>
              </a:path>
            </a:pathLst>
          </a:custGeom>
          <a:blipFill rotWithShape="1">
            <a:blip r:embed="rId6">
              <a:alphaModFix/>
            </a:blip>
            <a:stretch>
              <a:fillRect b="0" l="0" r="0" t="0"/>
            </a:stretch>
          </a:blipFill>
          <a:ln>
            <a:noFill/>
          </a:ln>
        </p:spPr>
      </p:sp>
      <p:sp>
        <p:nvSpPr>
          <p:cNvPr id="174" name="Google Shape;174;p15"/>
          <p:cNvSpPr txBox="1"/>
          <p:nvPr/>
        </p:nvSpPr>
        <p:spPr>
          <a:xfrm>
            <a:off x="1934617" y="6791867"/>
            <a:ext cx="3471141"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a:solidFill>
                  <a:srgbClr val="C0A34E"/>
                </a:solidFill>
                <a:latin typeface="Arial"/>
                <a:ea typeface="Arial"/>
                <a:cs typeface="Arial"/>
                <a:sym typeface="Arial"/>
              </a:rPr>
              <a:t>Add a main point</a:t>
            </a:r>
            <a:endParaRPr/>
          </a:p>
        </p:txBody>
      </p:sp>
      <p:sp>
        <p:nvSpPr>
          <p:cNvPr id="175" name="Google Shape;175;p15"/>
          <p:cNvSpPr txBox="1"/>
          <p:nvPr/>
        </p:nvSpPr>
        <p:spPr>
          <a:xfrm>
            <a:off x="7633193" y="6791867"/>
            <a:ext cx="349702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a:solidFill>
                  <a:srgbClr val="C0A34E"/>
                </a:solidFill>
                <a:latin typeface="Arial"/>
                <a:ea typeface="Arial"/>
                <a:cs typeface="Arial"/>
                <a:sym typeface="Arial"/>
              </a:rPr>
              <a:t>Add a main point</a:t>
            </a:r>
            <a:endParaRPr/>
          </a:p>
        </p:txBody>
      </p:sp>
      <p:sp>
        <p:nvSpPr>
          <p:cNvPr id="176" name="Google Shape;176;p15"/>
          <p:cNvSpPr txBox="1"/>
          <p:nvPr/>
        </p:nvSpPr>
        <p:spPr>
          <a:xfrm>
            <a:off x="12675175" y="6791867"/>
            <a:ext cx="3548791"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a:solidFill>
                  <a:srgbClr val="C0A34E"/>
                </a:solidFill>
                <a:latin typeface="Arial"/>
                <a:ea typeface="Arial"/>
                <a:cs typeface="Arial"/>
                <a:sym typeface="Arial"/>
              </a:rPr>
              <a:t>Add a main point</a:t>
            </a:r>
            <a:endParaRPr/>
          </a:p>
        </p:txBody>
      </p:sp>
      <p:sp>
        <p:nvSpPr>
          <p:cNvPr id="177" name="Google Shape;177;p15"/>
          <p:cNvSpPr txBox="1"/>
          <p:nvPr/>
        </p:nvSpPr>
        <p:spPr>
          <a:xfrm>
            <a:off x="1934617" y="7585871"/>
            <a:ext cx="3626441" cy="12439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Arial"/>
                <a:ea typeface="Arial"/>
                <a:cs typeface="Arial"/>
                <a:sym typeface="Arial"/>
              </a:rPr>
              <a:t>Briefly elaborate on what you want to discuss. </a:t>
            </a:r>
            <a:endParaRPr/>
          </a:p>
        </p:txBody>
      </p:sp>
      <p:sp>
        <p:nvSpPr>
          <p:cNvPr id="178" name="Google Shape;178;p15"/>
          <p:cNvSpPr txBox="1"/>
          <p:nvPr/>
        </p:nvSpPr>
        <p:spPr>
          <a:xfrm>
            <a:off x="7633193" y="7585871"/>
            <a:ext cx="3073317" cy="12439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Arial"/>
                <a:ea typeface="Arial"/>
                <a:cs typeface="Arial"/>
                <a:sym typeface="Arial"/>
              </a:rPr>
              <a:t>Briefly elaborate on what you want to discuss. </a:t>
            </a:r>
            <a:endParaRPr/>
          </a:p>
        </p:txBody>
      </p:sp>
      <p:sp>
        <p:nvSpPr>
          <p:cNvPr id="179" name="Google Shape;179;p15"/>
          <p:cNvSpPr txBox="1"/>
          <p:nvPr/>
        </p:nvSpPr>
        <p:spPr>
          <a:xfrm>
            <a:off x="12675175" y="7585871"/>
            <a:ext cx="3374750" cy="12439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Arial"/>
                <a:ea typeface="Arial"/>
                <a:cs typeface="Arial"/>
                <a:sym typeface="Arial"/>
              </a:rPr>
              <a:t>Briefly elaborate on what you want to discuss. </a:t>
            </a:r>
            <a:endParaRPr/>
          </a:p>
        </p:txBody>
      </p:sp>
      <p:sp>
        <p:nvSpPr>
          <p:cNvPr id="180" name="Google Shape;180;p15"/>
          <p:cNvSpPr txBox="1"/>
          <p:nvPr/>
        </p:nvSpPr>
        <p:spPr>
          <a:xfrm>
            <a:off x="890224" y="1107383"/>
            <a:ext cx="16507551" cy="2066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C0A34E"/>
                </a:solidFill>
                <a:latin typeface="Mirza"/>
                <a:ea typeface="Mirza"/>
                <a:cs typeface="Mirza"/>
                <a:sym typeface="Mirza"/>
              </a:rPr>
              <a:t>Write your topic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6"/>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186" name="Google Shape;186;p16"/>
          <p:cNvGrpSpPr/>
          <p:nvPr/>
        </p:nvGrpSpPr>
        <p:grpSpPr>
          <a:xfrm>
            <a:off x="636640" y="741610"/>
            <a:ext cx="17098129" cy="8803783"/>
            <a:chOff x="0" y="0"/>
            <a:chExt cx="4274726" cy="2201045"/>
          </a:xfrm>
        </p:grpSpPr>
        <p:sp>
          <p:nvSpPr>
            <p:cNvPr id="187" name="Google Shape;187;p16"/>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3C2FB"/>
              </a:solidFill>
              <a:prstDash val="solid"/>
              <a:round/>
              <a:headEnd len="sm" w="sm" type="none"/>
              <a:tailEnd len="sm" w="sm" type="none"/>
            </a:ln>
          </p:spPr>
        </p:sp>
        <p:sp>
          <p:nvSpPr>
            <p:cNvPr id="188" name="Google Shape;188;p16"/>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9" name="Google Shape;189;p16"/>
          <p:cNvGrpSpPr/>
          <p:nvPr/>
        </p:nvGrpSpPr>
        <p:grpSpPr>
          <a:xfrm>
            <a:off x="0" y="0"/>
            <a:ext cx="9851515" cy="10287000"/>
            <a:chOff x="0" y="0"/>
            <a:chExt cx="2594638" cy="2709333"/>
          </a:xfrm>
        </p:grpSpPr>
        <p:sp>
          <p:nvSpPr>
            <p:cNvPr id="190" name="Google Shape;190;p16"/>
            <p:cNvSpPr/>
            <p:nvPr/>
          </p:nvSpPr>
          <p:spPr>
            <a:xfrm>
              <a:off x="0" y="0"/>
              <a:ext cx="2594638" cy="2709333"/>
            </a:xfrm>
            <a:custGeom>
              <a:rect b="b" l="l" r="r" t="t"/>
              <a:pathLst>
                <a:path extrusionOk="0" h="2709333" w="2594638">
                  <a:moveTo>
                    <a:pt x="0" y="0"/>
                  </a:moveTo>
                  <a:lnTo>
                    <a:pt x="2594638" y="0"/>
                  </a:lnTo>
                  <a:lnTo>
                    <a:pt x="2594638" y="2709333"/>
                  </a:lnTo>
                  <a:lnTo>
                    <a:pt x="0" y="2709333"/>
                  </a:lnTo>
                  <a:lnTo>
                    <a:pt x="0" y="0"/>
                  </a:lnTo>
                </a:path>
              </a:pathLst>
            </a:custGeom>
            <a:solidFill>
              <a:srgbClr val="73C2FB"/>
            </a:solidFill>
            <a:ln>
              <a:noFill/>
            </a:ln>
          </p:spPr>
        </p:sp>
        <p:sp>
          <p:nvSpPr>
            <p:cNvPr id="191" name="Google Shape;191;p16"/>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2" name="Google Shape;192;p16"/>
          <p:cNvSpPr/>
          <p:nvPr/>
        </p:nvSpPr>
        <p:spPr>
          <a:xfrm>
            <a:off x="1028700" y="1028700"/>
            <a:ext cx="7788635" cy="8029520"/>
          </a:xfrm>
          <a:custGeom>
            <a:rect b="b" l="l" r="r" t="t"/>
            <a:pathLst>
              <a:path extrusionOk="0" h="8029520" w="7788635">
                <a:moveTo>
                  <a:pt x="0" y="0"/>
                </a:moveTo>
                <a:lnTo>
                  <a:pt x="7788635" y="0"/>
                </a:lnTo>
                <a:lnTo>
                  <a:pt x="7788635" y="8029520"/>
                </a:lnTo>
                <a:lnTo>
                  <a:pt x="0" y="8029520"/>
                </a:lnTo>
                <a:lnTo>
                  <a:pt x="0" y="0"/>
                </a:lnTo>
                <a:close/>
              </a:path>
            </a:pathLst>
          </a:custGeom>
          <a:blipFill rotWithShape="1">
            <a:blip r:embed="rId4">
              <a:alphaModFix/>
            </a:blip>
            <a:stretch>
              <a:fillRect b="0" l="0" r="0" t="0"/>
            </a:stretch>
          </a:blipFill>
          <a:ln>
            <a:noFill/>
          </a:ln>
        </p:spPr>
      </p:sp>
      <p:sp>
        <p:nvSpPr>
          <p:cNvPr id="193" name="Google Shape;193;p16"/>
          <p:cNvSpPr txBox="1"/>
          <p:nvPr/>
        </p:nvSpPr>
        <p:spPr>
          <a:xfrm>
            <a:off x="10734615" y="3784163"/>
            <a:ext cx="5512046" cy="20669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000">
                <a:solidFill>
                  <a:srgbClr val="BC9C22"/>
                </a:solidFill>
                <a:latin typeface="Mirza"/>
                <a:ea typeface="Mirza"/>
                <a:cs typeface="Mirza"/>
                <a:sym typeface="Mirza"/>
              </a:rPr>
              <a:t>About Us</a:t>
            </a:r>
            <a:endParaRPr/>
          </a:p>
        </p:txBody>
      </p:sp>
      <p:sp>
        <p:nvSpPr>
          <p:cNvPr id="194" name="Google Shape;194;p16"/>
          <p:cNvSpPr txBox="1"/>
          <p:nvPr/>
        </p:nvSpPr>
        <p:spPr>
          <a:xfrm>
            <a:off x="10734615" y="5660588"/>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000000"/>
                </a:solidFill>
                <a:latin typeface="Arial"/>
                <a:ea typeface="Arial"/>
                <a:cs typeface="Arial"/>
                <a:sym typeface="Arial"/>
              </a:rPr>
              <a:t>Elaborate on what you want to discuss. </a:t>
            </a:r>
            <a:endParaRPr/>
          </a:p>
        </p:txBody>
      </p:sp>
      <p:sp>
        <p:nvSpPr>
          <p:cNvPr id="195" name="Google Shape;195;p16"/>
          <p:cNvSpPr/>
          <p:nvPr/>
        </p:nvSpPr>
        <p:spPr>
          <a:xfrm>
            <a:off x="14026574" y="7301970"/>
            <a:ext cx="2787699" cy="1756250"/>
          </a:xfrm>
          <a:custGeom>
            <a:rect b="b" l="l" r="r" t="t"/>
            <a:pathLst>
              <a:path extrusionOk="0" h="1756250" w="2787699">
                <a:moveTo>
                  <a:pt x="0" y="0"/>
                </a:moveTo>
                <a:lnTo>
                  <a:pt x="2787698" y="0"/>
                </a:lnTo>
                <a:lnTo>
                  <a:pt x="2787698" y="1756250"/>
                </a:lnTo>
                <a:lnTo>
                  <a:pt x="0" y="1756250"/>
                </a:lnTo>
                <a:lnTo>
                  <a:pt x="0" y="0"/>
                </a:lnTo>
                <a:close/>
              </a:path>
            </a:pathLst>
          </a:custGeom>
          <a:blipFill rotWithShape="1">
            <a:blip r:embed="rId5">
              <a:alphaModFix/>
            </a:blip>
            <a:stretch>
              <a:fillRect b="0" l="0" r="0" t="0"/>
            </a:stretch>
          </a:blipFill>
          <a:ln>
            <a:noFill/>
          </a:ln>
        </p:spPr>
      </p:sp>
      <p:sp>
        <p:nvSpPr>
          <p:cNvPr id="196" name="Google Shape;196;p16"/>
          <p:cNvSpPr/>
          <p:nvPr/>
        </p:nvSpPr>
        <p:spPr>
          <a:xfrm>
            <a:off x="10566961" y="760789"/>
            <a:ext cx="1185152" cy="2655802"/>
          </a:xfrm>
          <a:custGeom>
            <a:rect b="b" l="l" r="r" t="t"/>
            <a:pathLst>
              <a:path extrusionOk="0" h="2655802" w="1185152">
                <a:moveTo>
                  <a:pt x="0" y="0"/>
                </a:moveTo>
                <a:lnTo>
                  <a:pt x="1185152" y="0"/>
                </a:lnTo>
                <a:lnTo>
                  <a:pt x="1185152" y="2655802"/>
                </a:lnTo>
                <a:lnTo>
                  <a:pt x="0" y="265580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7"/>
          <p:cNvSpPr/>
          <p:nvPr/>
        </p:nvSpPr>
        <p:spPr>
          <a:xfrm>
            <a:off x="-2007744" y="-6013102"/>
            <a:ext cx="22303489" cy="22303489"/>
          </a:xfrm>
          <a:custGeom>
            <a:rect b="b" l="l" r="r" t="t"/>
            <a:pathLst>
              <a:path extrusionOk="0" h="22303489" w="22303489">
                <a:moveTo>
                  <a:pt x="0" y="0"/>
                </a:moveTo>
                <a:lnTo>
                  <a:pt x="22303488" y="0"/>
                </a:lnTo>
                <a:lnTo>
                  <a:pt x="22303488" y="22303489"/>
                </a:lnTo>
                <a:lnTo>
                  <a:pt x="0" y="22303489"/>
                </a:lnTo>
                <a:lnTo>
                  <a:pt x="0" y="0"/>
                </a:lnTo>
                <a:close/>
              </a:path>
            </a:pathLst>
          </a:custGeom>
          <a:blipFill rotWithShape="1">
            <a:blip r:embed="rId3">
              <a:alphaModFix/>
            </a:blip>
            <a:stretch>
              <a:fillRect b="0" l="0" r="0" t="0"/>
            </a:stretch>
          </a:blipFill>
          <a:ln>
            <a:noFill/>
          </a:ln>
        </p:spPr>
      </p:sp>
      <p:grpSp>
        <p:nvGrpSpPr>
          <p:cNvPr id="202" name="Google Shape;202;p17"/>
          <p:cNvGrpSpPr/>
          <p:nvPr/>
        </p:nvGrpSpPr>
        <p:grpSpPr>
          <a:xfrm>
            <a:off x="636640" y="741610"/>
            <a:ext cx="17098129" cy="8803783"/>
            <a:chOff x="0" y="0"/>
            <a:chExt cx="4274726" cy="2201045"/>
          </a:xfrm>
        </p:grpSpPr>
        <p:sp>
          <p:nvSpPr>
            <p:cNvPr id="203" name="Google Shape;203;p17"/>
            <p:cNvSpPr/>
            <p:nvPr/>
          </p:nvSpPr>
          <p:spPr>
            <a:xfrm>
              <a:off x="0" y="0"/>
              <a:ext cx="4274726" cy="2201045"/>
            </a:xfrm>
            <a:custGeom>
              <a:rect b="b" l="l" r="r" t="t"/>
              <a:pathLst>
                <a:path extrusionOk="0" h="2201045" w="4274726">
                  <a:moveTo>
                    <a:pt x="0" y="0"/>
                  </a:moveTo>
                  <a:lnTo>
                    <a:pt x="4274726" y="0"/>
                  </a:lnTo>
                  <a:lnTo>
                    <a:pt x="4274726" y="2201045"/>
                  </a:lnTo>
                  <a:lnTo>
                    <a:pt x="0" y="2201045"/>
                  </a:lnTo>
                  <a:lnTo>
                    <a:pt x="0" y="0"/>
                  </a:lnTo>
                </a:path>
              </a:pathLst>
            </a:custGeom>
            <a:solidFill>
              <a:srgbClr val="FFFFFF"/>
            </a:solidFill>
            <a:ln cap="flat" cmpd="sng" w="104775">
              <a:solidFill>
                <a:srgbClr val="7DBFF8"/>
              </a:solidFill>
              <a:prstDash val="solid"/>
              <a:round/>
              <a:headEnd len="sm" w="sm" type="none"/>
              <a:tailEnd len="sm" w="sm" type="none"/>
            </a:ln>
          </p:spPr>
        </p:sp>
        <p:sp>
          <p:nvSpPr>
            <p:cNvPr id="204" name="Google Shape;204;p17"/>
            <p:cNvSpPr txBox="1"/>
            <p:nvPr/>
          </p:nvSpPr>
          <p:spPr>
            <a:xfrm>
              <a:off x="0" y="0"/>
              <a:ext cx="812800" cy="812800"/>
            </a:xfrm>
            <a:prstGeom prst="rect">
              <a:avLst/>
            </a:prstGeom>
            <a:noFill/>
            <a:ln>
              <a:noFill/>
            </a:ln>
          </p:spPr>
          <p:txBody>
            <a:bodyPr anchorCtr="0" anchor="ctr" bIns="53500" lIns="53500" spcFirstLastPara="1" rIns="53500" wrap="square" tIns="535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5" name="Google Shape;205;p17"/>
          <p:cNvGrpSpPr/>
          <p:nvPr/>
        </p:nvGrpSpPr>
        <p:grpSpPr>
          <a:xfrm>
            <a:off x="1247025" y="3922588"/>
            <a:ext cx="485602" cy="485602"/>
            <a:chOff x="0" y="0"/>
            <a:chExt cx="812800" cy="812800"/>
          </a:xfrm>
        </p:grpSpPr>
        <p:sp>
          <p:nvSpPr>
            <p:cNvPr id="206" name="Google Shape;206;p17"/>
            <p:cNvSpPr/>
            <p:nvPr/>
          </p:nvSpPr>
          <p:spPr>
            <a:xfrm>
              <a:off x="0" y="0"/>
              <a:ext cx="812800" cy="812800"/>
            </a:xfrm>
            <a:custGeom>
              <a:rect b="b" l="l" r="r" t="t"/>
              <a:pathLst>
                <a:path extrusionOk="0" h="812800" w="812800">
                  <a:moveTo>
                    <a:pt x="0" y="0"/>
                  </a:moveTo>
                  <a:lnTo>
                    <a:pt x="812800" y="0"/>
                  </a:lnTo>
                  <a:lnTo>
                    <a:pt x="812800" y="812800"/>
                  </a:lnTo>
                  <a:lnTo>
                    <a:pt x="0" y="812800"/>
                  </a:lnTo>
                  <a:lnTo>
                    <a:pt x="0" y="0"/>
                  </a:lnTo>
                </a:path>
              </a:pathLst>
            </a:custGeom>
            <a:solidFill>
              <a:srgbClr val="BC9C22"/>
            </a:solidFill>
            <a:ln>
              <a:noFill/>
            </a:ln>
          </p:spPr>
        </p:sp>
        <p:sp>
          <p:nvSpPr>
            <p:cNvPr id="207" name="Google Shape;207;p17"/>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8" name="Google Shape;208;p17"/>
          <p:cNvSpPr txBox="1"/>
          <p:nvPr/>
        </p:nvSpPr>
        <p:spPr>
          <a:xfrm>
            <a:off x="1247025" y="1081462"/>
            <a:ext cx="9282708" cy="2066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C0A34E"/>
                </a:solidFill>
                <a:latin typeface="Mirza"/>
                <a:ea typeface="Mirza"/>
                <a:cs typeface="Mirza"/>
                <a:sym typeface="Mirza"/>
              </a:rPr>
              <a:t>Write your idea</a:t>
            </a:r>
            <a:endParaRPr/>
          </a:p>
        </p:txBody>
      </p:sp>
      <p:sp>
        <p:nvSpPr>
          <p:cNvPr id="209" name="Google Shape;209;p17"/>
          <p:cNvSpPr txBox="1"/>
          <p:nvPr/>
        </p:nvSpPr>
        <p:spPr>
          <a:xfrm>
            <a:off x="2046952" y="3922588"/>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C0A34E"/>
                </a:solidFill>
                <a:latin typeface="Arial"/>
                <a:ea typeface="Arial"/>
                <a:cs typeface="Arial"/>
                <a:sym typeface="Arial"/>
              </a:rPr>
              <a:t>Topic One</a:t>
            </a:r>
            <a:endParaRPr/>
          </a:p>
        </p:txBody>
      </p:sp>
      <p:sp>
        <p:nvSpPr>
          <p:cNvPr id="210" name="Google Shape;210;p17"/>
          <p:cNvSpPr txBox="1"/>
          <p:nvPr/>
        </p:nvSpPr>
        <p:spPr>
          <a:xfrm>
            <a:off x="6445919" y="3922588"/>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C0A34E"/>
                </a:solidFill>
                <a:latin typeface="Arial"/>
                <a:ea typeface="Arial"/>
                <a:cs typeface="Arial"/>
                <a:sym typeface="Arial"/>
              </a:rPr>
              <a:t>Topic One</a:t>
            </a:r>
            <a:endParaRPr/>
          </a:p>
        </p:txBody>
      </p:sp>
      <p:sp>
        <p:nvSpPr>
          <p:cNvPr id="211" name="Google Shape;211;p17"/>
          <p:cNvSpPr txBox="1"/>
          <p:nvPr/>
        </p:nvSpPr>
        <p:spPr>
          <a:xfrm>
            <a:off x="2046952" y="6915785"/>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C0A34E"/>
                </a:solidFill>
                <a:latin typeface="Arial"/>
                <a:ea typeface="Arial"/>
                <a:cs typeface="Arial"/>
                <a:sym typeface="Arial"/>
              </a:rPr>
              <a:t>Topic One</a:t>
            </a:r>
            <a:endParaRPr/>
          </a:p>
        </p:txBody>
      </p:sp>
      <p:sp>
        <p:nvSpPr>
          <p:cNvPr id="212" name="Google Shape;212;p17"/>
          <p:cNvSpPr txBox="1"/>
          <p:nvPr/>
        </p:nvSpPr>
        <p:spPr>
          <a:xfrm>
            <a:off x="6445919" y="6915785"/>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C0A34E"/>
                </a:solidFill>
                <a:latin typeface="Arial"/>
                <a:ea typeface="Arial"/>
                <a:cs typeface="Arial"/>
                <a:sym typeface="Arial"/>
              </a:rPr>
              <a:t>Topic One</a:t>
            </a:r>
            <a:endParaRPr/>
          </a:p>
        </p:txBody>
      </p:sp>
      <p:sp>
        <p:nvSpPr>
          <p:cNvPr id="213" name="Google Shape;213;p17"/>
          <p:cNvSpPr txBox="1"/>
          <p:nvPr/>
        </p:nvSpPr>
        <p:spPr>
          <a:xfrm>
            <a:off x="2046952" y="4604145"/>
            <a:ext cx="320361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rial"/>
                <a:ea typeface="Arial"/>
                <a:cs typeface="Arial"/>
                <a:sym typeface="Arial"/>
              </a:rPr>
              <a:t>Elaborate on what you want to discuss. </a:t>
            </a:r>
            <a:endParaRPr/>
          </a:p>
        </p:txBody>
      </p:sp>
      <p:sp>
        <p:nvSpPr>
          <p:cNvPr id="214" name="Google Shape;214;p17"/>
          <p:cNvSpPr txBox="1"/>
          <p:nvPr/>
        </p:nvSpPr>
        <p:spPr>
          <a:xfrm>
            <a:off x="6445919" y="4604145"/>
            <a:ext cx="3120135"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rial"/>
                <a:ea typeface="Arial"/>
                <a:cs typeface="Arial"/>
                <a:sym typeface="Arial"/>
              </a:rPr>
              <a:t>Elaborate on what you want to discuss. </a:t>
            </a:r>
            <a:endParaRPr/>
          </a:p>
        </p:txBody>
      </p:sp>
      <p:sp>
        <p:nvSpPr>
          <p:cNvPr id="215" name="Google Shape;215;p17"/>
          <p:cNvSpPr txBox="1"/>
          <p:nvPr/>
        </p:nvSpPr>
        <p:spPr>
          <a:xfrm>
            <a:off x="2046952" y="7597341"/>
            <a:ext cx="320361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rial"/>
                <a:ea typeface="Arial"/>
                <a:cs typeface="Arial"/>
                <a:sym typeface="Arial"/>
              </a:rPr>
              <a:t>Elaborate on what you want to discuss. </a:t>
            </a:r>
            <a:endParaRPr/>
          </a:p>
        </p:txBody>
      </p:sp>
      <p:sp>
        <p:nvSpPr>
          <p:cNvPr id="216" name="Google Shape;216;p17"/>
          <p:cNvSpPr txBox="1"/>
          <p:nvPr/>
        </p:nvSpPr>
        <p:spPr>
          <a:xfrm>
            <a:off x="6445919" y="7597341"/>
            <a:ext cx="3281267"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Arial"/>
                <a:ea typeface="Arial"/>
                <a:cs typeface="Arial"/>
                <a:sym typeface="Arial"/>
              </a:rPr>
              <a:t>Elaborate on what you want to discuss. </a:t>
            </a:r>
            <a:endParaRPr/>
          </a:p>
        </p:txBody>
      </p:sp>
      <p:grpSp>
        <p:nvGrpSpPr>
          <p:cNvPr id="217" name="Google Shape;217;p17"/>
          <p:cNvGrpSpPr/>
          <p:nvPr/>
        </p:nvGrpSpPr>
        <p:grpSpPr>
          <a:xfrm>
            <a:off x="1247025" y="6915785"/>
            <a:ext cx="485602" cy="485602"/>
            <a:chOff x="0" y="0"/>
            <a:chExt cx="812800" cy="812800"/>
          </a:xfrm>
        </p:grpSpPr>
        <p:sp>
          <p:nvSpPr>
            <p:cNvPr id="218" name="Google Shape;218;p17"/>
            <p:cNvSpPr/>
            <p:nvPr/>
          </p:nvSpPr>
          <p:spPr>
            <a:xfrm>
              <a:off x="0" y="0"/>
              <a:ext cx="812800" cy="812800"/>
            </a:xfrm>
            <a:custGeom>
              <a:rect b="b" l="l" r="r" t="t"/>
              <a:pathLst>
                <a:path extrusionOk="0" h="812800" w="812800">
                  <a:moveTo>
                    <a:pt x="0" y="0"/>
                  </a:moveTo>
                  <a:lnTo>
                    <a:pt x="812800" y="0"/>
                  </a:lnTo>
                  <a:lnTo>
                    <a:pt x="812800" y="812800"/>
                  </a:lnTo>
                  <a:lnTo>
                    <a:pt x="0" y="812800"/>
                  </a:lnTo>
                  <a:lnTo>
                    <a:pt x="0" y="0"/>
                  </a:lnTo>
                </a:path>
              </a:pathLst>
            </a:custGeom>
            <a:solidFill>
              <a:srgbClr val="BC9C22"/>
            </a:solidFill>
            <a:ln>
              <a:noFill/>
            </a:ln>
          </p:spPr>
        </p:sp>
        <p:sp>
          <p:nvSpPr>
            <p:cNvPr id="219" name="Google Shape;219;p17"/>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0" name="Google Shape;220;p17"/>
          <p:cNvGrpSpPr/>
          <p:nvPr/>
        </p:nvGrpSpPr>
        <p:grpSpPr>
          <a:xfrm>
            <a:off x="5674903" y="3924666"/>
            <a:ext cx="485602" cy="485602"/>
            <a:chOff x="0" y="0"/>
            <a:chExt cx="812800" cy="812800"/>
          </a:xfrm>
        </p:grpSpPr>
        <p:sp>
          <p:nvSpPr>
            <p:cNvPr id="221" name="Google Shape;221;p17"/>
            <p:cNvSpPr/>
            <p:nvPr/>
          </p:nvSpPr>
          <p:spPr>
            <a:xfrm>
              <a:off x="0" y="0"/>
              <a:ext cx="812800" cy="812800"/>
            </a:xfrm>
            <a:custGeom>
              <a:rect b="b" l="l" r="r" t="t"/>
              <a:pathLst>
                <a:path extrusionOk="0" h="812800" w="812800">
                  <a:moveTo>
                    <a:pt x="0" y="0"/>
                  </a:moveTo>
                  <a:lnTo>
                    <a:pt x="812800" y="0"/>
                  </a:lnTo>
                  <a:lnTo>
                    <a:pt x="812800" y="812800"/>
                  </a:lnTo>
                  <a:lnTo>
                    <a:pt x="0" y="812800"/>
                  </a:lnTo>
                  <a:lnTo>
                    <a:pt x="0" y="0"/>
                  </a:lnTo>
                </a:path>
              </a:pathLst>
            </a:custGeom>
            <a:solidFill>
              <a:srgbClr val="BC9C22"/>
            </a:solidFill>
            <a:ln>
              <a:noFill/>
            </a:ln>
          </p:spPr>
        </p:sp>
        <p:sp>
          <p:nvSpPr>
            <p:cNvPr id="222" name="Google Shape;222;p17"/>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3" name="Google Shape;223;p17"/>
          <p:cNvGrpSpPr/>
          <p:nvPr/>
        </p:nvGrpSpPr>
        <p:grpSpPr>
          <a:xfrm>
            <a:off x="5674903" y="6917863"/>
            <a:ext cx="485602" cy="485602"/>
            <a:chOff x="0" y="0"/>
            <a:chExt cx="812800" cy="812800"/>
          </a:xfrm>
        </p:grpSpPr>
        <p:sp>
          <p:nvSpPr>
            <p:cNvPr id="224" name="Google Shape;224;p17"/>
            <p:cNvSpPr/>
            <p:nvPr/>
          </p:nvSpPr>
          <p:spPr>
            <a:xfrm>
              <a:off x="0" y="0"/>
              <a:ext cx="812800" cy="812800"/>
            </a:xfrm>
            <a:custGeom>
              <a:rect b="b" l="l" r="r" t="t"/>
              <a:pathLst>
                <a:path extrusionOk="0" h="812800" w="812800">
                  <a:moveTo>
                    <a:pt x="0" y="0"/>
                  </a:moveTo>
                  <a:lnTo>
                    <a:pt x="812800" y="0"/>
                  </a:lnTo>
                  <a:lnTo>
                    <a:pt x="812800" y="812800"/>
                  </a:lnTo>
                  <a:lnTo>
                    <a:pt x="0" y="812800"/>
                  </a:lnTo>
                  <a:lnTo>
                    <a:pt x="0" y="0"/>
                  </a:lnTo>
                </a:path>
              </a:pathLst>
            </a:custGeom>
            <a:solidFill>
              <a:srgbClr val="BC9C22"/>
            </a:solidFill>
            <a:ln>
              <a:noFill/>
            </a:ln>
          </p:spPr>
        </p:sp>
        <p:sp>
          <p:nvSpPr>
            <p:cNvPr id="225" name="Google Shape;225;p17"/>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971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26" name="Google Shape;226;p17"/>
          <p:cNvPicPr preferRelativeResize="0"/>
          <p:nvPr/>
        </p:nvPicPr>
        <p:blipFill>
          <a:blip r:embed="rId4">
            <a:alphaModFix/>
          </a:blip>
          <a:stretch>
            <a:fillRect/>
          </a:stretch>
        </p:blipFill>
        <p:spPr>
          <a:xfrm>
            <a:off x="11115550" y="792313"/>
            <a:ext cx="6549324" cy="87023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ue and Gold Arabic Culture Thesis Presentation">
  <a:themeElements>
    <a:clrScheme name="Office">
      <a:dk1>
        <a:srgbClr val="191919"/>
      </a:dk1>
      <a:lt1>
        <a:srgbClr val="FFFFFF"/>
      </a:lt1>
      <a:dk2>
        <a:srgbClr val="73C2FB"/>
      </a:dk2>
      <a:lt2>
        <a:srgbClr val="BC9C22"/>
      </a:lt2>
      <a:accent1>
        <a:srgbClr val="7DBFF8"/>
      </a:accent1>
      <a:accent2>
        <a:srgbClr val="CBA05C"/>
      </a:accent2>
      <a:accent3>
        <a:srgbClr val="C0A34E"/>
      </a:accent3>
      <a:accent4>
        <a:srgbClr val="888888"/>
      </a:accent4>
      <a:accent5>
        <a:srgbClr val="191919"/>
      </a:accent5>
      <a:accent6>
        <a:srgbClr val="7DBFF8"/>
      </a:accent6>
      <a:hlink>
        <a:srgbClr val="73C2F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