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Oranienbaum"/>
      <p:regular r:id="rId29"/>
    </p:embeddedFont>
    <p:embeddedFont>
      <p:font typeface="Sen"/>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8C3A04-0709-41D2-8353-216B2D2249F6}">
  <a:tblStyle styleId="{2B8C3A04-0709-41D2-8353-216B2D2249F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ranienbaum-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en-bold.fntdata"/><Relationship Id="rId30" Type="http://schemas.openxmlformats.org/officeDocument/2006/relationships/font" Target="fonts/Sen-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
          <p:cNvSpPr txBox="1"/>
          <p:nvPr>
            <p:ph type="ctrTitle"/>
          </p:nvPr>
        </p:nvSpPr>
        <p:spPr>
          <a:xfrm>
            <a:off x="4218600" y="1515950"/>
            <a:ext cx="10166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5943600" y="27829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5" name="Google Shape;15;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2040400" y="29804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5"/>
          <p:cNvSpPr txBox="1"/>
          <p:nvPr>
            <p:ph type="title"/>
          </p:nvPr>
        </p:nvSpPr>
        <p:spPr>
          <a:xfrm>
            <a:off x="914404" y="1098400"/>
            <a:ext cx="10347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400"/>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914388" y="36582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1800"/>
              <a:buNone/>
              <a:defRPr sz="18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800"/>
              <a:buNone/>
              <a:defRPr sz="1800">
                <a:solidFill>
                  <a:srgbClr val="888888"/>
                </a:solidFill>
              </a:defRPr>
            </a:lvl3pPr>
            <a:lvl4pPr indent="-228600" lvl="3" marL="1828800" algn="l">
              <a:spcBef>
                <a:spcPts val="280"/>
              </a:spcBef>
              <a:spcAft>
                <a:spcPts val="0"/>
              </a:spcAft>
              <a:buClr>
                <a:srgbClr val="888888"/>
              </a:buClr>
              <a:buSzPts val="1800"/>
              <a:buNone/>
              <a:defRPr sz="1800">
                <a:solidFill>
                  <a:srgbClr val="888888"/>
                </a:solidFill>
              </a:defRPr>
            </a:lvl4pPr>
            <a:lvl5pPr indent="-228600" lvl="4" marL="2286000" algn="l">
              <a:spcBef>
                <a:spcPts val="280"/>
              </a:spcBef>
              <a:spcAft>
                <a:spcPts val="0"/>
              </a:spcAft>
              <a:buClr>
                <a:srgbClr val="888888"/>
              </a:buClr>
              <a:buSzPts val="1800"/>
              <a:buNone/>
              <a:defRPr sz="1800">
                <a:solidFill>
                  <a:srgbClr val="888888"/>
                </a:solidFill>
              </a:defRPr>
            </a:lvl5pPr>
            <a:lvl6pPr indent="-228600" lvl="5" marL="2743200" algn="l">
              <a:spcBef>
                <a:spcPts val="280"/>
              </a:spcBef>
              <a:spcAft>
                <a:spcPts val="0"/>
              </a:spcAft>
              <a:buClr>
                <a:srgbClr val="888888"/>
              </a:buClr>
              <a:buSzPts val="1800"/>
              <a:buNone/>
              <a:defRPr sz="1800">
                <a:solidFill>
                  <a:srgbClr val="888888"/>
                </a:solidFill>
              </a:defRPr>
            </a:lvl6pPr>
            <a:lvl7pPr indent="-228600" lvl="6" marL="3200400" algn="l">
              <a:spcBef>
                <a:spcPts val="280"/>
              </a:spcBef>
              <a:spcAft>
                <a:spcPts val="0"/>
              </a:spcAft>
              <a:buClr>
                <a:srgbClr val="888888"/>
              </a:buClr>
              <a:buSzPts val="1800"/>
              <a:buNone/>
              <a:defRPr sz="1800">
                <a:solidFill>
                  <a:srgbClr val="888888"/>
                </a:solidFill>
              </a:defRPr>
            </a:lvl7pPr>
            <a:lvl8pPr indent="-228600" lvl="7" marL="3657600" algn="l">
              <a:spcBef>
                <a:spcPts val="280"/>
              </a:spcBef>
              <a:spcAft>
                <a:spcPts val="0"/>
              </a:spcAft>
              <a:buClr>
                <a:srgbClr val="888888"/>
              </a:buClr>
              <a:buSzPts val="1800"/>
              <a:buNone/>
              <a:defRPr sz="1800">
                <a:solidFill>
                  <a:srgbClr val="888888"/>
                </a:solidFill>
              </a:defRPr>
            </a:lvl8pPr>
            <a:lvl9pPr indent="-228600" lvl="8" marL="4114800" algn="l">
              <a:spcBef>
                <a:spcPts val="280"/>
              </a:spcBef>
              <a:spcAft>
                <a:spcPts val="0"/>
              </a:spcAft>
              <a:buClr>
                <a:srgbClr val="888888"/>
              </a:buClr>
              <a:buSzPts val="1800"/>
              <a:buNone/>
              <a:defRPr sz="1800">
                <a:solidFill>
                  <a:srgbClr val="888888"/>
                </a:solidFill>
              </a:defRPr>
            </a:lvl9pPr>
          </a:lstStyle>
          <a:p/>
        </p:txBody>
      </p:sp>
      <p:sp>
        <p:nvSpPr>
          <p:cNvPr id="23" name="Google Shape;23;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6"/>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
          <p:cNvSpPr txBox="1"/>
          <p:nvPr>
            <p:ph idx="1" type="body"/>
          </p:nvPr>
        </p:nvSpPr>
        <p:spPr>
          <a:xfrm>
            <a:off x="2162200" y="32646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 name="Google Shape;27;p6"/>
          <p:cNvSpPr txBox="1"/>
          <p:nvPr>
            <p:ph idx="2" type="body"/>
          </p:nvPr>
        </p:nvSpPr>
        <p:spPr>
          <a:xfrm>
            <a:off x="6353200" y="32646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8" name="Google Shape;2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7"/>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2141900" y="3900150"/>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 name="Google Shape;32;p7"/>
          <p:cNvSpPr txBox="1"/>
          <p:nvPr>
            <p:ph idx="2" type="body"/>
          </p:nvPr>
        </p:nvSpPr>
        <p:spPr>
          <a:xfrm>
            <a:off x="7344575" y="36971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3" name="Google Shape;3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8"/>
          <p:cNvSpPr txBox="1"/>
          <p:nvPr>
            <p:ph type="title"/>
          </p:nvPr>
        </p:nvSpPr>
        <p:spPr>
          <a:xfrm>
            <a:off x="4760250" y="153308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7" name="Shape 37"/>
        <p:cNvGrpSpPr/>
        <p:nvPr/>
      </p:nvGrpSpPr>
      <p:grpSpPr>
        <a:xfrm>
          <a:off x="0" y="0"/>
          <a:ext cx="0" cy="0"/>
          <a:chOff x="0" y="0"/>
          <a:chExt cx="0" cy="0"/>
        </a:xfrm>
      </p:grpSpPr>
      <p:sp>
        <p:nvSpPr>
          <p:cNvPr id="38" name="Google Shape;38;p9"/>
          <p:cNvSpPr txBox="1"/>
          <p:nvPr>
            <p:ph idx="1" type="body"/>
          </p:nvPr>
        </p:nvSpPr>
        <p:spPr>
          <a:xfrm>
            <a:off x="2194825" y="319590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9" name="Google Shape;39;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9"/>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9"/>
          <p:cNvSpPr txBox="1"/>
          <p:nvPr>
            <p:ph idx="2" type="body"/>
          </p:nvPr>
        </p:nvSpPr>
        <p:spPr>
          <a:xfrm>
            <a:off x="7898400" y="31959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 name="Shape 42"/>
        <p:cNvGrpSpPr/>
        <p:nvPr/>
      </p:nvGrpSpPr>
      <p:grpSpPr>
        <a:xfrm>
          <a:off x="0" y="0"/>
          <a:ext cx="0" cy="0"/>
          <a:chOff x="0" y="0"/>
          <a:chExt cx="0" cy="0"/>
        </a:xfrm>
      </p:grpSpPr>
      <p:sp>
        <p:nvSpPr>
          <p:cNvPr id="43" name="Google Shape;43;p10"/>
          <p:cNvSpPr/>
          <p:nvPr>
            <p:ph idx="2" type="pic"/>
          </p:nvPr>
        </p:nvSpPr>
        <p:spPr>
          <a:xfrm>
            <a:off x="11108813" y="3086100"/>
            <a:ext cx="5486400" cy="4114800"/>
          </a:xfrm>
          <a:prstGeom prst="rect">
            <a:avLst/>
          </a:prstGeom>
          <a:noFill/>
          <a:ln>
            <a:noFill/>
          </a:ln>
        </p:spPr>
      </p:sp>
      <p:sp>
        <p:nvSpPr>
          <p:cNvPr id="44" name="Google Shape;4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10"/>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 name="Google Shape;46;p10"/>
          <p:cNvSpPr txBox="1"/>
          <p:nvPr>
            <p:ph idx="1" type="body"/>
          </p:nvPr>
        </p:nvSpPr>
        <p:spPr>
          <a:xfrm>
            <a:off x="2194825" y="31959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1">
              <a:alphaModFix/>
            </a:blip>
            <a:stretch>
              <a:fillRect b="-38877" l="0" r="0" t="-38887"/>
            </a:stretch>
          </a:blipFill>
          <a:ln>
            <a:noFill/>
          </a:ln>
        </p:spPr>
      </p:sp>
      <p:sp>
        <p:nvSpPr>
          <p:cNvPr id="7" name="Google Shape;7;p1"/>
          <p:cNvSpPr txBox="1"/>
          <p:nvPr>
            <p:ph type="title"/>
          </p:nvPr>
        </p:nvSpPr>
        <p:spPr>
          <a:xfrm>
            <a:off x="1837425" y="1391013"/>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4400"/>
              <a:buFont typeface="Sen"/>
              <a:buNone/>
              <a:defRPr i="0" sz="4400" u="none" cap="none" strike="noStrike">
                <a:solidFill>
                  <a:schemeClr val="dk2"/>
                </a:solidFill>
                <a:latin typeface="Sen"/>
                <a:ea typeface="Sen"/>
                <a:cs typeface="Sen"/>
                <a:sym typeface="Se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2040400" y="298042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Oranienbaum"/>
              <a:buChar char="•"/>
              <a:defRPr i="0" sz="3200" u="none" cap="none" strike="noStrike">
                <a:solidFill>
                  <a:schemeClr val="dk1"/>
                </a:solidFill>
                <a:latin typeface="Oranienbaum"/>
                <a:ea typeface="Oranienbaum"/>
                <a:cs typeface="Oranienbaum"/>
                <a:sym typeface="Oranienbaum"/>
              </a:defRPr>
            </a:lvl1pPr>
            <a:lvl2pPr indent="-406400" lvl="1" marL="914400" marR="0" rtl="0" algn="l">
              <a:spcBef>
                <a:spcPts val="560"/>
              </a:spcBef>
              <a:spcAft>
                <a:spcPts val="0"/>
              </a:spcAft>
              <a:buClr>
                <a:schemeClr val="dk1"/>
              </a:buClr>
              <a:buSzPts val="2800"/>
              <a:buFont typeface="Oranienbaum"/>
              <a:buChar char="–"/>
              <a:defRPr i="0" sz="2800" u="none" cap="none" strike="noStrike">
                <a:solidFill>
                  <a:schemeClr val="dk1"/>
                </a:solidFill>
                <a:latin typeface="Oranienbaum"/>
                <a:ea typeface="Oranienbaum"/>
                <a:cs typeface="Oranienbaum"/>
                <a:sym typeface="Oranienbaum"/>
              </a:defRPr>
            </a:lvl2pPr>
            <a:lvl3pPr indent="-381000" lvl="2" marL="1371600" marR="0" rtl="0" algn="l">
              <a:spcBef>
                <a:spcPts val="480"/>
              </a:spcBef>
              <a:spcAft>
                <a:spcPts val="0"/>
              </a:spcAft>
              <a:buClr>
                <a:schemeClr val="dk1"/>
              </a:buClr>
              <a:buSzPts val="2400"/>
              <a:buFont typeface="Oranienbaum"/>
              <a:buChar char="•"/>
              <a:defRPr i="0" sz="2400" u="none" cap="none" strike="noStrike">
                <a:solidFill>
                  <a:schemeClr val="dk1"/>
                </a:solidFill>
                <a:latin typeface="Oranienbaum"/>
                <a:ea typeface="Oranienbaum"/>
                <a:cs typeface="Oranienbaum"/>
                <a:sym typeface="Oranienbaum"/>
              </a:defRPr>
            </a:lvl3pPr>
            <a:lvl4pPr indent="-355600" lvl="3" marL="18288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4pPr>
            <a:lvl5pPr indent="-355600" lvl="4" marL="22860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5pPr>
            <a:lvl6pPr indent="-355600" lvl="5" marL="27432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6pPr>
            <a:lvl7pPr indent="-355600" lvl="6" marL="32004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7pPr>
            <a:lvl8pPr indent="-355600" lvl="7" marL="36576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8pPr>
            <a:lvl9pPr indent="-355600" lvl="8" marL="4114800" marR="0" rtl="0" algn="l">
              <a:spcBef>
                <a:spcPts val="400"/>
              </a:spcBef>
              <a:spcAft>
                <a:spcPts val="0"/>
              </a:spcAft>
              <a:buClr>
                <a:schemeClr val="dk1"/>
              </a:buClr>
              <a:buSzPts val="2000"/>
              <a:buFont typeface="Oranienbaum"/>
              <a:buChar char="•"/>
              <a:defRPr i="0" sz="2000" u="none" cap="none" strike="noStrike">
                <a:solidFill>
                  <a:schemeClr val="dk1"/>
                </a:solidFill>
                <a:latin typeface="Oranienbaum"/>
                <a:ea typeface="Oranienbaum"/>
                <a:cs typeface="Oranienbaum"/>
                <a:sym typeface="Oranienbaum"/>
              </a:defRPr>
            </a:lvl9pPr>
          </a:lstStyle>
          <a:p/>
        </p:txBody>
      </p:sp>
      <p:sp>
        <p:nvSpPr>
          <p:cNvPr id="9" name="Google Shape;9;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3.png"/><Relationship Id="rId4" Type="http://schemas.openxmlformats.org/officeDocument/2006/relationships/image" Target="../media/image4.png"/><Relationship Id="rId11" Type="http://schemas.openxmlformats.org/officeDocument/2006/relationships/image" Target="../media/image11.png"/><Relationship Id="rId10" Type="http://schemas.openxmlformats.org/officeDocument/2006/relationships/image" Target="../media/image15.png"/><Relationship Id="rId12"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3.png"/><Relationship Id="rId4" Type="http://schemas.openxmlformats.org/officeDocument/2006/relationships/image" Target="../media/image41.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3.png"/><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5.pn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3.png"/><Relationship Id="rId4" Type="http://schemas.openxmlformats.org/officeDocument/2006/relationships/image" Target="../media/image10.png"/><Relationship Id="rId10" Type="http://schemas.openxmlformats.org/officeDocument/2006/relationships/image" Target="../media/image70.png"/><Relationship Id="rId9" Type="http://schemas.openxmlformats.org/officeDocument/2006/relationships/image" Target="../media/image64.png"/><Relationship Id="rId5" Type="http://schemas.openxmlformats.org/officeDocument/2006/relationships/image" Target="../media/image7.png"/><Relationship Id="rId6" Type="http://schemas.openxmlformats.org/officeDocument/2006/relationships/image" Target="../media/image51.png"/><Relationship Id="rId7" Type="http://schemas.openxmlformats.org/officeDocument/2006/relationships/image" Target="../media/image68.png"/><Relationship Id="rId8"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3.png"/><Relationship Id="rId4" Type="http://schemas.openxmlformats.org/officeDocument/2006/relationships/image" Target="../media/image65.png"/><Relationship Id="rId5" Type="http://schemas.openxmlformats.org/officeDocument/2006/relationships/image" Target="../media/image11.png"/><Relationship Id="rId6" Type="http://schemas.openxmlformats.org/officeDocument/2006/relationships/image" Target="../media/image69.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3.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3.png"/><Relationship Id="rId4" Type="http://schemas.openxmlformats.org/officeDocument/2006/relationships/image" Target="../media/image74.png"/><Relationship Id="rId5" Type="http://schemas.openxmlformats.org/officeDocument/2006/relationships/image" Target="../media/image11.png"/><Relationship Id="rId6"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3.png"/><Relationship Id="rId4" Type="http://schemas.openxmlformats.org/officeDocument/2006/relationships/image" Target="../media/image21.png"/><Relationship Id="rId11" Type="http://schemas.openxmlformats.org/officeDocument/2006/relationships/image" Target="../media/image7.png"/><Relationship Id="rId10" Type="http://schemas.openxmlformats.org/officeDocument/2006/relationships/image" Target="../media/image43.png"/><Relationship Id="rId9"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18.png"/><Relationship Id="rId7" Type="http://schemas.openxmlformats.org/officeDocument/2006/relationships/image" Target="../media/image71.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3.png"/><Relationship Id="rId4" Type="http://schemas.openxmlformats.org/officeDocument/2006/relationships/image" Target="../media/image76.png"/><Relationship Id="rId9" Type="http://schemas.openxmlformats.org/officeDocument/2006/relationships/image" Target="../media/image83.png"/><Relationship Id="rId5" Type="http://schemas.openxmlformats.org/officeDocument/2006/relationships/image" Target="../media/image77.png"/><Relationship Id="rId6" Type="http://schemas.openxmlformats.org/officeDocument/2006/relationships/image" Target="../media/image79.png"/><Relationship Id="rId7" Type="http://schemas.openxmlformats.org/officeDocument/2006/relationships/image" Target="../media/image81.png"/><Relationship Id="rId8"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3.png"/><Relationship Id="rId4" Type="http://schemas.openxmlformats.org/officeDocument/2006/relationships/image" Target="../media/image85.png"/><Relationship Id="rId11" Type="http://schemas.openxmlformats.org/officeDocument/2006/relationships/image" Target="../media/image92.png"/><Relationship Id="rId10" Type="http://schemas.openxmlformats.org/officeDocument/2006/relationships/image" Target="../media/image91.png"/><Relationship Id="rId9"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3.png"/><Relationship Id="rId4" Type="http://schemas.openxmlformats.org/officeDocument/2006/relationships/image" Target="../media/image95.png"/><Relationship Id="rId9" Type="http://schemas.openxmlformats.org/officeDocument/2006/relationships/image" Target="../media/image43.png"/><Relationship Id="rId5" Type="http://schemas.openxmlformats.org/officeDocument/2006/relationships/image" Target="../media/image94.png"/><Relationship Id="rId6" Type="http://schemas.openxmlformats.org/officeDocument/2006/relationships/image" Target="../media/image21.png"/><Relationship Id="rId7" Type="http://schemas.openxmlformats.org/officeDocument/2006/relationships/image" Target="../media/image57.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20" Type="http://schemas.openxmlformats.org/officeDocument/2006/relationships/image" Target="../media/image79.png"/><Relationship Id="rId22" Type="http://schemas.openxmlformats.org/officeDocument/2006/relationships/image" Target="../media/image83.png"/><Relationship Id="rId21" Type="http://schemas.openxmlformats.org/officeDocument/2006/relationships/image" Target="../media/image84.png"/><Relationship Id="rId24" Type="http://schemas.openxmlformats.org/officeDocument/2006/relationships/image" Target="../media/image92.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3.png"/><Relationship Id="rId4" Type="http://schemas.openxmlformats.org/officeDocument/2006/relationships/image" Target="../media/image15.png"/><Relationship Id="rId9" Type="http://schemas.openxmlformats.org/officeDocument/2006/relationships/image" Target="../media/image38.png"/><Relationship Id="rId26" Type="http://schemas.openxmlformats.org/officeDocument/2006/relationships/image" Target="../media/image4.png"/><Relationship Id="rId25" Type="http://schemas.openxmlformats.org/officeDocument/2006/relationships/image" Target="../media/image90.png"/><Relationship Id="rId28" Type="http://schemas.openxmlformats.org/officeDocument/2006/relationships/image" Target="../media/image57.png"/><Relationship Id="rId27" Type="http://schemas.openxmlformats.org/officeDocument/2006/relationships/image" Target="../media/image51.png"/><Relationship Id="rId5" Type="http://schemas.openxmlformats.org/officeDocument/2006/relationships/image" Target="../media/image43.png"/><Relationship Id="rId6" Type="http://schemas.openxmlformats.org/officeDocument/2006/relationships/image" Target="../media/image10.png"/><Relationship Id="rId29" Type="http://schemas.openxmlformats.org/officeDocument/2006/relationships/image" Target="../media/image115.png"/><Relationship Id="rId7" Type="http://schemas.openxmlformats.org/officeDocument/2006/relationships/image" Target="../media/image14.png"/><Relationship Id="rId8" Type="http://schemas.openxmlformats.org/officeDocument/2006/relationships/image" Target="../media/image27.png"/><Relationship Id="rId31" Type="http://schemas.openxmlformats.org/officeDocument/2006/relationships/image" Target="../media/image95.png"/><Relationship Id="rId30" Type="http://schemas.openxmlformats.org/officeDocument/2006/relationships/image" Target="../media/image117.png"/><Relationship Id="rId11" Type="http://schemas.openxmlformats.org/officeDocument/2006/relationships/image" Target="../media/image34.png"/><Relationship Id="rId33" Type="http://schemas.openxmlformats.org/officeDocument/2006/relationships/image" Target="../media/image54.png"/><Relationship Id="rId10" Type="http://schemas.openxmlformats.org/officeDocument/2006/relationships/image" Target="../media/image33.png"/><Relationship Id="rId32" Type="http://schemas.openxmlformats.org/officeDocument/2006/relationships/image" Target="../media/image58.png"/><Relationship Id="rId13" Type="http://schemas.openxmlformats.org/officeDocument/2006/relationships/image" Target="../media/image103.png"/><Relationship Id="rId35" Type="http://schemas.openxmlformats.org/officeDocument/2006/relationships/image" Target="../media/image55.png"/><Relationship Id="rId12" Type="http://schemas.openxmlformats.org/officeDocument/2006/relationships/image" Target="../media/image35.png"/><Relationship Id="rId34" Type="http://schemas.openxmlformats.org/officeDocument/2006/relationships/image" Target="../media/image56.png"/><Relationship Id="rId15" Type="http://schemas.openxmlformats.org/officeDocument/2006/relationships/image" Target="../media/image69.png"/><Relationship Id="rId37" Type="http://schemas.openxmlformats.org/officeDocument/2006/relationships/image" Target="../media/image16.png"/><Relationship Id="rId14" Type="http://schemas.openxmlformats.org/officeDocument/2006/relationships/image" Target="../media/image44.png"/><Relationship Id="rId36" Type="http://schemas.openxmlformats.org/officeDocument/2006/relationships/image" Target="../media/image130.png"/><Relationship Id="rId17" Type="http://schemas.openxmlformats.org/officeDocument/2006/relationships/image" Target="../media/image106.png"/><Relationship Id="rId39" Type="http://schemas.openxmlformats.org/officeDocument/2006/relationships/image" Target="../media/image30.png"/><Relationship Id="rId16" Type="http://schemas.openxmlformats.org/officeDocument/2006/relationships/image" Target="../media/image65.png"/><Relationship Id="rId38" Type="http://schemas.openxmlformats.org/officeDocument/2006/relationships/image" Target="../media/image19.png"/><Relationship Id="rId19" Type="http://schemas.openxmlformats.org/officeDocument/2006/relationships/image" Target="../media/image81.png"/><Relationship Id="rId18"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3.png"/><Relationship Id="rId4" Type="http://schemas.openxmlformats.org/officeDocument/2006/relationships/image" Target="../media/image115.png"/><Relationship Id="rId5" Type="http://schemas.openxmlformats.org/officeDocument/2006/relationships/image" Target="../media/image106.png"/><Relationship Id="rId6" Type="http://schemas.openxmlformats.org/officeDocument/2006/relationships/image" Target="../media/image117.png"/><Relationship Id="rId7"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3.png"/><Relationship Id="rId4" Type="http://schemas.openxmlformats.org/officeDocument/2006/relationships/image" Target="../media/image131.png"/><Relationship Id="rId5" Type="http://schemas.openxmlformats.org/officeDocument/2006/relationships/image" Target="../media/image76.png"/><Relationship Id="rId6"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3.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18.png"/><Relationship Id="rId7" Type="http://schemas.openxmlformats.org/officeDocument/2006/relationships/image" Target="../media/image11.png"/><Relationship Id="rId8"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3.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26.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3.png"/><Relationship Id="rId4" Type="http://schemas.openxmlformats.org/officeDocument/2006/relationships/image" Target="../media/image11.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3.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3.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10.png"/><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3.png"/><Relationship Id="rId4" Type="http://schemas.openxmlformats.org/officeDocument/2006/relationships/image" Target="../media/image44.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3.png"/><Relationship Id="rId4" Type="http://schemas.openxmlformats.org/officeDocument/2006/relationships/image" Target="../media/image24.png"/><Relationship Id="rId9"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57.png"/><Relationship Id="rId7" Type="http://schemas.openxmlformats.org/officeDocument/2006/relationships/image" Target="../media/image48.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52" name="Google Shape;52;p11"/>
          <p:cNvSpPr txBox="1"/>
          <p:nvPr/>
        </p:nvSpPr>
        <p:spPr>
          <a:xfrm>
            <a:off x="1691249" y="2182841"/>
            <a:ext cx="8115300" cy="3981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20446B"/>
                </a:solidFill>
                <a:latin typeface="Sen"/>
                <a:ea typeface="Sen"/>
                <a:cs typeface="Sen"/>
                <a:sym typeface="Sen"/>
              </a:rPr>
              <a:t>Osaka Minitheme</a:t>
            </a:r>
            <a:endParaRPr b="0" i="0" sz="12000" u="none" cap="none" strike="noStrike">
              <a:solidFill>
                <a:srgbClr val="20446B"/>
              </a:solidFill>
              <a:latin typeface="Sen"/>
              <a:ea typeface="Sen"/>
              <a:cs typeface="Sen"/>
              <a:sym typeface="Sen"/>
            </a:endParaRPr>
          </a:p>
        </p:txBody>
      </p:sp>
      <p:sp>
        <p:nvSpPr>
          <p:cNvPr id="53" name="Google Shape;53;p11"/>
          <p:cNvSpPr/>
          <p:nvPr/>
        </p:nvSpPr>
        <p:spPr>
          <a:xfrm>
            <a:off x="7595405" y="6164291"/>
            <a:ext cx="5329468" cy="2451555"/>
          </a:xfrm>
          <a:custGeom>
            <a:rect b="b" l="l" r="r" t="t"/>
            <a:pathLst>
              <a:path extrusionOk="0" h="2451555" w="5329468">
                <a:moveTo>
                  <a:pt x="0" y="0"/>
                </a:moveTo>
                <a:lnTo>
                  <a:pt x="5329469" y="0"/>
                </a:lnTo>
                <a:lnTo>
                  <a:pt x="5329469" y="2451556"/>
                </a:lnTo>
                <a:lnTo>
                  <a:pt x="0" y="2451556"/>
                </a:lnTo>
                <a:lnTo>
                  <a:pt x="0" y="0"/>
                </a:lnTo>
                <a:close/>
              </a:path>
            </a:pathLst>
          </a:custGeom>
          <a:blipFill rotWithShape="1">
            <a:blip r:embed="rId4">
              <a:alphaModFix/>
            </a:blip>
            <a:stretch>
              <a:fillRect b="0" l="0" r="0" t="0"/>
            </a:stretch>
          </a:blipFill>
          <a:ln>
            <a:noFill/>
          </a:ln>
        </p:spPr>
      </p:sp>
      <p:sp>
        <p:nvSpPr>
          <p:cNvPr id="54" name="Google Shape;54;p11"/>
          <p:cNvSpPr/>
          <p:nvPr/>
        </p:nvSpPr>
        <p:spPr>
          <a:xfrm rot="-373534">
            <a:off x="-1443606" y="8611039"/>
            <a:ext cx="7315200" cy="1984248"/>
          </a:xfrm>
          <a:custGeom>
            <a:rect b="b" l="l" r="r" t="t"/>
            <a:pathLst>
              <a:path extrusionOk="0" h="1984248" w="7315200">
                <a:moveTo>
                  <a:pt x="0" y="0"/>
                </a:moveTo>
                <a:lnTo>
                  <a:pt x="7315200" y="0"/>
                </a:lnTo>
                <a:lnTo>
                  <a:pt x="7315200" y="1984248"/>
                </a:lnTo>
                <a:lnTo>
                  <a:pt x="0" y="1984248"/>
                </a:lnTo>
                <a:lnTo>
                  <a:pt x="0" y="0"/>
                </a:lnTo>
                <a:close/>
              </a:path>
            </a:pathLst>
          </a:custGeom>
          <a:blipFill rotWithShape="1">
            <a:blip r:embed="rId5">
              <a:alphaModFix/>
            </a:blip>
            <a:stretch>
              <a:fillRect b="0" l="0" r="0" t="0"/>
            </a:stretch>
          </a:blipFill>
          <a:ln>
            <a:noFill/>
          </a:ln>
        </p:spPr>
      </p:sp>
      <p:sp>
        <p:nvSpPr>
          <p:cNvPr id="55" name="Google Shape;55;p11"/>
          <p:cNvSpPr/>
          <p:nvPr/>
        </p:nvSpPr>
        <p:spPr>
          <a:xfrm>
            <a:off x="7766265" y="6806745"/>
            <a:ext cx="5329468" cy="2451555"/>
          </a:xfrm>
          <a:custGeom>
            <a:rect b="b" l="l" r="r" t="t"/>
            <a:pathLst>
              <a:path extrusionOk="0" h="2451555" w="5329468">
                <a:moveTo>
                  <a:pt x="0" y="0"/>
                </a:moveTo>
                <a:lnTo>
                  <a:pt x="5329468" y="0"/>
                </a:lnTo>
                <a:lnTo>
                  <a:pt x="5329468" y="2451555"/>
                </a:lnTo>
                <a:lnTo>
                  <a:pt x="0" y="2451555"/>
                </a:lnTo>
                <a:lnTo>
                  <a:pt x="0" y="0"/>
                </a:lnTo>
                <a:close/>
              </a:path>
            </a:pathLst>
          </a:custGeom>
          <a:blipFill rotWithShape="1">
            <a:blip r:embed="rId4">
              <a:alphaModFix/>
            </a:blip>
            <a:stretch>
              <a:fillRect b="0" l="0" r="0" t="0"/>
            </a:stretch>
          </a:blipFill>
          <a:ln>
            <a:noFill/>
          </a:ln>
        </p:spPr>
      </p:sp>
      <p:sp>
        <p:nvSpPr>
          <p:cNvPr id="56" name="Google Shape;56;p11"/>
          <p:cNvSpPr/>
          <p:nvPr/>
        </p:nvSpPr>
        <p:spPr>
          <a:xfrm rot="224295">
            <a:off x="4462765" y="8366015"/>
            <a:ext cx="8631102" cy="2341186"/>
          </a:xfrm>
          <a:custGeom>
            <a:rect b="b" l="l" r="r" t="t"/>
            <a:pathLst>
              <a:path extrusionOk="0" h="2341186" w="8631102">
                <a:moveTo>
                  <a:pt x="0" y="0"/>
                </a:moveTo>
                <a:lnTo>
                  <a:pt x="8631101" y="0"/>
                </a:lnTo>
                <a:lnTo>
                  <a:pt x="8631101" y="2341186"/>
                </a:lnTo>
                <a:lnTo>
                  <a:pt x="0" y="2341186"/>
                </a:lnTo>
                <a:lnTo>
                  <a:pt x="0" y="0"/>
                </a:lnTo>
                <a:close/>
              </a:path>
            </a:pathLst>
          </a:custGeom>
          <a:blipFill rotWithShape="1">
            <a:blip r:embed="rId6">
              <a:alphaModFix/>
            </a:blip>
            <a:stretch>
              <a:fillRect b="0" l="0" r="0" t="0"/>
            </a:stretch>
          </a:blipFill>
          <a:ln>
            <a:noFill/>
          </a:ln>
        </p:spPr>
      </p:sp>
      <p:sp>
        <p:nvSpPr>
          <p:cNvPr id="57" name="Google Shape;57;p11"/>
          <p:cNvSpPr/>
          <p:nvPr/>
        </p:nvSpPr>
        <p:spPr>
          <a:xfrm rot="6061313">
            <a:off x="-755689" y="6795477"/>
            <a:ext cx="4198236" cy="4247700"/>
          </a:xfrm>
          <a:custGeom>
            <a:rect b="b" l="l" r="r" t="t"/>
            <a:pathLst>
              <a:path extrusionOk="0" h="4247700" w="4198236">
                <a:moveTo>
                  <a:pt x="0" y="0"/>
                </a:moveTo>
                <a:lnTo>
                  <a:pt x="4198236" y="0"/>
                </a:lnTo>
                <a:lnTo>
                  <a:pt x="4198236" y="4247700"/>
                </a:lnTo>
                <a:lnTo>
                  <a:pt x="0" y="4247700"/>
                </a:lnTo>
                <a:lnTo>
                  <a:pt x="0" y="0"/>
                </a:lnTo>
                <a:close/>
              </a:path>
            </a:pathLst>
          </a:custGeom>
          <a:blipFill rotWithShape="1">
            <a:blip r:embed="rId7">
              <a:alphaModFix/>
            </a:blip>
            <a:stretch>
              <a:fillRect b="0" l="0" r="0" t="0"/>
            </a:stretch>
          </a:blipFill>
          <a:ln>
            <a:noFill/>
          </a:ln>
        </p:spPr>
      </p:sp>
      <p:sp>
        <p:nvSpPr>
          <p:cNvPr id="58" name="Google Shape;58;p11"/>
          <p:cNvSpPr/>
          <p:nvPr/>
        </p:nvSpPr>
        <p:spPr>
          <a:xfrm rot="170726">
            <a:off x="2960911" y="9688195"/>
            <a:ext cx="4386165" cy="1189747"/>
          </a:xfrm>
          <a:custGeom>
            <a:rect b="b" l="l" r="r" t="t"/>
            <a:pathLst>
              <a:path extrusionOk="0" h="1189747" w="4386165">
                <a:moveTo>
                  <a:pt x="0" y="0"/>
                </a:moveTo>
                <a:lnTo>
                  <a:pt x="4386165" y="0"/>
                </a:lnTo>
                <a:lnTo>
                  <a:pt x="4386165" y="1189748"/>
                </a:lnTo>
                <a:lnTo>
                  <a:pt x="0" y="1189748"/>
                </a:lnTo>
                <a:lnTo>
                  <a:pt x="0" y="0"/>
                </a:lnTo>
                <a:close/>
              </a:path>
            </a:pathLst>
          </a:custGeom>
          <a:blipFill rotWithShape="1">
            <a:blip r:embed="rId5">
              <a:alphaModFix/>
            </a:blip>
            <a:stretch>
              <a:fillRect b="0" l="0" r="0" t="0"/>
            </a:stretch>
          </a:blipFill>
          <a:ln>
            <a:noFill/>
          </a:ln>
        </p:spPr>
      </p:sp>
      <p:sp>
        <p:nvSpPr>
          <p:cNvPr id="59" name="Google Shape;59;p11"/>
          <p:cNvSpPr/>
          <p:nvPr/>
        </p:nvSpPr>
        <p:spPr>
          <a:xfrm>
            <a:off x="1343429" y="6452882"/>
            <a:ext cx="5667302" cy="4325929"/>
          </a:xfrm>
          <a:custGeom>
            <a:rect b="b" l="l" r="r" t="t"/>
            <a:pathLst>
              <a:path extrusionOk="0" h="4325929" w="5667302">
                <a:moveTo>
                  <a:pt x="0" y="0"/>
                </a:moveTo>
                <a:lnTo>
                  <a:pt x="5667302" y="0"/>
                </a:lnTo>
                <a:lnTo>
                  <a:pt x="5667302" y="4325929"/>
                </a:lnTo>
                <a:lnTo>
                  <a:pt x="0" y="4325929"/>
                </a:lnTo>
                <a:lnTo>
                  <a:pt x="0" y="0"/>
                </a:lnTo>
                <a:close/>
              </a:path>
            </a:pathLst>
          </a:custGeom>
          <a:blipFill rotWithShape="1">
            <a:blip r:embed="rId8">
              <a:alphaModFix/>
            </a:blip>
            <a:stretch>
              <a:fillRect b="0" l="0" r="0" t="0"/>
            </a:stretch>
          </a:blipFill>
          <a:ln>
            <a:noFill/>
          </a:ln>
        </p:spPr>
      </p:sp>
      <p:sp>
        <p:nvSpPr>
          <p:cNvPr id="60" name="Google Shape;60;p11"/>
          <p:cNvSpPr/>
          <p:nvPr/>
        </p:nvSpPr>
        <p:spPr>
          <a:xfrm rot="224295">
            <a:off x="11441436" y="8765708"/>
            <a:ext cx="8631102" cy="2341186"/>
          </a:xfrm>
          <a:custGeom>
            <a:rect b="b" l="l" r="r" t="t"/>
            <a:pathLst>
              <a:path extrusionOk="0" h="2341186" w="8631102">
                <a:moveTo>
                  <a:pt x="0" y="0"/>
                </a:moveTo>
                <a:lnTo>
                  <a:pt x="8631102" y="0"/>
                </a:lnTo>
                <a:lnTo>
                  <a:pt x="8631102" y="2341186"/>
                </a:lnTo>
                <a:lnTo>
                  <a:pt x="0" y="2341186"/>
                </a:lnTo>
                <a:lnTo>
                  <a:pt x="0" y="0"/>
                </a:lnTo>
                <a:close/>
              </a:path>
            </a:pathLst>
          </a:custGeom>
          <a:blipFill rotWithShape="1">
            <a:blip r:embed="rId9">
              <a:alphaModFix/>
            </a:blip>
            <a:stretch>
              <a:fillRect b="0" l="0" r="0" t="0"/>
            </a:stretch>
          </a:blipFill>
          <a:ln>
            <a:noFill/>
          </a:ln>
        </p:spPr>
      </p:sp>
      <p:sp>
        <p:nvSpPr>
          <p:cNvPr id="61" name="Google Shape;61;p11"/>
          <p:cNvSpPr/>
          <p:nvPr/>
        </p:nvSpPr>
        <p:spPr>
          <a:xfrm rot="170726">
            <a:off x="6861066" y="9422231"/>
            <a:ext cx="5284986" cy="1433552"/>
          </a:xfrm>
          <a:custGeom>
            <a:rect b="b" l="l" r="r" t="t"/>
            <a:pathLst>
              <a:path extrusionOk="0" h="1433552" w="5284986">
                <a:moveTo>
                  <a:pt x="0" y="0"/>
                </a:moveTo>
                <a:lnTo>
                  <a:pt x="5284986" y="0"/>
                </a:lnTo>
                <a:lnTo>
                  <a:pt x="5284986" y="1433552"/>
                </a:lnTo>
                <a:lnTo>
                  <a:pt x="0" y="1433552"/>
                </a:lnTo>
                <a:lnTo>
                  <a:pt x="0" y="0"/>
                </a:lnTo>
                <a:close/>
              </a:path>
            </a:pathLst>
          </a:custGeom>
          <a:blipFill rotWithShape="1">
            <a:blip r:embed="rId5">
              <a:alphaModFix/>
            </a:blip>
            <a:stretch>
              <a:fillRect b="0" l="0" r="0" t="0"/>
            </a:stretch>
          </a:blipFill>
          <a:ln>
            <a:noFill/>
          </a:ln>
        </p:spPr>
      </p:sp>
      <p:sp>
        <p:nvSpPr>
          <p:cNvPr id="62" name="Google Shape;62;p11"/>
          <p:cNvSpPr/>
          <p:nvPr/>
        </p:nvSpPr>
        <p:spPr>
          <a:xfrm>
            <a:off x="10430999" y="3694420"/>
            <a:ext cx="9708678" cy="8458685"/>
          </a:xfrm>
          <a:custGeom>
            <a:rect b="b" l="l" r="r" t="t"/>
            <a:pathLst>
              <a:path extrusionOk="0" h="8458685" w="9708678">
                <a:moveTo>
                  <a:pt x="0" y="0"/>
                </a:moveTo>
                <a:lnTo>
                  <a:pt x="9708677" y="0"/>
                </a:lnTo>
                <a:lnTo>
                  <a:pt x="9708677" y="8458685"/>
                </a:lnTo>
                <a:lnTo>
                  <a:pt x="0" y="8458685"/>
                </a:lnTo>
                <a:lnTo>
                  <a:pt x="0" y="0"/>
                </a:lnTo>
                <a:close/>
              </a:path>
            </a:pathLst>
          </a:custGeom>
          <a:blipFill rotWithShape="1">
            <a:blip r:embed="rId10">
              <a:alphaModFix/>
            </a:blip>
            <a:stretch>
              <a:fillRect b="0" l="0" r="0" t="0"/>
            </a:stretch>
          </a:blipFill>
          <a:ln>
            <a:noFill/>
          </a:ln>
        </p:spPr>
      </p:sp>
      <p:sp>
        <p:nvSpPr>
          <p:cNvPr id="63" name="Google Shape;63;p11"/>
          <p:cNvSpPr/>
          <p:nvPr/>
        </p:nvSpPr>
        <p:spPr>
          <a:xfrm>
            <a:off x="9212185" y="3169003"/>
            <a:ext cx="4727149" cy="1323602"/>
          </a:xfrm>
          <a:custGeom>
            <a:rect b="b" l="l" r="r" t="t"/>
            <a:pathLst>
              <a:path extrusionOk="0" h="1323602" w="4727149">
                <a:moveTo>
                  <a:pt x="0" y="0"/>
                </a:moveTo>
                <a:lnTo>
                  <a:pt x="4727149" y="0"/>
                </a:lnTo>
                <a:lnTo>
                  <a:pt x="4727149" y="1323602"/>
                </a:lnTo>
                <a:lnTo>
                  <a:pt x="0" y="1323602"/>
                </a:lnTo>
                <a:lnTo>
                  <a:pt x="0" y="0"/>
                </a:lnTo>
                <a:close/>
              </a:path>
            </a:pathLst>
          </a:custGeom>
          <a:blipFill rotWithShape="1">
            <a:blip r:embed="rId11">
              <a:alphaModFix/>
            </a:blip>
            <a:stretch>
              <a:fillRect b="0" l="0" r="0" t="0"/>
            </a:stretch>
          </a:blipFill>
          <a:ln>
            <a:noFill/>
          </a:ln>
        </p:spPr>
      </p:sp>
      <p:sp>
        <p:nvSpPr>
          <p:cNvPr id="64" name="Google Shape;64;p11"/>
          <p:cNvSpPr/>
          <p:nvPr/>
        </p:nvSpPr>
        <p:spPr>
          <a:xfrm>
            <a:off x="-2438400" y="321764"/>
            <a:ext cx="7315200" cy="2048256"/>
          </a:xfrm>
          <a:custGeom>
            <a:rect b="b" l="l" r="r" t="t"/>
            <a:pathLst>
              <a:path extrusionOk="0" h="2048256" w="7315200">
                <a:moveTo>
                  <a:pt x="0" y="0"/>
                </a:moveTo>
                <a:lnTo>
                  <a:pt x="7315200" y="0"/>
                </a:lnTo>
                <a:lnTo>
                  <a:pt x="7315200" y="2048256"/>
                </a:lnTo>
                <a:lnTo>
                  <a:pt x="0" y="2048256"/>
                </a:lnTo>
                <a:lnTo>
                  <a:pt x="0" y="0"/>
                </a:lnTo>
                <a:close/>
              </a:path>
            </a:pathLst>
          </a:custGeom>
          <a:blipFill rotWithShape="1">
            <a:blip r:embed="rId11">
              <a:alphaModFix/>
            </a:blip>
            <a:stretch>
              <a:fillRect b="0" l="0" r="0" t="0"/>
            </a:stretch>
          </a:blipFill>
          <a:ln>
            <a:noFill/>
          </a:ln>
        </p:spPr>
      </p:sp>
      <p:sp>
        <p:nvSpPr>
          <p:cNvPr id="65" name="Google Shape;65;p11"/>
          <p:cNvSpPr/>
          <p:nvPr/>
        </p:nvSpPr>
        <p:spPr>
          <a:xfrm>
            <a:off x="13161005" y="757891"/>
            <a:ext cx="6661502" cy="1865220"/>
          </a:xfrm>
          <a:custGeom>
            <a:rect b="b" l="l" r="r" t="t"/>
            <a:pathLst>
              <a:path extrusionOk="0" h="1865220" w="6661502">
                <a:moveTo>
                  <a:pt x="0" y="0"/>
                </a:moveTo>
                <a:lnTo>
                  <a:pt x="6661502" y="0"/>
                </a:lnTo>
                <a:lnTo>
                  <a:pt x="6661502" y="1865220"/>
                </a:lnTo>
                <a:lnTo>
                  <a:pt x="0" y="1865220"/>
                </a:lnTo>
                <a:lnTo>
                  <a:pt x="0" y="0"/>
                </a:lnTo>
                <a:close/>
              </a:path>
            </a:pathLst>
          </a:custGeom>
          <a:blipFill rotWithShape="1">
            <a:blip r:embed="rId11">
              <a:alphaModFix/>
            </a:blip>
            <a:stretch>
              <a:fillRect b="0" l="0" r="0" t="0"/>
            </a:stretch>
          </a:blipFill>
          <a:ln>
            <a:noFill/>
          </a:ln>
        </p:spPr>
      </p:sp>
      <p:cxnSp>
        <p:nvCxnSpPr>
          <p:cNvPr id="66" name="Google Shape;66;p11"/>
          <p:cNvCxnSpPr/>
          <p:nvPr/>
        </p:nvCxnSpPr>
        <p:spPr>
          <a:xfrm>
            <a:off x="417467" y="9631582"/>
            <a:ext cx="17540313" cy="0"/>
          </a:xfrm>
          <a:prstGeom prst="straightConnector1">
            <a:avLst/>
          </a:prstGeom>
          <a:noFill/>
          <a:ln cap="flat" cmpd="sng" w="38100">
            <a:solidFill>
              <a:srgbClr val="FFFFFF"/>
            </a:solidFill>
            <a:prstDash val="solid"/>
            <a:round/>
            <a:headEnd len="sm" w="sm" type="none"/>
            <a:tailEnd len="sm" w="sm" type="none"/>
          </a:ln>
        </p:spPr>
      </p:cxnSp>
      <p:cxnSp>
        <p:nvCxnSpPr>
          <p:cNvPr id="67" name="Google Shape;67;p11"/>
          <p:cNvCxnSpPr/>
          <p:nvPr/>
        </p:nvCxnSpPr>
        <p:spPr>
          <a:xfrm>
            <a:off x="466590" y="631598"/>
            <a:ext cx="17491190" cy="0"/>
          </a:xfrm>
          <a:prstGeom prst="straightConnector1">
            <a:avLst/>
          </a:prstGeom>
          <a:noFill/>
          <a:ln cap="flat" cmpd="sng" w="38100">
            <a:solidFill>
              <a:srgbClr val="FFFFFF"/>
            </a:solidFill>
            <a:prstDash val="solid"/>
            <a:round/>
            <a:headEnd len="sm" w="sm" type="none"/>
            <a:tailEnd len="sm" w="sm" type="none"/>
          </a:ln>
        </p:spPr>
      </p:cxnSp>
      <p:cxnSp>
        <p:nvCxnSpPr>
          <p:cNvPr id="68" name="Google Shape;68;p11"/>
          <p:cNvCxnSpPr/>
          <p:nvPr/>
        </p:nvCxnSpPr>
        <p:spPr>
          <a:xfrm>
            <a:off x="1047750" y="288613"/>
            <a:ext cx="0" cy="9754255"/>
          </a:xfrm>
          <a:prstGeom prst="straightConnector1">
            <a:avLst/>
          </a:prstGeom>
          <a:noFill/>
          <a:ln cap="flat" cmpd="sng" w="38100">
            <a:solidFill>
              <a:srgbClr val="FFFFFF"/>
            </a:solidFill>
            <a:prstDash val="solid"/>
            <a:round/>
            <a:headEnd len="sm" w="sm" type="none"/>
            <a:tailEnd len="sm" w="sm" type="none"/>
          </a:ln>
        </p:spPr>
      </p:cxnSp>
      <p:cxnSp>
        <p:nvCxnSpPr>
          <p:cNvPr id="69" name="Google Shape;69;p11"/>
          <p:cNvCxnSpPr/>
          <p:nvPr/>
        </p:nvCxnSpPr>
        <p:spPr>
          <a:xfrm>
            <a:off x="17548703" y="288613"/>
            <a:ext cx="0" cy="9754255"/>
          </a:xfrm>
          <a:prstGeom prst="straightConnector1">
            <a:avLst/>
          </a:prstGeom>
          <a:noFill/>
          <a:ln cap="flat" cmpd="sng" w="38100">
            <a:solidFill>
              <a:srgbClr val="FFFFFF"/>
            </a:solidFill>
            <a:prstDash val="solid"/>
            <a:round/>
            <a:headEnd len="sm" w="sm" type="none"/>
            <a:tailEnd len="sm" w="sm" type="none"/>
          </a:ln>
        </p:spPr>
      </p:cxnSp>
      <p:sp>
        <p:nvSpPr>
          <p:cNvPr id="70" name="Google Shape;70;p11"/>
          <p:cNvSpPr/>
          <p:nvPr/>
        </p:nvSpPr>
        <p:spPr>
          <a:xfrm rot="-2045260">
            <a:off x="6681917" y="1537726"/>
            <a:ext cx="1941703" cy="1859180"/>
          </a:xfrm>
          <a:custGeom>
            <a:rect b="b" l="l" r="r" t="t"/>
            <a:pathLst>
              <a:path extrusionOk="0" h="1860710" w="1943301">
                <a:moveTo>
                  <a:pt x="0" y="0"/>
                </a:moveTo>
                <a:lnTo>
                  <a:pt x="1943300" y="0"/>
                </a:lnTo>
                <a:lnTo>
                  <a:pt x="1943300" y="1860710"/>
                </a:lnTo>
                <a:lnTo>
                  <a:pt x="0" y="186071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45" name="Google Shape;245;p20"/>
          <p:cNvSpPr txBox="1"/>
          <p:nvPr/>
        </p:nvSpPr>
        <p:spPr>
          <a:xfrm>
            <a:off x="4252202" y="1123775"/>
            <a:ext cx="9581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Gallery Image</a:t>
            </a:r>
            <a:endParaRPr/>
          </a:p>
        </p:txBody>
      </p:sp>
      <p:sp>
        <p:nvSpPr>
          <p:cNvPr id="246" name="Google Shape;246;p20"/>
          <p:cNvSpPr txBox="1"/>
          <p:nvPr/>
        </p:nvSpPr>
        <p:spPr>
          <a:xfrm>
            <a:off x="2515867" y="2929781"/>
            <a:ext cx="13054070" cy="66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What can you say about your projects? Share it here!</a:t>
            </a:r>
            <a:endParaRPr/>
          </a:p>
        </p:txBody>
      </p:sp>
      <p:sp>
        <p:nvSpPr>
          <p:cNvPr id="247" name="Google Shape;247;p20"/>
          <p:cNvSpPr/>
          <p:nvPr/>
        </p:nvSpPr>
        <p:spPr>
          <a:xfrm rot="1106881">
            <a:off x="-2570053" y="-642113"/>
            <a:ext cx="6705315" cy="3889083"/>
          </a:xfrm>
          <a:custGeom>
            <a:rect b="b" l="l" r="r" t="t"/>
            <a:pathLst>
              <a:path extrusionOk="0" h="3889083" w="6705315">
                <a:moveTo>
                  <a:pt x="0" y="0"/>
                </a:moveTo>
                <a:lnTo>
                  <a:pt x="6705315" y="0"/>
                </a:lnTo>
                <a:lnTo>
                  <a:pt x="6705315" y="3889083"/>
                </a:lnTo>
                <a:lnTo>
                  <a:pt x="0" y="3889083"/>
                </a:lnTo>
                <a:lnTo>
                  <a:pt x="0" y="0"/>
                </a:lnTo>
                <a:close/>
              </a:path>
            </a:pathLst>
          </a:custGeom>
          <a:blipFill rotWithShape="1">
            <a:blip r:embed="rId4">
              <a:alphaModFix/>
            </a:blip>
            <a:stretch>
              <a:fillRect b="0" l="0" r="0" t="0"/>
            </a:stretch>
          </a:blipFill>
          <a:ln>
            <a:noFill/>
          </a:ln>
        </p:spPr>
      </p:sp>
      <p:sp>
        <p:nvSpPr>
          <p:cNvPr id="248" name="Google Shape;248;p20"/>
          <p:cNvSpPr/>
          <p:nvPr/>
        </p:nvSpPr>
        <p:spPr>
          <a:xfrm rot="9852502">
            <a:off x="14935342" y="-1664951"/>
            <a:ext cx="6705315" cy="3889083"/>
          </a:xfrm>
          <a:custGeom>
            <a:rect b="b" l="l" r="r" t="t"/>
            <a:pathLst>
              <a:path extrusionOk="0" h="3889083" w="6705315">
                <a:moveTo>
                  <a:pt x="0" y="0"/>
                </a:moveTo>
                <a:lnTo>
                  <a:pt x="6705316" y="0"/>
                </a:lnTo>
                <a:lnTo>
                  <a:pt x="6705316" y="3889083"/>
                </a:lnTo>
                <a:lnTo>
                  <a:pt x="0" y="3889083"/>
                </a:lnTo>
                <a:lnTo>
                  <a:pt x="0" y="0"/>
                </a:lnTo>
                <a:close/>
              </a:path>
            </a:pathLst>
          </a:custGeom>
          <a:blipFill rotWithShape="1">
            <a:blip r:embed="rId4">
              <a:alphaModFix/>
            </a:blip>
            <a:stretch>
              <a:fillRect b="0" l="0" r="0" t="0"/>
            </a:stretch>
          </a:blipFill>
          <a:ln>
            <a:noFill/>
          </a:ln>
        </p:spPr>
      </p:sp>
      <p:pic>
        <p:nvPicPr>
          <p:cNvPr id="249" name="Google Shape;249;p20"/>
          <p:cNvPicPr preferRelativeResize="0"/>
          <p:nvPr/>
        </p:nvPicPr>
        <p:blipFill>
          <a:blip r:embed="rId5">
            <a:alphaModFix/>
          </a:blip>
          <a:stretch>
            <a:fillRect/>
          </a:stretch>
        </p:blipFill>
        <p:spPr>
          <a:xfrm>
            <a:off x="-1" y="4526490"/>
            <a:ext cx="5805538" cy="5442705"/>
          </a:xfrm>
          <a:prstGeom prst="rect">
            <a:avLst/>
          </a:prstGeom>
          <a:noFill/>
          <a:ln>
            <a:noFill/>
          </a:ln>
        </p:spPr>
      </p:pic>
      <p:pic>
        <p:nvPicPr>
          <p:cNvPr id="250" name="Google Shape;250;p20"/>
          <p:cNvPicPr preferRelativeResize="0"/>
          <p:nvPr/>
        </p:nvPicPr>
        <p:blipFill>
          <a:blip r:embed="rId6">
            <a:alphaModFix/>
          </a:blip>
          <a:stretch>
            <a:fillRect/>
          </a:stretch>
        </p:blipFill>
        <p:spPr>
          <a:xfrm>
            <a:off x="5934677" y="4520221"/>
            <a:ext cx="6618814" cy="5455217"/>
          </a:xfrm>
          <a:prstGeom prst="rect">
            <a:avLst/>
          </a:prstGeom>
          <a:noFill/>
          <a:ln>
            <a:noFill/>
          </a:ln>
        </p:spPr>
      </p:pic>
      <p:pic>
        <p:nvPicPr>
          <p:cNvPr id="251" name="Google Shape;251;p20"/>
          <p:cNvPicPr preferRelativeResize="0"/>
          <p:nvPr/>
        </p:nvPicPr>
        <p:blipFill>
          <a:blip r:embed="rId7">
            <a:alphaModFix/>
          </a:blip>
          <a:stretch>
            <a:fillRect/>
          </a:stretch>
        </p:blipFill>
        <p:spPr>
          <a:xfrm>
            <a:off x="12682653" y="4526477"/>
            <a:ext cx="5605347" cy="54427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57" name="Google Shape;257;p21"/>
          <p:cNvSpPr/>
          <p:nvPr/>
        </p:nvSpPr>
        <p:spPr>
          <a:xfrm>
            <a:off x="6751709" y="61288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20446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21"/>
          <p:cNvSpPr/>
          <p:nvPr/>
        </p:nvSpPr>
        <p:spPr>
          <a:xfrm>
            <a:off x="10844883" y="613208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2044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9" name="Google Shape;259;p21"/>
          <p:cNvCxnSpPr/>
          <p:nvPr/>
        </p:nvCxnSpPr>
        <p:spPr>
          <a:xfrm>
            <a:off x="1412307" y="6305699"/>
            <a:ext cx="5339402" cy="0"/>
          </a:xfrm>
          <a:prstGeom prst="straightConnector1">
            <a:avLst/>
          </a:prstGeom>
          <a:noFill/>
          <a:ln cap="flat" cmpd="sng" w="47625">
            <a:solidFill>
              <a:srgbClr val="20446B"/>
            </a:solidFill>
            <a:prstDash val="solid"/>
            <a:round/>
            <a:headEnd len="sm" w="sm" type="none"/>
            <a:tailEnd len="sm" w="sm" type="none"/>
          </a:ln>
        </p:spPr>
      </p:cxnSp>
      <p:cxnSp>
        <p:nvCxnSpPr>
          <p:cNvPr id="260" name="Google Shape;260;p21"/>
          <p:cNvCxnSpPr/>
          <p:nvPr/>
        </p:nvCxnSpPr>
        <p:spPr>
          <a:xfrm>
            <a:off x="7105324" y="6305837"/>
            <a:ext cx="3739558" cy="2922"/>
          </a:xfrm>
          <a:prstGeom prst="straightConnector1">
            <a:avLst/>
          </a:prstGeom>
          <a:noFill/>
          <a:ln cap="flat" cmpd="sng" w="47625">
            <a:solidFill>
              <a:srgbClr val="20446B"/>
            </a:solidFill>
            <a:prstDash val="solid"/>
            <a:round/>
            <a:headEnd len="sm" w="sm" type="none"/>
            <a:tailEnd len="sm" w="sm" type="none"/>
          </a:ln>
        </p:spPr>
      </p:cxnSp>
      <p:cxnSp>
        <p:nvCxnSpPr>
          <p:cNvPr id="261" name="Google Shape;261;p21"/>
          <p:cNvCxnSpPr/>
          <p:nvPr/>
        </p:nvCxnSpPr>
        <p:spPr>
          <a:xfrm flipH="1" rot="10800000">
            <a:off x="11198498" y="6299833"/>
            <a:ext cx="3446718" cy="8622"/>
          </a:xfrm>
          <a:prstGeom prst="straightConnector1">
            <a:avLst/>
          </a:prstGeom>
          <a:noFill/>
          <a:ln cap="flat" cmpd="sng" w="47625">
            <a:solidFill>
              <a:srgbClr val="20446B"/>
            </a:solidFill>
            <a:prstDash val="solid"/>
            <a:round/>
            <a:headEnd len="sm" w="sm" type="none"/>
            <a:tailEnd len="sm" w="sm" type="none"/>
          </a:ln>
        </p:spPr>
      </p:cxnSp>
      <p:cxnSp>
        <p:nvCxnSpPr>
          <p:cNvPr id="262" name="Google Shape;262;p21"/>
          <p:cNvCxnSpPr/>
          <p:nvPr/>
        </p:nvCxnSpPr>
        <p:spPr>
          <a:xfrm>
            <a:off x="14273350" y="6299515"/>
            <a:ext cx="2488939" cy="36126"/>
          </a:xfrm>
          <a:prstGeom prst="straightConnector1">
            <a:avLst/>
          </a:prstGeom>
          <a:noFill/>
          <a:ln cap="flat" cmpd="sng" w="47625">
            <a:solidFill>
              <a:srgbClr val="20446B"/>
            </a:solidFill>
            <a:prstDash val="solid"/>
            <a:round/>
            <a:headEnd len="sm" w="sm" type="none"/>
            <a:tailEnd len="sm" w="sm" type="none"/>
          </a:ln>
        </p:spPr>
      </p:cxnSp>
      <p:sp>
        <p:nvSpPr>
          <p:cNvPr id="263" name="Google Shape;263;p21"/>
          <p:cNvSpPr/>
          <p:nvPr/>
        </p:nvSpPr>
        <p:spPr>
          <a:xfrm>
            <a:off x="14997712" y="61288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2044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1"/>
          <p:cNvSpPr/>
          <p:nvPr/>
        </p:nvSpPr>
        <p:spPr>
          <a:xfrm>
            <a:off x="1865149" y="4114594"/>
            <a:ext cx="2045642" cy="1526560"/>
          </a:xfrm>
          <a:custGeom>
            <a:rect b="b" l="l" r="r" t="t"/>
            <a:pathLst>
              <a:path extrusionOk="0" h="1526560" w="2045642">
                <a:moveTo>
                  <a:pt x="0" y="0"/>
                </a:moveTo>
                <a:lnTo>
                  <a:pt x="2045642" y="0"/>
                </a:lnTo>
                <a:lnTo>
                  <a:pt x="2045642" y="1526561"/>
                </a:lnTo>
                <a:lnTo>
                  <a:pt x="0" y="15265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21"/>
          <p:cNvSpPr/>
          <p:nvPr/>
        </p:nvSpPr>
        <p:spPr>
          <a:xfrm>
            <a:off x="6267627" y="3887161"/>
            <a:ext cx="1374088" cy="1784530"/>
          </a:xfrm>
          <a:custGeom>
            <a:rect b="b" l="l" r="r" t="t"/>
            <a:pathLst>
              <a:path extrusionOk="0" h="1784530" w="1374088">
                <a:moveTo>
                  <a:pt x="0" y="0"/>
                </a:moveTo>
                <a:lnTo>
                  <a:pt x="1374088" y="0"/>
                </a:lnTo>
                <a:lnTo>
                  <a:pt x="1374088" y="1784530"/>
                </a:lnTo>
                <a:lnTo>
                  <a:pt x="0" y="1784530"/>
                </a:lnTo>
                <a:lnTo>
                  <a:pt x="0" y="0"/>
                </a:lnTo>
                <a:close/>
              </a:path>
            </a:pathLst>
          </a:custGeom>
          <a:blipFill rotWithShape="1">
            <a:blip r:embed="rId5">
              <a:alphaModFix/>
            </a:blip>
            <a:stretch>
              <a:fillRect b="0" l="0" r="0" t="0"/>
            </a:stretch>
          </a:blipFill>
          <a:ln>
            <a:noFill/>
          </a:ln>
        </p:spPr>
      </p:sp>
      <p:sp>
        <p:nvSpPr>
          <p:cNvPr id="266" name="Google Shape;266;p21"/>
          <p:cNvSpPr/>
          <p:nvPr/>
        </p:nvSpPr>
        <p:spPr>
          <a:xfrm>
            <a:off x="10273205" y="3976085"/>
            <a:ext cx="1496971" cy="1803580"/>
          </a:xfrm>
          <a:custGeom>
            <a:rect b="b" l="l" r="r" t="t"/>
            <a:pathLst>
              <a:path extrusionOk="0" h="1803580" w="1496971">
                <a:moveTo>
                  <a:pt x="0" y="0"/>
                </a:moveTo>
                <a:lnTo>
                  <a:pt x="1496971" y="0"/>
                </a:lnTo>
                <a:lnTo>
                  <a:pt x="1496971" y="1803579"/>
                </a:lnTo>
                <a:lnTo>
                  <a:pt x="0" y="1803579"/>
                </a:lnTo>
                <a:lnTo>
                  <a:pt x="0" y="0"/>
                </a:lnTo>
                <a:close/>
              </a:path>
            </a:pathLst>
          </a:custGeom>
          <a:blipFill rotWithShape="1">
            <a:blip r:embed="rId6">
              <a:alphaModFix/>
            </a:blip>
            <a:stretch>
              <a:fillRect b="0" l="0" r="0" t="0"/>
            </a:stretch>
          </a:blipFill>
          <a:ln>
            <a:noFill/>
          </a:ln>
        </p:spPr>
      </p:sp>
      <p:sp>
        <p:nvSpPr>
          <p:cNvPr id="267" name="Google Shape;267;p21"/>
          <p:cNvSpPr/>
          <p:nvPr/>
        </p:nvSpPr>
        <p:spPr>
          <a:xfrm>
            <a:off x="14273005" y="4148014"/>
            <a:ext cx="1782265" cy="1457001"/>
          </a:xfrm>
          <a:custGeom>
            <a:rect b="b" l="l" r="r" t="t"/>
            <a:pathLst>
              <a:path extrusionOk="0" h="1457001" w="1782265">
                <a:moveTo>
                  <a:pt x="0" y="0"/>
                </a:moveTo>
                <a:lnTo>
                  <a:pt x="1782264" y="0"/>
                </a:lnTo>
                <a:lnTo>
                  <a:pt x="1782264" y="1457002"/>
                </a:lnTo>
                <a:lnTo>
                  <a:pt x="0" y="1457002"/>
                </a:lnTo>
                <a:lnTo>
                  <a:pt x="0" y="0"/>
                </a:lnTo>
                <a:close/>
              </a:path>
            </a:pathLst>
          </a:custGeom>
          <a:blipFill rotWithShape="1">
            <a:blip r:embed="rId7">
              <a:alphaModFix/>
            </a:blip>
            <a:stretch>
              <a:fillRect b="0" l="0" r="0" t="0"/>
            </a:stretch>
          </a:blipFill>
          <a:ln>
            <a:noFill/>
          </a:ln>
        </p:spPr>
      </p:sp>
      <p:sp>
        <p:nvSpPr>
          <p:cNvPr id="268" name="Google Shape;268;p21"/>
          <p:cNvSpPr txBox="1"/>
          <p:nvPr/>
        </p:nvSpPr>
        <p:spPr>
          <a:xfrm>
            <a:off x="1028700" y="781050"/>
            <a:ext cx="16230600"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Add a Timeline Page</a:t>
            </a:r>
            <a:endParaRPr/>
          </a:p>
        </p:txBody>
      </p:sp>
      <p:sp>
        <p:nvSpPr>
          <p:cNvPr id="269" name="Google Shape;269;p21"/>
          <p:cNvSpPr txBox="1"/>
          <p:nvPr/>
        </p:nvSpPr>
        <p:spPr>
          <a:xfrm>
            <a:off x="1412307" y="6780136"/>
            <a:ext cx="3364925" cy="1171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270" name="Google Shape;270;p21"/>
          <p:cNvSpPr txBox="1"/>
          <p:nvPr/>
        </p:nvSpPr>
        <p:spPr>
          <a:xfrm>
            <a:off x="1412307" y="8256511"/>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Oranienbaum"/>
                <a:ea typeface="Oranienbaum"/>
                <a:cs typeface="Oranienbaum"/>
                <a:sym typeface="Oranienbaum"/>
              </a:rPr>
              <a:t>E</a:t>
            </a:r>
            <a:r>
              <a:rPr lang="en-US" sz="2399" u="none">
                <a:solidFill>
                  <a:srgbClr val="000000"/>
                </a:solidFill>
                <a:latin typeface="Oranienbaum"/>
                <a:ea typeface="Oranienbaum"/>
                <a:cs typeface="Oranienbaum"/>
                <a:sym typeface="Oranienbaum"/>
              </a:rPr>
              <a:t>laborate on what you want to discuss. </a:t>
            </a:r>
            <a:endParaRPr/>
          </a:p>
        </p:txBody>
      </p:sp>
      <p:sp>
        <p:nvSpPr>
          <p:cNvPr id="271" name="Google Shape;271;p21"/>
          <p:cNvSpPr txBox="1"/>
          <p:nvPr/>
        </p:nvSpPr>
        <p:spPr>
          <a:xfrm>
            <a:off x="5374229" y="6780136"/>
            <a:ext cx="3364925" cy="1171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272" name="Google Shape;272;p21"/>
          <p:cNvSpPr txBox="1"/>
          <p:nvPr/>
        </p:nvSpPr>
        <p:spPr>
          <a:xfrm>
            <a:off x="5374229" y="8256511"/>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Oranienbaum"/>
                <a:ea typeface="Oranienbaum"/>
                <a:cs typeface="Oranienbaum"/>
                <a:sym typeface="Oranienbaum"/>
              </a:rPr>
              <a:t>Elaborate on what you want to discuss. </a:t>
            </a:r>
            <a:endParaRPr/>
          </a:p>
        </p:txBody>
      </p:sp>
      <p:sp>
        <p:nvSpPr>
          <p:cNvPr id="273" name="Google Shape;273;p21"/>
          <p:cNvSpPr txBox="1"/>
          <p:nvPr/>
        </p:nvSpPr>
        <p:spPr>
          <a:xfrm>
            <a:off x="13510769" y="6780136"/>
            <a:ext cx="3364925" cy="1171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274" name="Google Shape;274;p21"/>
          <p:cNvSpPr txBox="1"/>
          <p:nvPr/>
        </p:nvSpPr>
        <p:spPr>
          <a:xfrm>
            <a:off x="13510769" y="8256511"/>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Oranienbaum"/>
                <a:ea typeface="Oranienbaum"/>
                <a:cs typeface="Oranienbaum"/>
                <a:sym typeface="Oranienbaum"/>
              </a:rPr>
              <a:t>Elaborate on what you want to discuss. </a:t>
            </a:r>
            <a:endParaRPr/>
          </a:p>
        </p:txBody>
      </p:sp>
      <p:sp>
        <p:nvSpPr>
          <p:cNvPr id="275" name="Google Shape;275;p21"/>
          <p:cNvSpPr txBox="1"/>
          <p:nvPr/>
        </p:nvSpPr>
        <p:spPr>
          <a:xfrm>
            <a:off x="9339228" y="6780136"/>
            <a:ext cx="3364925" cy="1171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276" name="Google Shape;276;p21"/>
          <p:cNvSpPr txBox="1"/>
          <p:nvPr/>
        </p:nvSpPr>
        <p:spPr>
          <a:xfrm>
            <a:off x="9339228" y="8256511"/>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Oranienbaum"/>
                <a:ea typeface="Oranienbaum"/>
                <a:cs typeface="Oranienbaum"/>
                <a:sym typeface="Oranienbaum"/>
              </a:rPr>
              <a:t>Elaborate on what you want to discuss. </a:t>
            </a:r>
            <a:endParaRPr/>
          </a:p>
        </p:txBody>
      </p:sp>
      <p:sp>
        <p:nvSpPr>
          <p:cNvPr id="277" name="Google Shape;277;p21"/>
          <p:cNvSpPr/>
          <p:nvPr/>
        </p:nvSpPr>
        <p:spPr>
          <a:xfrm rot="-3955957">
            <a:off x="15465471" y="-630967"/>
            <a:ext cx="2593637" cy="2624196"/>
          </a:xfrm>
          <a:custGeom>
            <a:rect b="b" l="l" r="r" t="t"/>
            <a:pathLst>
              <a:path extrusionOk="0" h="2624196" w="2593637">
                <a:moveTo>
                  <a:pt x="0" y="0"/>
                </a:moveTo>
                <a:lnTo>
                  <a:pt x="2593637" y="0"/>
                </a:lnTo>
                <a:lnTo>
                  <a:pt x="2593637" y="2624196"/>
                </a:lnTo>
                <a:lnTo>
                  <a:pt x="0" y="2624196"/>
                </a:lnTo>
                <a:lnTo>
                  <a:pt x="0" y="0"/>
                </a:lnTo>
                <a:close/>
              </a:path>
            </a:pathLst>
          </a:custGeom>
          <a:blipFill rotWithShape="1">
            <a:blip r:embed="rId8">
              <a:alphaModFix/>
            </a:blip>
            <a:stretch>
              <a:fillRect b="0" l="0" r="0" t="0"/>
            </a:stretch>
          </a:blipFill>
          <a:ln>
            <a:noFill/>
          </a:ln>
        </p:spPr>
      </p:sp>
      <p:sp>
        <p:nvSpPr>
          <p:cNvPr id="278" name="Google Shape;278;p21"/>
          <p:cNvSpPr/>
          <p:nvPr/>
        </p:nvSpPr>
        <p:spPr>
          <a:xfrm rot="-7118773">
            <a:off x="16512390" y="282684"/>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8">
              <a:alphaModFix/>
            </a:blip>
            <a:stretch>
              <a:fillRect b="0" l="0" r="0" t="0"/>
            </a:stretch>
          </a:blipFill>
          <a:ln>
            <a:noFill/>
          </a:ln>
        </p:spPr>
      </p:sp>
      <p:sp>
        <p:nvSpPr>
          <p:cNvPr id="279" name="Google Shape;279;p21"/>
          <p:cNvSpPr/>
          <p:nvPr/>
        </p:nvSpPr>
        <p:spPr>
          <a:xfrm rot="-8317292">
            <a:off x="-1302701" y="434870"/>
            <a:ext cx="3318370" cy="3357467"/>
          </a:xfrm>
          <a:custGeom>
            <a:rect b="b" l="l" r="r" t="t"/>
            <a:pathLst>
              <a:path extrusionOk="0" h="3357467" w="3318370">
                <a:moveTo>
                  <a:pt x="0" y="0"/>
                </a:moveTo>
                <a:lnTo>
                  <a:pt x="3318370" y="0"/>
                </a:lnTo>
                <a:lnTo>
                  <a:pt x="3318370" y="3357467"/>
                </a:lnTo>
                <a:lnTo>
                  <a:pt x="0" y="33574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21"/>
          <p:cNvSpPr/>
          <p:nvPr/>
        </p:nvSpPr>
        <p:spPr>
          <a:xfrm rot="10119892">
            <a:off x="272672" y="-810799"/>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8">
              <a:alphaModFix/>
            </a:blip>
            <a:stretch>
              <a:fillRect b="0" l="0" r="0" t="0"/>
            </a:stretch>
          </a:blipFill>
          <a:ln>
            <a:noFill/>
          </a:ln>
        </p:spPr>
      </p:sp>
      <p:sp>
        <p:nvSpPr>
          <p:cNvPr id="281" name="Google Shape;281;p21"/>
          <p:cNvSpPr/>
          <p:nvPr/>
        </p:nvSpPr>
        <p:spPr>
          <a:xfrm>
            <a:off x="2711162" y="61407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2044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p:nvPr/>
        </p:nvSpPr>
        <p:spPr>
          <a:xfrm>
            <a:off x="72488"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87" name="Google Shape;287;p22"/>
          <p:cNvSpPr txBox="1"/>
          <p:nvPr/>
        </p:nvSpPr>
        <p:spPr>
          <a:xfrm>
            <a:off x="2171684" y="781050"/>
            <a:ext cx="14212602"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Team Members </a:t>
            </a:r>
            <a:endParaRPr/>
          </a:p>
        </p:txBody>
      </p:sp>
      <p:sp>
        <p:nvSpPr>
          <p:cNvPr id="288" name="Google Shape;288;p22"/>
          <p:cNvSpPr txBox="1"/>
          <p:nvPr/>
        </p:nvSpPr>
        <p:spPr>
          <a:xfrm>
            <a:off x="2936894" y="2266950"/>
            <a:ext cx="12559189" cy="66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what you want to discuss. </a:t>
            </a:r>
            <a:endParaRPr/>
          </a:p>
        </p:txBody>
      </p:sp>
      <p:sp>
        <p:nvSpPr>
          <p:cNvPr id="289" name="Google Shape;289;p22"/>
          <p:cNvSpPr txBox="1"/>
          <p:nvPr/>
        </p:nvSpPr>
        <p:spPr>
          <a:xfrm>
            <a:off x="2417544" y="7534024"/>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Arial"/>
                <a:ea typeface="Arial"/>
                <a:cs typeface="Arial"/>
                <a:sym typeface="Arial"/>
              </a:rPr>
              <a:t> Name</a:t>
            </a:r>
            <a:endParaRPr/>
          </a:p>
        </p:txBody>
      </p:sp>
      <p:sp>
        <p:nvSpPr>
          <p:cNvPr id="290" name="Google Shape;290;p22"/>
          <p:cNvSpPr txBox="1"/>
          <p:nvPr/>
        </p:nvSpPr>
        <p:spPr>
          <a:xfrm>
            <a:off x="2417544" y="8144115"/>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Oranienbaum"/>
                <a:ea typeface="Oranienbaum"/>
                <a:cs typeface="Oranienbaum"/>
                <a:sym typeface="Oranienbaum"/>
              </a:rPr>
              <a:t>Title or Position</a:t>
            </a:r>
            <a:endParaRPr/>
          </a:p>
        </p:txBody>
      </p:sp>
      <p:sp>
        <p:nvSpPr>
          <p:cNvPr id="291" name="Google Shape;291;p22"/>
          <p:cNvSpPr txBox="1"/>
          <p:nvPr/>
        </p:nvSpPr>
        <p:spPr>
          <a:xfrm>
            <a:off x="6091939" y="7534024"/>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Arial"/>
                <a:ea typeface="Arial"/>
                <a:cs typeface="Arial"/>
                <a:sym typeface="Arial"/>
              </a:rPr>
              <a:t> Name</a:t>
            </a:r>
            <a:endParaRPr/>
          </a:p>
        </p:txBody>
      </p:sp>
      <p:sp>
        <p:nvSpPr>
          <p:cNvPr id="292" name="Google Shape;292;p22"/>
          <p:cNvSpPr txBox="1"/>
          <p:nvPr/>
        </p:nvSpPr>
        <p:spPr>
          <a:xfrm>
            <a:off x="6091939" y="8144115"/>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Oranienbaum"/>
                <a:ea typeface="Oranienbaum"/>
                <a:cs typeface="Oranienbaum"/>
                <a:sym typeface="Oranienbaum"/>
              </a:rPr>
              <a:t>Title or Position</a:t>
            </a:r>
            <a:endParaRPr/>
          </a:p>
        </p:txBody>
      </p:sp>
      <p:sp>
        <p:nvSpPr>
          <p:cNvPr id="293" name="Google Shape;293;p22"/>
          <p:cNvSpPr txBox="1"/>
          <p:nvPr/>
        </p:nvSpPr>
        <p:spPr>
          <a:xfrm>
            <a:off x="9766334" y="7534024"/>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Arial"/>
                <a:ea typeface="Arial"/>
                <a:cs typeface="Arial"/>
                <a:sym typeface="Arial"/>
              </a:rPr>
              <a:t> Name</a:t>
            </a:r>
            <a:endParaRPr/>
          </a:p>
        </p:txBody>
      </p:sp>
      <p:sp>
        <p:nvSpPr>
          <p:cNvPr id="294" name="Google Shape;294;p22"/>
          <p:cNvSpPr txBox="1"/>
          <p:nvPr/>
        </p:nvSpPr>
        <p:spPr>
          <a:xfrm>
            <a:off x="9766334" y="8144115"/>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Oranienbaum"/>
                <a:ea typeface="Oranienbaum"/>
                <a:cs typeface="Oranienbaum"/>
                <a:sym typeface="Oranienbaum"/>
              </a:rPr>
              <a:t>Title or Position</a:t>
            </a:r>
            <a:endParaRPr/>
          </a:p>
        </p:txBody>
      </p:sp>
      <p:sp>
        <p:nvSpPr>
          <p:cNvPr id="295" name="Google Shape;295;p22"/>
          <p:cNvSpPr txBox="1"/>
          <p:nvPr/>
        </p:nvSpPr>
        <p:spPr>
          <a:xfrm>
            <a:off x="13440729" y="7534024"/>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Arial"/>
                <a:ea typeface="Arial"/>
                <a:cs typeface="Arial"/>
                <a:sym typeface="Arial"/>
              </a:rPr>
              <a:t> Name</a:t>
            </a:r>
            <a:endParaRPr/>
          </a:p>
        </p:txBody>
      </p:sp>
      <p:sp>
        <p:nvSpPr>
          <p:cNvPr id="296" name="Google Shape;296;p22"/>
          <p:cNvSpPr txBox="1"/>
          <p:nvPr/>
        </p:nvSpPr>
        <p:spPr>
          <a:xfrm>
            <a:off x="13440729" y="8144115"/>
            <a:ext cx="2429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Oranienbaum"/>
                <a:ea typeface="Oranienbaum"/>
                <a:cs typeface="Oranienbaum"/>
                <a:sym typeface="Oranienbaum"/>
              </a:rPr>
              <a:t>Title or Position</a:t>
            </a:r>
            <a:endParaRPr/>
          </a:p>
        </p:txBody>
      </p:sp>
      <p:sp>
        <p:nvSpPr>
          <p:cNvPr id="297" name="Google Shape;297;p22"/>
          <p:cNvSpPr/>
          <p:nvPr/>
        </p:nvSpPr>
        <p:spPr>
          <a:xfrm rot="-8317292">
            <a:off x="-1302701" y="434870"/>
            <a:ext cx="3318370" cy="3357467"/>
          </a:xfrm>
          <a:custGeom>
            <a:rect b="b" l="l" r="r" t="t"/>
            <a:pathLst>
              <a:path extrusionOk="0" h="3357467" w="3318370">
                <a:moveTo>
                  <a:pt x="0" y="0"/>
                </a:moveTo>
                <a:lnTo>
                  <a:pt x="3318370" y="0"/>
                </a:lnTo>
                <a:lnTo>
                  <a:pt x="3318370" y="3357467"/>
                </a:lnTo>
                <a:lnTo>
                  <a:pt x="0" y="3357467"/>
                </a:lnTo>
                <a:lnTo>
                  <a:pt x="0" y="0"/>
                </a:lnTo>
                <a:close/>
              </a:path>
            </a:pathLst>
          </a:custGeom>
          <a:blipFill rotWithShape="1">
            <a:blip r:embed="rId4">
              <a:alphaModFix/>
            </a:blip>
            <a:stretch>
              <a:fillRect b="0" l="0" r="0" t="0"/>
            </a:stretch>
          </a:blipFill>
          <a:ln>
            <a:noFill/>
          </a:ln>
        </p:spPr>
      </p:sp>
      <p:sp>
        <p:nvSpPr>
          <p:cNvPr id="298" name="Google Shape;298;p22"/>
          <p:cNvSpPr/>
          <p:nvPr/>
        </p:nvSpPr>
        <p:spPr>
          <a:xfrm rot="10119892">
            <a:off x="272672" y="-810799"/>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4">
              <a:alphaModFix/>
            </a:blip>
            <a:stretch>
              <a:fillRect b="0" l="0" r="0" t="0"/>
            </a:stretch>
          </a:blipFill>
          <a:ln>
            <a:noFill/>
          </a:ln>
        </p:spPr>
      </p:sp>
      <p:sp>
        <p:nvSpPr>
          <p:cNvPr id="299" name="Google Shape;299;p22"/>
          <p:cNvSpPr/>
          <p:nvPr/>
        </p:nvSpPr>
        <p:spPr>
          <a:xfrm rot="1750570">
            <a:off x="16623299" y="7014462"/>
            <a:ext cx="3318370" cy="3357467"/>
          </a:xfrm>
          <a:custGeom>
            <a:rect b="b" l="l" r="r" t="t"/>
            <a:pathLst>
              <a:path extrusionOk="0" h="3357467" w="3318370">
                <a:moveTo>
                  <a:pt x="0" y="0"/>
                </a:moveTo>
                <a:lnTo>
                  <a:pt x="3318370" y="0"/>
                </a:lnTo>
                <a:lnTo>
                  <a:pt x="3318370" y="3357467"/>
                </a:lnTo>
                <a:lnTo>
                  <a:pt x="0" y="3357467"/>
                </a:lnTo>
                <a:lnTo>
                  <a:pt x="0" y="0"/>
                </a:lnTo>
                <a:close/>
              </a:path>
            </a:pathLst>
          </a:custGeom>
          <a:blipFill rotWithShape="1">
            <a:blip r:embed="rId4">
              <a:alphaModFix/>
            </a:blip>
            <a:stretch>
              <a:fillRect b="0" l="0" r="0" t="0"/>
            </a:stretch>
          </a:blipFill>
          <a:ln>
            <a:noFill/>
          </a:ln>
        </p:spPr>
      </p:sp>
      <p:sp>
        <p:nvSpPr>
          <p:cNvPr id="300" name="Google Shape;300;p22"/>
          <p:cNvSpPr/>
          <p:nvPr/>
        </p:nvSpPr>
        <p:spPr>
          <a:xfrm rot="-1412245">
            <a:off x="15593775" y="7996421"/>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4">
              <a:alphaModFix/>
            </a:blip>
            <a:stretch>
              <a:fillRect b="0" l="0" r="0" t="0"/>
            </a:stretch>
          </a:blipFill>
          <a:ln>
            <a:noFill/>
          </a:ln>
        </p:spPr>
      </p:sp>
      <p:sp>
        <p:nvSpPr>
          <p:cNvPr id="301" name="Google Shape;301;p22"/>
          <p:cNvSpPr/>
          <p:nvPr/>
        </p:nvSpPr>
        <p:spPr>
          <a:xfrm>
            <a:off x="14951805" y="1113214"/>
            <a:ext cx="1432480" cy="1371600"/>
          </a:xfrm>
          <a:custGeom>
            <a:rect b="b" l="l" r="r" t="t"/>
            <a:pathLst>
              <a:path extrusionOk="0" h="1371600" w="1432480">
                <a:moveTo>
                  <a:pt x="0" y="0"/>
                </a:moveTo>
                <a:lnTo>
                  <a:pt x="1432481" y="0"/>
                </a:lnTo>
                <a:lnTo>
                  <a:pt x="1432481" y="1371600"/>
                </a:lnTo>
                <a:lnTo>
                  <a:pt x="0" y="1371600"/>
                </a:lnTo>
                <a:lnTo>
                  <a:pt x="0" y="0"/>
                </a:lnTo>
                <a:close/>
              </a:path>
            </a:pathLst>
          </a:custGeom>
          <a:blipFill rotWithShape="1">
            <a:blip r:embed="rId5">
              <a:alphaModFix/>
            </a:blip>
            <a:stretch>
              <a:fillRect b="0" l="0" r="0" t="0"/>
            </a:stretch>
          </a:blipFill>
          <a:ln>
            <a:noFill/>
          </a:ln>
        </p:spPr>
      </p:sp>
      <p:sp>
        <p:nvSpPr>
          <p:cNvPr id="302" name="Google Shape;302;p22"/>
          <p:cNvSpPr/>
          <p:nvPr/>
        </p:nvSpPr>
        <p:spPr>
          <a:xfrm>
            <a:off x="1475329" y="8785301"/>
            <a:ext cx="590187" cy="565104"/>
          </a:xfrm>
          <a:custGeom>
            <a:rect b="b" l="l" r="r" t="t"/>
            <a:pathLst>
              <a:path extrusionOk="0" h="565104" w="590187">
                <a:moveTo>
                  <a:pt x="0" y="0"/>
                </a:moveTo>
                <a:lnTo>
                  <a:pt x="590187" y="0"/>
                </a:lnTo>
                <a:lnTo>
                  <a:pt x="590187" y="565104"/>
                </a:lnTo>
                <a:lnTo>
                  <a:pt x="0" y="565104"/>
                </a:lnTo>
                <a:lnTo>
                  <a:pt x="0" y="0"/>
                </a:lnTo>
                <a:close/>
              </a:path>
            </a:pathLst>
          </a:custGeom>
          <a:blipFill rotWithShape="1">
            <a:blip r:embed="rId6">
              <a:alphaModFix/>
            </a:blip>
            <a:stretch>
              <a:fillRect b="0" l="0" r="0" t="0"/>
            </a:stretch>
          </a:blipFill>
          <a:ln>
            <a:noFill/>
          </a:ln>
        </p:spPr>
      </p:sp>
      <p:pic>
        <p:nvPicPr>
          <p:cNvPr id="303" name="Google Shape;303;p22"/>
          <p:cNvPicPr preferRelativeResize="0"/>
          <p:nvPr/>
        </p:nvPicPr>
        <p:blipFill rotWithShape="1">
          <a:blip r:embed="rId7">
            <a:alphaModFix/>
          </a:blip>
          <a:srcRect b="3739" l="5925" r="3739" t="5925"/>
          <a:stretch/>
        </p:blipFill>
        <p:spPr>
          <a:xfrm>
            <a:off x="2040575" y="4008225"/>
            <a:ext cx="3196500" cy="3284100"/>
          </a:xfrm>
          <a:prstGeom prst="flowChartConnector">
            <a:avLst/>
          </a:prstGeom>
          <a:noFill/>
          <a:ln>
            <a:noFill/>
          </a:ln>
        </p:spPr>
      </p:pic>
      <p:pic>
        <p:nvPicPr>
          <p:cNvPr id="304" name="Google Shape;304;p22"/>
          <p:cNvPicPr preferRelativeResize="0"/>
          <p:nvPr/>
        </p:nvPicPr>
        <p:blipFill>
          <a:blip r:embed="rId8">
            <a:alphaModFix/>
          </a:blip>
          <a:stretch>
            <a:fillRect/>
          </a:stretch>
        </p:blipFill>
        <p:spPr>
          <a:xfrm>
            <a:off x="5708526" y="4008224"/>
            <a:ext cx="3196500" cy="3285000"/>
          </a:xfrm>
          <a:prstGeom prst="ellipse">
            <a:avLst/>
          </a:prstGeom>
          <a:noFill/>
          <a:ln>
            <a:noFill/>
          </a:ln>
        </p:spPr>
      </p:pic>
      <p:pic>
        <p:nvPicPr>
          <p:cNvPr id="305" name="Google Shape;305;p22"/>
          <p:cNvPicPr preferRelativeResize="0"/>
          <p:nvPr/>
        </p:nvPicPr>
        <p:blipFill>
          <a:blip r:embed="rId9">
            <a:alphaModFix/>
          </a:blip>
          <a:stretch>
            <a:fillRect/>
          </a:stretch>
        </p:blipFill>
        <p:spPr>
          <a:xfrm>
            <a:off x="9376469" y="3893234"/>
            <a:ext cx="3209400" cy="3285000"/>
          </a:xfrm>
          <a:prstGeom prst="ellipse">
            <a:avLst/>
          </a:prstGeom>
          <a:noFill/>
          <a:ln>
            <a:noFill/>
          </a:ln>
        </p:spPr>
      </p:pic>
      <p:pic>
        <p:nvPicPr>
          <p:cNvPr id="306" name="Google Shape;306;p22"/>
          <p:cNvPicPr preferRelativeResize="0"/>
          <p:nvPr/>
        </p:nvPicPr>
        <p:blipFill>
          <a:blip r:embed="rId10">
            <a:alphaModFix/>
          </a:blip>
          <a:stretch>
            <a:fillRect/>
          </a:stretch>
        </p:blipFill>
        <p:spPr>
          <a:xfrm>
            <a:off x="13057333" y="3893235"/>
            <a:ext cx="3196500" cy="32850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312" name="Google Shape;312;p23"/>
          <p:cNvSpPr txBox="1"/>
          <p:nvPr/>
        </p:nvSpPr>
        <p:spPr>
          <a:xfrm>
            <a:off x="2718000" y="5755390"/>
            <a:ext cx="5320741" cy="123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u="none">
                <a:solidFill>
                  <a:srgbClr val="000000"/>
                </a:solidFill>
                <a:latin typeface="Arial"/>
                <a:ea typeface="Arial"/>
                <a:cs typeface="Arial"/>
                <a:sym typeface="Arial"/>
              </a:rPr>
              <a:t>Elaborate on what you want to discuss. </a:t>
            </a:r>
            <a:endParaRPr/>
          </a:p>
        </p:txBody>
      </p:sp>
      <p:cxnSp>
        <p:nvCxnSpPr>
          <p:cNvPr id="313" name="Google Shape;313;p23"/>
          <p:cNvCxnSpPr/>
          <p:nvPr/>
        </p:nvCxnSpPr>
        <p:spPr>
          <a:xfrm>
            <a:off x="606552" y="9612532"/>
            <a:ext cx="17351228" cy="19050"/>
          </a:xfrm>
          <a:prstGeom prst="straightConnector1">
            <a:avLst/>
          </a:prstGeom>
          <a:noFill/>
          <a:ln cap="flat" cmpd="sng" w="38100">
            <a:solidFill>
              <a:srgbClr val="000000"/>
            </a:solidFill>
            <a:prstDash val="solid"/>
            <a:round/>
            <a:headEnd len="sm" w="sm" type="none"/>
            <a:tailEnd len="sm" w="sm" type="none"/>
          </a:ln>
        </p:spPr>
      </p:cxnSp>
      <p:cxnSp>
        <p:nvCxnSpPr>
          <p:cNvPr id="314" name="Google Shape;314;p23"/>
          <p:cNvCxnSpPr/>
          <p:nvPr/>
        </p:nvCxnSpPr>
        <p:spPr>
          <a:xfrm>
            <a:off x="606541" y="570843"/>
            <a:ext cx="17351249" cy="48070"/>
          </a:xfrm>
          <a:prstGeom prst="straightConnector1">
            <a:avLst/>
          </a:prstGeom>
          <a:noFill/>
          <a:ln cap="flat" cmpd="sng" w="38100">
            <a:solidFill>
              <a:srgbClr val="000000"/>
            </a:solidFill>
            <a:prstDash val="solid"/>
            <a:round/>
            <a:headEnd len="sm" w="sm" type="none"/>
            <a:tailEnd len="sm" w="sm" type="none"/>
          </a:ln>
        </p:spPr>
      </p:cxnSp>
      <p:cxnSp>
        <p:nvCxnSpPr>
          <p:cNvPr id="315" name="Google Shape;315;p23"/>
          <p:cNvCxnSpPr/>
          <p:nvPr/>
        </p:nvCxnSpPr>
        <p:spPr>
          <a:xfrm>
            <a:off x="1047750" y="266373"/>
            <a:ext cx="0" cy="9754255"/>
          </a:xfrm>
          <a:prstGeom prst="straightConnector1">
            <a:avLst/>
          </a:prstGeom>
          <a:noFill/>
          <a:ln cap="flat" cmpd="sng" w="38100">
            <a:solidFill>
              <a:srgbClr val="000000"/>
            </a:solidFill>
            <a:prstDash val="solid"/>
            <a:round/>
            <a:headEnd len="sm" w="sm" type="none"/>
            <a:tailEnd len="sm" w="sm" type="none"/>
          </a:ln>
        </p:spPr>
      </p:cxnSp>
      <p:cxnSp>
        <p:nvCxnSpPr>
          <p:cNvPr id="316" name="Google Shape;316;p23"/>
          <p:cNvCxnSpPr/>
          <p:nvPr/>
        </p:nvCxnSpPr>
        <p:spPr>
          <a:xfrm>
            <a:off x="17616117" y="266373"/>
            <a:ext cx="0" cy="9754255"/>
          </a:xfrm>
          <a:prstGeom prst="straightConnector1">
            <a:avLst/>
          </a:prstGeom>
          <a:noFill/>
          <a:ln cap="flat" cmpd="sng" w="38100">
            <a:solidFill>
              <a:srgbClr val="000000"/>
            </a:solidFill>
            <a:prstDash val="solid"/>
            <a:round/>
            <a:headEnd len="sm" w="sm" type="none"/>
            <a:tailEnd len="sm" w="sm" type="none"/>
          </a:ln>
        </p:spPr>
      </p:cxnSp>
      <p:sp>
        <p:nvSpPr>
          <p:cNvPr id="317" name="Google Shape;317;p23"/>
          <p:cNvSpPr txBox="1"/>
          <p:nvPr/>
        </p:nvSpPr>
        <p:spPr>
          <a:xfrm>
            <a:off x="2015093" y="3787241"/>
            <a:ext cx="7029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2B3C6A"/>
                </a:solidFill>
                <a:latin typeface="Arial"/>
                <a:ea typeface="Arial"/>
                <a:cs typeface="Arial"/>
                <a:sym typeface="Arial"/>
              </a:rPr>
              <a:t>3</a:t>
            </a:r>
            <a:endParaRPr/>
          </a:p>
        </p:txBody>
      </p:sp>
      <p:sp>
        <p:nvSpPr>
          <p:cNvPr id="318" name="Google Shape;318;p23"/>
          <p:cNvSpPr/>
          <p:nvPr/>
        </p:nvSpPr>
        <p:spPr>
          <a:xfrm>
            <a:off x="281557" y="0"/>
            <a:ext cx="1064837" cy="2235346"/>
          </a:xfrm>
          <a:custGeom>
            <a:rect b="b" l="l" r="r" t="t"/>
            <a:pathLst>
              <a:path extrusionOk="0" h="2235346" w="1064837">
                <a:moveTo>
                  <a:pt x="0" y="0"/>
                </a:moveTo>
                <a:lnTo>
                  <a:pt x="1064837" y="0"/>
                </a:lnTo>
                <a:lnTo>
                  <a:pt x="1064837" y="2235346"/>
                </a:lnTo>
                <a:lnTo>
                  <a:pt x="0" y="2235346"/>
                </a:lnTo>
                <a:lnTo>
                  <a:pt x="0" y="0"/>
                </a:lnTo>
                <a:close/>
              </a:path>
            </a:pathLst>
          </a:custGeom>
          <a:blipFill rotWithShape="1">
            <a:blip r:embed="rId4">
              <a:alphaModFix/>
            </a:blip>
            <a:stretch>
              <a:fillRect b="0" l="0" r="0" t="0"/>
            </a:stretch>
          </a:blipFill>
          <a:ln>
            <a:noFill/>
          </a:ln>
        </p:spPr>
      </p:sp>
      <p:grpSp>
        <p:nvGrpSpPr>
          <p:cNvPr id="319" name="Google Shape;319;p23"/>
          <p:cNvGrpSpPr/>
          <p:nvPr/>
        </p:nvGrpSpPr>
        <p:grpSpPr>
          <a:xfrm>
            <a:off x="1527018" y="-379978"/>
            <a:ext cx="1064837" cy="3414394"/>
            <a:chOff x="0" y="88"/>
            <a:chExt cx="1419783" cy="4552526"/>
          </a:xfrm>
        </p:grpSpPr>
        <p:sp>
          <p:nvSpPr>
            <p:cNvPr id="320" name="Google Shape;320;p23"/>
            <p:cNvSpPr/>
            <p:nvPr/>
          </p:nvSpPr>
          <p:spPr>
            <a:xfrm>
              <a:off x="0" y="1572153"/>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4">
                <a:alphaModFix/>
              </a:blip>
              <a:stretch>
                <a:fillRect b="0" l="0" r="0" t="0"/>
              </a:stretch>
            </a:blipFill>
            <a:ln>
              <a:noFill/>
            </a:ln>
          </p:spPr>
        </p:sp>
        <p:cxnSp>
          <p:nvCxnSpPr>
            <p:cNvPr id="321" name="Google Shape;321;p23"/>
            <p:cNvCxnSpPr/>
            <p:nvPr/>
          </p:nvCxnSpPr>
          <p:spPr>
            <a:xfrm flipH="1" rot="10800000">
              <a:off x="697192" y="88"/>
              <a:ext cx="12700" cy="1831711"/>
            </a:xfrm>
            <a:prstGeom prst="straightConnector1">
              <a:avLst/>
            </a:prstGeom>
            <a:noFill/>
            <a:ln cap="flat" cmpd="sng" w="25400">
              <a:solidFill>
                <a:srgbClr val="B62323"/>
              </a:solidFill>
              <a:prstDash val="solid"/>
              <a:round/>
              <a:headEnd len="sm" w="sm" type="none"/>
              <a:tailEnd len="sm" w="sm" type="none"/>
            </a:ln>
          </p:spPr>
        </p:cxnSp>
      </p:grpSp>
      <p:sp>
        <p:nvSpPr>
          <p:cNvPr id="322" name="Google Shape;322;p23"/>
          <p:cNvSpPr/>
          <p:nvPr/>
        </p:nvSpPr>
        <p:spPr>
          <a:xfrm>
            <a:off x="13538349" y="950684"/>
            <a:ext cx="7441903" cy="2083733"/>
          </a:xfrm>
          <a:custGeom>
            <a:rect b="b" l="l" r="r" t="t"/>
            <a:pathLst>
              <a:path extrusionOk="0" h="2083733" w="7441903">
                <a:moveTo>
                  <a:pt x="0" y="0"/>
                </a:moveTo>
                <a:lnTo>
                  <a:pt x="7441902" y="0"/>
                </a:lnTo>
                <a:lnTo>
                  <a:pt x="7441902" y="2083732"/>
                </a:lnTo>
                <a:lnTo>
                  <a:pt x="0" y="2083732"/>
                </a:lnTo>
                <a:lnTo>
                  <a:pt x="0" y="0"/>
                </a:lnTo>
                <a:close/>
              </a:path>
            </a:pathLst>
          </a:custGeom>
          <a:blipFill rotWithShape="1">
            <a:blip r:embed="rId5">
              <a:alphaModFix/>
            </a:blip>
            <a:stretch>
              <a:fillRect b="0" l="0" r="0" t="0"/>
            </a:stretch>
          </a:blipFill>
          <a:ln>
            <a:noFill/>
          </a:ln>
        </p:spPr>
      </p:sp>
      <p:sp>
        <p:nvSpPr>
          <p:cNvPr id="323" name="Google Shape;323;p23"/>
          <p:cNvSpPr/>
          <p:nvPr/>
        </p:nvSpPr>
        <p:spPr>
          <a:xfrm>
            <a:off x="7959674" y="803721"/>
            <a:ext cx="9863134" cy="8679558"/>
          </a:xfrm>
          <a:custGeom>
            <a:rect b="b" l="l" r="r" t="t"/>
            <a:pathLst>
              <a:path extrusionOk="0" h="8679558" w="9863134">
                <a:moveTo>
                  <a:pt x="0" y="0"/>
                </a:moveTo>
                <a:lnTo>
                  <a:pt x="9863134" y="0"/>
                </a:lnTo>
                <a:lnTo>
                  <a:pt x="9863134" y="8679558"/>
                </a:lnTo>
                <a:lnTo>
                  <a:pt x="0" y="8679558"/>
                </a:lnTo>
                <a:lnTo>
                  <a:pt x="0" y="0"/>
                </a:lnTo>
                <a:close/>
              </a:path>
            </a:pathLst>
          </a:custGeom>
          <a:blipFill rotWithShape="1">
            <a:blip r:embed="rId6">
              <a:alphaModFix/>
            </a:blip>
            <a:stretch>
              <a:fillRect b="0" l="0" r="0" t="0"/>
            </a:stretch>
          </a:blipFill>
          <a:ln>
            <a:noFill/>
          </a:ln>
        </p:spPr>
      </p:sp>
      <p:sp>
        <p:nvSpPr>
          <p:cNvPr id="324" name="Google Shape;324;p23"/>
          <p:cNvSpPr/>
          <p:nvPr/>
        </p:nvSpPr>
        <p:spPr>
          <a:xfrm>
            <a:off x="2964937" y="1341070"/>
            <a:ext cx="1064837" cy="2235346"/>
          </a:xfrm>
          <a:custGeom>
            <a:rect b="b" l="l" r="r" t="t"/>
            <a:pathLst>
              <a:path extrusionOk="0" h="2235346" w="1064837">
                <a:moveTo>
                  <a:pt x="0" y="0"/>
                </a:moveTo>
                <a:lnTo>
                  <a:pt x="1064838" y="0"/>
                </a:lnTo>
                <a:lnTo>
                  <a:pt x="1064838" y="2235345"/>
                </a:lnTo>
                <a:lnTo>
                  <a:pt x="0" y="2235345"/>
                </a:lnTo>
                <a:lnTo>
                  <a:pt x="0" y="0"/>
                </a:lnTo>
                <a:close/>
              </a:path>
            </a:pathLst>
          </a:custGeom>
          <a:blipFill rotWithShape="1">
            <a:blip r:embed="rId4">
              <a:alphaModFix/>
            </a:blip>
            <a:stretch>
              <a:fillRect b="0" l="0" r="0" t="0"/>
            </a:stretch>
          </a:blipFill>
          <a:ln>
            <a:noFill/>
          </a:ln>
        </p:spPr>
      </p:sp>
      <p:cxnSp>
        <p:nvCxnSpPr>
          <p:cNvPr id="325" name="Google Shape;325;p23"/>
          <p:cNvCxnSpPr/>
          <p:nvPr/>
        </p:nvCxnSpPr>
        <p:spPr>
          <a:xfrm flipH="1" rot="10800000">
            <a:off x="3487831" y="-232937"/>
            <a:ext cx="9525" cy="1768741"/>
          </a:xfrm>
          <a:prstGeom prst="straightConnector1">
            <a:avLst/>
          </a:prstGeom>
          <a:noFill/>
          <a:ln cap="flat" cmpd="sng" w="19050">
            <a:solidFill>
              <a:srgbClr val="B62323"/>
            </a:solidFill>
            <a:prstDash val="solid"/>
            <a:round/>
            <a:headEnd len="sm" w="sm" type="none"/>
            <a:tailEnd len="sm" w="sm" type="none"/>
          </a:ln>
        </p:spPr>
      </p:cxnSp>
      <p:grpSp>
        <p:nvGrpSpPr>
          <p:cNvPr id="326" name="Google Shape;326;p23"/>
          <p:cNvGrpSpPr/>
          <p:nvPr/>
        </p:nvGrpSpPr>
        <p:grpSpPr>
          <a:xfrm>
            <a:off x="4486975" y="-379978"/>
            <a:ext cx="1064837" cy="3414394"/>
            <a:chOff x="0" y="88"/>
            <a:chExt cx="1419783" cy="4552526"/>
          </a:xfrm>
        </p:grpSpPr>
        <p:sp>
          <p:nvSpPr>
            <p:cNvPr id="327" name="Google Shape;327;p23"/>
            <p:cNvSpPr/>
            <p:nvPr/>
          </p:nvSpPr>
          <p:spPr>
            <a:xfrm>
              <a:off x="0" y="1572153"/>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4">
                <a:alphaModFix/>
              </a:blip>
              <a:stretch>
                <a:fillRect b="0" l="0" r="0" t="0"/>
              </a:stretch>
            </a:blipFill>
            <a:ln>
              <a:noFill/>
            </a:ln>
          </p:spPr>
        </p:sp>
        <p:cxnSp>
          <p:nvCxnSpPr>
            <p:cNvPr id="328" name="Google Shape;328;p23"/>
            <p:cNvCxnSpPr/>
            <p:nvPr/>
          </p:nvCxnSpPr>
          <p:spPr>
            <a:xfrm flipH="1" rot="10800000">
              <a:off x="697192" y="88"/>
              <a:ext cx="12700" cy="1831711"/>
            </a:xfrm>
            <a:prstGeom prst="straightConnector1">
              <a:avLst/>
            </a:prstGeom>
            <a:noFill/>
            <a:ln cap="flat" cmpd="sng" w="25400">
              <a:solidFill>
                <a:srgbClr val="B62323"/>
              </a:solidFill>
              <a:prstDash val="solid"/>
              <a:round/>
              <a:headEnd len="sm" w="sm" type="none"/>
              <a:tailEnd len="sm" w="sm" type="none"/>
            </a:ln>
          </p:spPr>
        </p:cxnSp>
      </p:grpSp>
      <p:sp>
        <p:nvSpPr>
          <p:cNvPr id="329" name="Google Shape;329;p23"/>
          <p:cNvSpPr/>
          <p:nvPr/>
        </p:nvSpPr>
        <p:spPr>
          <a:xfrm>
            <a:off x="6009012" y="0"/>
            <a:ext cx="1064837" cy="2235346"/>
          </a:xfrm>
          <a:custGeom>
            <a:rect b="b" l="l" r="r" t="t"/>
            <a:pathLst>
              <a:path extrusionOk="0" h="2235346" w="1064837">
                <a:moveTo>
                  <a:pt x="0" y="0"/>
                </a:moveTo>
                <a:lnTo>
                  <a:pt x="1064837" y="0"/>
                </a:lnTo>
                <a:lnTo>
                  <a:pt x="1064837" y="2235346"/>
                </a:lnTo>
                <a:lnTo>
                  <a:pt x="0" y="2235346"/>
                </a:lnTo>
                <a:lnTo>
                  <a:pt x="0" y="0"/>
                </a:lnTo>
                <a:close/>
              </a:path>
            </a:pathLst>
          </a:custGeom>
          <a:blipFill rotWithShape="1">
            <a:blip r:embed="rId4">
              <a:alphaModFix/>
            </a:blip>
            <a:stretch>
              <a:fillRect b="0" l="0" r="0" t="0"/>
            </a:stretch>
          </a:blipFill>
          <a:ln>
            <a:noFill/>
          </a:ln>
        </p:spPr>
      </p:sp>
      <p:sp>
        <p:nvSpPr>
          <p:cNvPr id="330" name="Google Shape;330;p23"/>
          <p:cNvSpPr/>
          <p:nvPr/>
        </p:nvSpPr>
        <p:spPr>
          <a:xfrm>
            <a:off x="7445324" y="2235346"/>
            <a:ext cx="3852464" cy="1078690"/>
          </a:xfrm>
          <a:custGeom>
            <a:rect b="b" l="l" r="r" t="t"/>
            <a:pathLst>
              <a:path extrusionOk="0" h="1078690" w="3852464">
                <a:moveTo>
                  <a:pt x="0" y="0"/>
                </a:moveTo>
                <a:lnTo>
                  <a:pt x="3852464" y="0"/>
                </a:lnTo>
                <a:lnTo>
                  <a:pt x="3852464" y="1078689"/>
                </a:lnTo>
                <a:lnTo>
                  <a:pt x="0" y="1078689"/>
                </a:lnTo>
                <a:lnTo>
                  <a:pt x="0" y="0"/>
                </a:lnTo>
                <a:close/>
              </a:path>
            </a:pathLst>
          </a:custGeom>
          <a:blipFill rotWithShape="1">
            <a:blip r:embed="rId5">
              <a:alphaModFix/>
            </a:blip>
            <a:stretch>
              <a:fillRect b="0" l="0" r="0" t="0"/>
            </a:stretch>
          </a:blipFill>
          <a:ln>
            <a:noFill/>
          </a:ln>
        </p:spPr>
      </p:sp>
      <p:sp>
        <p:nvSpPr>
          <p:cNvPr id="331" name="Google Shape;331;p23"/>
          <p:cNvSpPr/>
          <p:nvPr/>
        </p:nvSpPr>
        <p:spPr>
          <a:xfrm rot="-2045851">
            <a:off x="6855166" y="7271137"/>
            <a:ext cx="1719748" cy="1646658"/>
          </a:xfrm>
          <a:custGeom>
            <a:rect b="b" l="l" r="r" t="t"/>
            <a:pathLst>
              <a:path extrusionOk="0" h="1646658" w="1719748">
                <a:moveTo>
                  <a:pt x="0" y="0"/>
                </a:moveTo>
                <a:lnTo>
                  <a:pt x="1719748" y="0"/>
                </a:lnTo>
                <a:lnTo>
                  <a:pt x="1719748" y="1646658"/>
                </a:lnTo>
                <a:lnTo>
                  <a:pt x="0" y="1646658"/>
                </a:lnTo>
                <a:lnTo>
                  <a:pt x="0" y="0"/>
                </a:lnTo>
                <a:close/>
              </a:path>
            </a:pathLst>
          </a:custGeom>
          <a:blipFill rotWithShape="1">
            <a:blip r:embed="rId7">
              <a:alphaModFix/>
            </a:blip>
            <a:stretch>
              <a:fillRect b="0" l="0" r="0" t="0"/>
            </a:stretch>
          </a:blipFill>
          <a:ln>
            <a:noFill/>
          </a:ln>
        </p:spPr>
      </p:sp>
      <p:sp>
        <p:nvSpPr>
          <p:cNvPr id="332" name="Google Shape;332;p23"/>
          <p:cNvSpPr txBox="1"/>
          <p:nvPr/>
        </p:nvSpPr>
        <p:spPr>
          <a:xfrm>
            <a:off x="2718000" y="3787253"/>
            <a:ext cx="5864700" cy="163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Arial"/>
                <a:ea typeface="Arial"/>
                <a:cs typeface="Arial"/>
                <a:sym typeface="Arial"/>
              </a:rPr>
              <a:t>Modernity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338" name="Google Shape;338;p24"/>
          <p:cNvSpPr/>
          <p:nvPr/>
        </p:nvSpPr>
        <p:spPr>
          <a:xfrm rot="3416945">
            <a:off x="220311" y="-776649"/>
            <a:ext cx="2909916" cy="2221178"/>
          </a:xfrm>
          <a:custGeom>
            <a:rect b="b" l="l" r="r" t="t"/>
            <a:pathLst>
              <a:path extrusionOk="0" h="2221178" w="2909916">
                <a:moveTo>
                  <a:pt x="0" y="0"/>
                </a:moveTo>
                <a:lnTo>
                  <a:pt x="2909916" y="0"/>
                </a:lnTo>
                <a:lnTo>
                  <a:pt x="2909916" y="2221178"/>
                </a:lnTo>
                <a:lnTo>
                  <a:pt x="0" y="2221178"/>
                </a:lnTo>
                <a:lnTo>
                  <a:pt x="0" y="0"/>
                </a:lnTo>
                <a:close/>
              </a:path>
            </a:pathLst>
          </a:custGeom>
          <a:blipFill rotWithShape="1">
            <a:blip r:embed="rId4">
              <a:alphaModFix/>
            </a:blip>
            <a:stretch>
              <a:fillRect b="0" l="0" r="0" t="0"/>
            </a:stretch>
          </a:blipFill>
          <a:ln>
            <a:noFill/>
          </a:ln>
        </p:spPr>
      </p:sp>
      <p:sp>
        <p:nvSpPr>
          <p:cNvPr id="339" name="Google Shape;339;p24"/>
          <p:cNvSpPr/>
          <p:nvPr/>
        </p:nvSpPr>
        <p:spPr>
          <a:xfrm rot="-8100000">
            <a:off x="-1226956" y="-133867"/>
            <a:ext cx="3261999" cy="3300432"/>
          </a:xfrm>
          <a:custGeom>
            <a:rect b="b" l="l" r="r" t="t"/>
            <a:pathLst>
              <a:path extrusionOk="0" h="3300432" w="3261999">
                <a:moveTo>
                  <a:pt x="0" y="0"/>
                </a:moveTo>
                <a:lnTo>
                  <a:pt x="3261999" y="0"/>
                </a:lnTo>
                <a:lnTo>
                  <a:pt x="3261999" y="3300432"/>
                </a:lnTo>
                <a:lnTo>
                  <a:pt x="0" y="3300432"/>
                </a:lnTo>
                <a:lnTo>
                  <a:pt x="0" y="0"/>
                </a:lnTo>
                <a:close/>
              </a:path>
            </a:pathLst>
          </a:custGeom>
          <a:blipFill rotWithShape="1">
            <a:blip r:embed="rId5">
              <a:alphaModFix/>
            </a:blip>
            <a:stretch>
              <a:fillRect b="0" l="0" r="0" t="0"/>
            </a:stretch>
          </a:blipFill>
          <a:ln>
            <a:noFill/>
          </a:ln>
        </p:spPr>
      </p:sp>
      <p:sp>
        <p:nvSpPr>
          <p:cNvPr id="340" name="Google Shape;340;p24"/>
          <p:cNvSpPr/>
          <p:nvPr/>
        </p:nvSpPr>
        <p:spPr>
          <a:xfrm rot="7980002">
            <a:off x="16284337" y="553190"/>
            <a:ext cx="3154806" cy="2408106"/>
          </a:xfrm>
          <a:custGeom>
            <a:rect b="b" l="l" r="r" t="t"/>
            <a:pathLst>
              <a:path extrusionOk="0" h="2408106" w="3154806">
                <a:moveTo>
                  <a:pt x="0" y="0"/>
                </a:moveTo>
                <a:lnTo>
                  <a:pt x="3154806" y="0"/>
                </a:lnTo>
                <a:lnTo>
                  <a:pt x="3154806" y="2408106"/>
                </a:lnTo>
                <a:lnTo>
                  <a:pt x="0" y="2408106"/>
                </a:lnTo>
                <a:lnTo>
                  <a:pt x="0" y="0"/>
                </a:lnTo>
                <a:close/>
              </a:path>
            </a:pathLst>
          </a:custGeom>
          <a:blipFill rotWithShape="1">
            <a:blip r:embed="rId4">
              <a:alphaModFix/>
            </a:blip>
            <a:stretch>
              <a:fillRect b="0" l="0" r="0" t="0"/>
            </a:stretch>
          </a:blipFill>
          <a:ln>
            <a:noFill/>
          </a:ln>
        </p:spPr>
      </p:sp>
      <p:sp>
        <p:nvSpPr>
          <p:cNvPr id="341" name="Google Shape;341;p24"/>
          <p:cNvSpPr/>
          <p:nvPr/>
        </p:nvSpPr>
        <p:spPr>
          <a:xfrm rot="-3536942">
            <a:off x="14989565" y="-938816"/>
            <a:ext cx="3096086" cy="3132564"/>
          </a:xfrm>
          <a:custGeom>
            <a:rect b="b" l="l" r="r" t="t"/>
            <a:pathLst>
              <a:path extrusionOk="0" h="3132564" w="3096086">
                <a:moveTo>
                  <a:pt x="0" y="0"/>
                </a:moveTo>
                <a:lnTo>
                  <a:pt x="3096085" y="0"/>
                </a:lnTo>
                <a:lnTo>
                  <a:pt x="3096085" y="3132564"/>
                </a:lnTo>
                <a:lnTo>
                  <a:pt x="0" y="3132564"/>
                </a:lnTo>
                <a:lnTo>
                  <a:pt x="0" y="0"/>
                </a:lnTo>
                <a:close/>
              </a:path>
            </a:pathLst>
          </a:custGeom>
          <a:blipFill rotWithShape="1">
            <a:blip r:embed="rId5">
              <a:alphaModFix/>
            </a:blip>
            <a:stretch>
              <a:fillRect b="0" l="0" r="0" t="0"/>
            </a:stretch>
          </a:blipFill>
          <a:ln>
            <a:noFill/>
          </a:ln>
        </p:spPr>
      </p:sp>
      <p:grpSp>
        <p:nvGrpSpPr>
          <p:cNvPr id="342" name="Google Shape;342;p24"/>
          <p:cNvGrpSpPr/>
          <p:nvPr/>
        </p:nvGrpSpPr>
        <p:grpSpPr>
          <a:xfrm>
            <a:off x="955538" y="6883217"/>
            <a:ext cx="16478810" cy="2097313"/>
            <a:chOff x="207" y="19050"/>
            <a:chExt cx="21971746" cy="2796417"/>
          </a:xfrm>
        </p:grpSpPr>
        <p:cxnSp>
          <p:nvCxnSpPr>
            <p:cNvPr id="343" name="Google Shape;343;p24"/>
            <p:cNvCxnSpPr/>
            <p:nvPr/>
          </p:nvCxnSpPr>
          <p:spPr>
            <a:xfrm flipH="1" rot="10800000">
              <a:off x="337" y="6096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44" name="Google Shape;344;p24"/>
            <p:cNvCxnSpPr/>
            <p:nvPr/>
          </p:nvCxnSpPr>
          <p:spPr>
            <a:xfrm flipH="1">
              <a:off x="207" y="2786470"/>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45" name="Google Shape;345;p24"/>
            <p:cNvCxnSpPr/>
            <p:nvPr/>
          </p:nvCxnSpPr>
          <p:spPr>
            <a:xfrm flipH="1">
              <a:off x="326" y="256675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46" name="Google Shape;346;p24"/>
            <p:cNvCxnSpPr/>
            <p:nvPr/>
          </p:nvCxnSpPr>
          <p:spPr>
            <a:xfrm flipH="1" rot="10800000">
              <a:off x="7433222" y="6096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47" name="Google Shape;347;p24"/>
            <p:cNvCxnSpPr/>
            <p:nvPr/>
          </p:nvCxnSpPr>
          <p:spPr>
            <a:xfrm flipH="1">
              <a:off x="7433092" y="2786470"/>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48" name="Google Shape;348;p24"/>
            <p:cNvCxnSpPr/>
            <p:nvPr/>
          </p:nvCxnSpPr>
          <p:spPr>
            <a:xfrm flipH="1">
              <a:off x="7433211" y="256675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49" name="Google Shape;349;p24"/>
            <p:cNvCxnSpPr/>
            <p:nvPr/>
          </p:nvCxnSpPr>
          <p:spPr>
            <a:xfrm flipH="1" rot="10800000">
              <a:off x="14866107" y="19050"/>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50" name="Google Shape;350;p24"/>
            <p:cNvCxnSpPr/>
            <p:nvPr/>
          </p:nvCxnSpPr>
          <p:spPr>
            <a:xfrm flipH="1">
              <a:off x="14865977" y="2744558"/>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51" name="Google Shape;351;p24"/>
            <p:cNvCxnSpPr/>
            <p:nvPr/>
          </p:nvCxnSpPr>
          <p:spPr>
            <a:xfrm flipH="1">
              <a:off x="14866095" y="2524840"/>
              <a:ext cx="7105846" cy="28997"/>
            </a:xfrm>
            <a:prstGeom prst="straightConnector1">
              <a:avLst/>
            </a:prstGeom>
            <a:noFill/>
            <a:ln cap="flat" cmpd="sng" w="38100">
              <a:solidFill>
                <a:srgbClr val="FFFFFF"/>
              </a:solidFill>
              <a:prstDash val="solid"/>
              <a:round/>
              <a:headEnd len="sm" w="sm" type="none"/>
              <a:tailEnd len="sm" w="sm" type="none"/>
            </a:ln>
          </p:spPr>
        </p:cxnSp>
      </p:grpSp>
      <p:grpSp>
        <p:nvGrpSpPr>
          <p:cNvPr id="352" name="Google Shape;352;p24"/>
          <p:cNvGrpSpPr/>
          <p:nvPr/>
        </p:nvGrpSpPr>
        <p:grpSpPr>
          <a:xfrm>
            <a:off x="853749" y="3760572"/>
            <a:ext cx="16478810" cy="2097313"/>
            <a:chOff x="207" y="19050"/>
            <a:chExt cx="21971746" cy="2796417"/>
          </a:xfrm>
        </p:grpSpPr>
        <p:cxnSp>
          <p:nvCxnSpPr>
            <p:cNvPr id="353" name="Google Shape;353;p24"/>
            <p:cNvCxnSpPr/>
            <p:nvPr/>
          </p:nvCxnSpPr>
          <p:spPr>
            <a:xfrm flipH="1" rot="10800000">
              <a:off x="337" y="6096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54" name="Google Shape;354;p24"/>
            <p:cNvCxnSpPr/>
            <p:nvPr/>
          </p:nvCxnSpPr>
          <p:spPr>
            <a:xfrm flipH="1">
              <a:off x="207" y="2786470"/>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55" name="Google Shape;355;p24"/>
            <p:cNvCxnSpPr/>
            <p:nvPr/>
          </p:nvCxnSpPr>
          <p:spPr>
            <a:xfrm flipH="1">
              <a:off x="326" y="256675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56" name="Google Shape;356;p24"/>
            <p:cNvCxnSpPr/>
            <p:nvPr/>
          </p:nvCxnSpPr>
          <p:spPr>
            <a:xfrm flipH="1" rot="10800000">
              <a:off x="7433222" y="6096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57" name="Google Shape;357;p24"/>
            <p:cNvCxnSpPr/>
            <p:nvPr/>
          </p:nvCxnSpPr>
          <p:spPr>
            <a:xfrm flipH="1">
              <a:off x="7433092" y="2786470"/>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58" name="Google Shape;358;p24"/>
            <p:cNvCxnSpPr/>
            <p:nvPr/>
          </p:nvCxnSpPr>
          <p:spPr>
            <a:xfrm flipH="1">
              <a:off x="7433211" y="2566752"/>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59" name="Google Shape;359;p24"/>
            <p:cNvCxnSpPr/>
            <p:nvPr/>
          </p:nvCxnSpPr>
          <p:spPr>
            <a:xfrm flipH="1" rot="10800000">
              <a:off x="14866107" y="19050"/>
              <a:ext cx="7105846" cy="28997"/>
            </a:xfrm>
            <a:prstGeom prst="straightConnector1">
              <a:avLst/>
            </a:prstGeom>
            <a:noFill/>
            <a:ln cap="flat" cmpd="sng" w="38100">
              <a:solidFill>
                <a:srgbClr val="FFFFFF"/>
              </a:solidFill>
              <a:prstDash val="solid"/>
              <a:round/>
              <a:headEnd len="sm" w="sm" type="none"/>
              <a:tailEnd len="sm" w="sm" type="none"/>
            </a:ln>
          </p:spPr>
        </p:cxnSp>
        <p:cxnSp>
          <p:nvCxnSpPr>
            <p:cNvPr id="360" name="Google Shape;360;p24"/>
            <p:cNvCxnSpPr/>
            <p:nvPr/>
          </p:nvCxnSpPr>
          <p:spPr>
            <a:xfrm flipH="1">
              <a:off x="14865977" y="2744558"/>
              <a:ext cx="7105846" cy="28997"/>
            </a:xfrm>
            <a:prstGeom prst="straightConnector1">
              <a:avLst/>
            </a:prstGeom>
            <a:noFill/>
            <a:ln cap="flat" cmpd="sng" w="101600">
              <a:solidFill>
                <a:srgbClr val="FFFFFF"/>
              </a:solidFill>
              <a:prstDash val="solid"/>
              <a:round/>
              <a:headEnd len="sm" w="sm" type="none"/>
              <a:tailEnd len="sm" w="sm" type="none"/>
            </a:ln>
          </p:spPr>
        </p:cxnSp>
        <p:cxnSp>
          <p:nvCxnSpPr>
            <p:cNvPr id="361" name="Google Shape;361;p24"/>
            <p:cNvCxnSpPr/>
            <p:nvPr/>
          </p:nvCxnSpPr>
          <p:spPr>
            <a:xfrm flipH="1">
              <a:off x="14866095" y="2524840"/>
              <a:ext cx="7105846" cy="28997"/>
            </a:xfrm>
            <a:prstGeom prst="straightConnector1">
              <a:avLst/>
            </a:prstGeom>
            <a:noFill/>
            <a:ln cap="flat" cmpd="sng" w="38100">
              <a:solidFill>
                <a:srgbClr val="FFFFFF"/>
              </a:solidFill>
              <a:prstDash val="solid"/>
              <a:round/>
              <a:headEnd len="sm" w="sm" type="none"/>
              <a:tailEnd len="sm" w="sm" type="none"/>
            </a:ln>
          </p:spPr>
        </p:cxnSp>
      </p:grpSp>
      <p:graphicFrame>
        <p:nvGraphicFramePr>
          <p:cNvPr id="362" name="Google Shape;362;p24"/>
          <p:cNvGraphicFramePr/>
          <p:nvPr/>
        </p:nvGraphicFramePr>
        <p:xfrm>
          <a:off x="955383" y="3255808"/>
          <a:ext cx="3000000" cy="3000000"/>
        </p:xfrm>
        <a:graphic>
          <a:graphicData uri="http://schemas.openxmlformats.org/drawingml/2006/table">
            <a:tbl>
              <a:tblPr>
                <a:noFill/>
                <a:tableStyleId>{2B8C3A04-0709-41D2-8353-216B2D2249F6}</a:tableStyleId>
              </a:tblPr>
              <a:tblGrid>
                <a:gridCol w="5425150"/>
                <a:gridCol w="5425150"/>
                <a:gridCol w="5425150"/>
              </a:tblGrid>
              <a:tr h="3001250">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r>
              <a:tr h="3001250">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3500"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000000"/>
                          </a:solidFill>
                          <a:latin typeface="Oranienbaum"/>
                          <a:ea typeface="Oranienbaum"/>
                          <a:cs typeface="Oranienbaum"/>
                          <a:sym typeface="Oranienbaum"/>
                        </a:rPr>
                        <a:t>Elaborate on what you want to discuss.</a:t>
                      </a:r>
                      <a:endParaRPr/>
                    </a:p>
                  </a:txBody>
                  <a:tcPr marT="190500" marB="190500" marR="190500" marL="190500" anchor="ctr">
                    <a:lnL cap="flat" cmpd="sng" w="9525">
                      <a:solidFill>
                        <a:srgbClr val="20446B">
                          <a:alpha val="0"/>
                        </a:srgbClr>
                      </a:solidFill>
                      <a:prstDash val="solid"/>
                      <a:round/>
                      <a:headEnd len="sm" w="sm" type="none"/>
                      <a:tailEnd len="sm" w="sm" type="none"/>
                    </a:lnL>
                    <a:lnR cap="flat" cmpd="sng" w="9525">
                      <a:solidFill>
                        <a:srgbClr val="20446B">
                          <a:alpha val="0"/>
                        </a:srgbClr>
                      </a:solidFill>
                      <a:prstDash val="solid"/>
                      <a:round/>
                      <a:headEnd len="sm" w="sm" type="none"/>
                      <a:tailEnd len="sm" w="sm" type="none"/>
                    </a:lnR>
                    <a:lnT cap="flat" cmpd="sng" w="9525">
                      <a:solidFill>
                        <a:srgbClr val="20446B">
                          <a:alpha val="0"/>
                        </a:srgbClr>
                      </a:solidFill>
                      <a:prstDash val="solid"/>
                      <a:round/>
                      <a:headEnd len="sm" w="sm" type="none"/>
                      <a:tailEnd len="sm" w="sm" type="none"/>
                    </a:lnT>
                    <a:lnB cap="flat" cmpd="sng" w="9525">
                      <a:solidFill>
                        <a:srgbClr val="20446B">
                          <a:alpha val="0"/>
                        </a:srgbClr>
                      </a:solidFill>
                      <a:prstDash val="solid"/>
                      <a:round/>
                      <a:headEnd len="sm" w="sm" type="none"/>
                      <a:tailEnd len="sm" w="sm" type="none"/>
                    </a:lnB>
                  </a:tcPr>
                </a:tc>
              </a:tr>
            </a:tbl>
          </a:graphicData>
        </a:graphic>
      </p:graphicFrame>
      <p:grpSp>
        <p:nvGrpSpPr>
          <p:cNvPr id="363" name="Google Shape;363;p24"/>
          <p:cNvGrpSpPr/>
          <p:nvPr/>
        </p:nvGrpSpPr>
        <p:grpSpPr>
          <a:xfrm>
            <a:off x="3233123" y="3514154"/>
            <a:ext cx="11674195" cy="558564"/>
            <a:chOff x="0" y="0"/>
            <a:chExt cx="15565594" cy="744752"/>
          </a:xfrm>
        </p:grpSpPr>
        <p:sp>
          <p:nvSpPr>
            <p:cNvPr id="364" name="Google Shape;364;p24"/>
            <p:cNvSpPr/>
            <p:nvPr/>
          </p:nvSpPr>
          <p:spPr>
            <a:xfrm>
              <a:off x="7394509" y="0"/>
              <a:ext cx="777809" cy="744752"/>
            </a:xfrm>
            <a:custGeom>
              <a:rect b="b" l="l" r="r" t="t"/>
              <a:pathLst>
                <a:path extrusionOk="0" h="744752" w="777809">
                  <a:moveTo>
                    <a:pt x="0" y="0"/>
                  </a:moveTo>
                  <a:lnTo>
                    <a:pt x="777808" y="0"/>
                  </a:lnTo>
                  <a:lnTo>
                    <a:pt x="777808" y="744752"/>
                  </a:lnTo>
                  <a:lnTo>
                    <a:pt x="0" y="744752"/>
                  </a:lnTo>
                  <a:lnTo>
                    <a:pt x="0" y="0"/>
                  </a:lnTo>
                  <a:close/>
                </a:path>
              </a:pathLst>
            </a:custGeom>
            <a:blipFill rotWithShape="1">
              <a:blip r:embed="rId6">
                <a:alphaModFix/>
              </a:blip>
              <a:stretch>
                <a:fillRect b="0" l="0" r="0" t="0"/>
              </a:stretch>
            </a:blipFill>
            <a:ln>
              <a:noFill/>
            </a:ln>
          </p:spPr>
        </p:sp>
        <p:sp>
          <p:nvSpPr>
            <p:cNvPr id="365" name="Google Shape;365;p24"/>
            <p:cNvSpPr/>
            <p:nvPr/>
          </p:nvSpPr>
          <p:spPr>
            <a:xfrm>
              <a:off x="14787785" y="0"/>
              <a:ext cx="777809" cy="744752"/>
            </a:xfrm>
            <a:custGeom>
              <a:rect b="b" l="l" r="r" t="t"/>
              <a:pathLst>
                <a:path extrusionOk="0" h="744752" w="777809">
                  <a:moveTo>
                    <a:pt x="0" y="0"/>
                  </a:moveTo>
                  <a:lnTo>
                    <a:pt x="777809" y="0"/>
                  </a:lnTo>
                  <a:lnTo>
                    <a:pt x="777809" y="744752"/>
                  </a:lnTo>
                  <a:lnTo>
                    <a:pt x="0" y="7447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4"/>
            <p:cNvSpPr/>
            <p:nvPr/>
          </p:nvSpPr>
          <p:spPr>
            <a:xfrm>
              <a:off x="0" y="0"/>
              <a:ext cx="777809" cy="744752"/>
            </a:xfrm>
            <a:custGeom>
              <a:rect b="b" l="l" r="r" t="t"/>
              <a:pathLst>
                <a:path extrusionOk="0" h="744752" w="777809">
                  <a:moveTo>
                    <a:pt x="0" y="0"/>
                  </a:moveTo>
                  <a:lnTo>
                    <a:pt x="777809" y="0"/>
                  </a:lnTo>
                  <a:lnTo>
                    <a:pt x="777809" y="744752"/>
                  </a:lnTo>
                  <a:lnTo>
                    <a:pt x="0" y="744752"/>
                  </a:lnTo>
                  <a:lnTo>
                    <a:pt x="0" y="0"/>
                  </a:lnTo>
                  <a:close/>
                </a:path>
              </a:pathLst>
            </a:custGeom>
            <a:blipFill rotWithShape="1">
              <a:blip r:embed="rId6">
                <a:alphaModFix/>
              </a:blip>
              <a:stretch>
                <a:fillRect b="0" l="0" r="0" t="0"/>
              </a:stretch>
            </a:blipFill>
            <a:ln>
              <a:noFill/>
            </a:ln>
          </p:spPr>
        </p:sp>
      </p:grpSp>
      <p:grpSp>
        <p:nvGrpSpPr>
          <p:cNvPr id="367" name="Google Shape;367;p24"/>
          <p:cNvGrpSpPr/>
          <p:nvPr/>
        </p:nvGrpSpPr>
        <p:grpSpPr>
          <a:xfrm>
            <a:off x="3256008" y="6648460"/>
            <a:ext cx="11674195" cy="558564"/>
            <a:chOff x="0" y="0"/>
            <a:chExt cx="15565594" cy="744752"/>
          </a:xfrm>
        </p:grpSpPr>
        <p:sp>
          <p:nvSpPr>
            <p:cNvPr id="368" name="Google Shape;368;p24"/>
            <p:cNvSpPr/>
            <p:nvPr/>
          </p:nvSpPr>
          <p:spPr>
            <a:xfrm>
              <a:off x="7394509" y="0"/>
              <a:ext cx="777809" cy="744752"/>
            </a:xfrm>
            <a:custGeom>
              <a:rect b="b" l="l" r="r" t="t"/>
              <a:pathLst>
                <a:path extrusionOk="0" h="744752" w="777809">
                  <a:moveTo>
                    <a:pt x="0" y="0"/>
                  </a:moveTo>
                  <a:lnTo>
                    <a:pt x="777808" y="0"/>
                  </a:lnTo>
                  <a:lnTo>
                    <a:pt x="777808" y="744752"/>
                  </a:lnTo>
                  <a:lnTo>
                    <a:pt x="0" y="744752"/>
                  </a:lnTo>
                  <a:lnTo>
                    <a:pt x="0" y="0"/>
                  </a:lnTo>
                  <a:close/>
                </a:path>
              </a:pathLst>
            </a:custGeom>
            <a:blipFill rotWithShape="1">
              <a:blip r:embed="rId6">
                <a:alphaModFix/>
              </a:blip>
              <a:stretch>
                <a:fillRect b="0" l="0" r="0" t="0"/>
              </a:stretch>
            </a:blipFill>
            <a:ln>
              <a:noFill/>
            </a:ln>
          </p:spPr>
        </p:sp>
        <p:sp>
          <p:nvSpPr>
            <p:cNvPr id="369" name="Google Shape;369;p24"/>
            <p:cNvSpPr/>
            <p:nvPr/>
          </p:nvSpPr>
          <p:spPr>
            <a:xfrm>
              <a:off x="14787785" y="0"/>
              <a:ext cx="777809" cy="744752"/>
            </a:xfrm>
            <a:custGeom>
              <a:rect b="b" l="l" r="r" t="t"/>
              <a:pathLst>
                <a:path extrusionOk="0" h="744752" w="777809">
                  <a:moveTo>
                    <a:pt x="0" y="0"/>
                  </a:moveTo>
                  <a:lnTo>
                    <a:pt x="777809" y="0"/>
                  </a:lnTo>
                  <a:lnTo>
                    <a:pt x="777809" y="744752"/>
                  </a:lnTo>
                  <a:lnTo>
                    <a:pt x="0" y="744752"/>
                  </a:lnTo>
                  <a:lnTo>
                    <a:pt x="0" y="0"/>
                  </a:lnTo>
                  <a:close/>
                </a:path>
              </a:pathLst>
            </a:custGeom>
            <a:blipFill rotWithShape="1">
              <a:blip r:embed="rId6">
                <a:alphaModFix/>
              </a:blip>
              <a:stretch>
                <a:fillRect b="0" l="0" r="0" t="0"/>
              </a:stretch>
            </a:blipFill>
            <a:ln>
              <a:noFill/>
            </a:ln>
          </p:spPr>
        </p:sp>
        <p:sp>
          <p:nvSpPr>
            <p:cNvPr id="370" name="Google Shape;370;p24"/>
            <p:cNvSpPr/>
            <p:nvPr/>
          </p:nvSpPr>
          <p:spPr>
            <a:xfrm>
              <a:off x="0" y="0"/>
              <a:ext cx="777809" cy="744752"/>
            </a:xfrm>
            <a:custGeom>
              <a:rect b="b" l="l" r="r" t="t"/>
              <a:pathLst>
                <a:path extrusionOk="0" h="744752" w="777809">
                  <a:moveTo>
                    <a:pt x="0" y="0"/>
                  </a:moveTo>
                  <a:lnTo>
                    <a:pt x="777809" y="0"/>
                  </a:lnTo>
                  <a:lnTo>
                    <a:pt x="777809" y="744752"/>
                  </a:lnTo>
                  <a:lnTo>
                    <a:pt x="0" y="744752"/>
                  </a:lnTo>
                  <a:lnTo>
                    <a:pt x="0" y="0"/>
                  </a:lnTo>
                  <a:close/>
                </a:path>
              </a:pathLst>
            </a:custGeom>
            <a:blipFill rotWithShape="1">
              <a:blip r:embed="rId6">
                <a:alphaModFix/>
              </a:blip>
              <a:stretch>
                <a:fillRect b="0" l="0" r="0" t="0"/>
              </a:stretch>
            </a:blipFill>
            <a:ln>
              <a:noFill/>
            </a:ln>
          </p:spPr>
        </p:sp>
      </p:grpSp>
      <p:sp>
        <p:nvSpPr>
          <p:cNvPr id="371" name="Google Shape;371;p24"/>
          <p:cNvSpPr txBox="1"/>
          <p:nvPr/>
        </p:nvSpPr>
        <p:spPr>
          <a:xfrm>
            <a:off x="4611501" y="1142325"/>
            <a:ext cx="99114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20446B"/>
                </a:solidFill>
                <a:latin typeface="Sen"/>
                <a:ea typeface="Sen"/>
                <a:cs typeface="Sen"/>
                <a:sym typeface="Sen"/>
              </a:rPr>
              <a:t>Write Your Idea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pic>
        <p:nvPicPr>
          <p:cNvPr id="377" name="Google Shape;377;p25"/>
          <p:cNvPicPr preferRelativeResize="0"/>
          <p:nvPr/>
        </p:nvPicPr>
        <p:blipFill rotWithShape="1">
          <a:blip r:embed="rId4">
            <a:alphaModFix/>
          </a:blip>
          <a:srcRect b="20942" l="27287" r="0" t="103"/>
          <a:stretch/>
        </p:blipFill>
        <p:spPr>
          <a:xfrm>
            <a:off x="0" y="1429079"/>
            <a:ext cx="12296465" cy="8896021"/>
          </a:xfrm>
          <a:prstGeom prst="rect">
            <a:avLst/>
          </a:prstGeom>
          <a:noFill/>
          <a:ln>
            <a:noFill/>
          </a:ln>
        </p:spPr>
      </p:pic>
      <p:sp>
        <p:nvSpPr>
          <p:cNvPr id="378" name="Google Shape;378;p25"/>
          <p:cNvSpPr txBox="1"/>
          <p:nvPr/>
        </p:nvSpPr>
        <p:spPr>
          <a:xfrm>
            <a:off x="4192740" y="612878"/>
            <a:ext cx="10138647" cy="26574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20446B"/>
                </a:solidFill>
                <a:latin typeface="Sen"/>
                <a:ea typeface="Sen"/>
                <a:cs typeface="Sen"/>
                <a:sym typeface="Sen"/>
              </a:rPr>
              <a:t>A picture is worth a thousand words</a:t>
            </a:r>
            <a:endParaRPr/>
          </a:p>
        </p:txBody>
      </p:sp>
      <p:sp>
        <p:nvSpPr>
          <p:cNvPr id="379" name="Google Shape;379;p25"/>
          <p:cNvSpPr/>
          <p:nvPr/>
        </p:nvSpPr>
        <p:spPr>
          <a:xfrm>
            <a:off x="14944282" y="831953"/>
            <a:ext cx="7315200" cy="2048256"/>
          </a:xfrm>
          <a:custGeom>
            <a:rect b="b" l="l" r="r" t="t"/>
            <a:pathLst>
              <a:path extrusionOk="0" h="2048256" w="7315200">
                <a:moveTo>
                  <a:pt x="0" y="0"/>
                </a:moveTo>
                <a:lnTo>
                  <a:pt x="7315200" y="0"/>
                </a:lnTo>
                <a:lnTo>
                  <a:pt x="7315200" y="2048256"/>
                </a:lnTo>
                <a:lnTo>
                  <a:pt x="0" y="2048256"/>
                </a:lnTo>
                <a:lnTo>
                  <a:pt x="0" y="0"/>
                </a:lnTo>
                <a:close/>
              </a:path>
            </a:pathLst>
          </a:custGeom>
          <a:blipFill rotWithShape="1">
            <a:blip r:embed="rId5">
              <a:alphaModFix/>
            </a:blip>
            <a:stretch>
              <a:fillRect b="0" l="0" r="0" t="0"/>
            </a:stretch>
          </a:blipFill>
          <a:ln>
            <a:noFill/>
          </a:ln>
        </p:spPr>
      </p:sp>
      <p:sp>
        <p:nvSpPr>
          <p:cNvPr id="380" name="Google Shape;380;p25"/>
          <p:cNvSpPr/>
          <p:nvPr/>
        </p:nvSpPr>
        <p:spPr>
          <a:xfrm>
            <a:off x="11226571" y="4755345"/>
            <a:ext cx="4334119" cy="1213553"/>
          </a:xfrm>
          <a:custGeom>
            <a:rect b="b" l="l" r="r" t="t"/>
            <a:pathLst>
              <a:path extrusionOk="0" h="1213553" w="4334119">
                <a:moveTo>
                  <a:pt x="0" y="0"/>
                </a:moveTo>
                <a:lnTo>
                  <a:pt x="4334119" y="0"/>
                </a:lnTo>
                <a:lnTo>
                  <a:pt x="4334119" y="1213553"/>
                </a:lnTo>
                <a:lnTo>
                  <a:pt x="0" y="1213553"/>
                </a:lnTo>
                <a:lnTo>
                  <a:pt x="0" y="0"/>
                </a:lnTo>
                <a:close/>
              </a:path>
            </a:pathLst>
          </a:custGeom>
          <a:blipFill rotWithShape="1">
            <a:blip r:embed="rId5">
              <a:alphaModFix/>
            </a:blip>
            <a:stretch>
              <a:fillRect b="0" l="0" r="0" t="0"/>
            </a:stretch>
          </a:blipFill>
          <a:ln>
            <a:noFill/>
          </a:ln>
        </p:spPr>
      </p:sp>
      <p:sp>
        <p:nvSpPr>
          <p:cNvPr id="381" name="Google Shape;381;p25"/>
          <p:cNvSpPr/>
          <p:nvPr/>
        </p:nvSpPr>
        <p:spPr>
          <a:xfrm rot="1750570">
            <a:off x="16168558" y="6564756"/>
            <a:ext cx="3318370" cy="3357467"/>
          </a:xfrm>
          <a:custGeom>
            <a:rect b="b" l="l" r="r" t="t"/>
            <a:pathLst>
              <a:path extrusionOk="0" h="3357467" w="3318370">
                <a:moveTo>
                  <a:pt x="0" y="0"/>
                </a:moveTo>
                <a:lnTo>
                  <a:pt x="3318370" y="0"/>
                </a:lnTo>
                <a:lnTo>
                  <a:pt x="3318370" y="3357467"/>
                </a:lnTo>
                <a:lnTo>
                  <a:pt x="0" y="3357467"/>
                </a:lnTo>
                <a:lnTo>
                  <a:pt x="0" y="0"/>
                </a:lnTo>
                <a:close/>
              </a:path>
            </a:pathLst>
          </a:custGeom>
          <a:blipFill rotWithShape="1">
            <a:blip r:embed="rId6">
              <a:alphaModFix/>
            </a:blip>
            <a:stretch>
              <a:fillRect b="0" l="0" r="0" t="0"/>
            </a:stretch>
          </a:blipFill>
          <a:ln>
            <a:noFill/>
          </a:ln>
        </p:spPr>
      </p:sp>
      <p:sp>
        <p:nvSpPr>
          <p:cNvPr id="382" name="Google Shape;382;p25"/>
          <p:cNvSpPr/>
          <p:nvPr/>
        </p:nvSpPr>
        <p:spPr>
          <a:xfrm rot="-1412245">
            <a:off x="14811943" y="7926840"/>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388" name="Google Shape;388;p26"/>
          <p:cNvSpPr txBox="1"/>
          <p:nvPr/>
        </p:nvSpPr>
        <p:spPr>
          <a:xfrm>
            <a:off x="4665308" y="4744255"/>
            <a:ext cx="84273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sp>
        <p:nvSpPr>
          <p:cNvPr id="389" name="Google Shape;389;p26"/>
          <p:cNvSpPr txBox="1"/>
          <p:nvPr/>
        </p:nvSpPr>
        <p:spPr>
          <a:xfrm>
            <a:off x="4000674" y="2696375"/>
            <a:ext cx="8924400" cy="184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20446B"/>
                </a:solidFill>
                <a:latin typeface="Sen"/>
                <a:ea typeface="Sen"/>
                <a:cs typeface="Sen"/>
                <a:sym typeface="Sen"/>
              </a:rPr>
              <a:t>123,456,789</a:t>
            </a:r>
            <a:endParaRPr/>
          </a:p>
        </p:txBody>
      </p:sp>
      <p:sp>
        <p:nvSpPr>
          <p:cNvPr id="390" name="Google Shape;390;p26"/>
          <p:cNvSpPr/>
          <p:nvPr/>
        </p:nvSpPr>
        <p:spPr>
          <a:xfrm>
            <a:off x="13601700" y="8792643"/>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4">
              <a:alphaModFix/>
            </a:blip>
            <a:stretch>
              <a:fillRect b="0" l="0" r="0" t="0"/>
            </a:stretch>
          </a:blipFill>
          <a:ln>
            <a:noFill/>
          </a:ln>
        </p:spPr>
      </p:sp>
      <p:sp>
        <p:nvSpPr>
          <p:cNvPr id="391" name="Google Shape;391;p26"/>
          <p:cNvSpPr/>
          <p:nvPr/>
        </p:nvSpPr>
        <p:spPr>
          <a:xfrm>
            <a:off x="-663530" y="89899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392" name="Google Shape;392;p26"/>
          <p:cNvSpPr/>
          <p:nvPr/>
        </p:nvSpPr>
        <p:spPr>
          <a:xfrm>
            <a:off x="8823405" y="89526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393" name="Google Shape;393;p26"/>
          <p:cNvSpPr/>
          <p:nvPr/>
        </p:nvSpPr>
        <p:spPr>
          <a:xfrm>
            <a:off x="3695741" y="89526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4">
              <a:alphaModFix/>
            </a:blip>
            <a:stretch>
              <a:fillRect b="0" l="0" r="0" t="0"/>
            </a:stretch>
          </a:blipFill>
          <a:ln>
            <a:noFill/>
          </a:ln>
        </p:spPr>
      </p:sp>
      <p:sp>
        <p:nvSpPr>
          <p:cNvPr id="394" name="Google Shape;394;p26"/>
          <p:cNvSpPr/>
          <p:nvPr/>
        </p:nvSpPr>
        <p:spPr>
          <a:xfrm>
            <a:off x="14537885" y="9713639"/>
            <a:ext cx="2350655" cy="1013720"/>
          </a:xfrm>
          <a:custGeom>
            <a:rect b="b" l="l" r="r" t="t"/>
            <a:pathLst>
              <a:path extrusionOk="0" h="1013720" w="2350655">
                <a:moveTo>
                  <a:pt x="0" y="0"/>
                </a:moveTo>
                <a:lnTo>
                  <a:pt x="2350655" y="0"/>
                </a:lnTo>
                <a:lnTo>
                  <a:pt x="2350655" y="1013720"/>
                </a:lnTo>
                <a:lnTo>
                  <a:pt x="0" y="1013720"/>
                </a:lnTo>
                <a:lnTo>
                  <a:pt x="0" y="0"/>
                </a:lnTo>
                <a:close/>
              </a:path>
            </a:pathLst>
          </a:custGeom>
          <a:blipFill rotWithShape="1">
            <a:blip r:embed="rId6">
              <a:alphaModFix/>
            </a:blip>
            <a:stretch>
              <a:fillRect b="0" l="0" r="0" t="0"/>
            </a:stretch>
          </a:blipFill>
          <a:ln>
            <a:noFill/>
          </a:ln>
        </p:spPr>
      </p:sp>
      <p:sp>
        <p:nvSpPr>
          <p:cNvPr id="395" name="Google Shape;395;p26"/>
          <p:cNvSpPr/>
          <p:nvPr/>
        </p:nvSpPr>
        <p:spPr>
          <a:xfrm>
            <a:off x="13721075" y="3073564"/>
            <a:ext cx="2043642" cy="1670677"/>
          </a:xfrm>
          <a:custGeom>
            <a:rect b="b" l="l" r="r" t="t"/>
            <a:pathLst>
              <a:path extrusionOk="0" h="1670677" w="2043642">
                <a:moveTo>
                  <a:pt x="0" y="0"/>
                </a:moveTo>
                <a:lnTo>
                  <a:pt x="2043642" y="0"/>
                </a:lnTo>
                <a:lnTo>
                  <a:pt x="2043642" y="1670677"/>
                </a:lnTo>
                <a:lnTo>
                  <a:pt x="0" y="1670677"/>
                </a:lnTo>
                <a:lnTo>
                  <a:pt x="0" y="0"/>
                </a:lnTo>
                <a:close/>
              </a:path>
            </a:pathLst>
          </a:custGeom>
          <a:blipFill rotWithShape="1">
            <a:blip r:embed="rId7">
              <a:alphaModFix/>
            </a:blip>
            <a:stretch>
              <a:fillRect b="0" l="0" r="0" t="0"/>
            </a:stretch>
          </a:blipFill>
          <a:ln>
            <a:noFill/>
          </a:ln>
        </p:spPr>
      </p:sp>
      <p:sp>
        <p:nvSpPr>
          <p:cNvPr id="396" name="Google Shape;396;p26"/>
          <p:cNvSpPr/>
          <p:nvPr/>
        </p:nvSpPr>
        <p:spPr>
          <a:xfrm>
            <a:off x="-1031407" y="1199226"/>
            <a:ext cx="4727149" cy="1323602"/>
          </a:xfrm>
          <a:custGeom>
            <a:rect b="b" l="l" r="r" t="t"/>
            <a:pathLst>
              <a:path extrusionOk="0" h="1323602" w="4727149">
                <a:moveTo>
                  <a:pt x="0" y="0"/>
                </a:moveTo>
                <a:lnTo>
                  <a:pt x="4727148" y="0"/>
                </a:lnTo>
                <a:lnTo>
                  <a:pt x="4727148" y="1323602"/>
                </a:lnTo>
                <a:lnTo>
                  <a:pt x="0" y="1323602"/>
                </a:lnTo>
                <a:lnTo>
                  <a:pt x="0" y="0"/>
                </a:lnTo>
                <a:close/>
              </a:path>
            </a:pathLst>
          </a:custGeom>
          <a:blipFill rotWithShape="1">
            <a:blip r:embed="rId8">
              <a:alphaModFix/>
            </a:blip>
            <a:stretch>
              <a:fillRect b="0" l="0" r="0" t="0"/>
            </a:stretch>
          </a:blipFill>
          <a:ln>
            <a:noFill/>
          </a:ln>
        </p:spPr>
      </p:sp>
      <p:sp>
        <p:nvSpPr>
          <p:cNvPr id="397" name="Google Shape;397;p26"/>
          <p:cNvSpPr/>
          <p:nvPr/>
        </p:nvSpPr>
        <p:spPr>
          <a:xfrm>
            <a:off x="15086168" y="553067"/>
            <a:ext cx="7034860" cy="1969761"/>
          </a:xfrm>
          <a:custGeom>
            <a:rect b="b" l="l" r="r" t="t"/>
            <a:pathLst>
              <a:path extrusionOk="0" h="1969761" w="7034860">
                <a:moveTo>
                  <a:pt x="0" y="0"/>
                </a:moveTo>
                <a:lnTo>
                  <a:pt x="7034860" y="0"/>
                </a:lnTo>
                <a:lnTo>
                  <a:pt x="7034860" y="1969761"/>
                </a:lnTo>
                <a:lnTo>
                  <a:pt x="0" y="1969761"/>
                </a:lnTo>
                <a:lnTo>
                  <a:pt x="0" y="0"/>
                </a:lnTo>
                <a:close/>
              </a:path>
            </a:pathLst>
          </a:custGeom>
          <a:blipFill rotWithShape="1">
            <a:blip r:embed="rId8">
              <a:alphaModFix/>
            </a:blip>
            <a:stretch>
              <a:fillRect b="0" l="0" r="0" t="0"/>
            </a:stretch>
          </a:blipFill>
          <a:ln>
            <a:noFill/>
          </a:ln>
        </p:spPr>
      </p:sp>
      <p:sp>
        <p:nvSpPr>
          <p:cNvPr id="398" name="Google Shape;398;p26"/>
          <p:cNvSpPr/>
          <p:nvPr/>
        </p:nvSpPr>
        <p:spPr>
          <a:xfrm>
            <a:off x="-533388" y="5375520"/>
            <a:ext cx="5155046" cy="4635246"/>
          </a:xfrm>
          <a:custGeom>
            <a:rect b="b" l="l" r="r" t="t"/>
            <a:pathLst>
              <a:path extrusionOk="0" h="4635246" w="5155046">
                <a:moveTo>
                  <a:pt x="0" y="0"/>
                </a:moveTo>
                <a:lnTo>
                  <a:pt x="5155046" y="0"/>
                </a:lnTo>
                <a:lnTo>
                  <a:pt x="5155046" y="4635246"/>
                </a:lnTo>
                <a:lnTo>
                  <a:pt x="0" y="4635246"/>
                </a:lnTo>
                <a:lnTo>
                  <a:pt x="0" y="0"/>
                </a:lnTo>
                <a:close/>
              </a:path>
            </a:pathLst>
          </a:custGeom>
          <a:blipFill rotWithShape="1">
            <a:blip r:embed="rId9">
              <a:alphaModFix/>
            </a:blip>
            <a:stretch>
              <a:fillRect b="0" l="0" r="0" t="0"/>
            </a:stretch>
          </a:blipFill>
          <a:ln>
            <a:noFill/>
          </a:ln>
        </p:spPr>
      </p:sp>
      <p:sp>
        <p:nvSpPr>
          <p:cNvPr id="399" name="Google Shape;399;p26"/>
          <p:cNvSpPr/>
          <p:nvPr/>
        </p:nvSpPr>
        <p:spPr>
          <a:xfrm rot="-920078">
            <a:off x="7441944" y="7389677"/>
            <a:ext cx="1076438" cy="879988"/>
          </a:xfrm>
          <a:custGeom>
            <a:rect b="b" l="l" r="r" t="t"/>
            <a:pathLst>
              <a:path extrusionOk="0" h="879988" w="1076438">
                <a:moveTo>
                  <a:pt x="0" y="0"/>
                </a:moveTo>
                <a:lnTo>
                  <a:pt x="1076438" y="0"/>
                </a:lnTo>
                <a:lnTo>
                  <a:pt x="1076438" y="879988"/>
                </a:lnTo>
                <a:lnTo>
                  <a:pt x="0" y="879988"/>
                </a:lnTo>
                <a:lnTo>
                  <a:pt x="0" y="0"/>
                </a:lnTo>
                <a:close/>
              </a:path>
            </a:pathLst>
          </a:custGeom>
          <a:blipFill rotWithShape="1">
            <a:blip r:embed="rId7">
              <a:alphaModFix/>
            </a:blip>
            <a:stretch>
              <a:fillRect b="0" l="0" r="0" t="0"/>
            </a:stretch>
          </a:blipFill>
          <a:ln>
            <a:noFill/>
          </a:ln>
        </p:spPr>
      </p:sp>
      <p:sp>
        <p:nvSpPr>
          <p:cNvPr id="400" name="Google Shape;400;p26"/>
          <p:cNvSpPr/>
          <p:nvPr/>
        </p:nvSpPr>
        <p:spPr>
          <a:xfrm>
            <a:off x="17259300" y="7995490"/>
            <a:ext cx="1344298" cy="1208748"/>
          </a:xfrm>
          <a:custGeom>
            <a:rect b="b" l="l" r="r" t="t"/>
            <a:pathLst>
              <a:path extrusionOk="0" h="1208748" w="1344298">
                <a:moveTo>
                  <a:pt x="0" y="0"/>
                </a:moveTo>
                <a:lnTo>
                  <a:pt x="1344298" y="0"/>
                </a:lnTo>
                <a:lnTo>
                  <a:pt x="1344298" y="1208748"/>
                </a:lnTo>
                <a:lnTo>
                  <a:pt x="0" y="1208748"/>
                </a:lnTo>
                <a:lnTo>
                  <a:pt x="0" y="0"/>
                </a:lnTo>
                <a:close/>
              </a:path>
            </a:pathLst>
          </a:custGeom>
          <a:blipFill rotWithShape="1">
            <a:blip r:embed="rId9">
              <a:alphaModFix/>
            </a:blip>
            <a:stretch>
              <a:fillRect b="0" l="0" r="0" t="0"/>
            </a:stretch>
          </a:blipFill>
          <a:ln>
            <a:noFill/>
          </a:ln>
        </p:spPr>
      </p:sp>
      <p:sp>
        <p:nvSpPr>
          <p:cNvPr id="401" name="Google Shape;401;p26"/>
          <p:cNvSpPr/>
          <p:nvPr/>
        </p:nvSpPr>
        <p:spPr>
          <a:xfrm>
            <a:off x="11338668" y="6933993"/>
            <a:ext cx="3420685" cy="2924686"/>
          </a:xfrm>
          <a:custGeom>
            <a:rect b="b" l="l" r="r" t="t"/>
            <a:pathLst>
              <a:path extrusionOk="0" h="2924686" w="3420685">
                <a:moveTo>
                  <a:pt x="0" y="0"/>
                </a:moveTo>
                <a:lnTo>
                  <a:pt x="3420685" y="0"/>
                </a:lnTo>
                <a:lnTo>
                  <a:pt x="3420685" y="2924686"/>
                </a:lnTo>
                <a:lnTo>
                  <a:pt x="0" y="2924686"/>
                </a:lnTo>
                <a:lnTo>
                  <a:pt x="0" y="0"/>
                </a:lnTo>
                <a:close/>
              </a:path>
            </a:pathLst>
          </a:custGeom>
          <a:blipFill rotWithShape="1">
            <a:blip r:embed="rId10">
              <a:alphaModFix/>
            </a:blip>
            <a:stretch>
              <a:fillRect b="0" l="0" r="0" t="0"/>
            </a:stretch>
          </a:blipFill>
          <a:ln>
            <a:noFill/>
          </a:ln>
        </p:spPr>
      </p:sp>
      <p:sp>
        <p:nvSpPr>
          <p:cNvPr id="402" name="Google Shape;402;p26"/>
          <p:cNvSpPr/>
          <p:nvPr/>
        </p:nvSpPr>
        <p:spPr>
          <a:xfrm>
            <a:off x="4000663" y="1199215"/>
            <a:ext cx="979299" cy="937679"/>
          </a:xfrm>
          <a:custGeom>
            <a:rect b="b" l="l" r="r" t="t"/>
            <a:pathLst>
              <a:path extrusionOk="0" h="937679" w="979299">
                <a:moveTo>
                  <a:pt x="0" y="0"/>
                </a:moveTo>
                <a:lnTo>
                  <a:pt x="979300" y="0"/>
                </a:lnTo>
                <a:lnTo>
                  <a:pt x="979300" y="937680"/>
                </a:lnTo>
                <a:lnTo>
                  <a:pt x="0" y="93768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408" name="Google Shape;408;p27"/>
          <p:cNvSpPr txBox="1"/>
          <p:nvPr/>
        </p:nvSpPr>
        <p:spPr>
          <a:xfrm>
            <a:off x="4284147" y="2043603"/>
            <a:ext cx="9719700" cy="3324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9000">
                <a:solidFill>
                  <a:srgbClr val="20446B"/>
                </a:solidFill>
                <a:latin typeface="Sen"/>
                <a:ea typeface="Sen"/>
                <a:cs typeface="Sen"/>
                <a:sym typeface="Sen"/>
              </a:rPr>
              <a:t>Write an original statement or inspiring quote</a:t>
            </a:r>
            <a:endParaRPr/>
          </a:p>
        </p:txBody>
      </p:sp>
      <p:sp>
        <p:nvSpPr>
          <p:cNvPr id="409" name="Google Shape;409;p27"/>
          <p:cNvSpPr txBox="1"/>
          <p:nvPr/>
        </p:nvSpPr>
        <p:spPr>
          <a:xfrm>
            <a:off x="2741618" y="5907036"/>
            <a:ext cx="12804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000000"/>
                </a:solidFill>
                <a:latin typeface="Arial"/>
                <a:ea typeface="Arial"/>
                <a:cs typeface="Arial"/>
                <a:sym typeface="Arial"/>
              </a:rPr>
              <a:t>— Include a credit, citation, or supporting message</a:t>
            </a:r>
            <a:endParaRPr/>
          </a:p>
        </p:txBody>
      </p:sp>
      <p:grpSp>
        <p:nvGrpSpPr>
          <p:cNvPr id="410" name="Google Shape;410;p27"/>
          <p:cNvGrpSpPr/>
          <p:nvPr/>
        </p:nvGrpSpPr>
        <p:grpSpPr>
          <a:xfrm>
            <a:off x="17259300" y="-180826"/>
            <a:ext cx="3086104" cy="10467826"/>
            <a:chOff x="0" y="-47625"/>
            <a:chExt cx="812800" cy="2756958"/>
          </a:xfrm>
        </p:grpSpPr>
        <p:sp>
          <p:nvSpPr>
            <p:cNvPr id="411" name="Google Shape;411;p27"/>
            <p:cNvSpPr/>
            <p:nvPr/>
          </p:nvSpPr>
          <p:spPr>
            <a:xfrm>
              <a:off x="0" y="0"/>
              <a:ext cx="270933" cy="2709333"/>
            </a:xfrm>
            <a:custGeom>
              <a:rect b="b" l="l" r="r" t="t"/>
              <a:pathLst>
                <a:path extrusionOk="0" h="2709333" w="270933">
                  <a:moveTo>
                    <a:pt x="0" y="0"/>
                  </a:moveTo>
                  <a:lnTo>
                    <a:pt x="270933" y="0"/>
                  </a:lnTo>
                  <a:lnTo>
                    <a:pt x="270933" y="2709333"/>
                  </a:lnTo>
                  <a:lnTo>
                    <a:pt x="0" y="2709333"/>
                  </a:lnTo>
                  <a:lnTo>
                    <a:pt x="0" y="0"/>
                  </a:lnTo>
                </a:path>
              </a:pathLst>
            </a:custGeom>
            <a:solidFill>
              <a:srgbClr val="F1D2BC"/>
            </a:solidFill>
            <a:ln>
              <a:noFill/>
            </a:ln>
          </p:spPr>
        </p:sp>
        <p:sp>
          <p:nvSpPr>
            <p:cNvPr id="412" name="Google Shape;412;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3" name="Google Shape;413;p27"/>
          <p:cNvSpPr/>
          <p:nvPr/>
        </p:nvSpPr>
        <p:spPr>
          <a:xfrm>
            <a:off x="15546382" y="847726"/>
            <a:ext cx="1213945" cy="4114800"/>
          </a:xfrm>
          <a:custGeom>
            <a:rect b="b" l="l" r="r" t="t"/>
            <a:pathLst>
              <a:path extrusionOk="0" h="4114800" w="1213945">
                <a:moveTo>
                  <a:pt x="0" y="0"/>
                </a:moveTo>
                <a:lnTo>
                  <a:pt x="1213945" y="0"/>
                </a:lnTo>
                <a:lnTo>
                  <a:pt x="1213945" y="4114800"/>
                </a:lnTo>
                <a:lnTo>
                  <a:pt x="0" y="4114800"/>
                </a:lnTo>
                <a:lnTo>
                  <a:pt x="0" y="0"/>
                </a:lnTo>
                <a:close/>
              </a:path>
            </a:pathLst>
          </a:custGeom>
          <a:blipFill rotWithShape="1">
            <a:blip r:embed="rId4">
              <a:alphaModFix/>
            </a:blip>
            <a:stretch>
              <a:fillRect b="0" l="0" r="0" t="0"/>
            </a:stretch>
          </a:blipFill>
          <a:ln>
            <a:noFill/>
          </a:ln>
        </p:spPr>
      </p:sp>
      <p:sp>
        <p:nvSpPr>
          <p:cNvPr id="414" name="Google Shape;414;p27"/>
          <p:cNvSpPr/>
          <p:nvPr/>
        </p:nvSpPr>
        <p:spPr>
          <a:xfrm>
            <a:off x="10458450" y="8778245"/>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7"/>
          <p:cNvSpPr/>
          <p:nvPr/>
        </p:nvSpPr>
        <p:spPr>
          <a:xfrm>
            <a:off x="-915982" y="8778245"/>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416" name="Google Shape;416;p27"/>
          <p:cNvSpPr/>
          <p:nvPr/>
        </p:nvSpPr>
        <p:spPr>
          <a:xfrm>
            <a:off x="4452079" y="8778245"/>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grpSp>
        <p:nvGrpSpPr>
          <p:cNvPr id="417" name="Google Shape;417;p27"/>
          <p:cNvGrpSpPr/>
          <p:nvPr/>
        </p:nvGrpSpPr>
        <p:grpSpPr>
          <a:xfrm>
            <a:off x="0" y="-180826"/>
            <a:ext cx="3086104" cy="10467826"/>
            <a:chOff x="0" y="-47625"/>
            <a:chExt cx="812800" cy="2756958"/>
          </a:xfrm>
        </p:grpSpPr>
        <p:sp>
          <p:nvSpPr>
            <p:cNvPr id="418" name="Google Shape;418;p27"/>
            <p:cNvSpPr/>
            <p:nvPr/>
          </p:nvSpPr>
          <p:spPr>
            <a:xfrm>
              <a:off x="0" y="0"/>
              <a:ext cx="270933" cy="2709333"/>
            </a:xfrm>
            <a:custGeom>
              <a:rect b="b" l="l" r="r" t="t"/>
              <a:pathLst>
                <a:path extrusionOk="0" h="2709333" w="270933">
                  <a:moveTo>
                    <a:pt x="0" y="0"/>
                  </a:moveTo>
                  <a:lnTo>
                    <a:pt x="270933" y="0"/>
                  </a:lnTo>
                  <a:lnTo>
                    <a:pt x="270933" y="2709333"/>
                  </a:lnTo>
                  <a:lnTo>
                    <a:pt x="0" y="2709333"/>
                  </a:lnTo>
                  <a:lnTo>
                    <a:pt x="0" y="0"/>
                  </a:lnTo>
                </a:path>
              </a:pathLst>
            </a:custGeom>
            <a:solidFill>
              <a:srgbClr val="F1D2BC"/>
            </a:solidFill>
            <a:ln>
              <a:noFill/>
            </a:ln>
          </p:spPr>
        </p:sp>
        <p:sp>
          <p:nvSpPr>
            <p:cNvPr id="419" name="Google Shape;419;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0" name="Google Shape;420;p27"/>
          <p:cNvSpPr/>
          <p:nvPr/>
        </p:nvSpPr>
        <p:spPr>
          <a:xfrm>
            <a:off x="674167" y="6499855"/>
            <a:ext cx="3005385" cy="3372101"/>
          </a:xfrm>
          <a:custGeom>
            <a:rect b="b" l="l" r="r" t="t"/>
            <a:pathLst>
              <a:path extrusionOk="0" h="3372101" w="3005385">
                <a:moveTo>
                  <a:pt x="0" y="0"/>
                </a:moveTo>
                <a:lnTo>
                  <a:pt x="3005385" y="0"/>
                </a:lnTo>
                <a:lnTo>
                  <a:pt x="3005385" y="3372102"/>
                </a:lnTo>
                <a:lnTo>
                  <a:pt x="0" y="3372102"/>
                </a:lnTo>
                <a:lnTo>
                  <a:pt x="0" y="0"/>
                </a:lnTo>
                <a:close/>
              </a:path>
            </a:pathLst>
          </a:custGeom>
          <a:blipFill rotWithShape="1">
            <a:blip r:embed="rId6">
              <a:alphaModFix/>
            </a:blip>
            <a:stretch>
              <a:fillRect b="0" l="0" r="0" t="0"/>
            </a:stretch>
          </a:blipFill>
          <a:ln>
            <a:noFill/>
          </a:ln>
        </p:spPr>
      </p:sp>
      <p:sp>
        <p:nvSpPr>
          <p:cNvPr id="421" name="Google Shape;421;p27"/>
          <p:cNvSpPr/>
          <p:nvPr/>
        </p:nvSpPr>
        <p:spPr>
          <a:xfrm>
            <a:off x="191925" y="0"/>
            <a:ext cx="1269782" cy="2905126"/>
          </a:xfrm>
          <a:custGeom>
            <a:rect b="b" l="l" r="r" t="t"/>
            <a:pathLst>
              <a:path extrusionOk="0" h="2905126" w="1269782">
                <a:moveTo>
                  <a:pt x="0" y="0"/>
                </a:moveTo>
                <a:lnTo>
                  <a:pt x="1269782" y="0"/>
                </a:lnTo>
                <a:lnTo>
                  <a:pt x="1269782" y="2905126"/>
                </a:lnTo>
                <a:lnTo>
                  <a:pt x="0" y="2905126"/>
                </a:lnTo>
                <a:lnTo>
                  <a:pt x="0" y="0"/>
                </a:lnTo>
                <a:close/>
              </a:path>
            </a:pathLst>
          </a:custGeom>
          <a:blipFill rotWithShape="1">
            <a:blip r:embed="rId7">
              <a:alphaModFix/>
            </a:blip>
            <a:stretch>
              <a:fillRect b="0" l="0" r="0" t="0"/>
            </a:stretch>
          </a:blipFill>
          <a:ln>
            <a:noFill/>
          </a:ln>
        </p:spPr>
      </p:sp>
      <p:sp>
        <p:nvSpPr>
          <p:cNvPr id="422" name="Google Shape;422;p27"/>
          <p:cNvSpPr/>
          <p:nvPr/>
        </p:nvSpPr>
        <p:spPr>
          <a:xfrm>
            <a:off x="1955946" y="1028700"/>
            <a:ext cx="1269782" cy="2905126"/>
          </a:xfrm>
          <a:custGeom>
            <a:rect b="b" l="l" r="r" t="t"/>
            <a:pathLst>
              <a:path extrusionOk="0" h="2905126" w="1269782">
                <a:moveTo>
                  <a:pt x="0" y="0"/>
                </a:moveTo>
                <a:lnTo>
                  <a:pt x="1269782" y="0"/>
                </a:lnTo>
                <a:lnTo>
                  <a:pt x="1269782" y="2905126"/>
                </a:lnTo>
                <a:lnTo>
                  <a:pt x="0" y="2905126"/>
                </a:lnTo>
                <a:lnTo>
                  <a:pt x="0" y="0"/>
                </a:lnTo>
                <a:close/>
              </a:path>
            </a:pathLst>
          </a:custGeom>
          <a:blipFill rotWithShape="1">
            <a:blip r:embed="rId7">
              <a:alphaModFix/>
            </a:blip>
            <a:stretch>
              <a:fillRect b="0" l="0" r="0" t="0"/>
            </a:stretch>
          </a:blipFill>
          <a:ln>
            <a:noFill/>
          </a:ln>
        </p:spPr>
      </p:sp>
      <p:sp>
        <p:nvSpPr>
          <p:cNvPr id="423" name="Google Shape;423;p27"/>
          <p:cNvSpPr/>
          <p:nvPr/>
        </p:nvSpPr>
        <p:spPr>
          <a:xfrm>
            <a:off x="4480341" y="8581896"/>
            <a:ext cx="1918877" cy="1352808"/>
          </a:xfrm>
          <a:custGeom>
            <a:rect b="b" l="l" r="r" t="t"/>
            <a:pathLst>
              <a:path extrusionOk="0" h="1352808" w="1918877">
                <a:moveTo>
                  <a:pt x="0" y="0"/>
                </a:moveTo>
                <a:lnTo>
                  <a:pt x="1918877" y="0"/>
                </a:lnTo>
                <a:lnTo>
                  <a:pt x="1918877" y="1352808"/>
                </a:lnTo>
                <a:lnTo>
                  <a:pt x="0" y="1352808"/>
                </a:lnTo>
                <a:lnTo>
                  <a:pt x="0" y="0"/>
                </a:lnTo>
                <a:close/>
              </a:path>
            </a:pathLst>
          </a:custGeom>
          <a:blipFill rotWithShape="1">
            <a:blip r:embed="rId8">
              <a:alphaModFix/>
            </a:blip>
            <a:stretch>
              <a:fillRect b="0" l="0" r="0" t="0"/>
            </a:stretch>
          </a:blipFill>
          <a:ln>
            <a:noFill/>
          </a:ln>
        </p:spPr>
      </p:sp>
      <p:sp>
        <p:nvSpPr>
          <p:cNvPr id="424" name="Google Shape;424;p27"/>
          <p:cNvSpPr/>
          <p:nvPr/>
        </p:nvSpPr>
        <p:spPr>
          <a:xfrm rot="3617402">
            <a:off x="6409063" y="8817883"/>
            <a:ext cx="1319875" cy="1334893"/>
          </a:xfrm>
          <a:custGeom>
            <a:rect b="b" l="l" r="r" t="t"/>
            <a:pathLst>
              <a:path extrusionOk="0" h="1334893" w="1319875">
                <a:moveTo>
                  <a:pt x="0" y="0"/>
                </a:moveTo>
                <a:lnTo>
                  <a:pt x="1319876" y="0"/>
                </a:lnTo>
                <a:lnTo>
                  <a:pt x="1319876" y="1334893"/>
                </a:lnTo>
                <a:lnTo>
                  <a:pt x="0" y="1334893"/>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430" name="Google Shape;430;p28"/>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4">
              <a:alphaModFix/>
            </a:blip>
            <a:stretch>
              <a:fillRect b="0" l="0" r="0" t="0"/>
            </a:stretch>
          </a:blipFill>
          <a:ln>
            <a:noFill/>
          </a:ln>
        </p:spPr>
      </p:sp>
      <p:sp>
        <p:nvSpPr>
          <p:cNvPr id="431" name="Google Shape;431;p28"/>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432" name="Google Shape;432;p28"/>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33" name="Google Shape;433;p28"/>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sp>
      <p:sp>
        <p:nvSpPr>
          <p:cNvPr id="434" name="Google Shape;434;p28"/>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435" name="Google Shape;435;p28"/>
          <p:cNvSpPr/>
          <p:nvPr/>
        </p:nvSpPr>
        <p:spPr>
          <a:xfrm>
            <a:off x="8907244" y="155652"/>
            <a:ext cx="9159002" cy="9830136"/>
          </a:xfrm>
          <a:custGeom>
            <a:rect b="b" l="l" r="r" t="t"/>
            <a:pathLst>
              <a:path extrusionOk="0" h="9830136" w="9159002">
                <a:moveTo>
                  <a:pt x="0" y="0"/>
                </a:moveTo>
                <a:lnTo>
                  <a:pt x="9159002" y="0"/>
                </a:lnTo>
                <a:lnTo>
                  <a:pt x="9159002" y="9830136"/>
                </a:lnTo>
                <a:lnTo>
                  <a:pt x="0" y="9830136"/>
                </a:lnTo>
                <a:lnTo>
                  <a:pt x="0" y="0"/>
                </a:lnTo>
                <a:close/>
              </a:path>
            </a:pathLst>
          </a:custGeom>
          <a:blipFill rotWithShape="1">
            <a:blip r:embed="rId9">
              <a:alphaModFix/>
            </a:blip>
            <a:stretch>
              <a:fillRect b="0" l="0" r="0" t="0"/>
            </a:stretch>
          </a:blipFill>
          <a:ln>
            <a:noFill/>
          </a:ln>
        </p:spPr>
      </p:sp>
      <p:sp>
        <p:nvSpPr>
          <p:cNvPr id="436" name="Google Shape;436;p28"/>
          <p:cNvSpPr/>
          <p:nvPr/>
        </p:nvSpPr>
        <p:spPr>
          <a:xfrm>
            <a:off x="12139696" y="6206205"/>
            <a:ext cx="1635138" cy="1367384"/>
          </a:xfrm>
          <a:custGeom>
            <a:rect b="b" l="l" r="r" t="t"/>
            <a:pathLst>
              <a:path extrusionOk="0" h="1367384" w="1635138">
                <a:moveTo>
                  <a:pt x="0" y="0"/>
                </a:moveTo>
                <a:lnTo>
                  <a:pt x="1635138" y="0"/>
                </a:lnTo>
                <a:lnTo>
                  <a:pt x="1635138" y="1367384"/>
                </a:lnTo>
                <a:lnTo>
                  <a:pt x="0" y="136738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8"/>
          <p:cNvSpPr txBox="1"/>
          <p:nvPr/>
        </p:nvSpPr>
        <p:spPr>
          <a:xfrm>
            <a:off x="2058835" y="3905034"/>
            <a:ext cx="5801458"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 Anywhere St., Any City,ST 12345</a:t>
            </a:r>
            <a:endParaRPr/>
          </a:p>
        </p:txBody>
      </p:sp>
      <p:sp>
        <p:nvSpPr>
          <p:cNvPr id="438" name="Google Shape;438;p28"/>
          <p:cNvSpPr txBox="1"/>
          <p:nvPr/>
        </p:nvSpPr>
        <p:spPr>
          <a:xfrm>
            <a:off x="2058835" y="4830657"/>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123-456-7890</a:t>
            </a:r>
            <a:endParaRPr/>
          </a:p>
        </p:txBody>
      </p:sp>
      <p:sp>
        <p:nvSpPr>
          <p:cNvPr id="439" name="Google Shape;439;p28"/>
          <p:cNvSpPr txBox="1"/>
          <p:nvPr/>
        </p:nvSpPr>
        <p:spPr>
          <a:xfrm>
            <a:off x="2058835" y="5719216"/>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hello@reallygreatsite.com</a:t>
            </a:r>
            <a:endParaRPr/>
          </a:p>
        </p:txBody>
      </p:sp>
      <p:sp>
        <p:nvSpPr>
          <p:cNvPr id="440" name="Google Shape;440;p28"/>
          <p:cNvSpPr txBox="1"/>
          <p:nvPr/>
        </p:nvSpPr>
        <p:spPr>
          <a:xfrm>
            <a:off x="2058835" y="7500862"/>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reallygreatsite.com</a:t>
            </a:r>
            <a:endParaRPr/>
          </a:p>
        </p:txBody>
      </p:sp>
      <p:sp>
        <p:nvSpPr>
          <p:cNvPr id="441" name="Google Shape;441;p28"/>
          <p:cNvSpPr txBox="1"/>
          <p:nvPr/>
        </p:nvSpPr>
        <p:spPr>
          <a:xfrm>
            <a:off x="2102933" y="6457590"/>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a:t>
            </a:r>
            <a:endParaRPr/>
          </a:p>
        </p:txBody>
      </p:sp>
      <p:sp>
        <p:nvSpPr>
          <p:cNvPr id="442" name="Google Shape;442;p28"/>
          <p:cNvSpPr txBox="1"/>
          <p:nvPr/>
        </p:nvSpPr>
        <p:spPr>
          <a:xfrm>
            <a:off x="1340964" y="1050165"/>
            <a:ext cx="6328696" cy="1619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20446B"/>
                </a:solidFill>
                <a:latin typeface="Sen"/>
                <a:ea typeface="Sen"/>
                <a:cs typeface="Sen"/>
                <a:sym typeface="Sen"/>
              </a:rPr>
              <a:t>Contact Us</a:t>
            </a:r>
            <a:endParaRPr/>
          </a:p>
        </p:txBody>
      </p:sp>
      <p:cxnSp>
        <p:nvCxnSpPr>
          <p:cNvPr id="443" name="Google Shape;443;p28"/>
          <p:cNvCxnSpPr/>
          <p:nvPr/>
        </p:nvCxnSpPr>
        <p:spPr>
          <a:xfrm>
            <a:off x="12515946" y="3430641"/>
            <a:ext cx="0" cy="2473836"/>
          </a:xfrm>
          <a:prstGeom prst="straightConnector1">
            <a:avLst/>
          </a:prstGeom>
          <a:noFill/>
          <a:ln cap="flat" cmpd="sng" w="38100">
            <a:solidFill>
              <a:srgbClr val="000000"/>
            </a:solidFill>
            <a:prstDash val="dot"/>
            <a:round/>
            <a:headEnd len="sm" w="sm" type="none"/>
            <a:tailEnd len="sm" w="sm" type="none"/>
          </a:ln>
        </p:spPr>
      </p:cxnSp>
      <p:grpSp>
        <p:nvGrpSpPr>
          <p:cNvPr id="444" name="Google Shape;444;p28"/>
          <p:cNvGrpSpPr/>
          <p:nvPr/>
        </p:nvGrpSpPr>
        <p:grpSpPr>
          <a:xfrm>
            <a:off x="11364171" y="1193134"/>
            <a:ext cx="2265449" cy="1891236"/>
            <a:chOff x="0" y="-139575"/>
            <a:chExt cx="3020599" cy="2521648"/>
          </a:xfrm>
        </p:grpSpPr>
        <p:grpSp>
          <p:nvGrpSpPr>
            <p:cNvPr id="445" name="Google Shape;445;p28"/>
            <p:cNvGrpSpPr/>
            <p:nvPr/>
          </p:nvGrpSpPr>
          <p:grpSpPr>
            <a:xfrm>
              <a:off x="0" y="-139575"/>
              <a:ext cx="3020599" cy="2521648"/>
              <a:chOff x="0" y="-47625"/>
              <a:chExt cx="1030675" cy="860425"/>
            </a:xfrm>
          </p:grpSpPr>
          <p:sp>
            <p:nvSpPr>
              <p:cNvPr id="446" name="Google Shape;446;p28"/>
              <p:cNvSpPr/>
              <p:nvPr/>
            </p:nvSpPr>
            <p:spPr>
              <a:xfrm>
                <a:off x="0" y="0"/>
                <a:ext cx="1030675" cy="812800"/>
              </a:xfrm>
              <a:custGeom>
                <a:rect b="b" l="l" r="r" t="t"/>
                <a:pathLst>
                  <a:path extrusionOk="0" h="812800" w="1030675">
                    <a:moveTo>
                      <a:pt x="0" y="0"/>
                    </a:moveTo>
                    <a:lnTo>
                      <a:pt x="1030675" y="0"/>
                    </a:lnTo>
                    <a:lnTo>
                      <a:pt x="1030675" y="812800"/>
                    </a:lnTo>
                    <a:lnTo>
                      <a:pt x="0" y="812800"/>
                    </a:lnTo>
                    <a:lnTo>
                      <a:pt x="0" y="0"/>
                    </a:lnTo>
                  </a:path>
                </a:pathLst>
              </a:custGeom>
              <a:solidFill>
                <a:srgbClr val="20446B"/>
              </a:solidFill>
              <a:ln>
                <a:noFill/>
              </a:ln>
            </p:spPr>
          </p:sp>
          <p:sp>
            <p:nvSpPr>
              <p:cNvPr id="447" name="Google Shape;447;p28"/>
              <p:cNvSpPr txBox="1"/>
              <p:nvPr/>
            </p:nvSpPr>
            <p:spPr>
              <a:xfrm>
                <a:off x="0" y="-47625"/>
                <a:ext cx="812800" cy="860425"/>
              </a:xfrm>
              <a:prstGeom prst="rect">
                <a:avLst/>
              </a:prstGeom>
              <a:noFill/>
              <a:ln>
                <a:noFill/>
              </a:ln>
            </p:spPr>
            <p:txBody>
              <a:bodyPr anchorCtr="0" anchor="ctr" bIns="32700" lIns="32700" spcFirstLastPara="1" rIns="32700" wrap="square" tIns="327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28"/>
            <p:cNvSpPr/>
            <p:nvPr/>
          </p:nvSpPr>
          <p:spPr>
            <a:xfrm>
              <a:off x="582321" y="201912"/>
              <a:ext cx="1855957" cy="1978249"/>
            </a:xfrm>
            <a:custGeom>
              <a:rect b="b" l="l" r="r" t="t"/>
              <a:pathLst>
                <a:path extrusionOk="0" h="1978249" w="1855957">
                  <a:moveTo>
                    <a:pt x="0" y="0"/>
                  </a:moveTo>
                  <a:lnTo>
                    <a:pt x="1855957" y="0"/>
                  </a:lnTo>
                  <a:lnTo>
                    <a:pt x="1855957" y="1978249"/>
                  </a:lnTo>
                  <a:lnTo>
                    <a:pt x="0" y="1978249"/>
                  </a:lnTo>
                  <a:lnTo>
                    <a:pt x="0" y="0"/>
                  </a:lnTo>
                  <a:close/>
                </a:path>
              </a:pathLst>
            </a:custGeom>
            <a:blipFill rotWithShape="1">
              <a:blip r:embed="rId11">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454" name="Google Shape;454;p29"/>
          <p:cNvSpPr txBox="1"/>
          <p:nvPr/>
        </p:nvSpPr>
        <p:spPr>
          <a:xfrm>
            <a:off x="578965" y="3211786"/>
            <a:ext cx="5545800" cy="2432685"/>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lang="en-US" sz="9000">
                <a:solidFill>
                  <a:srgbClr val="20446B"/>
                </a:solidFill>
                <a:latin typeface="Sen"/>
                <a:ea typeface="Sen"/>
                <a:cs typeface="Sen"/>
                <a:sym typeface="Sen"/>
              </a:rPr>
              <a:t>Thank you!</a:t>
            </a:r>
            <a:endParaRPr/>
          </a:p>
        </p:txBody>
      </p:sp>
      <p:sp>
        <p:nvSpPr>
          <p:cNvPr id="455" name="Google Shape;455;p29"/>
          <p:cNvSpPr txBox="1"/>
          <p:nvPr/>
        </p:nvSpPr>
        <p:spPr>
          <a:xfrm>
            <a:off x="13245817" y="3464516"/>
            <a:ext cx="4013483" cy="180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Write a closing statement or call-to-action here.</a:t>
            </a:r>
            <a:endParaRPr/>
          </a:p>
        </p:txBody>
      </p:sp>
      <p:sp>
        <p:nvSpPr>
          <p:cNvPr id="456" name="Google Shape;456;p29"/>
          <p:cNvSpPr/>
          <p:nvPr/>
        </p:nvSpPr>
        <p:spPr>
          <a:xfrm>
            <a:off x="5477222" y="898633"/>
            <a:ext cx="7529710" cy="7068515"/>
          </a:xfrm>
          <a:custGeom>
            <a:rect b="b" l="l" r="r" t="t"/>
            <a:pathLst>
              <a:path extrusionOk="0" h="7068515" w="7529710">
                <a:moveTo>
                  <a:pt x="0" y="0"/>
                </a:moveTo>
                <a:lnTo>
                  <a:pt x="7529710" y="0"/>
                </a:lnTo>
                <a:lnTo>
                  <a:pt x="7529710" y="7068516"/>
                </a:lnTo>
                <a:lnTo>
                  <a:pt x="0" y="7068516"/>
                </a:lnTo>
                <a:lnTo>
                  <a:pt x="0" y="0"/>
                </a:lnTo>
                <a:close/>
              </a:path>
            </a:pathLst>
          </a:custGeom>
          <a:blipFill rotWithShape="1">
            <a:blip r:embed="rId4">
              <a:alphaModFix/>
            </a:blip>
            <a:stretch>
              <a:fillRect b="0" l="0" r="0" t="0"/>
            </a:stretch>
          </a:blipFill>
          <a:ln>
            <a:noFill/>
          </a:ln>
        </p:spPr>
      </p:sp>
      <p:sp>
        <p:nvSpPr>
          <p:cNvPr id="457" name="Google Shape;457;p29"/>
          <p:cNvSpPr/>
          <p:nvPr/>
        </p:nvSpPr>
        <p:spPr>
          <a:xfrm rot="-1308565">
            <a:off x="12290617" y="1999291"/>
            <a:ext cx="1429320" cy="1382543"/>
          </a:xfrm>
          <a:custGeom>
            <a:rect b="b" l="l" r="r" t="t"/>
            <a:pathLst>
              <a:path extrusionOk="0" h="1382543" w="1429320">
                <a:moveTo>
                  <a:pt x="0" y="0"/>
                </a:moveTo>
                <a:lnTo>
                  <a:pt x="1429321" y="0"/>
                </a:lnTo>
                <a:lnTo>
                  <a:pt x="1429321" y="1382542"/>
                </a:lnTo>
                <a:lnTo>
                  <a:pt x="0" y="1382542"/>
                </a:lnTo>
                <a:lnTo>
                  <a:pt x="0" y="0"/>
                </a:lnTo>
                <a:close/>
              </a:path>
            </a:pathLst>
          </a:custGeom>
          <a:blipFill rotWithShape="1">
            <a:blip r:embed="rId5">
              <a:alphaModFix/>
            </a:blip>
            <a:stretch>
              <a:fillRect b="0" l="0" r="0" t="0"/>
            </a:stretch>
          </a:blipFill>
          <a:ln>
            <a:noFill/>
          </a:ln>
        </p:spPr>
      </p:sp>
      <p:sp>
        <p:nvSpPr>
          <p:cNvPr id="458" name="Google Shape;458;p29"/>
          <p:cNvSpPr/>
          <p:nvPr/>
        </p:nvSpPr>
        <p:spPr>
          <a:xfrm>
            <a:off x="13005277" y="9258300"/>
            <a:ext cx="5722104" cy="1359000"/>
          </a:xfrm>
          <a:custGeom>
            <a:rect b="b" l="l" r="r" t="t"/>
            <a:pathLst>
              <a:path extrusionOk="0" h="1359000" w="5722104">
                <a:moveTo>
                  <a:pt x="0" y="0"/>
                </a:moveTo>
                <a:lnTo>
                  <a:pt x="5722105" y="0"/>
                </a:lnTo>
                <a:lnTo>
                  <a:pt x="5722105" y="1359000"/>
                </a:lnTo>
                <a:lnTo>
                  <a:pt x="0" y="1359000"/>
                </a:lnTo>
                <a:lnTo>
                  <a:pt x="0" y="0"/>
                </a:lnTo>
                <a:close/>
              </a:path>
            </a:pathLst>
          </a:custGeom>
          <a:blipFill rotWithShape="1">
            <a:blip r:embed="rId6">
              <a:alphaModFix/>
            </a:blip>
            <a:stretch>
              <a:fillRect b="0" l="0" r="0" t="0"/>
            </a:stretch>
          </a:blipFill>
          <a:ln>
            <a:noFill/>
          </a:ln>
        </p:spPr>
      </p:sp>
      <p:sp>
        <p:nvSpPr>
          <p:cNvPr id="459" name="Google Shape;459;p29"/>
          <p:cNvSpPr/>
          <p:nvPr/>
        </p:nvSpPr>
        <p:spPr>
          <a:xfrm>
            <a:off x="8555989" y="9607500"/>
            <a:ext cx="5722104" cy="1359000"/>
          </a:xfrm>
          <a:custGeom>
            <a:rect b="b" l="l" r="r" t="t"/>
            <a:pathLst>
              <a:path extrusionOk="0" h="1359000" w="5722104">
                <a:moveTo>
                  <a:pt x="0" y="0"/>
                </a:moveTo>
                <a:lnTo>
                  <a:pt x="5722105" y="0"/>
                </a:lnTo>
                <a:lnTo>
                  <a:pt x="5722105" y="1359000"/>
                </a:lnTo>
                <a:lnTo>
                  <a:pt x="0" y="1359000"/>
                </a:lnTo>
                <a:lnTo>
                  <a:pt x="0" y="0"/>
                </a:lnTo>
                <a:close/>
              </a:path>
            </a:pathLst>
          </a:custGeom>
          <a:blipFill rotWithShape="1">
            <a:blip r:embed="rId6">
              <a:alphaModFix/>
            </a:blip>
            <a:stretch>
              <a:fillRect b="0" l="0" r="0" t="0"/>
            </a:stretch>
          </a:blipFill>
          <a:ln>
            <a:noFill/>
          </a:ln>
        </p:spPr>
      </p:sp>
      <p:sp>
        <p:nvSpPr>
          <p:cNvPr id="460" name="Google Shape;460;p29"/>
          <p:cNvSpPr/>
          <p:nvPr/>
        </p:nvSpPr>
        <p:spPr>
          <a:xfrm>
            <a:off x="-310129" y="9258300"/>
            <a:ext cx="5722104" cy="1359000"/>
          </a:xfrm>
          <a:custGeom>
            <a:rect b="b" l="l" r="r" t="t"/>
            <a:pathLst>
              <a:path extrusionOk="0" h="1359000" w="5722104">
                <a:moveTo>
                  <a:pt x="0" y="0"/>
                </a:moveTo>
                <a:lnTo>
                  <a:pt x="5722105" y="0"/>
                </a:lnTo>
                <a:lnTo>
                  <a:pt x="5722105" y="1359000"/>
                </a:lnTo>
                <a:lnTo>
                  <a:pt x="0" y="1359000"/>
                </a:lnTo>
                <a:lnTo>
                  <a:pt x="0" y="0"/>
                </a:lnTo>
                <a:close/>
              </a:path>
            </a:pathLst>
          </a:custGeom>
          <a:blipFill rotWithShape="1">
            <a:blip r:embed="rId6">
              <a:alphaModFix/>
            </a:blip>
            <a:stretch>
              <a:fillRect b="0" l="0" r="0" t="0"/>
            </a:stretch>
          </a:blipFill>
          <a:ln>
            <a:noFill/>
          </a:ln>
        </p:spPr>
      </p:sp>
      <p:sp>
        <p:nvSpPr>
          <p:cNvPr id="461" name="Google Shape;461;p29"/>
          <p:cNvSpPr/>
          <p:nvPr/>
        </p:nvSpPr>
        <p:spPr>
          <a:xfrm>
            <a:off x="5026049" y="9410700"/>
            <a:ext cx="5722104" cy="1359000"/>
          </a:xfrm>
          <a:custGeom>
            <a:rect b="b" l="l" r="r" t="t"/>
            <a:pathLst>
              <a:path extrusionOk="0" h="1359000" w="5722104">
                <a:moveTo>
                  <a:pt x="0" y="0"/>
                </a:moveTo>
                <a:lnTo>
                  <a:pt x="5722104" y="0"/>
                </a:lnTo>
                <a:lnTo>
                  <a:pt x="5722104" y="1359000"/>
                </a:lnTo>
                <a:lnTo>
                  <a:pt x="0" y="1359000"/>
                </a:lnTo>
                <a:lnTo>
                  <a:pt x="0" y="0"/>
                </a:lnTo>
                <a:close/>
              </a:path>
            </a:pathLst>
          </a:custGeom>
          <a:blipFill rotWithShape="1">
            <a:blip r:embed="rId6">
              <a:alphaModFix/>
            </a:blip>
            <a:stretch>
              <a:fillRect b="0" l="0" r="0" t="0"/>
            </a:stretch>
          </a:blipFill>
          <a:ln>
            <a:noFill/>
          </a:ln>
        </p:spPr>
      </p:sp>
      <p:sp>
        <p:nvSpPr>
          <p:cNvPr id="462" name="Google Shape;462;p29"/>
          <p:cNvSpPr/>
          <p:nvPr/>
        </p:nvSpPr>
        <p:spPr>
          <a:xfrm>
            <a:off x="-47335" y="8397014"/>
            <a:ext cx="1915742" cy="1722571"/>
          </a:xfrm>
          <a:custGeom>
            <a:rect b="b" l="l" r="r" t="t"/>
            <a:pathLst>
              <a:path extrusionOk="0" h="1722571" w="1915742">
                <a:moveTo>
                  <a:pt x="0" y="0"/>
                </a:moveTo>
                <a:lnTo>
                  <a:pt x="1915742" y="0"/>
                </a:lnTo>
                <a:lnTo>
                  <a:pt x="1915742" y="1722572"/>
                </a:lnTo>
                <a:lnTo>
                  <a:pt x="0" y="1722572"/>
                </a:lnTo>
                <a:lnTo>
                  <a:pt x="0" y="0"/>
                </a:lnTo>
                <a:close/>
              </a:path>
            </a:pathLst>
          </a:custGeom>
          <a:blipFill rotWithShape="1">
            <a:blip r:embed="rId7">
              <a:alphaModFix/>
            </a:blip>
            <a:stretch>
              <a:fillRect b="0" l="0" r="0" t="0"/>
            </a:stretch>
          </a:blipFill>
          <a:ln>
            <a:noFill/>
          </a:ln>
        </p:spPr>
      </p:sp>
      <p:sp>
        <p:nvSpPr>
          <p:cNvPr id="463" name="Google Shape;463;p29"/>
          <p:cNvSpPr/>
          <p:nvPr/>
        </p:nvSpPr>
        <p:spPr>
          <a:xfrm>
            <a:off x="910536" y="7412338"/>
            <a:ext cx="2441329" cy="2195162"/>
          </a:xfrm>
          <a:custGeom>
            <a:rect b="b" l="l" r="r" t="t"/>
            <a:pathLst>
              <a:path extrusionOk="0" h="2195162" w="2441329">
                <a:moveTo>
                  <a:pt x="0" y="0"/>
                </a:moveTo>
                <a:lnTo>
                  <a:pt x="2441329" y="0"/>
                </a:lnTo>
                <a:lnTo>
                  <a:pt x="2441329" y="2195162"/>
                </a:lnTo>
                <a:lnTo>
                  <a:pt x="0" y="2195162"/>
                </a:lnTo>
                <a:lnTo>
                  <a:pt x="0" y="0"/>
                </a:lnTo>
                <a:close/>
              </a:path>
            </a:pathLst>
          </a:custGeom>
          <a:blipFill rotWithShape="1">
            <a:blip r:embed="rId7">
              <a:alphaModFix/>
            </a:blip>
            <a:stretch>
              <a:fillRect b="0" l="0" r="0" t="0"/>
            </a:stretch>
          </a:blipFill>
          <a:ln>
            <a:noFill/>
          </a:ln>
        </p:spPr>
      </p:sp>
      <p:sp>
        <p:nvSpPr>
          <p:cNvPr id="464" name="Google Shape;464;p29"/>
          <p:cNvSpPr/>
          <p:nvPr/>
        </p:nvSpPr>
        <p:spPr>
          <a:xfrm>
            <a:off x="3351865" y="8509919"/>
            <a:ext cx="1757495" cy="1580281"/>
          </a:xfrm>
          <a:custGeom>
            <a:rect b="b" l="l" r="r" t="t"/>
            <a:pathLst>
              <a:path extrusionOk="0" h="1580281" w="1757495">
                <a:moveTo>
                  <a:pt x="0" y="0"/>
                </a:moveTo>
                <a:lnTo>
                  <a:pt x="1757495" y="0"/>
                </a:lnTo>
                <a:lnTo>
                  <a:pt x="1757495" y="1580281"/>
                </a:lnTo>
                <a:lnTo>
                  <a:pt x="0" y="1580281"/>
                </a:lnTo>
                <a:lnTo>
                  <a:pt x="0" y="0"/>
                </a:lnTo>
                <a:close/>
              </a:path>
            </a:pathLst>
          </a:custGeom>
          <a:blipFill rotWithShape="1">
            <a:blip r:embed="rId7">
              <a:alphaModFix/>
            </a:blip>
            <a:stretch>
              <a:fillRect b="0" l="0" r="0" t="0"/>
            </a:stretch>
          </a:blipFill>
          <a:ln>
            <a:noFill/>
          </a:ln>
        </p:spPr>
      </p:sp>
      <p:sp>
        <p:nvSpPr>
          <p:cNvPr id="465" name="Google Shape;465;p29"/>
          <p:cNvSpPr/>
          <p:nvPr/>
        </p:nvSpPr>
        <p:spPr>
          <a:xfrm>
            <a:off x="11569215" y="8633310"/>
            <a:ext cx="1620267" cy="1456890"/>
          </a:xfrm>
          <a:custGeom>
            <a:rect b="b" l="l" r="r" t="t"/>
            <a:pathLst>
              <a:path extrusionOk="0" h="1456890" w="1620267">
                <a:moveTo>
                  <a:pt x="0" y="0"/>
                </a:moveTo>
                <a:lnTo>
                  <a:pt x="1620268" y="0"/>
                </a:lnTo>
                <a:lnTo>
                  <a:pt x="1620268" y="1456890"/>
                </a:lnTo>
                <a:lnTo>
                  <a:pt x="0" y="1456890"/>
                </a:lnTo>
                <a:lnTo>
                  <a:pt x="0" y="0"/>
                </a:lnTo>
                <a:close/>
              </a:path>
            </a:pathLst>
          </a:custGeom>
          <a:blipFill rotWithShape="1">
            <a:blip r:embed="rId7">
              <a:alphaModFix/>
            </a:blip>
            <a:stretch>
              <a:fillRect b="0" l="0" r="0" t="0"/>
            </a:stretch>
          </a:blipFill>
          <a:ln>
            <a:noFill/>
          </a:ln>
        </p:spPr>
      </p:sp>
      <p:sp>
        <p:nvSpPr>
          <p:cNvPr id="466" name="Google Shape;466;p29"/>
          <p:cNvSpPr/>
          <p:nvPr/>
        </p:nvSpPr>
        <p:spPr>
          <a:xfrm>
            <a:off x="13006932" y="563883"/>
            <a:ext cx="4354911" cy="1219375"/>
          </a:xfrm>
          <a:custGeom>
            <a:rect b="b" l="l" r="r" t="t"/>
            <a:pathLst>
              <a:path extrusionOk="0" h="1219375" w="4354911">
                <a:moveTo>
                  <a:pt x="0" y="0"/>
                </a:moveTo>
                <a:lnTo>
                  <a:pt x="4354911" y="0"/>
                </a:lnTo>
                <a:lnTo>
                  <a:pt x="4354911" y="1219375"/>
                </a:lnTo>
                <a:lnTo>
                  <a:pt x="0" y="1219375"/>
                </a:lnTo>
                <a:lnTo>
                  <a:pt x="0" y="0"/>
                </a:lnTo>
                <a:close/>
              </a:path>
            </a:pathLst>
          </a:custGeom>
          <a:blipFill rotWithShape="1">
            <a:blip r:embed="rId8">
              <a:alphaModFix/>
            </a:blip>
            <a:stretch>
              <a:fillRect b="0" l="0" r="0" t="0"/>
            </a:stretch>
          </a:blipFill>
          <a:ln>
            <a:noFill/>
          </a:ln>
        </p:spPr>
      </p:sp>
      <p:sp>
        <p:nvSpPr>
          <p:cNvPr id="467" name="Google Shape;467;p29"/>
          <p:cNvSpPr/>
          <p:nvPr/>
        </p:nvSpPr>
        <p:spPr>
          <a:xfrm>
            <a:off x="1657373" y="1783258"/>
            <a:ext cx="3368676" cy="943229"/>
          </a:xfrm>
          <a:custGeom>
            <a:rect b="b" l="l" r="r" t="t"/>
            <a:pathLst>
              <a:path extrusionOk="0" h="943229" w="3368676">
                <a:moveTo>
                  <a:pt x="0" y="0"/>
                </a:moveTo>
                <a:lnTo>
                  <a:pt x="3368676" y="0"/>
                </a:lnTo>
                <a:lnTo>
                  <a:pt x="3368676" y="943229"/>
                </a:lnTo>
                <a:lnTo>
                  <a:pt x="0" y="943229"/>
                </a:lnTo>
                <a:lnTo>
                  <a:pt x="0" y="0"/>
                </a:lnTo>
                <a:close/>
              </a:path>
            </a:pathLst>
          </a:custGeom>
          <a:blipFill rotWithShape="1">
            <a:blip r:embed="rId8">
              <a:alphaModFix/>
            </a:blip>
            <a:stretch>
              <a:fillRect b="0" l="0" r="0" t="0"/>
            </a:stretch>
          </a:blipFill>
          <a:ln>
            <a:noFill/>
          </a:ln>
        </p:spPr>
      </p:sp>
      <p:sp>
        <p:nvSpPr>
          <p:cNvPr id="468" name="Google Shape;468;p29"/>
          <p:cNvSpPr/>
          <p:nvPr/>
        </p:nvSpPr>
        <p:spPr>
          <a:xfrm>
            <a:off x="6863134" y="8899918"/>
            <a:ext cx="1194812" cy="1021565"/>
          </a:xfrm>
          <a:custGeom>
            <a:rect b="b" l="l" r="r" t="t"/>
            <a:pathLst>
              <a:path extrusionOk="0" h="1021565" w="1194812">
                <a:moveTo>
                  <a:pt x="0" y="0"/>
                </a:moveTo>
                <a:lnTo>
                  <a:pt x="1194812" y="0"/>
                </a:lnTo>
                <a:lnTo>
                  <a:pt x="1194812" y="1021564"/>
                </a:lnTo>
                <a:lnTo>
                  <a:pt x="0" y="1021564"/>
                </a:lnTo>
                <a:lnTo>
                  <a:pt x="0" y="0"/>
                </a:lnTo>
                <a:close/>
              </a:path>
            </a:pathLst>
          </a:custGeom>
          <a:blipFill rotWithShape="1">
            <a:blip r:embed="rId9">
              <a:alphaModFix/>
            </a:blip>
            <a:stretch>
              <a:fillRect b="0" l="0" r="0" t="0"/>
            </a:stretch>
          </a:blipFill>
          <a:ln>
            <a:noFill/>
          </a:ln>
        </p:spPr>
      </p:sp>
      <p:sp>
        <p:nvSpPr>
          <p:cNvPr id="469" name="Google Shape;469;p29"/>
          <p:cNvSpPr/>
          <p:nvPr/>
        </p:nvSpPr>
        <p:spPr>
          <a:xfrm>
            <a:off x="8057946" y="8178311"/>
            <a:ext cx="1687969" cy="1443213"/>
          </a:xfrm>
          <a:custGeom>
            <a:rect b="b" l="l" r="r" t="t"/>
            <a:pathLst>
              <a:path extrusionOk="0" h="1443213" w="1687969">
                <a:moveTo>
                  <a:pt x="0" y="0"/>
                </a:moveTo>
                <a:lnTo>
                  <a:pt x="1687969" y="0"/>
                </a:lnTo>
                <a:lnTo>
                  <a:pt x="1687969" y="1443213"/>
                </a:lnTo>
                <a:lnTo>
                  <a:pt x="0" y="1443213"/>
                </a:lnTo>
                <a:lnTo>
                  <a:pt x="0" y="0"/>
                </a:lnTo>
                <a:close/>
              </a:path>
            </a:pathLst>
          </a:custGeom>
          <a:blipFill rotWithShape="1">
            <a:blip r:embed="rId9">
              <a:alphaModFix/>
            </a:blip>
            <a:stretch>
              <a:fillRect b="0" l="0" r="0" t="0"/>
            </a:stretch>
          </a:blipFill>
          <a:ln>
            <a:noFill/>
          </a:ln>
        </p:spPr>
      </p:sp>
      <p:sp>
        <p:nvSpPr>
          <p:cNvPr id="470" name="Google Shape;470;p29"/>
          <p:cNvSpPr/>
          <p:nvPr/>
        </p:nvSpPr>
        <p:spPr>
          <a:xfrm>
            <a:off x="14894788" y="7578644"/>
            <a:ext cx="2467055" cy="2109332"/>
          </a:xfrm>
          <a:custGeom>
            <a:rect b="b" l="l" r="r" t="t"/>
            <a:pathLst>
              <a:path extrusionOk="0" h="2109332" w="2467055">
                <a:moveTo>
                  <a:pt x="0" y="0"/>
                </a:moveTo>
                <a:lnTo>
                  <a:pt x="2467055" y="0"/>
                </a:lnTo>
                <a:lnTo>
                  <a:pt x="2467055" y="2109331"/>
                </a:lnTo>
                <a:lnTo>
                  <a:pt x="0" y="210933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6" name="Google Shape;76;p12"/>
          <p:cNvSpPr/>
          <p:nvPr/>
        </p:nvSpPr>
        <p:spPr>
          <a:xfrm rot="170726">
            <a:off x="15922628" y="9357154"/>
            <a:ext cx="4009691" cy="1087629"/>
          </a:xfrm>
          <a:custGeom>
            <a:rect b="b" l="l" r="r" t="t"/>
            <a:pathLst>
              <a:path extrusionOk="0" h="1087629" w="4009691">
                <a:moveTo>
                  <a:pt x="0" y="0"/>
                </a:moveTo>
                <a:lnTo>
                  <a:pt x="4009691" y="0"/>
                </a:lnTo>
                <a:lnTo>
                  <a:pt x="4009691" y="1087629"/>
                </a:lnTo>
                <a:lnTo>
                  <a:pt x="0" y="1087629"/>
                </a:lnTo>
                <a:lnTo>
                  <a:pt x="0" y="0"/>
                </a:lnTo>
                <a:close/>
              </a:path>
            </a:pathLst>
          </a:custGeom>
          <a:blipFill rotWithShape="1">
            <a:blip r:embed="rId4">
              <a:alphaModFix/>
            </a:blip>
            <a:stretch>
              <a:fillRect b="0" l="0" r="0" t="0"/>
            </a:stretch>
          </a:blipFill>
          <a:ln>
            <a:noFill/>
          </a:ln>
        </p:spPr>
      </p:sp>
      <p:sp>
        <p:nvSpPr>
          <p:cNvPr id="77" name="Google Shape;77;p12"/>
          <p:cNvSpPr/>
          <p:nvPr/>
        </p:nvSpPr>
        <p:spPr>
          <a:xfrm>
            <a:off x="13552571" y="6946165"/>
            <a:ext cx="4374903" cy="3340835"/>
          </a:xfrm>
          <a:custGeom>
            <a:rect b="b" l="l" r="r" t="t"/>
            <a:pathLst>
              <a:path extrusionOk="0" h="3340835" w="4374903">
                <a:moveTo>
                  <a:pt x="0" y="0"/>
                </a:moveTo>
                <a:lnTo>
                  <a:pt x="4374903" y="0"/>
                </a:lnTo>
                <a:lnTo>
                  <a:pt x="4374903" y="3340835"/>
                </a:lnTo>
                <a:lnTo>
                  <a:pt x="0" y="3340835"/>
                </a:lnTo>
                <a:lnTo>
                  <a:pt x="0" y="0"/>
                </a:lnTo>
                <a:close/>
              </a:path>
            </a:pathLst>
          </a:custGeom>
          <a:blipFill rotWithShape="1">
            <a:blip r:embed="rId5">
              <a:alphaModFix/>
            </a:blip>
            <a:stretch>
              <a:fillRect b="0" l="0" r="0" t="0"/>
            </a:stretch>
          </a:blipFill>
          <a:ln>
            <a:noFill/>
          </a:ln>
        </p:spPr>
      </p:sp>
      <p:sp>
        <p:nvSpPr>
          <p:cNvPr id="78" name="Google Shape;78;p12"/>
          <p:cNvSpPr/>
          <p:nvPr/>
        </p:nvSpPr>
        <p:spPr>
          <a:xfrm>
            <a:off x="-953621" y="9258300"/>
            <a:ext cx="6681329" cy="1812311"/>
          </a:xfrm>
          <a:custGeom>
            <a:rect b="b" l="l" r="r" t="t"/>
            <a:pathLst>
              <a:path extrusionOk="0" h="1812311" w="6681329">
                <a:moveTo>
                  <a:pt x="0" y="0"/>
                </a:moveTo>
                <a:lnTo>
                  <a:pt x="6681329" y="0"/>
                </a:lnTo>
                <a:lnTo>
                  <a:pt x="6681329" y="1812311"/>
                </a:lnTo>
                <a:lnTo>
                  <a:pt x="0" y="1812311"/>
                </a:lnTo>
                <a:lnTo>
                  <a:pt x="0" y="0"/>
                </a:lnTo>
                <a:close/>
              </a:path>
            </a:pathLst>
          </a:custGeom>
          <a:blipFill rotWithShape="1">
            <a:blip r:embed="rId4">
              <a:alphaModFix/>
            </a:blip>
            <a:stretch>
              <a:fillRect b="0" l="0" r="0" t="0"/>
            </a:stretch>
          </a:blipFill>
          <a:ln>
            <a:noFill/>
          </a:ln>
        </p:spPr>
      </p:sp>
      <p:sp>
        <p:nvSpPr>
          <p:cNvPr id="79" name="Google Shape;79;p12"/>
          <p:cNvSpPr/>
          <p:nvPr/>
        </p:nvSpPr>
        <p:spPr>
          <a:xfrm rot="170726">
            <a:off x="11114723" y="9282892"/>
            <a:ext cx="4597182" cy="1246985"/>
          </a:xfrm>
          <a:custGeom>
            <a:rect b="b" l="l" r="r" t="t"/>
            <a:pathLst>
              <a:path extrusionOk="0" h="1246985" w="4597182">
                <a:moveTo>
                  <a:pt x="0" y="0"/>
                </a:moveTo>
                <a:lnTo>
                  <a:pt x="4597182" y="0"/>
                </a:lnTo>
                <a:lnTo>
                  <a:pt x="4597182" y="1246986"/>
                </a:lnTo>
                <a:lnTo>
                  <a:pt x="0" y="1246986"/>
                </a:lnTo>
                <a:lnTo>
                  <a:pt x="0" y="0"/>
                </a:lnTo>
                <a:close/>
              </a:path>
            </a:pathLst>
          </a:custGeom>
          <a:blipFill rotWithShape="1">
            <a:blip r:embed="rId4">
              <a:alphaModFix/>
            </a:blip>
            <a:stretch>
              <a:fillRect b="0" l="0" r="0" t="0"/>
            </a:stretch>
          </a:blipFill>
          <a:ln>
            <a:noFill/>
          </a:ln>
        </p:spPr>
      </p:sp>
      <p:sp>
        <p:nvSpPr>
          <p:cNvPr id="80" name="Google Shape;80;p12"/>
          <p:cNvSpPr/>
          <p:nvPr/>
        </p:nvSpPr>
        <p:spPr>
          <a:xfrm>
            <a:off x="5039306" y="9258300"/>
            <a:ext cx="6681329" cy="1812311"/>
          </a:xfrm>
          <a:custGeom>
            <a:rect b="b" l="l" r="r" t="t"/>
            <a:pathLst>
              <a:path extrusionOk="0" h="1812311" w="6681329">
                <a:moveTo>
                  <a:pt x="0" y="0"/>
                </a:moveTo>
                <a:lnTo>
                  <a:pt x="6681329" y="0"/>
                </a:lnTo>
                <a:lnTo>
                  <a:pt x="6681329" y="1812311"/>
                </a:lnTo>
                <a:lnTo>
                  <a:pt x="0" y="1812311"/>
                </a:lnTo>
                <a:lnTo>
                  <a:pt x="0" y="0"/>
                </a:lnTo>
                <a:close/>
              </a:path>
            </a:pathLst>
          </a:custGeom>
          <a:blipFill rotWithShape="1">
            <a:blip r:embed="rId6">
              <a:alphaModFix/>
            </a:blip>
            <a:stretch>
              <a:fillRect b="0" l="0" r="0" t="0"/>
            </a:stretch>
          </a:blipFill>
          <a:ln>
            <a:noFill/>
          </a:ln>
        </p:spPr>
      </p:sp>
      <p:sp>
        <p:nvSpPr>
          <p:cNvPr id="81" name="Google Shape;81;p12"/>
          <p:cNvSpPr/>
          <p:nvPr/>
        </p:nvSpPr>
        <p:spPr>
          <a:xfrm>
            <a:off x="-1604573" y="7759867"/>
            <a:ext cx="3991616" cy="4809176"/>
          </a:xfrm>
          <a:custGeom>
            <a:rect b="b" l="l" r="r" t="t"/>
            <a:pathLst>
              <a:path extrusionOk="0" h="4809176" w="3991616">
                <a:moveTo>
                  <a:pt x="0" y="0"/>
                </a:moveTo>
                <a:lnTo>
                  <a:pt x="3991616" y="0"/>
                </a:lnTo>
                <a:lnTo>
                  <a:pt x="3991616" y="4809176"/>
                </a:lnTo>
                <a:lnTo>
                  <a:pt x="0" y="4809176"/>
                </a:lnTo>
                <a:lnTo>
                  <a:pt x="0" y="0"/>
                </a:lnTo>
                <a:close/>
              </a:path>
            </a:pathLst>
          </a:custGeom>
          <a:blipFill rotWithShape="1">
            <a:blip r:embed="rId7">
              <a:alphaModFix/>
            </a:blip>
            <a:stretch>
              <a:fillRect b="0" l="0" r="0" t="0"/>
            </a:stretch>
          </a:blipFill>
          <a:ln>
            <a:noFill/>
          </a:ln>
        </p:spPr>
      </p:sp>
      <p:sp>
        <p:nvSpPr>
          <p:cNvPr id="82" name="Google Shape;82;p12"/>
          <p:cNvSpPr/>
          <p:nvPr/>
        </p:nvSpPr>
        <p:spPr>
          <a:xfrm>
            <a:off x="5812181" y="8710813"/>
            <a:ext cx="3478028" cy="1195572"/>
          </a:xfrm>
          <a:custGeom>
            <a:rect b="b" l="l" r="r" t="t"/>
            <a:pathLst>
              <a:path extrusionOk="0" h="1195572" w="3478028">
                <a:moveTo>
                  <a:pt x="0" y="0"/>
                </a:moveTo>
                <a:lnTo>
                  <a:pt x="3478028" y="0"/>
                </a:lnTo>
                <a:lnTo>
                  <a:pt x="3478028" y="1195572"/>
                </a:lnTo>
                <a:lnTo>
                  <a:pt x="0" y="1195572"/>
                </a:lnTo>
                <a:lnTo>
                  <a:pt x="0" y="0"/>
                </a:lnTo>
                <a:close/>
              </a:path>
            </a:pathLst>
          </a:custGeom>
          <a:blipFill rotWithShape="1">
            <a:blip r:embed="rId8">
              <a:alphaModFix/>
            </a:blip>
            <a:stretch>
              <a:fillRect b="0" l="0" r="0" t="0"/>
            </a:stretch>
          </a:blipFill>
          <a:ln>
            <a:noFill/>
          </a:ln>
        </p:spPr>
      </p:sp>
      <p:sp>
        <p:nvSpPr>
          <p:cNvPr id="83" name="Google Shape;83;p12"/>
          <p:cNvSpPr txBox="1"/>
          <p:nvPr/>
        </p:nvSpPr>
        <p:spPr>
          <a:xfrm>
            <a:off x="1028700" y="781050"/>
            <a:ext cx="16523018" cy="1619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20446B"/>
                </a:solidFill>
                <a:latin typeface="Sen"/>
                <a:ea typeface="Sen"/>
                <a:cs typeface="Sen"/>
                <a:sym typeface="Sen"/>
              </a:rPr>
              <a:t>How to Use This Presentation</a:t>
            </a:r>
            <a:endParaRPr/>
          </a:p>
        </p:txBody>
      </p:sp>
      <p:sp>
        <p:nvSpPr>
          <p:cNvPr id="84" name="Google Shape;84;p12"/>
          <p:cNvSpPr txBox="1"/>
          <p:nvPr/>
        </p:nvSpPr>
        <p:spPr>
          <a:xfrm>
            <a:off x="812683" y="3223729"/>
            <a:ext cx="5592600" cy="3755700"/>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ranienbaum"/>
                <a:ea typeface="Oranienbaum"/>
                <a:cs typeface="Oranienbaum"/>
                <a:sym typeface="Oranienbaum"/>
              </a:rPr>
              <a:t>Click on the "Google Slides" button below this presentation preview. Make sure to sign in to your Google account. Click on "Make a copy." Start editing your presentation.</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sng" cap="none" strike="noStrike">
                <a:solidFill>
                  <a:srgbClr val="000000"/>
                </a:solidFill>
                <a:latin typeface="Oranienbaum"/>
                <a:ea typeface="Oranienbaum"/>
                <a:cs typeface="Oranienbaum"/>
                <a:sym typeface="Oranienbaum"/>
              </a:rPr>
              <a:t>Alternative:</a:t>
            </a:r>
            <a:r>
              <a:rPr b="0" i="0" lang="en-US" sz="2000" u="none" cap="none" strike="noStrike">
                <a:solidFill>
                  <a:srgbClr val="000000"/>
                </a:solidFill>
                <a:latin typeface="Oranienbaum"/>
                <a:ea typeface="Oranienbaum"/>
                <a:cs typeface="Oranienbaum"/>
                <a:sym typeface="Oranienbau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85" name="Google Shape;85;p12"/>
          <p:cNvSpPr txBox="1"/>
          <p:nvPr/>
        </p:nvSpPr>
        <p:spPr>
          <a:xfrm>
            <a:off x="1028700" y="24824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B62323"/>
                </a:solidFill>
                <a:latin typeface="Arial"/>
                <a:ea typeface="Arial"/>
                <a:cs typeface="Arial"/>
                <a:sym typeface="Arial"/>
              </a:rPr>
              <a:t>Google Slides</a:t>
            </a:r>
            <a:endParaRPr/>
          </a:p>
        </p:txBody>
      </p:sp>
      <p:sp>
        <p:nvSpPr>
          <p:cNvPr id="86" name="Google Shape;86;p12"/>
          <p:cNvSpPr txBox="1"/>
          <p:nvPr/>
        </p:nvSpPr>
        <p:spPr>
          <a:xfrm>
            <a:off x="7243554" y="3223729"/>
            <a:ext cx="5056800" cy="3755700"/>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ranienbaum"/>
                <a:ea typeface="Oranienbaum"/>
                <a:cs typeface="Oranienbaum"/>
                <a:sym typeface="Oranienbaum"/>
              </a:rPr>
              <a:t>Click on the "PowerPoint" button below this presentation preview. Start editing your presentation.</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sng" cap="none" strike="noStrike">
                <a:solidFill>
                  <a:srgbClr val="000000"/>
                </a:solidFill>
                <a:latin typeface="Oranienbaum"/>
                <a:ea typeface="Oranienbaum"/>
                <a:cs typeface="Oranienbaum"/>
                <a:sym typeface="Oranienbaum"/>
              </a:rPr>
              <a:t>Alternative:</a:t>
            </a:r>
            <a:r>
              <a:rPr b="0" i="0" lang="en-US" sz="2000" u="none" cap="none" strike="noStrike">
                <a:solidFill>
                  <a:srgbClr val="000000"/>
                </a:solidFill>
                <a:latin typeface="Oranienbaum"/>
                <a:ea typeface="Oranienbaum"/>
                <a:cs typeface="Oranienbaum"/>
                <a:sym typeface="Oranienbaum"/>
              </a:rPr>
              <a:t> From Canva template file, Click on the "Share" button on the top right corner in Canva and click on "More" at the bottom of the menu. Enter "PowerPoint" in the search bar and click on the PowerPoint icon to download.</a:t>
            </a:r>
            <a:endParaRPr/>
          </a:p>
        </p:txBody>
      </p:sp>
      <p:sp>
        <p:nvSpPr>
          <p:cNvPr id="87" name="Google Shape;87;p12"/>
          <p:cNvSpPr txBox="1"/>
          <p:nvPr/>
        </p:nvSpPr>
        <p:spPr>
          <a:xfrm>
            <a:off x="7537020" y="24824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B62323"/>
                </a:solidFill>
                <a:latin typeface="Arial"/>
                <a:ea typeface="Arial"/>
                <a:cs typeface="Arial"/>
                <a:sym typeface="Arial"/>
              </a:rPr>
              <a:t>PowerPoint</a:t>
            </a:r>
            <a:endParaRPr/>
          </a:p>
        </p:txBody>
      </p:sp>
      <p:sp>
        <p:nvSpPr>
          <p:cNvPr id="88" name="Google Shape;88;p12"/>
          <p:cNvSpPr txBox="1"/>
          <p:nvPr/>
        </p:nvSpPr>
        <p:spPr>
          <a:xfrm>
            <a:off x="13134295" y="3223729"/>
            <a:ext cx="4125000" cy="1600800"/>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ranienbaum"/>
                <a:ea typeface="Oranienbaum"/>
                <a:cs typeface="Oranienbaum"/>
                <a:sym typeface="Oranienbaum"/>
              </a:rPr>
              <a:t>Click on the "Canva" button under this presentation preview. Start editing your presentation. You need to sign in to your Canva account.</a:t>
            </a:r>
            <a:endParaRPr/>
          </a:p>
        </p:txBody>
      </p:sp>
      <p:sp>
        <p:nvSpPr>
          <p:cNvPr id="89" name="Google Shape;89;p12"/>
          <p:cNvSpPr txBox="1"/>
          <p:nvPr/>
        </p:nvSpPr>
        <p:spPr>
          <a:xfrm>
            <a:off x="13328391" y="2482425"/>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B62323"/>
                </a:solidFill>
                <a:latin typeface="Arial"/>
                <a:ea typeface="Arial"/>
                <a:cs typeface="Arial"/>
                <a:sym typeface="Arial"/>
              </a:rPr>
              <a:t>Canva</a:t>
            </a:r>
            <a:endParaRPr/>
          </a:p>
        </p:txBody>
      </p:sp>
      <p:sp>
        <p:nvSpPr>
          <p:cNvPr id="90" name="Google Shape;90;p12"/>
          <p:cNvSpPr/>
          <p:nvPr/>
        </p:nvSpPr>
        <p:spPr>
          <a:xfrm>
            <a:off x="9531405" y="8973132"/>
            <a:ext cx="1977596" cy="2382646"/>
          </a:xfrm>
          <a:custGeom>
            <a:rect b="b" l="l" r="r" t="t"/>
            <a:pathLst>
              <a:path extrusionOk="0" h="2382646" w="1977596">
                <a:moveTo>
                  <a:pt x="0" y="0"/>
                </a:moveTo>
                <a:lnTo>
                  <a:pt x="1977596" y="0"/>
                </a:lnTo>
                <a:lnTo>
                  <a:pt x="1977596" y="2382646"/>
                </a:lnTo>
                <a:lnTo>
                  <a:pt x="0" y="2382646"/>
                </a:lnTo>
                <a:lnTo>
                  <a:pt x="0" y="0"/>
                </a:lnTo>
                <a:close/>
              </a:path>
            </a:pathLst>
          </a:custGeom>
          <a:blipFill rotWithShape="1">
            <a:blip r:embed="rId7">
              <a:alphaModFix/>
            </a:blip>
            <a:stretch>
              <a:fillRect b="0" l="0" r="0" t="0"/>
            </a:stretch>
          </a:blipFill>
          <a:ln>
            <a:noFill/>
          </a:ln>
        </p:spPr>
      </p:sp>
      <p:sp>
        <p:nvSpPr>
          <p:cNvPr id="91" name="Google Shape;91;p12"/>
          <p:cNvSpPr/>
          <p:nvPr/>
        </p:nvSpPr>
        <p:spPr>
          <a:xfrm>
            <a:off x="561057" y="9169554"/>
            <a:ext cx="2284172" cy="2752014"/>
          </a:xfrm>
          <a:custGeom>
            <a:rect b="b" l="l" r="r" t="t"/>
            <a:pathLst>
              <a:path extrusionOk="0" h="2752014" w="2284172">
                <a:moveTo>
                  <a:pt x="0" y="0"/>
                </a:moveTo>
                <a:lnTo>
                  <a:pt x="2284172" y="0"/>
                </a:lnTo>
                <a:lnTo>
                  <a:pt x="2284172" y="2752014"/>
                </a:lnTo>
                <a:lnTo>
                  <a:pt x="0" y="2752014"/>
                </a:lnTo>
                <a:lnTo>
                  <a:pt x="0" y="0"/>
                </a:lnTo>
                <a:close/>
              </a:path>
            </a:pathLst>
          </a:custGeom>
          <a:blipFill rotWithShape="1">
            <a:blip r:embed="rId7">
              <a:alphaModFix/>
            </a:blip>
            <a:stretch>
              <a:fillRect b="0" l="0" r="0" t="0"/>
            </a:stretch>
          </a:blipFill>
          <a:ln>
            <a:noFill/>
          </a:ln>
        </p:spPr>
      </p:sp>
      <p:sp>
        <p:nvSpPr>
          <p:cNvPr id="92" name="Google Shape;92;p12"/>
          <p:cNvSpPr/>
          <p:nvPr/>
        </p:nvSpPr>
        <p:spPr>
          <a:xfrm>
            <a:off x="16120313" y="6818464"/>
            <a:ext cx="3836531" cy="1074229"/>
          </a:xfrm>
          <a:custGeom>
            <a:rect b="b" l="l" r="r" t="t"/>
            <a:pathLst>
              <a:path extrusionOk="0" h="1074229" w="3836531">
                <a:moveTo>
                  <a:pt x="0" y="0"/>
                </a:moveTo>
                <a:lnTo>
                  <a:pt x="3836530" y="0"/>
                </a:lnTo>
                <a:lnTo>
                  <a:pt x="3836530" y="1074229"/>
                </a:lnTo>
                <a:lnTo>
                  <a:pt x="0" y="1074229"/>
                </a:lnTo>
                <a:lnTo>
                  <a:pt x="0" y="0"/>
                </a:lnTo>
                <a:close/>
              </a:path>
            </a:pathLst>
          </a:custGeom>
          <a:blipFill rotWithShape="1">
            <a:blip r:embed="rId9">
              <a:alphaModFix/>
            </a:blip>
            <a:stretch>
              <a:fillRect b="0" l="0" r="0" t="0"/>
            </a:stretch>
          </a:blipFill>
          <a:ln>
            <a:noFill/>
          </a:ln>
        </p:spPr>
      </p:sp>
      <p:sp>
        <p:nvSpPr>
          <p:cNvPr id="93" name="Google Shape;93;p12"/>
          <p:cNvSpPr/>
          <p:nvPr/>
        </p:nvSpPr>
        <p:spPr>
          <a:xfrm>
            <a:off x="2387043" y="8137588"/>
            <a:ext cx="2172113" cy="608192"/>
          </a:xfrm>
          <a:custGeom>
            <a:rect b="b" l="l" r="r" t="t"/>
            <a:pathLst>
              <a:path extrusionOk="0" h="608192" w="2172113">
                <a:moveTo>
                  <a:pt x="0" y="0"/>
                </a:moveTo>
                <a:lnTo>
                  <a:pt x="2172114" y="0"/>
                </a:lnTo>
                <a:lnTo>
                  <a:pt x="2172114" y="608192"/>
                </a:lnTo>
                <a:lnTo>
                  <a:pt x="0" y="608192"/>
                </a:lnTo>
                <a:lnTo>
                  <a:pt x="0" y="0"/>
                </a:lnTo>
                <a:close/>
              </a:path>
            </a:pathLst>
          </a:custGeom>
          <a:blipFill rotWithShape="1">
            <a:blip r:embed="rId9">
              <a:alphaModFix/>
            </a:blip>
            <a:stretch>
              <a:fillRect b="0" l="0" r="0" t="0"/>
            </a:stretch>
          </a:blipFill>
          <a:ln>
            <a:noFill/>
          </a:ln>
        </p:spPr>
      </p:sp>
      <p:sp>
        <p:nvSpPr>
          <p:cNvPr id="94" name="Google Shape;94;p12"/>
          <p:cNvSpPr/>
          <p:nvPr/>
        </p:nvSpPr>
        <p:spPr>
          <a:xfrm>
            <a:off x="9632905" y="7892693"/>
            <a:ext cx="1413659" cy="395825"/>
          </a:xfrm>
          <a:custGeom>
            <a:rect b="b" l="l" r="r" t="t"/>
            <a:pathLst>
              <a:path extrusionOk="0" h="395825" w="1413659">
                <a:moveTo>
                  <a:pt x="0" y="0"/>
                </a:moveTo>
                <a:lnTo>
                  <a:pt x="1413659" y="0"/>
                </a:lnTo>
                <a:lnTo>
                  <a:pt x="1413659" y="395825"/>
                </a:lnTo>
                <a:lnTo>
                  <a:pt x="0" y="39582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476" name="Google Shape;476;p30"/>
          <p:cNvSpPr txBox="1"/>
          <p:nvPr/>
        </p:nvSpPr>
        <p:spPr>
          <a:xfrm>
            <a:off x="1028700" y="781050"/>
            <a:ext cx="5059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0">
                <a:solidFill>
                  <a:srgbClr val="20446B"/>
                </a:solidFill>
                <a:latin typeface="Sen"/>
                <a:ea typeface="Sen"/>
                <a:cs typeface="Sen"/>
                <a:sym typeface="Sen"/>
              </a:rPr>
              <a:t>Resource </a:t>
            </a:r>
            <a:endParaRPr/>
          </a:p>
          <a:p>
            <a:pPr indent="0" lvl="0" marL="0" marR="0" rtl="0" algn="l">
              <a:lnSpc>
                <a:spcPct val="100000"/>
              </a:lnSpc>
              <a:spcBef>
                <a:spcPts val="0"/>
              </a:spcBef>
              <a:spcAft>
                <a:spcPts val="0"/>
              </a:spcAft>
              <a:buNone/>
            </a:pPr>
            <a:r>
              <a:rPr lang="en-US" sz="9000">
                <a:solidFill>
                  <a:srgbClr val="20446B"/>
                </a:solidFill>
                <a:latin typeface="Sen"/>
                <a:ea typeface="Sen"/>
                <a:cs typeface="Sen"/>
                <a:sym typeface="Sen"/>
              </a:rPr>
              <a:t>Page</a:t>
            </a:r>
            <a:endParaRPr/>
          </a:p>
        </p:txBody>
      </p:sp>
      <p:sp>
        <p:nvSpPr>
          <p:cNvPr id="477" name="Google Shape;477;p30"/>
          <p:cNvSpPr txBox="1"/>
          <p:nvPr/>
        </p:nvSpPr>
        <p:spPr>
          <a:xfrm>
            <a:off x="1028700" y="3915325"/>
            <a:ext cx="57777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Arial"/>
                <a:ea typeface="Arial"/>
                <a:cs typeface="Arial"/>
                <a:sym typeface="Arial"/>
              </a:rPr>
              <a:t>Use these design resources in your Canva Presentation.</a:t>
            </a:r>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en-US" sz="2400">
                <a:solidFill>
                  <a:srgbClr val="000000"/>
                </a:solidFill>
                <a:latin typeface="Arial"/>
                <a:ea typeface="Arial"/>
                <a:cs typeface="Arial"/>
                <a:sym typeface="Arial"/>
              </a:rPr>
              <a:t>You can find these fonts online too.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a:solidFill>
                  <a:srgbClr val="000000"/>
                </a:solidFill>
                <a:latin typeface="Arial"/>
                <a:ea typeface="Arial"/>
                <a:cs typeface="Arial"/>
                <a:sym typeface="Arial"/>
              </a:rPr>
              <a:t>Happy designing! </a:t>
            </a:r>
            <a:endParaRPr/>
          </a:p>
          <a:p>
            <a:pPr indent="0" lvl="0" marL="0" marR="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a:solidFill>
                  <a:srgbClr val="000000"/>
                </a:solidFill>
                <a:latin typeface="Arial"/>
                <a:ea typeface="Arial"/>
                <a:cs typeface="Arial"/>
                <a:sym typeface="Arial"/>
              </a:rPr>
              <a:t>Don't forget to delete this page before presenting. </a:t>
            </a:r>
            <a:endParaRPr/>
          </a:p>
        </p:txBody>
      </p:sp>
      <p:sp>
        <p:nvSpPr>
          <p:cNvPr id="478" name="Google Shape;478;p30"/>
          <p:cNvSpPr txBox="1"/>
          <p:nvPr/>
        </p:nvSpPr>
        <p:spPr>
          <a:xfrm>
            <a:off x="1028700" y="4994185"/>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Arial"/>
                <a:ea typeface="Arial"/>
                <a:cs typeface="Arial"/>
                <a:sym typeface="Arial"/>
              </a:rPr>
              <a:t>This presentation template uses the following free fonts:</a:t>
            </a:r>
            <a:endParaRPr/>
          </a:p>
        </p:txBody>
      </p:sp>
      <p:sp>
        <p:nvSpPr>
          <p:cNvPr id="479" name="Google Shape;479;p30"/>
          <p:cNvSpPr txBox="1"/>
          <p:nvPr/>
        </p:nvSpPr>
        <p:spPr>
          <a:xfrm>
            <a:off x="1174188" y="6113338"/>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Titles: Arsenica Antiqua</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Headers: Amazing Slab</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Body Copy: Oranienbaum</a:t>
            </a:r>
            <a:endParaRPr/>
          </a:p>
        </p:txBody>
      </p:sp>
      <p:sp>
        <p:nvSpPr>
          <p:cNvPr id="480" name="Google Shape;480;p30"/>
          <p:cNvSpPr/>
          <p:nvPr/>
        </p:nvSpPr>
        <p:spPr>
          <a:xfrm>
            <a:off x="7145607" y="1318077"/>
            <a:ext cx="1164274" cy="1014373"/>
          </a:xfrm>
          <a:custGeom>
            <a:rect b="b" l="l" r="r" t="t"/>
            <a:pathLst>
              <a:path extrusionOk="0" h="1014373" w="1164274">
                <a:moveTo>
                  <a:pt x="0" y="0"/>
                </a:moveTo>
                <a:lnTo>
                  <a:pt x="1164274" y="0"/>
                </a:lnTo>
                <a:lnTo>
                  <a:pt x="1164274" y="1014373"/>
                </a:lnTo>
                <a:lnTo>
                  <a:pt x="0" y="1014373"/>
                </a:lnTo>
                <a:lnTo>
                  <a:pt x="0" y="0"/>
                </a:lnTo>
                <a:close/>
              </a:path>
            </a:pathLst>
          </a:custGeom>
          <a:blipFill rotWithShape="1">
            <a:blip r:embed="rId4">
              <a:alphaModFix/>
            </a:blip>
            <a:stretch>
              <a:fillRect b="0" l="0" r="0" t="0"/>
            </a:stretch>
          </a:blipFill>
          <a:ln>
            <a:noFill/>
          </a:ln>
        </p:spPr>
      </p:sp>
      <p:sp>
        <p:nvSpPr>
          <p:cNvPr id="481" name="Google Shape;481;p30"/>
          <p:cNvSpPr/>
          <p:nvPr/>
        </p:nvSpPr>
        <p:spPr>
          <a:xfrm>
            <a:off x="14338940" y="1351306"/>
            <a:ext cx="1108672" cy="947914"/>
          </a:xfrm>
          <a:custGeom>
            <a:rect b="b" l="l" r="r" t="t"/>
            <a:pathLst>
              <a:path extrusionOk="0" h="947914" w="1108672">
                <a:moveTo>
                  <a:pt x="0" y="0"/>
                </a:moveTo>
                <a:lnTo>
                  <a:pt x="1108672" y="0"/>
                </a:lnTo>
                <a:lnTo>
                  <a:pt x="1108672" y="947914"/>
                </a:lnTo>
                <a:lnTo>
                  <a:pt x="0" y="947914"/>
                </a:lnTo>
                <a:lnTo>
                  <a:pt x="0" y="0"/>
                </a:lnTo>
                <a:close/>
              </a:path>
            </a:pathLst>
          </a:custGeom>
          <a:blipFill rotWithShape="1">
            <a:blip r:embed="rId5">
              <a:alphaModFix/>
            </a:blip>
            <a:stretch>
              <a:fillRect b="0" l="0" r="0" t="0"/>
            </a:stretch>
          </a:blipFill>
          <a:ln>
            <a:noFill/>
          </a:ln>
        </p:spPr>
      </p:sp>
      <p:sp>
        <p:nvSpPr>
          <p:cNvPr id="482" name="Google Shape;482;p30"/>
          <p:cNvSpPr/>
          <p:nvPr/>
        </p:nvSpPr>
        <p:spPr>
          <a:xfrm rot="6061313">
            <a:off x="10972875" y="1335964"/>
            <a:ext cx="967203" cy="978598"/>
          </a:xfrm>
          <a:custGeom>
            <a:rect b="b" l="l" r="r" t="t"/>
            <a:pathLst>
              <a:path extrusionOk="0" h="978598" w="967203">
                <a:moveTo>
                  <a:pt x="0" y="0"/>
                </a:moveTo>
                <a:lnTo>
                  <a:pt x="967203" y="0"/>
                </a:lnTo>
                <a:lnTo>
                  <a:pt x="967203" y="978598"/>
                </a:lnTo>
                <a:lnTo>
                  <a:pt x="0" y="978598"/>
                </a:lnTo>
                <a:lnTo>
                  <a:pt x="0" y="0"/>
                </a:lnTo>
                <a:close/>
              </a:path>
            </a:pathLst>
          </a:custGeom>
          <a:blipFill rotWithShape="1">
            <a:blip r:embed="rId6">
              <a:alphaModFix/>
            </a:blip>
            <a:stretch>
              <a:fillRect b="0" l="0" r="0" t="0"/>
            </a:stretch>
          </a:blipFill>
          <a:ln>
            <a:noFill/>
          </a:ln>
        </p:spPr>
      </p:sp>
      <p:sp>
        <p:nvSpPr>
          <p:cNvPr id="483" name="Google Shape;483;p30"/>
          <p:cNvSpPr/>
          <p:nvPr/>
        </p:nvSpPr>
        <p:spPr>
          <a:xfrm>
            <a:off x="12664631" y="1413466"/>
            <a:ext cx="1078516" cy="823594"/>
          </a:xfrm>
          <a:custGeom>
            <a:rect b="b" l="l" r="r" t="t"/>
            <a:pathLst>
              <a:path extrusionOk="0" h="823594" w="1078516">
                <a:moveTo>
                  <a:pt x="0" y="0"/>
                </a:moveTo>
                <a:lnTo>
                  <a:pt x="1078516" y="0"/>
                </a:lnTo>
                <a:lnTo>
                  <a:pt x="1078516" y="823594"/>
                </a:lnTo>
                <a:lnTo>
                  <a:pt x="0" y="823594"/>
                </a:lnTo>
                <a:lnTo>
                  <a:pt x="0" y="0"/>
                </a:lnTo>
                <a:close/>
              </a:path>
            </a:pathLst>
          </a:custGeom>
          <a:blipFill rotWithShape="1">
            <a:blip r:embed="rId7">
              <a:alphaModFix/>
            </a:blip>
            <a:stretch>
              <a:fillRect b="0" l="0" r="0" t="0"/>
            </a:stretch>
          </a:blipFill>
          <a:ln>
            <a:noFill/>
          </a:ln>
        </p:spPr>
      </p:sp>
      <p:sp>
        <p:nvSpPr>
          <p:cNvPr id="484" name="Google Shape;484;p30"/>
          <p:cNvSpPr/>
          <p:nvPr/>
        </p:nvSpPr>
        <p:spPr>
          <a:xfrm>
            <a:off x="15975028" y="1351344"/>
            <a:ext cx="1207439" cy="947840"/>
          </a:xfrm>
          <a:custGeom>
            <a:rect b="b" l="l" r="r" t="t"/>
            <a:pathLst>
              <a:path extrusionOk="0" h="947840" w="1207439">
                <a:moveTo>
                  <a:pt x="0" y="0"/>
                </a:moveTo>
                <a:lnTo>
                  <a:pt x="1207439" y="0"/>
                </a:lnTo>
                <a:lnTo>
                  <a:pt x="1207439" y="947839"/>
                </a:lnTo>
                <a:lnTo>
                  <a:pt x="0" y="947839"/>
                </a:lnTo>
                <a:lnTo>
                  <a:pt x="0" y="0"/>
                </a:lnTo>
                <a:close/>
              </a:path>
            </a:pathLst>
          </a:custGeom>
          <a:blipFill rotWithShape="1">
            <a:blip r:embed="rId8">
              <a:alphaModFix/>
            </a:blip>
            <a:stretch>
              <a:fillRect b="0" l="0" r="0" t="0"/>
            </a:stretch>
          </a:blipFill>
          <a:ln>
            <a:noFill/>
          </a:ln>
        </p:spPr>
      </p:sp>
      <p:sp>
        <p:nvSpPr>
          <p:cNvPr id="485" name="Google Shape;485;p30"/>
          <p:cNvSpPr/>
          <p:nvPr/>
        </p:nvSpPr>
        <p:spPr>
          <a:xfrm>
            <a:off x="7401654" y="2535978"/>
            <a:ext cx="652181" cy="1204953"/>
          </a:xfrm>
          <a:custGeom>
            <a:rect b="b" l="l" r="r" t="t"/>
            <a:pathLst>
              <a:path extrusionOk="0" h="1204953" w="652181">
                <a:moveTo>
                  <a:pt x="0" y="0"/>
                </a:moveTo>
                <a:lnTo>
                  <a:pt x="652181" y="0"/>
                </a:lnTo>
                <a:lnTo>
                  <a:pt x="652181" y="1204954"/>
                </a:lnTo>
                <a:lnTo>
                  <a:pt x="0" y="1204954"/>
                </a:lnTo>
                <a:lnTo>
                  <a:pt x="0" y="0"/>
                </a:lnTo>
                <a:close/>
              </a:path>
            </a:pathLst>
          </a:custGeom>
          <a:blipFill rotWithShape="1">
            <a:blip r:embed="rId9">
              <a:alphaModFix/>
            </a:blip>
            <a:stretch>
              <a:fillRect b="0" l="0" r="0" t="0"/>
            </a:stretch>
          </a:blipFill>
          <a:ln>
            <a:noFill/>
          </a:ln>
        </p:spPr>
      </p:sp>
      <p:sp>
        <p:nvSpPr>
          <p:cNvPr id="486" name="Google Shape;486;p30"/>
          <p:cNvSpPr/>
          <p:nvPr/>
        </p:nvSpPr>
        <p:spPr>
          <a:xfrm>
            <a:off x="14559083" y="2719405"/>
            <a:ext cx="668385" cy="838100"/>
          </a:xfrm>
          <a:custGeom>
            <a:rect b="b" l="l" r="r" t="t"/>
            <a:pathLst>
              <a:path extrusionOk="0" h="838100" w="668385">
                <a:moveTo>
                  <a:pt x="0" y="0"/>
                </a:moveTo>
                <a:lnTo>
                  <a:pt x="668385" y="0"/>
                </a:lnTo>
                <a:lnTo>
                  <a:pt x="668385" y="838100"/>
                </a:lnTo>
                <a:lnTo>
                  <a:pt x="0" y="838100"/>
                </a:lnTo>
                <a:lnTo>
                  <a:pt x="0" y="0"/>
                </a:lnTo>
                <a:close/>
              </a:path>
            </a:pathLst>
          </a:custGeom>
          <a:blipFill rotWithShape="1">
            <a:blip r:embed="rId10">
              <a:alphaModFix/>
            </a:blip>
            <a:stretch>
              <a:fillRect b="0" l="0" r="0" t="0"/>
            </a:stretch>
          </a:blipFill>
          <a:ln>
            <a:noFill/>
          </a:ln>
        </p:spPr>
      </p:sp>
      <p:sp>
        <p:nvSpPr>
          <p:cNvPr id="487" name="Google Shape;487;p30"/>
          <p:cNvSpPr/>
          <p:nvPr/>
        </p:nvSpPr>
        <p:spPr>
          <a:xfrm>
            <a:off x="7512461" y="4374677"/>
            <a:ext cx="430566" cy="1040643"/>
          </a:xfrm>
          <a:custGeom>
            <a:rect b="b" l="l" r="r" t="t"/>
            <a:pathLst>
              <a:path extrusionOk="0" h="1040643" w="430566">
                <a:moveTo>
                  <a:pt x="0" y="0"/>
                </a:moveTo>
                <a:lnTo>
                  <a:pt x="430566" y="0"/>
                </a:lnTo>
                <a:lnTo>
                  <a:pt x="430566" y="1040642"/>
                </a:lnTo>
                <a:lnTo>
                  <a:pt x="0" y="1040642"/>
                </a:lnTo>
                <a:lnTo>
                  <a:pt x="0" y="0"/>
                </a:lnTo>
                <a:close/>
              </a:path>
            </a:pathLst>
          </a:custGeom>
          <a:blipFill rotWithShape="1">
            <a:blip r:embed="rId11">
              <a:alphaModFix/>
            </a:blip>
            <a:stretch>
              <a:fillRect b="0" l="0" r="0" t="0"/>
            </a:stretch>
          </a:blipFill>
          <a:ln>
            <a:noFill/>
          </a:ln>
        </p:spPr>
      </p:sp>
      <p:sp>
        <p:nvSpPr>
          <p:cNvPr id="488" name="Google Shape;488;p30"/>
          <p:cNvSpPr/>
          <p:nvPr/>
        </p:nvSpPr>
        <p:spPr>
          <a:xfrm>
            <a:off x="16121183" y="2748954"/>
            <a:ext cx="915127" cy="779002"/>
          </a:xfrm>
          <a:custGeom>
            <a:rect b="b" l="l" r="r" t="t"/>
            <a:pathLst>
              <a:path extrusionOk="0" h="779002" w="915127">
                <a:moveTo>
                  <a:pt x="0" y="0"/>
                </a:moveTo>
                <a:lnTo>
                  <a:pt x="915128" y="0"/>
                </a:lnTo>
                <a:lnTo>
                  <a:pt x="915128" y="779002"/>
                </a:lnTo>
                <a:lnTo>
                  <a:pt x="0" y="779002"/>
                </a:lnTo>
                <a:lnTo>
                  <a:pt x="0" y="0"/>
                </a:lnTo>
                <a:close/>
              </a:path>
            </a:pathLst>
          </a:custGeom>
          <a:blipFill rotWithShape="1">
            <a:blip r:embed="rId12">
              <a:alphaModFix/>
            </a:blip>
            <a:stretch>
              <a:fillRect b="0" l="0" r="0" t="0"/>
            </a:stretch>
          </a:blipFill>
          <a:ln>
            <a:noFill/>
          </a:ln>
        </p:spPr>
      </p:sp>
      <p:sp>
        <p:nvSpPr>
          <p:cNvPr id="489" name="Google Shape;489;p30"/>
          <p:cNvSpPr/>
          <p:nvPr/>
        </p:nvSpPr>
        <p:spPr>
          <a:xfrm rot="-6248333">
            <a:off x="12654636" y="2819889"/>
            <a:ext cx="1098505" cy="637133"/>
          </a:xfrm>
          <a:custGeom>
            <a:rect b="b" l="l" r="r" t="t"/>
            <a:pathLst>
              <a:path extrusionOk="0" h="637133" w="1098505">
                <a:moveTo>
                  <a:pt x="0" y="0"/>
                </a:moveTo>
                <a:lnTo>
                  <a:pt x="1098505" y="0"/>
                </a:lnTo>
                <a:lnTo>
                  <a:pt x="1098505" y="637132"/>
                </a:lnTo>
                <a:lnTo>
                  <a:pt x="0" y="637132"/>
                </a:lnTo>
                <a:lnTo>
                  <a:pt x="0" y="0"/>
                </a:lnTo>
                <a:close/>
              </a:path>
            </a:pathLst>
          </a:custGeom>
          <a:blipFill rotWithShape="1">
            <a:blip r:embed="rId13">
              <a:alphaModFix/>
            </a:blip>
            <a:stretch>
              <a:fillRect b="0" l="0" r="0" t="0"/>
            </a:stretch>
          </a:blipFill>
          <a:ln>
            <a:noFill/>
          </a:ln>
        </p:spPr>
      </p:sp>
      <p:sp>
        <p:nvSpPr>
          <p:cNvPr id="490" name="Google Shape;490;p30"/>
          <p:cNvSpPr/>
          <p:nvPr/>
        </p:nvSpPr>
        <p:spPr>
          <a:xfrm>
            <a:off x="9038041" y="4333298"/>
            <a:ext cx="1278408" cy="1123401"/>
          </a:xfrm>
          <a:custGeom>
            <a:rect b="b" l="l" r="r" t="t"/>
            <a:pathLst>
              <a:path extrusionOk="0" h="1123401" w="1278408">
                <a:moveTo>
                  <a:pt x="0" y="0"/>
                </a:moveTo>
                <a:lnTo>
                  <a:pt x="1278408" y="0"/>
                </a:lnTo>
                <a:lnTo>
                  <a:pt x="1278408" y="1123400"/>
                </a:lnTo>
                <a:lnTo>
                  <a:pt x="0" y="1123400"/>
                </a:lnTo>
                <a:lnTo>
                  <a:pt x="0" y="0"/>
                </a:lnTo>
                <a:close/>
              </a:path>
            </a:pathLst>
          </a:custGeom>
          <a:blipFill rotWithShape="1">
            <a:blip r:embed="rId14">
              <a:alphaModFix/>
            </a:blip>
            <a:stretch>
              <a:fillRect b="0" l="0" r="0" t="0"/>
            </a:stretch>
          </a:blipFill>
          <a:ln>
            <a:noFill/>
          </a:ln>
        </p:spPr>
      </p:sp>
      <p:sp>
        <p:nvSpPr>
          <p:cNvPr id="491" name="Google Shape;491;p30"/>
          <p:cNvSpPr/>
          <p:nvPr/>
        </p:nvSpPr>
        <p:spPr>
          <a:xfrm>
            <a:off x="9077875" y="5785912"/>
            <a:ext cx="1198740" cy="1054891"/>
          </a:xfrm>
          <a:custGeom>
            <a:rect b="b" l="l" r="r" t="t"/>
            <a:pathLst>
              <a:path extrusionOk="0" h="1054891" w="1198740">
                <a:moveTo>
                  <a:pt x="0" y="0"/>
                </a:moveTo>
                <a:lnTo>
                  <a:pt x="1198740" y="0"/>
                </a:lnTo>
                <a:lnTo>
                  <a:pt x="1198740" y="1054891"/>
                </a:lnTo>
                <a:lnTo>
                  <a:pt x="0" y="1054891"/>
                </a:lnTo>
                <a:lnTo>
                  <a:pt x="0" y="0"/>
                </a:lnTo>
                <a:close/>
              </a:path>
            </a:pathLst>
          </a:custGeom>
          <a:blipFill rotWithShape="1">
            <a:blip r:embed="rId15">
              <a:alphaModFix/>
            </a:blip>
            <a:stretch>
              <a:fillRect b="0" l="0" r="0" t="0"/>
            </a:stretch>
          </a:blipFill>
          <a:ln>
            <a:noFill/>
          </a:ln>
        </p:spPr>
      </p:sp>
      <p:sp>
        <p:nvSpPr>
          <p:cNvPr id="492" name="Google Shape;492;p30"/>
          <p:cNvSpPr/>
          <p:nvPr/>
        </p:nvSpPr>
        <p:spPr>
          <a:xfrm>
            <a:off x="11222353" y="5821877"/>
            <a:ext cx="468247" cy="982962"/>
          </a:xfrm>
          <a:custGeom>
            <a:rect b="b" l="l" r="r" t="t"/>
            <a:pathLst>
              <a:path extrusionOk="0" h="982962" w="468247">
                <a:moveTo>
                  <a:pt x="0" y="0"/>
                </a:moveTo>
                <a:lnTo>
                  <a:pt x="468247" y="0"/>
                </a:lnTo>
                <a:lnTo>
                  <a:pt x="468247" y="982962"/>
                </a:lnTo>
                <a:lnTo>
                  <a:pt x="0" y="982962"/>
                </a:lnTo>
                <a:lnTo>
                  <a:pt x="0" y="0"/>
                </a:lnTo>
                <a:close/>
              </a:path>
            </a:pathLst>
          </a:custGeom>
          <a:blipFill rotWithShape="1">
            <a:blip r:embed="rId16">
              <a:alphaModFix/>
            </a:blip>
            <a:stretch>
              <a:fillRect b="0" l="0" r="0" t="0"/>
            </a:stretch>
          </a:blipFill>
          <a:ln>
            <a:noFill/>
          </a:ln>
        </p:spPr>
      </p:sp>
      <p:sp>
        <p:nvSpPr>
          <p:cNvPr id="493" name="Google Shape;493;p30"/>
          <p:cNvSpPr/>
          <p:nvPr/>
        </p:nvSpPr>
        <p:spPr>
          <a:xfrm rot="4410177">
            <a:off x="12812043" y="5745466"/>
            <a:ext cx="783691" cy="1135784"/>
          </a:xfrm>
          <a:custGeom>
            <a:rect b="b" l="l" r="r" t="t"/>
            <a:pathLst>
              <a:path extrusionOk="0" h="1135784" w="783691">
                <a:moveTo>
                  <a:pt x="0" y="0"/>
                </a:moveTo>
                <a:lnTo>
                  <a:pt x="783691" y="0"/>
                </a:lnTo>
                <a:lnTo>
                  <a:pt x="783691" y="1135784"/>
                </a:lnTo>
                <a:lnTo>
                  <a:pt x="0" y="1135784"/>
                </a:lnTo>
                <a:lnTo>
                  <a:pt x="0" y="0"/>
                </a:lnTo>
                <a:close/>
              </a:path>
            </a:pathLst>
          </a:custGeom>
          <a:blipFill rotWithShape="1">
            <a:blip r:embed="rId17">
              <a:alphaModFix/>
            </a:blip>
            <a:stretch>
              <a:fillRect b="0" l="0" r="0" t="0"/>
            </a:stretch>
          </a:blipFill>
          <a:ln>
            <a:noFill/>
          </a:ln>
        </p:spPr>
      </p:sp>
      <p:sp>
        <p:nvSpPr>
          <p:cNvPr id="494" name="Google Shape;494;p30"/>
          <p:cNvSpPr/>
          <p:nvPr/>
        </p:nvSpPr>
        <p:spPr>
          <a:xfrm rot="-920078">
            <a:off x="7265470" y="7408777"/>
            <a:ext cx="924549" cy="755819"/>
          </a:xfrm>
          <a:custGeom>
            <a:rect b="b" l="l" r="r" t="t"/>
            <a:pathLst>
              <a:path extrusionOk="0" h="755819" w="924549">
                <a:moveTo>
                  <a:pt x="0" y="0"/>
                </a:moveTo>
                <a:lnTo>
                  <a:pt x="924548" y="0"/>
                </a:lnTo>
                <a:lnTo>
                  <a:pt x="924548" y="755819"/>
                </a:lnTo>
                <a:lnTo>
                  <a:pt x="0" y="755819"/>
                </a:lnTo>
                <a:lnTo>
                  <a:pt x="0" y="0"/>
                </a:lnTo>
                <a:close/>
              </a:path>
            </a:pathLst>
          </a:custGeom>
          <a:blipFill rotWithShape="1">
            <a:blip r:embed="rId18">
              <a:alphaModFix/>
            </a:blip>
            <a:stretch>
              <a:fillRect b="0" l="0" r="0" t="0"/>
            </a:stretch>
          </a:blipFill>
          <a:ln>
            <a:noFill/>
          </a:ln>
        </p:spPr>
      </p:sp>
      <p:sp>
        <p:nvSpPr>
          <p:cNvPr id="495" name="Google Shape;495;p30"/>
          <p:cNvSpPr/>
          <p:nvPr/>
        </p:nvSpPr>
        <p:spPr>
          <a:xfrm>
            <a:off x="14671784" y="7279938"/>
            <a:ext cx="442983" cy="1013498"/>
          </a:xfrm>
          <a:custGeom>
            <a:rect b="b" l="l" r="r" t="t"/>
            <a:pathLst>
              <a:path extrusionOk="0" h="1013498" w="442983">
                <a:moveTo>
                  <a:pt x="0" y="0"/>
                </a:moveTo>
                <a:lnTo>
                  <a:pt x="442983" y="0"/>
                </a:lnTo>
                <a:lnTo>
                  <a:pt x="442983" y="1013498"/>
                </a:lnTo>
                <a:lnTo>
                  <a:pt x="0" y="1013498"/>
                </a:lnTo>
                <a:lnTo>
                  <a:pt x="0" y="0"/>
                </a:lnTo>
                <a:close/>
              </a:path>
            </a:pathLst>
          </a:custGeom>
          <a:blipFill rotWithShape="1">
            <a:blip r:embed="rId19">
              <a:alphaModFix/>
            </a:blip>
            <a:stretch>
              <a:fillRect b="0" l="0" r="0" t="0"/>
            </a:stretch>
          </a:blipFill>
          <a:ln>
            <a:noFill/>
          </a:ln>
        </p:spPr>
      </p:sp>
      <p:sp>
        <p:nvSpPr>
          <p:cNvPr id="496" name="Google Shape;496;p30"/>
          <p:cNvSpPr/>
          <p:nvPr/>
        </p:nvSpPr>
        <p:spPr>
          <a:xfrm>
            <a:off x="11001315" y="7275986"/>
            <a:ext cx="910324" cy="1021401"/>
          </a:xfrm>
          <a:custGeom>
            <a:rect b="b" l="l" r="r" t="t"/>
            <a:pathLst>
              <a:path extrusionOk="0" h="1021401" w="910324">
                <a:moveTo>
                  <a:pt x="0" y="0"/>
                </a:moveTo>
                <a:lnTo>
                  <a:pt x="910324" y="0"/>
                </a:lnTo>
                <a:lnTo>
                  <a:pt x="910324" y="1021401"/>
                </a:lnTo>
                <a:lnTo>
                  <a:pt x="0" y="1021401"/>
                </a:lnTo>
                <a:lnTo>
                  <a:pt x="0" y="0"/>
                </a:lnTo>
                <a:close/>
              </a:path>
            </a:pathLst>
          </a:custGeom>
          <a:blipFill rotWithShape="1">
            <a:blip r:embed="rId20">
              <a:alphaModFix/>
            </a:blip>
            <a:stretch>
              <a:fillRect b="0" l="0" r="0" t="0"/>
            </a:stretch>
          </a:blipFill>
          <a:ln>
            <a:noFill/>
          </a:ln>
        </p:spPr>
      </p:sp>
      <p:sp>
        <p:nvSpPr>
          <p:cNvPr id="497" name="Google Shape;497;p30"/>
          <p:cNvSpPr/>
          <p:nvPr/>
        </p:nvSpPr>
        <p:spPr>
          <a:xfrm>
            <a:off x="12814156" y="7511925"/>
            <a:ext cx="779465" cy="549523"/>
          </a:xfrm>
          <a:custGeom>
            <a:rect b="b" l="l" r="r" t="t"/>
            <a:pathLst>
              <a:path extrusionOk="0" h="549523" w="779465">
                <a:moveTo>
                  <a:pt x="0" y="0"/>
                </a:moveTo>
                <a:lnTo>
                  <a:pt x="779465" y="0"/>
                </a:lnTo>
                <a:lnTo>
                  <a:pt x="779465" y="549523"/>
                </a:lnTo>
                <a:lnTo>
                  <a:pt x="0" y="549523"/>
                </a:lnTo>
                <a:lnTo>
                  <a:pt x="0" y="0"/>
                </a:lnTo>
                <a:close/>
              </a:path>
            </a:pathLst>
          </a:custGeom>
          <a:blipFill rotWithShape="1">
            <a:blip r:embed="rId21">
              <a:alphaModFix/>
            </a:blip>
            <a:stretch>
              <a:fillRect b="0" l="0" r="0" t="0"/>
            </a:stretch>
          </a:blipFill>
          <a:ln>
            <a:noFill/>
          </a:ln>
        </p:spPr>
      </p:sp>
      <p:sp>
        <p:nvSpPr>
          <p:cNvPr id="498" name="Google Shape;498;p30"/>
          <p:cNvSpPr/>
          <p:nvPr/>
        </p:nvSpPr>
        <p:spPr>
          <a:xfrm rot="3617402">
            <a:off x="16279406" y="7483940"/>
            <a:ext cx="598682" cy="605493"/>
          </a:xfrm>
          <a:custGeom>
            <a:rect b="b" l="l" r="r" t="t"/>
            <a:pathLst>
              <a:path extrusionOk="0" h="605493" w="598682">
                <a:moveTo>
                  <a:pt x="0" y="0"/>
                </a:moveTo>
                <a:lnTo>
                  <a:pt x="598682" y="0"/>
                </a:lnTo>
                <a:lnTo>
                  <a:pt x="598682" y="605493"/>
                </a:lnTo>
                <a:lnTo>
                  <a:pt x="0" y="605493"/>
                </a:lnTo>
                <a:lnTo>
                  <a:pt x="0" y="0"/>
                </a:lnTo>
                <a:close/>
              </a:path>
            </a:pathLst>
          </a:custGeom>
          <a:blipFill rotWithShape="1">
            <a:blip r:embed="rId22">
              <a:alphaModFix/>
            </a:blip>
            <a:stretch>
              <a:fillRect b="0" l="0" r="0" t="0"/>
            </a:stretch>
          </a:blipFill>
          <a:ln>
            <a:noFill/>
          </a:ln>
        </p:spPr>
      </p:sp>
      <p:sp>
        <p:nvSpPr>
          <p:cNvPr id="499" name="Google Shape;499;p30"/>
          <p:cNvSpPr/>
          <p:nvPr/>
        </p:nvSpPr>
        <p:spPr>
          <a:xfrm>
            <a:off x="7583379" y="8446936"/>
            <a:ext cx="288729" cy="978680"/>
          </a:xfrm>
          <a:custGeom>
            <a:rect b="b" l="l" r="r" t="t"/>
            <a:pathLst>
              <a:path extrusionOk="0" h="978680" w="288729">
                <a:moveTo>
                  <a:pt x="0" y="0"/>
                </a:moveTo>
                <a:lnTo>
                  <a:pt x="288730" y="0"/>
                </a:lnTo>
                <a:lnTo>
                  <a:pt x="288730" y="978680"/>
                </a:lnTo>
                <a:lnTo>
                  <a:pt x="0" y="978680"/>
                </a:lnTo>
                <a:lnTo>
                  <a:pt x="0" y="0"/>
                </a:lnTo>
                <a:close/>
              </a:path>
            </a:pathLst>
          </a:custGeom>
          <a:blipFill rotWithShape="1">
            <a:blip r:embed="rId23">
              <a:alphaModFix/>
            </a:blip>
            <a:stretch>
              <a:fillRect b="0" l="0" r="0" t="0"/>
            </a:stretch>
          </a:blipFill>
          <a:ln>
            <a:noFill/>
          </a:ln>
        </p:spPr>
      </p:sp>
      <p:grpSp>
        <p:nvGrpSpPr>
          <p:cNvPr id="500" name="Google Shape;500;p30"/>
          <p:cNvGrpSpPr/>
          <p:nvPr/>
        </p:nvGrpSpPr>
        <p:grpSpPr>
          <a:xfrm>
            <a:off x="9265595" y="8573602"/>
            <a:ext cx="823300" cy="687305"/>
            <a:chOff x="0" y="-50724"/>
            <a:chExt cx="1097733" cy="916406"/>
          </a:xfrm>
        </p:grpSpPr>
        <p:grpSp>
          <p:nvGrpSpPr>
            <p:cNvPr id="501" name="Google Shape;501;p30"/>
            <p:cNvGrpSpPr/>
            <p:nvPr/>
          </p:nvGrpSpPr>
          <p:grpSpPr>
            <a:xfrm>
              <a:off x="0" y="-50724"/>
              <a:ext cx="1097733" cy="916406"/>
              <a:chOff x="0" y="-47625"/>
              <a:chExt cx="1030675" cy="860425"/>
            </a:xfrm>
          </p:grpSpPr>
          <p:sp>
            <p:nvSpPr>
              <p:cNvPr id="502" name="Google Shape;502;p30"/>
              <p:cNvSpPr/>
              <p:nvPr/>
            </p:nvSpPr>
            <p:spPr>
              <a:xfrm>
                <a:off x="0" y="0"/>
                <a:ext cx="1030675" cy="812800"/>
              </a:xfrm>
              <a:custGeom>
                <a:rect b="b" l="l" r="r" t="t"/>
                <a:pathLst>
                  <a:path extrusionOk="0" h="812800" w="1030675">
                    <a:moveTo>
                      <a:pt x="0" y="0"/>
                    </a:moveTo>
                    <a:lnTo>
                      <a:pt x="1030675" y="0"/>
                    </a:lnTo>
                    <a:lnTo>
                      <a:pt x="1030675" y="812800"/>
                    </a:lnTo>
                    <a:lnTo>
                      <a:pt x="0" y="812800"/>
                    </a:lnTo>
                    <a:lnTo>
                      <a:pt x="0" y="0"/>
                    </a:lnTo>
                  </a:path>
                </a:pathLst>
              </a:custGeom>
              <a:solidFill>
                <a:srgbClr val="20446B"/>
              </a:solidFill>
              <a:ln>
                <a:noFill/>
              </a:ln>
            </p:spPr>
          </p:sp>
          <p:sp>
            <p:nvSpPr>
              <p:cNvPr id="503" name="Google Shape;50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4" name="Google Shape;504;p30"/>
            <p:cNvSpPr/>
            <p:nvPr/>
          </p:nvSpPr>
          <p:spPr>
            <a:xfrm>
              <a:off x="211624" y="73378"/>
              <a:ext cx="674484" cy="718927"/>
            </a:xfrm>
            <a:custGeom>
              <a:rect b="b" l="l" r="r" t="t"/>
              <a:pathLst>
                <a:path extrusionOk="0" h="718927" w="674484">
                  <a:moveTo>
                    <a:pt x="0" y="0"/>
                  </a:moveTo>
                  <a:lnTo>
                    <a:pt x="674484" y="0"/>
                  </a:lnTo>
                  <a:lnTo>
                    <a:pt x="674484" y="718927"/>
                  </a:lnTo>
                  <a:lnTo>
                    <a:pt x="0" y="718927"/>
                  </a:lnTo>
                  <a:lnTo>
                    <a:pt x="0" y="0"/>
                  </a:lnTo>
                  <a:close/>
                </a:path>
              </a:pathLst>
            </a:custGeom>
            <a:blipFill rotWithShape="1">
              <a:blip r:embed="rId24">
                <a:alphaModFix/>
              </a:blip>
              <a:stretch>
                <a:fillRect b="0" l="0" r="0" t="0"/>
              </a:stretch>
            </a:blipFill>
            <a:ln>
              <a:noFill/>
            </a:ln>
          </p:spPr>
        </p:sp>
      </p:grpSp>
      <p:sp>
        <p:nvSpPr>
          <p:cNvPr id="505" name="Google Shape;505;p30"/>
          <p:cNvSpPr/>
          <p:nvPr/>
        </p:nvSpPr>
        <p:spPr>
          <a:xfrm>
            <a:off x="11043126" y="8492637"/>
            <a:ext cx="826702" cy="887279"/>
          </a:xfrm>
          <a:custGeom>
            <a:rect b="b" l="l" r="r" t="t"/>
            <a:pathLst>
              <a:path extrusionOk="0" h="887279" w="826702">
                <a:moveTo>
                  <a:pt x="0" y="0"/>
                </a:moveTo>
                <a:lnTo>
                  <a:pt x="826702" y="0"/>
                </a:lnTo>
                <a:lnTo>
                  <a:pt x="826702" y="887279"/>
                </a:lnTo>
                <a:lnTo>
                  <a:pt x="0" y="887279"/>
                </a:lnTo>
                <a:lnTo>
                  <a:pt x="0" y="0"/>
                </a:lnTo>
                <a:close/>
              </a:path>
            </a:pathLst>
          </a:custGeom>
          <a:blipFill rotWithShape="1">
            <a:blip r:embed="rId25">
              <a:alphaModFix/>
            </a:blip>
            <a:stretch>
              <a:fillRect b="0" l="0" r="0" t="0"/>
            </a:stretch>
          </a:blipFill>
          <a:ln>
            <a:noFill/>
          </a:ln>
        </p:spPr>
      </p:sp>
      <p:sp>
        <p:nvSpPr>
          <p:cNvPr id="506" name="Google Shape;506;p30"/>
          <p:cNvSpPr/>
          <p:nvPr/>
        </p:nvSpPr>
        <p:spPr>
          <a:xfrm>
            <a:off x="8984535" y="1506616"/>
            <a:ext cx="1385421" cy="637294"/>
          </a:xfrm>
          <a:custGeom>
            <a:rect b="b" l="l" r="r" t="t"/>
            <a:pathLst>
              <a:path extrusionOk="0" h="637294" w="1385421">
                <a:moveTo>
                  <a:pt x="0" y="0"/>
                </a:moveTo>
                <a:lnTo>
                  <a:pt x="1385421" y="0"/>
                </a:lnTo>
                <a:lnTo>
                  <a:pt x="1385421" y="637294"/>
                </a:lnTo>
                <a:lnTo>
                  <a:pt x="0" y="637294"/>
                </a:lnTo>
                <a:lnTo>
                  <a:pt x="0" y="0"/>
                </a:lnTo>
                <a:close/>
              </a:path>
            </a:pathLst>
          </a:custGeom>
          <a:blipFill rotWithShape="1">
            <a:blip r:embed="rId26">
              <a:alphaModFix/>
            </a:blip>
            <a:stretch>
              <a:fillRect b="0" l="0" r="0" t="0"/>
            </a:stretch>
          </a:blipFill>
          <a:ln>
            <a:noFill/>
          </a:ln>
        </p:spPr>
      </p:sp>
      <p:sp>
        <p:nvSpPr>
          <p:cNvPr id="507" name="Google Shape;507;p30"/>
          <p:cNvSpPr/>
          <p:nvPr/>
        </p:nvSpPr>
        <p:spPr>
          <a:xfrm>
            <a:off x="10998903" y="4456872"/>
            <a:ext cx="915146" cy="876252"/>
          </a:xfrm>
          <a:custGeom>
            <a:rect b="b" l="l" r="r" t="t"/>
            <a:pathLst>
              <a:path extrusionOk="0" h="876252" w="915146">
                <a:moveTo>
                  <a:pt x="0" y="0"/>
                </a:moveTo>
                <a:lnTo>
                  <a:pt x="915147" y="0"/>
                </a:lnTo>
                <a:lnTo>
                  <a:pt x="915147" y="876252"/>
                </a:lnTo>
                <a:lnTo>
                  <a:pt x="0" y="876252"/>
                </a:lnTo>
                <a:lnTo>
                  <a:pt x="0" y="0"/>
                </a:lnTo>
                <a:close/>
              </a:path>
            </a:pathLst>
          </a:custGeom>
          <a:blipFill rotWithShape="1">
            <a:blip r:embed="rId27">
              <a:alphaModFix/>
            </a:blip>
            <a:stretch>
              <a:fillRect b="0" l="0" r="0" t="0"/>
            </a:stretch>
          </a:blipFill>
          <a:ln>
            <a:noFill/>
          </a:ln>
        </p:spPr>
      </p:sp>
      <p:sp>
        <p:nvSpPr>
          <p:cNvPr id="508" name="Google Shape;508;p30"/>
          <p:cNvSpPr/>
          <p:nvPr/>
        </p:nvSpPr>
        <p:spPr>
          <a:xfrm>
            <a:off x="12692378" y="4435065"/>
            <a:ext cx="1023021" cy="919867"/>
          </a:xfrm>
          <a:custGeom>
            <a:rect b="b" l="l" r="r" t="t"/>
            <a:pathLst>
              <a:path extrusionOk="0" h="919867" w="1023021">
                <a:moveTo>
                  <a:pt x="0" y="0"/>
                </a:moveTo>
                <a:lnTo>
                  <a:pt x="1023021" y="0"/>
                </a:lnTo>
                <a:lnTo>
                  <a:pt x="1023021" y="919866"/>
                </a:lnTo>
                <a:lnTo>
                  <a:pt x="0" y="919866"/>
                </a:lnTo>
                <a:lnTo>
                  <a:pt x="0" y="0"/>
                </a:lnTo>
                <a:close/>
              </a:path>
            </a:pathLst>
          </a:custGeom>
          <a:blipFill rotWithShape="1">
            <a:blip r:embed="rId28">
              <a:alphaModFix/>
            </a:blip>
            <a:stretch>
              <a:fillRect b="0" l="0" r="0" t="0"/>
            </a:stretch>
          </a:blipFill>
          <a:ln>
            <a:noFill/>
          </a:ln>
        </p:spPr>
      </p:sp>
      <p:sp>
        <p:nvSpPr>
          <p:cNvPr id="509" name="Google Shape;509;p30"/>
          <p:cNvSpPr/>
          <p:nvPr/>
        </p:nvSpPr>
        <p:spPr>
          <a:xfrm rot="-3902744">
            <a:off x="14521166" y="5693175"/>
            <a:ext cx="744220" cy="1240366"/>
          </a:xfrm>
          <a:custGeom>
            <a:rect b="b" l="l" r="r" t="t"/>
            <a:pathLst>
              <a:path extrusionOk="0" h="1240366" w="744220">
                <a:moveTo>
                  <a:pt x="0" y="0"/>
                </a:moveTo>
                <a:lnTo>
                  <a:pt x="744220" y="0"/>
                </a:lnTo>
                <a:lnTo>
                  <a:pt x="744220" y="1240366"/>
                </a:lnTo>
                <a:lnTo>
                  <a:pt x="0" y="1240366"/>
                </a:lnTo>
                <a:lnTo>
                  <a:pt x="0" y="0"/>
                </a:lnTo>
                <a:close/>
              </a:path>
            </a:pathLst>
          </a:custGeom>
          <a:blipFill rotWithShape="1">
            <a:blip r:embed="rId29">
              <a:alphaModFix/>
            </a:blip>
            <a:stretch>
              <a:fillRect b="0" l="0" r="0" t="0"/>
            </a:stretch>
          </a:blipFill>
          <a:ln>
            <a:noFill/>
          </a:ln>
        </p:spPr>
      </p:sp>
      <p:sp>
        <p:nvSpPr>
          <p:cNvPr id="510" name="Google Shape;510;p30"/>
          <p:cNvSpPr/>
          <p:nvPr/>
        </p:nvSpPr>
        <p:spPr>
          <a:xfrm rot="4266198">
            <a:off x="16235689" y="5741594"/>
            <a:ext cx="686116" cy="1143527"/>
          </a:xfrm>
          <a:custGeom>
            <a:rect b="b" l="l" r="r" t="t"/>
            <a:pathLst>
              <a:path extrusionOk="0" h="1143527" w="686116">
                <a:moveTo>
                  <a:pt x="0" y="0"/>
                </a:moveTo>
                <a:lnTo>
                  <a:pt x="686116" y="0"/>
                </a:lnTo>
                <a:lnTo>
                  <a:pt x="686116" y="1143527"/>
                </a:lnTo>
                <a:lnTo>
                  <a:pt x="0" y="1143527"/>
                </a:lnTo>
                <a:lnTo>
                  <a:pt x="0" y="0"/>
                </a:lnTo>
                <a:close/>
              </a:path>
            </a:pathLst>
          </a:custGeom>
          <a:blipFill rotWithShape="1">
            <a:blip r:embed="rId30">
              <a:alphaModFix/>
            </a:blip>
            <a:stretch>
              <a:fillRect b="0" l="0" r="0" t="0"/>
            </a:stretch>
          </a:blipFill>
          <a:ln>
            <a:noFill/>
          </a:ln>
        </p:spPr>
      </p:sp>
      <p:sp>
        <p:nvSpPr>
          <p:cNvPr id="511" name="Google Shape;511;p30"/>
          <p:cNvSpPr/>
          <p:nvPr/>
        </p:nvSpPr>
        <p:spPr>
          <a:xfrm>
            <a:off x="12656270" y="8422199"/>
            <a:ext cx="1095237" cy="1028154"/>
          </a:xfrm>
          <a:custGeom>
            <a:rect b="b" l="l" r="r" t="t"/>
            <a:pathLst>
              <a:path extrusionOk="0" h="1028154" w="1095237">
                <a:moveTo>
                  <a:pt x="0" y="0"/>
                </a:moveTo>
                <a:lnTo>
                  <a:pt x="1095237" y="0"/>
                </a:lnTo>
                <a:lnTo>
                  <a:pt x="1095237" y="1028154"/>
                </a:lnTo>
                <a:lnTo>
                  <a:pt x="0" y="1028154"/>
                </a:lnTo>
                <a:lnTo>
                  <a:pt x="0" y="0"/>
                </a:lnTo>
                <a:close/>
              </a:path>
            </a:pathLst>
          </a:custGeom>
          <a:blipFill rotWithShape="1">
            <a:blip r:embed="rId31">
              <a:alphaModFix/>
            </a:blip>
            <a:stretch>
              <a:fillRect b="0" l="0" r="0" t="0"/>
            </a:stretch>
          </a:blipFill>
          <a:ln>
            <a:noFill/>
          </a:ln>
        </p:spPr>
      </p:sp>
      <p:sp>
        <p:nvSpPr>
          <p:cNvPr id="512" name="Google Shape;512;p30"/>
          <p:cNvSpPr/>
          <p:nvPr/>
        </p:nvSpPr>
        <p:spPr>
          <a:xfrm>
            <a:off x="14435795" y="4553603"/>
            <a:ext cx="914961" cy="682790"/>
          </a:xfrm>
          <a:custGeom>
            <a:rect b="b" l="l" r="r" t="t"/>
            <a:pathLst>
              <a:path extrusionOk="0" h="682790" w="914961">
                <a:moveTo>
                  <a:pt x="0" y="0"/>
                </a:moveTo>
                <a:lnTo>
                  <a:pt x="914961" y="0"/>
                </a:lnTo>
                <a:lnTo>
                  <a:pt x="914961" y="682790"/>
                </a:lnTo>
                <a:lnTo>
                  <a:pt x="0" y="682790"/>
                </a:lnTo>
                <a:lnTo>
                  <a:pt x="0" y="0"/>
                </a:lnTo>
                <a:close/>
              </a:path>
            </a:pathLst>
          </a:custGeom>
          <a:blipFill rotWithShape="1">
            <a:blip r:embed="rId32">
              <a:alphaModFix/>
            </a:blip>
            <a:stretch>
              <a:fillRect b="0" l="0" r="0" t="0"/>
            </a:stretch>
          </a:blipFill>
          <a:ln>
            <a:noFill/>
          </a:ln>
        </p:spPr>
      </p:sp>
      <p:sp>
        <p:nvSpPr>
          <p:cNvPr id="513" name="Google Shape;513;p30"/>
          <p:cNvSpPr/>
          <p:nvPr/>
        </p:nvSpPr>
        <p:spPr>
          <a:xfrm>
            <a:off x="16226697" y="4437790"/>
            <a:ext cx="704101" cy="914417"/>
          </a:xfrm>
          <a:custGeom>
            <a:rect b="b" l="l" r="r" t="t"/>
            <a:pathLst>
              <a:path extrusionOk="0" h="914417" w="704101">
                <a:moveTo>
                  <a:pt x="0" y="0"/>
                </a:moveTo>
                <a:lnTo>
                  <a:pt x="704100" y="0"/>
                </a:lnTo>
                <a:lnTo>
                  <a:pt x="704100" y="914416"/>
                </a:lnTo>
                <a:lnTo>
                  <a:pt x="0" y="914416"/>
                </a:lnTo>
                <a:lnTo>
                  <a:pt x="0" y="0"/>
                </a:lnTo>
                <a:close/>
              </a:path>
            </a:pathLst>
          </a:custGeom>
          <a:blipFill rotWithShape="1">
            <a:blip r:embed="rId33">
              <a:alphaModFix/>
            </a:blip>
            <a:stretch>
              <a:fillRect b="0" l="0" r="0" t="0"/>
            </a:stretch>
          </a:blipFill>
          <a:ln>
            <a:noFill/>
          </a:ln>
        </p:spPr>
      </p:sp>
      <p:sp>
        <p:nvSpPr>
          <p:cNvPr id="514" name="Google Shape;514;p30"/>
          <p:cNvSpPr/>
          <p:nvPr/>
        </p:nvSpPr>
        <p:spPr>
          <a:xfrm>
            <a:off x="7316999" y="5818484"/>
            <a:ext cx="821491" cy="989748"/>
          </a:xfrm>
          <a:custGeom>
            <a:rect b="b" l="l" r="r" t="t"/>
            <a:pathLst>
              <a:path extrusionOk="0" h="989748" w="821491">
                <a:moveTo>
                  <a:pt x="0" y="0"/>
                </a:moveTo>
                <a:lnTo>
                  <a:pt x="821491" y="0"/>
                </a:lnTo>
                <a:lnTo>
                  <a:pt x="821491" y="989748"/>
                </a:lnTo>
                <a:lnTo>
                  <a:pt x="0" y="989748"/>
                </a:lnTo>
                <a:lnTo>
                  <a:pt x="0" y="0"/>
                </a:lnTo>
                <a:close/>
              </a:path>
            </a:pathLst>
          </a:custGeom>
          <a:blipFill rotWithShape="1">
            <a:blip r:embed="rId34">
              <a:alphaModFix/>
            </a:blip>
            <a:stretch>
              <a:fillRect b="0" l="0" r="0" t="0"/>
            </a:stretch>
          </a:blipFill>
          <a:ln>
            <a:noFill/>
          </a:ln>
        </p:spPr>
      </p:sp>
      <p:sp>
        <p:nvSpPr>
          <p:cNvPr id="515" name="Google Shape;515;p30"/>
          <p:cNvSpPr/>
          <p:nvPr/>
        </p:nvSpPr>
        <p:spPr>
          <a:xfrm>
            <a:off x="14411409" y="8542350"/>
            <a:ext cx="963734" cy="787852"/>
          </a:xfrm>
          <a:custGeom>
            <a:rect b="b" l="l" r="r" t="t"/>
            <a:pathLst>
              <a:path extrusionOk="0" h="787852" w="963734">
                <a:moveTo>
                  <a:pt x="0" y="0"/>
                </a:moveTo>
                <a:lnTo>
                  <a:pt x="963734" y="0"/>
                </a:lnTo>
                <a:lnTo>
                  <a:pt x="963734" y="787852"/>
                </a:lnTo>
                <a:lnTo>
                  <a:pt x="0" y="787852"/>
                </a:lnTo>
                <a:lnTo>
                  <a:pt x="0" y="0"/>
                </a:lnTo>
                <a:close/>
              </a:path>
            </a:pathLst>
          </a:custGeom>
          <a:blipFill rotWithShape="1">
            <a:blip r:embed="rId35">
              <a:alphaModFix/>
            </a:blip>
            <a:stretch>
              <a:fillRect b="0" l="0" r="0" t="0"/>
            </a:stretch>
          </a:blipFill>
          <a:ln>
            <a:noFill/>
          </a:ln>
        </p:spPr>
      </p:sp>
      <p:sp>
        <p:nvSpPr>
          <p:cNvPr id="516" name="Google Shape;516;p30"/>
          <p:cNvSpPr/>
          <p:nvPr/>
        </p:nvSpPr>
        <p:spPr>
          <a:xfrm>
            <a:off x="16069917" y="8449649"/>
            <a:ext cx="1017661" cy="973254"/>
          </a:xfrm>
          <a:custGeom>
            <a:rect b="b" l="l" r="r" t="t"/>
            <a:pathLst>
              <a:path extrusionOk="0" h="973254" w="1017661">
                <a:moveTo>
                  <a:pt x="0" y="0"/>
                </a:moveTo>
                <a:lnTo>
                  <a:pt x="1017660" y="0"/>
                </a:lnTo>
                <a:lnTo>
                  <a:pt x="1017660" y="973254"/>
                </a:lnTo>
                <a:lnTo>
                  <a:pt x="0" y="973254"/>
                </a:lnTo>
                <a:lnTo>
                  <a:pt x="0" y="0"/>
                </a:lnTo>
                <a:close/>
              </a:path>
            </a:pathLst>
          </a:custGeom>
          <a:blipFill rotWithShape="1">
            <a:blip r:embed="rId36">
              <a:alphaModFix/>
            </a:blip>
            <a:stretch>
              <a:fillRect b="0" l="0" r="0" t="0"/>
            </a:stretch>
          </a:blipFill>
          <a:ln>
            <a:noFill/>
          </a:ln>
        </p:spPr>
      </p:sp>
      <p:sp>
        <p:nvSpPr>
          <p:cNvPr id="517" name="Google Shape;517;p30"/>
          <p:cNvSpPr/>
          <p:nvPr/>
        </p:nvSpPr>
        <p:spPr>
          <a:xfrm>
            <a:off x="10674269" y="2869571"/>
            <a:ext cx="1564414" cy="537767"/>
          </a:xfrm>
          <a:custGeom>
            <a:rect b="b" l="l" r="r" t="t"/>
            <a:pathLst>
              <a:path extrusionOk="0" h="537767" w="1564414">
                <a:moveTo>
                  <a:pt x="0" y="0"/>
                </a:moveTo>
                <a:lnTo>
                  <a:pt x="1564415" y="0"/>
                </a:lnTo>
                <a:lnTo>
                  <a:pt x="1564415" y="537768"/>
                </a:lnTo>
                <a:lnTo>
                  <a:pt x="0" y="537768"/>
                </a:lnTo>
                <a:lnTo>
                  <a:pt x="0" y="0"/>
                </a:lnTo>
                <a:close/>
              </a:path>
            </a:pathLst>
          </a:custGeom>
          <a:blipFill rotWithShape="1">
            <a:blip r:embed="rId37">
              <a:alphaModFix/>
            </a:blip>
            <a:stretch>
              <a:fillRect b="0" l="0" r="0" t="0"/>
            </a:stretch>
          </a:blipFill>
          <a:ln>
            <a:noFill/>
          </a:ln>
        </p:spPr>
      </p:sp>
      <p:sp>
        <p:nvSpPr>
          <p:cNvPr id="518" name="Google Shape;518;p30"/>
          <p:cNvSpPr/>
          <p:nvPr/>
        </p:nvSpPr>
        <p:spPr>
          <a:xfrm>
            <a:off x="9231720" y="2601678"/>
            <a:ext cx="891050" cy="1073554"/>
          </a:xfrm>
          <a:custGeom>
            <a:rect b="b" l="l" r="r" t="t"/>
            <a:pathLst>
              <a:path extrusionOk="0" h="1073554" w="891050">
                <a:moveTo>
                  <a:pt x="0" y="0"/>
                </a:moveTo>
                <a:lnTo>
                  <a:pt x="891050" y="0"/>
                </a:lnTo>
                <a:lnTo>
                  <a:pt x="891050" y="1073554"/>
                </a:lnTo>
                <a:lnTo>
                  <a:pt x="0" y="1073554"/>
                </a:lnTo>
                <a:lnTo>
                  <a:pt x="0" y="0"/>
                </a:lnTo>
                <a:close/>
              </a:path>
            </a:pathLst>
          </a:custGeom>
          <a:blipFill rotWithShape="1">
            <a:blip r:embed="rId38">
              <a:alphaModFix/>
            </a:blip>
            <a:stretch>
              <a:fillRect b="0" l="0" r="0" t="0"/>
            </a:stretch>
          </a:blipFill>
          <a:ln>
            <a:noFill/>
          </a:ln>
        </p:spPr>
      </p:sp>
      <p:sp>
        <p:nvSpPr>
          <p:cNvPr id="519" name="Google Shape;519;p30"/>
          <p:cNvSpPr/>
          <p:nvPr/>
        </p:nvSpPr>
        <p:spPr>
          <a:xfrm>
            <a:off x="8934528" y="7349412"/>
            <a:ext cx="1485434" cy="874549"/>
          </a:xfrm>
          <a:custGeom>
            <a:rect b="b" l="l" r="r" t="t"/>
            <a:pathLst>
              <a:path extrusionOk="0" h="874549" w="1485434">
                <a:moveTo>
                  <a:pt x="0" y="0"/>
                </a:moveTo>
                <a:lnTo>
                  <a:pt x="1485434" y="0"/>
                </a:lnTo>
                <a:lnTo>
                  <a:pt x="1485434" y="874549"/>
                </a:lnTo>
                <a:lnTo>
                  <a:pt x="0" y="874549"/>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525" name="Google Shape;525;p31"/>
          <p:cNvSpPr txBox="1"/>
          <p:nvPr/>
        </p:nvSpPr>
        <p:spPr>
          <a:xfrm>
            <a:off x="2171684" y="781050"/>
            <a:ext cx="13944632"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Market Research</a:t>
            </a:r>
            <a:endParaRPr/>
          </a:p>
        </p:txBody>
      </p:sp>
      <p:grpSp>
        <p:nvGrpSpPr>
          <p:cNvPr id="526" name="Google Shape;526;p31"/>
          <p:cNvGrpSpPr/>
          <p:nvPr/>
        </p:nvGrpSpPr>
        <p:grpSpPr>
          <a:xfrm>
            <a:off x="1993139" y="4225811"/>
            <a:ext cx="3380062" cy="3213201"/>
            <a:chOff x="-105630" y="-3427"/>
            <a:chExt cx="4506749" cy="4284268"/>
          </a:xfrm>
        </p:grpSpPr>
        <p:sp>
          <p:nvSpPr>
            <p:cNvPr id="527" name="Google Shape;527;p31"/>
            <p:cNvSpPr txBox="1"/>
            <p:nvPr/>
          </p:nvSpPr>
          <p:spPr>
            <a:xfrm>
              <a:off x="1371446" y="1528480"/>
              <a:ext cx="1534500" cy="8208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000">
                  <a:solidFill>
                    <a:srgbClr val="000000"/>
                  </a:solidFill>
                  <a:latin typeface="Arial"/>
                  <a:ea typeface="Arial"/>
                  <a:cs typeface="Arial"/>
                  <a:sym typeface="Arial"/>
                </a:rPr>
                <a:t>43%</a:t>
              </a:r>
              <a:endParaRPr sz="4000"/>
            </a:p>
          </p:txBody>
        </p:sp>
        <p:grpSp>
          <p:nvGrpSpPr>
            <p:cNvPr id="528" name="Google Shape;528;p31"/>
            <p:cNvGrpSpPr/>
            <p:nvPr/>
          </p:nvGrpSpPr>
          <p:grpSpPr>
            <a:xfrm>
              <a:off x="-105630" y="-3427"/>
              <a:ext cx="4506749" cy="4284268"/>
              <a:chOff x="-62725" y="-2035"/>
              <a:chExt cx="2676183" cy="2544070"/>
            </a:xfrm>
          </p:grpSpPr>
          <p:sp>
            <p:nvSpPr>
              <p:cNvPr id="529" name="Google Shape;529;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9EF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1"/>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1" name="Google Shape;531;p31"/>
          <p:cNvGrpSpPr/>
          <p:nvPr/>
        </p:nvGrpSpPr>
        <p:grpSpPr>
          <a:xfrm>
            <a:off x="7460747" y="4225811"/>
            <a:ext cx="3381045" cy="3317668"/>
            <a:chOff x="-105630" y="-3427"/>
            <a:chExt cx="4508059" cy="4423557"/>
          </a:xfrm>
        </p:grpSpPr>
        <p:sp>
          <p:nvSpPr>
            <p:cNvPr id="532" name="Google Shape;532;p31"/>
            <p:cNvSpPr txBox="1"/>
            <p:nvPr/>
          </p:nvSpPr>
          <p:spPr>
            <a:xfrm>
              <a:off x="1403131" y="1528480"/>
              <a:ext cx="1471200" cy="8208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000">
                  <a:solidFill>
                    <a:srgbClr val="000000"/>
                  </a:solidFill>
                  <a:latin typeface="Arial"/>
                  <a:ea typeface="Arial"/>
                  <a:cs typeface="Arial"/>
                  <a:sym typeface="Arial"/>
                </a:rPr>
                <a:t>60%</a:t>
              </a:r>
              <a:endParaRPr sz="4000"/>
            </a:p>
          </p:txBody>
        </p:sp>
        <p:grpSp>
          <p:nvGrpSpPr>
            <p:cNvPr id="533" name="Google Shape;533;p31"/>
            <p:cNvGrpSpPr/>
            <p:nvPr/>
          </p:nvGrpSpPr>
          <p:grpSpPr>
            <a:xfrm>
              <a:off x="-105630" y="-3427"/>
              <a:ext cx="4508059" cy="4423557"/>
              <a:chOff x="-62725" y="-2035"/>
              <a:chExt cx="2676961" cy="2626782"/>
            </a:xfrm>
          </p:grpSpPr>
          <p:sp>
            <p:nvSpPr>
              <p:cNvPr id="534" name="Google Shape;534;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9EF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6" name="Google Shape;536;p31"/>
          <p:cNvGrpSpPr/>
          <p:nvPr/>
        </p:nvGrpSpPr>
        <p:grpSpPr>
          <a:xfrm>
            <a:off x="13095125" y="4225811"/>
            <a:ext cx="3366505" cy="3213201"/>
            <a:chOff x="-105630" y="-3427"/>
            <a:chExt cx="4488673" cy="4284268"/>
          </a:xfrm>
        </p:grpSpPr>
        <p:sp>
          <p:nvSpPr>
            <p:cNvPr id="537" name="Google Shape;537;p31"/>
            <p:cNvSpPr txBox="1"/>
            <p:nvPr/>
          </p:nvSpPr>
          <p:spPr>
            <a:xfrm>
              <a:off x="1367584" y="1528480"/>
              <a:ext cx="1542300" cy="8208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000">
                  <a:solidFill>
                    <a:srgbClr val="000000"/>
                  </a:solidFill>
                  <a:latin typeface="Arial"/>
                  <a:ea typeface="Arial"/>
                  <a:cs typeface="Arial"/>
                  <a:sym typeface="Arial"/>
                </a:rPr>
                <a:t>35%</a:t>
              </a:r>
              <a:endParaRPr sz="4000"/>
            </a:p>
          </p:txBody>
        </p:sp>
        <p:grpSp>
          <p:nvGrpSpPr>
            <p:cNvPr id="538" name="Google Shape;538;p31"/>
            <p:cNvGrpSpPr/>
            <p:nvPr/>
          </p:nvGrpSpPr>
          <p:grpSpPr>
            <a:xfrm>
              <a:off x="-105630" y="-3427"/>
              <a:ext cx="4488673" cy="4284268"/>
              <a:chOff x="-62725" y="-2035"/>
              <a:chExt cx="2665449" cy="2544070"/>
            </a:xfrm>
          </p:grpSpPr>
          <p:sp>
            <p:nvSpPr>
              <p:cNvPr id="539" name="Google Shape;539;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9EF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1"/>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1" name="Google Shape;541;p31"/>
          <p:cNvSpPr/>
          <p:nvPr/>
        </p:nvSpPr>
        <p:spPr>
          <a:xfrm rot="-3902744">
            <a:off x="15814655" y="2077624"/>
            <a:ext cx="1486229" cy="2477049"/>
          </a:xfrm>
          <a:custGeom>
            <a:rect b="b" l="l" r="r" t="t"/>
            <a:pathLst>
              <a:path extrusionOk="0" h="2477049" w="1486229">
                <a:moveTo>
                  <a:pt x="0" y="0"/>
                </a:moveTo>
                <a:lnTo>
                  <a:pt x="1486229" y="0"/>
                </a:lnTo>
                <a:lnTo>
                  <a:pt x="1486229" y="2477048"/>
                </a:lnTo>
                <a:lnTo>
                  <a:pt x="0" y="2477048"/>
                </a:lnTo>
                <a:lnTo>
                  <a:pt x="0" y="0"/>
                </a:lnTo>
                <a:close/>
              </a:path>
            </a:pathLst>
          </a:custGeom>
          <a:blipFill rotWithShape="1">
            <a:blip r:embed="rId4">
              <a:alphaModFix/>
            </a:blip>
            <a:stretch>
              <a:fillRect b="0" l="0" r="0" t="0"/>
            </a:stretch>
          </a:blipFill>
          <a:ln>
            <a:noFill/>
          </a:ln>
        </p:spPr>
      </p:sp>
      <p:sp>
        <p:nvSpPr>
          <p:cNvPr id="542" name="Google Shape;542;p31"/>
          <p:cNvSpPr/>
          <p:nvPr/>
        </p:nvSpPr>
        <p:spPr>
          <a:xfrm rot="4410177">
            <a:off x="1785608" y="2245390"/>
            <a:ext cx="1608017" cy="2330459"/>
          </a:xfrm>
          <a:custGeom>
            <a:rect b="b" l="l" r="r" t="t"/>
            <a:pathLst>
              <a:path extrusionOk="0" h="2330459" w="1608017">
                <a:moveTo>
                  <a:pt x="0" y="0"/>
                </a:moveTo>
                <a:lnTo>
                  <a:pt x="1608016" y="0"/>
                </a:lnTo>
                <a:lnTo>
                  <a:pt x="1608016" y="2330459"/>
                </a:lnTo>
                <a:lnTo>
                  <a:pt x="0" y="2330459"/>
                </a:lnTo>
                <a:lnTo>
                  <a:pt x="0" y="0"/>
                </a:lnTo>
                <a:close/>
              </a:path>
            </a:pathLst>
          </a:custGeom>
          <a:blipFill rotWithShape="1">
            <a:blip r:embed="rId5">
              <a:alphaModFix/>
            </a:blip>
            <a:stretch>
              <a:fillRect b="0" l="0" r="0" t="0"/>
            </a:stretch>
          </a:blipFill>
          <a:ln>
            <a:noFill/>
          </a:ln>
        </p:spPr>
      </p:sp>
      <p:sp>
        <p:nvSpPr>
          <p:cNvPr id="543" name="Google Shape;543;p31"/>
          <p:cNvSpPr txBox="1"/>
          <p:nvPr/>
        </p:nvSpPr>
        <p:spPr>
          <a:xfrm>
            <a:off x="7374561" y="7778115"/>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the featured statistic.</a:t>
            </a:r>
            <a:endParaRPr/>
          </a:p>
        </p:txBody>
      </p:sp>
      <p:sp>
        <p:nvSpPr>
          <p:cNvPr id="544" name="Google Shape;544;p31"/>
          <p:cNvSpPr/>
          <p:nvPr/>
        </p:nvSpPr>
        <p:spPr>
          <a:xfrm rot="2303617">
            <a:off x="10731924" y="7222615"/>
            <a:ext cx="1656438" cy="2760729"/>
          </a:xfrm>
          <a:custGeom>
            <a:rect b="b" l="l" r="r" t="t"/>
            <a:pathLst>
              <a:path extrusionOk="0" h="2760729" w="1656438">
                <a:moveTo>
                  <a:pt x="0" y="0"/>
                </a:moveTo>
                <a:lnTo>
                  <a:pt x="1656438" y="0"/>
                </a:lnTo>
                <a:lnTo>
                  <a:pt x="1656438" y="2760730"/>
                </a:lnTo>
                <a:lnTo>
                  <a:pt x="0" y="2760730"/>
                </a:lnTo>
                <a:lnTo>
                  <a:pt x="0" y="0"/>
                </a:lnTo>
                <a:close/>
              </a:path>
            </a:pathLst>
          </a:custGeom>
          <a:blipFill rotWithShape="1">
            <a:blip r:embed="rId6">
              <a:alphaModFix/>
            </a:blip>
            <a:stretch>
              <a:fillRect b="0" l="0" r="0" t="0"/>
            </a:stretch>
          </a:blipFill>
          <a:ln>
            <a:noFill/>
          </a:ln>
        </p:spPr>
      </p:sp>
      <p:sp>
        <p:nvSpPr>
          <p:cNvPr id="545" name="Google Shape;545;p31"/>
          <p:cNvSpPr/>
          <p:nvPr/>
        </p:nvSpPr>
        <p:spPr>
          <a:xfrm rot="4626370">
            <a:off x="14332832" y="1188402"/>
            <a:ext cx="808498" cy="603342"/>
          </a:xfrm>
          <a:custGeom>
            <a:rect b="b" l="l" r="r" t="t"/>
            <a:pathLst>
              <a:path extrusionOk="0" h="603342" w="808498">
                <a:moveTo>
                  <a:pt x="0" y="0"/>
                </a:moveTo>
                <a:lnTo>
                  <a:pt x="808498" y="0"/>
                </a:lnTo>
                <a:lnTo>
                  <a:pt x="808498" y="603341"/>
                </a:lnTo>
                <a:lnTo>
                  <a:pt x="0" y="603341"/>
                </a:lnTo>
                <a:lnTo>
                  <a:pt x="0" y="0"/>
                </a:lnTo>
                <a:close/>
              </a:path>
            </a:pathLst>
          </a:custGeom>
          <a:blipFill rotWithShape="1">
            <a:blip r:embed="rId7">
              <a:alphaModFix/>
            </a:blip>
            <a:stretch>
              <a:fillRect b="0" l="0" r="0" t="0"/>
            </a:stretch>
          </a:blipFill>
          <a:ln>
            <a:noFill/>
          </a:ln>
        </p:spPr>
      </p:sp>
      <p:sp>
        <p:nvSpPr>
          <p:cNvPr id="546" name="Google Shape;546;p31"/>
          <p:cNvSpPr/>
          <p:nvPr/>
        </p:nvSpPr>
        <p:spPr>
          <a:xfrm rot="4626370">
            <a:off x="3530940" y="1637257"/>
            <a:ext cx="808498" cy="603342"/>
          </a:xfrm>
          <a:custGeom>
            <a:rect b="b" l="l" r="r" t="t"/>
            <a:pathLst>
              <a:path extrusionOk="0" h="603342" w="808498">
                <a:moveTo>
                  <a:pt x="0" y="0"/>
                </a:moveTo>
                <a:lnTo>
                  <a:pt x="808498" y="0"/>
                </a:lnTo>
                <a:lnTo>
                  <a:pt x="808498" y="603341"/>
                </a:lnTo>
                <a:lnTo>
                  <a:pt x="0" y="603341"/>
                </a:lnTo>
                <a:lnTo>
                  <a:pt x="0" y="0"/>
                </a:lnTo>
                <a:close/>
              </a:path>
            </a:pathLst>
          </a:custGeom>
          <a:blipFill rotWithShape="1">
            <a:blip r:embed="rId7">
              <a:alphaModFix/>
            </a:blip>
            <a:stretch>
              <a:fillRect b="0" l="0" r="0" t="0"/>
            </a:stretch>
          </a:blipFill>
          <a:ln>
            <a:noFill/>
          </a:ln>
        </p:spPr>
      </p:sp>
      <p:sp>
        <p:nvSpPr>
          <p:cNvPr id="547" name="Google Shape;547;p31"/>
          <p:cNvSpPr txBox="1"/>
          <p:nvPr/>
        </p:nvSpPr>
        <p:spPr>
          <a:xfrm>
            <a:off x="13008939" y="7778115"/>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the featured statistic.</a:t>
            </a:r>
            <a:endParaRPr/>
          </a:p>
        </p:txBody>
      </p:sp>
      <p:sp>
        <p:nvSpPr>
          <p:cNvPr id="548" name="Google Shape;548;p31"/>
          <p:cNvSpPr txBox="1"/>
          <p:nvPr/>
        </p:nvSpPr>
        <p:spPr>
          <a:xfrm>
            <a:off x="1906953" y="7778115"/>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the featured statistic.</a:t>
            </a:r>
            <a:endParaRPr/>
          </a:p>
        </p:txBody>
      </p:sp>
      <p:sp>
        <p:nvSpPr>
          <p:cNvPr id="549" name="Google Shape;549;p31"/>
          <p:cNvSpPr txBox="1"/>
          <p:nvPr/>
        </p:nvSpPr>
        <p:spPr>
          <a:xfrm>
            <a:off x="2982803" y="2352632"/>
            <a:ext cx="12322393" cy="66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sp>
        <p:nvSpPr>
          <p:cNvPr id="550" name="Google Shape;550;p31"/>
          <p:cNvSpPr/>
          <p:nvPr/>
        </p:nvSpPr>
        <p:spPr>
          <a:xfrm rot="3774174">
            <a:off x="11108854" y="4147854"/>
            <a:ext cx="1704670" cy="1272110"/>
          </a:xfrm>
          <a:custGeom>
            <a:rect b="b" l="l" r="r" t="t"/>
            <a:pathLst>
              <a:path extrusionOk="0" h="1272110" w="1704670">
                <a:moveTo>
                  <a:pt x="0" y="0"/>
                </a:moveTo>
                <a:lnTo>
                  <a:pt x="1704670" y="0"/>
                </a:lnTo>
                <a:lnTo>
                  <a:pt x="1704670" y="1272110"/>
                </a:lnTo>
                <a:lnTo>
                  <a:pt x="0" y="1272110"/>
                </a:lnTo>
                <a:lnTo>
                  <a:pt x="0" y="0"/>
                </a:lnTo>
                <a:close/>
              </a:path>
            </a:pathLst>
          </a:custGeom>
          <a:blipFill rotWithShape="1">
            <a:blip r:embed="rId7">
              <a:alphaModFix/>
            </a:blip>
            <a:stretch>
              <a:fillRect b="0" l="0" r="0" t="0"/>
            </a:stretch>
          </a:blipFill>
          <a:ln>
            <a:noFill/>
          </a:ln>
        </p:spPr>
      </p:sp>
      <p:sp>
        <p:nvSpPr>
          <p:cNvPr id="551" name="Google Shape;551;p31"/>
          <p:cNvSpPr/>
          <p:nvPr/>
        </p:nvSpPr>
        <p:spPr>
          <a:xfrm rot="-7429274">
            <a:off x="5881710" y="6776597"/>
            <a:ext cx="1053149" cy="785912"/>
          </a:xfrm>
          <a:custGeom>
            <a:rect b="b" l="l" r="r" t="t"/>
            <a:pathLst>
              <a:path extrusionOk="0" h="785912" w="1053149">
                <a:moveTo>
                  <a:pt x="0" y="0"/>
                </a:moveTo>
                <a:lnTo>
                  <a:pt x="1053148" y="0"/>
                </a:lnTo>
                <a:lnTo>
                  <a:pt x="1053148" y="785912"/>
                </a:lnTo>
                <a:lnTo>
                  <a:pt x="0" y="78591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557" name="Google Shape;557;p32"/>
          <p:cNvSpPr txBox="1"/>
          <p:nvPr/>
        </p:nvSpPr>
        <p:spPr>
          <a:xfrm>
            <a:off x="5280936" y="759550"/>
            <a:ext cx="7726128"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Credits</a:t>
            </a:r>
            <a:endParaRPr/>
          </a:p>
        </p:txBody>
      </p:sp>
      <p:sp>
        <p:nvSpPr>
          <p:cNvPr id="558" name="Google Shape;558;p32"/>
          <p:cNvSpPr txBox="1"/>
          <p:nvPr/>
        </p:nvSpPr>
        <p:spPr>
          <a:xfrm>
            <a:off x="3143698" y="4979125"/>
            <a:ext cx="11810379" cy="15170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Arial"/>
                <a:ea typeface="Arial"/>
                <a:cs typeface="Arial"/>
                <a:sym typeface="Arial"/>
              </a:rPr>
              <a:t>This presentation template is free for everyone to use thanks to the following:</a:t>
            </a:r>
            <a:endParaRPr/>
          </a:p>
        </p:txBody>
      </p:sp>
      <p:sp>
        <p:nvSpPr>
          <p:cNvPr id="559" name="Google Shape;559;p32"/>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Oranienbaum"/>
                <a:ea typeface="Oranienbaum"/>
                <a:cs typeface="Oranienbaum"/>
                <a:sym typeface="Oranienbaum"/>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Oranienbaum"/>
                <a:ea typeface="Oranienbaum"/>
                <a:cs typeface="Oranienbaum"/>
                <a:sym typeface="Oranienbaum"/>
              </a:rPr>
              <a:t>Pexels for the photos</a:t>
            </a:r>
            <a:endParaRPr/>
          </a:p>
        </p:txBody>
      </p:sp>
      <p:sp>
        <p:nvSpPr>
          <p:cNvPr id="560" name="Google Shape;560;p32"/>
          <p:cNvSpPr txBox="1"/>
          <p:nvPr/>
        </p:nvSpPr>
        <p:spPr>
          <a:xfrm>
            <a:off x="2818025" y="8595388"/>
            <a:ext cx="12651949" cy="66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Happy designing! </a:t>
            </a:r>
            <a:endParaRPr/>
          </a:p>
        </p:txBody>
      </p:sp>
      <p:sp>
        <p:nvSpPr>
          <p:cNvPr id="561" name="Google Shape;561;p32"/>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562" name="Google Shape;562;p32"/>
          <p:cNvSpPr/>
          <p:nvPr/>
        </p:nvSpPr>
        <p:spPr>
          <a:xfrm>
            <a:off x="15196230" y="2378800"/>
            <a:ext cx="1213945" cy="4114800"/>
          </a:xfrm>
          <a:custGeom>
            <a:rect b="b" l="l" r="r" t="t"/>
            <a:pathLst>
              <a:path extrusionOk="0" h="4114800" w="1213945">
                <a:moveTo>
                  <a:pt x="0" y="0"/>
                </a:moveTo>
                <a:lnTo>
                  <a:pt x="1213945" y="0"/>
                </a:lnTo>
                <a:lnTo>
                  <a:pt x="1213945" y="4114800"/>
                </a:lnTo>
                <a:lnTo>
                  <a:pt x="0" y="4114800"/>
                </a:lnTo>
                <a:lnTo>
                  <a:pt x="0" y="0"/>
                </a:lnTo>
                <a:close/>
              </a:path>
            </a:pathLst>
          </a:custGeom>
          <a:blipFill rotWithShape="1">
            <a:blip r:embed="rId5">
              <a:alphaModFix/>
            </a:blip>
            <a:stretch>
              <a:fillRect b="0" l="0" r="0" t="0"/>
            </a:stretch>
          </a:blipFill>
          <a:ln>
            <a:noFill/>
          </a:ln>
        </p:spPr>
      </p:sp>
      <p:sp>
        <p:nvSpPr>
          <p:cNvPr id="563" name="Google Shape;563;p32"/>
          <p:cNvSpPr/>
          <p:nvPr/>
        </p:nvSpPr>
        <p:spPr>
          <a:xfrm>
            <a:off x="16652328" y="321400"/>
            <a:ext cx="1213945" cy="4114800"/>
          </a:xfrm>
          <a:custGeom>
            <a:rect b="b" l="l" r="r" t="t"/>
            <a:pathLst>
              <a:path extrusionOk="0" h="4114800" w="1213945">
                <a:moveTo>
                  <a:pt x="0" y="0"/>
                </a:moveTo>
                <a:lnTo>
                  <a:pt x="1213944" y="0"/>
                </a:lnTo>
                <a:lnTo>
                  <a:pt x="1213944" y="4114800"/>
                </a:lnTo>
                <a:lnTo>
                  <a:pt x="0" y="4114800"/>
                </a:lnTo>
                <a:lnTo>
                  <a:pt x="0" y="0"/>
                </a:lnTo>
                <a:close/>
              </a:path>
            </a:pathLst>
          </a:custGeom>
          <a:blipFill rotWithShape="1">
            <a:blip r:embed="rId5">
              <a:alphaModFix/>
            </a:blip>
            <a:stretch>
              <a:fillRect b="0" l="0" r="0" t="0"/>
            </a:stretch>
          </a:blipFill>
          <a:ln>
            <a:noFill/>
          </a:ln>
        </p:spPr>
      </p:sp>
      <p:grpSp>
        <p:nvGrpSpPr>
          <p:cNvPr id="564" name="Google Shape;564;p32"/>
          <p:cNvGrpSpPr/>
          <p:nvPr/>
        </p:nvGrpSpPr>
        <p:grpSpPr>
          <a:xfrm>
            <a:off x="383411" y="66"/>
            <a:ext cx="1064837" cy="6659077"/>
            <a:chOff x="0" y="88"/>
            <a:chExt cx="1419783" cy="8878770"/>
          </a:xfrm>
        </p:grpSpPr>
        <p:sp>
          <p:nvSpPr>
            <p:cNvPr id="565" name="Google Shape;565;p32"/>
            <p:cNvSpPr/>
            <p:nvPr/>
          </p:nvSpPr>
          <p:spPr>
            <a:xfrm>
              <a:off x="0" y="1572153"/>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6">
                <a:alphaModFix/>
              </a:blip>
              <a:stretch>
                <a:fillRect b="0" l="0" r="0" t="0"/>
              </a:stretch>
            </a:blipFill>
            <a:ln>
              <a:noFill/>
            </a:ln>
          </p:spPr>
        </p:sp>
        <p:cxnSp>
          <p:nvCxnSpPr>
            <p:cNvPr id="566" name="Google Shape;566;p32"/>
            <p:cNvCxnSpPr/>
            <p:nvPr/>
          </p:nvCxnSpPr>
          <p:spPr>
            <a:xfrm flipH="1" rot="10800000">
              <a:off x="697192" y="88"/>
              <a:ext cx="12700" cy="1831711"/>
            </a:xfrm>
            <a:prstGeom prst="straightConnector1">
              <a:avLst/>
            </a:prstGeom>
            <a:noFill/>
            <a:ln cap="flat" cmpd="sng" w="25400">
              <a:solidFill>
                <a:srgbClr val="B62323"/>
              </a:solidFill>
              <a:prstDash val="solid"/>
              <a:round/>
              <a:headEnd len="sm" w="sm" type="none"/>
              <a:tailEnd len="sm" w="sm" type="none"/>
            </a:ln>
          </p:spPr>
        </p:cxnSp>
        <p:sp>
          <p:nvSpPr>
            <p:cNvPr id="567" name="Google Shape;567;p32"/>
            <p:cNvSpPr/>
            <p:nvPr/>
          </p:nvSpPr>
          <p:spPr>
            <a:xfrm>
              <a:off x="0" y="3780500"/>
              <a:ext cx="1419783" cy="2980461"/>
            </a:xfrm>
            <a:custGeom>
              <a:rect b="b" l="l" r="r" t="t"/>
              <a:pathLst>
                <a:path extrusionOk="0" h="2980461" w="1419783">
                  <a:moveTo>
                    <a:pt x="0" y="0"/>
                  </a:moveTo>
                  <a:lnTo>
                    <a:pt x="1419783" y="0"/>
                  </a:lnTo>
                  <a:lnTo>
                    <a:pt x="1419783" y="2980460"/>
                  </a:lnTo>
                  <a:lnTo>
                    <a:pt x="0" y="2980460"/>
                  </a:lnTo>
                  <a:lnTo>
                    <a:pt x="0" y="0"/>
                  </a:lnTo>
                  <a:close/>
                </a:path>
              </a:pathLst>
            </a:custGeom>
            <a:blipFill rotWithShape="1">
              <a:blip r:embed="rId6">
                <a:alphaModFix/>
              </a:blip>
              <a:stretch>
                <a:fillRect b="0" l="0" r="0" t="0"/>
              </a:stretch>
            </a:blipFill>
            <a:ln>
              <a:noFill/>
            </a:ln>
          </p:spPr>
        </p:sp>
        <p:sp>
          <p:nvSpPr>
            <p:cNvPr id="568" name="Google Shape;568;p32"/>
            <p:cNvSpPr/>
            <p:nvPr/>
          </p:nvSpPr>
          <p:spPr>
            <a:xfrm>
              <a:off x="0" y="5898397"/>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6">
                <a:alphaModFix/>
              </a:blip>
              <a:stretch>
                <a:fillRect b="0" l="0" r="0" t="0"/>
              </a:stretch>
            </a:blipFill>
            <a:ln>
              <a:noFill/>
            </a:ln>
          </p:spPr>
        </p:sp>
      </p:grpSp>
      <p:grpSp>
        <p:nvGrpSpPr>
          <p:cNvPr id="569" name="Google Shape;569;p32"/>
          <p:cNvGrpSpPr/>
          <p:nvPr/>
        </p:nvGrpSpPr>
        <p:grpSpPr>
          <a:xfrm>
            <a:off x="1753188" y="-840482"/>
            <a:ext cx="1064837" cy="6659077"/>
            <a:chOff x="0" y="88"/>
            <a:chExt cx="1419783" cy="8878770"/>
          </a:xfrm>
        </p:grpSpPr>
        <p:sp>
          <p:nvSpPr>
            <p:cNvPr id="570" name="Google Shape;570;p32"/>
            <p:cNvSpPr/>
            <p:nvPr/>
          </p:nvSpPr>
          <p:spPr>
            <a:xfrm>
              <a:off x="0" y="1572153"/>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6">
                <a:alphaModFix/>
              </a:blip>
              <a:stretch>
                <a:fillRect b="0" l="0" r="0" t="0"/>
              </a:stretch>
            </a:blipFill>
            <a:ln>
              <a:noFill/>
            </a:ln>
          </p:spPr>
        </p:sp>
        <p:cxnSp>
          <p:nvCxnSpPr>
            <p:cNvPr id="571" name="Google Shape;571;p32"/>
            <p:cNvCxnSpPr/>
            <p:nvPr/>
          </p:nvCxnSpPr>
          <p:spPr>
            <a:xfrm flipH="1" rot="10800000">
              <a:off x="697192" y="88"/>
              <a:ext cx="12700" cy="1831711"/>
            </a:xfrm>
            <a:prstGeom prst="straightConnector1">
              <a:avLst/>
            </a:prstGeom>
            <a:noFill/>
            <a:ln cap="flat" cmpd="sng" w="25400">
              <a:solidFill>
                <a:srgbClr val="B62323"/>
              </a:solidFill>
              <a:prstDash val="solid"/>
              <a:round/>
              <a:headEnd len="sm" w="sm" type="none"/>
              <a:tailEnd len="sm" w="sm" type="none"/>
            </a:ln>
          </p:spPr>
        </p:cxnSp>
        <p:sp>
          <p:nvSpPr>
            <p:cNvPr id="572" name="Google Shape;572;p32"/>
            <p:cNvSpPr/>
            <p:nvPr/>
          </p:nvSpPr>
          <p:spPr>
            <a:xfrm>
              <a:off x="0" y="3780500"/>
              <a:ext cx="1419783" cy="2980461"/>
            </a:xfrm>
            <a:custGeom>
              <a:rect b="b" l="l" r="r" t="t"/>
              <a:pathLst>
                <a:path extrusionOk="0" h="2980461" w="1419783">
                  <a:moveTo>
                    <a:pt x="0" y="0"/>
                  </a:moveTo>
                  <a:lnTo>
                    <a:pt x="1419783" y="0"/>
                  </a:lnTo>
                  <a:lnTo>
                    <a:pt x="1419783" y="2980460"/>
                  </a:lnTo>
                  <a:lnTo>
                    <a:pt x="0" y="2980460"/>
                  </a:lnTo>
                  <a:lnTo>
                    <a:pt x="0" y="0"/>
                  </a:lnTo>
                  <a:close/>
                </a:path>
              </a:pathLst>
            </a:custGeom>
            <a:blipFill rotWithShape="1">
              <a:blip r:embed="rId6">
                <a:alphaModFix/>
              </a:blip>
              <a:stretch>
                <a:fillRect b="0" l="0" r="0" t="0"/>
              </a:stretch>
            </a:blipFill>
            <a:ln>
              <a:noFill/>
            </a:ln>
          </p:spPr>
        </p:sp>
        <p:sp>
          <p:nvSpPr>
            <p:cNvPr id="573" name="Google Shape;573;p32"/>
            <p:cNvSpPr/>
            <p:nvPr/>
          </p:nvSpPr>
          <p:spPr>
            <a:xfrm>
              <a:off x="0" y="5898397"/>
              <a:ext cx="1419783" cy="2980461"/>
            </a:xfrm>
            <a:custGeom>
              <a:rect b="b" l="l" r="r" t="t"/>
              <a:pathLst>
                <a:path extrusionOk="0" h="2980461" w="1419783">
                  <a:moveTo>
                    <a:pt x="0" y="0"/>
                  </a:moveTo>
                  <a:lnTo>
                    <a:pt x="1419783" y="0"/>
                  </a:lnTo>
                  <a:lnTo>
                    <a:pt x="1419783" y="2980461"/>
                  </a:lnTo>
                  <a:lnTo>
                    <a:pt x="0" y="2980461"/>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00" name="Google Shape;100;p13"/>
          <p:cNvSpPr txBox="1"/>
          <p:nvPr/>
        </p:nvSpPr>
        <p:spPr>
          <a:xfrm>
            <a:off x="5183376" y="4997312"/>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B62323"/>
                </a:solidFill>
                <a:latin typeface="Arial"/>
                <a:ea typeface="Arial"/>
                <a:cs typeface="Arial"/>
                <a:sym typeface="Arial"/>
              </a:rPr>
              <a:t>Tradion</a:t>
            </a:r>
            <a:endParaRPr/>
          </a:p>
        </p:txBody>
      </p:sp>
      <p:sp>
        <p:nvSpPr>
          <p:cNvPr id="101" name="Google Shape;101;p13"/>
          <p:cNvSpPr txBox="1"/>
          <p:nvPr/>
        </p:nvSpPr>
        <p:spPr>
          <a:xfrm>
            <a:off x="8657722" y="6808147"/>
            <a:ext cx="33060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ranienbaum"/>
                <a:ea typeface="Oranienbaum"/>
                <a:cs typeface="Oranienbaum"/>
                <a:sym typeface="Oranienbaum"/>
              </a:rPr>
              <a:t>Elaborate on what you want to discuss. </a:t>
            </a:r>
            <a:endParaRPr/>
          </a:p>
        </p:txBody>
      </p:sp>
      <p:sp>
        <p:nvSpPr>
          <p:cNvPr id="102" name="Google Shape;102;p13"/>
          <p:cNvSpPr txBox="1"/>
          <p:nvPr/>
        </p:nvSpPr>
        <p:spPr>
          <a:xfrm>
            <a:off x="5183376" y="3155811"/>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B62323"/>
                </a:solidFill>
                <a:latin typeface="Arial"/>
                <a:ea typeface="Arial"/>
                <a:cs typeface="Arial"/>
                <a:sym typeface="Arial"/>
              </a:rPr>
              <a:t>History</a:t>
            </a:r>
            <a:endParaRPr/>
          </a:p>
        </p:txBody>
      </p:sp>
      <p:sp>
        <p:nvSpPr>
          <p:cNvPr id="103" name="Google Shape;103;p13"/>
          <p:cNvSpPr txBox="1"/>
          <p:nvPr/>
        </p:nvSpPr>
        <p:spPr>
          <a:xfrm>
            <a:off x="8657722" y="3091041"/>
            <a:ext cx="33060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ranienbaum"/>
                <a:ea typeface="Oranienbaum"/>
                <a:cs typeface="Oranienbaum"/>
                <a:sym typeface="Oranienbaum"/>
              </a:rPr>
              <a:t>Elaborate on what you want to discuss. </a:t>
            </a:r>
            <a:endParaRPr/>
          </a:p>
        </p:txBody>
      </p:sp>
      <p:sp>
        <p:nvSpPr>
          <p:cNvPr id="104" name="Google Shape;104;p13"/>
          <p:cNvSpPr txBox="1"/>
          <p:nvPr/>
        </p:nvSpPr>
        <p:spPr>
          <a:xfrm>
            <a:off x="4939174" y="6872917"/>
            <a:ext cx="37944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B62323"/>
                </a:solidFill>
                <a:latin typeface="Arial"/>
                <a:ea typeface="Arial"/>
                <a:cs typeface="Arial"/>
                <a:sym typeface="Arial"/>
              </a:rPr>
              <a:t>Modernity</a:t>
            </a:r>
            <a:endParaRPr/>
          </a:p>
        </p:txBody>
      </p:sp>
      <p:sp>
        <p:nvSpPr>
          <p:cNvPr id="105" name="Google Shape;105;p13"/>
          <p:cNvSpPr txBox="1"/>
          <p:nvPr/>
        </p:nvSpPr>
        <p:spPr>
          <a:xfrm>
            <a:off x="8657722" y="4932542"/>
            <a:ext cx="33060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ranienbaum"/>
                <a:ea typeface="Oranienbaum"/>
                <a:cs typeface="Oranienbaum"/>
                <a:sym typeface="Oranienbaum"/>
              </a:rPr>
              <a:t>Elaborate on what you want to discuss. </a:t>
            </a:r>
            <a:endParaRPr/>
          </a:p>
        </p:txBody>
      </p:sp>
      <p:sp>
        <p:nvSpPr>
          <p:cNvPr id="106" name="Google Shape;106;p13"/>
          <p:cNvSpPr txBox="1"/>
          <p:nvPr/>
        </p:nvSpPr>
        <p:spPr>
          <a:xfrm>
            <a:off x="890224" y="781050"/>
            <a:ext cx="16507551"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0446B"/>
                </a:solidFill>
                <a:latin typeface="Sen"/>
                <a:ea typeface="Sen"/>
                <a:cs typeface="Sen"/>
                <a:sym typeface="Sen"/>
              </a:rPr>
              <a:t>Table Of Contents</a:t>
            </a:r>
            <a:endParaRPr/>
          </a:p>
        </p:txBody>
      </p:sp>
      <p:sp>
        <p:nvSpPr>
          <p:cNvPr id="107" name="Google Shape;107;p13"/>
          <p:cNvSpPr txBox="1"/>
          <p:nvPr/>
        </p:nvSpPr>
        <p:spPr>
          <a:xfrm>
            <a:off x="4856029" y="2797036"/>
            <a:ext cx="464100" cy="13854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0" i="0" lang="en-US" sz="9000" u="none" cap="none" strike="noStrike">
                <a:solidFill>
                  <a:srgbClr val="2B3C6A"/>
                </a:solidFill>
                <a:latin typeface="Arial"/>
                <a:ea typeface="Arial"/>
                <a:cs typeface="Arial"/>
                <a:sym typeface="Arial"/>
              </a:rPr>
              <a:t>1</a:t>
            </a:r>
            <a:endParaRPr/>
          </a:p>
        </p:txBody>
      </p:sp>
      <p:sp>
        <p:nvSpPr>
          <p:cNvPr id="108" name="Google Shape;108;p13"/>
          <p:cNvSpPr txBox="1"/>
          <p:nvPr/>
        </p:nvSpPr>
        <p:spPr>
          <a:xfrm>
            <a:off x="4850329" y="4638536"/>
            <a:ext cx="698400" cy="13854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0" i="0" lang="en-US" sz="9000" u="none" cap="none" strike="noStrike">
                <a:solidFill>
                  <a:srgbClr val="2B3C6A"/>
                </a:solidFill>
                <a:latin typeface="Arial"/>
                <a:ea typeface="Arial"/>
                <a:cs typeface="Arial"/>
                <a:sym typeface="Arial"/>
              </a:rPr>
              <a:t>2</a:t>
            </a:r>
            <a:endParaRPr/>
          </a:p>
        </p:txBody>
      </p:sp>
      <p:sp>
        <p:nvSpPr>
          <p:cNvPr id="109" name="Google Shape;109;p13"/>
          <p:cNvSpPr txBox="1"/>
          <p:nvPr/>
        </p:nvSpPr>
        <p:spPr>
          <a:xfrm>
            <a:off x="4845829" y="6514141"/>
            <a:ext cx="702900" cy="13854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0" i="0" lang="en-US" sz="9000" u="none" cap="none" strike="noStrike">
                <a:solidFill>
                  <a:srgbClr val="2B3C6A"/>
                </a:solidFill>
                <a:latin typeface="Arial"/>
                <a:ea typeface="Arial"/>
                <a:cs typeface="Arial"/>
                <a:sym typeface="Arial"/>
              </a:rPr>
              <a:t>3</a:t>
            </a:r>
            <a:endParaRPr/>
          </a:p>
        </p:txBody>
      </p:sp>
      <p:sp>
        <p:nvSpPr>
          <p:cNvPr id="110" name="Google Shape;110;p13"/>
          <p:cNvSpPr/>
          <p:nvPr/>
        </p:nvSpPr>
        <p:spPr>
          <a:xfrm>
            <a:off x="13601700" y="8792643"/>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4">
              <a:alphaModFix/>
            </a:blip>
            <a:stretch>
              <a:fillRect b="0" l="0" r="0" t="0"/>
            </a:stretch>
          </a:blipFill>
          <a:ln>
            <a:noFill/>
          </a:ln>
        </p:spPr>
      </p:sp>
      <p:sp>
        <p:nvSpPr>
          <p:cNvPr id="111" name="Google Shape;111;p13"/>
          <p:cNvSpPr/>
          <p:nvPr/>
        </p:nvSpPr>
        <p:spPr>
          <a:xfrm>
            <a:off x="-663530" y="89899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112" name="Google Shape;112;p13"/>
          <p:cNvSpPr/>
          <p:nvPr/>
        </p:nvSpPr>
        <p:spPr>
          <a:xfrm>
            <a:off x="8823405" y="89526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113" name="Google Shape;113;p13"/>
          <p:cNvSpPr/>
          <p:nvPr/>
        </p:nvSpPr>
        <p:spPr>
          <a:xfrm>
            <a:off x="3695741" y="8952699"/>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4">
              <a:alphaModFix/>
            </a:blip>
            <a:stretch>
              <a:fillRect b="0" l="0" r="0" t="0"/>
            </a:stretch>
          </a:blipFill>
          <a:ln>
            <a:noFill/>
          </a:ln>
        </p:spPr>
      </p:sp>
      <p:sp>
        <p:nvSpPr>
          <p:cNvPr id="114" name="Google Shape;114;p13"/>
          <p:cNvSpPr/>
          <p:nvPr/>
        </p:nvSpPr>
        <p:spPr>
          <a:xfrm>
            <a:off x="14537885" y="9713639"/>
            <a:ext cx="2350655" cy="1013720"/>
          </a:xfrm>
          <a:custGeom>
            <a:rect b="b" l="l" r="r" t="t"/>
            <a:pathLst>
              <a:path extrusionOk="0" h="1013720" w="2350655">
                <a:moveTo>
                  <a:pt x="0" y="0"/>
                </a:moveTo>
                <a:lnTo>
                  <a:pt x="2350655" y="0"/>
                </a:lnTo>
                <a:lnTo>
                  <a:pt x="2350655" y="1013720"/>
                </a:lnTo>
                <a:lnTo>
                  <a:pt x="0" y="1013720"/>
                </a:lnTo>
                <a:lnTo>
                  <a:pt x="0" y="0"/>
                </a:lnTo>
                <a:close/>
              </a:path>
            </a:pathLst>
          </a:custGeom>
          <a:blipFill rotWithShape="1">
            <a:blip r:embed="rId6">
              <a:alphaModFix/>
            </a:blip>
            <a:stretch>
              <a:fillRect b="0" l="0" r="0" t="0"/>
            </a:stretch>
          </a:blipFill>
          <a:ln>
            <a:noFill/>
          </a:ln>
        </p:spPr>
      </p:sp>
      <p:sp>
        <p:nvSpPr>
          <p:cNvPr id="115" name="Google Shape;115;p13"/>
          <p:cNvSpPr/>
          <p:nvPr/>
        </p:nvSpPr>
        <p:spPr>
          <a:xfrm>
            <a:off x="15479510" y="1517290"/>
            <a:ext cx="3836531" cy="1074229"/>
          </a:xfrm>
          <a:custGeom>
            <a:rect b="b" l="l" r="r" t="t"/>
            <a:pathLst>
              <a:path extrusionOk="0" h="1074229" w="3836531">
                <a:moveTo>
                  <a:pt x="0" y="0"/>
                </a:moveTo>
                <a:lnTo>
                  <a:pt x="3836531" y="0"/>
                </a:lnTo>
                <a:lnTo>
                  <a:pt x="3836531" y="1074228"/>
                </a:lnTo>
                <a:lnTo>
                  <a:pt x="0" y="1074228"/>
                </a:lnTo>
                <a:lnTo>
                  <a:pt x="0" y="0"/>
                </a:lnTo>
                <a:close/>
              </a:path>
            </a:pathLst>
          </a:custGeom>
          <a:blipFill rotWithShape="1">
            <a:blip r:embed="rId7">
              <a:alphaModFix/>
            </a:blip>
            <a:stretch>
              <a:fillRect b="0" l="0" r="0" t="0"/>
            </a:stretch>
          </a:blipFill>
          <a:ln>
            <a:noFill/>
          </a:ln>
        </p:spPr>
      </p:sp>
      <p:sp>
        <p:nvSpPr>
          <p:cNvPr id="116" name="Google Shape;116;p13"/>
          <p:cNvSpPr/>
          <p:nvPr/>
        </p:nvSpPr>
        <p:spPr>
          <a:xfrm>
            <a:off x="-1186210" y="420272"/>
            <a:ext cx="5836186" cy="1634132"/>
          </a:xfrm>
          <a:custGeom>
            <a:rect b="b" l="l" r="r" t="t"/>
            <a:pathLst>
              <a:path extrusionOk="0" h="1634132" w="5836186">
                <a:moveTo>
                  <a:pt x="0" y="0"/>
                </a:moveTo>
                <a:lnTo>
                  <a:pt x="5836186" y="0"/>
                </a:lnTo>
                <a:lnTo>
                  <a:pt x="5836186" y="1634132"/>
                </a:lnTo>
                <a:lnTo>
                  <a:pt x="0" y="1634132"/>
                </a:lnTo>
                <a:lnTo>
                  <a:pt x="0" y="0"/>
                </a:lnTo>
                <a:close/>
              </a:path>
            </a:pathLst>
          </a:custGeom>
          <a:blipFill rotWithShape="1">
            <a:blip r:embed="rId7">
              <a:alphaModFix/>
            </a:blip>
            <a:stretch>
              <a:fillRect b="0" l="0" r="0" t="0"/>
            </a:stretch>
          </a:blipFill>
          <a:ln>
            <a:noFill/>
          </a:ln>
        </p:spPr>
      </p:sp>
      <p:sp>
        <p:nvSpPr>
          <p:cNvPr id="117" name="Google Shape;117;p13"/>
          <p:cNvSpPr/>
          <p:nvPr/>
        </p:nvSpPr>
        <p:spPr>
          <a:xfrm>
            <a:off x="9339089" y="-374005"/>
            <a:ext cx="3836531" cy="1074229"/>
          </a:xfrm>
          <a:custGeom>
            <a:rect b="b" l="l" r="r" t="t"/>
            <a:pathLst>
              <a:path extrusionOk="0" h="1074229" w="3836531">
                <a:moveTo>
                  <a:pt x="0" y="0"/>
                </a:moveTo>
                <a:lnTo>
                  <a:pt x="3836530" y="0"/>
                </a:lnTo>
                <a:lnTo>
                  <a:pt x="3836530" y="1074229"/>
                </a:lnTo>
                <a:lnTo>
                  <a:pt x="0" y="1074229"/>
                </a:lnTo>
                <a:lnTo>
                  <a:pt x="0" y="0"/>
                </a:lnTo>
                <a:close/>
              </a:path>
            </a:pathLst>
          </a:custGeom>
          <a:blipFill rotWithShape="1">
            <a:blip r:embed="rId7">
              <a:alphaModFix/>
            </a:blip>
            <a:stretch>
              <a:fillRect b="0" l="0" r="0" t="0"/>
            </a:stretch>
          </a:blipFill>
          <a:ln>
            <a:noFill/>
          </a:ln>
        </p:spPr>
      </p:sp>
      <p:sp>
        <p:nvSpPr>
          <p:cNvPr id="118" name="Google Shape;118;p13"/>
          <p:cNvSpPr/>
          <p:nvPr/>
        </p:nvSpPr>
        <p:spPr>
          <a:xfrm>
            <a:off x="14135495" y="3499343"/>
            <a:ext cx="7268182" cy="6214296"/>
          </a:xfrm>
          <a:custGeom>
            <a:rect b="b" l="l" r="r" t="t"/>
            <a:pathLst>
              <a:path extrusionOk="0" h="6214296" w="7268182">
                <a:moveTo>
                  <a:pt x="0" y="0"/>
                </a:moveTo>
                <a:lnTo>
                  <a:pt x="7268182" y="0"/>
                </a:lnTo>
                <a:lnTo>
                  <a:pt x="7268182" y="6214296"/>
                </a:lnTo>
                <a:lnTo>
                  <a:pt x="0" y="6214296"/>
                </a:lnTo>
                <a:lnTo>
                  <a:pt x="0" y="0"/>
                </a:lnTo>
                <a:close/>
              </a:path>
            </a:pathLst>
          </a:custGeom>
          <a:blipFill rotWithShape="1">
            <a:blip r:embed="rId8">
              <a:alphaModFix/>
            </a:blip>
            <a:stretch>
              <a:fillRect b="0" l="0" r="0" t="0"/>
            </a:stretch>
          </a:blipFill>
          <a:ln>
            <a:noFill/>
          </a:ln>
        </p:spPr>
      </p:sp>
      <p:sp>
        <p:nvSpPr>
          <p:cNvPr id="119" name="Google Shape;119;p13"/>
          <p:cNvSpPr/>
          <p:nvPr/>
        </p:nvSpPr>
        <p:spPr>
          <a:xfrm>
            <a:off x="-1181699" y="6725094"/>
            <a:ext cx="3717597" cy="3178545"/>
          </a:xfrm>
          <a:custGeom>
            <a:rect b="b" l="l" r="r" t="t"/>
            <a:pathLst>
              <a:path extrusionOk="0" h="3178545" w="3717597">
                <a:moveTo>
                  <a:pt x="0" y="0"/>
                </a:moveTo>
                <a:lnTo>
                  <a:pt x="3717596" y="0"/>
                </a:lnTo>
                <a:lnTo>
                  <a:pt x="3717596" y="3178545"/>
                </a:lnTo>
                <a:lnTo>
                  <a:pt x="0" y="317854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3"/>
          <p:cNvSpPr/>
          <p:nvPr/>
        </p:nvSpPr>
        <p:spPr>
          <a:xfrm>
            <a:off x="-282447" y="9588618"/>
            <a:ext cx="2014330" cy="868680"/>
          </a:xfrm>
          <a:custGeom>
            <a:rect b="b" l="l" r="r" t="t"/>
            <a:pathLst>
              <a:path extrusionOk="0" h="868680" w="2014330">
                <a:moveTo>
                  <a:pt x="0" y="0"/>
                </a:moveTo>
                <a:lnTo>
                  <a:pt x="2014330" y="0"/>
                </a:lnTo>
                <a:lnTo>
                  <a:pt x="2014330" y="868680"/>
                </a:lnTo>
                <a:lnTo>
                  <a:pt x="0" y="868680"/>
                </a:lnTo>
                <a:lnTo>
                  <a:pt x="0" y="0"/>
                </a:lnTo>
                <a:close/>
              </a:path>
            </a:pathLst>
          </a:custGeom>
          <a:blipFill rotWithShape="1">
            <a:blip r:embed="rId6">
              <a:alphaModFix/>
            </a:blip>
            <a:stretch>
              <a:fillRect b="0" l="0" r="0" t="0"/>
            </a:stretch>
          </a:blipFill>
          <a:ln>
            <a:noFill/>
          </a:ln>
        </p:spPr>
      </p:sp>
      <p:sp>
        <p:nvSpPr>
          <p:cNvPr id="121" name="Google Shape;121;p13"/>
          <p:cNvSpPr/>
          <p:nvPr/>
        </p:nvSpPr>
        <p:spPr>
          <a:xfrm>
            <a:off x="11010941" y="8543222"/>
            <a:ext cx="1227321" cy="1049360"/>
          </a:xfrm>
          <a:custGeom>
            <a:rect b="b" l="l" r="r" t="t"/>
            <a:pathLst>
              <a:path extrusionOk="0" h="1049360" w="1227321">
                <a:moveTo>
                  <a:pt x="0" y="0"/>
                </a:moveTo>
                <a:lnTo>
                  <a:pt x="1227322" y="0"/>
                </a:lnTo>
                <a:lnTo>
                  <a:pt x="1227322" y="1049360"/>
                </a:lnTo>
                <a:lnTo>
                  <a:pt x="0" y="1049360"/>
                </a:lnTo>
                <a:lnTo>
                  <a:pt x="0" y="0"/>
                </a:lnTo>
                <a:close/>
              </a:path>
            </a:pathLst>
          </a:custGeom>
          <a:blipFill rotWithShape="1">
            <a:blip r:embed="rId8">
              <a:alphaModFix/>
            </a:blip>
            <a:stretch>
              <a:fillRect b="0" l="0" r="0" t="0"/>
            </a:stretch>
          </a:blipFill>
          <a:ln>
            <a:noFill/>
          </a:ln>
        </p:spPr>
      </p:sp>
      <p:sp>
        <p:nvSpPr>
          <p:cNvPr id="122" name="Google Shape;122;p13"/>
          <p:cNvSpPr/>
          <p:nvPr/>
        </p:nvSpPr>
        <p:spPr>
          <a:xfrm>
            <a:off x="12484675" y="8112846"/>
            <a:ext cx="2234049" cy="1910112"/>
          </a:xfrm>
          <a:custGeom>
            <a:rect b="b" l="l" r="r" t="t"/>
            <a:pathLst>
              <a:path extrusionOk="0" h="1910112" w="2234049">
                <a:moveTo>
                  <a:pt x="0" y="0"/>
                </a:moveTo>
                <a:lnTo>
                  <a:pt x="2234050" y="0"/>
                </a:lnTo>
                <a:lnTo>
                  <a:pt x="2234050" y="1910112"/>
                </a:lnTo>
                <a:lnTo>
                  <a:pt x="0" y="1910112"/>
                </a:lnTo>
                <a:lnTo>
                  <a:pt x="0" y="0"/>
                </a:lnTo>
                <a:close/>
              </a:path>
            </a:pathLst>
          </a:custGeom>
          <a:blipFill rotWithShape="1">
            <a:blip r:embed="rId8">
              <a:alphaModFix/>
            </a:blip>
            <a:stretch>
              <a:fillRect b="0" l="0" r="0" t="0"/>
            </a:stretch>
          </a:blipFill>
          <a:ln>
            <a:noFill/>
          </a:ln>
        </p:spPr>
      </p:sp>
      <p:sp>
        <p:nvSpPr>
          <p:cNvPr id="123" name="Google Shape;123;p13"/>
          <p:cNvSpPr/>
          <p:nvPr/>
        </p:nvSpPr>
        <p:spPr>
          <a:xfrm>
            <a:off x="5362138" y="8414062"/>
            <a:ext cx="1881750" cy="1608896"/>
          </a:xfrm>
          <a:custGeom>
            <a:rect b="b" l="l" r="r" t="t"/>
            <a:pathLst>
              <a:path extrusionOk="0" h="1608896" w="1881750">
                <a:moveTo>
                  <a:pt x="0" y="0"/>
                </a:moveTo>
                <a:lnTo>
                  <a:pt x="1881750" y="0"/>
                </a:lnTo>
                <a:lnTo>
                  <a:pt x="1881750" y="1608896"/>
                </a:lnTo>
                <a:lnTo>
                  <a:pt x="0" y="160889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29" name="Google Shape;129;p14"/>
          <p:cNvSpPr txBox="1"/>
          <p:nvPr/>
        </p:nvSpPr>
        <p:spPr>
          <a:xfrm>
            <a:off x="2655565" y="5340921"/>
            <a:ext cx="5320741" cy="123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u="none">
                <a:solidFill>
                  <a:srgbClr val="000000"/>
                </a:solidFill>
                <a:latin typeface="Arial"/>
                <a:ea typeface="Arial"/>
                <a:cs typeface="Arial"/>
                <a:sym typeface="Arial"/>
              </a:rPr>
              <a:t>Elaborate on what you want to discuss. </a:t>
            </a:r>
            <a:endParaRPr/>
          </a:p>
        </p:txBody>
      </p:sp>
      <p:cxnSp>
        <p:nvCxnSpPr>
          <p:cNvPr id="130" name="Google Shape;130;p14"/>
          <p:cNvCxnSpPr/>
          <p:nvPr/>
        </p:nvCxnSpPr>
        <p:spPr>
          <a:xfrm>
            <a:off x="417467" y="9631582"/>
            <a:ext cx="17540313" cy="0"/>
          </a:xfrm>
          <a:prstGeom prst="straightConnector1">
            <a:avLst/>
          </a:prstGeom>
          <a:noFill/>
          <a:ln cap="flat" cmpd="sng" w="38100">
            <a:solidFill>
              <a:srgbClr val="000000"/>
            </a:solidFill>
            <a:prstDash val="solid"/>
            <a:round/>
            <a:headEnd len="sm" w="sm" type="none"/>
            <a:tailEnd len="sm" w="sm" type="none"/>
          </a:ln>
        </p:spPr>
      </p:cxnSp>
      <p:sp>
        <p:nvSpPr>
          <p:cNvPr id="131" name="Google Shape;131;p14"/>
          <p:cNvSpPr/>
          <p:nvPr/>
        </p:nvSpPr>
        <p:spPr>
          <a:xfrm>
            <a:off x="8315335" y="2779719"/>
            <a:ext cx="9252418" cy="7263148"/>
          </a:xfrm>
          <a:custGeom>
            <a:rect b="b" l="l" r="r" t="t"/>
            <a:pathLst>
              <a:path extrusionOk="0" h="7263148" w="9252418">
                <a:moveTo>
                  <a:pt x="0" y="0"/>
                </a:moveTo>
                <a:lnTo>
                  <a:pt x="9252418" y="0"/>
                </a:lnTo>
                <a:lnTo>
                  <a:pt x="9252418" y="7263148"/>
                </a:lnTo>
                <a:lnTo>
                  <a:pt x="0" y="7263148"/>
                </a:lnTo>
                <a:lnTo>
                  <a:pt x="0" y="0"/>
                </a:lnTo>
                <a:close/>
              </a:path>
            </a:pathLst>
          </a:custGeom>
          <a:blipFill rotWithShape="1">
            <a:blip r:embed="rId4">
              <a:alphaModFix/>
            </a:blip>
            <a:stretch>
              <a:fillRect b="0" l="0" r="0" t="0"/>
            </a:stretch>
          </a:blipFill>
          <a:ln>
            <a:noFill/>
          </a:ln>
        </p:spPr>
      </p:sp>
      <p:sp>
        <p:nvSpPr>
          <p:cNvPr id="132" name="Google Shape;132;p14"/>
          <p:cNvSpPr/>
          <p:nvPr/>
        </p:nvSpPr>
        <p:spPr>
          <a:xfrm>
            <a:off x="12182568" y="7238336"/>
            <a:ext cx="1517953" cy="2804532"/>
          </a:xfrm>
          <a:custGeom>
            <a:rect b="b" l="l" r="r" t="t"/>
            <a:pathLst>
              <a:path extrusionOk="0" h="2804532" w="1517953">
                <a:moveTo>
                  <a:pt x="0" y="0"/>
                </a:moveTo>
                <a:lnTo>
                  <a:pt x="1517953" y="0"/>
                </a:lnTo>
                <a:lnTo>
                  <a:pt x="1517953" y="2804531"/>
                </a:lnTo>
                <a:lnTo>
                  <a:pt x="0" y="2804531"/>
                </a:lnTo>
                <a:lnTo>
                  <a:pt x="0" y="0"/>
                </a:lnTo>
                <a:close/>
              </a:path>
            </a:pathLst>
          </a:custGeom>
          <a:blipFill rotWithShape="1">
            <a:blip r:embed="rId5">
              <a:alphaModFix/>
            </a:blip>
            <a:stretch>
              <a:fillRect b="0" l="0" r="0" t="0"/>
            </a:stretch>
          </a:blipFill>
          <a:ln>
            <a:noFill/>
          </a:ln>
        </p:spPr>
      </p:sp>
      <p:sp>
        <p:nvSpPr>
          <p:cNvPr id="133" name="Google Shape;133;p14"/>
          <p:cNvSpPr txBox="1"/>
          <p:nvPr/>
        </p:nvSpPr>
        <p:spPr>
          <a:xfrm>
            <a:off x="2577335" y="3529306"/>
            <a:ext cx="4641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20446B"/>
                </a:solidFill>
                <a:latin typeface="Arial"/>
                <a:ea typeface="Arial"/>
                <a:cs typeface="Arial"/>
                <a:sym typeface="Arial"/>
              </a:rPr>
              <a:t>1</a:t>
            </a:r>
            <a:endParaRPr/>
          </a:p>
        </p:txBody>
      </p:sp>
      <p:cxnSp>
        <p:nvCxnSpPr>
          <p:cNvPr id="134" name="Google Shape;134;p14"/>
          <p:cNvCxnSpPr/>
          <p:nvPr/>
        </p:nvCxnSpPr>
        <p:spPr>
          <a:xfrm>
            <a:off x="466590" y="631598"/>
            <a:ext cx="17491190" cy="0"/>
          </a:xfrm>
          <a:prstGeom prst="straightConnector1">
            <a:avLst/>
          </a:prstGeom>
          <a:noFill/>
          <a:ln cap="flat" cmpd="sng" w="38100">
            <a:solidFill>
              <a:srgbClr val="000000"/>
            </a:solidFill>
            <a:prstDash val="solid"/>
            <a:round/>
            <a:headEnd len="sm" w="sm" type="none"/>
            <a:tailEnd len="sm" w="sm" type="none"/>
          </a:ln>
        </p:spPr>
      </p:cxnSp>
      <p:cxnSp>
        <p:nvCxnSpPr>
          <p:cNvPr id="135" name="Google Shape;135;p14"/>
          <p:cNvCxnSpPr/>
          <p:nvPr/>
        </p:nvCxnSpPr>
        <p:spPr>
          <a:xfrm>
            <a:off x="1047750" y="288613"/>
            <a:ext cx="0" cy="9754255"/>
          </a:xfrm>
          <a:prstGeom prst="straightConnector1">
            <a:avLst/>
          </a:prstGeom>
          <a:noFill/>
          <a:ln cap="flat" cmpd="sng" w="38100">
            <a:solidFill>
              <a:srgbClr val="000000"/>
            </a:solidFill>
            <a:prstDash val="solid"/>
            <a:round/>
            <a:headEnd len="sm" w="sm" type="none"/>
            <a:tailEnd len="sm" w="sm" type="none"/>
          </a:ln>
        </p:spPr>
      </p:cxnSp>
      <p:sp>
        <p:nvSpPr>
          <p:cNvPr id="136" name="Google Shape;136;p14"/>
          <p:cNvSpPr/>
          <p:nvPr/>
        </p:nvSpPr>
        <p:spPr>
          <a:xfrm rot="6051811">
            <a:off x="35037" y="-2765986"/>
            <a:ext cx="3075813" cy="8229600"/>
          </a:xfrm>
          <a:custGeom>
            <a:rect b="b" l="l" r="r" t="t"/>
            <a:pathLst>
              <a:path extrusionOk="0" h="8229600" w="3075813">
                <a:moveTo>
                  <a:pt x="0" y="0"/>
                </a:moveTo>
                <a:lnTo>
                  <a:pt x="3075813" y="0"/>
                </a:lnTo>
                <a:lnTo>
                  <a:pt x="3075813" y="8229600"/>
                </a:lnTo>
                <a:lnTo>
                  <a:pt x="0" y="8229600"/>
                </a:lnTo>
                <a:lnTo>
                  <a:pt x="0" y="0"/>
                </a:lnTo>
                <a:close/>
              </a:path>
            </a:pathLst>
          </a:custGeom>
          <a:blipFill rotWithShape="1">
            <a:blip r:embed="rId6">
              <a:alphaModFix/>
            </a:blip>
            <a:stretch>
              <a:fillRect b="0" l="0" r="0" t="0"/>
            </a:stretch>
          </a:blipFill>
          <a:ln>
            <a:noFill/>
          </a:ln>
        </p:spPr>
      </p:sp>
      <p:cxnSp>
        <p:nvCxnSpPr>
          <p:cNvPr id="137" name="Google Shape;137;p14"/>
          <p:cNvCxnSpPr/>
          <p:nvPr/>
        </p:nvCxnSpPr>
        <p:spPr>
          <a:xfrm>
            <a:off x="17548703" y="288613"/>
            <a:ext cx="0" cy="9754255"/>
          </a:xfrm>
          <a:prstGeom prst="straightConnector1">
            <a:avLst/>
          </a:prstGeom>
          <a:noFill/>
          <a:ln cap="flat" cmpd="sng" w="38100">
            <a:solidFill>
              <a:srgbClr val="000000"/>
            </a:solidFill>
            <a:prstDash val="solid"/>
            <a:round/>
            <a:headEnd len="sm" w="sm" type="none"/>
            <a:tailEnd len="sm" w="sm" type="none"/>
          </a:ln>
        </p:spPr>
      </p:cxnSp>
      <p:sp>
        <p:nvSpPr>
          <p:cNvPr id="138" name="Google Shape;138;p14"/>
          <p:cNvSpPr/>
          <p:nvPr/>
        </p:nvSpPr>
        <p:spPr>
          <a:xfrm rot="-7054482">
            <a:off x="15721394" y="-3086100"/>
            <a:ext cx="3075813" cy="8229600"/>
          </a:xfrm>
          <a:custGeom>
            <a:rect b="b" l="l" r="r" t="t"/>
            <a:pathLst>
              <a:path extrusionOk="0" h="8229600" w="3075813">
                <a:moveTo>
                  <a:pt x="0" y="0"/>
                </a:moveTo>
                <a:lnTo>
                  <a:pt x="3075813" y="0"/>
                </a:lnTo>
                <a:lnTo>
                  <a:pt x="3075813" y="8229600"/>
                </a:lnTo>
                <a:lnTo>
                  <a:pt x="0" y="8229600"/>
                </a:lnTo>
                <a:lnTo>
                  <a:pt x="0" y="0"/>
                </a:lnTo>
                <a:close/>
              </a:path>
            </a:pathLst>
          </a:custGeom>
          <a:blipFill rotWithShape="1">
            <a:blip r:embed="rId6">
              <a:alphaModFix/>
            </a:blip>
            <a:stretch>
              <a:fillRect b="0" l="0" r="0" t="0"/>
            </a:stretch>
          </a:blipFill>
          <a:ln>
            <a:noFill/>
          </a:ln>
        </p:spPr>
      </p:sp>
      <p:sp>
        <p:nvSpPr>
          <p:cNvPr id="139" name="Google Shape;139;p14"/>
          <p:cNvSpPr/>
          <p:nvPr/>
        </p:nvSpPr>
        <p:spPr>
          <a:xfrm>
            <a:off x="6733405" y="1053383"/>
            <a:ext cx="4727149" cy="1323602"/>
          </a:xfrm>
          <a:custGeom>
            <a:rect b="b" l="l" r="r" t="t"/>
            <a:pathLst>
              <a:path extrusionOk="0" h="1323602" w="4727149">
                <a:moveTo>
                  <a:pt x="0" y="0"/>
                </a:moveTo>
                <a:lnTo>
                  <a:pt x="4727149" y="0"/>
                </a:lnTo>
                <a:lnTo>
                  <a:pt x="4727149" y="1323601"/>
                </a:lnTo>
                <a:lnTo>
                  <a:pt x="0" y="1323601"/>
                </a:lnTo>
                <a:lnTo>
                  <a:pt x="0" y="0"/>
                </a:lnTo>
                <a:close/>
              </a:path>
            </a:pathLst>
          </a:custGeom>
          <a:blipFill rotWithShape="1">
            <a:blip r:embed="rId7">
              <a:alphaModFix/>
            </a:blip>
            <a:stretch>
              <a:fillRect b="0" l="0" r="0" t="0"/>
            </a:stretch>
          </a:blipFill>
          <a:ln>
            <a:noFill/>
          </a:ln>
        </p:spPr>
      </p:sp>
      <p:sp>
        <p:nvSpPr>
          <p:cNvPr id="140" name="Google Shape;140;p14"/>
          <p:cNvSpPr/>
          <p:nvPr/>
        </p:nvSpPr>
        <p:spPr>
          <a:xfrm>
            <a:off x="-2590800" y="7068121"/>
            <a:ext cx="7315200" cy="2048256"/>
          </a:xfrm>
          <a:custGeom>
            <a:rect b="b" l="l" r="r" t="t"/>
            <a:pathLst>
              <a:path extrusionOk="0" h="2048256" w="7315200">
                <a:moveTo>
                  <a:pt x="0" y="0"/>
                </a:moveTo>
                <a:lnTo>
                  <a:pt x="7315200" y="0"/>
                </a:lnTo>
                <a:lnTo>
                  <a:pt x="7315200" y="2048256"/>
                </a:lnTo>
                <a:lnTo>
                  <a:pt x="0" y="2048256"/>
                </a:lnTo>
                <a:lnTo>
                  <a:pt x="0" y="0"/>
                </a:lnTo>
                <a:close/>
              </a:path>
            </a:pathLst>
          </a:custGeom>
          <a:blipFill rotWithShape="1">
            <a:blip r:embed="rId7">
              <a:alphaModFix/>
            </a:blip>
            <a:stretch>
              <a:fillRect b="0" l="0" r="0" t="0"/>
            </a:stretch>
          </a:blipFill>
          <a:ln>
            <a:noFill/>
          </a:ln>
        </p:spPr>
      </p:sp>
      <p:sp>
        <p:nvSpPr>
          <p:cNvPr id="141" name="Google Shape;141;p14"/>
          <p:cNvSpPr txBox="1"/>
          <p:nvPr/>
        </p:nvSpPr>
        <p:spPr>
          <a:xfrm>
            <a:off x="3041448" y="3534068"/>
            <a:ext cx="4548975" cy="163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Arial"/>
                <a:ea typeface="Arial"/>
                <a:cs typeface="Arial"/>
                <a:sym typeface="Arial"/>
              </a:rPr>
              <a:t>History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47" name="Google Shape;147;p15"/>
          <p:cNvSpPr txBox="1"/>
          <p:nvPr/>
        </p:nvSpPr>
        <p:spPr>
          <a:xfrm>
            <a:off x="1365337" y="6564061"/>
            <a:ext cx="15557326" cy="1619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Sen"/>
                <a:ea typeface="Sen"/>
                <a:cs typeface="Sen"/>
                <a:sym typeface="Sen"/>
              </a:rPr>
              <a:t>Welcome To Presentation</a:t>
            </a:r>
            <a:endParaRPr/>
          </a:p>
        </p:txBody>
      </p:sp>
      <p:sp>
        <p:nvSpPr>
          <p:cNvPr id="148" name="Google Shape;148;p15"/>
          <p:cNvSpPr txBox="1"/>
          <p:nvPr/>
        </p:nvSpPr>
        <p:spPr>
          <a:xfrm>
            <a:off x="1365337" y="8026400"/>
            <a:ext cx="15557326" cy="123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I'm Rain, and I'll be sharing with you my beautiful ideas. </a:t>
            </a:r>
            <a:endParaRPr/>
          </a:p>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Follow me at @reallygreatsite to learn more. </a:t>
            </a:r>
            <a:endParaRPr/>
          </a:p>
        </p:txBody>
      </p:sp>
      <p:sp>
        <p:nvSpPr>
          <p:cNvPr id="149" name="Google Shape;149;p15"/>
          <p:cNvSpPr/>
          <p:nvPr/>
        </p:nvSpPr>
        <p:spPr>
          <a:xfrm>
            <a:off x="7962683" y="366899"/>
            <a:ext cx="4727149" cy="1323602"/>
          </a:xfrm>
          <a:custGeom>
            <a:rect b="b" l="l" r="r" t="t"/>
            <a:pathLst>
              <a:path extrusionOk="0" h="1323602" w="4727149">
                <a:moveTo>
                  <a:pt x="0" y="0"/>
                </a:moveTo>
                <a:lnTo>
                  <a:pt x="4727149" y="0"/>
                </a:lnTo>
                <a:lnTo>
                  <a:pt x="4727149" y="1323602"/>
                </a:lnTo>
                <a:lnTo>
                  <a:pt x="0" y="1323602"/>
                </a:lnTo>
                <a:lnTo>
                  <a:pt x="0" y="0"/>
                </a:lnTo>
                <a:close/>
              </a:path>
            </a:pathLst>
          </a:custGeom>
          <a:blipFill rotWithShape="1">
            <a:blip r:embed="rId4">
              <a:alphaModFix/>
            </a:blip>
            <a:stretch>
              <a:fillRect b="0" l="0" r="0" t="0"/>
            </a:stretch>
          </a:blipFill>
          <a:ln>
            <a:noFill/>
          </a:ln>
        </p:spPr>
      </p:sp>
      <p:sp>
        <p:nvSpPr>
          <p:cNvPr id="150" name="Google Shape;150;p15"/>
          <p:cNvSpPr/>
          <p:nvPr/>
        </p:nvSpPr>
        <p:spPr>
          <a:xfrm>
            <a:off x="-1357587" y="1028700"/>
            <a:ext cx="7315200" cy="2048256"/>
          </a:xfrm>
          <a:custGeom>
            <a:rect b="b" l="l" r="r" t="t"/>
            <a:pathLst>
              <a:path extrusionOk="0" h="2048256" w="7315200">
                <a:moveTo>
                  <a:pt x="0" y="0"/>
                </a:moveTo>
                <a:lnTo>
                  <a:pt x="7315200" y="0"/>
                </a:lnTo>
                <a:lnTo>
                  <a:pt x="7315200" y="2048256"/>
                </a:lnTo>
                <a:lnTo>
                  <a:pt x="0" y="2048256"/>
                </a:lnTo>
                <a:lnTo>
                  <a:pt x="0" y="0"/>
                </a:lnTo>
                <a:close/>
              </a:path>
            </a:pathLst>
          </a:custGeom>
          <a:blipFill rotWithShape="1">
            <a:blip r:embed="rId4">
              <a:alphaModFix/>
            </a:blip>
            <a:stretch>
              <a:fillRect b="0" l="0" r="0" t="0"/>
            </a:stretch>
          </a:blipFill>
          <a:ln>
            <a:noFill/>
          </a:ln>
        </p:spPr>
      </p:sp>
      <p:sp>
        <p:nvSpPr>
          <p:cNvPr id="151" name="Google Shape;151;p15"/>
          <p:cNvSpPr/>
          <p:nvPr/>
        </p:nvSpPr>
        <p:spPr>
          <a:xfrm>
            <a:off x="15511330" y="1443473"/>
            <a:ext cx="6661502" cy="1865220"/>
          </a:xfrm>
          <a:custGeom>
            <a:rect b="b" l="l" r="r" t="t"/>
            <a:pathLst>
              <a:path extrusionOk="0" h="1865220" w="6661502">
                <a:moveTo>
                  <a:pt x="0" y="0"/>
                </a:moveTo>
                <a:lnTo>
                  <a:pt x="6661502" y="0"/>
                </a:lnTo>
                <a:lnTo>
                  <a:pt x="6661502" y="1865220"/>
                </a:lnTo>
                <a:lnTo>
                  <a:pt x="0" y="1865220"/>
                </a:lnTo>
                <a:lnTo>
                  <a:pt x="0" y="0"/>
                </a:lnTo>
                <a:close/>
              </a:path>
            </a:pathLst>
          </a:custGeom>
          <a:blipFill rotWithShape="1">
            <a:blip r:embed="rId4">
              <a:alphaModFix/>
            </a:blip>
            <a:stretch>
              <a:fillRect b="0" l="0" r="0" t="0"/>
            </a:stretch>
          </a:blipFill>
          <a:ln>
            <a:noFill/>
          </a:ln>
        </p:spPr>
      </p:sp>
      <p:sp>
        <p:nvSpPr>
          <p:cNvPr id="152" name="Google Shape;152;p15"/>
          <p:cNvSpPr/>
          <p:nvPr/>
        </p:nvSpPr>
        <p:spPr>
          <a:xfrm>
            <a:off x="5312841" y="1925008"/>
            <a:ext cx="6989045" cy="4114800"/>
          </a:xfrm>
          <a:custGeom>
            <a:rect b="b" l="l" r="r" t="t"/>
            <a:pathLst>
              <a:path extrusionOk="0" h="4114800" w="6989045">
                <a:moveTo>
                  <a:pt x="0" y="0"/>
                </a:moveTo>
                <a:lnTo>
                  <a:pt x="6989044" y="0"/>
                </a:lnTo>
                <a:lnTo>
                  <a:pt x="6989044"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58" name="Google Shape;158;p16"/>
          <p:cNvSpPr txBox="1"/>
          <p:nvPr/>
        </p:nvSpPr>
        <p:spPr>
          <a:xfrm>
            <a:off x="1459597" y="4049292"/>
            <a:ext cx="7637700" cy="2493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9000">
                <a:solidFill>
                  <a:srgbClr val="20446B"/>
                </a:solidFill>
                <a:latin typeface="Sen"/>
                <a:ea typeface="Sen"/>
                <a:cs typeface="Sen"/>
                <a:sym typeface="Sen"/>
              </a:rPr>
              <a:t>Write Your Topic or Idea </a:t>
            </a:r>
            <a:endParaRPr/>
          </a:p>
        </p:txBody>
      </p:sp>
      <p:sp>
        <p:nvSpPr>
          <p:cNvPr id="159" name="Google Shape;159;p16"/>
          <p:cNvSpPr txBox="1"/>
          <p:nvPr/>
        </p:nvSpPr>
        <p:spPr>
          <a:xfrm>
            <a:off x="1906256" y="6903686"/>
            <a:ext cx="6432900" cy="1239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what you want to discuss.</a:t>
            </a:r>
            <a:endParaRPr/>
          </a:p>
        </p:txBody>
      </p:sp>
      <p:sp>
        <p:nvSpPr>
          <p:cNvPr id="160" name="Google Shape;160;p16"/>
          <p:cNvSpPr/>
          <p:nvPr/>
        </p:nvSpPr>
        <p:spPr>
          <a:xfrm rot="2111376">
            <a:off x="-1563935" y="184112"/>
            <a:ext cx="6590686" cy="3822598"/>
          </a:xfrm>
          <a:custGeom>
            <a:rect b="b" l="l" r="r" t="t"/>
            <a:pathLst>
              <a:path extrusionOk="0" h="3822598" w="6590686">
                <a:moveTo>
                  <a:pt x="0" y="0"/>
                </a:moveTo>
                <a:lnTo>
                  <a:pt x="6590686" y="0"/>
                </a:lnTo>
                <a:lnTo>
                  <a:pt x="6590686" y="3822598"/>
                </a:lnTo>
                <a:lnTo>
                  <a:pt x="0" y="3822598"/>
                </a:lnTo>
                <a:lnTo>
                  <a:pt x="0" y="0"/>
                </a:lnTo>
                <a:close/>
              </a:path>
            </a:pathLst>
          </a:custGeom>
          <a:blipFill rotWithShape="1">
            <a:blip r:embed="rId4">
              <a:alphaModFix/>
            </a:blip>
            <a:stretch>
              <a:fillRect b="0" l="0" r="0" t="0"/>
            </a:stretch>
          </a:blipFill>
          <a:ln>
            <a:noFill/>
          </a:ln>
        </p:spPr>
      </p:sp>
      <p:pic>
        <p:nvPicPr>
          <p:cNvPr id="161" name="Google Shape;161;p16"/>
          <p:cNvPicPr preferRelativeResize="0"/>
          <p:nvPr/>
        </p:nvPicPr>
        <p:blipFill>
          <a:blip r:embed="rId5">
            <a:alphaModFix/>
          </a:blip>
          <a:stretch>
            <a:fillRect/>
          </a:stretch>
        </p:blipFill>
        <p:spPr>
          <a:xfrm>
            <a:off x="10388600" y="0"/>
            <a:ext cx="7899400" cy="10287000"/>
          </a:xfrm>
          <a:prstGeom prst="rect">
            <a:avLst/>
          </a:prstGeom>
          <a:noFill/>
          <a:ln>
            <a:noFill/>
          </a:ln>
        </p:spPr>
      </p:pic>
      <p:sp>
        <p:nvSpPr>
          <p:cNvPr id="162" name="Google Shape;162;p16"/>
          <p:cNvSpPr/>
          <p:nvPr/>
        </p:nvSpPr>
        <p:spPr>
          <a:xfrm rot="470117">
            <a:off x="325454" y="-1384118"/>
            <a:ext cx="9334289" cy="5413888"/>
          </a:xfrm>
          <a:custGeom>
            <a:rect b="b" l="l" r="r" t="t"/>
            <a:pathLst>
              <a:path extrusionOk="0" h="5413888" w="9334289">
                <a:moveTo>
                  <a:pt x="0" y="0"/>
                </a:moveTo>
                <a:lnTo>
                  <a:pt x="9334289" y="0"/>
                </a:lnTo>
                <a:lnTo>
                  <a:pt x="9334289" y="5413888"/>
                </a:lnTo>
                <a:lnTo>
                  <a:pt x="0" y="5413888"/>
                </a:lnTo>
                <a:lnTo>
                  <a:pt x="0" y="0"/>
                </a:lnTo>
                <a:close/>
              </a:path>
            </a:pathLst>
          </a:custGeom>
          <a:blipFill rotWithShape="1">
            <a:blip r:embed="rId6">
              <a:alphaModFix/>
            </a:blip>
            <a:stretch>
              <a:fillRect b="0" l="0" r="0" t="0"/>
            </a:stretch>
          </a:blipFill>
          <a:ln>
            <a:noFill/>
          </a:ln>
        </p:spPr>
      </p:sp>
      <p:sp>
        <p:nvSpPr>
          <p:cNvPr id="163" name="Google Shape;163;p16"/>
          <p:cNvSpPr/>
          <p:nvPr/>
        </p:nvSpPr>
        <p:spPr>
          <a:xfrm rot="9655544">
            <a:off x="15211858" y="-761760"/>
            <a:ext cx="4094884" cy="2375033"/>
          </a:xfrm>
          <a:custGeom>
            <a:rect b="b" l="l" r="r" t="t"/>
            <a:pathLst>
              <a:path extrusionOk="0" h="2375033" w="4094884">
                <a:moveTo>
                  <a:pt x="0" y="0"/>
                </a:moveTo>
                <a:lnTo>
                  <a:pt x="4094884" y="0"/>
                </a:lnTo>
                <a:lnTo>
                  <a:pt x="4094884" y="2375033"/>
                </a:lnTo>
                <a:lnTo>
                  <a:pt x="0" y="2375033"/>
                </a:lnTo>
                <a:lnTo>
                  <a:pt x="0" y="0"/>
                </a:lnTo>
                <a:close/>
              </a:path>
            </a:pathLst>
          </a:custGeom>
          <a:blipFill rotWithShape="1">
            <a:blip r:embed="rId6">
              <a:alphaModFix/>
            </a:blip>
            <a:stretch>
              <a:fillRect b="0" l="0" r="0" t="0"/>
            </a:stretch>
          </a:blipFill>
          <a:ln>
            <a:noFill/>
          </a:ln>
        </p:spPr>
      </p:sp>
      <p:sp>
        <p:nvSpPr>
          <p:cNvPr id="164" name="Google Shape;164;p16"/>
          <p:cNvSpPr/>
          <p:nvPr/>
        </p:nvSpPr>
        <p:spPr>
          <a:xfrm rot="7599874">
            <a:off x="16400690" y="516255"/>
            <a:ext cx="2781279" cy="1613142"/>
          </a:xfrm>
          <a:custGeom>
            <a:rect b="b" l="l" r="r" t="t"/>
            <a:pathLst>
              <a:path extrusionOk="0" h="1613142" w="2781279">
                <a:moveTo>
                  <a:pt x="0" y="0"/>
                </a:moveTo>
                <a:lnTo>
                  <a:pt x="2781279" y="0"/>
                </a:lnTo>
                <a:lnTo>
                  <a:pt x="2781279" y="1613142"/>
                </a:lnTo>
                <a:lnTo>
                  <a:pt x="0" y="161314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grpSp>
        <p:nvGrpSpPr>
          <p:cNvPr id="170" name="Google Shape;170;p17"/>
          <p:cNvGrpSpPr/>
          <p:nvPr/>
        </p:nvGrpSpPr>
        <p:grpSpPr>
          <a:xfrm>
            <a:off x="2297354" y="3877155"/>
            <a:ext cx="2327220" cy="2327220"/>
            <a:chOff x="0" y="0"/>
            <a:chExt cx="812800" cy="812800"/>
          </a:xfrm>
        </p:grpSpPr>
        <p:sp>
          <p:nvSpPr>
            <p:cNvPr id="171" name="Google Shape;17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6D9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3" name="Google Shape;173;p17"/>
          <p:cNvGrpSpPr/>
          <p:nvPr/>
        </p:nvGrpSpPr>
        <p:grpSpPr>
          <a:xfrm>
            <a:off x="7578771" y="3915255"/>
            <a:ext cx="2327220" cy="2327220"/>
            <a:chOff x="0" y="0"/>
            <a:chExt cx="812800" cy="812800"/>
          </a:xfrm>
        </p:grpSpPr>
        <p:sp>
          <p:nvSpPr>
            <p:cNvPr id="174" name="Google Shape;17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6D9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6" name="Google Shape;176;p17"/>
          <p:cNvGrpSpPr/>
          <p:nvPr/>
        </p:nvGrpSpPr>
        <p:grpSpPr>
          <a:xfrm>
            <a:off x="13102154" y="3877155"/>
            <a:ext cx="2327220" cy="2327220"/>
            <a:chOff x="0" y="0"/>
            <a:chExt cx="812800" cy="812800"/>
          </a:xfrm>
        </p:grpSpPr>
        <p:sp>
          <p:nvSpPr>
            <p:cNvPr id="177" name="Google Shape;17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6D9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9" name="Google Shape;179;p17"/>
          <p:cNvSpPr/>
          <p:nvPr/>
        </p:nvSpPr>
        <p:spPr>
          <a:xfrm>
            <a:off x="2461952" y="4110861"/>
            <a:ext cx="2055660" cy="2577630"/>
          </a:xfrm>
          <a:custGeom>
            <a:rect b="b" l="l" r="r" t="t"/>
            <a:pathLst>
              <a:path extrusionOk="0" h="2577630" w="2055660">
                <a:moveTo>
                  <a:pt x="0" y="0"/>
                </a:moveTo>
                <a:lnTo>
                  <a:pt x="2055661" y="0"/>
                </a:lnTo>
                <a:lnTo>
                  <a:pt x="2055661" y="2577630"/>
                </a:lnTo>
                <a:lnTo>
                  <a:pt x="0" y="25776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7"/>
          <p:cNvSpPr/>
          <p:nvPr/>
        </p:nvSpPr>
        <p:spPr>
          <a:xfrm>
            <a:off x="13493612" y="3328073"/>
            <a:ext cx="1512543" cy="3655693"/>
          </a:xfrm>
          <a:custGeom>
            <a:rect b="b" l="l" r="r" t="t"/>
            <a:pathLst>
              <a:path extrusionOk="0" h="3655693" w="1512543">
                <a:moveTo>
                  <a:pt x="0" y="0"/>
                </a:moveTo>
                <a:lnTo>
                  <a:pt x="1512543" y="0"/>
                </a:lnTo>
                <a:lnTo>
                  <a:pt x="1512543" y="3655693"/>
                </a:lnTo>
                <a:lnTo>
                  <a:pt x="0" y="3655693"/>
                </a:lnTo>
                <a:lnTo>
                  <a:pt x="0" y="0"/>
                </a:lnTo>
                <a:close/>
              </a:path>
            </a:pathLst>
          </a:custGeom>
          <a:blipFill rotWithShape="1">
            <a:blip r:embed="rId5">
              <a:alphaModFix/>
            </a:blip>
            <a:stretch>
              <a:fillRect b="0" l="0" r="0" t="0"/>
            </a:stretch>
          </a:blipFill>
          <a:ln>
            <a:noFill/>
          </a:ln>
        </p:spPr>
      </p:sp>
      <p:sp>
        <p:nvSpPr>
          <p:cNvPr id="181" name="Google Shape;181;p17"/>
          <p:cNvSpPr/>
          <p:nvPr/>
        </p:nvSpPr>
        <p:spPr>
          <a:xfrm>
            <a:off x="7297015" y="4110861"/>
            <a:ext cx="2814533" cy="2395871"/>
          </a:xfrm>
          <a:custGeom>
            <a:rect b="b" l="l" r="r" t="t"/>
            <a:pathLst>
              <a:path extrusionOk="0" h="2395871" w="2814533">
                <a:moveTo>
                  <a:pt x="0" y="0"/>
                </a:moveTo>
                <a:lnTo>
                  <a:pt x="2814532" y="0"/>
                </a:lnTo>
                <a:lnTo>
                  <a:pt x="2814532" y="2395871"/>
                </a:lnTo>
                <a:lnTo>
                  <a:pt x="0" y="2395871"/>
                </a:lnTo>
                <a:lnTo>
                  <a:pt x="0" y="0"/>
                </a:lnTo>
                <a:close/>
              </a:path>
            </a:pathLst>
          </a:custGeom>
          <a:blipFill rotWithShape="1">
            <a:blip r:embed="rId6">
              <a:alphaModFix/>
            </a:blip>
            <a:stretch>
              <a:fillRect b="0" l="0" r="0" t="0"/>
            </a:stretch>
          </a:blipFill>
          <a:ln>
            <a:noFill/>
          </a:ln>
        </p:spPr>
      </p:sp>
      <p:sp>
        <p:nvSpPr>
          <p:cNvPr id="182" name="Google Shape;182;p17"/>
          <p:cNvSpPr/>
          <p:nvPr/>
        </p:nvSpPr>
        <p:spPr>
          <a:xfrm rot="-8317292">
            <a:off x="-1302701" y="434870"/>
            <a:ext cx="3318370" cy="3357467"/>
          </a:xfrm>
          <a:custGeom>
            <a:rect b="b" l="l" r="r" t="t"/>
            <a:pathLst>
              <a:path extrusionOk="0" h="3357467" w="3318370">
                <a:moveTo>
                  <a:pt x="0" y="0"/>
                </a:moveTo>
                <a:lnTo>
                  <a:pt x="3318370" y="0"/>
                </a:lnTo>
                <a:lnTo>
                  <a:pt x="3318370" y="3357467"/>
                </a:lnTo>
                <a:lnTo>
                  <a:pt x="0" y="3357467"/>
                </a:lnTo>
                <a:lnTo>
                  <a:pt x="0" y="0"/>
                </a:lnTo>
                <a:close/>
              </a:path>
            </a:pathLst>
          </a:custGeom>
          <a:blipFill rotWithShape="1">
            <a:blip r:embed="rId7">
              <a:alphaModFix/>
            </a:blip>
            <a:stretch>
              <a:fillRect b="0" l="0" r="0" t="0"/>
            </a:stretch>
          </a:blipFill>
          <a:ln>
            <a:noFill/>
          </a:ln>
        </p:spPr>
      </p:sp>
      <p:sp>
        <p:nvSpPr>
          <p:cNvPr id="183" name="Google Shape;183;p17"/>
          <p:cNvSpPr/>
          <p:nvPr/>
        </p:nvSpPr>
        <p:spPr>
          <a:xfrm rot="10119892">
            <a:off x="272672" y="-810799"/>
            <a:ext cx="2995500" cy="3030793"/>
          </a:xfrm>
          <a:custGeom>
            <a:rect b="b" l="l" r="r" t="t"/>
            <a:pathLst>
              <a:path extrusionOk="0" h="3030793" w="2995500">
                <a:moveTo>
                  <a:pt x="0" y="0"/>
                </a:moveTo>
                <a:lnTo>
                  <a:pt x="2995500" y="0"/>
                </a:lnTo>
                <a:lnTo>
                  <a:pt x="2995500" y="3030793"/>
                </a:lnTo>
                <a:lnTo>
                  <a:pt x="0" y="3030793"/>
                </a:lnTo>
                <a:lnTo>
                  <a:pt x="0" y="0"/>
                </a:lnTo>
                <a:close/>
              </a:path>
            </a:pathLst>
          </a:custGeom>
          <a:blipFill rotWithShape="1">
            <a:blip r:embed="rId7">
              <a:alphaModFix/>
            </a:blip>
            <a:stretch>
              <a:fillRect b="0" l="0" r="0" t="0"/>
            </a:stretch>
          </a:blipFill>
          <a:ln>
            <a:noFill/>
          </a:ln>
        </p:spPr>
      </p:sp>
      <p:sp>
        <p:nvSpPr>
          <p:cNvPr id="184" name="Google Shape;184;p17"/>
          <p:cNvSpPr/>
          <p:nvPr/>
        </p:nvSpPr>
        <p:spPr>
          <a:xfrm rot="7560987">
            <a:off x="15852489" y="806130"/>
            <a:ext cx="4119468" cy="3144446"/>
          </a:xfrm>
          <a:custGeom>
            <a:rect b="b" l="l" r="r" t="t"/>
            <a:pathLst>
              <a:path extrusionOk="0" h="3144446" w="4119468">
                <a:moveTo>
                  <a:pt x="0" y="0"/>
                </a:moveTo>
                <a:lnTo>
                  <a:pt x="4119468" y="0"/>
                </a:lnTo>
                <a:lnTo>
                  <a:pt x="4119468" y="3144445"/>
                </a:lnTo>
                <a:lnTo>
                  <a:pt x="0" y="3144445"/>
                </a:lnTo>
                <a:lnTo>
                  <a:pt x="0" y="0"/>
                </a:lnTo>
                <a:close/>
              </a:path>
            </a:pathLst>
          </a:custGeom>
          <a:blipFill rotWithShape="1">
            <a:blip r:embed="rId8">
              <a:alphaModFix/>
            </a:blip>
            <a:stretch>
              <a:fillRect b="0" l="0" r="0" t="0"/>
            </a:stretch>
          </a:blipFill>
          <a:ln>
            <a:noFill/>
          </a:ln>
        </p:spPr>
      </p:sp>
      <p:sp>
        <p:nvSpPr>
          <p:cNvPr id="185" name="Google Shape;185;p17"/>
          <p:cNvSpPr/>
          <p:nvPr/>
        </p:nvSpPr>
        <p:spPr>
          <a:xfrm rot="-3955957">
            <a:off x="14412227" y="-983876"/>
            <a:ext cx="4259438" cy="4309623"/>
          </a:xfrm>
          <a:custGeom>
            <a:rect b="b" l="l" r="r" t="t"/>
            <a:pathLst>
              <a:path extrusionOk="0" h="4309623" w="4259438">
                <a:moveTo>
                  <a:pt x="0" y="0"/>
                </a:moveTo>
                <a:lnTo>
                  <a:pt x="4259438" y="0"/>
                </a:lnTo>
                <a:lnTo>
                  <a:pt x="4259438" y="4309622"/>
                </a:lnTo>
                <a:lnTo>
                  <a:pt x="0" y="4309622"/>
                </a:lnTo>
                <a:lnTo>
                  <a:pt x="0" y="0"/>
                </a:lnTo>
                <a:close/>
              </a:path>
            </a:pathLst>
          </a:custGeom>
          <a:blipFill rotWithShape="1">
            <a:blip r:embed="rId7">
              <a:alphaModFix/>
            </a:blip>
            <a:stretch>
              <a:fillRect b="0" l="0" r="0" t="0"/>
            </a:stretch>
          </a:blipFill>
          <a:ln>
            <a:noFill/>
          </a:ln>
        </p:spPr>
      </p:sp>
      <p:sp>
        <p:nvSpPr>
          <p:cNvPr id="186" name="Google Shape;186;p17"/>
          <p:cNvSpPr txBox="1"/>
          <p:nvPr/>
        </p:nvSpPr>
        <p:spPr>
          <a:xfrm>
            <a:off x="4653401" y="781050"/>
            <a:ext cx="98970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a:solidFill>
                  <a:srgbClr val="20446B"/>
                </a:solidFill>
                <a:latin typeface="Sen"/>
                <a:ea typeface="Sen"/>
                <a:cs typeface="Sen"/>
                <a:sym typeface="Sen"/>
              </a:rPr>
              <a:t>Write your topic </a:t>
            </a:r>
            <a:endParaRPr/>
          </a:p>
        </p:txBody>
      </p:sp>
      <p:grpSp>
        <p:nvGrpSpPr>
          <p:cNvPr id="187" name="Google Shape;187;p17"/>
          <p:cNvGrpSpPr/>
          <p:nvPr/>
        </p:nvGrpSpPr>
        <p:grpSpPr>
          <a:xfrm>
            <a:off x="1333500" y="7200460"/>
            <a:ext cx="4584125" cy="1694021"/>
            <a:chOff x="0" y="-104775"/>
            <a:chExt cx="6112166" cy="2258695"/>
          </a:xfrm>
        </p:grpSpPr>
        <p:sp>
          <p:nvSpPr>
            <p:cNvPr id="188" name="Google Shape;188;p17"/>
            <p:cNvSpPr txBox="1"/>
            <p:nvPr/>
          </p:nvSpPr>
          <p:spPr>
            <a:xfrm>
              <a:off x="0" y="-104775"/>
              <a:ext cx="6112166" cy="815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189" name="Google Shape;189;p17"/>
            <p:cNvSpPr txBox="1"/>
            <p:nvPr/>
          </p:nvSpPr>
          <p:spPr>
            <a:xfrm>
              <a:off x="562133" y="1069975"/>
              <a:ext cx="498789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Oranienbaum"/>
                  <a:ea typeface="Oranienbaum"/>
                  <a:cs typeface="Oranienbaum"/>
                  <a:sym typeface="Oranienbaum"/>
                </a:rPr>
                <a:t>Briefly elaborate on what you want to discuss. </a:t>
              </a:r>
              <a:endParaRPr/>
            </a:p>
          </p:txBody>
        </p:sp>
      </p:grpSp>
      <p:grpSp>
        <p:nvGrpSpPr>
          <p:cNvPr id="190" name="Google Shape;190;p17"/>
          <p:cNvGrpSpPr/>
          <p:nvPr/>
        </p:nvGrpSpPr>
        <p:grpSpPr>
          <a:xfrm>
            <a:off x="6412219" y="7200460"/>
            <a:ext cx="4584125" cy="1694021"/>
            <a:chOff x="0" y="-104775"/>
            <a:chExt cx="6112166" cy="2258695"/>
          </a:xfrm>
        </p:grpSpPr>
        <p:sp>
          <p:nvSpPr>
            <p:cNvPr id="191" name="Google Shape;191;p17"/>
            <p:cNvSpPr txBox="1"/>
            <p:nvPr/>
          </p:nvSpPr>
          <p:spPr>
            <a:xfrm>
              <a:off x="0" y="-104775"/>
              <a:ext cx="6112166" cy="815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192" name="Google Shape;192;p17"/>
            <p:cNvSpPr txBox="1"/>
            <p:nvPr/>
          </p:nvSpPr>
          <p:spPr>
            <a:xfrm>
              <a:off x="562133" y="1069975"/>
              <a:ext cx="498789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Oranienbaum"/>
                  <a:ea typeface="Oranienbaum"/>
                  <a:cs typeface="Oranienbaum"/>
                  <a:sym typeface="Oranienbaum"/>
                </a:rPr>
                <a:t>Briefly elaborate on what you want to discuss. </a:t>
              </a:r>
              <a:endParaRPr/>
            </a:p>
          </p:txBody>
        </p:sp>
      </p:grpSp>
      <p:grpSp>
        <p:nvGrpSpPr>
          <p:cNvPr id="193" name="Google Shape;193;p17"/>
          <p:cNvGrpSpPr/>
          <p:nvPr/>
        </p:nvGrpSpPr>
        <p:grpSpPr>
          <a:xfrm>
            <a:off x="11957821" y="7200460"/>
            <a:ext cx="4584125" cy="1694021"/>
            <a:chOff x="0" y="-104775"/>
            <a:chExt cx="6112166" cy="2258695"/>
          </a:xfrm>
        </p:grpSpPr>
        <p:sp>
          <p:nvSpPr>
            <p:cNvPr id="194" name="Google Shape;194;p17"/>
            <p:cNvSpPr txBox="1"/>
            <p:nvPr/>
          </p:nvSpPr>
          <p:spPr>
            <a:xfrm>
              <a:off x="0" y="-104775"/>
              <a:ext cx="6112166" cy="815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u="none">
                  <a:solidFill>
                    <a:srgbClr val="B62323"/>
                  </a:solidFill>
                  <a:latin typeface="Arial"/>
                  <a:ea typeface="Arial"/>
                  <a:cs typeface="Arial"/>
                  <a:sym typeface="Arial"/>
                </a:rPr>
                <a:t>Add a main point</a:t>
              </a:r>
              <a:endParaRPr/>
            </a:p>
          </p:txBody>
        </p:sp>
        <p:sp>
          <p:nvSpPr>
            <p:cNvPr id="195" name="Google Shape;195;p17"/>
            <p:cNvSpPr txBox="1"/>
            <p:nvPr/>
          </p:nvSpPr>
          <p:spPr>
            <a:xfrm>
              <a:off x="562133" y="1069975"/>
              <a:ext cx="498789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Oranienbaum"/>
                  <a:ea typeface="Oranienbaum"/>
                  <a:cs typeface="Oranienbaum"/>
                  <a:sym typeface="Oranienbaum"/>
                </a:rPr>
                <a:t>Briefly elaborate on what you want to discuss.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cxnSp>
        <p:nvCxnSpPr>
          <p:cNvPr id="201" name="Google Shape;201;p18"/>
          <p:cNvCxnSpPr/>
          <p:nvPr/>
        </p:nvCxnSpPr>
        <p:spPr>
          <a:xfrm>
            <a:off x="606552" y="9612532"/>
            <a:ext cx="17351228" cy="19050"/>
          </a:xfrm>
          <a:prstGeom prst="straightConnector1">
            <a:avLst/>
          </a:prstGeom>
          <a:noFill/>
          <a:ln cap="flat" cmpd="sng" w="38100">
            <a:solidFill>
              <a:srgbClr val="000000"/>
            </a:solidFill>
            <a:prstDash val="solid"/>
            <a:round/>
            <a:headEnd len="sm" w="sm" type="none"/>
            <a:tailEnd len="sm" w="sm" type="none"/>
          </a:ln>
        </p:spPr>
      </p:cxnSp>
      <p:cxnSp>
        <p:nvCxnSpPr>
          <p:cNvPr id="202" name="Google Shape;202;p18"/>
          <p:cNvCxnSpPr/>
          <p:nvPr/>
        </p:nvCxnSpPr>
        <p:spPr>
          <a:xfrm>
            <a:off x="606541" y="570843"/>
            <a:ext cx="17351249" cy="48070"/>
          </a:xfrm>
          <a:prstGeom prst="straightConnector1">
            <a:avLst/>
          </a:prstGeom>
          <a:noFill/>
          <a:ln cap="flat" cmpd="sng" w="38100">
            <a:solidFill>
              <a:srgbClr val="000000"/>
            </a:solidFill>
            <a:prstDash val="solid"/>
            <a:round/>
            <a:headEnd len="sm" w="sm" type="none"/>
            <a:tailEnd len="sm" w="sm" type="none"/>
          </a:ln>
        </p:spPr>
      </p:cxnSp>
      <p:cxnSp>
        <p:nvCxnSpPr>
          <p:cNvPr id="203" name="Google Shape;203;p18"/>
          <p:cNvCxnSpPr/>
          <p:nvPr/>
        </p:nvCxnSpPr>
        <p:spPr>
          <a:xfrm>
            <a:off x="1047750" y="266373"/>
            <a:ext cx="0" cy="9754255"/>
          </a:xfrm>
          <a:prstGeom prst="straightConnector1">
            <a:avLst/>
          </a:prstGeom>
          <a:noFill/>
          <a:ln cap="flat" cmpd="sng" w="38100">
            <a:solidFill>
              <a:srgbClr val="000000"/>
            </a:solidFill>
            <a:prstDash val="solid"/>
            <a:round/>
            <a:headEnd len="sm" w="sm" type="none"/>
            <a:tailEnd len="sm" w="sm" type="none"/>
          </a:ln>
        </p:spPr>
      </p:cxnSp>
      <p:cxnSp>
        <p:nvCxnSpPr>
          <p:cNvPr id="204" name="Google Shape;204;p18"/>
          <p:cNvCxnSpPr/>
          <p:nvPr/>
        </p:nvCxnSpPr>
        <p:spPr>
          <a:xfrm>
            <a:off x="17616117" y="266373"/>
            <a:ext cx="0" cy="9754255"/>
          </a:xfrm>
          <a:prstGeom prst="straightConnector1">
            <a:avLst/>
          </a:prstGeom>
          <a:noFill/>
          <a:ln cap="flat" cmpd="sng" w="38100">
            <a:solidFill>
              <a:srgbClr val="000000"/>
            </a:solidFill>
            <a:prstDash val="solid"/>
            <a:round/>
            <a:headEnd len="sm" w="sm" type="none"/>
            <a:tailEnd len="sm" w="sm" type="none"/>
          </a:ln>
        </p:spPr>
      </p:cxnSp>
      <p:sp>
        <p:nvSpPr>
          <p:cNvPr id="205" name="Google Shape;205;p18"/>
          <p:cNvSpPr txBox="1"/>
          <p:nvPr/>
        </p:nvSpPr>
        <p:spPr>
          <a:xfrm>
            <a:off x="3001170" y="6897795"/>
            <a:ext cx="5320741" cy="123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u="none">
                <a:solidFill>
                  <a:srgbClr val="000000"/>
                </a:solidFill>
                <a:latin typeface="Arial"/>
                <a:ea typeface="Arial"/>
                <a:cs typeface="Arial"/>
                <a:sym typeface="Arial"/>
              </a:rPr>
              <a:t>Elaborate on what you want to discuss. </a:t>
            </a:r>
            <a:endParaRPr/>
          </a:p>
        </p:txBody>
      </p:sp>
      <p:sp>
        <p:nvSpPr>
          <p:cNvPr id="206" name="Google Shape;206;p18"/>
          <p:cNvSpPr txBox="1"/>
          <p:nvPr/>
        </p:nvSpPr>
        <p:spPr>
          <a:xfrm>
            <a:off x="2655315" y="5097570"/>
            <a:ext cx="698400" cy="1385400"/>
          </a:xfrm>
          <a:prstGeom prst="rect">
            <a:avLst/>
          </a:prstGeom>
          <a:noFill/>
          <a:ln>
            <a:noFill/>
          </a:ln>
        </p:spPr>
        <p:txBody>
          <a:bodyPr anchorCtr="0" anchor="t" bIns="0" lIns="0" spcFirstLastPara="1" rIns="0" wrap="square" tIns="0">
            <a:spAutoFit/>
          </a:bodyPr>
          <a:lstStyle/>
          <a:p>
            <a:pPr indent="0" lvl="0" marL="0" rtl="0" algn="ctr">
              <a:lnSpc>
                <a:spcPct val="139988"/>
              </a:lnSpc>
              <a:spcBef>
                <a:spcPts val="0"/>
              </a:spcBef>
              <a:spcAft>
                <a:spcPts val="0"/>
              </a:spcAft>
              <a:buClr>
                <a:schemeClr val="dk1"/>
              </a:buClr>
              <a:buFont typeface="Arial"/>
              <a:buNone/>
            </a:pPr>
            <a:r>
              <a:rPr lang="en-US" sz="9000">
                <a:solidFill>
                  <a:schemeClr val="dk2"/>
                </a:solidFill>
              </a:rPr>
              <a:t>2</a:t>
            </a:r>
            <a:endParaRPr/>
          </a:p>
        </p:txBody>
      </p:sp>
      <p:sp>
        <p:nvSpPr>
          <p:cNvPr id="207" name="Google Shape;207;p18"/>
          <p:cNvSpPr/>
          <p:nvPr/>
        </p:nvSpPr>
        <p:spPr>
          <a:xfrm>
            <a:off x="7957347" y="1028700"/>
            <a:ext cx="10823548" cy="9511193"/>
          </a:xfrm>
          <a:custGeom>
            <a:rect b="b" l="l" r="r" t="t"/>
            <a:pathLst>
              <a:path extrusionOk="0" h="9511193" w="10823548">
                <a:moveTo>
                  <a:pt x="0" y="0"/>
                </a:moveTo>
                <a:lnTo>
                  <a:pt x="10823548" y="0"/>
                </a:lnTo>
                <a:lnTo>
                  <a:pt x="10823548" y="9511193"/>
                </a:lnTo>
                <a:lnTo>
                  <a:pt x="0" y="9511193"/>
                </a:lnTo>
                <a:lnTo>
                  <a:pt x="0" y="0"/>
                </a:lnTo>
                <a:close/>
              </a:path>
            </a:pathLst>
          </a:custGeom>
          <a:blipFill rotWithShape="1">
            <a:blip r:embed="rId4">
              <a:alphaModFix/>
            </a:blip>
            <a:stretch>
              <a:fillRect b="0" l="0" r="0" t="0"/>
            </a:stretch>
          </a:blipFill>
          <a:ln>
            <a:noFill/>
          </a:ln>
        </p:spPr>
      </p:sp>
      <p:sp>
        <p:nvSpPr>
          <p:cNvPr id="208" name="Google Shape;208;p18"/>
          <p:cNvSpPr/>
          <p:nvPr/>
        </p:nvSpPr>
        <p:spPr>
          <a:xfrm rot="3416945">
            <a:off x="101230" y="-905388"/>
            <a:ext cx="5067611" cy="3868177"/>
          </a:xfrm>
          <a:custGeom>
            <a:rect b="b" l="l" r="r" t="t"/>
            <a:pathLst>
              <a:path extrusionOk="0" h="3868177" w="5067611">
                <a:moveTo>
                  <a:pt x="0" y="0"/>
                </a:moveTo>
                <a:lnTo>
                  <a:pt x="5067611" y="0"/>
                </a:lnTo>
                <a:lnTo>
                  <a:pt x="5067611" y="3868176"/>
                </a:lnTo>
                <a:lnTo>
                  <a:pt x="0" y="3868176"/>
                </a:lnTo>
                <a:lnTo>
                  <a:pt x="0" y="0"/>
                </a:lnTo>
                <a:close/>
              </a:path>
            </a:pathLst>
          </a:custGeom>
          <a:blipFill rotWithShape="1">
            <a:blip r:embed="rId5">
              <a:alphaModFix/>
            </a:blip>
            <a:stretch>
              <a:fillRect b="0" l="0" r="0" t="0"/>
            </a:stretch>
          </a:blipFill>
          <a:ln>
            <a:noFill/>
          </a:ln>
        </p:spPr>
      </p:sp>
      <p:sp>
        <p:nvSpPr>
          <p:cNvPr id="209" name="Google Shape;209;p18"/>
          <p:cNvSpPr/>
          <p:nvPr/>
        </p:nvSpPr>
        <p:spPr>
          <a:xfrm rot="-8100000">
            <a:off x="-2259960" y="194276"/>
            <a:ext cx="5239797" cy="5301533"/>
          </a:xfrm>
          <a:custGeom>
            <a:rect b="b" l="l" r="r" t="t"/>
            <a:pathLst>
              <a:path extrusionOk="0" h="5301533" w="5239797">
                <a:moveTo>
                  <a:pt x="0" y="0"/>
                </a:moveTo>
                <a:lnTo>
                  <a:pt x="5239797" y="0"/>
                </a:lnTo>
                <a:lnTo>
                  <a:pt x="5239797" y="5301533"/>
                </a:lnTo>
                <a:lnTo>
                  <a:pt x="0" y="5301533"/>
                </a:lnTo>
                <a:lnTo>
                  <a:pt x="0" y="0"/>
                </a:lnTo>
                <a:close/>
              </a:path>
            </a:pathLst>
          </a:custGeom>
          <a:blipFill rotWithShape="1">
            <a:blip r:embed="rId6">
              <a:alphaModFix/>
            </a:blip>
            <a:stretch>
              <a:fillRect b="0" l="0" r="0" t="0"/>
            </a:stretch>
          </a:blipFill>
          <a:ln>
            <a:noFill/>
          </a:ln>
        </p:spPr>
      </p:sp>
      <p:sp>
        <p:nvSpPr>
          <p:cNvPr id="210" name="Google Shape;210;p18"/>
          <p:cNvSpPr/>
          <p:nvPr/>
        </p:nvSpPr>
        <p:spPr>
          <a:xfrm>
            <a:off x="15271592" y="1028700"/>
            <a:ext cx="4727149" cy="1323602"/>
          </a:xfrm>
          <a:custGeom>
            <a:rect b="b" l="l" r="r" t="t"/>
            <a:pathLst>
              <a:path extrusionOk="0" h="1323602" w="4727149">
                <a:moveTo>
                  <a:pt x="0" y="0"/>
                </a:moveTo>
                <a:lnTo>
                  <a:pt x="4727149" y="0"/>
                </a:lnTo>
                <a:lnTo>
                  <a:pt x="4727149" y="1323602"/>
                </a:lnTo>
                <a:lnTo>
                  <a:pt x="0" y="1323602"/>
                </a:lnTo>
                <a:lnTo>
                  <a:pt x="0" y="0"/>
                </a:lnTo>
                <a:close/>
              </a:path>
            </a:pathLst>
          </a:custGeom>
          <a:blipFill rotWithShape="1">
            <a:blip r:embed="rId7">
              <a:alphaModFix/>
            </a:blip>
            <a:stretch>
              <a:fillRect b="0" l="0" r="0" t="0"/>
            </a:stretch>
          </a:blipFill>
          <a:ln>
            <a:noFill/>
          </a:ln>
        </p:spPr>
      </p:sp>
      <p:sp>
        <p:nvSpPr>
          <p:cNvPr id="211" name="Google Shape;211;p18"/>
          <p:cNvSpPr/>
          <p:nvPr/>
        </p:nvSpPr>
        <p:spPr>
          <a:xfrm>
            <a:off x="4345152" y="3585659"/>
            <a:ext cx="3218604" cy="901209"/>
          </a:xfrm>
          <a:custGeom>
            <a:rect b="b" l="l" r="r" t="t"/>
            <a:pathLst>
              <a:path extrusionOk="0" h="901209" w="3218604">
                <a:moveTo>
                  <a:pt x="0" y="0"/>
                </a:moveTo>
                <a:lnTo>
                  <a:pt x="3218604" y="0"/>
                </a:lnTo>
                <a:lnTo>
                  <a:pt x="3218604" y="901209"/>
                </a:lnTo>
                <a:lnTo>
                  <a:pt x="0" y="901209"/>
                </a:lnTo>
                <a:lnTo>
                  <a:pt x="0" y="0"/>
                </a:lnTo>
                <a:close/>
              </a:path>
            </a:pathLst>
          </a:custGeom>
          <a:blipFill rotWithShape="1">
            <a:blip r:embed="rId7">
              <a:alphaModFix/>
            </a:blip>
            <a:stretch>
              <a:fillRect b="0" l="0" r="0" t="0"/>
            </a:stretch>
          </a:blipFill>
          <a:ln>
            <a:noFill/>
          </a:ln>
        </p:spPr>
      </p:sp>
      <p:sp>
        <p:nvSpPr>
          <p:cNvPr id="212" name="Google Shape;212;p18"/>
          <p:cNvSpPr txBox="1"/>
          <p:nvPr/>
        </p:nvSpPr>
        <p:spPr>
          <a:xfrm>
            <a:off x="3326399" y="5097570"/>
            <a:ext cx="4670282" cy="163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0446B"/>
                </a:solidFill>
                <a:latin typeface="Arial"/>
                <a:ea typeface="Arial"/>
                <a:cs typeface="Arial"/>
                <a:sym typeface="Arial"/>
              </a:rPr>
              <a:t>Tradion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18" name="Google Shape;218;p19"/>
          <p:cNvSpPr/>
          <p:nvPr/>
        </p:nvSpPr>
        <p:spPr>
          <a:xfrm>
            <a:off x="3503383" y="9041984"/>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4">
              <a:alphaModFix/>
            </a:blip>
            <a:stretch>
              <a:fillRect b="0" l="0" r="0" t="0"/>
            </a:stretch>
          </a:blipFill>
          <a:ln>
            <a:noFill/>
          </a:ln>
        </p:spPr>
      </p:sp>
      <p:sp>
        <p:nvSpPr>
          <p:cNvPr id="219" name="Google Shape;219;p19"/>
          <p:cNvSpPr/>
          <p:nvPr/>
        </p:nvSpPr>
        <p:spPr>
          <a:xfrm>
            <a:off x="7160983" y="9041984"/>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220" name="Google Shape;220;p19"/>
          <p:cNvSpPr/>
          <p:nvPr/>
        </p:nvSpPr>
        <p:spPr>
          <a:xfrm>
            <a:off x="11536575" y="9258300"/>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221" name="Google Shape;221;p19"/>
          <p:cNvSpPr/>
          <p:nvPr/>
        </p:nvSpPr>
        <p:spPr>
          <a:xfrm>
            <a:off x="11376862" y="4166428"/>
            <a:ext cx="6911138" cy="6214265"/>
          </a:xfrm>
          <a:custGeom>
            <a:rect b="b" l="l" r="r" t="t"/>
            <a:pathLst>
              <a:path extrusionOk="0" h="6214265" w="6911138">
                <a:moveTo>
                  <a:pt x="0" y="0"/>
                </a:moveTo>
                <a:lnTo>
                  <a:pt x="6911138" y="0"/>
                </a:lnTo>
                <a:lnTo>
                  <a:pt x="6911138" y="6214266"/>
                </a:lnTo>
                <a:lnTo>
                  <a:pt x="0" y="6214266"/>
                </a:lnTo>
                <a:lnTo>
                  <a:pt x="0" y="0"/>
                </a:lnTo>
                <a:close/>
              </a:path>
            </a:pathLst>
          </a:custGeom>
          <a:blipFill rotWithShape="1">
            <a:blip r:embed="rId6">
              <a:alphaModFix/>
            </a:blip>
            <a:stretch>
              <a:fillRect b="0" l="0" r="0" t="0"/>
            </a:stretch>
          </a:blipFill>
          <a:ln>
            <a:noFill/>
          </a:ln>
        </p:spPr>
      </p:sp>
      <p:sp>
        <p:nvSpPr>
          <p:cNvPr id="222" name="Google Shape;222;p19"/>
          <p:cNvSpPr/>
          <p:nvPr/>
        </p:nvSpPr>
        <p:spPr>
          <a:xfrm>
            <a:off x="-638841" y="9041984"/>
            <a:ext cx="7315200" cy="1737360"/>
          </a:xfrm>
          <a:custGeom>
            <a:rect b="b" l="l" r="r" t="t"/>
            <a:pathLst>
              <a:path extrusionOk="0" h="1737360" w="7315200">
                <a:moveTo>
                  <a:pt x="0" y="0"/>
                </a:moveTo>
                <a:lnTo>
                  <a:pt x="7315200" y="0"/>
                </a:lnTo>
                <a:lnTo>
                  <a:pt x="7315200" y="1737360"/>
                </a:lnTo>
                <a:lnTo>
                  <a:pt x="0" y="1737360"/>
                </a:lnTo>
                <a:lnTo>
                  <a:pt x="0" y="0"/>
                </a:lnTo>
                <a:close/>
              </a:path>
            </a:pathLst>
          </a:custGeom>
          <a:blipFill rotWithShape="1">
            <a:blip r:embed="rId5">
              <a:alphaModFix/>
            </a:blip>
            <a:stretch>
              <a:fillRect b="0" l="0" r="0" t="0"/>
            </a:stretch>
          </a:blipFill>
          <a:ln>
            <a:noFill/>
          </a:ln>
        </p:spPr>
      </p:sp>
      <p:sp>
        <p:nvSpPr>
          <p:cNvPr id="223" name="Google Shape;223;p19"/>
          <p:cNvSpPr/>
          <p:nvPr/>
        </p:nvSpPr>
        <p:spPr>
          <a:xfrm>
            <a:off x="11919745" y="9374368"/>
            <a:ext cx="279139" cy="268148"/>
          </a:xfrm>
          <a:custGeom>
            <a:rect b="b" l="l" r="r" t="t"/>
            <a:pathLst>
              <a:path extrusionOk="0" h="268148" w="279139">
                <a:moveTo>
                  <a:pt x="0" y="0"/>
                </a:moveTo>
                <a:lnTo>
                  <a:pt x="279139" y="0"/>
                </a:lnTo>
                <a:lnTo>
                  <a:pt x="279139" y="268148"/>
                </a:lnTo>
                <a:lnTo>
                  <a:pt x="0" y="268148"/>
                </a:lnTo>
                <a:lnTo>
                  <a:pt x="0" y="0"/>
                </a:lnTo>
                <a:close/>
              </a:path>
            </a:pathLst>
          </a:custGeom>
          <a:blipFill rotWithShape="1">
            <a:blip r:embed="rId7">
              <a:alphaModFix/>
            </a:blip>
            <a:stretch>
              <a:fillRect b="0" l="0" r="0" t="0"/>
            </a:stretch>
          </a:blipFill>
          <a:ln>
            <a:noFill/>
          </a:ln>
        </p:spPr>
      </p:sp>
      <p:sp>
        <p:nvSpPr>
          <p:cNvPr id="224" name="Google Shape;224;p19"/>
          <p:cNvSpPr/>
          <p:nvPr/>
        </p:nvSpPr>
        <p:spPr>
          <a:xfrm>
            <a:off x="11640605" y="9784196"/>
            <a:ext cx="279139" cy="268148"/>
          </a:xfrm>
          <a:custGeom>
            <a:rect b="b" l="l" r="r" t="t"/>
            <a:pathLst>
              <a:path extrusionOk="0" h="268148" w="279139">
                <a:moveTo>
                  <a:pt x="0" y="0"/>
                </a:moveTo>
                <a:lnTo>
                  <a:pt x="279140" y="0"/>
                </a:lnTo>
                <a:lnTo>
                  <a:pt x="279140" y="268148"/>
                </a:lnTo>
                <a:lnTo>
                  <a:pt x="0" y="268148"/>
                </a:lnTo>
                <a:lnTo>
                  <a:pt x="0" y="0"/>
                </a:lnTo>
                <a:close/>
              </a:path>
            </a:pathLst>
          </a:custGeom>
          <a:blipFill rotWithShape="1">
            <a:blip r:embed="rId7">
              <a:alphaModFix/>
            </a:blip>
            <a:stretch>
              <a:fillRect b="0" l="0" r="0" t="0"/>
            </a:stretch>
          </a:blipFill>
          <a:ln>
            <a:noFill/>
          </a:ln>
        </p:spPr>
      </p:sp>
      <p:sp>
        <p:nvSpPr>
          <p:cNvPr id="225" name="Google Shape;225;p19"/>
          <p:cNvSpPr/>
          <p:nvPr/>
        </p:nvSpPr>
        <p:spPr>
          <a:xfrm>
            <a:off x="6201436" y="3235454"/>
            <a:ext cx="836828" cy="801263"/>
          </a:xfrm>
          <a:custGeom>
            <a:rect b="b" l="l" r="r" t="t"/>
            <a:pathLst>
              <a:path extrusionOk="0" h="801263" w="836828">
                <a:moveTo>
                  <a:pt x="0" y="0"/>
                </a:moveTo>
                <a:lnTo>
                  <a:pt x="836828" y="0"/>
                </a:lnTo>
                <a:lnTo>
                  <a:pt x="836828" y="801263"/>
                </a:lnTo>
                <a:lnTo>
                  <a:pt x="0" y="801263"/>
                </a:lnTo>
                <a:lnTo>
                  <a:pt x="0" y="0"/>
                </a:lnTo>
                <a:close/>
              </a:path>
            </a:pathLst>
          </a:custGeom>
          <a:blipFill rotWithShape="1">
            <a:blip r:embed="rId8">
              <a:alphaModFix/>
            </a:blip>
            <a:stretch>
              <a:fillRect b="0" l="0" r="0" t="0"/>
            </a:stretch>
          </a:blipFill>
          <a:ln>
            <a:noFill/>
          </a:ln>
        </p:spPr>
      </p:sp>
      <p:sp>
        <p:nvSpPr>
          <p:cNvPr id="226" name="Google Shape;226;p19"/>
          <p:cNvSpPr/>
          <p:nvPr/>
        </p:nvSpPr>
        <p:spPr>
          <a:xfrm>
            <a:off x="1274345" y="6069564"/>
            <a:ext cx="836828" cy="801263"/>
          </a:xfrm>
          <a:custGeom>
            <a:rect b="b" l="l" r="r" t="t"/>
            <a:pathLst>
              <a:path extrusionOk="0" h="801263" w="836828">
                <a:moveTo>
                  <a:pt x="0" y="0"/>
                </a:moveTo>
                <a:lnTo>
                  <a:pt x="836828" y="0"/>
                </a:lnTo>
                <a:lnTo>
                  <a:pt x="836828" y="801263"/>
                </a:lnTo>
                <a:lnTo>
                  <a:pt x="0" y="801263"/>
                </a:lnTo>
                <a:lnTo>
                  <a:pt x="0" y="0"/>
                </a:lnTo>
                <a:close/>
              </a:path>
            </a:pathLst>
          </a:custGeom>
          <a:blipFill rotWithShape="1">
            <a:blip r:embed="rId8">
              <a:alphaModFix/>
            </a:blip>
            <a:stretch>
              <a:fillRect b="0" l="0" r="0" t="0"/>
            </a:stretch>
          </a:blipFill>
          <a:ln>
            <a:noFill/>
          </a:ln>
        </p:spPr>
      </p:sp>
      <p:sp>
        <p:nvSpPr>
          <p:cNvPr id="227" name="Google Shape;227;p19"/>
          <p:cNvSpPr/>
          <p:nvPr/>
        </p:nvSpPr>
        <p:spPr>
          <a:xfrm>
            <a:off x="6295723" y="6069564"/>
            <a:ext cx="836828" cy="801263"/>
          </a:xfrm>
          <a:custGeom>
            <a:rect b="b" l="l" r="r" t="t"/>
            <a:pathLst>
              <a:path extrusionOk="0" h="801263" w="836828">
                <a:moveTo>
                  <a:pt x="0" y="0"/>
                </a:moveTo>
                <a:lnTo>
                  <a:pt x="836829" y="0"/>
                </a:lnTo>
                <a:lnTo>
                  <a:pt x="836829" y="801263"/>
                </a:lnTo>
                <a:lnTo>
                  <a:pt x="0" y="801263"/>
                </a:lnTo>
                <a:lnTo>
                  <a:pt x="0" y="0"/>
                </a:lnTo>
                <a:close/>
              </a:path>
            </a:pathLst>
          </a:custGeom>
          <a:blipFill rotWithShape="1">
            <a:blip r:embed="rId8">
              <a:alphaModFix/>
            </a:blip>
            <a:stretch>
              <a:fillRect b="0" l="0" r="0" t="0"/>
            </a:stretch>
          </a:blipFill>
          <a:ln>
            <a:noFill/>
          </a:ln>
        </p:spPr>
      </p:sp>
      <p:sp>
        <p:nvSpPr>
          <p:cNvPr id="228" name="Google Shape;228;p19"/>
          <p:cNvSpPr/>
          <p:nvPr/>
        </p:nvSpPr>
        <p:spPr>
          <a:xfrm>
            <a:off x="1274345" y="3241605"/>
            <a:ext cx="836828" cy="801263"/>
          </a:xfrm>
          <a:custGeom>
            <a:rect b="b" l="l" r="r" t="t"/>
            <a:pathLst>
              <a:path extrusionOk="0" h="801263" w="836828">
                <a:moveTo>
                  <a:pt x="0" y="0"/>
                </a:moveTo>
                <a:lnTo>
                  <a:pt x="836828" y="0"/>
                </a:lnTo>
                <a:lnTo>
                  <a:pt x="836828" y="801263"/>
                </a:lnTo>
                <a:lnTo>
                  <a:pt x="0" y="801263"/>
                </a:lnTo>
                <a:lnTo>
                  <a:pt x="0" y="0"/>
                </a:lnTo>
                <a:close/>
              </a:path>
            </a:pathLst>
          </a:custGeom>
          <a:blipFill rotWithShape="1">
            <a:blip r:embed="rId8">
              <a:alphaModFix/>
            </a:blip>
            <a:stretch>
              <a:fillRect b="0" l="0" r="0" t="0"/>
            </a:stretch>
          </a:blipFill>
          <a:ln>
            <a:noFill/>
          </a:ln>
        </p:spPr>
      </p:sp>
      <p:sp>
        <p:nvSpPr>
          <p:cNvPr id="229" name="Google Shape;229;p19"/>
          <p:cNvSpPr/>
          <p:nvPr/>
        </p:nvSpPr>
        <p:spPr>
          <a:xfrm>
            <a:off x="11214639" y="9110343"/>
            <a:ext cx="309049" cy="295915"/>
          </a:xfrm>
          <a:custGeom>
            <a:rect b="b" l="l" r="r" t="t"/>
            <a:pathLst>
              <a:path extrusionOk="0" h="295915" w="309049">
                <a:moveTo>
                  <a:pt x="0" y="0"/>
                </a:moveTo>
                <a:lnTo>
                  <a:pt x="309050" y="0"/>
                </a:lnTo>
                <a:lnTo>
                  <a:pt x="309050" y="295914"/>
                </a:lnTo>
                <a:lnTo>
                  <a:pt x="0" y="295914"/>
                </a:lnTo>
                <a:lnTo>
                  <a:pt x="0" y="0"/>
                </a:lnTo>
                <a:close/>
              </a:path>
            </a:pathLst>
          </a:custGeom>
          <a:blipFill rotWithShape="1">
            <a:blip r:embed="rId8">
              <a:alphaModFix/>
            </a:blip>
            <a:stretch>
              <a:fillRect b="0" l="0" r="0" t="0"/>
            </a:stretch>
          </a:blipFill>
          <a:ln>
            <a:noFill/>
          </a:ln>
        </p:spPr>
      </p:sp>
      <p:sp>
        <p:nvSpPr>
          <p:cNvPr id="230" name="Google Shape;230;p19"/>
          <p:cNvSpPr txBox="1"/>
          <p:nvPr/>
        </p:nvSpPr>
        <p:spPr>
          <a:xfrm>
            <a:off x="1028700" y="781050"/>
            <a:ext cx="123297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20446B"/>
                </a:solidFill>
                <a:latin typeface="Sen"/>
                <a:ea typeface="Sen"/>
                <a:cs typeface="Sen"/>
                <a:sym typeface="Sen"/>
              </a:rPr>
              <a:t>Write your topic </a:t>
            </a:r>
            <a:endParaRPr/>
          </a:p>
        </p:txBody>
      </p:sp>
      <p:sp>
        <p:nvSpPr>
          <p:cNvPr id="231" name="Google Shape;231;p19"/>
          <p:cNvSpPr txBox="1"/>
          <p:nvPr/>
        </p:nvSpPr>
        <p:spPr>
          <a:xfrm>
            <a:off x="2424971" y="3176962"/>
            <a:ext cx="3870752" cy="638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B62323"/>
                </a:solidFill>
                <a:latin typeface="Arial"/>
                <a:ea typeface="Arial"/>
                <a:cs typeface="Arial"/>
                <a:sym typeface="Arial"/>
              </a:rPr>
              <a:t>Topic One</a:t>
            </a:r>
            <a:endParaRPr/>
          </a:p>
        </p:txBody>
      </p:sp>
      <p:sp>
        <p:nvSpPr>
          <p:cNvPr id="232" name="Google Shape;232;p19"/>
          <p:cNvSpPr txBox="1"/>
          <p:nvPr/>
        </p:nvSpPr>
        <p:spPr>
          <a:xfrm>
            <a:off x="2424971" y="6051128"/>
            <a:ext cx="3870752" cy="638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B62323"/>
                </a:solidFill>
                <a:latin typeface="Arial"/>
                <a:ea typeface="Arial"/>
                <a:cs typeface="Arial"/>
                <a:sym typeface="Arial"/>
              </a:rPr>
              <a:t>Topic One</a:t>
            </a:r>
            <a:endParaRPr/>
          </a:p>
        </p:txBody>
      </p:sp>
      <p:sp>
        <p:nvSpPr>
          <p:cNvPr id="233" name="Google Shape;233;p19"/>
          <p:cNvSpPr txBox="1"/>
          <p:nvPr/>
        </p:nvSpPr>
        <p:spPr>
          <a:xfrm>
            <a:off x="2424971" y="3877631"/>
            <a:ext cx="3308619"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what you want to discuss. </a:t>
            </a:r>
            <a:endParaRPr/>
          </a:p>
        </p:txBody>
      </p:sp>
      <p:sp>
        <p:nvSpPr>
          <p:cNvPr id="234" name="Google Shape;234;p19"/>
          <p:cNvSpPr txBox="1"/>
          <p:nvPr/>
        </p:nvSpPr>
        <p:spPr>
          <a:xfrm>
            <a:off x="2424971" y="6804152"/>
            <a:ext cx="2860802"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what you want to discuss. </a:t>
            </a:r>
            <a:endParaRPr/>
          </a:p>
        </p:txBody>
      </p:sp>
      <p:sp>
        <p:nvSpPr>
          <p:cNvPr id="235" name="Google Shape;235;p19"/>
          <p:cNvSpPr txBox="1"/>
          <p:nvPr/>
        </p:nvSpPr>
        <p:spPr>
          <a:xfrm>
            <a:off x="7506110" y="3130679"/>
            <a:ext cx="3870752" cy="638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B62323"/>
                </a:solidFill>
                <a:latin typeface="Arial"/>
                <a:ea typeface="Arial"/>
                <a:cs typeface="Arial"/>
                <a:sym typeface="Arial"/>
              </a:rPr>
              <a:t>Topic One</a:t>
            </a:r>
            <a:endParaRPr/>
          </a:p>
        </p:txBody>
      </p:sp>
      <p:sp>
        <p:nvSpPr>
          <p:cNvPr id="236" name="Google Shape;236;p19"/>
          <p:cNvSpPr txBox="1"/>
          <p:nvPr/>
        </p:nvSpPr>
        <p:spPr>
          <a:xfrm>
            <a:off x="7506110" y="6004846"/>
            <a:ext cx="3870752" cy="6381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B62323"/>
                </a:solidFill>
                <a:latin typeface="Arial"/>
                <a:ea typeface="Arial"/>
                <a:cs typeface="Arial"/>
                <a:sym typeface="Arial"/>
              </a:rPr>
              <a:t>Topic One</a:t>
            </a:r>
            <a:endParaRPr/>
          </a:p>
        </p:txBody>
      </p:sp>
      <p:sp>
        <p:nvSpPr>
          <p:cNvPr id="237" name="Google Shape;237;p19"/>
          <p:cNvSpPr txBox="1"/>
          <p:nvPr/>
        </p:nvSpPr>
        <p:spPr>
          <a:xfrm>
            <a:off x="7506110" y="3831348"/>
            <a:ext cx="3308619"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what you want to discuss. </a:t>
            </a:r>
            <a:endParaRPr/>
          </a:p>
        </p:txBody>
      </p:sp>
      <p:sp>
        <p:nvSpPr>
          <p:cNvPr id="238" name="Google Shape;238;p19"/>
          <p:cNvSpPr txBox="1"/>
          <p:nvPr/>
        </p:nvSpPr>
        <p:spPr>
          <a:xfrm>
            <a:off x="7506110" y="6757869"/>
            <a:ext cx="2860802"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Oranienbaum"/>
                <a:ea typeface="Oranienbaum"/>
                <a:cs typeface="Oranienbaum"/>
                <a:sym typeface="Oranienbaum"/>
              </a:rPr>
              <a:t>Elaborate on what you want to discuss. </a:t>
            </a:r>
            <a:endParaRPr/>
          </a:p>
        </p:txBody>
      </p:sp>
      <p:sp>
        <p:nvSpPr>
          <p:cNvPr id="239" name="Google Shape;239;p19"/>
          <p:cNvSpPr/>
          <p:nvPr/>
        </p:nvSpPr>
        <p:spPr>
          <a:xfrm>
            <a:off x="14266806" y="1263895"/>
            <a:ext cx="3218604" cy="901209"/>
          </a:xfrm>
          <a:custGeom>
            <a:rect b="b" l="l" r="r" t="t"/>
            <a:pathLst>
              <a:path extrusionOk="0" h="901209" w="3218604">
                <a:moveTo>
                  <a:pt x="0" y="0"/>
                </a:moveTo>
                <a:lnTo>
                  <a:pt x="3218605" y="0"/>
                </a:lnTo>
                <a:lnTo>
                  <a:pt x="3218605" y="901210"/>
                </a:lnTo>
                <a:lnTo>
                  <a:pt x="0" y="901210"/>
                </a:lnTo>
                <a:lnTo>
                  <a:pt x="0" y="0"/>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saka Minitheme Presentation">
  <a:themeElements>
    <a:clrScheme name="Office">
      <a:dk1>
        <a:srgbClr val="000000"/>
      </a:dk1>
      <a:lt1>
        <a:srgbClr val="FFFFFF"/>
      </a:lt1>
      <a:dk2>
        <a:srgbClr val="20446B"/>
      </a:dk2>
      <a:lt2>
        <a:srgbClr val="F1D2BC"/>
      </a:lt2>
      <a:accent1>
        <a:srgbClr val="B62323"/>
      </a:accent1>
      <a:accent2>
        <a:srgbClr val="B6D9DF"/>
      </a:accent2>
      <a:accent3>
        <a:srgbClr val="FF4F63"/>
      </a:accent3>
      <a:accent4>
        <a:srgbClr val="2B3C6A"/>
      </a:accent4>
      <a:accent5>
        <a:srgbClr val="888888"/>
      </a:accent5>
      <a:accent6>
        <a:srgbClr val="F9EFE8"/>
      </a:accent6>
      <a:hlink>
        <a:srgbClr val="19191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