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287000" cx="18288000"/>
  <p:notesSz cx="6858000" cy="9144000"/>
  <p:embeddedFontLst>
    <p:embeddedFont>
      <p:font typeface="Josefin Sans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hkJWxMOUWH8nPvO7hKCrVNVWwS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FE9AE6-8ADE-4E2D-92CA-4551237293D3}">
  <a:tblStyle styleId="{ECFE9AE6-8ADE-4E2D-92CA-4551237293D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Josefi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Josefi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e66018a5e7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1e66018a5e7_0_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e66018a5e7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g1e66018a5e7_0_4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e66018a5e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g1e66018a5e7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67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43.jpg"/><Relationship Id="rId5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48.jpg"/><Relationship Id="rId5" Type="http://schemas.openxmlformats.org/officeDocument/2006/relationships/image" Target="../media/image61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40.jpg"/><Relationship Id="rId5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9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57.jpg"/><Relationship Id="rId11" Type="http://schemas.openxmlformats.org/officeDocument/2006/relationships/image" Target="../media/image55.png"/><Relationship Id="rId10" Type="http://schemas.openxmlformats.org/officeDocument/2006/relationships/image" Target="../media/image46.jpg"/><Relationship Id="rId9" Type="http://schemas.openxmlformats.org/officeDocument/2006/relationships/image" Target="../media/image61.jpg"/><Relationship Id="rId5" Type="http://schemas.openxmlformats.org/officeDocument/2006/relationships/image" Target="../media/image44.jpg"/><Relationship Id="rId6" Type="http://schemas.openxmlformats.org/officeDocument/2006/relationships/image" Target="../media/image48.jpg"/><Relationship Id="rId7" Type="http://schemas.openxmlformats.org/officeDocument/2006/relationships/image" Target="../media/image50.jpg"/><Relationship Id="rId8" Type="http://schemas.openxmlformats.org/officeDocument/2006/relationships/image" Target="../media/image51.jpg"/></Relationships>
</file>

<file path=ppt/slides/_rels/slide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96.png"/><Relationship Id="rId20" Type="http://schemas.openxmlformats.org/officeDocument/2006/relationships/image" Target="../media/image72.png"/><Relationship Id="rId42" Type="http://schemas.openxmlformats.org/officeDocument/2006/relationships/image" Target="../media/image90.png"/><Relationship Id="rId41" Type="http://schemas.openxmlformats.org/officeDocument/2006/relationships/image" Target="../media/image99.png"/><Relationship Id="rId22" Type="http://schemas.openxmlformats.org/officeDocument/2006/relationships/image" Target="../media/image64.png"/><Relationship Id="rId44" Type="http://schemas.openxmlformats.org/officeDocument/2006/relationships/image" Target="../media/image41.png"/><Relationship Id="rId21" Type="http://schemas.openxmlformats.org/officeDocument/2006/relationships/image" Target="../media/image70.png"/><Relationship Id="rId43" Type="http://schemas.openxmlformats.org/officeDocument/2006/relationships/image" Target="../media/image49.png"/><Relationship Id="rId24" Type="http://schemas.openxmlformats.org/officeDocument/2006/relationships/image" Target="../media/image66.png"/><Relationship Id="rId23" Type="http://schemas.openxmlformats.org/officeDocument/2006/relationships/image" Target="../media/image71.png"/><Relationship Id="rId45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12.png"/><Relationship Id="rId26" Type="http://schemas.openxmlformats.org/officeDocument/2006/relationships/image" Target="../media/image75.png"/><Relationship Id="rId25" Type="http://schemas.openxmlformats.org/officeDocument/2006/relationships/image" Target="../media/image69.png"/><Relationship Id="rId28" Type="http://schemas.openxmlformats.org/officeDocument/2006/relationships/image" Target="../media/image15.png"/><Relationship Id="rId27" Type="http://schemas.openxmlformats.org/officeDocument/2006/relationships/image" Target="../media/image87.png"/><Relationship Id="rId5" Type="http://schemas.openxmlformats.org/officeDocument/2006/relationships/image" Target="../media/image52.png"/><Relationship Id="rId6" Type="http://schemas.openxmlformats.org/officeDocument/2006/relationships/image" Target="../media/image80.png"/><Relationship Id="rId29" Type="http://schemas.openxmlformats.org/officeDocument/2006/relationships/image" Target="../media/image79.png"/><Relationship Id="rId7" Type="http://schemas.openxmlformats.org/officeDocument/2006/relationships/image" Target="../media/image56.png"/><Relationship Id="rId8" Type="http://schemas.openxmlformats.org/officeDocument/2006/relationships/image" Target="../media/image10.png"/><Relationship Id="rId31" Type="http://schemas.openxmlformats.org/officeDocument/2006/relationships/image" Target="../media/image76.png"/><Relationship Id="rId30" Type="http://schemas.openxmlformats.org/officeDocument/2006/relationships/image" Target="../media/image91.png"/><Relationship Id="rId11" Type="http://schemas.openxmlformats.org/officeDocument/2006/relationships/image" Target="../media/image77.png"/><Relationship Id="rId33" Type="http://schemas.openxmlformats.org/officeDocument/2006/relationships/image" Target="../media/image92.png"/><Relationship Id="rId10" Type="http://schemas.openxmlformats.org/officeDocument/2006/relationships/image" Target="../media/image60.png"/><Relationship Id="rId32" Type="http://schemas.openxmlformats.org/officeDocument/2006/relationships/image" Target="../media/image74.png"/><Relationship Id="rId13" Type="http://schemas.openxmlformats.org/officeDocument/2006/relationships/image" Target="../media/image73.png"/><Relationship Id="rId35" Type="http://schemas.openxmlformats.org/officeDocument/2006/relationships/image" Target="../media/image78.png"/><Relationship Id="rId12" Type="http://schemas.openxmlformats.org/officeDocument/2006/relationships/image" Target="../media/image94.png"/><Relationship Id="rId34" Type="http://schemas.openxmlformats.org/officeDocument/2006/relationships/image" Target="../media/image81.png"/><Relationship Id="rId15" Type="http://schemas.openxmlformats.org/officeDocument/2006/relationships/image" Target="../media/image83.png"/><Relationship Id="rId37" Type="http://schemas.openxmlformats.org/officeDocument/2006/relationships/image" Target="../media/image84.png"/><Relationship Id="rId14" Type="http://schemas.openxmlformats.org/officeDocument/2006/relationships/image" Target="../media/image55.png"/><Relationship Id="rId36" Type="http://schemas.openxmlformats.org/officeDocument/2006/relationships/image" Target="../media/image85.png"/><Relationship Id="rId17" Type="http://schemas.openxmlformats.org/officeDocument/2006/relationships/image" Target="../media/image63.png"/><Relationship Id="rId39" Type="http://schemas.openxmlformats.org/officeDocument/2006/relationships/image" Target="../media/image82.png"/><Relationship Id="rId16" Type="http://schemas.openxmlformats.org/officeDocument/2006/relationships/image" Target="../media/image95.png"/><Relationship Id="rId38" Type="http://schemas.openxmlformats.org/officeDocument/2006/relationships/image" Target="../media/image86.png"/><Relationship Id="rId19" Type="http://schemas.openxmlformats.org/officeDocument/2006/relationships/image" Target="../media/image62.png"/><Relationship Id="rId18" Type="http://schemas.openxmlformats.org/officeDocument/2006/relationships/image" Target="../media/image6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7.png"/><Relationship Id="rId4" Type="http://schemas.openxmlformats.org/officeDocument/2006/relationships/image" Target="../media/image41.png"/><Relationship Id="rId5" Type="http://schemas.openxmlformats.org/officeDocument/2006/relationships/image" Target="../media/image49.png"/><Relationship Id="rId6" Type="http://schemas.openxmlformats.org/officeDocument/2006/relationships/image" Target="../media/image8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3.jp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21.jpg"/><Relationship Id="rId6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3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9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3683405" y="664839"/>
            <a:ext cx="13049076" cy="7912369"/>
            <a:chOff x="0" y="-358148"/>
            <a:chExt cx="17398768" cy="10549826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0" y="-358148"/>
              <a:ext cx="17398768" cy="10549826"/>
              <a:chOff x="0" y="-38100"/>
              <a:chExt cx="1850890" cy="1122296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0" y="0"/>
                <a:ext cx="1850890" cy="1084196"/>
              </a:xfrm>
              <a:custGeom>
                <a:rect b="b" l="l" r="r" t="t"/>
                <a:pathLst>
                  <a:path extrusionOk="0" h="1084196" w="1850890">
                    <a:moveTo>
                      <a:pt x="9880" y="0"/>
                    </a:moveTo>
                    <a:lnTo>
                      <a:pt x="1841010" y="0"/>
                    </a:lnTo>
                    <a:cubicBezTo>
                      <a:pt x="1846467" y="0"/>
                      <a:pt x="1850890" y="4424"/>
                      <a:pt x="1850890" y="9880"/>
                    </a:cubicBezTo>
                    <a:lnTo>
                      <a:pt x="1850890" y="1074316"/>
                    </a:lnTo>
                    <a:cubicBezTo>
                      <a:pt x="1850890" y="1079772"/>
                      <a:pt x="1846467" y="1084196"/>
                      <a:pt x="1841010" y="1084196"/>
                    </a:cubicBezTo>
                    <a:lnTo>
                      <a:pt x="9880" y="1084196"/>
                    </a:lnTo>
                    <a:cubicBezTo>
                      <a:pt x="4424" y="1084196"/>
                      <a:pt x="0" y="1079772"/>
                      <a:pt x="0" y="1074316"/>
                    </a:cubicBezTo>
                    <a:lnTo>
                      <a:pt x="0" y="9880"/>
                    </a:lnTo>
                    <a:cubicBezTo>
                      <a:pt x="0" y="4424"/>
                      <a:pt x="4424" y="0"/>
                      <a:pt x="9880" y="0"/>
                    </a:cubicBezTo>
                    <a:close/>
                  </a:path>
                </a:pathLst>
              </a:custGeom>
              <a:solidFill>
                <a:srgbClr val="C1EBE6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200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3" name="Google Shape;93;p1"/>
            <p:cNvCxnSpPr/>
            <p:nvPr/>
          </p:nvCxnSpPr>
          <p:spPr>
            <a:xfrm>
              <a:off x="0" y="1505427"/>
              <a:ext cx="17398768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4" name="Google Shape;94;p1"/>
            <p:cNvGrpSpPr/>
            <p:nvPr/>
          </p:nvGrpSpPr>
          <p:grpSpPr>
            <a:xfrm>
              <a:off x="674489" y="380900"/>
              <a:ext cx="742660" cy="745989"/>
              <a:chOff x="1813" y="0"/>
              <a:chExt cx="809173" cy="812800"/>
            </a:xfrm>
          </p:grpSpPr>
          <p:sp>
            <p:nvSpPr>
              <p:cNvPr id="95" name="Google Shape;95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1"/>
            <p:cNvGrpSpPr/>
            <p:nvPr/>
          </p:nvGrpSpPr>
          <p:grpSpPr>
            <a:xfrm>
              <a:off x="1676654" y="380900"/>
              <a:ext cx="742660" cy="745989"/>
              <a:chOff x="1813" y="0"/>
              <a:chExt cx="809173" cy="812800"/>
            </a:xfrm>
          </p:grpSpPr>
          <p:sp>
            <p:nvSpPr>
              <p:cNvPr id="98" name="Google Shape;98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2678820" y="380900"/>
              <a:ext cx="742660" cy="745989"/>
              <a:chOff x="1813" y="0"/>
              <a:chExt cx="809173" cy="812800"/>
            </a:xfrm>
          </p:grpSpPr>
          <p:sp>
            <p:nvSpPr>
              <p:cNvPr id="101" name="Google Shape;101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" name="Google Shape;103;p1"/>
          <p:cNvGrpSpPr/>
          <p:nvPr/>
        </p:nvGrpSpPr>
        <p:grpSpPr>
          <a:xfrm>
            <a:off x="2832056" y="1141014"/>
            <a:ext cx="13049076" cy="7912369"/>
            <a:chOff x="0" y="-358148"/>
            <a:chExt cx="17398768" cy="10549826"/>
          </a:xfrm>
        </p:grpSpPr>
        <p:grpSp>
          <p:nvGrpSpPr>
            <p:cNvPr id="104" name="Google Shape;104;p1"/>
            <p:cNvGrpSpPr/>
            <p:nvPr/>
          </p:nvGrpSpPr>
          <p:grpSpPr>
            <a:xfrm>
              <a:off x="0" y="-358148"/>
              <a:ext cx="17398768" cy="10549826"/>
              <a:chOff x="0" y="-38100"/>
              <a:chExt cx="1850890" cy="1122296"/>
            </a:xfrm>
          </p:grpSpPr>
          <p:sp>
            <p:nvSpPr>
              <p:cNvPr id="105" name="Google Shape;105;p1"/>
              <p:cNvSpPr/>
              <p:nvPr/>
            </p:nvSpPr>
            <p:spPr>
              <a:xfrm>
                <a:off x="0" y="0"/>
                <a:ext cx="1850890" cy="1084196"/>
              </a:xfrm>
              <a:custGeom>
                <a:rect b="b" l="l" r="r" t="t"/>
                <a:pathLst>
                  <a:path extrusionOk="0" h="1084196" w="1850890">
                    <a:moveTo>
                      <a:pt x="9880" y="0"/>
                    </a:moveTo>
                    <a:lnTo>
                      <a:pt x="1841010" y="0"/>
                    </a:lnTo>
                    <a:cubicBezTo>
                      <a:pt x="1846467" y="0"/>
                      <a:pt x="1850890" y="4424"/>
                      <a:pt x="1850890" y="9880"/>
                    </a:cubicBezTo>
                    <a:lnTo>
                      <a:pt x="1850890" y="1074316"/>
                    </a:lnTo>
                    <a:cubicBezTo>
                      <a:pt x="1850890" y="1079772"/>
                      <a:pt x="1846467" y="1084196"/>
                      <a:pt x="1841010" y="1084196"/>
                    </a:cubicBezTo>
                    <a:lnTo>
                      <a:pt x="9880" y="1084196"/>
                    </a:lnTo>
                    <a:cubicBezTo>
                      <a:pt x="4424" y="1084196"/>
                      <a:pt x="0" y="1079772"/>
                      <a:pt x="0" y="1074316"/>
                    </a:cubicBezTo>
                    <a:lnTo>
                      <a:pt x="0" y="9880"/>
                    </a:lnTo>
                    <a:cubicBezTo>
                      <a:pt x="0" y="4424"/>
                      <a:pt x="4424" y="0"/>
                      <a:pt x="9880" y="0"/>
                    </a:cubicBez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200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7" name="Google Shape;107;p1"/>
            <p:cNvCxnSpPr/>
            <p:nvPr/>
          </p:nvCxnSpPr>
          <p:spPr>
            <a:xfrm>
              <a:off x="0" y="1505427"/>
              <a:ext cx="17398768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8" name="Google Shape;108;p1"/>
            <p:cNvGrpSpPr/>
            <p:nvPr/>
          </p:nvGrpSpPr>
          <p:grpSpPr>
            <a:xfrm>
              <a:off x="725273" y="402469"/>
              <a:ext cx="742660" cy="745989"/>
              <a:chOff x="1813" y="0"/>
              <a:chExt cx="809173" cy="812800"/>
            </a:xfrm>
          </p:grpSpPr>
          <p:sp>
            <p:nvSpPr>
              <p:cNvPr id="109" name="Google Shape;109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1"/>
            <p:cNvGrpSpPr/>
            <p:nvPr/>
          </p:nvGrpSpPr>
          <p:grpSpPr>
            <a:xfrm>
              <a:off x="1727438" y="402469"/>
              <a:ext cx="742660" cy="745989"/>
              <a:chOff x="1813" y="0"/>
              <a:chExt cx="809173" cy="812800"/>
            </a:xfrm>
          </p:grpSpPr>
          <p:sp>
            <p:nvSpPr>
              <p:cNvPr id="112" name="Google Shape;112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"/>
            <p:cNvGrpSpPr/>
            <p:nvPr/>
          </p:nvGrpSpPr>
          <p:grpSpPr>
            <a:xfrm>
              <a:off x="2729604" y="402469"/>
              <a:ext cx="742660" cy="745989"/>
              <a:chOff x="1813" y="0"/>
              <a:chExt cx="809173" cy="812800"/>
            </a:xfrm>
          </p:grpSpPr>
          <p:sp>
            <p:nvSpPr>
              <p:cNvPr id="115" name="Google Shape;115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6500" lIns="76500" spcFirstLastPara="1" rIns="76500" wrap="square" tIns="765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1"/>
          <p:cNvGrpSpPr/>
          <p:nvPr/>
        </p:nvGrpSpPr>
        <p:grpSpPr>
          <a:xfrm>
            <a:off x="2050772" y="1789764"/>
            <a:ext cx="13049076" cy="7845216"/>
            <a:chOff x="0" y="-268611"/>
            <a:chExt cx="17398768" cy="10460289"/>
          </a:xfrm>
        </p:grpSpPr>
        <p:grpSp>
          <p:nvGrpSpPr>
            <p:cNvPr id="118" name="Google Shape;118;p1"/>
            <p:cNvGrpSpPr/>
            <p:nvPr/>
          </p:nvGrpSpPr>
          <p:grpSpPr>
            <a:xfrm>
              <a:off x="0" y="-268611"/>
              <a:ext cx="17398768" cy="10460289"/>
              <a:chOff x="0" y="-28575"/>
              <a:chExt cx="1850890" cy="1112771"/>
            </a:xfrm>
          </p:grpSpPr>
          <p:sp>
            <p:nvSpPr>
              <p:cNvPr id="119" name="Google Shape;119;p1"/>
              <p:cNvSpPr/>
              <p:nvPr/>
            </p:nvSpPr>
            <p:spPr>
              <a:xfrm>
                <a:off x="0" y="0"/>
                <a:ext cx="1850890" cy="1084196"/>
              </a:xfrm>
              <a:custGeom>
                <a:rect b="b" l="l" r="r" t="t"/>
                <a:pathLst>
                  <a:path extrusionOk="0" h="1084196" w="1850890">
                    <a:moveTo>
                      <a:pt x="8899" y="0"/>
                    </a:moveTo>
                    <a:lnTo>
                      <a:pt x="1841991" y="0"/>
                    </a:lnTo>
                    <a:cubicBezTo>
                      <a:pt x="1846906" y="0"/>
                      <a:pt x="1850890" y="3984"/>
                      <a:pt x="1850890" y="8899"/>
                    </a:cubicBezTo>
                    <a:lnTo>
                      <a:pt x="1850890" y="1075297"/>
                    </a:lnTo>
                    <a:cubicBezTo>
                      <a:pt x="1850890" y="1080212"/>
                      <a:pt x="1846906" y="1084196"/>
                      <a:pt x="1841991" y="1084196"/>
                    </a:cubicBezTo>
                    <a:lnTo>
                      <a:pt x="8899" y="1084196"/>
                    </a:lnTo>
                    <a:cubicBezTo>
                      <a:pt x="3984" y="1084196"/>
                      <a:pt x="0" y="1080212"/>
                      <a:pt x="0" y="1075297"/>
                    </a:cubicBezTo>
                    <a:lnTo>
                      <a:pt x="0" y="8899"/>
                    </a:lnTo>
                    <a:cubicBezTo>
                      <a:pt x="0" y="3984"/>
                      <a:pt x="3984" y="0"/>
                      <a:pt x="88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21" name="Google Shape;121;p1"/>
            <p:cNvCxnSpPr/>
            <p:nvPr/>
          </p:nvCxnSpPr>
          <p:spPr>
            <a:xfrm>
              <a:off x="0" y="1535714"/>
              <a:ext cx="17398768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22" name="Google Shape;122;p1"/>
            <p:cNvGrpSpPr/>
            <p:nvPr/>
          </p:nvGrpSpPr>
          <p:grpSpPr>
            <a:xfrm>
              <a:off x="591941" y="436097"/>
              <a:ext cx="742660" cy="745989"/>
              <a:chOff x="1813" y="0"/>
              <a:chExt cx="809173" cy="812800"/>
            </a:xfrm>
          </p:grpSpPr>
          <p:sp>
            <p:nvSpPr>
              <p:cNvPr id="123" name="Google Shape;123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1"/>
            <p:cNvGrpSpPr/>
            <p:nvPr/>
          </p:nvGrpSpPr>
          <p:grpSpPr>
            <a:xfrm>
              <a:off x="1594107" y="436097"/>
              <a:ext cx="742660" cy="745989"/>
              <a:chOff x="1813" y="0"/>
              <a:chExt cx="809173" cy="812800"/>
            </a:xfrm>
          </p:grpSpPr>
          <p:sp>
            <p:nvSpPr>
              <p:cNvPr id="126" name="Google Shape;126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"/>
            <p:cNvGrpSpPr/>
            <p:nvPr/>
          </p:nvGrpSpPr>
          <p:grpSpPr>
            <a:xfrm>
              <a:off x="2596272" y="436097"/>
              <a:ext cx="742660" cy="745989"/>
              <a:chOff x="1813" y="0"/>
              <a:chExt cx="809173" cy="812800"/>
            </a:xfrm>
          </p:grpSpPr>
          <p:sp>
            <p:nvSpPr>
              <p:cNvPr id="129" name="Google Shape;129;p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66675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" name="Google Shape;131;p1"/>
          <p:cNvGrpSpPr/>
          <p:nvPr/>
        </p:nvGrpSpPr>
        <p:grpSpPr>
          <a:xfrm>
            <a:off x="15378672" y="3522873"/>
            <a:ext cx="3348419" cy="3466137"/>
            <a:chOff x="0" y="-156957"/>
            <a:chExt cx="4464559" cy="4621517"/>
          </a:xfrm>
        </p:grpSpPr>
        <p:grpSp>
          <p:nvGrpSpPr>
            <p:cNvPr id="132" name="Google Shape;132;p1"/>
            <p:cNvGrpSpPr/>
            <p:nvPr/>
          </p:nvGrpSpPr>
          <p:grpSpPr>
            <a:xfrm>
              <a:off x="0" y="-156957"/>
              <a:ext cx="4464559" cy="4621517"/>
              <a:chOff x="0" y="-28575"/>
              <a:chExt cx="812800" cy="841375"/>
            </a:xfrm>
          </p:grpSpPr>
          <p:sp>
            <p:nvSpPr>
              <p:cNvPr id="133" name="Google Shape;133;p1"/>
              <p:cNvSpPr/>
              <p:nvPr/>
            </p:nvSpPr>
            <p:spPr>
              <a:xfrm>
                <a:off x="0" y="0"/>
                <a:ext cx="611009" cy="612825"/>
              </a:xfrm>
              <a:custGeom>
                <a:rect b="b" l="l" r="r" t="t"/>
                <a:pathLst>
                  <a:path extrusionOk="0" h="612825" w="611009">
                    <a:moveTo>
                      <a:pt x="95376" y="0"/>
                    </a:moveTo>
                    <a:lnTo>
                      <a:pt x="515633" y="0"/>
                    </a:lnTo>
                    <a:cubicBezTo>
                      <a:pt x="540928" y="0"/>
                      <a:pt x="565187" y="10049"/>
                      <a:pt x="583074" y="27935"/>
                    </a:cubicBezTo>
                    <a:cubicBezTo>
                      <a:pt x="600960" y="45822"/>
                      <a:pt x="611009" y="70081"/>
                      <a:pt x="611009" y="95376"/>
                    </a:cubicBezTo>
                    <a:lnTo>
                      <a:pt x="611009" y="517449"/>
                    </a:lnTo>
                    <a:cubicBezTo>
                      <a:pt x="611009" y="570124"/>
                      <a:pt x="568308" y="612825"/>
                      <a:pt x="515633" y="612825"/>
                    </a:cubicBezTo>
                    <a:lnTo>
                      <a:pt x="95376" y="612825"/>
                    </a:lnTo>
                    <a:cubicBezTo>
                      <a:pt x="70081" y="612825"/>
                      <a:pt x="45822" y="602776"/>
                      <a:pt x="27935" y="584890"/>
                    </a:cubicBezTo>
                    <a:cubicBezTo>
                      <a:pt x="10049" y="567003"/>
                      <a:pt x="0" y="542744"/>
                      <a:pt x="0" y="517449"/>
                    </a:cubicBezTo>
                    <a:lnTo>
                      <a:pt x="0" y="95376"/>
                    </a:lnTo>
                    <a:cubicBezTo>
                      <a:pt x="0" y="42701"/>
                      <a:pt x="42701" y="0"/>
                      <a:pt x="95376" y="0"/>
                    </a:cubicBezTo>
                    <a:close/>
                  </a:path>
                </a:pathLst>
              </a:custGeom>
              <a:solidFill>
                <a:srgbClr val="E1CB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1"/>
            <p:cNvGrpSpPr/>
            <p:nvPr/>
          </p:nvGrpSpPr>
          <p:grpSpPr>
            <a:xfrm>
              <a:off x="304207" y="176607"/>
              <a:ext cx="3655212" cy="3783716"/>
              <a:chOff x="0" y="-28575"/>
              <a:chExt cx="812800" cy="841375"/>
            </a:xfrm>
          </p:grpSpPr>
          <p:sp>
            <p:nvSpPr>
              <p:cNvPr id="136" name="Google Shape;136;p1"/>
              <p:cNvSpPr/>
              <p:nvPr/>
            </p:nvSpPr>
            <p:spPr>
              <a:xfrm>
                <a:off x="0" y="0"/>
                <a:ext cx="611009" cy="612825"/>
              </a:xfrm>
              <a:custGeom>
                <a:rect b="b" l="l" r="r" t="t"/>
                <a:pathLst>
                  <a:path extrusionOk="0" h="612825" w="611009">
                    <a:moveTo>
                      <a:pt x="86432" y="0"/>
                    </a:moveTo>
                    <a:lnTo>
                      <a:pt x="524577" y="0"/>
                    </a:lnTo>
                    <a:cubicBezTo>
                      <a:pt x="547500" y="0"/>
                      <a:pt x="569485" y="9106"/>
                      <a:pt x="585694" y="25315"/>
                    </a:cubicBezTo>
                    <a:cubicBezTo>
                      <a:pt x="601903" y="41524"/>
                      <a:pt x="611009" y="63509"/>
                      <a:pt x="611009" y="86432"/>
                    </a:cubicBezTo>
                    <a:lnTo>
                      <a:pt x="611009" y="526393"/>
                    </a:lnTo>
                    <a:cubicBezTo>
                      <a:pt x="611009" y="549317"/>
                      <a:pt x="601903" y="571301"/>
                      <a:pt x="585694" y="587510"/>
                    </a:cubicBezTo>
                    <a:cubicBezTo>
                      <a:pt x="569485" y="603719"/>
                      <a:pt x="547500" y="612825"/>
                      <a:pt x="524577" y="612825"/>
                    </a:cubicBezTo>
                    <a:lnTo>
                      <a:pt x="86432" y="612825"/>
                    </a:lnTo>
                    <a:cubicBezTo>
                      <a:pt x="63509" y="612825"/>
                      <a:pt x="41524" y="603719"/>
                      <a:pt x="25315" y="587510"/>
                    </a:cubicBezTo>
                    <a:cubicBezTo>
                      <a:pt x="9106" y="571301"/>
                      <a:pt x="0" y="549317"/>
                      <a:pt x="0" y="526393"/>
                    </a:cubicBezTo>
                    <a:lnTo>
                      <a:pt x="0" y="86432"/>
                    </a:lnTo>
                    <a:cubicBezTo>
                      <a:pt x="0" y="63509"/>
                      <a:pt x="9106" y="41524"/>
                      <a:pt x="25315" y="25315"/>
                    </a:cubicBezTo>
                    <a:cubicBezTo>
                      <a:pt x="41524" y="9106"/>
                      <a:pt x="63509" y="0"/>
                      <a:pt x="864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38" name="Google Shape;13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145" y="928132"/>
              <a:ext cx="1509869" cy="150986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9" name="Google Shape;13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920830">
            <a:off x="12747999" y="4383247"/>
            <a:ext cx="1039823" cy="1330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"/>
          <p:cNvGrpSpPr/>
          <p:nvPr/>
        </p:nvGrpSpPr>
        <p:grpSpPr>
          <a:xfrm>
            <a:off x="2832056" y="4571897"/>
            <a:ext cx="11695725" cy="4177666"/>
            <a:chOff x="0" y="-9525"/>
            <a:chExt cx="15594300" cy="5570221"/>
          </a:xfrm>
        </p:grpSpPr>
        <p:sp>
          <p:nvSpPr>
            <p:cNvPr id="141" name="Google Shape;141;p1"/>
            <p:cNvSpPr txBox="1"/>
            <p:nvPr/>
          </p:nvSpPr>
          <p:spPr>
            <a:xfrm>
              <a:off x="0" y="1274296"/>
              <a:ext cx="15594300" cy="428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286" u="none" cap="none" strike="noStrike">
                  <a:solidFill>
                    <a:srgbClr val="FABD7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Cute Interface Marketing Plan</a:t>
              </a:r>
              <a:endParaRPr>
                <a:solidFill>
                  <a:srgbClr val="FABD7C"/>
                </a:solidFill>
              </a:endParaRPr>
            </a:p>
          </p:txBody>
        </p:sp>
        <p:sp>
          <p:nvSpPr>
            <p:cNvPr id="142" name="Google Shape;142;p1"/>
            <p:cNvSpPr txBox="1"/>
            <p:nvPr/>
          </p:nvSpPr>
          <p:spPr>
            <a:xfrm>
              <a:off x="0" y="-9525"/>
              <a:ext cx="13011304" cy="873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2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YOUR MARKETING PRESENTATION</a:t>
              </a:r>
              <a:endParaRPr/>
            </a:p>
          </p:txBody>
        </p:sp>
      </p:grpSp>
      <p:grpSp>
        <p:nvGrpSpPr>
          <p:cNvPr id="143" name="Google Shape;143;p1"/>
          <p:cNvGrpSpPr/>
          <p:nvPr/>
        </p:nvGrpSpPr>
        <p:grpSpPr>
          <a:xfrm rot="-1800674">
            <a:off x="570746" y="7276838"/>
            <a:ext cx="1911427" cy="1911427"/>
            <a:chOff x="0" y="0"/>
            <a:chExt cx="2548569" cy="2548569"/>
          </a:xfrm>
        </p:grpSpPr>
        <p:grpSp>
          <p:nvGrpSpPr>
            <p:cNvPr id="144" name="Google Shape;144;p1"/>
            <p:cNvGrpSpPr/>
            <p:nvPr/>
          </p:nvGrpSpPr>
          <p:grpSpPr>
            <a:xfrm>
              <a:off x="0" y="0"/>
              <a:ext cx="2548569" cy="2548569"/>
              <a:chOff x="0" y="0"/>
              <a:chExt cx="812800" cy="812800"/>
            </a:xfrm>
          </p:grpSpPr>
          <p:sp>
            <p:nvSpPr>
              <p:cNvPr id="145" name="Google Shape;145;p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EBD4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1"/>
            <p:cNvGrpSpPr/>
            <p:nvPr/>
          </p:nvGrpSpPr>
          <p:grpSpPr>
            <a:xfrm>
              <a:off x="534288" y="662269"/>
              <a:ext cx="1437595" cy="1209959"/>
              <a:chOff x="-33680" y="-8369"/>
              <a:chExt cx="854946" cy="719569"/>
            </a:xfrm>
          </p:grpSpPr>
          <p:sp>
            <p:nvSpPr>
              <p:cNvPr id="148" name="Google Shape;148;p1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3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0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493" name="Google Shape;49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6" name="Google Shape;49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7" name="Google Shape;497;p10"/>
          <p:cNvGrpSpPr/>
          <p:nvPr/>
        </p:nvGrpSpPr>
        <p:grpSpPr>
          <a:xfrm>
            <a:off x="1028700" y="651804"/>
            <a:ext cx="16230600" cy="8822690"/>
            <a:chOff x="0" y="-214270"/>
            <a:chExt cx="21640800" cy="11763587"/>
          </a:xfrm>
        </p:grpSpPr>
        <p:grpSp>
          <p:nvGrpSpPr>
            <p:cNvPr id="498" name="Google Shape;498;p10"/>
            <p:cNvGrpSpPr/>
            <p:nvPr/>
          </p:nvGrpSpPr>
          <p:grpSpPr>
            <a:xfrm>
              <a:off x="0" y="-214270"/>
              <a:ext cx="21640800" cy="11763587"/>
              <a:chOff x="0" y="-28575"/>
              <a:chExt cx="2886014" cy="1568790"/>
            </a:xfrm>
          </p:grpSpPr>
          <p:sp>
            <p:nvSpPr>
              <p:cNvPr id="499" name="Google Shape;499;p10"/>
              <p:cNvSpPr/>
              <p:nvPr/>
            </p:nvSpPr>
            <p:spPr>
              <a:xfrm>
                <a:off x="0" y="0"/>
                <a:ext cx="2886014" cy="1540215"/>
              </a:xfrm>
              <a:custGeom>
                <a:rect b="b" l="l" r="r" t="t"/>
                <a:pathLst>
                  <a:path extrusionOk="0" h="1540215" w="2886014">
                    <a:moveTo>
                      <a:pt x="7155" y="0"/>
                    </a:moveTo>
                    <a:lnTo>
                      <a:pt x="2878859" y="0"/>
                    </a:lnTo>
                    <a:cubicBezTo>
                      <a:pt x="2880757" y="0"/>
                      <a:pt x="2882577" y="754"/>
                      <a:pt x="2883918" y="2096"/>
                    </a:cubicBezTo>
                    <a:cubicBezTo>
                      <a:pt x="2885260" y="3437"/>
                      <a:pt x="2886014" y="5257"/>
                      <a:pt x="2886014" y="7155"/>
                    </a:cubicBezTo>
                    <a:lnTo>
                      <a:pt x="2886014" y="1533060"/>
                    </a:lnTo>
                    <a:cubicBezTo>
                      <a:pt x="2886014" y="1537012"/>
                      <a:pt x="2882811" y="1540215"/>
                      <a:pt x="2878859" y="1540215"/>
                    </a:cubicBezTo>
                    <a:lnTo>
                      <a:pt x="7155" y="1540215"/>
                    </a:lnTo>
                    <a:cubicBezTo>
                      <a:pt x="5257" y="1540215"/>
                      <a:pt x="3437" y="1539461"/>
                      <a:pt x="2096" y="1538120"/>
                    </a:cubicBezTo>
                    <a:cubicBezTo>
                      <a:pt x="754" y="1536778"/>
                      <a:pt x="0" y="1534958"/>
                      <a:pt x="0" y="1533060"/>
                    </a:cubicBezTo>
                    <a:lnTo>
                      <a:pt x="0" y="7155"/>
                    </a:lnTo>
                    <a:cubicBezTo>
                      <a:pt x="0" y="5257"/>
                      <a:pt x="754" y="3437"/>
                      <a:pt x="2096" y="2096"/>
                    </a:cubicBezTo>
                    <a:cubicBezTo>
                      <a:pt x="3437" y="754"/>
                      <a:pt x="5257" y="0"/>
                      <a:pt x="7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01" name="Google Shape;501;p10"/>
            <p:cNvCxnSpPr/>
            <p:nvPr/>
          </p:nvCxnSpPr>
          <p:spPr>
            <a:xfrm>
              <a:off x="35259" y="885822"/>
              <a:ext cx="21605541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2" name="Google Shape;502;p10"/>
            <p:cNvCxnSpPr/>
            <p:nvPr/>
          </p:nvCxnSpPr>
          <p:spPr>
            <a:xfrm rot="5400000">
              <a:off x="15726433" y="6179469"/>
              <a:ext cx="1061269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19140474" y="440818"/>
              <a:ext cx="5286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/>
            <p:nvPr/>
          </p:nvCxnSpPr>
          <p:spPr>
            <a:xfrm rot="2700000">
              <a:off x="20621882" y="419203"/>
              <a:ext cx="528633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05" name="Google Shape;505;p10"/>
            <p:cNvCxnSpPr/>
            <p:nvPr/>
          </p:nvCxnSpPr>
          <p:spPr>
            <a:xfrm rot="8100000">
              <a:off x="20621843" y="419203"/>
              <a:ext cx="528633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6" name="Google Shape;506;p10"/>
            <p:cNvSpPr/>
            <p:nvPr/>
          </p:nvSpPr>
          <p:spPr>
            <a:xfrm>
              <a:off x="19994837" y="243427"/>
              <a:ext cx="373888" cy="373888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7" name="Google Shape;507;p10"/>
            <p:cNvSpPr/>
            <p:nvPr/>
          </p:nvSpPr>
          <p:spPr>
            <a:xfrm>
              <a:off x="21232535" y="1167226"/>
              <a:ext cx="199331" cy="1516882"/>
            </a:xfrm>
            <a:custGeom>
              <a:rect b="b" l="l" r="r" t="t"/>
              <a:pathLst>
                <a:path extrusionOk="0" h="299631" w="39374">
                  <a:moveTo>
                    <a:pt x="19687" y="0"/>
                  </a:moveTo>
                  <a:lnTo>
                    <a:pt x="19687" y="0"/>
                  </a:lnTo>
                  <a:cubicBezTo>
                    <a:pt x="24908" y="0"/>
                    <a:pt x="29916" y="2074"/>
                    <a:pt x="33608" y="5766"/>
                  </a:cubicBezTo>
                  <a:cubicBezTo>
                    <a:pt x="37300" y="9458"/>
                    <a:pt x="39374" y="14466"/>
                    <a:pt x="39374" y="19687"/>
                  </a:cubicBezTo>
                  <a:lnTo>
                    <a:pt x="39374" y="279944"/>
                  </a:lnTo>
                  <a:cubicBezTo>
                    <a:pt x="39374" y="290817"/>
                    <a:pt x="30560" y="299631"/>
                    <a:pt x="19687" y="299631"/>
                  </a:cubicBezTo>
                  <a:lnTo>
                    <a:pt x="19687" y="299631"/>
                  </a:lnTo>
                  <a:cubicBezTo>
                    <a:pt x="8814" y="299631"/>
                    <a:pt x="0" y="290817"/>
                    <a:pt x="0" y="279944"/>
                  </a:cubicBezTo>
                  <a:lnTo>
                    <a:pt x="0" y="19687"/>
                  </a:lnTo>
                  <a:cubicBezTo>
                    <a:pt x="0" y="8814"/>
                    <a:pt x="8814" y="0"/>
                    <a:pt x="19687" y="0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10"/>
          <p:cNvGrpSpPr/>
          <p:nvPr/>
        </p:nvGrpSpPr>
        <p:grpSpPr>
          <a:xfrm>
            <a:off x="2009615" y="2296394"/>
            <a:ext cx="5587597" cy="6423934"/>
            <a:chOff x="0" y="-28575"/>
            <a:chExt cx="1111557" cy="1277932"/>
          </a:xfrm>
        </p:grpSpPr>
        <p:sp>
          <p:nvSpPr>
            <p:cNvPr id="509" name="Google Shape;509;p10"/>
            <p:cNvSpPr/>
            <p:nvPr/>
          </p:nvSpPr>
          <p:spPr>
            <a:xfrm>
              <a:off x="0" y="0"/>
              <a:ext cx="1111557" cy="1249357"/>
            </a:xfrm>
            <a:custGeom>
              <a:rect b="b" l="l" r="r" t="t"/>
              <a:pathLst>
                <a:path extrusionOk="0" h="1249357" w="1111557">
                  <a:moveTo>
                    <a:pt x="29097" y="0"/>
                  </a:moveTo>
                  <a:lnTo>
                    <a:pt x="1082460" y="0"/>
                  </a:lnTo>
                  <a:cubicBezTo>
                    <a:pt x="1098530" y="0"/>
                    <a:pt x="1111557" y="13027"/>
                    <a:pt x="1111557" y="29097"/>
                  </a:cubicBezTo>
                  <a:lnTo>
                    <a:pt x="1111557" y="1220260"/>
                  </a:lnTo>
                  <a:cubicBezTo>
                    <a:pt x="1111557" y="1236330"/>
                    <a:pt x="1098530" y="1249357"/>
                    <a:pt x="1082460" y="1249357"/>
                  </a:cubicBezTo>
                  <a:lnTo>
                    <a:pt x="29097" y="1249357"/>
                  </a:lnTo>
                  <a:cubicBezTo>
                    <a:pt x="21380" y="1249357"/>
                    <a:pt x="13979" y="1246291"/>
                    <a:pt x="8522" y="1240835"/>
                  </a:cubicBezTo>
                  <a:cubicBezTo>
                    <a:pt x="3066" y="1235378"/>
                    <a:pt x="0" y="1227977"/>
                    <a:pt x="0" y="1220260"/>
                  </a:cubicBezTo>
                  <a:lnTo>
                    <a:pt x="0" y="29097"/>
                  </a:lnTo>
                  <a:cubicBezTo>
                    <a:pt x="0" y="21380"/>
                    <a:pt x="3066" y="13979"/>
                    <a:pt x="8522" y="8522"/>
                  </a:cubicBezTo>
                  <a:cubicBezTo>
                    <a:pt x="13979" y="3066"/>
                    <a:pt x="21380" y="0"/>
                    <a:pt x="29097" y="0"/>
                  </a:cubicBezTo>
                  <a:close/>
                </a:path>
              </a:pathLst>
            </a:custGeom>
            <a:solidFill>
              <a:srgbClr val="FFF1FA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8193047" y="2296394"/>
            <a:ext cx="8085338" cy="6423934"/>
            <a:chOff x="0" y="-28575"/>
            <a:chExt cx="1608440" cy="1277932"/>
          </a:xfrm>
        </p:grpSpPr>
        <p:sp>
          <p:nvSpPr>
            <p:cNvPr id="512" name="Google Shape;512;p10"/>
            <p:cNvSpPr/>
            <p:nvPr/>
          </p:nvSpPr>
          <p:spPr>
            <a:xfrm>
              <a:off x="0" y="0"/>
              <a:ext cx="1608440" cy="1249357"/>
            </a:xfrm>
            <a:custGeom>
              <a:rect b="b" l="l" r="r" t="t"/>
              <a:pathLst>
                <a:path extrusionOk="0" h="1249357" w="1608440">
                  <a:moveTo>
                    <a:pt x="20108" y="0"/>
                  </a:moveTo>
                  <a:lnTo>
                    <a:pt x="1588332" y="0"/>
                  </a:lnTo>
                  <a:cubicBezTo>
                    <a:pt x="1593665" y="0"/>
                    <a:pt x="1598779" y="2119"/>
                    <a:pt x="1602550" y="5890"/>
                  </a:cubicBezTo>
                  <a:cubicBezTo>
                    <a:pt x="1606321" y="9660"/>
                    <a:pt x="1608440" y="14775"/>
                    <a:pt x="1608440" y="20108"/>
                  </a:cubicBezTo>
                  <a:lnTo>
                    <a:pt x="1608440" y="1229249"/>
                  </a:lnTo>
                  <a:cubicBezTo>
                    <a:pt x="1608440" y="1234582"/>
                    <a:pt x="1606321" y="1239697"/>
                    <a:pt x="1602550" y="1243468"/>
                  </a:cubicBezTo>
                  <a:cubicBezTo>
                    <a:pt x="1598779" y="1247239"/>
                    <a:pt x="1593665" y="1249357"/>
                    <a:pt x="1588332" y="1249357"/>
                  </a:cubicBezTo>
                  <a:lnTo>
                    <a:pt x="20108" y="1249357"/>
                  </a:lnTo>
                  <a:cubicBezTo>
                    <a:pt x="14775" y="1249357"/>
                    <a:pt x="9660" y="1247239"/>
                    <a:pt x="5890" y="1243468"/>
                  </a:cubicBezTo>
                  <a:cubicBezTo>
                    <a:pt x="2119" y="1239697"/>
                    <a:pt x="0" y="1234582"/>
                    <a:pt x="0" y="1229249"/>
                  </a:cubicBezTo>
                  <a:lnTo>
                    <a:pt x="0" y="20108"/>
                  </a:lnTo>
                  <a:cubicBezTo>
                    <a:pt x="0" y="14775"/>
                    <a:pt x="2119" y="9660"/>
                    <a:pt x="5890" y="5890"/>
                  </a:cubicBezTo>
                  <a:cubicBezTo>
                    <a:pt x="9660" y="2119"/>
                    <a:pt x="14775" y="0"/>
                    <a:pt x="20108" y="0"/>
                  </a:cubicBezTo>
                  <a:close/>
                </a:path>
              </a:pathLst>
            </a:custGeom>
            <a:solidFill>
              <a:srgbClr val="E1CB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4" name="Google Shape;514;p10"/>
          <p:cNvPicPr preferRelativeResize="0"/>
          <p:nvPr/>
        </p:nvPicPr>
        <p:blipFill rotWithShape="1">
          <a:blip r:embed="rId4">
            <a:alphaModFix/>
          </a:blip>
          <a:srcRect b="0" l="6384" r="6385" t="0"/>
          <a:stretch/>
        </p:blipFill>
        <p:spPr>
          <a:xfrm>
            <a:off x="8631530" y="2825588"/>
            <a:ext cx="7208373" cy="55091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" name="Google Shape;515;p10"/>
          <p:cNvGrpSpPr/>
          <p:nvPr/>
        </p:nvGrpSpPr>
        <p:grpSpPr>
          <a:xfrm>
            <a:off x="3975403" y="3017811"/>
            <a:ext cx="1656019" cy="1714238"/>
            <a:chOff x="0" y="-28575"/>
            <a:chExt cx="812800" cy="841375"/>
          </a:xfrm>
        </p:grpSpPr>
        <p:sp>
          <p:nvSpPr>
            <p:cNvPr id="516" name="Google Shape;516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102850" y="0"/>
                  </a:moveTo>
                  <a:lnTo>
                    <a:pt x="709950" y="0"/>
                  </a:lnTo>
                  <a:cubicBezTo>
                    <a:pt x="737227" y="0"/>
                    <a:pt x="763388" y="10836"/>
                    <a:pt x="782676" y="30124"/>
                  </a:cubicBezTo>
                  <a:cubicBezTo>
                    <a:pt x="801964" y="49412"/>
                    <a:pt x="812800" y="75573"/>
                    <a:pt x="812800" y="102850"/>
                  </a:cubicBezTo>
                  <a:lnTo>
                    <a:pt x="812800" y="709950"/>
                  </a:lnTo>
                  <a:cubicBezTo>
                    <a:pt x="812800" y="737227"/>
                    <a:pt x="801964" y="763388"/>
                    <a:pt x="782676" y="782676"/>
                  </a:cubicBezTo>
                  <a:cubicBezTo>
                    <a:pt x="763388" y="801964"/>
                    <a:pt x="737227" y="812800"/>
                    <a:pt x="709950" y="812800"/>
                  </a:cubicBezTo>
                  <a:lnTo>
                    <a:pt x="102850" y="812800"/>
                  </a:lnTo>
                  <a:cubicBezTo>
                    <a:pt x="75573" y="812800"/>
                    <a:pt x="49412" y="801964"/>
                    <a:pt x="30124" y="782676"/>
                  </a:cubicBezTo>
                  <a:cubicBezTo>
                    <a:pt x="10836" y="763388"/>
                    <a:pt x="0" y="737227"/>
                    <a:pt x="0" y="709950"/>
                  </a:cubicBezTo>
                  <a:lnTo>
                    <a:pt x="0" y="102850"/>
                  </a:lnTo>
                  <a:cubicBezTo>
                    <a:pt x="0" y="75573"/>
                    <a:pt x="10836" y="49412"/>
                    <a:pt x="30124" y="30124"/>
                  </a:cubicBezTo>
                  <a:cubicBezTo>
                    <a:pt x="49412" y="10836"/>
                    <a:pt x="75573" y="0"/>
                    <a:pt x="102850" y="0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10"/>
          <p:cNvSpPr txBox="1"/>
          <p:nvPr/>
        </p:nvSpPr>
        <p:spPr>
          <a:xfrm>
            <a:off x="2359745" y="5045970"/>
            <a:ext cx="4887300" cy="31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Add a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Section Header</a:t>
            </a:r>
            <a:endParaRPr/>
          </a:p>
        </p:txBody>
      </p:sp>
      <p:sp>
        <p:nvSpPr>
          <p:cNvPr id="519" name="Google Shape;519;p10"/>
          <p:cNvSpPr txBox="1"/>
          <p:nvPr/>
        </p:nvSpPr>
        <p:spPr>
          <a:xfrm>
            <a:off x="4153102" y="3294625"/>
            <a:ext cx="1300725" cy="113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351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AF3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g1e66018a5e7_0_372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525" name="Google Shape;525;g1e66018a5e7_0_3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g1e66018a5e7_0_3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g1e66018a5e7_0_3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g1e66018a5e7_0_37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9" name="Google Shape;529;g1e66018a5e7_0_372"/>
          <p:cNvGrpSpPr/>
          <p:nvPr/>
        </p:nvGrpSpPr>
        <p:grpSpPr>
          <a:xfrm>
            <a:off x="12368498" y="2972296"/>
            <a:ext cx="5195566" cy="6735309"/>
            <a:chOff x="905364" y="2972296"/>
            <a:chExt cx="5195566" cy="6735309"/>
          </a:xfrm>
        </p:grpSpPr>
        <p:grpSp>
          <p:nvGrpSpPr>
            <p:cNvPr id="530" name="Google Shape;530;g1e66018a5e7_0_372"/>
            <p:cNvGrpSpPr/>
            <p:nvPr/>
          </p:nvGrpSpPr>
          <p:grpSpPr>
            <a:xfrm>
              <a:off x="1095864" y="2988843"/>
              <a:ext cx="5005066" cy="6718762"/>
              <a:chOff x="0" y="-28575"/>
              <a:chExt cx="822174" cy="1103680"/>
            </a:xfrm>
          </p:grpSpPr>
          <p:sp>
            <p:nvSpPr>
              <p:cNvPr id="531" name="Google Shape;531;g1e66018a5e7_0_372"/>
              <p:cNvSpPr/>
              <p:nvPr/>
            </p:nvSpPr>
            <p:spPr>
              <a:xfrm>
                <a:off x="0" y="0"/>
                <a:ext cx="822174" cy="107510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g1e66018a5e7_0_37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g1e66018a5e7_0_372"/>
            <p:cNvGrpSpPr/>
            <p:nvPr/>
          </p:nvGrpSpPr>
          <p:grpSpPr>
            <a:xfrm>
              <a:off x="905364" y="2972296"/>
              <a:ext cx="5005498" cy="6545374"/>
              <a:chOff x="0" y="0"/>
              <a:chExt cx="6673997" cy="8727165"/>
            </a:xfrm>
          </p:grpSpPr>
          <p:sp>
            <p:nvSpPr>
              <p:cNvPr id="534" name="Google Shape;534;g1e66018a5e7_0_372"/>
              <p:cNvSpPr/>
              <p:nvPr/>
            </p:nvSpPr>
            <p:spPr>
              <a:xfrm>
                <a:off x="0" y="0"/>
                <a:ext cx="6673997" cy="872716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CFE5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35" name="Google Shape;535;g1e66018a5e7_0_372"/>
              <p:cNvCxnSpPr/>
              <p:nvPr/>
            </p:nvCxnSpPr>
            <p:spPr>
              <a:xfrm>
                <a:off x="0" y="953275"/>
                <a:ext cx="66735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g1e66018a5e7_0_372"/>
              <p:cNvCxnSpPr/>
              <p:nvPr/>
            </p:nvCxnSpPr>
            <p:spPr>
              <a:xfrm>
                <a:off x="4235043" y="496702"/>
                <a:ext cx="528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g1e66018a5e7_0_372"/>
              <p:cNvCxnSpPr/>
              <p:nvPr/>
            </p:nvCxnSpPr>
            <p:spPr>
              <a:xfrm rot="2700000">
                <a:off x="5664689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8" name="Google Shape;538;g1e66018a5e7_0_372"/>
              <p:cNvCxnSpPr/>
              <p:nvPr/>
            </p:nvCxnSpPr>
            <p:spPr>
              <a:xfrm rot="8100000">
                <a:off x="5664650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39" name="Google Shape;539;g1e66018a5e7_0_372"/>
              <p:cNvSpPr/>
              <p:nvPr/>
            </p:nvSpPr>
            <p:spPr>
              <a:xfrm>
                <a:off x="5052714" y="314371"/>
                <a:ext cx="373888" cy="373888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grpSp>
        <p:nvGrpSpPr>
          <p:cNvPr id="540" name="Google Shape;540;g1e66018a5e7_0_372"/>
          <p:cNvGrpSpPr/>
          <p:nvPr/>
        </p:nvGrpSpPr>
        <p:grpSpPr>
          <a:xfrm>
            <a:off x="6636925" y="2972296"/>
            <a:ext cx="5195566" cy="6735309"/>
            <a:chOff x="905364" y="2972296"/>
            <a:chExt cx="5195566" cy="6735309"/>
          </a:xfrm>
        </p:grpSpPr>
        <p:grpSp>
          <p:nvGrpSpPr>
            <p:cNvPr id="541" name="Google Shape;541;g1e66018a5e7_0_372"/>
            <p:cNvGrpSpPr/>
            <p:nvPr/>
          </p:nvGrpSpPr>
          <p:grpSpPr>
            <a:xfrm>
              <a:off x="1095864" y="2988843"/>
              <a:ext cx="5005066" cy="6718762"/>
              <a:chOff x="0" y="-28575"/>
              <a:chExt cx="822174" cy="1103680"/>
            </a:xfrm>
          </p:grpSpPr>
          <p:sp>
            <p:nvSpPr>
              <p:cNvPr id="542" name="Google Shape;542;g1e66018a5e7_0_372"/>
              <p:cNvSpPr/>
              <p:nvPr/>
            </p:nvSpPr>
            <p:spPr>
              <a:xfrm>
                <a:off x="0" y="0"/>
                <a:ext cx="822174" cy="107510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g1e66018a5e7_0_37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" name="Google Shape;544;g1e66018a5e7_0_372"/>
            <p:cNvGrpSpPr/>
            <p:nvPr/>
          </p:nvGrpSpPr>
          <p:grpSpPr>
            <a:xfrm>
              <a:off x="905364" y="2972296"/>
              <a:ext cx="5005498" cy="6545374"/>
              <a:chOff x="0" y="0"/>
              <a:chExt cx="6673997" cy="8727165"/>
            </a:xfrm>
          </p:grpSpPr>
          <p:sp>
            <p:nvSpPr>
              <p:cNvPr id="545" name="Google Shape;545;g1e66018a5e7_0_372"/>
              <p:cNvSpPr/>
              <p:nvPr/>
            </p:nvSpPr>
            <p:spPr>
              <a:xfrm>
                <a:off x="0" y="0"/>
                <a:ext cx="6673997" cy="872716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CFE5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46" name="Google Shape;546;g1e66018a5e7_0_372"/>
              <p:cNvCxnSpPr/>
              <p:nvPr/>
            </p:nvCxnSpPr>
            <p:spPr>
              <a:xfrm>
                <a:off x="0" y="953275"/>
                <a:ext cx="66735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g1e66018a5e7_0_372"/>
              <p:cNvCxnSpPr/>
              <p:nvPr/>
            </p:nvCxnSpPr>
            <p:spPr>
              <a:xfrm>
                <a:off x="4235043" y="496702"/>
                <a:ext cx="528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g1e66018a5e7_0_372"/>
              <p:cNvCxnSpPr/>
              <p:nvPr/>
            </p:nvCxnSpPr>
            <p:spPr>
              <a:xfrm rot="2700000">
                <a:off x="5664689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9" name="Google Shape;549;g1e66018a5e7_0_372"/>
              <p:cNvCxnSpPr/>
              <p:nvPr/>
            </p:nvCxnSpPr>
            <p:spPr>
              <a:xfrm rot="8100000">
                <a:off x="5664650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50" name="Google Shape;550;g1e66018a5e7_0_372"/>
              <p:cNvSpPr/>
              <p:nvPr/>
            </p:nvSpPr>
            <p:spPr>
              <a:xfrm>
                <a:off x="5052714" y="314371"/>
                <a:ext cx="373888" cy="373888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grpSp>
        <p:nvGrpSpPr>
          <p:cNvPr id="551" name="Google Shape;551;g1e66018a5e7_0_372"/>
          <p:cNvGrpSpPr/>
          <p:nvPr/>
        </p:nvGrpSpPr>
        <p:grpSpPr>
          <a:xfrm>
            <a:off x="905364" y="2972296"/>
            <a:ext cx="5195566" cy="6735309"/>
            <a:chOff x="905364" y="2972296"/>
            <a:chExt cx="5195566" cy="6735309"/>
          </a:xfrm>
        </p:grpSpPr>
        <p:grpSp>
          <p:nvGrpSpPr>
            <p:cNvPr id="552" name="Google Shape;552;g1e66018a5e7_0_372"/>
            <p:cNvGrpSpPr/>
            <p:nvPr/>
          </p:nvGrpSpPr>
          <p:grpSpPr>
            <a:xfrm>
              <a:off x="1095864" y="2988843"/>
              <a:ext cx="5005066" cy="6718762"/>
              <a:chOff x="0" y="-28575"/>
              <a:chExt cx="822174" cy="1103680"/>
            </a:xfrm>
          </p:grpSpPr>
          <p:sp>
            <p:nvSpPr>
              <p:cNvPr id="553" name="Google Shape;553;g1e66018a5e7_0_372"/>
              <p:cNvSpPr/>
              <p:nvPr/>
            </p:nvSpPr>
            <p:spPr>
              <a:xfrm>
                <a:off x="0" y="0"/>
                <a:ext cx="822174" cy="107510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g1e66018a5e7_0_372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g1e66018a5e7_0_372"/>
            <p:cNvGrpSpPr/>
            <p:nvPr/>
          </p:nvGrpSpPr>
          <p:grpSpPr>
            <a:xfrm>
              <a:off x="905364" y="2972296"/>
              <a:ext cx="5005498" cy="6545374"/>
              <a:chOff x="0" y="0"/>
              <a:chExt cx="6673997" cy="8727165"/>
            </a:xfrm>
          </p:grpSpPr>
          <p:sp>
            <p:nvSpPr>
              <p:cNvPr id="556" name="Google Shape;556;g1e66018a5e7_0_372"/>
              <p:cNvSpPr/>
              <p:nvPr/>
            </p:nvSpPr>
            <p:spPr>
              <a:xfrm>
                <a:off x="0" y="0"/>
                <a:ext cx="6673997" cy="8727165"/>
              </a:xfrm>
              <a:custGeom>
                <a:rect b="b" l="l" r="r" t="t"/>
                <a:pathLst>
                  <a:path extrusionOk="0" h="1075105" w="822174">
                    <a:moveTo>
                      <a:pt x="32483" y="0"/>
                    </a:moveTo>
                    <a:lnTo>
                      <a:pt x="789690" y="0"/>
                    </a:lnTo>
                    <a:cubicBezTo>
                      <a:pt x="798306" y="0"/>
                      <a:pt x="806568" y="3422"/>
                      <a:pt x="812660" y="9514"/>
                    </a:cubicBezTo>
                    <a:cubicBezTo>
                      <a:pt x="818751" y="15606"/>
                      <a:pt x="822174" y="23868"/>
                      <a:pt x="822174" y="32483"/>
                    </a:cubicBezTo>
                    <a:lnTo>
                      <a:pt x="822174" y="1042622"/>
                    </a:lnTo>
                    <a:cubicBezTo>
                      <a:pt x="822174" y="1051237"/>
                      <a:pt x="818751" y="1059499"/>
                      <a:pt x="812660" y="1065591"/>
                    </a:cubicBezTo>
                    <a:cubicBezTo>
                      <a:pt x="806568" y="1071683"/>
                      <a:pt x="798306" y="1075105"/>
                      <a:pt x="789690" y="1075105"/>
                    </a:cubicBezTo>
                    <a:lnTo>
                      <a:pt x="32483" y="1075105"/>
                    </a:lnTo>
                    <a:cubicBezTo>
                      <a:pt x="23868" y="1075105"/>
                      <a:pt x="15606" y="1071683"/>
                      <a:pt x="9514" y="1065591"/>
                    </a:cubicBezTo>
                    <a:cubicBezTo>
                      <a:pt x="3422" y="1059499"/>
                      <a:pt x="0" y="1051237"/>
                      <a:pt x="0" y="1042622"/>
                    </a:cubicBezTo>
                    <a:lnTo>
                      <a:pt x="0" y="32483"/>
                    </a:lnTo>
                    <a:cubicBezTo>
                      <a:pt x="0" y="23868"/>
                      <a:pt x="3422" y="15606"/>
                      <a:pt x="9514" y="9514"/>
                    </a:cubicBezTo>
                    <a:cubicBezTo>
                      <a:pt x="15606" y="3422"/>
                      <a:pt x="23868" y="0"/>
                      <a:pt x="32483" y="0"/>
                    </a:cubicBezTo>
                    <a:close/>
                  </a:path>
                </a:pathLst>
              </a:custGeom>
              <a:solidFill>
                <a:srgbClr val="CFE5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557" name="Google Shape;557;g1e66018a5e7_0_372"/>
              <p:cNvCxnSpPr/>
              <p:nvPr/>
            </p:nvCxnSpPr>
            <p:spPr>
              <a:xfrm>
                <a:off x="0" y="953275"/>
                <a:ext cx="66735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g1e66018a5e7_0_372"/>
              <p:cNvCxnSpPr/>
              <p:nvPr/>
            </p:nvCxnSpPr>
            <p:spPr>
              <a:xfrm>
                <a:off x="4235043" y="496702"/>
                <a:ext cx="528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g1e66018a5e7_0_372"/>
              <p:cNvCxnSpPr/>
              <p:nvPr/>
            </p:nvCxnSpPr>
            <p:spPr>
              <a:xfrm rot="2700000">
                <a:off x="5664689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g1e66018a5e7_0_372"/>
              <p:cNvCxnSpPr/>
              <p:nvPr/>
            </p:nvCxnSpPr>
            <p:spPr>
              <a:xfrm rot="8100000">
                <a:off x="5664650" y="496721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61" name="Google Shape;561;g1e66018a5e7_0_372"/>
              <p:cNvSpPr/>
              <p:nvPr/>
            </p:nvSpPr>
            <p:spPr>
              <a:xfrm>
                <a:off x="5052714" y="314371"/>
                <a:ext cx="373888" cy="373888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grpSp>
        <p:nvGrpSpPr>
          <p:cNvPr id="562" name="Google Shape;562;g1e66018a5e7_0_372"/>
          <p:cNvGrpSpPr/>
          <p:nvPr/>
        </p:nvGrpSpPr>
        <p:grpSpPr>
          <a:xfrm>
            <a:off x="2290972" y="5127772"/>
            <a:ext cx="2233818" cy="2233818"/>
            <a:chOff x="0" y="0"/>
            <a:chExt cx="812800" cy="812800"/>
          </a:xfrm>
        </p:grpSpPr>
        <p:sp>
          <p:nvSpPr>
            <p:cNvPr id="563" name="Google Shape;563;g1e66018a5e7_0_37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g1e66018a5e7_0_37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g1e66018a5e7_0_372"/>
          <p:cNvGrpSpPr/>
          <p:nvPr/>
        </p:nvGrpSpPr>
        <p:grpSpPr>
          <a:xfrm>
            <a:off x="8036613" y="5127772"/>
            <a:ext cx="2233818" cy="2233818"/>
            <a:chOff x="0" y="0"/>
            <a:chExt cx="812800" cy="812800"/>
          </a:xfrm>
        </p:grpSpPr>
        <p:sp>
          <p:nvSpPr>
            <p:cNvPr id="566" name="Google Shape;566;g1e66018a5e7_0_37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g1e66018a5e7_0_37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g1e66018a5e7_0_372"/>
          <p:cNvGrpSpPr/>
          <p:nvPr/>
        </p:nvGrpSpPr>
        <p:grpSpPr>
          <a:xfrm>
            <a:off x="13784603" y="5127772"/>
            <a:ext cx="2233818" cy="2233818"/>
            <a:chOff x="0" y="0"/>
            <a:chExt cx="812800" cy="812800"/>
          </a:xfrm>
        </p:grpSpPr>
        <p:sp>
          <p:nvSpPr>
            <p:cNvPr id="569" name="Google Shape;569;g1e66018a5e7_0_37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g1e66018a5e7_0_37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1" name="Google Shape;571;g1e66018a5e7_0_372"/>
          <p:cNvCxnSpPr/>
          <p:nvPr/>
        </p:nvCxnSpPr>
        <p:spPr>
          <a:xfrm>
            <a:off x="6314317" y="-5258803"/>
            <a:ext cx="50049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g1e66018a5e7_0_372"/>
          <p:cNvSpPr txBox="1"/>
          <p:nvPr/>
        </p:nvSpPr>
        <p:spPr>
          <a:xfrm>
            <a:off x="1038225" y="1109081"/>
            <a:ext cx="16230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CONSUMER SEGMENTS</a:t>
            </a:r>
            <a:endParaRPr/>
          </a:p>
        </p:txBody>
      </p:sp>
      <p:sp>
        <p:nvSpPr>
          <p:cNvPr id="573" name="Google Shape;573;g1e66018a5e7_0_372"/>
          <p:cNvSpPr txBox="1"/>
          <p:nvPr/>
        </p:nvSpPr>
        <p:spPr>
          <a:xfrm>
            <a:off x="7335488" y="7802704"/>
            <a:ext cx="35127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Visualize the ideal customer for which your solutions are intended.</a:t>
            </a:r>
            <a:endParaRPr/>
          </a:p>
        </p:txBody>
      </p:sp>
      <p:sp>
        <p:nvSpPr>
          <p:cNvPr id="574" name="Google Shape;574;g1e66018a5e7_0_372"/>
          <p:cNvSpPr txBox="1"/>
          <p:nvPr/>
        </p:nvSpPr>
        <p:spPr>
          <a:xfrm>
            <a:off x="13083478" y="7802704"/>
            <a:ext cx="351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Visualize the ideal customer for which your solutions are intended.</a:t>
            </a:r>
            <a:endParaRPr/>
          </a:p>
        </p:txBody>
      </p:sp>
      <p:sp>
        <p:nvSpPr>
          <p:cNvPr id="575" name="Google Shape;575;g1e66018a5e7_0_372"/>
          <p:cNvSpPr txBox="1"/>
          <p:nvPr/>
        </p:nvSpPr>
        <p:spPr>
          <a:xfrm>
            <a:off x="1098702" y="4315002"/>
            <a:ext cx="449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Persona 1</a:t>
            </a:r>
            <a:endParaRPr/>
          </a:p>
        </p:txBody>
      </p:sp>
      <p:sp>
        <p:nvSpPr>
          <p:cNvPr id="576" name="Google Shape;576;g1e66018a5e7_0_372"/>
          <p:cNvSpPr txBox="1"/>
          <p:nvPr/>
        </p:nvSpPr>
        <p:spPr>
          <a:xfrm>
            <a:off x="6831980" y="4315002"/>
            <a:ext cx="451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Persona 2</a:t>
            </a:r>
            <a:endParaRPr/>
          </a:p>
        </p:txBody>
      </p:sp>
      <p:sp>
        <p:nvSpPr>
          <p:cNvPr id="577" name="Google Shape;577;g1e66018a5e7_0_372"/>
          <p:cNvSpPr txBox="1"/>
          <p:nvPr/>
        </p:nvSpPr>
        <p:spPr>
          <a:xfrm>
            <a:off x="12589495" y="4315002"/>
            <a:ext cx="4500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Persona 3</a:t>
            </a:r>
            <a:endParaRPr/>
          </a:p>
        </p:txBody>
      </p:sp>
      <p:sp>
        <p:nvSpPr>
          <p:cNvPr id="578" name="Google Shape;578;g1e66018a5e7_0_372"/>
          <p:cNvSpPr txBox="1"/>
          <p:nvPr/>
        </p:nvSpPr>
        <p:spPr>
          <a:xfrm>
            <a:off x="1589847" y="7802704"/>
            <a:ext cx="351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Visualize the ideal customer for which your solutions are intended.</a:t>
            </a:r>
            <a:endParaRPr/>
          </a:p>
        </p:txBody>
      </p:sp>
      <p:pic>
        <p:nvPicPr>
          <p:cNvPr id="579" name="Google Shape;579;g1e66018a5e7_0_372"/>
          <p:cNvPicPr preferRelativeResize="0"/>
          <p:nvPr/>
        </p:nvPicPr>
        <p:blipFill rotWithShape="1">
          <a:blip r:embed="rId4">
            <a:alphaModFix/>
          </a:blip>
          <a:srcRect b="26988" l="4169" r="69833" t="26970"/>
          <a:stretch/>
        </p:blipFill>
        <p:spPr>
          <a:xfrm>
            <a:off x="2327740" y="5165581"/>
            <a:ext cx="2167800" cy="215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0" name="Google Shape;580;g1e66018a5e7_0_372"/>
          <p:cNvPicPr preferRelativeResize="0"/>
          <p:nvPr/>
        </p:nvPicPr>
        <p:blipFill rotWithShape="1">
          <a:blip r:embed="rId4">
            <a:alphaModFix/>
          </a:blip>
          <a:srcRect b="26988" l="37000" r="37003" t="26970"/>
          <a:stretch/>
        </p:blipFill>
        <p:spPr>
          <a:xfrm>
            <a:off x="8056165" y="5165581"/>
            <a:ext cx="2167800" cy="215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81" name="Google Shape;581;g1e66018a5e7_0_372"/>
          <p:cNvPicPr preferRelativeResize="0"/>
          <p:nvPr/>
        </p:nvPicPr>
        <p:blipFill rotWithShape="1">
          <a:blip r:embed="rId4">
            <a:alphaModFix/>
          </a:blip>
          <a:srcRect b="26988" l="69857" r="4146" t="26970"/>
          <a:stretch/>
        </p:blipFill>
        <p:spPr>
          <a:xfrm>
            <a:off x="13811490" y="5165581"/>
            <a:ext cx="2167800" cy="2159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2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587" name="Google Shape;58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1" name="Google Shape;591;p12"/>
          <p:cNvSpPr txBox="1"/>
          <p:nvPr/>
        </p:nvSpPr>
        <p:spPr>
          <a:xfrm>
            <a:off x="305860" y="710902"/>
            <a:ext cx="17676280" cy="913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COST STRUCTURE &amp; REVENUE STREAM</a:t>
            </a:r>
            <a:endParaRPr/>
          </a:p>
        </p:txBody>
      </p:sp>
      <p:graphicFrame>
        <p:nvGraphicFramePr>
          <p:cNvPr id="592" name="Google Shape;592;p12"/>
          <p:cNvGraphicFramePr/>
          <p:nvPr/>
        </p:nvGraphicFramePr>
        <p:xfrm>
          <a:off x="1028700" y="19235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{ECFE9AE6-8ADE-4E2D-92CA-4551237293D3}</a:tableStyleId>
              </a:tblPr>
              <a:tblGrid>
                <a:gridCol w="9257600"/>
                <a:gridCol w="1758450"/>
                <a:gridCol w="1758450"/>
                <a:gridCol w="1758450"/>
                <a:gridCol w="1758450"/>
              </a:tblGrid>
              <a:tr h="49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6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1st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BD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 2nd Quarter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BD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3rd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</a:t>
                      </a:r>
                      <a:endParaRPr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BD4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4th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19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Quarter</a:t>
                      </a:r>
                      <a:endParaRPr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BD4"/>
                    </a:solidFill>
                  </a:tcPr>
                </a:tc>
              </a:tr>
              <a:tr h="84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Income Statement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1FA"/>
                    </a:solidFill>
                  </a:tcPr>
                </a:tc>
                <a:tc vMerge="1"/>
                <a:tc vMerge="1"/>
                <a:tc vMerge="1"/>
                <a:tc vMerge="1"/>
              </a:tr>
              <a:tr h="1471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Revenue 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15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Add the product of your average sales price and the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5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number of units sold with your other sources of revenue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Fixed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Add your fixed costs, such as salaries, insurance, and rent, among others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Variable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Add your variable costs, such as materials, labor, and insurance, among others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Total Costs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Add your fixed and variable costs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5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Profit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4001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99" u="none" cap="none" strike="noStrike">
                          <a:solidFill>
                            <a:srgbClr val="00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Deduct the total costs from your total revenue</a:t>
                      </a:r>
                      <a:endParaRPr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 u="none" cap="none" strike="noStrike">
                          <a:solidFill>
                            <a:srgbClr val="AC74F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$ 000</a:t>
                      </a:r>
                      <a:endParaRPr sz="1100" u="none" cap="none" strike="noStrike"/>
                    </a:p>
                  </a:txBody>
                  <a:tcPr marT="101075" marB="101075" marR="101075" marL="1010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13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598" name="Google Shape;59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1" name="Google Shape;60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2" name="Google Shape;602;p13"/>
          <p:cNvGrpSpPr/>
          <p:nvPr/>
        </p:nvGrpSpPr>
        <p:grpSpPr>
          <a:xfrm>
            <a:off x="1028700" y="812506"/>
            <a:ext cx="16230644" cy="8614363"/>
            <a:chOff x="1028700" y="812506"/>
            <a:chExt cx="16230644" cy="8614363"/>
          </a:xfrm>
        </p:grpSpPr>
        <p:sp>
          <p:nvSpPr>
            <p:cNvPr id="603" name="Google Shape;603;p13"/>
            <p:cNvSpPr/>
            <p:nvPr/>
          </p:nvSpPr>
          <p:spPr>
            <a:xfrm>
              <a:off x="1028700" y="812506"/>
              <a:ext cx="16230600" cy="6486271"/>
            </a:xfrm>
            <a:custGeom>
              <a:rect b="b" l="l" r="r" t="t"/>
              <a:pathLst>
                <a:path extrusionOk="0" h="1153344" w="2886014">
                  <a:moveTo>
                    <a:pt x="7155" y="0"/>
                  </a:moveTo>
                  <a:lnTo>
                    <a:pt x="2878859" y="0"/>
                  </a:lnTo>
                  <a:cubicBezTo>
                    <a:pt x="2880757" y="0"/>
                    <a:pt x="2882577" y="754"/>
                    <a:pt x="2883918" y="2096"/>
                  </a:cubicBezTo>
                  <a:cubicBezTo>
                    <a:pt x="2885260" y="3437"/>
                    <a:pt x="2886014" y="5257"/>
                    <a:pt x="2886014" y="7155"/>
                  </a:cubicBezTo>
                  <a:lnTo>
                    <a:pt x="2886014" y="1146189"/>
                  </a:lnTo>
                  <a:cubicBezTo>
                    <a:pt x="2886014" y="1148087"/>
                    <a:pt x="2885260" y="1149907"/>
                    <a:pt x="2883918" y="1151249"/>
                  </a:cubicBezTo>
                  <a:cubicBezTo>
                    <a:pt x="2882577" y="1152590"/>
                    <a:pt x="2880757" y="1153344"/>
                    <a:pt x="2878859" y="1153344"/>
                  </a:cubicBezTo>
                  <a:lnTo>
                    <a:pt x="7155" y="1153344"/>
                  </a:lnTo>
                  <a:cubicBezTo>
                    <a:pt x="5257" y="1153344"/>
                    <a:pt x="3437" y="1152590"/>
                    <a:pt x="2096" y="1151249"/>
                  </a:cubicBezTo>
                  <a:cubicBezTo>
                    <a:pt x="754" y="1149907"/>
                    <a:pt x="0" y="1148087"/>
                    <a:pt x="0" y="1146189"/>
                  </a:cubicBezTo>
                  <a:lnTo>
                    <a:pt x="0" y="7155"/>
                  </a:lnTo>
                  <a:cubicBezTo>
                    <a:pt x="0" y="5257"/>
                    <a:pt x="754" y="3437"/>
                    <a:pt x="2096" y="2096"/>
                  </a:cubicBezTo>
                  <a:cubicBezTo>
                    <a:pt x="3437" y="754"/>
                    <a:pt x="5257" y="0"/>
                    <a:pt x="7155" y="0"/>
                  </a:cubicBezTo>
                  <a:close/>
                </a:path>
              </a:pathLst>
            </a:custGeom>
            <a:solidFill>
              <a:srgbClr val="FFDAF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4" name="Google Shape;604;p13"/>
            <p:cNvCxnSpPr/>
            <p:nvPr/>
          </p:nvCxnSpPr>
          <p:spPr>
            <a:xfrm rot="5400000">
              <a:off x="12823525" y="5447108"/>
              <a:ext cx="7959521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05" name="Google Shape;605;p13"/>
            <p:cNvSpPr/>
            <p:nvPr/>
          </p:nvSpPr>
          <p:spPr>
            <a:xfrm>
              <a:off x="16964399" y="1687925"/>
              <a:ext cx="149523" cy="1137849"/>
            </a:xfrm>
            <a:custGeom>
              <a:rect b="b" l="l" r="r" t="t"/>
              <a:pathLst>
                <a:path extrusionOk="0" h="299631" w="39374">
                  <a:moveTo>
                    <a:pt x="19687" y="0"/>
                  </a:moveTo>
                  <a:lnTo>
                    <a:pt x="19687" y="0"/>
                  </a:lnTo>
                  <a:cubicBezTo>
                    <a:pt x="24908" y="0"/>
                    <a:pt x="29916" y="2074"/>
                    <a:pt x="33608" y="5766"/>
                  </a:cubicBezTo>
                  <a:cubicBezTo>
                    <a:pt x="37300" y="9458"/>
                    <a:pt x="39374" y="14466"/>
                    <a:pt x="39374" y="19687"/>
                  </a:cubicBezTo>
                  <a:lnTo>
                    <a:pt x="39374" y="279944"/>
                  </a:lnTo>
                  <a:cubicBezTo>
                    <a:pt x="39374" y="290817"/>
                    <a:pt x="30560" y="299631"/>
                    <a:pt x="19687" y="299631"/>
                  </a:cubicBezTo>
                  <a:lnTo>
                    <a:pt x="19687" y="299631"/>
                  </a:lnTo>
                  <a:cubicBezTo>
                    <a:pt x="8814" y="299631"/>
                    <a:pt x="0" y="290817"/>
                    <a:pt x="0" y="279944"/>
                  </a:cubicBezTo>
                  <a:lnTo>
                    <a:pt x="0" y="19687"/>
                  </a:lnTo>
                  <a:cubicBezTo>
                    <a:pt x="0" y="8814"/>
                    <a:pt x="8814" y="0"/>
                    <a:pt x="19687" y="0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06" name="Google Shape;606;p13"/>
            <p:cNvGrpSpPr/>
            <p:nvPr/>
          </p:nvGrpSpPr>
          <p:grpSpPr>
            <a:xfrm>
              <a:off x="15367830" y="997624"/>
              <a:ext cx="1449439" cy="301760"/>
              <a:chOff x="15319154" y="997624"/>
              <a:chExt cx="1449439" cy="301760"/>
            </a:xfrm>
          </p:grpSpPr>
          <p:cxnSp>
            <p:nvCxnSpPr>
              <p:cNvPr id="607" name="Google Shape;607;p13"/>
              <p:cNvCxnSpPr/>
              <p:nvPr/>
            </p:nvCxnSpPr>
            <p:spPr>
              <a:xfrm>
                <a:off x="15319154" y="1159345"/>
                <a:ext cx="3964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13"/>
              <p:cNvCxnSpPr/>
              <p:nvPr/>
            </p:nvCxnSpPr>
            <p:spPr>
              <a:xfrm rot="2700000">
                <a:off x="16430240" y="1159285"/>
                <a:ext cx="39626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9" name="Google Shape;609;p13"/>
              <p:cNvCxnSpPr/>
              <p:nvPr/>
            </p:nvCxnSpPr>
            <p:spPr>
              <a:xfrm rot="8100000">
                <a:off x="16430361" y="1159285"/>
                <a:ext cx="39626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10" name="Google Shape;610;p13"/>
              <p:cNvGrpSpPr/>
              <p:nvPr/>
            </p:nvGrpSpPr>
            <p:grpSpPr>
              <a:xfrm>
                <a:off x="15954998" y="997624"/>
                <a:ext cx="280335" cy="290233"/>
                <a:chOff x="0" y="-28575"/>
                <a:chExt cx="812800" cy="841500"/>
              </a:xfrm>
            </p:grpSpPr>
            <p:sp>
              <p:nvSpPr>
                <p:cNvPr id="611" name="Google Shape;611;p1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rect b="b" l="l" r="r" t="t"/>
                  <a:pathLst>
                    <a:path extrusionOk="0" h="812800" w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612" name="Google Shape;612;p13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cxnSp>
          <p:nvCxnSpPr>
            <p:cNvPr id="613" name="Google Shape;613;p13"/>
            <p:cNvCxnSpPr/>
            <p:nvPr/>
          </p:nvCxnSpPr>
          <p:spPr>
            <a:xfrm>
              <a:off x="1055144" y="1493098"/>
              <a:ext cx="162042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4" name="Google Shape;614;p13"/>
            <p:cNvSpPr/>
            <p:nvPr/>
          </p:nvSpPr>
          <p:spPr>
            <a:xfrm>
              <a:off x="1055150" y="1525200"/>
              <a:ext cx="15715275" cy="5695352"/>
            </a:xfrm>
            <a:custGeom>
              <a:rect b="b" l="l" r="r" t="t"/>
              <a:pathLst>
                <a:path extrusionOk="0" h="1492884" w="4124744">
                  <a:moveTo>
                    <a:pt x="0" y="0"/>
                  </a:moveTo>
                  <a:lnTo>
                    <a:pt x="4124744" y="0"/>
                  </a:lnTo>
                  <a:lnTo>
                    <a:pt x="4124744" y="1492884"/>
                  </a:lnTo>
                  <a:lnTo>
                    <a:pt x="0" y="1492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615" name="Google Shape;615;p13"/>
          <p:cNvGrpSpPr/>
          <p:nvPr/>
        </p:nvGrpSpPr>
        <p:grpSpPr>
          <a:xfrm>
            <a:off x="8248266" y="2339166"/>
            <a:ext cx="9591489" cy="7520739"/>
            <a:chOff x="0" y="-214270"/>
            <a:chExt cx="12788652" cy="10027652"/>
          </a:xfrm>
        </p:grpSpPr>
        <p:grpSp>
          <p:nvGrpSpPr>
            <p:cNvPr id="616" name="Google Shape;616;p13"/>
            <p:cNvGrpSpPr/>
            <p:nvPr/>
          </p:nvGrpSpPr>
          <p:grpSpPr>
            <a:xfrm>
              <a:off x="357235" y="93023"/>
              <a:ext cx="12431417" cy="9720359"/>
              <a:chOff x="0" y="-28575"/>
              <a:chExt cx="1657852" cy="1296306"/>
            </a:xfrm>
          </p:grpSpPr>
          <p:sp>
            <p:nvSpPr>
              <p:cNvPr id="617" name="Google Shape;617;p13"/>
              <p:cNvSpPr/>
              <p:nvPr/>
            </p:nvSpPr>
            <p:spPr>
              <a:xfrm>
                <a:off x="0" y="0"/>
                <a:ext cx="1657852" cy="1267731"/>
              </a:xfrm>
              <a:custGeom>
                <a:rect b="b" l="l" r="r" t="t"/>
                <a:pathLst>
                  <a:path extrusionOk="0" h="1267731" w="1657852">
                    <a:moveTo>
                      <a:pt x="17438" y="0"/>
                    </a:moveTo>
                    <a:lnTo>
                      <a:pt x="1640414" y="0"/>
                    </a:lnTo>
                    <a:cubicBezTo>
                      <a:pt x="1645039" y="0"/>
                      <a:pt x="1649474" y="1837"/>
                      <a:pt x="1652744" y="5107"/>
                    </a:cubicBezTo>
                    <a:cubicBezTo>
                      <a:pt x="1656015" y="8378"/>
                      <a:pt x="1657852" y="12813"/>
                      <a:pt x="1657852" y="17438"/>
                    </a:cubicBezTo>
                    <a:lnTo>
                      <a:pt x="1657852" y="1250293"/>
                    </a:lnTo>
                    <a:cubicBezTo>
                      <a:pt x="1657852" y="1254918"/>
                      <a:pt x="1656015" y="1259353"/>
                      <a:pt x="1652744" y="1262623"/>
                    </a:cubicBezTo>
                    <a:cubicBezTo>
                      <a:pt x="1649474" y="1265893"/>
                      <a:pt x="1645039" y="1267731"/>
                      <a:pt x="1640414" y="1267731"/>
                    </a:cubicBezTo>
                    <a:lnTo>
                      <a:pt x="17438" y="1267731"/>
                    </a:lnTo>
                    <a:cubicBezTo>
                      <a:pt x="12813" y="1267731"/>
                      <a:pt x="8378" y="1265893"/>
                      <a:pt x="5107" y="1262623"/>
                    </a:cubicBezTo>
                    <a:cubicBezTo>
                      <a:pt x="1837" y="1259353"/>
                      <a:pt x="0" y="1254918"/>
                      <a:pt x="0" y="1250293"/>
                    </a:cubicBezTo>
                    <a:lnTo>
                      <a:pt x="0" y="17438"/>
                    </a:lnTo>
                    <a:cubicBezTo>
                      <a:pt x="0" y="12813"/>
                      <a:pt x="1837" y="8378"/>
                      <a:pt x="5107" y="5107"/>
                    </a:cubicBezTo>
                    <a:cubicBezTo>
                      <a:pt x="8378" y="1837"/>
                      <a:pt x="12813" y="0"/>
                      <a:pt x="17438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p13"/>
            <p:cNvGrpSpPr/>
            <p:nvPr/>
          </p:nvGrpSpPr>
          <p:grpSpPr>
            <a:xfrm>
              <a:off x="0" y="-214270"/>
              <a:ext cx="12431417" cy="9720359"/>
              <a:chOff x="0" y="-28575"/>
              <a:chExt cx="1657852" cy="1296306"/>
            </a:xfrm>
          </p:grpSpPr>
          <p:sp>
            <p:nvSpPr>
              <p:cNvPr id="620" name="Google Shape;620;p13"/>
              <p:cNvSpPr/>
              <p:nvPr/>
            </p:nvSpPr>
            <p:spPr>
              <a:xfrm>
                <a:off x="0" y="0"/>
                <a:ext cx="1657852" cy="1267731"/>
              </a:xfrm>
              <a:custGeom>
                <a:rect b="b" l="l" r="r" t="t"/>
                <a:pathLst>
                  <a:path extrusionOk="0" h="1267731" w="1657852">
                    <a:moveTo>
                      <a:pt x="17438" y="0"/>
                    </a:moveTo>
                    <a:lnTo>
                      <a:pt x="1640414" y="0"/>
                    </a:lnTo>
                    <a:cubicBezTo>
                      <a:pt x="1645039" y="0"/>
                      <a:pt x="1649474" y="1837"/>
                      <a:pt x="1652744" y="5107"/>
                    </a:cubicBezTo>
                    <a:cubicBezTo>
                      <a:pt x="1656015" y="8378"/>
                      <a:pt x="1657852" y="12813"/>
                      <a:pt x="1657852" y="17438"/>
                    </a:cubicBezTo>
                    <a:lnTo>
                      <a:pt x="1657852" y="1250293"/>
                    </a:lnTo>
                    <a:cubicBezTo>
                      <a:pt x="1657852" y="1254918"/>
                      <a:pt x="1656015" y="1259353"/>
                      <a:pt x="1652744" y="1262623"/>
                    </a:cubicBezTo>
                    <a:cubicBezTo>
                      <a:pt x="1649474" y="1265893"/>
                      <a:pt x="1645039" y="1267731"/>
                      <a:pt x="1640414" y="1267731"/>
                    </a:cubicBezTo>
                    <a:lnTo>
                      <a:pt x="17438" y="1267731"/>
                    </a:lnTo>
                    <a:cubicBezTo>
                      <a:pt x="12813" y="1267731"/>
                      <a:pt x="8378" y="1265893"/>
                      <a:pt x="5107" y="1262623"/>
                    </a:cubicBezTo>
                    <a:cubicBezTo>
                      <a:pt x="1837" y="1259353"/>
                      <a:pt x="0" y="1254918"/>
                      <a:pt x="0" y="1250293"/>
                    </a:cubicBezTo>
                    <a:lnTo>
                      <a:pt x="0" y="17438"/>
                    </a:lnTo>
                    <a:cubicBezTo>
                      <a:pt x="0" y="12813"/>
                      <a:pt x="1837" y="8378"/>
                      <a:pt x="5107" y="5107"/>
                    </a:cubicBezTo>
                    <a:cubicBezTo>
                      <a:pt x="8378" y="1837"/>
                      <a:pt x="12813" y="0"/>
                      <a:pt x="17438" y="0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2" name="Google Shape;622;p13"/>
          <p:cNvGrpSpPr/>
          <p:nvPr/>
        </p:nvGrpSpPr>
        <p:grpSpPr>
          <a:xfrm>
            <a:off x="9063756" y="3127415"/>
            <a:ext cx="7796680" cy="6044071"/>
            <a:chOff x="0" y="-66675"/>
            <a:chExt cx="10395573" cy="8058762"/>
          </a:xfrm>
        </p:grpSpPr>
        <p:sp>
          <p:nvSpPr>
            <p:cNvPr id="623" name="Google Shape;623;p13"/>
            <p:cNvSpPr txBox="1"/>
            <p:nvPr/>
          </p:nvSpPr>
          <p:spPr>
            <a:xfrm>
              <a:off x="3316657" y="-66675"/>
              <a:ext cx="1830335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Revenues</a:t>
              </a:r>
              <a:endParaRPr/>
            </a:p>
          </p:txBody>
        </p:sp>
        <p:sp>
          <p:nvSpPr>
            <p:cNvPr id="624" name="Google Shape;624;p13"/>
            <p:cNvSpPr txBox="1"/>
            <p:nvPr/>
          </p:nvSpPr>
          <p:spPr>
            <a:xfrm>
              <a:off x="5763472" y="-66675"/>
              <a:ext cx="3001807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Costs/Expenses</a:t>
              </a:r>
              <a:endParaRPr/>
            </a:p>
          </p:txBody>
        </p:sp>
        <p:grpSp>
          <p:nvGrpSpPr>
            <p:cNvPr id="625" name="Google Shape;625;p13"/>
            <p:cNvGrpSpPr/>
            <p:nvPr/>
          </p:nvGrpSpPr>
          <p:grpSpPr>
            <a:xfrm>
              <a:off x="3070066" y="180265"/>
              <a:ext cx="2570111" cy="123296"/>
              <a:chOff x="1557925" y="-680017"/>
              <a:chExt cx="3176786" cy="152400"/>
            </a:xfrm>
          </p:grpSpPr>
          <p:sp>
            <p:nvSpPr>
              <p:cNvPr id="626" name="Google Shape;626;p13"/>
              <p:cNvSpPr/>
              <p:nvPr/>
            </p:nvSpPr>
            <p:spPr>
              <a:xfrm>
                <a:off x="1557925" y="-680017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4582311" y="-680017"/>
                <a:ext cx="152400" cy="152400"/>
              </a:xfrm>
              <a:custGeom>
                <a:rect b="b" l="l" r="r" t="t"/>
                <a:pathLst>
                  <a:path extrusionOk="0" h="152400" w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8" name="Google Shape;628;p13"/>
            <p:cNvSpPr txBox="1"/>
            <p:nvPr/>
          </p:nvSpPr>
          <p:spPr>
            <a:xfrm>
              <a:off x="2524207" y="7441586"/>
              <a:ext cx="502736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Q1</a:t>
              </a:r>
              <a:endParaRPr/>
            </a:p>
          </p:txBody>
        </p:sp>
        <p:sp>
          <p:nvSpPr>
            <p:cNvPr id="629" name="Google Shape;629;p13"/>
            <p:cNvSpPr txBox="1"/>
            <p:nvPr/>
          </p:nvSpPr>
          <p:spPr>
            <a:xfrm>
              <a:off x="4693671" y="7441586"/>
              <a:ext cx="599864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Q2</a:t>
              </a:r>
              <a:endParaRPr/>
            </a:p>
          </p:txBody>
        </p:sp>
        <p:sp>
          <p:nvSpPr>
            <p:cNvPr id="630" name="Google Shape;630;p13"/>
            <p:cNvSpPr txBox="1"/>
            <p:nvPr/>
          </p:nvSpPr>
          <p:spPr>
            <a:xfrm>
              <a:off x="6923097" y="7441586"/>
              <a:ext cx="577067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Q3</a:t>
              </a:r>
              <a:endParaRPr/>
            </a:p>
          </p:txBody>
        </p:sp>
        <p:sp>
          <p:nvSpPr>
            <p:cNvPr id="631" name="Google Shape;631;p13"/>
            <p:cNvSpPr txBox="1"/>
            <p:nvPr/>
          </p:nvSpPr>
          <p:spPr>
            <a:xfrm>
              <a:off x="9135826" y="7441586"/>
              <a:ext cx="587663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Q4</a:t>
              </a:r>
              <a:endParaRPr/>
            </a:p>
          </p:txBody>
        </p:sp>
        <p:grpSp>
          <p:nvGrpSpPr>
            <p:cNvPr id="632" name="Google Shape;632;p13"/>
            <p:cNvGrpSpPr/>
            <p:nvPr/>
          </p:nvGrpSpPr>
          <p:grpSpPr>
            <a:xfrm>
              <a:off x="1809660" y="725281"/>
              <a:ext cx="8585913" cy="6584917"/>
              <a:chOff x="0" y="-6350"/>
              <a:chExt cx="10612620" cy="8139288"/>
            </a:xfrm>
          </p:grpSpPr>
          <p:sp>
            <p:nvSpPr>
              <p:cNvPr id="633" name="Google Shape;633;p13"/>
              <p:cNvSpPr/>
              <p:nvPr/>
            </p:nvSpPr>
            <p:spPr>
              <a:xfrm>
                <a:off x="0" y="-6350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4" name="Google Shape;634;p13"/>
              <p:cNvSpPr/>
              <p:nvPr/>
            </p:nvSpPr>
            <p:spPr>
              <a:xfrm>
                <a:off x="0" y="1618968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5" name="Google Shape;635;p13"/>
              <p:cNvSpPr/>
              <p:nvPr/>
            </p:nvSpPr>
            <p:spPr>
              <a:xfrm>
                <a:off x="0" y="3244285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6" name="Google Shape;636;p13"/>
              <p:cNvSpPr/>
              <p:nvPr/>
            </p:nvSpPr>
            <p:spPr>
              <a:xfrm>
                <a:off x="0" y="4869603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7" name="Google Shape;637;p13"/>
              <p:cNvSpPr/>
              <p:nvPr/>
            </p:nvSpPr>
            <p:spPr>
              <a:xfrm>
                <a:off x="0" y="6494921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38" name="Google Shape;638;p13"/>
              <p:cNvSpPr/>
              <p:nvPr/>
            </p:nvSpPr>
            <p:spPr>
              <a:xfrm>
                <a:off x="0" y="8120238"/>
                <a:ext cx="10612620" cy="12700"/>
              </a:xfrm>
              <a:custGeom>
                <a:rect b="b" l="l" r="r" t="t"/>
                <a:pathLst>
                  <a:path extrusionOk="0" h="12700" w="10612620">
                    <a:moveTo>
                      <a:pt x="0" y="0"/>
                    </a:moveTo>
                    <a:lnTo>
                      <a:pt x="10612620" y="0"/>
                    </a:lnTo>
                    <a:lnTo>
                      <a:pt x="1061262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C74F8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639" name="Google Shape;639;p13"/>
            <p:cNvSpPr txBox="1"/>
            <p:nvPr/>
          </p:nvSpPr>
          <p:spPr>
            <a:xfrm>
              <a:off x="63013" y="421830"/>
              <a:ext cx="1543447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$12,500 </a:t>
              </a:r>
              <a:endParaRPr/>
            </a:p>
          </p:txBody>
        </p:sp>
        <p:sp>
          <p:nvSpPr>
            <p:cNvPr id="640" name="Google Shape;640;p13"/>
            <p:cNvSpPr txBox="1"/>
            <p:nvPr/>
          </p:nvSpPr>
          <p:spPr>
            <a:xfrm>
              <a:off x="0" y="1736759"/>
              <a:ext cx="1606460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$10,000 </a:t>
              </a:r>
              <a:endParaRPr/>
            </a:p>
          </p:txBody>
        </p:sp>
        <p:sp>
          <p:nvSpPr>
            <p:cNvPr id="641" name="Google Shape;641;p13"/>
            <p:cNvSpPr txBox="1"/>
            <p:nvPr/>
          </p:nvSpPr>
          <p:spPr>
            <a:xfrm>
              <a:off x="235274" y="3051687"/>
              <a:ext cx="1371186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$7,500 </a:t>
              </a:r>
              <a:endParaRPr/>
            </a:p>
          </p:txBody>
        </p:sp>
        <p:sp>
          <p:nvSpPr>
            <p:cNvPr id="642" name="Google Shape;642;p13"/>
            <p:cNvSpPr txBox="1"/>
            <p:nvPr/>
          </p:nvSpPr>
          <p:spPr>
            <a:xfrm>
              <a:off x="184462" y="4366616"/>
              <a:ext cx="1421997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$5,000 </a:t>
              </a:r>
              <a:endParaRPr/>
            </a:p>
          </p:txBody>
        </p:sp>
        <p:sp>
          <p:nvSpPr>
            <p:cNvPr id="643" name="Google Shape;643;p13"/>
            <p:cNvSpPr txBox="1"/>
            <p:nvPr/>
          </p:nvSpPr>
          <p:spPr>
            <a:xfrm>
              <a:off x="202764" y="5681544"/>
              <a:ext cx="1403696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$2,500 </a:t>
              </a:r>
              <a:endParaRPr/>
            </a:p>
          </p:txBody>
        </p:sp>
        <p:sp>
          <p:nvSpPr>
            <p:cNvPr id="644" name="Google Shape;644;p13"/>
            <p:cNvSpPr txBox="1"/>
            <p:nvPr/>
          </p:nvSpPr>
          <p:spPr>
            <a:xfrm>
              <a:off x="988696" y="6996472"/>
              <a:ext cx="617764" cy="55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$0 </a:t>
              </a:r>
              <a:endParaRPr/>
            </a:p>
          </p:txBody>
        </p:sp>
        <p:grpSp>
          <p:nvGrpSpPr>
            <p:cNvPr id="645" name="Google Shape;645;p13"/>
            <p:cNvGrpSpPr/>
            <p:nvPr/>
          </p:nvGrpSpPr>
          <p:grpSpPr>
            <a:xfrm>
              <a:off x="1809660" y="988267"/>
              <a:ext cx="8585913" cy="6316794"/>
              <a:chOff x="0" y="318714"/>
              <a:chExt cx="10612620" cy="7807875"/>
            </a:xfrm>
          </p:grpSpPr>
          <p:sp>
            <p:nvSpPr>
              <p:cNvPr id="646" name="Google Shape;646;p13"/>
              <p:cNvSpPr/>
              <p:nvPr/>
            </p:nvSpPr>
            <p:spPr>
              <a:xfrm>
                <a:off x="0" y="6173276"/>
                <a:ext cx="1181220" cy="1953312"/>
              </a:xfrm>
              <a:custGeom>
                <a:rect b="b" l="l" r="r" t="t"/>
                <a:pathLst>
                  <a:path extrusionOk="0" h="1953312" w="1181220">
                    <a:moveTo>
                      <a:pt x="0" y="1953312"/>
                    </a:moveTo>
                    <a:lnTo>
                      <a:pt x="0" y="94498"/>
                    </a:lnTo>
                    <a:cubicBezTo>
                      <a:pt x="0" y="69436"/>
                      <a:pt x="9956" y="45400"/>
                      <a:pt x="27678" y="27678"/>
                    </a:cubicBezTo>
                    <a:cubicBezTo>
                      <a:pt x="45399" y="9956"/>
                      <a:pt x="69435" y="0"/>
                      <a:pt x="94498" y="0"/>
                    </a:cubicBezTo>
                    <a:lnTo>
                      <a:pt x="1086722" y="0"/>
                    </a:lnTo>
                    <a:cubicBezTo>
                      <a:pt x="1111785" y="0"/>
                      <a:pt x="1135820" y="9956"/>
                      <a:pt x="1153542" y="27678"/>
                    </a:cubicBezTo>
                    <a:cubicBezTo>
                      <a:pt x="1171264" y="45400"/>
                      <a:pt x="1181220" y="69436"/>
                      <a:pt x="1181220" y="94498"/>
                    </a:cubicBezTo>
                    <a:lnTo>
                      <a:pt x="1181220" y="1953312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2741594" y="4220534"/>
                <a:ext cx="1181220" cy="3906054"/>
              </a:xfrm>
              <a:custGeom>
                <a:rect b="b" l="l" r="r" t="t"/>
                <a:pathLst>
                  <a:path extrusionOk="0" h="3906054" w="1181220">
                    <a:moveTo>
                      <a:pt x="0" y="3906054"/>
                    </a:moveTo>
                    <a:lnTo>
                      <a:pt x="0" y="94498"/>
                    </a:lnTo>
                    <a:cubicBezTo>
                      <a:pt x="0" y="69436"/>
                      <a:pt x="9955" y="45400"/>
                      <a:pt x="27677" y="27678"/>
                    </a:cubicBezTo>
                    <a:cubicBezTo>
                      <a:pt x="45399" y="9956"/>
                      <a:pt x="69435" y="0"/>
                      <a:pt x="94497" y="0"/>
                    </a:cubicBezTo>
                    <a:lnTo>
                      <a:pt x="1086722" y="0"/>
                    </a:lnTo>
                    <a:cubicBezTo>
                      <a:pt x="1138911" y="0"/>
                      <a:pt x="1181219" y="42309"/>
                      <a:pt x="1181219" y="94498"/>
                    </a:cubicBezTo>
                    <a:lnTo>
                      <a:pt x="1181219" y="390605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5483187" y="2269094"/>
                <a:ext cx="1181220" cy="5857494"/>
              </a:xfrm>
              <a:custGeom>
                <a:rect b="b" l="l" r="r" t="t"/>
                <a:pathLst>
                  <a:path extrusionOk="0" h="5857494" w="1181220">
                    <a:moveTo>
                      <a:pt x="0" y="5857494"/>
                    </a:moveTo>
                    <a:lnTo>
                      <a:pt x="0" y="94498"/>
                    </a:lnTo>
                    <a:cubicBezTo>
                      <a:pt x="0" y="69436"/>
                      <a:pt x="9956" y="45400"/>
                      <a:pt x="27678" y="27678"/>
                    </a:cubicBezTo>
                    <a:cubicBezTo>
                      <a:pt x="45400" y="9957"/>
                      <a:pt x="69435" y="1"/>
                      <a:pt x="94498" y="1"/>
                    </a:cubicBezTo>
                    <a:lnTo>
                      <a:pt x="1086722" y="1"/>
                    </a:lnTo>
                    <a:cubicBezTo>
                      <a:pt x="1111785" y="0"/>
                      <a:pt x="1135821" y="9956"/>
                      <a:pt x="1153542" y="27678"/>
                    </a:cubicBezTo>
                    <a:cubicBezTo>
                      <a:pt x="1171264" y="45400"/>
                      <a:pt x="1181220" y="69436"/>
                      <a:pt x="1181220" y="94498"/>
                    </a:cubicBezTo>
                    <a:lnTo>
                      <a:pt x="1181220" y="585749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8224781" y="318714"/>
                <a:ext cx="1181219" cy="7807875"/>
              </a:xfrm>
              <a:custGeom>
                <a:rect b="b" l="l" r="r" t="t"/>
                <a:pathLst>
                  <a:path extrusionOk="0" h="7807875" w="1181219">
                    <a:moveTo>
                      <a:pt x="0" y="7807874"/>
                    </a:moveTo>
                    <a:lnTo>
                      <a:pt x="0" y="94497"/>
                    </a:lnTo>
                    <a:cubicBezTo>
                      <a:pt x="0" y="42308"/>
                      <a:pt x="42307" y="0"/>
                      <a:pt x="94497" y="0"/>
                    </a:cubicBezTo>
                    <a:lnTo>
                      <a:pt x="1086722" y="0"/>
                    </a:lnTo>
                    <a:cubicBezTo>
                      <a:pt x="1138912" y="0"/>
                      <a:pt x="1181219" y="42308"/>
                      <a:pt x="1181219" y="94497"/>
                    </a:cubicBezTo>
                    <a:lnTo>
                      <a:pt x="1181219" y="780787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1206620" y="3894412"/>
                <a:ext cx="1181220" cy="4232176"/>
              </a:xfrm>
              <a:custGeom>
                <a:rect b="b" l="l" r="r" t="t"/>
                <a:pathLst>
                  <a:path extrusionOk="0" h="4232176" w="1181220">
                    <a:moveTo>
                      <a:pt x="0" y="4232176"/>
                    </a:moveTo>
                    <a:lnTo>
                      <a:pt x="0" y="94498"/>
                    </a:lnTo>
                    <a:cubicBezTo>
                      <a:pt x="0" y="69436"/>
                      <a:pt x="9956" y="45400"/>
                      <a:pt x="27677" y="27678"/>
                    </a:cubicBezTo>
                    <a:cubicBezTo>
                      <a:pt x="45399" y="9956"/>
                      <a:pt x="69435" y="0"/>
                      <a:pt x="94497" y="0"/>
                    </a:cubicBezTo>
                    <a:lnTo>
                      <a:pt x="1086722" y="0"/>
                    </a:lnTo>
                    <a:cubicBezTo>
                      <a:pt x="1111784" y="0"/>
                      <a:pt x="1135820" y="9956"/>
                      <a:pt x="1153542" y="27678"/>
                    </a:cubicBezTo>
                    <a:cubicBezTo>
                      <a:pt x="1171264" y="45400"/>
                      <a:pt x="1181220" y="69436"/>
                      <a:pt x="1181220" y="94498"/>
                    </a:cubicBezTo>
                    <a:lnTo>
                      <a:pt x="1181220" y="42321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3948213" y="3439323"/>
                <a:ext cx="1181220" cy="4687265"/>
              </a:xfrm>
              <a:custGeom>
                <a:rect b="b" l="l" r="r" t="t"/>
                <a:pathLst>
                  <a:path extrusionOk="0" h="4687265" w="1181220">
                    <a:moveTo>
                      <a:pt x="0" y="4687265"/>
                    </a:moveTo>
                    <a:lnTo>
                      <a:pt x="0" y="94498"/>
                    </a:lnTo>
                    <a:cubicBezTo>
                      <a:pt x="0" y="69436"/>
                      <a:pt x="9956" y="45400"/>
                      <a:pt x="27678" y="27678"/>
                    </a:cubicBezTo>
                    <a:cubicBezTo>
                      <a:pt x="45400" y="9956"/>
                      <a:pt x="69436" y="0"/>
                      <a:pt x="94498" y="0"/>
                    </a:cubicBezTo>
                    <a:lnTo>
                      <a:pt x="1086723" y="0"/>
                    </a:lnTo>
                    <a:cubicBezTo>
                      <a:pt x="1138912" y="0"/>
                      <a:pt x="1181220" y="42309"/>
                      <a:pt x="1181220" y="94498"/>
                    </a:cubicBezTo>
                    <a:lnTo>
                      <a:pt x="1181220" y="46872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6689807" y="3050094"/>
                <a:ext cx="1181219" cy="5076495"/>
              </a:xfrm>
              <a:custGeom>
                <a:rect b="b" l="l" r="r" t="t"/>
                <a:pathLst>
                  <a:path extrusionOk="0" h="5076495" w="1181219">
                    <a:moveTo>
                      <a:pt x="0" y="5076494"/>
                    </a:moveTo>
                    <a:lnTo>
                      <a:pt x="0" y="94497"/>
                    </a:lnTo>
                    <a:cubicBezTo>
                      <a:pt x="0" y="42308"/>
                      <a:pt x="42308" y="0"/>
                      <a:pt x="94497" y="0"/>
                    </a:cubicBezTo>
                    <a:lnTo>
                      <a:pt x="1086722" y="0"/>
                    </a:lnTo>
                    <a:cubicBezTo>
                      <a:pt x="1138912" y="0"/>
                      <a:pt x="1181220" y="42308"/>
                      <a:pt x="1181220" y="94497"/>
                    </a:cubicBezTo>
                    <a:lnTo>
                      <a:pt x="1181220" y="50764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9431400" y="2661076"/>
                <a:ext cx="1181220" cy="5465513"/>
              </a:xfrm>
              <a:custGeom>
                <a:rect b="b" l="l" r="r" t="t"/>
                <a:pathLst>
                  <a:path extrusionOk="0" h="5465513" w="1181220">
                    <a:moveTo>
                      <a:pt x="0" y="5465512"/>
                    </a:moveTo>
                    <a:lnTo>
                      <a:pt x="0" y="94497"/>
                    </a:lnTo>
                    <a:cubicBezTo>
                      <a:pt x="0" y="69435"/>
                      <a:pt x="9956" y="45399"/>
                      <a:pt x="27678" y="27678"/>
                    </a:cubicBezTo>
                    <a:cubicBezTo>
                      <a:pt x="45400" y="9956"/>
                      <a:pt x="69436" y="0"/>
                      <a:pt x="94498" y="0"/>
                    </a:cubicBezTo>
                    <a:lnTo>
                      <a:pt x="1086723" y="0"/>
                    </a:lnTo>
                    <a:cubicBezTo>
                      <a:pt x="1138913" y="0"/>
                      <a:pt x="1181220" y="42308"/>
                      <a:pt x="1181220" y="94497"/>
                    </a:cubicBezTo>
                    <a:lnTo>
                      <a:pt x="1181220" y="54655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54" name="Google Shape;654;p13"/>
          <p:cNvGrpSpPr/>
          <p:nvPr/>
        </p:nvGrpSpPr>
        <p:grpSpPr>
          <a:xfrm>
            <a:off x="1650635" y="3132004"/>
            <a:ext cx="6419700" cy="2932647"/>
            <a:chOff x="0" y="66675"/>
            <a:chExt cx="8559600" cy="3910196"/>
          </a:xfrm>
        </p:grpSpPr>
        <p:sp>
          <p:nvSpPr>
            <p:cNvPr id="655" name="Google Shape;655;p13"/>
            <p:cNvSpPr txBox="1"/>
            <p:nvPr/>
          </p:nvSpPr>
          <p:spPr>
            <a:xfrm>
              <a:off x="0" y="66675"/>
              <a:ext cx="8559600" cy="30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COST STRUCTURE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&amp; REVENUE STREAM</a:t>
              </a:r>
              <a:endParaRPr/>
            </a:p>
          </p:txBody>
        </p:sp>
        <p:sp>
          <p:nvSpPr>
            <p:cNvPr id="656" name="Google Shape;656;p13"/>
            <p:cNvSpPr txBox="1"/>
            <p:nvPr/>
          </p:nvSpPr>
          <p:spPr>
            <a:xfrm>
              <a:off x="0" y="3453250"/>
              <a:ext cx="8559560" cy="523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EBD4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14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662" name="Google Shape;662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6" name="Google Shape;666;p14"/>
          <p:cNvGrpSpPr/>
          <p:nvPr/>
        </p:nvGrpSpPr>
        <p:grpSpPr>
          <a:xfrm>
            <a:off x="9689791" y="5062661"/>
            <a:ext cx="7569524" cy="4582638"/>
            <a:chOff x="9689791" y="5062661"/>
            <a:chExt cx="7569524" cy="4582638"/>
          </a:xfrm>
        </p:grpSpPr>
        <p:grpSp>
          <p:nvGrpSpPr>
            <p:cNvPr id="667" name="Google Shape;667;p14"/>
            <p:cNvGrpSpPr/>
            <p:nvPr/>
          </p:nvGrpSpPr>
          <p:grpSpPr>
            <a:xfrm>
              <a:off x="9689791" y="5062661"/>
              <a:ext cx="7569524" cy="4582638"/>
              <a:chOff x="0" y="-194044"/>
              <a:chExt cx="10092698" cy="6110184"/>
            </a:xfrm>
          </p:grpSpPr>
          <p:grpSp>
            <p:nvGrpSpPr>
              <p:cNvPr id="668" name="Google Shape;668;p14"/>
              <p:cNvGrpSpPr/>
              <p:nvPr/>
            </p:nvGrpSpPr>
            <p:grpSpPr>
              <a:xfrm>
                <a:off x="0" y="-194044"/>
                <a:ext cx="10092698" cy="6110184"/>
                <a:chOff x="0" y="-28575"/>
                <a:chExt cx="1486253" cy="899787"/>
              </a:xfrm>
            </p:grpSpPr>
            <p:sp>
              <p:nvSpPr>
                <p:cNvPr id="669" name="Google Shape;669;p14"/>
                <p:cNvSpPr/>
                <p:nvPr/>
              </p:nvSpPr>
              <p:spPr>
                <a:xfrm>
                  <a:off x="0" y="0"/>
                  <a:ext cx="1486253" cy="871212"/>
                </a:xfrm>
                <a:custGeom>
                  <a:rect b="b" l="l" r="r" t="t"/>
                  <a:pathLst>
                    <a:path extrusionOk="0" h="871212" w="1486253">
                      <a:moveTo>
                        <a:pt x="15342" y="0"/>
                      </a:moveTo>
                      <a:lnTo>
                        <a:pt x="1470911" y="0"/>
                      </a:lnTo>
                      <a:cubicBezTo>
                        <a:pt x="1474980" y="0"/>
                        <a:pt x="1478882" y="1616"/>
                        <a:pt x="1481759" y="4493"/>
                      </a:cubicBezTo>
                      <a:cubicBezTo>
                        <a:pt x="1484636" y="7371"/>
                        <a:pt x="1486253" y="11273"/>
                        <a:pt x="1486253" y="15342"/>
                      </a:cubicBezTo>
                      <a:lnTo>
                        <a:pt x="1486253" y="855870"/>
                      </a:lnTo>
                      <a:cubicBezTo>
                        <a:pt x="1486253" y="859939"/>
                        <a:pt x="1484636" y="863841"/>
                        <a:pt x="1481759" y="866718"/>
                      </a:cubicBezTo>
                      <a:cubicBezTo>
                        <a:pt x="1478882" y="869595"/>
                        <a:pt x="1474980" y="871212"/>
                        <a:pt x="1470911" y="871212"/>
                      </a:cubicBezTo>
                      <a:lnTo>
                        <a:pt x="15342" y="871212"/>
                      </a:lnTo>
                      <a:cubicBezTo>
                        <a:pt x="11273" y="871212"/>
                        <a:pt x="7371" y="869595"/>
                        <a:pt x="4493" y="866718"/>
                      </a:cubicBezTo>
                      <a:cubicBezTo>
                        <a:pt x="1616" y="863841"/>
                        <a:pt x="0" y="859939"/>
                        <a:pt x="0" y="855870"/>
                      </a:cubicBezTo>
                      <a:lnTo>
                        <a:pt x="0" y="15342"/>
                      </a:lnTo>
                      <a:cubicBezTo>
                        <a:pt x="0" y="11273"/>
                        <a:pt x="1616" y="7371"/>
                        <a:pt x="4493" y="4493"/>
                      </a:cubicBezTo>
                      <a:cubicBezTo>
                        <a:pt x="7371" y="1616"/>
                        <a:pt x="11273" y="0"/>
                        <a:pt x="15342" y="0"/>
                      </a:cubicBezTo>
                      <a:close/>
                    </a:path>
                  </a:pathLst>
                </a:custGeom>
                <a:solidFill>
                  <a:srgbClr val="FFDAF3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0" name="Google Shape;670;p14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73350" lIns="73350" spcFirstLastPara="1" rIns="73350" wrap="square" tIns="7335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671" name="Google Shape;671;p14"/>
              <p:cNvCxnSpPr/>
              <p:nvPr/>
            </p:nvCxnSpPr>
            <p:spPr>
              <a:xfrm>
                <a:off x="0" y="635000"/>
                <a:ext cx="10092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72" name="Google Shape;672;p14"/>
            <p:cNvGrpSpPr/>
            <p:nvPr/>
          </p:nvGrpSpPr>
          <p:grpSpPr>
            <a:xfrm>
              <a:off x="15928910" y="5352441"/>
              <a:ext cx="968146" cy="213648"/>
              <a:chOff x="7679750" y="769122"/>
              <a:chExt cx="1015148" cy="224020"/>
            </a:xfrm>
          </p:grpSpPr>
          <p:sp>
            <p:nvSpPr>
              <p:cNvPr id="673" name="Google Shape;673;p14"/>
              <p:cNvSpPr/>
              <p:nvPr/>
            </p:nvSpPr>
            <p:spPr>
              <a:xfrm>
                <a:off x="7679750" y="7696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8075550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8472375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6" name="Google Shape;676;p14"/>
          <p:cNvGrpSpPr/>
          <p:nvPr/>
        </p:nvGrpSpPr>
        <p:grpSpPr>
          <a:xfrm>
            <a:off x="9689791" y="641711"/>
            <a:ext cx="7569524" cy="4437104"/>
            <a:chOff x="9689791" y="641711"/>
            <a:chExt cx="7569524" cy="4437104"/>
          </a:xfrm>
        </p:grpSpPr>
        <p:grpSp>
          <p:nvGrpSpPr>
            <p:cNvPr id="677" name="Google Shape;677;p14"/>
            <p:cNvGrpSpPr/>
            <p:nvPr/>
          </p:nvGrpSpPr>
          <p:grpSpPr>
            <a:xfrm>
              <a:off x="9689791" y="641711"/>
              <a:ext cx="7569524" cy="4437104"/>
              <a:chOff x="0" y="0"/>
              <a:chExt cx="10092698" cy="5916139"/>
            </a:xfrm>
          </p:grpSpPr>
          <p:sp>
            <p:nvSpPr>
              <p:cNvPr id="678" name="Google Shape;678;p14"/>
              <p:cNvSpPr/>
              <p:nvPr/>
            </p:nvSpPr>
            <p:spPr>
              <a:xfrm>
                <a:off x="0" y="0"/>
                <a:ext cx="10092698" cy="5916139"/>
              </a:xfrm>
              <a:custGeom>
                <a:rect b="b" l="l" r="r" t="t"/>
                <a:pathLst>
                  <a:path extrusionOk="0" h="871212" w="1486253">
                    <a:moveTo>
                      <a:pt x="15342" y="0"/>
                    </a:moveTo>
                    <a:lnTo>
                      <a:pt x="1470911" y="0"/>
                    </a:lnTo>
                    <a:cubicBezTo>
                      <a:pt x="1474980" y="0"/>
                      <a:pt x="1478882" y="1616"/>
                      <a:pt x="1481759" y="4493"/>
                    </a:cubicBezTo>
                    <a:cubicBezTo>
                      <a:pt x="1484636" y="7371"/>
                      <a:pt x="1486253" y="11273"/>
                      <a:pt x="1486253" y="15342"/>
                    </a:cubicBezTo>
                    <a:lnTo>
                      <a:pt x="1486253" y="855870"/>
                    </a:lnTo>
                    <a:cubicBezTo>
                      <a:pt x="1486253" y="859939"/>
                      <a:pt x="1484636" y="863841"/>
                      <a:pt x="1481759" y="866718"/>
                    </a:cubicBezTo>
                    <a:cubicBezTo>
                      <a:pt x="1478882" y="869595"/>
                      <a:pt x="1474980" y="871212"/>
                      <a:pt x="1470911" y="871212"/>
                    </a:cubicBezTo>
                    <a:lnTo>
                      <a:pt x="15342" y="871212"/>
                    </a:lnTo>
                    <a:cubicBezTo>
                      <a:pt x="11273" y="871212"/>
                      <a:pt x="7371" y="869595"/>
                      <a:pt x="4493" y="866718"/>
                    </a:cubicBezTo>
                    <a:cubicBezTo>
                      <a:pt x="1616" y="863841"/>
                      <a:pt x="0" y="859939"/>
                      <a:pt x="0" y="855870"/>
                    </a:cubicBezTo>
                    <a:lnTo>
                      <a:pt x="0" y="15342"/>
                    </a:lnTo>
                    <a:cubicBezTo>
                      <a:pt x="0" y="11273"/>
                      <a:pt x="1616" y="7371"/>
                      <a:pt x="4493" y="4493"/>
                    </a:cubicBezTo>
                    <a:cubicBezTo>
                      <a:pt x="7371" y="1616"/>
                      <a:pt x="11273" y="0"/>
                      <a:pt x="15342" y="0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679" name="Google Shape;679;p14"/>
              <p:cNvCxnSpPr/>
              <p:nvPr/>
            </p:nvCxnSpPr>
            <p:spPr>
              <a:xfrm>
                <a:off x="0" y="635000"/>
                <a:ext cx="10092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80" name="Google Shape;680;p14"/>
            <p:cNvGrpSpPr/>
            <p:nvPr/>
          </p:nvGrpSpPr>
          <p:grpSpPr>
            <a:xfrm>
              <a:off x="15928910" y="790519"/>
              <a:ext cx="968146" cy="213648"/>
              <a:chOff x="7679750" y="769122"/>
              <a:chExt cx="1015148" cy="224020"/>
            </a:xfrm>
          </p:grpSpPr>
          <p:sp>
            <p:nvSpPr>
              <p:cNvPr id="681" name="Google Shape;681;p14"/>
              <p:cNvSpPr/>
              <p:nvPr/>
            </p:nvSpPr>
            <p:spPr>
              <a:xfrm>
                <a:off x="7679750" y="7696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8075550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8472375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84" name="Google Shape;684;p14"/>
          <p:cNvGrpSpPr/>
          <p:nvPr/>
        </p:nvGrpSpPr>
        <p:grpSpPr>
          <a:xfrm>
            <a:off x="981644" y="481009"/>
            <a:ext cx="8162356" cy="9164279"/>
            <a:chOff x="981644" y="481009"/>
            <a:chExt cx="8162356" cy="9164279"/>
          </a:xfrm>
        </p:grpSpPr>
        <p:grpSp>
          <p:nvGrpSpPr>
            <p:cNvPr id="685" name="Google Shape;685;p14"/>
            <p:cNvGrpSpPr/>
            <p:nvPr/>
          </p:nvGrpSpPr>
          <p:grpSpPr>
            <a:xfrm>
              <a:off x="981644" y="481009"/>
              <a:ext cx="8162356" cy="9164279"/>
              <a:chOff x="0" y="-28575"/>
              <a:chExt cx="1451374" cy="1629529"/>
            </a:xfrm>
          </p:grpSpPr>
          <p:sp>
            <p:nvSpPr>
              <p:cNvPr id="686" name="Google Shape;686;p14"/>
              <p:cNvSpPr/>
              <p:nvPr/>
            </p:nvSpPr>
            <p:spPr>
              <a:xfrm>
                <a:off x="0" y="0"/>
                <a:ext cx="1451374" cy="1600954"/>
              </a:xfrm>
              <a:custGeom>
                <a:rect b="b" l="l" r="r" t="t"/>
                <a:pathLst>
                  <a:path extrusionOk="0" h="1600954" w="1451374">
                    <a:moveTo>
                      <a:pt x="14227" y="0"/>
                    </a:moveTo>
                    <a:lnTo>
                      <a:pt x="1437147" y="0"/>
                    </a:lnTo>
                    <a:cubicBezTo>
                      <a:pt x="1440920" y="0"/>
                      <a:pt x="1444539" y="1499"/>
                      <a:pt x="1447207" y="4167"/>
                    </a:cubicBezTo>
                    <a:cubicBezTo>
                      <a:pt x="1449875" y="6835"/>
                      <a:pt x="1451374" y="10454"/>
                      <a:pt x="1451374" y="14227"/>
                    </a:cubicBezTo>
                    <a:lnTo>
                      <a:pt x="1451374" y="1586727"/>
                    </a:lnTo>
                    <a:cubicBezTo>
                      <a:pt x="1451374" y="1594585"/>
                      <a:pt x="1445004" y="1600954"/>
                      <a:pt x="1437147" y="1600954"/>
                    </a:cubicBezTo>
                    <a:lnTo>
                      <a:pt x="14227" y="1600954"/>
                    </a:lnTo>
                    <a:cubicBezTo>
                      <a:pt x="6370" y="1600954"/>
                      <a:pt x="0" y="1594585"/>
                      <a:pt x="0" y="1586727"/>
                    </a:cubicBezTo>
                    <a:lnTo>
                      <a:pt x="0" y="14227"/>
                    </a:lnTo>
                    <a:cubicBezTo>
                      <a:pt x="0" y="6370"/>
                      <a:pt x="6370" y="0"/>
                      <a:pt x="142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1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88" name="Google Shape;688;p14"/>
            <p:cNvCxnSpPr/>
            <p:nvPr/>
          </p:nvCxnSpPr>
          <p:spPr>
            <a:xfrm>
              <a:off x="1028700" y="1117961"/>
              <a:ext cx="81153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89" name="Google Shape;689;p14"/>
            <p:cNvGrpSpPr/>
            <p:nvPr/>
          </p:nvGrpSpPr>
          <p:grpSpPr>
            <a:xfrm>
              <a:off x="7816135" y="790519"/>
              <a:ext cx="968146" cy="213648"/>
              <a:chOff x="7679750" y="769122"/>
              <a:chExt cx="1015148" cy="224020"/>
            </a:xfrm>
          </p:grpSpPr>
          <p:sp>
            <p:nvSpPr>
              <p:cNvPr id="690" name="Google Shape;690;p14"/>
              <p:cNvSpPr/>
              <p:nvPr/>
            </p:nvSpPr>
            <p:spPr>
              <a:xfrm>
                <a:off x="7679750" y="7696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8075550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8472375" y="769122"/>
                <a:ext cx="222523" cy="22352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93" name="Google Shape;693;p14"/>
          <p:cNvGrpSpPr/>
          <p:nvPr/>
        </p:nvGrpSpPr>
        <p:grpSpPr>
          <a:xfrm>
            <a:off x="9929189" y="2574248"/>
            <a:ext cx="3326655" cy="1890341"/>
            <a:chOff x="0" y="76200"/>
            <a:chExt cx="4435540" cy="2520455"/>
          </a:xfrm>
        </p:grpSpPr>
        <p:sp>
          <p:nvSpPr>
            <p:cNvPr id="694" name="Google Shape;694;p14"/>
            <p:cNvSpPr txBox="1"/>
            <p:nvPr/>
          </p:nvSpPr>
          <p:spPr>
            <a:xfrm>
              <a:off x="0" y="1611455"/>
              <a:ext cx="4435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featured statistic.</a:t>
              </a:r>
              <a:endParaRPr/>
            </a:p>
          </p:txBody>
        </p:sp>
        <p:sp>
          <p:nvSpPr>
            <p:cNvPr id="695" name="Google Shape;695;p14"/>
            <p:cNvSpPr txBox="1"/>
            <p:nvPr/>
          </p:nvSpPr>
          <p:spPr>
            <a:xfrm>
              <a:off x="0" y="76200"/>
              <a:ext cx="4435540" cy="1546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75%</a:t>
              </a:r>
              <a:endParaRPr/>
            </a:p>
          </p:txBody>
        </p:sp>
      </p:grpSp>
      <p:pic>
        <p:nvPicPr>
          <p:cNvPr id="696" name="Google Shape;696;p14"/>
          <p:cNvPicPr preferRelativeResize="0"/>
          <p:nvPr/>
        </p:nvPicPr>
        <p:blipFill rotWithShape="1">
          <a:blip r:embed="rId4">
            <a:alphaModFix/>
          </a:blip>
          <a:srcRect b="0" l="13682" r="13682" t="0"/>
          <a:stretch/>
        </p:blipFill>
        <p:spPr>
          <a:xfrm>
            <a:off x="13424196" y="1521575"/>
            <a:ext cx="3564357" cy="327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4"/>
          <p:cNvPicPr preferRelativeResize="0"/>
          <p:nvPr/>
        </p:nvPicPr>
        <p:blipFill rotWithShape="1">
          <a:blip r:embed="rId5">
            <a:alphaModFix/>
          </a:blip>
          <a:srcRect b="32935" l="0" r="0" t="32935"/>
          <a:stretch/>
        </p:blipFill>
        <p:spPr>
          <a:xfrm>
            <a:off x="1322874" y="1432855"/>
            <a:ext cx="7526951" cy="385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4"/>
          <p:cNvPicPr preferRelativeResize="0"/>
          <p:nvPr/>
        </p:nvPicPr>
        <p:blipFill rotWithShape="1">
          <a:blip r:embed="rId6">
            <a:alphaModFix/>
          </a:blip>
          <a:srcRect b="0" l="2077" r="25286" t="0"/>
          <a:stretch/>
        </p:blipFill>
        <p:spPr>
          <a:xfrm>
            <a:off x="13424196" y="6089479"/>
            <a:ext cx="3564357" cy="3271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Google Shape;699;p14"/>
          <p:cNvGrpSpPr/>
          <p:nvPr/>
        </p:nvGrpSpPr>
        <p:grpSpPr>
          <a:xfrm>
            <a:off x="2765135" y="5750156"/>
            <a:ext cx="3820116" cy="1312561"/>
            <a:chOff x="16351" y="0"/>
            <a:chExt cx="6571228" cy="2257821"/>
          </a:xfrm>
        </p:grpSpPr>
        <p:sp>
          <p:nvSpPr>
            <p:cNvPr id="700" name="Google Shape;700;p14"/>
            <p:cNvSpPr/>
            <p:nvPr/>
          </p:nvSpPr>
          <p:spPr>
            <a:xfrm>
              <a:off x="163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4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8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2683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6982" y="399122"/>
                    <a:pt x="501749" y="493889"/>
                    <a:pt x="618649" y="493889"/>
                  </a:cubicBezTo>
                  <a:cubicBezTo>
                    <a:pt x="735549" y="493889"/>
                    <a:pt x="830316" y="399122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7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299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0482" y="399122"/>
                    <a:pt x="1835249" y="493889"/>
                    <a:pt x="1952149" y="493889"/>
                  </a:cubicBezTo>
                  <a:cubicBezTo>
                    <a:pt x="2069049" y="493889"/>
                    <a:pt x="2163816" y="399122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5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799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moveTo>
                    <a:pt x="3285649" y="0"/>
                  </a:moveTo>
                  <a:cubicBezTo>
                    <a:pt x="3168749" y="0"/>
                    <a:pt x="3073982" y="94766"/>
                    <a:pt x="3073982" y="211667"/>
                  </a:cubicBezTo>
                  <a:lnTo>
                    <a:pt x="3073982" y="282222"/>
                  </a:lnTo>
                  <a:cubicBezTo>
                    <a:pt x="3073982" y="399122"/>
                    <a:pt x="3168749" y="493889"/>
                    <a:pt x="3285649" y="493889"/>
                  </a:cubicBezTo>
                  <a:cubicBezTo>
                    <a:pt x="3402549" y="493889"/>
                    <a:pt x="3497316" y="399122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4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5" y="1411122"/>
                    <a:pt x="2681191" y="1405168"/>
                    <a:pt x="2674655" y="1395265"/>
                  </a:cubicBezTo>
                  <a:cubicBezTo>
                    <a:pt x="2668120" y="1385363"/>
                    <a:pt x="2667000" y="1372839"/>
                    <a:pt x="2671674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5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7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3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299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4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</a:path>
              </a:pathLst>
            </a:custGeom>
            <a:solidFill>
              <a:srgbClr val="FFD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14"/>
          <p:cNvGrpSpPr/>
          <p:nvPr/>
        </p:nvGrpSpPr>
        <p:grpSpPr>
          <a:xfrm>
            <a:off x="10577205" y="1299763"/>
            <a:ext cx="2030624" cy="1095177"/>
            <a:chOff x="0" y="-99899"/>
            <a:chExt cx="2540000" cy="1369899"/>
          </a:xfrm>
        </p:grpSpPr>
        <p:sp>
          <p:nvSpPr>
            <p:cNvPr id="703" name="Google Shape;703;p14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0" y="-99899"/>
              <a:ext cx="2168026" cy="1369899"/>
            </a:xfrm>
            <a:custGeom>
              <a:rect b="b" l="l" r="r" t="t"/>
              <a:pathLst>
                <a:path extrusionOk="0" h="1369899" w="2168026">
                  <a:moveTo>
                    <a:pt x="0" y="1369899"/>
                  </a:moveTo>
                  <a:cubicBezTo>
                    <a:pt x="0" y="856232"/>
                    <a:pt x="309426" y="393144"/>
                    <a:pt x="783992" y="196572"/>
                  </a:cubicBezTo>
                  <a:cubicBezTo>
                    <a:pt x="1258559" y="0"/>
                    <a:pt x="1804808" y="108656"/>
                    <a:pt x="2168026" y="471873"/>
                  </a:cubicBezTo>
                  <a:lnTo>
                    <a:pt x="1808815" y="831084"/>
                  </a:lnTo>
                  <a:cubicBezTo>
                    <a:pt x="1590885" y="613153"/>
                    <a:pt x="1263135" y="547960"/>
                    <a:pt x="978395" y="665903"/>
                  </a:cubicBezTo>
                  <a:cubicBezTo>
                    <a:pt x="693655" y="783846"/>
                    <a:pt x="508000" y="1061699"/>
                    <a:pt x="508000" y="1369899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14"/>
          <p:cNvGrpSpPr/>
          <p:nvPr/>
        </p:nvGrpSpPr>
        <p:grpSpPr>
          <a:xfrm>
            <a:off x="1773986" y="7310419"/>
            <a:ext cx="6577671" cy="1679077"/>
            <a:chOff x="0" y="95250"/>
            <a:chExt cx="8770228" cy="2238770"/>
          </a:xfrm>
        </p:grpSpPr>
        <p:sp>
          <p:nvSpPr>
            <p:cNvPr id="706" name="Google Shape;706;p14"/>
            <p:cNvSpPr txBox="1"/>
            <p:nvPr/>
          </p:nvSpPr>
          <p:spPr>
            <a:xfrm>
              <a:off x="0" y="95250"/>
              <a:ext cx="8770228" cy="1683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8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2 out of 5</a:t>
              </a:r>
              <a:endParaRPr/>
            </a:p>
          </p:txBody>
        </p:sp>
        <p:sp>
          <p:nvSpPr>
            <p:cNvPr id="707" name="Google Shape;707;p14"/>
            <p:cNvSpPr txBox="1"/>
            <p:nvPr/>
          </p:nvSpPr>
          <p:spPr>
            <a:xfrm>
              <a:off x="0" y="1806335"/>
              <a:ext cx="8770228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 featured statistic.</a:t>
              </a:r>
              <a:endParaRPr/>
            </a:p>
          </p:txBody>
        </p:sp>
      </p:grpSp>
      <p:grpSp>
        <p:nvGrpSpPr>
          <p:cNvPr id="708" name="Google Shape;708;p14"/>
          <p:cNvGrpSpPr/>
          <p:nvPr/>
        </p:nvGrpSpPr>
        <p:grpSpPr>
          <a:xfrm>
            <a:off x="9929189" y="6106354"/>
            <a:ext cx="3326625" cy="2835753"/>
            <a:chOff x="0" y="114300"/>
            <a:chExt cx="4435500" cy="3781004"/>
          </a:xfrm>
        </p:grpSpPr>
        <p:sp>
          <p:nvSpPr>
            <p:cNvPr id="709" name="Google Shape;709;p14"/>
            <p:cNvSpPr txBox="1"/>
            <p:nvPr/>
          </p:nvSpPr>
          <p:spPr>
            <a:xfrm>
              <a:off x="0" y="2910104"/>
              <a:ext cx="44355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the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featured statistic.</a:t>
              </a:r>
              <a:endParaRPr/>
            </a:p>
          </p:txBody>
        </p:sp>
        <p:sp>
          <p:nvSpPr>
            <p:cNvPr id="710" name="Google Shape;710;p14"/>
            <p:cNvSpPr txBox="1"/>
            <p:nvPr/>
          </p:nvSpPr>
          <p:spPr>
            <a:xfrm>
              <a:off x="515883" y="1812413"/>
              <a:ext cx="3403773" cy="968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8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million</a:t>
              </a:r>
              <a:endParaRPr/>
            </a:p>
          </p:txBody>
        </p:sp>
        <p:sp>
          <p:nvSpPr>
            <p:cNvPr id="711" name="Google Shape;711;p14"/>
            <p:cNvSpPr txBox="1"/>
            <p:nvPr/>
          </p:nvSpPr>
          <p:spPr>
            <a:xfrm>
              <a:off x="515883" y="114300"/>
              <a:ext cx="3403773" cy="2115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98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12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5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717" name="Google Shape;71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8" name="Google Shape;71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9" name="Google Shape;719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15"/>
          <p:cNvGrpSpPr/>
          <p:nvPr/>
        </p:nvGrpSpPr>
        <p:grpSpPr>
          <a:xfrm>
            <a:off x="982992" y="948218"/>
            <a:ext cx="13264627" cy="8646900"/>
            <a:chOff x="982992" y="948218"/>
            <a:chExt cx="13264627" cy="8646900"/>
          </a:xfrm>
        </p:grpSpPr>
        <p:grpSp>
          <p:nvGrpSpPr>
            <p:cNvPr id="722" name="Google Shape;722;p15"/>
            <p:cNvGrpSpPr/>
            <p:nvPr/>
          </p:nvGrpSpPr>
          <p:grpSpPr>
            <a:xfrm>
              <a:off x="982992" y="948218"/>
              <a:ext cx="13264627" cy="8646900"/>
              <a:chOff x="0" y="0"/>
              <a:chExt cx="17686169" cy="11529200"/>
            </a:xfrm>
          </p:grpSpPr>
          <p:grpSp>
            <p:nvGrpSpPr>
              <p:cNvPr id="723" name="Google Shape;723;p15"/>
              <p:cNvGrpSpPr/>
              <p:nvPr/>
            </p:nvGrpSpPr>
            <p:grpSpPr>
              <a:xfrm>
                <a:off x="454606" y="303737"/>
                <a:ext cx="17231563" cy="11225463"/>
                <a:chOff x="0" y="-28575"/>
                <a:chExt cx="2297999" cy="1497026"/>
              </a:xfrm>
            </p:grpSpPr>
            <p:sp>
              <p:nvSpPr>
                <p:cNvPr id="724" name="Google Shape;724;p15"/>
                <p:cNvSpPr/>
                <p:nvPr/>
              </p:nvSpPr>
              <p:spPr>
                <a:xfrm>
                  <a:off x="0" y="0"/>
                  <a:ext cx="2297999" cy="1468451"/>
                </a:xfrm>
                <a:custGeom>
                  <a:rect b="b" l="l" r="r" t="t"/>
                  <a:pathLst>
                    <a:path extrusionOk="0" h="1468451" w="2297999">
                      <a:moveTo>
                        <a:pt x="8986" y="0"/>
                      </a:moveTo>
                      <a:lnTo>
                        <a:pt x="2289013" y="0"/>
                      </a:lnTo>
                      <a:cubicBezTo>
                        <a:pt x="2293976" y="0"/>
                        <a:pt x="2297999" y="4023"/>
                        <a:pt x="2297999" y="8986"/>
                      </a:cubicBezTo>
                      <a:lnTo>
                        <a:pt x="2297999" y="1459465"/>
                      </a:lnTo>
                      <a:cubicBezTo>
                        <a:pt x="2297999" y="1461848"/>
                        <a:pt x="2297052" y="1464134"/>
                        <a:pt x="2295367" y="1465819"/>
                      </a:cubicBezTo>
                      <a:cubicBezTo>
                        <a:pt x="2293682" y="1467504"/>
                        <a:pt x="2291396" y="1468451"/>
                        <a:pt x="2289013" y="1468451"/>
                      </a:cubicBezTo>
                      <a:lnTo>
                        <a:pt x="8986" y="1468451"/>
                      </a:lnTo>
                      <a:cubicBezTo>
                        <a:pt x="6603" y="1468451"/>
                        <a:pt x="4317" y="1467504"/>
                        <a:pt x="2632" y="1465819"/>
                      </a:cubicBezTo>
                      <a:cubicBezTo>
                        <a:pt x="947" y="1464134"/>
                        <a:pt x="0" y="1461848"/>
                        <a:pt x="0" y="1459465"/>
                      </a:cubicBezTo>
                      <a:lnTo>
                        <a:pt x="0" y="8986"/>
                      </a:lnTo>
                      <a:cubicBezTo>
                        <a:pt x="0" y="6603"/>
                        <a:pt x="947" y="4317"/>
                        <a:pt x="2632" y="2632"/>
                      </a:cubicBezTo>
                      <a:cubicBezTo>
                        <a:pt x="4317" y="947"/>
                        <a:pt x="6603" y="0"/>
                        <a:pt x="8986" y="0"/>
                      </a:cubicBezTo>
                      <a:close/>
                    </a:path>
                  </a:pathLst>
                </a:custGeom>
                <a:solidFill>
                  <a:srgbClr val="AC74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5" name="Google Shape;725;p15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73350" lIns="73350" spcFirstLastPara="1" rIns="73350" wrap="square" tIns="7335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6" name="Google Shape;726;p15"/>
              <p:cNvSpPr/>
              <p:nvPr/>
            </p:nvSpPr>
            <p:spPr>
              <a:xfrm>
                <a:off x="0" y="0"/>
                <a:ext cx="17350931" cy="11149904"/>
              </a:xfrm>
              <a:custGeom>
                <a:rect b="b" l="l" r="r" t="t"/>
                <a:pathLst>
                  <a:path extrusionOk="0" h="1373689" w="2137667">
                    <a:moveTo>
                      <a:pt x="8924" y="0"/>
                    </a:moveTo>
                    <a:lnTo>
                      <a:pt x="2128743" y="0"/>
                    </a:lnTo>
                    <a:cubicBezTo>
                      <a:pt x="2133672" y="0"/>
                      <a:pt x="2137667" y="3995"/>
                      <a:pt x="2137667" y="8924"/>
                    </a:cubicBezTo>
                    <a:lnTo>
                      <a:pt x="2137667" y="1364765"/>
                    </a:lnTo>
                    <a:cubicBezTo>
                      <a:pt x="2137667" y="1369694"/>
                      <a:pt x="2133672" y="1373689"/>
                      <a:pt x="2128743" y="1373689"/>
                    </a:cubicBezTo>
                    <a:lnTo>
                      <a:pt x="8924" y="1373689"/>
                    </a:lnTo>
                    <a:cubicBezTo>
                      <a:pt x="3995" y="1373689"/>
                      <a:pt x="0" y="1369694"/>
                      <a:pt x="0" y="1364765"/>
                    </a:cubicBezTo>
                    <a:lnTo>
                      <a:pt x="0" y="8924"/>
                    </a:lnTo>
                    <a:cubicBezTo>
                      <a:pt x="0" y="3995"/>
                      <a:pt x="3995" y="0"/>
                      <a:pt x="8924" y="0"/>
                    </a:cubicBezTo>
                    <a:close/>
                  </a:path>
                </a:pathLst>
              </a:custGeom>
              <a:solidFill>
                <a:srgbClr val="F4FFB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727" name="Google Shape;727;p15"/>
              <p:cNvCxnSpPr/>
              <p:nvPr/>
            </p:nvCxnSpPr>
            <p:spPr>
              <a:xfrm>
                <a:off x="0" y="1224783"/>
                <a:ext cx="17350931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8" name="Google Shape;728;p15"/>
              <p:cNvCxnSpPr/>
              <p:nvPr/>
            </p:nvCxnSpPr>
            <p:spPr>
              <a:xfrm rot="2700000">
                <a:off x="15810438" y="618466"/>
                <a:ext cx="966744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9" name="Google Shape;729;p15"/>
              <p:cNvCxnSpPr/>
              <p:nvPr/>
            </p:nvCxnSpPr>
            <p:spPr>
              <a:xfrm rot="8100000">
                <a:off x="15810438" y="618466"/>
                <a:ext cx="966744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30" name="Google Shape;730;p15"/>
            <p:cNvGrpSpPr/>
            <p:nvPr/>
          </p:nvGrpSpPr>
          <p:grpSpPr>
            <a:xfrm>
              <a:off x="1026275" y="1902450"/>
              <a:ext cx="12918829" cy="7374466"/>
              <a:chOff x="0" y="0"/>
              <a:chExt cx="17131454" cy="9724998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0" y="0"/>
                <a:ext cx="17131454" cy="9724998"/>
              </a:xfrm>
              <a:custGeom>
                <a:rect b="b" l="l" r="r" t="t"/>
                <a:pathLst>
                  <a:path extrusionOk="0" h="1920987" w="3383991">
                    <a:moveTo>
                      <a:pt x="0" y="0"/>
                    </a:moveTo>
                    <a:lnTo>
                      <a:pt x="3383991" y="0"/>
                    </a:lnTo>
                    <a:lnTo>
                      <a:pt x="3383991" y="1920987"/>
                    </a:lnTo>
                    <a:lnTo>
                      <a:pt x="0" y="19209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732" name="Google Shape;732;p15"/>
              <p:cNvSpPr/>
              <p:nvPr/>
            </p:nvSpPr>
            <p:spPr>
              <a:xfrm>
                <a:off x="661616" y="700745"/>
                <a:ext cx="15826158" cy="8388703"/>
              </a:xfrm>
              <a:custGeom>
                <a:rect b="b" l="l" r="r" t="t"/>
                <a:pathLst>
                  <a:path extrusionOk="0" h="1671889" w="3147918">
                    <a:moveTo>
                      <a:pt x="0" y="0"/>
                    </a:moveTo>
                    <a:lnTo>
                      <a:pt x="3147918" y="0"/>
                    </a:lnTo>
                    <a:lnTo>
                      <a:pt x="3147918" y="1671889"/>
                    </a:lnTo>
                    <a:lnTo>
                      <a:pt x="0" y="167188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sp>
        <p:nvSpPr>
          <p:cNvPr id="733" name="Google Shape;733;p15"/>
          <p:cNvSpPr txBox="1"/>
          <p:nvPr/>
        </p:nvSpPr>
        <p:spPr>
          <a:xfrm>
            <a:off x="2521868" y="1157183"/>
            <a:ext cx="9935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Your Big Topic or Idea</a:t>
            </a:r>
            <a:endParaRPr/>
          </a:p>
        </p:txBody>
      </p:sp>
      <p:pic>
        <p:nvPicPr>
          <p:cNvPr id="734" name="Google Shape;734;p15"/>
          <p:cNvPicPr preferRelativeResize="0"/>
          <p:nvPr/>
        </p:nvPicPr>
        <p:blipFill rotWithShape="1">
          <a:blip r:embed="rId4">
            <a:alphaModFix/>
          </a:blip>
          <a:srcRect b="10619" l="0" r="0" t="10619"/>
          <a:stretch/>
        </p:blipFill>
        <p:spPr>
          <a:xfrm>
            <a:off x="1553600" y="2470350"/>
            <a:ext cx="11871998" cy="628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15"/>
          <p:cNvGrpSpPr/>
          <p:nvPr/>
        </p:nvGrpSpPr>
        <p:grpSpPr>
          <a:xfrm>
            <a:off x="11173962" y="2895131"/>
            <a:ext cx="8501390" cy="7783895"/>
            <a:chOff x="0" y="-231936"/>
            <a:chExt cx="11335187" cy="10378527"/>
          </a:xfrm>
        </p:grpSpPr>
        <p:grpSp>
          <p:nvGrpSpPr>
            <p:cNvPr id="736" name="Google Shape;736;p15"/>
            <p:cNvGrpSpPr/>
            <p:nvPr/>
          </p:nvGrpSpPr>
          <p:grpSpPr>
            <a:xfrm>
              <a:off x="0" y="581484"/>
              <a:ext cx="9777905" cy="6829236"/>
              <a:chOff x="0" y="-28575"/>
              <a:chExt cx="1204656" cy="841375"/>
            </a:xfrm>
          </p:grpSpPr>
          <p:sp>
            <p:nvSpPr>
              <p:cNvPr id="737" name="Google Shape;737;p15"/>
              <p:cNvSpPr/>
              <p:nvPr/>
            </p:nvSpPr>
            <p:spPr>
              <a:xfrm>
                <a:off x="0" y="0"/>
                <a:ext cx="1204656" cy="690368"/>
              </a:xfrm>
              <a:custGeom>
                <a:rect b="b" l="l" r="r" t="t"/>
                <a:pathLst>
                  <a:path extrusionOk="0" h="690368" w="1204656">
                    <a:moveTo>
                      <a:pt x="15836" y="0"/>
                    </a:moveTo>
                    <a:lnTo>
                      <a:pt x="1188821" y="0"/>
                    </a:lnTo>
                    <a:cubicBezTo>
                      <a:pt x="1197566" y="0"/>
                      <a:pt x="1204656" y="7090"/>
                      <a:pt x="1204656" y="15836"/>
                    </a:cubicBezTo>
                    <a:lnTo>
                      <a:pt x="1204656" y="674532"/>
                    </a:lnTo>
                    <a:cubicBezTo>
                      <a:pt x="1204656" y="683278"/>
                      <a:pt x="1197566" y="690368"/>
                      <a:pt x="1188821" y="690368"/>
                    </a:cubicBezTo>
                    <a:lnTo>
                      <a:pt x="15836" y="690368"/>
                    </a:lnTo>
                    <a:cubicBezTo>
                      <a:pt x="7090" y="690368"/>
                      <a:pt x="0" y="683278"/>
                      <a:pt x="0" y="674532"/>
                    </a:cubicBezTo>
                    <a:lnTo>
                      <a:pt x="0" y="15836"/>
                    </a:lnTo>
                    <a:cubicBezTo>
                      <a:pt x="0" y="7090"/>
                      <a:pt x="7090" y="0"/>
                      <a:pt x="15836" y="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9" name="Google Shape;739;p15"/>
            <p:cNvGrpSpPr/>
            <p:nvPr/>
          </p:nvGrpSpPr>
          <p:grpSpPr>
            <a:xfrm>
              <a:off x="0" y="-231936"/>
              <a:ext cx="9777905" cy="6829241"/>
              <a:chOff x="0" y="-28575"/>
              <a:chExt cx="1204656" cy="841375"/>
            </a:xfrm>
          </p:grpSpPr>
          <p:sp>
            <p:nvSpPr>
              <p:cNvPr id="740" name="Google Shape;740;p15"/>
              <p:cNvSpPr/>
              <p:nvPr/>
            </p:nvSpPr>
            <p:spPr>
              <a:xfrm>
                <a:off x="0" y="0"/>
                <a:ext cx="1204656" cy="749515"/>
              </a:xfrm>
              <a:custGeom>
                <a:rect b="b" l="l" r="r" t="t"/>
                <a:pathLst>
                  <a:path extrusionOk="0" h="749515" w="1204656">
                    <a:moveTo>
                      <a:pt x="15836" y="0"/>
                    </a:moveTo>
                    <a:lnTo>
                      <a:pt x="1188821" y="0"/>
                    </a:lnTo>
                    <a:cubicBezTo>
                      <a:pt x="1197566" y="0"/>
                      <a:pt x="1204656" y="7090"/>
                      <a:pt x="1204656" y="15836"/>
                    </a:cubicBezTo>
                    <a:lnTo>
                      <a:pt x="1204656" y="733680"/>
                    </a:lnTo>
                    <a:cubicBezTo>
                      <a:pt x="1204656" y="742425"/>
                      <a:pt x="1197566" y="749515"/>
                      <a:pt x="1188821" y="749515"/>
                    </a:cubicBezTo>
                    <a:lnTo>
                      <a:pt x="15836" y="749515"/>
                    </a:lnTo>
                    <a:cubicBezTo>
                      <a:pt x="7090" y="749515"/>
                      <a:pt x="0" y="742425"/>
                      <a:pt x="0" y="733680"/>
                    </a:cubicBezTo>
                    <a:lnTo>
                      <a:pt x="0" y="15836"/>
                    </a:lnTo>
                    <a:cubicBezTo>
                      <a:pt x="0" y="7090"/>
                      <a:pt x="7090" y="0"/>
                      <a:pt x="15836" y="0"/>
                    </a:cubicBezTo>
                    <a:close/>
                  </a:path>
                </a:pathLst>
              </a:custGeom>
              <a:solidFill>
                <a:srgbClr val="FEEBD4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2" name="Google Shape;742;p15"/>
            <p:cNvSpPr/>
            <p:nvPr/>
          </p:nvSpPr>
          <p:spPr>
            <a:xfrm>
              <a:off x="50517" y="1205523"/>
              <a:ext cx="9705522" cy="4829781"/>
            </a:xfrm>
            <a:custGeom>
              <a:rect b="b" l="l" r="r" t="t"/>
              <a:pathLst>
                <a:path extrusionOk="0" h="933291" w="1853083">
                  <a:moveTo>
                    <a:pt x="0" y="0"/>
                  </a:moveTo>
                  <a:lnTo>
                    <a:pt x="1853083" y="0"/>
                  </a:lnTo>
                  <a:lnTo>
                    <a:pt x="1853083" y="933291"/>
                  </a:lnTo>
                  <a:lnTo>
                    <a:pt x="0" y="933291"/>
                  </a:lnTo>
                  <a:close/>
                </a:path>
              </a:pathLst>
            </a:custGeom>
            <a:solidFill>
              <a:srgbClr val="DDFAE2"/>
            </a:solidFill>
            <a:ln>
              <a:noFill/>
            </a:ln>
          </p:spPr>
        </p:sp>
        <p:grpSp>
          <p:nvGrpSpPr>
            <p:cNvPr id="743" name="Google Shape;743;p15"/>
            <p:cNvGrpSpPr/>
            <p:nvPr/>
          </p:nvGrpSpPr>
          <p:grpSpPr>
            <a:xfrm>
              <a:off x="480086" y="3317346"/>
              <a:ext cx="9321787" cy="6829244"/>
              <a:chOff x="0" y="-28575"/>
              <a:chExt cx="1148462" cy="841375"/>
            </a:xfrm>
          </p:grpSpPr>
          <p:sp>
            <p:nvSpPr>
              <p:cNvPr id="744" name="Google Shape;744;p15"/>
              <p:cNvSpPr/>
              <p:nvPr/>
            </p:nvSpPr>
            <p:spPr>
              <a:xfrm>
                <a:off x="0" y="0"/>
                <a:ext cx="1148462" cy="74268"/>
              </a:xfrm>
              <a:custGeom>
                <a:rect b="b" l="l" r="r" t="t"/>
                <a:pathLst>
                  <a:path extrusionOk="0" h="74268" w="1148462">
                    <a:moveTo>
                      <a:pt x="0" y="0"/>
                    </a:moveTo>
                    <a:lnTo>
                      <a:pt x="1148462" y="0"/>
                    </a:lnTo>
                    <a:lnTo>
                      <a:pt x="1148462" y="74268"/>
                    </a:lnTo>
                    <a:lnTo>
                      <a:pt x="0" y="74268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45" name="Google Shape;745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746" name="Google Shape;746;p15"/>
            <p:cNvCxnSpPr/>
            <p:nvPr/>
          </p:nvCxnSpPr>
          <p:spPr>
            <a:xfrm>
              <a:off x="0" y="1156320"/>
              <a:ext cx="98076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47" name="Google Shape;747;p15"/>
            <p:cNvSpPr/>
            <p:nvPr/>
          </p:nvSpPr>
          <p:spPr>
            <a:xfrm>
              <a:off x="504789" y="463535"/>
              <a:ext cx="360082" cy="361696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1141433" y="463535"/>
              <a:ext cx="360082" cy="361696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1778077" y="463535"/>
              <a:ext cx="360082" cy="361696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0" name="Google Shape;750;p15"/>
            <p:cNvGrpSpPr/>
            <p:nvPr/>
          </p:nvGrpSpPr>
          <p:grpSpPr>
            <a:xfrm>
              <a:off x="674335" y="3558754"/>
              <a:ext cx="4114739" cy="4259425"/>
              <a:chOff x="0" y="-28575"/>
              <a:chExt cx="812800" cy="841375"/>
            </a:xfrm>
          </p:grpSpPr>
          <p:sp>
            <p:nvSpPr>
              <p:cNvPr id="751" name="Google Shape;751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52" name="Google Shape;752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5"/>
            <p:cNvGrpSpPr/>
            <p:nvPr/>
          </p:nvGrpSpPr>
          <p:grpSpPr>
            <a:xfrm>
              <a:off x="2931615" y="3558754"/>
              <a:ext cx="4114739" cy="4259425"/>
              <a:chOff x="0" y="-28575"/>
              <a:chExt cx="812800" cy="841375"/>
            </a:xfrm>
          </p:grpSpPr>
          <p:sp>
            <p:nvSpPr>
              <p:cNvPr id="754" name="Google Shape;754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55" name="Google Shape;755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15"/>
            <p:cNvGrpSpPr/>
            <p:nvPr/>
          </p:nvGrpSpPr>
          <p:grpSpPr>
            <a:xfrm>
              <a:off x="900063" y="3558754"/>
              <a:ext cx="4114739" cy="4259425"/>
              <a:chOff x="0" y="-28575"/>
              <a:chExt cx="812800" cy="841375"/>
            </a:xfrm>
          </p:grpSpPr>
          <p:sp>
            <p:nvSpPr>
              <p:cNvPr id="757" name="Google Shape;757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58" name="Google Shape;758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15"/>
            <p:cNvGrpSpPr/>
            <p:nvPr/>
          </p:nvGrpSpPr>
          <p:grpSpPr>
            <a:xfrm>
              <a:off x="3157343" y="3558754"/>
              <a:ext cx="4114739" cy="4259425"/>
              <a:chOff x="0" y="-28575"/>
              <a:chExt cx="812800" cy="841375"/>
            </a:xfrm>
          </p:grpSpPr>
          <p:sp>
            <p:nvSpPr>
              <p:cNvPr id="760" name="Google Shape;760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61" name="Google Shape;761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15"/>
            <p:cNvGrpSpPr/>
            <p:nvPr/>
          </p:nvGrpSpPr>
          <p:grpSpPr>
            <a:xfrm>
              <a:off x="1125791" y="3558754"/>
              <a:ext cx="4114739" cy="4259425"/>
              <a:chOff x="0" y="-28575"/>
              <a:chExt cx="812800" cy="841375"/>
            </a:xfrm>
          </p:grpSpPr>
          <p:sp>
            <p:nvSpPr>
              <p:cNvPr id="763" name="Google Shape;763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64" name="Google Shape;764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5"/>
            <p:cNvGrpSpPr/>
            <p:nvPr/>
          </p:nvGrpSpPr>
          <p:grpSpPr>
            <a:xfrm>
              <a:off x="3383071" y="3558754"/>
              <a:ext cx="4114739" cy="4259425"/>
              <a:chOff x="0" y="-28575"/>
              <a:chExt cx="812800" cy="841375"/>
            </a:xfrm>
          </p:grpSpPr>
          <p:sp>
            <p:nvSpPr>
              <p:cNvPr id="766" name="Google Shape;766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67" name="Google Shape;767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5"/>
            <p:cNvGrpSpPr/>
            <p:nvPr/>
          </p:nvGrpSpPr>
          <p:grpSpPr>
            <a:xfrm>
              <a:off x="1351519" y="3558754"/>
              <a:ext cx="4114739" cy="4259425"/>
              <a:chOff x="0" y="-28575"/>
              <a:chExt cx="812800" cy="841375"/>
            </a:xfrm>
          </p:grpSpPr>
          <p:sp>
            <p:nvSpPr>
              <p:cNvPr id="769" name="Google Shape;769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70" name="Google Shape;770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5"/>
            <p:cNvGrpSpPr/>
            <p:nvPr/>
          </p:nvGrpSpPr>
          <p:grpSpPr>
            <a:xfrm>
              <a:off x="3608799" y="3558754"/>
              <a:ext cx="4114739" cy="4259425"/>
              <a:chOff x="0" y="-28575"/>
              <a:chExt cx="812800" cy="841375"/>
            </a:xfrm>
          </p:grpSpPr>
          <p:sp>
            <p:nvSpPr>
              <p:cNvPr id="772" name="Google Shape;772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73" name="Google Shape;773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15"/>
            <p:cNvGrpSpPr/>
            <p:nvPr/>
          </p:nvGrpSpPr>
          <p:grpSpPr>
            <a:xfrm>
              <a:off x="1577247" y="3558754"/>
              <a:ext cx="4114739" cy="4259425"/>
              <a:chOff x="0" y="-28575"/>
              <a:chExt cx="812800" cy="841375"/>
            </a:xfrm>
          </p:grpSpPr>
          <p:sp>
            <p:nvSpPr>
              <p:cNvPr id="775" name="Google Shape;775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76" name="Google Shape;776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7" name="Google Shape;777;p15"/>
            <p:cNvGrpSpPr/>
            <p:nvPr/>
          </p:nvGrpSpPr>
          <p:grpSpPr>
            <a:xfrm>
              <a:off x="3834527" y="3558754"/>
              <a:ext cx="4114739" cy="4259425"/>
              <a:chOff x="0" y="-28575"/>
              <a:chExt cx="812800" cy="841375"/>
            </a:xfrm>
          </p:grpSpPr>
          <p:sp>
            <p:nvSpPr>
              <p:cNvPr id="778" name="Google Shape;778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79" name="Google Shape;779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0" name="Google Shape;780;p15"/>
            <p:cNvGrpSpPr/>
            <p:nvPr/>
          </p:nvGrpSpPr>
          <p:grpSpPr>
            <a:xfrm>
              <a:off x="1802975" y="3558754"/>
              <a:ext cx="4114739" cy="4259425"/>
              <a:chOff x="0" y="-28575"/>
              <a:chExt cx="812800" cy="841375"/>
            </a:xfrm>
          </p:grpSpPr>
          <p:sp>
            <p:nvSpPr>
              <p:cNvPr id="781" name="Google Shape;781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82" name="Google Shape;782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5"/>
            <p:cNvGrpSpPr/>
            <p:nvPr/>
          </p:nvGrpSpPr>
          <p:grpSpPr>
            <a:xfrm>
              <a:off x="2028703" y="3558754"/>
              <a:ext cx="4114739" cy="4259425"/>
              <a:chOff x="0" y="-28575"/>
              <a:chExt cx="812800" cy="841375"/>
            </a:xfrm>
          </p:grpSpPr>
          <p:sp>
            <p:nvSpPr>
              <p:cNvPr id="784" name="Google Shape;784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85" name="Google Shape;785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5"/>
            <p:cNvGrpSpPr/>
            <p:nvPr/>
          </p:nvGrpSpPr>
          <p:grpSpPr>
            <a:xfrm>
              <a:off x="2254431" y="3558754"/>
              <a:ext cx="4114739" cy="4259425"/>
              <a:chOff x="0" y="-28575"/>
              <a:chExt cx="812800" cy="841375"/>
            </a:xfrm>
          </p:grpSpPr>
          <p:sp>
            <p:nvSpPr>
              <p:cNvPr id="787" name="Google Shape;787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88" name="Google Shape;788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5"/>
            <p:cNvGrpSpPr/>
            <p:nvPr/>
          </p:nvGrpSpPr>
          <p:grpSpPr>
            <a:xfrm>
              <a:off x="2480159" y="3558754"/>
              <a:ext cx="4114739" cy="4259425"/>
              <a:chOff x="0" y="-28575"/>
              <a:chExt cx="812800" cy="841375"/>
            </a:xfrm>
          </p:grpSpPr>
          <p:sp>
            <p:nvSpPr>
              <p:cNvPr id="790" name="Google Shape;790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91" name="Google Shape;791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5"/>
            <p:cNvGrpSpPr/>
            <p:nvPr/>
          </p:nvGrpSpPr>
          <p:grpSpPr>
            <a:xfrm>
              <a:off x="2705887" y="3558754"/>
              <a:ext cx="4114739" cy="4259425"/>
              <a:chOff x="0" y="-28575"/>
              <a:chExt cx="812800" cy="841375"/>
            </a:xfrm>
          </p:grpSpPr>
          <p:sp>
            <p:nvSpPr>
              <p:cNvPr id="793" name="Google Shape;793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94" name="Google Shape;794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15"/>
            <p:cNvGrpSpPr/>
            <p:nvPr/>
          </p:nvGrpSpPr>
          <p:grpSpPr>
            <a:xfrm>
              <a:off x="4060256" y="3558754"/>
              <a:ext cx="4114739" cy="4259425"/>
              <a:chOff x="0" y="-28575"/>
              <a:chExt cx="812800" cy="841375"/>
            </a:xfrm>
          </p:grpSpPr>
          <p:sp>
            <p:nvSpPr>
              <p:cNvPr id="796" name="Google Shape;796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797" name="Google Shape;797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5"/>
            <p:cNvGrpSpPr/>
            <p:nvPr/>
          </p:nvGrpSpPr>
          <p:grpSpPr>
            <a:xfrm>
              <a:off x="6317536" y="3558754"/>
              <a:ext cx="4114739" cy="4259425"/>
              <a:chOff x="0" y="-28575"/>
              <a:chExt cx="812800" cy="841375"/>
            </a:xfrm>
          </p:grpSpPr>
          <p:sp>
            <p:nvSpPr>
              <p:cNvPr id="799" name="Google Shape;799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00" name="Google Shape;800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15"/>
            <p:cNvGrpSpPr/>
            <p:nvPr/>
          </p:nvGrpSpPr>
          <p:grpSpPr>
            <a:xfrm>
              <a:off x="4285984" y="3558754"/>
              <a:ext cx="4114739" cy="4259425"/>
              <a:chOff x="0" y="-28575"/>
              <a:chExt cx="812800" cy="841375"/>
            </a:xfrm>
          </p:grpSpPr>
          <p:sp>
            <p:nvSpPr>
              <p:cNvPr id="802" name="Google Shape;802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03" name="Google Shape;803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15"/>
            <p:cNvGrpSpPr/>
            <p:nvPr/>
          </p:nvGrpSpPr>
          <p:grpSpPr>
            <a:xfrm>
              <a:off x="6543264" y="3558754"/>
              <a:ext cx="4114739" cy="4259425"/>
              <a:chOff x="0" y="-28575"/>
              <a:chExt cx="812800" cy="841375"/>
            </a:xfrm>
          </p:grpSpPr>
          <p:sp>
            <p:nvSpPr>
              <p:cNvPr id="805" name="Google Shape;805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06" name="Google Shape;806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15"/>
            <p:cNvGrpSpPr/>
            <p:nvPr/>
          </p:nvGrpSpPr>
          <p:grpSpPr>
            <a:xfrm>
              <a:off x="4511712" y="3558754"/>
              <a:ext cx="4114739" cy="4259425"/>
              <a:chOff x="0" y="-28575"/>
              <a:chExt cx="812800" cy="841375"/>
            </a:xfrm>
          </p:grpSpPr>
          <p:sp>
            <p:nvSpPr>
              <p:cNvPr id="808" name="Google Shape;808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09" name="Google Shape;809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6768992" y="3558754"/>
              <a:ext cx="4114739" cy="4259425"/>
              <a:chOff x="0" y="-28575"/>
              <a:chExt cx="812800" cy="841375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12" name="Google Shape;812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15"/>
            <p:cNvGrpSpPr/>
            <p:nvPr/>
          </p:nvGrpSpPr>
          <p:grpSpPr>
            <a:xfrm>
              <a:off x="4737440" y="3558754"/>
              <a:ext cx="4114739" cy="4259425"/>
              <a:chOff x="0" y="-28575"/>
              <a:chExt cx="812800" cy="841375"/>
            </a:xfrm>
          </p:grpSpPr>
          <p:sp>
            <p:nvSpPr>
              <p:cNvPr id="814" name="Google Shape;814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15" name="Google Shape;815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6" name="Google Shape;816;p15"/>
            <p:cNvGrpSpPr/>
            <p:nvPr/>
          </p:nvGrpSpPr>
          <p:grpSpPr>
            <a:xfrm>
              <a:off x="6994720" y="3558754"/>
              <a:ext cx="4114739" cy="4259425"/>
              <a:chOff x="0" y="-28575"/>
              <a:chExt cx="812800" cy="841375"/>
            </a:xfrm>
          </p:grpSpPr>
          <p:sp>
            <p:nvSpPr>
              <p:cNvPr id="817" name="Google Shape;817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18" name="Google Shape;818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15"/>
            <p:cNvGrpSpPr/>
            <p:nvPr/>
          </p:nvGrpSpPr>
          <p:grpSpPr>
            <a:xfrm>
              <a:off x="4963168" y="3558754"/>
              <a:ext cx="4114739" cy="4259425"/>
              <a:chOff x="0" y="-28575"/>
              <a:chExt cx="812800" cy="841375"/>
            </a:xfrm>
          </p:grpSpPr>
          <p:sp>
            <p:nvSpPr>
              <p:cNvPr id="820" name="Google Shape;820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21" name="Google Shape;821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7220448" y="3558754"/>
              <a:ext cx="4114739" cy="4259425"/>
              <a:chOff x="0" y="-28575"/>
              <a:chExt cx="812800" cy="841375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24" name="Google Shape;824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5188896" y="3558754"/>
              <a:ext cx="4114739" cy="4259425"/>
              <a:chOff x="0" y="-28575"/>
              <a:chExt cx="812800" cy="841375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27" name="Google Shape;827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15"/>
            <p:cNvGrpSpPr/>
            <p:nvPr/>
          </p:nvGrpSpPr>
          <p:grpSpPr>
            <a:xfrm>
              <a:off x="5414624" y="3558754"/>
              <a:ext cx="4114739" cy="4259425"/>
              <a:chOff x="0" y="-28575"/>
              <a:chExt cx="812800" cy="841375"/>
            </a:xfrm>
          </p:grpSpPr>
          <p:sp>
            <p:nvSpPr>
              <p:cNvPr id="829" name="Google Shape;829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30" name="Google Shape;830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5"/>
            <p:cNvGrpSpPr/>
            <p:nvPr/>
          </p:nvGrpSpPr>
          <p:grpSpPr>
            <a:xfrm>
              <a:off x="5640352" y="3558754"/>
              <a:ext cx="4114739" cy="4259425"/>
              <a:chOff x="0" y="-28575"/>
              <a:chExt cx="812800" cy="841375"/>
            </a:xfrm>
          </p:grpSpPr>
          <p:sp>
            <p:nvSpPr>
              <p:cNvPr id="832" name="Google Shape;832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33" name="Google Shape;833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5"/>
            <p:cNvGrpSpPr/>
            <p:nvPr/>
          </p:nvGrpSpPr>
          <p:grpSpPr>
            <a:xfrm>
              <a:off x="5866080" y="3558754"/>
              <a:ext cx="4114739" cy="4259425"/>
              <a:chOff x="0" y="-28575"/>
              <a:chExt cx="812800" cy="841375"/>
            </a:xfrm>
          </p:grpSpPr>
          <p:sp>
            <p:nvSpPr>
              <p:cNvPr id="835" name="Google Shape;835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36" name="Google Shape;836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5"/>
            <p:cNvGrpSpPr/>
            <p:nvPr/>
          </p:nvGrpSpPr>
          <p:grpSpPr>
            <a:xfrm>
              <a:off x="6091808" y="3558754"/>
              <a:ext cx="4114739" cy="4259425"/>
              <a:chOff x="0" y="-28575"/>
              <a:chExt cx="812800" cy="841375"/>
            </a:xfrm>
          </p:grpSpPr>
          <p:sp>
            <p:nvSpPr>
              <p:cNvPr id="838" name="Google Shape;838;p15"/>
              <p:cNvSpPr/>
              <p:nvPr/>
            </p:nvSpPr>
            <p:spPr>
              <a:xfrm>
                <a:off x="0" y="0"/>
                <a:ext cx="27489" cy="58184"/>
              </a:xfrm>
              <a:custGeom>
                <a:rect b="b" l="l" r="r" t="t"/>
                <a:pathLst>
                  <a:path extrusionOk="0" h="58184" w="27489">
                    <a:moveTo>
                      <a:pt x="0" y="0"/>
                    </a:moveTo>
                    <a:lnTo>
                      <a:pt x="27489" y="0"/>
                    </a:lnTo>
                    <a:lnTo>
                      <a:pt x="27489" y="58184"/>
                    </a:lnTo>
                    <a:lnTo>
                      <a:pt x="0" y="58184"/>
                    </a:ln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</p:sp>
          <p:sp>
            <p:nvSpPr>
              <p:cNvPr id="839" name="Google Shape;839;p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0" name="Google Shape;840;p15"/>
          <p:cNvSpPr txBox="1"/>
          <p:nvPr/>
        </p:nvSpPr>
        <p:spPr>
          <a:xfrm>
            <a:off x="11679713" y="5080175"/>
            <a:ext cx="6071671" cy="407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6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846" name="Google Shape;84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7" name="Google Shape;84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8" name="Google Shape;84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9" name="Google Shape;84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0" name="Google Shape;850;p16"/>
          <p:cNvGrpSpPr/>
          <p:nvPr/>
        </p:nvGrpSpPr>
        <p:grpSpPr>
          <a:xfrm>
            <a:off x="1028700" y="1823556"/>
            <a:ext cx="7333464" cy="6117624"/>
            <a:chOff x="1028700" y="1823556"/>
            <a:chExt cx="7333464" cy="6117624"/>
          </a:xfrm>
        </p:grpSpPr>
        <p:grpSp>
          <p:nvGrpSpPr>
            <p:cNvPr id="851" name="Google Shape;851;p16"/>
            <p:cNvGrpSpPr/>
            <p:nvPr/>
          </p:nvGrpSpPr>
          <p:grpSpPr>
            <a:xfrm>
              <a:off x="1028700" y="1823556"/>
              <a:ext cx="7333464" cy="6117624"/>
              <a:chOff x="1028700" y="1823556"/>
              <a:chExt cx="7333464" cy="6117624"/>
            </a:xfrm>
          </p:grpSpPr>
          <p:sp>
            <p:nvSpPr>
              <p:cNvPr id="852" name="Google Shape;852;p16"/>
              <p:cNvSpPr/>
              <p:nvPr/>
            </p:nvSpPr>
            <p:spPr>
              <a:xfrm>
                <a:off x="1028700" y="1823556"/>
                <a:ext cx="7333464" cy="6117624"/>
              </a:xfrm>
              <a:custGeom>
                <a:rect b="b" l="l" r="r" t="t"/>
                <a:pathLst>
                  <a:path extrusionOk="0" h="1004932" w="1204656">
                    <a:moveTo>
                      <a:pt x="15836" y="0"/>
                    </a:moveTo>
                    <a:lnTo>
                      <a:pt x="1188821" y="0"/>
                    </a:lnTo>
                    <a:cubicBezTo>
                      <a:pt x="1197566" y="0"/>
                      <a:pt x="1204656" y="7090"/>
                      <a:pt x="1204656" y="15836"/>
                    </a:cubicBezTo>
                    <a:lnTo>
                      <a:pt x="1204656" y="989097"/>
                    </a:lnTo>
                    <a:cubicBezTo>
                      <a:pt x="1204656" y="997842"/>
                      <a:pt x="1197566" y="1004932"/>
                      <a:pt x="1188821" y="1004932"/>
                    </a:cubicBezTo>
                    <a:lnTo>
                      <a:pt x="15836" y="1004932"/>
                    </a:lnTo>
                    <a:cubicBezTo>
                      <a:pt x="7090" y="1004932"/>
                      <a:pt x="0" y="997842"/>
                      <a:pt x="0" y="989097"/>
                    </a:cubicBezTo>
                    <a:lnTo>
                      <a:pt x="0" y="15836"/>
                    </a:lnTo>
                    <a:cubicBezTo>
                      <a:pt x="0" y="7090"/>
                      <a:pt x="7090" y="0"/>
                      <a:pt x="15836" y="0"/>
                    </a:cubicBez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53" name="Google Shape;853;p16"/>
              <p:cNvGrpSpPr/>
              <p:nvPr/>
            </p:nvGrpSpPr>
            <p:grpSpPr>
              <a:xfrm>
                <a:off x="1068850" y="2499399"/>
                <a:ext cx="7257363" cy="5397206"/>
                <a:chOff x="0" y="-28575"/>
                <a:chExt cx="1890529" cy="1421477"/>
              </a:xfrm>
            </p:grpSpPr>
            <p:sp>
              <p:nvSpPr>
                <p:cNvPr id="854" name="Google Shape;854;p16"/>
                <p:cNvSpPr/>
                <p:nvPr/>
              </p:nvSpPr>
              <p:spPr>
                <a:xfrm>
                  <a:off x="0" y="-9520"/>
                  <a:ext cx="1890529" cy="1402422"/>
                </a:xfrm>
                <a:custGeom>
                  <a:rect b="b" l="l" r="r" t="t"/>
                  <a:pathLst>
                    <a:path extrusionOk="0" h="1385108" w="1890529">
                      <a:moveTo>
                        <a:pt x="0" y="0"/>
                      </a:moveTo>
                      <a:lnTo>
                        <a:pt x="1890529" y="0"/>
                      </a:lnTo>
                      <a:lnTo>
                        <a:pt x="1890529" y="1385108"/>
                      </a:lnTo>
                      <a:lnTo>
                        <a:pt x="0" y="1385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</p:sp>
            <p:sp>
              <p:nvSpPr>
                <p:cNvPr id="855" name="Google Shape;855;p16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856" name="Google Shape;856;p16"/>
              <p:cNvCxnSpPr/>
              <p:nvPr/>
            </p:nvCxnSpPr>
            <p:spPr>
              <a:xfrm>
                <a:off x="1028700" y="2531696"/>
                <a:ext cx="7333425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16"/>
              <p:cNvCxnSpPr/>
              <p:nvPr/>
            </p:nvCxnSpPr>
            <p:spPr>
              <a:xfrm>
                <a:off x="6521280" y="2201978"/>
                <a:ext cx="3963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58" name="Google Shape;858;p16"/>
              <p:cNvGrpSpPr/>
              <p:nvPr/>
            </p:nvGrpSpPr>
            <p:grpSpPr>
              <a:xfrm>
                <a:off x="7646650" y="2061818"/>
                <a:ext cx="280321" cy="280200"/>
                <a:chOff x="7614199" y="2061818"/>
                <a:chExt cx="280321" cy="280200"/>
              </a:xfrm>
            </p:grpSpPr>
            <p:cxnSp>
              <p:nvCxnSpPr>
                <p:cNvPr id="859" name="Google Shape;859;p16"/>
                <p:cNvCxnSpPr/>
                <p:nvPr/>
              </p:nvCxnSpPr>
              <p:spPr>
                <a:xfrm rot="2700000">
                  <a:off x="7556168" y="2201918"/>
                  <a:ext cx="39626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60" name="Google Shape;860;p16"/>
                <p:cNvCxnSpPr/>
                <p:nvPr/>
              </p:nvCxnSpPr>
              <p:spPr>
                <a:xfrm rot="8100000">
                  <a:off x="7556288" y="2201918"/>
                  <a:ext cx="39626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61" name="Google Shape;861;p16"/>
              <p:cNvGrpSpPr/>
              <p:nvPr/>
            </p:nvGrpSpPr>
            <p:grpSpPr>
              <a:xfrm>
                <a:off x="7118302" y="2040251"/>
                <a:ext cx="280335" cy="290233"/>
                <a:chOff x="0" y="-28575"/>
                <a:chExt cx="812800" cy="841500"/>
              </a:xfrm>
            </p:grpSpPr>
            <p:sp>
              <p:nvSpPr>
                <p:cNvPr id="862" name="Google Shape;862;p1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rect b="b" l="l" r="r" t="t"/>
                  <a:pathLst>
                    <a:path extrusionOk="0" h="812800" w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863" name="Google Shape;863;p16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l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64" name="Google Shape;864;p16"/>
            <p:cNvSpPr/>
            <p:nvPr/>
          </p:nvSpPr>
          <p:spPr>
            <a:xfrm>
              <a:off x="1400175" y="2886075"/>
              <a:ext cx="6589394" cy="3647324"/>
            </a:xfrm>
            <a:custGeom>
              <a:rect b="b" l="l" r="r" t="t"/>
              <a:pathLst>
                <a:path extrusionOk="0" h="981783" w="1761870">
                  <a:moveTo>
                    <a:pt x="0" y="0"/>
                  </a:moveTo>
                  <a:lnTo>
                    <a:pt x="1761870" y="0"/>
                  </a:lnTo>
                  <a:lnTo>
                    <a:pt x="1761870" y="981783"/>
                  </a:lnTo>
                  <a:lnTo>
                    <a:pt x="0" y="981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865" name="Google Shape;865;p16"/>
          <p:cNvGrpSpPr/>
          <p:nvPr/>
        </p:nvGrpSpPr>
        <p:grpSpPr>
          <a:xfrm>
            <a:off x="9093761" y="2178415"/>
            <a:ext cx="7333429" cy="7702544"/>
            <a:chOff x="0" y="-231936"/>
            <a:chExt cx="9777905" cy="10270059"/>
          </a:xfrm>
        </p:grpSpPr>
        <p:grpSp>
          <p:nvGrpSpPr>
            <p:cNvPr id="866" name="Google Shape;866;p16"/>
            <p:cNvGrpSpPr/>
            <p:nvPr/>
          </p:nvGrpSpPr>
          <p:grpSpPr>
            <a:xfrm>
              <a:off x="0" y="-231936"/>
              <a:ext cx="9777905" cy="10270059"/>
              <a:chOff x="0" y="-28575"/>
              <a:chExt cx="1204656" cy="1265290"/>
            </a:xfrm>
          </p:grpSpPr>
          <p:sp>
            <p:nvSpPr>
              <p:cNvPr id="867" name="Google Shape;867;p16"/>
              <p:cNvSpPr/>
              <p:nvPr/>
            </p:nvSpPr>
            <p:spPr>
              <a:xfrm>
                <a:off x="0" y="0"/>
                <a:ext cx="1204656" cy="1236715"/>
              </a:xfrm>
              <a:custGeom>
                <a:rect b="b" l="l" r="r" t="t"/>
                <a:pathLst>
                  <a:path extrusionOk="0" h="1236715" w="1204656">
                    <a:moveTo>
                      <a:pt x="15836" y="0"/>
                    </a:moveTo>
                    <a:lnTo>
                      <a:pt x="1188821" y="0"/>
                    </a:lnTo>
                    <a:cubicBezTo>
                      <a:pt x="1197566" y="0"/>
                      <a:pt x="1204656" y="7090"/>
                      <a:pt x="1204656" y="15836"/>
                    </a:cubicBezTo>
                    <a:lnTo>
                      <a:pt x="1204656" y="1220879"/>
                    </a:lnTo>
                    <a:cubicBezTo>
                      <a:pt x="1204656" y="1229625"/>
                      <a:pt x="1197566" y="1236715"/>
                      <a:pt x="1188821" y="1236715"/>
                    </a:cubicBezTo>
                    <a:lnTo>
                      <a:pt x="15836" y="1236715"/>
                    </a:lnTo>
                    <a:cubicBezTo>
                      <a:pt x="7090" y="1236715"/>
                      <a:pt x="0" y="1229625"/>
                      <a:pt x="0" y="1220879"/>
                    </a:cubicBezTo>
                    <a:lnTo>
                      <a:pt x="0" y="15836"/>
                    </a:lnTo>
                    <a:cubicBezTo>
                      <a:pt x="0" y="7090"/>
                      <a:pt x="7090" y="0"/>
                      <a:pt x="15836" y="0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9" name="Google Shape;869;p16"/>
            <p:cNvSpPr/>
            <p:nvPr/>
          </p:nvSpPr>
          <p:spPr>
            <a:xfrm>
              <a:off x="53652" y="994011"/>
              <a:ext cx="9674782" cy="8992631"/>
            </a:xfrm>
            <a:custGeom>
              <a:rect b="b" l="l" r="r" t="t"/>
              <a:pathLst>
                <a:path extrusionOk="0" h="1755516" w="1890529">
                  <a:moveTo>
                    <a:pt x="0" y="0"/>
                  </a:moveTo>
                  <a:lnTo>
                    <a:pt x="1890529" y="0"/>
                  </a:lnTo>
                  <a:lnTo>
                    <a:pt x="1890529" y="1755516"/>
                  </a:lnTo>
                  <a:lnTo>
                    <a:pt x="0" y="17555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870" name="Google Shape;870;p16"/>
            <p:cNvCxnSpPr/>
            <p:nvPr/>
          </p:nvCxnSpPr>
          <p:spPr>
            <a:xfrm>
              <a:off x="0" y="944187"/>
              <a:ext cx="977790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1" name="Google Shape;871;p16"/>
            <p:cNvSpPr/>
            <p:nvPr/>
          </p:nvSpPr>
          <p:spPr>
            <a:xfrm>
              <a:off x="482252" y="1406678"/>
              <a:ext cx="8809350" cy="7277097"/>
            </a:xfrm>
            <a:custGeom>
              <a:rect b="b" l="l" r="r" t="t"/>
              <a:pathLst>
                <a:path extrusionOk="0" h="1454692" w="1761870">
                  <a:moveTo>
                    <a:pt x="0" y="0"/>
                  </a:moveTo>
                  <a:lnTo>
                    <a:pt x="1761870" y="0"/>
                  </a:lnTo>
                  <a:lnTo>
                    <a:pt x="1761870" y="1454692"/>
                  </a:lnTo>
                  <a:lnTo>
                    <a:pt x="0" y="14546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872" name="Google Shape;872;p16"/>
          <p:cNvPicPr preferRelativeResize="0"/>
          <p:nvPr/>
        </p:nvPicPr>
        <p:blipFill rotWithShape="1">
          <a:blip r:embed="rId4">
            <a:alphaModFix/>
          </a:blip>
          <a:srcRect b="0" l="9423" r="9423" t="0"/>
          <a:stretch/>
        </p:blipFill>
        <p:spPr>
          <a:xfrm>
            <a:off x="9491072" y="3450843"/>
            <a:ext cx="6538807" cy="537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6"/>
          <p:cNvPicPr preferRelativeResize="0"/>
          <p:nvPr/>
        </p:nvPicPr>
        <p:blipFill rotWithShape="1">
          <a:blip r:embed="rId5">
            <a:alphaModFix/>
          </a:blip>
          <a:srcRect b="8983" l="0" r="0" t="8984"/>
          <a:stretch/>
        </p:blipFill>
        <p:spPr>
          <a:xfrm>
            <a:off x="1426011" y="2922032"/>
            <a:ext cx="6538807" cy="3575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4" name="Google Shape;874;p16"/>
          <p:cNvGrpSpPr/>
          <p:nvPr/>
        </p:nvGrpSpPr>
        <p:grpSpPr>
          <a:xfrm>
            <a:off x="12559796" y="124676"/>
            <a:ext cx="4947393" cy="5792924"/>
            <a:chOff x="12559796" y="124676"/>
            <a:chExt cx="4947393" cy="5792924"/>
          </a:xfrm>
        </p:grpSpPr>
        <p:grpSp>
          <p:nvGrpSpPr>
            <p:cNvPr id="875" name="Google Shape;875;p16"/>
            <p:cNvGrpSpPr/>
            <p:nvPr/>
          </p:nvGrpSpPr>
          <p:grpSpPr>
            <a:xfrm>
              <a:off x="12559796" y="124676"/>
              <a:ext cx="4947393" cy="5792924"/>
              <a:chOff x="0" y="-231938"/>
              <a:chExt cx="6596523" cy="7723898"/>
            </a:xfrm>
          </p:grpSpPr>
          <p:grpSp>
            <p:nvGrpSpPr>
              <p:cNvPr id="876" name="Google Shape;876;p16"/>
              <p:cNvGrpSpPr/>
              <p:nvPr/>
            </p:nvGrpSpPr>
            <p:grpSpPr>
              <a:xfrm>
                <a:off x="0" y="-231938"/>
                <a:ext cx="6596523" cy="7723898"/>
                <a:chOff x="0" y="-28575"/>
                <a:chExt cx="812700" cy="951594"/>
              </a:xfrm>
            </p:grpSpPr>
            <p:sp>
              <p:nvSpPr>
                <p:cNvPr id="877" name="Google Shape;877;p16"/>
                <p:cNvSpPr/>
                <p:nvPr/>
              </p:nvSpPr>
              <p:spPr>
                <a:xfrm>
                  <a:off x="0" y="0"/>
                  <a:ext cx="804677" cy="923019"/>
                </a:xfrm>
                <a:custGeom>
                  <a:rect b="b" l="l" r="r" t="t"/>
                  <a:pathLst>
                    <a:path extrusionOk="0" h="923019" w="804677">
                      <a:moveTo>
                        <a:pt x="23707" y="0"/>
                      </a:moveTo>
                      <a:lnTo>
                        <a:pt x="780970" y="0"/>
                      </a:lnTo>
                      <a:cubicBezTo>
                        <a:pt x="794063" y="0"/>
                        <a:pt x="804677" y="10614"/>
                        <a:pt x="804677" y="23707"/>
                      </a:cubicBezTo>
                      <a:lnTo>
                        <a:pt x="804677" y="899312"/>
                      </a:lnTo>
                      <a:cubicBezTo>
                        <a:pt x="804677" y="912405"/>
                        <a:pt x="794063" y="923019"/>
                        <a:pt x="780970" y="923019"/>
                      </a:cubicBezTo>
                      <a:lnTo>
                        <a:pt x="23707" y="923019"/>
                      </a:lnTo>
                      <a:cubicBezTo>
                        <a:pt x="17419" y="923019"/>
                        <a:pt x="11389" y="920521"/>
                        <a:pt x="6944" y="916075"/>
                      </a:cubicBezTo>
                      <a:cubicBezTo>
                        <a:pt x="2498" y="911629"/>
                        <a:pt x="0" y="905599"/>
                        <a:pt x="0" y="899312"/>
                      </a:cubicBezTo>
                      <a:lnTo>
                        <a:pt x="0" y="23707"/>
                      </a:lnTo>
                      <a:cubicBezTo>
                        <a:pt x="0" y="10614"/>
                        <a:pt x="10614" y="0"/>
                        <a:pt x="23707" y="0"/>
                      </a:cubicBezTo>
                      <a:close/>
                    </a:path>
                  </a:pathLst>
                </a:custGeom>
                <a:solidFill>
                  <a:srgbClr val="FEEBD4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8" name="Google Shape;878;p16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73350" lIns="73350" spcFirstLastPara="1" rIns="73350" wrap="square" tIns="7335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9" name="Google Shape;879;p16"/>
              <p:cNvSpPr/>
              <p:nvPr/>
            </p:nvSpPr>
            <p:spPr>
              <a:xfrm>
                <a:off x="52472" y="986394"/>
                <a:ext cx="6432574" cy="6463895"/>
              </a:xfrm>
              <a:custGeom>
                <a:rect b="b" l="l" r="r" t="t"/>
                <a:pathLst>
                  <a:path extrusionOk="0" h="1253300" w="1245416">
                    <a:moveTo>
                      <a:pt x="0" y="0"/>
                    </a:moveTo>
                    <a:lnTo>
                      <a:pt x="1245416" y="0"/>
                    </a:lnTo>
                    <a:lnTo>
                      <a:pt x="1245416" y="1253300"/>
                    </a:lnTo>
                    <a:lnTo>
                      <a:pt x="0" y="12533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880" name="Google Shape;880;p16"/>
              <p:cNvSpPr/>
              <p:nvPr/>
            </p:nvSpPr>
            <p:spPr>
              <a:xfrm>
                <a:off x="593139" y="1429894"/>
                <a:ext cx="5348463" cy="4837736"/>
              </a:xfrm>
              <a:custGeom>
                <a:rect b="b" l="l" r="r" t="t"/>
                <a:pathLst>
                  <a:path extrusionOk="0" h="981783" w="1084331">
                    <a:moveTo>
                      <a:pt x="0" y="0"/>
                    </a:moveTo>
                    <a:lnTo>
                      <a:pt x="1084331" y="0"/>
                    </a:lnTo>
                    <a:lnTo>
                      <a:pt x="1084331" y="981783"/>
                    </a:lnTo>
                    <a:lnTo>
                      <a:pt x="0" y="9817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cxnSp>
            <p:nvCxnSpPr>
              <p:cNvPr id="881" name="Google Shape;881;p16"/>
              <p:cNvCxnSpPr/>
              <p:nvPr/>
            </p:nvCxnSpPr>
            <p:spPr>
              <a:xfrm>
                <a:off x="0" y="944187"/>
                <a:ext cx="65313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82" name="Google Shape;882;p16"/>
              <p:cNvGrpSpPr/>
              <p:nvPr/>
            </p:nvGrpSpPr>
            <p:grpSpPr>
              <a:xfrm>
                <a:off x="491141" y="6502859"/>
                <a:ext cx="793646" cy="667976"/>
                <a:chOff x="-33680" y="-8369"/>
                <a:chExt cx="854946" cy="719569"/>
              </a:xfrm>
            </p:grpSpPr>
            <p:sp>
              <p:nvSpPr>
                <p:cNvPr id="883" name="Google Shape;883;p16"/>
                <p:cNvSpPr/>
                <p:nvPr/>
              </p:nvSpPr>
              <p:spPr>
                <a:xfrm>
                  <a:off x="-33680" y="-8369"/>
                  <a:ext cx="854946" cy="719569"/>
                </a:xfrm>
                <a:custGeom>
                  <a:rect b="b" l="l" r="r" t="t"/>
                  <a:pathLst>
                    <a:path extrusionOk="0" h="719569" w="854946">
                      <a:moveTo>
                        <a:pt x="65903" y="121927"/>
                      </a:moveTo>
                      <a:cubicBezTo>
                        <a:pt x="0" y="230500"/>
                        <a:pt x="46429" y="336178"/>
                        <a:pt x="104776" y="392266"/>
                      </a:cubicBezTo>
                      <a:lnTo>
                        <a:pt x="445927" y="719569"/>
                      </a:lnTo>
                      <a:lnTo>
                        <a:pt x="779877" y="393436"/>
                      </a:lnTo>
                      <a:cubicBezTo>
                        <a:pt x="834145" y="333099"/>
                        <a:pt x="854946" y="269099"/>
                        <a:pt x="843393" y="197834"/>
                      </a:cubicBezTo>
                      <a:cubicBezTo>
                        <a:pt x="827435" y="99251"/>
                        <a:pt x="746197" y="22767"/>
                        <a:pt x="645842" y="11845"/>
                      </a:cubicBezTo>
                      <a:cubicBezTo>
                        <a:pt x="584292" y="5218"/>
                        <a:pt x="524835" y="22636"/>
                        <a:pt x="478430" y="61198"/>
                      </a:cubicBezTo>
                      <a:cubicBezTo>
                        <a:pt x="465940" y="71573"/>
                        <a:pt x="454776" y="83173"/>
                        <a:pt x="445047" y="95780"/>
                      </a:cubicBezTo>
                      <a:cubicBezTo>
                        <a:pt x="433503" y="81425"/>
                        <a:pt x="419967" y="68294"/>
                        <a:pt x="404657" y="56657"/>
                      </a:cubicBezTo>
                      <a:cubicBezTo>
                        <a:pt x="351294" y="16102"/>
                        <a:pt x="283367" y="0"/>
                        <a:pt x="218120" y="12523"/>
                      </a:cubicBezTo>
                      <a:cubicBezTo>
                        <a:pt x="156323" y="24461"/>
                        <a:pt x="100853" y="64323"/>
                        <a:pt x="65903" y="121927"/>
                      </a:cubicBezTo>
                      <a:close/>
                    </a:path>
                  </a:pathLst>
                </a:custGeom>
                <a:solidFill>
                  <a:srgbClr val="DDFAE2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4" name="Google Shape;884;p16"/>
                <p:cNvSpPr txBox="1"/>
                <p:nvPr/>
              </p:nvSpPr>
              <p:spPr>
                <a:xfrm>
                  <a:off x="76200" y="22225"/>
                  <a:ext cx="660300" cy="56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85" name="Google Shape;885;p16"/>
            <p:cNvGrpSpPr/>
            <p:nvPr/>
          </p:nvGrpSpPr>
          <p:grpSpPr>
            <a:xfrm>
              <a:off x="15613946" y="514271"/>
              <a:ext cx="1405691" cy="301767"/>
              <a:chOff x="15808653" y="579174"/>
              <a:chExt cx="1405691" cy="301767"/>
            </a:xfrm>
          </p:grpSpPr>
          <p:cxnSp>
            <p:nvCxnSpPr>
              <p:cNvPr id="886" name="Google Shape;886;p16"/>
              <p:cNvCxnSpPr/>
              <p:nvPr/>
            </p:nvCxnSpPr>
            <p:spPr>
              <a:xfrm>
                <a:off x="15808653" y="740901"/>
                <a:ext cx="3963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87" name="Google Shape;887;p16"/>
              <p:cNvGrpSpPr/>
              <p:nvPr/>
            </p:nvGrpSpPr>
            <p:grpSpPr>
              <a:xfrm>
                <a:off x="16934023" y="600741"/>
                <a:ext cx="280321" cy="280200"/>
                <a:chOff x="7614199" y="2061818"/>
                <a:chExt cx="280321" cy="280200"/>
              </a:xfrm>
            </p:grpSpPr>
            <p:cxnSp>
              <p:nvCxnSpPr>
                <p:cNvPr id="888" name="Google Shape;888;p16"/>
                <p:cNvCxnSpPr/>
                <p:nvPr/>
              </p:nvCxnSpPr>
              <p:spPr>
                <a:xfrm rot="2700000">
                  <a:off x="7556168" y="2201918"/>
                  <a:ext cx="39626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89" name="Google Shape;889;p16"/>
                <p:cNvCxnSpPr/>
                <p:nvPr/>
              </p:nvCxnSpPr>
              <p:spPr>
                <a:xfrm rot="8100000">
                  <a:off x="7556288" y="2201918"/>
                  <a:ext cx="39626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90" name="Google Shape;890;p16"/>
              <p:cNvGrpSpPr/>
              <p:nvPr/>
            </p:nvGrpSpPr>
            <p:grpSpPr>
              <a:xfrm>
                <a:off x="16405674" y="579174"/>
                <a:ext cx="280335" cy="290233"/>
                <a:chOff x="0" y="-28575"/>
                <a:chExt cx="812800" cy="841500"/>
              </a:xfrm>
            </p:grpSpPr>
            <p:sp>
              <p:nvSpPr>
                <p:cNvPr id="891" name="Google Shape;891;p1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rect b="b" l="l" r="r" t="t"/>
                  <a:pathLst>
                    <a:path extrusionOk="0" h="812800" w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892" name="Google Shape;892;p16"/>
                <p:cNvSpPr txBox="1"/>
                <p:nvPr/>
              </p:nvSpPr>
              <p:spPr>
                <a:xfrm>
                  <a:off x="0" y="-28575"/>
                  <a:ext cx="812700" cy="841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l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893" name="Google Shape;893;p16"/>
          <p:cNvPicPr preferRelativeResize="0"/>
          <p:nvPr/>
        </p:nvPicPr>
        <p:blipFill rotWithShape="1">
          <a:blip r:embed="rId6">
            <a:alphaModFix/>
          </a:blip>
          <a:srcRect b="8910" l="4586" r="8322" t="32116"/>
          <a:stretch/>
        </p:blipFill>
        <p:spPr>
          <a:xfrm>
            <a:off x="13028721" y="1397105"/>
            <a:ext cx="3960674" cy="3575877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6"/>
          <p:cNvSpPr/>
          <p:nvPr/>
        </p:nvSpPr>
        <p:spPr>
          <a:xfrm>
            <a:off x="10093476" y="1728306"/>
            <a:ext cx="923496" cy="1094077"/>
          </a:xfrm>
          <a:custGeom>
            <a:rect b="b" l="l" r="r" t="t"/>
            <a:pathLst>
              <a:path extrusionOk="0" h="548125" w="462665">
                <a:moveTo>
                  <a:pt x="231333" y="0"/>
                </a:moveTo>
                <a:lnTo>
                  <a:pt x="462665" y="274063"/>
                </a:lnTo>
                <a:lnTo>
                  <a:pt x="231333" y="548125"/>
                </a:lnTo>
                <a:lnTo>
                  <a:pt x="0" y="274063"/>
                </a:lnTo>
                <a:lnTo>
                  <a:pt x="231333" y="0"/>
                </a:lnTo>
                <a:close/>
              </a:path>
            </a:pathLst>
          </a:custGeom>
          <a:solidFill>
            <a:srgbClr val="FFE593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95" name="Google Shape;895;p16"/>
          <p:cNvGrpSpPr/>
          <p:nvPr/>
        </p:nvGrpSpPr>
        <p:grpSpPr>
          <a:xfrm>
            <a:off x="11016971" y="945852"/>
            <a:ext cx="960857" cy="960857"/>
            <a:chOff x="0" y="0"/>
            <a:chExt cx="673100" cy="673100"/>
          </a:xfrm>
        </p:grpSpPr>
        <p:sp>
          <p:nvSpPr>
            <p:cNvPr id="896" name="Google Shape;896;p16"/>
            <p:cNvSpPr/>
            <p:nvPr/>
          </p:nvSpPr>
          <p:spPr>
            <a:xfrm>
              <a:off x="0" y="0"/>
              <a:ext cx="462665" cy="548125"/>
            </a:xfrm>
            <a:custGeom>
              <a:rect b="b" l="l" r="r" t="t"/>
              <a:pathLst>
                <a:path extrusionOk="0" h="548125" w="462665">
                  <a:moveTo>
                    <a:pt x="231333" y="0"/>
                  </a:moveTo>
                  <a:lnTo>
                    <a:pt x="462665" y="274063"/>
                  </a:lnTo>
                  <a:lnTo>
                    <a:pt x="231333" y="548125"/>
                  </a:lnTo>
                  <a:lnTo>
                    <a:pt x="0" y="274063"/>
                  </a:lnTo>
                  <a:lnTo>
                    <a:pt x="231333" y="0"/>
                  </a:lnTo>
                  <a:close/>
                </a:path>
              </a:pathLst>
            </a:custGeom>
            <a:solidFill>
              <a:srgbClr val="FFE59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97" name="Google Shape;897;p16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8" name="Google Shape;898;p16"/>
          <p:cNvSpPr txBox="1"/>
          <p:nvPr/>
        </p:nvSpPr>
        <p:spPr>
          <a:xfrm>
            <a:off x="9491072" y="9084967"/>
            <a:ext cx="653880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caption for the photos.</a:t>
            </a:r>
            <a:endParaRPr/>
          </a:p>
        </p:txBody>
      </p:sp>
      <p:sp>
        <p:nvSpPr>
          <p:cNvPr id="899" name="Google Shape;899;p16"/>
          <p:cNvSpPr txBox="1"/>
          <p:nvPr/>
        </p:nvSpPr>
        <p:spPr>
          <a:xfrm>
            <a:off x="1426011" y="6984167"/>
            <a:ext cx="6538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caption for the photos.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7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905" name="Google Shape;90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6" name="Google Shape;90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7" name="Google Shape;90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8" name="Google Shape;90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9" name="Google Shape;909;p17"/>
          <p:cNvSpPr/>
          <p:nvPr/>
        </p:nvSpPr>
        <p:spPr>
          <a:xfrm>
            <a:off x="905364" y="1261317"/>
            <a:ext cx="16477356" cy="8081459"/>
          </a:xfrm>
          <a:custGeom>
            <a:rect b="b" l="l" r="r" t="t"/>
            <a:pathLst>
              <a:path extrusionOk="0" h="1327528" w="2706708">
                <a:moveTo>
                  <a:pt x="7048" y="0"/>
                </a:moveTo>
                <a:lnTo>
                  <a:pt x="2699660" y="0"/>
                </a:lnTo>
                <a:cubicBezTo>
                  <a:pt x="2703552" y="0"/>
                  <a:pt x="2706708" y="3155"/>
                  <a:pt x="2706708" y="7048"/>
                </a:cubicBezTo>
                <a:lnTo>
                  <a:pt x="2706708" y="1320480"/>
                </a:lnTo>
                <a:cubicBezTo>
                  <a:pt x="2706708" y="1324372"/>
                  <a:pt x="2703552" y="1327528"/>
                  <a:pt x="2699660" y="1327528"/>
                </a:cubicBezTo>
                <a:lnTo>
                  <a:pt x="7048" y="1327528"/>
                </a:lnTo>
                <a:cubicBezTo>
                  <a:pt x="3155" y="1327528"/>
                  <a:pt x="0" y="1324372"/>
                  <a:pt x="0" y="1320480"/>
                </a:cubicBezTo>
                <a:lnTo>
                  <a:pt x="0" y="7048"/>
                </a:lnTo>
                <a:cubicBezTo>
                  <a:pt x="0" y="3155"/>
                  <a:pt x="3155" y="0"/>
                  <a:pt x="7048" y="0"/>
                </a:cubicBezTo>
                <a:close/>
              </a:path>
            </a:pathLst>
          </a:custGeom>
          <a:solidFill>
            <a:srgbClr val="F4FFB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0" name="Google Shape;910;p17"/>
          <p:cNvCxnSpPr/>
          <p:nvPr/>
        </p:nvCxnSpPr>
        <p:spPr>
          <a:xfrm>
            <a:off x="905364" y="2259161"/>
            <a:ext cx="164772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11" name="Google Shape;911;p17"/>
          <p:cNvGrpSpPr/>
          <p:nvPr/>
        </p:nvGrpSpPr>
        <p:grpSpPr>
          <a:xfrm>
            <a:off x="1406303" y="1543519"/>
            <a:ext cx="532294" cy="534680"/>
            <a:chOff x="1813" y="0"/>
            <a:chExt cx="809173" cy="812800"/>
          </a:xfrm>
        </p:grpSpPr>
        <p:sp>
          <p:nvSpPr>
            <p:cNvPr id="912" name="Google Shape;912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7070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7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17"/>
          <p:cNvGrpSpPr/>
          <p:nvPr/>
        </p:nvGrpSpPr>
        <p:grpSpPr>
          <a:xfrm>
            <a:off x="2105845" y="1543519"/>
            <a:ext cx="532294" cy="534680"/>
            <a:chOff x="1813" y="0"/>
            <a:chExt cx="809173" cy="812800"/>
          </a:xfrm>
        </p:grpSpPr>
        <p:sp>
          <p:nvSpPr>
            <p:cNvPr id="915" name="Google Shape;915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59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17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17"/>
          <p:cNvGrpSpPr/>
          <p:nvPr/>
        </p:nvGrpSpPr>
        <p:grpSpPr>
          <a:xfrm>
            <a:off x="2805387" y="1543519"/>
            <a:ext cx="532294" cy="534680"/>
            <a:chOff x="1813" y="0"/>
            <a:chExt cx="809173" cy="812800"/>
          </a:xfrm>
        </p:grpSpPr>
        <p:sp>
          <p:nvSpPr>
            <p:cNvPr id="918" name="Google Shape;918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EDFBE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7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0" name="Google Shape;920;p17"/>
          <p:cNvSpPr/>
          <p:nvPr/>
        </p:nvSpPr>
        <p:spPr>
          <a:xfrm>
            <a:off x="952500" y="2305050"/>
            <a:ext cx="16398064" cy="6997014"/>
          </a:xfrm>
          <a:custGeom>
            <a:rect b="b" l="l" r="r" t="t"/>
            <a:pathLst>
              <a:path extrusionOk="0" h="1823326" w="4298313">
                <a:moveTo>
                  <a:pt x="0" y="0"/>
                </a:moveTo>
                <a:lnTo>
                  <a:pt x="4298313" y="0"/>
                </a:lnTo>
                <a:lnTo>
                  <a:pt x="4298313" y="1823326"/>
                </a:lnTo>
                <a:lnTo>
                  <a:pt x="0" y="1823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1" name="Google Shape;921;p17"/>
          <p:cNvSpPr/>
          <p:nvPr/>
        </p:nvSpPr>
        <p:spPr>
          <a:xfrm>
            <a:off x="7127075" y="3038225"/>
            <a:ext cx="9321604" cy="5365742"/>
          </a:xfrm>
          <a:custGeom>
            <a:rect b="b" l="l" r="r" t="t"/>
            <a:pathLst>
              <a:path extrusionOk="0" h="1436611" w="2485761">
                <a:moveTo>
                  <a:pt x="0" y="0"/>
                </a:moveTo>
                <a:lnTo>
                  <a:pt x="2485761" y="0"/>
                </a:lnTo>
                <a:lnTo>
                  <a:pt x="2485761" y="1436611"/>
                </a:lnTo>
                <a:lnTo>
                  <a:pt x="0" y="143661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922" name="Google Shape;922;p17"/>
          <p:cNvPicPr preferRelativeResize="0"/>
          <p:nvPr/>
        </p:nvPicPr>
        <p:blipFill rotWithShape="1">
          <a:blip r:embed="rId4">
            <a:alphaModFix/>
          </a:blip>
          <a:srcRect b="7207" l="0" r="0" t="7206"/>
          <a:stretch/>
        </p:blipFill>
        <p:spPr>
          <a:xfrm>
            <a:off x="7148248" y="3067545"/>
            <a:ext cx="9282218" cy="5296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3" name="Google Shape;923;p17"/>
          <p:cNvGrpSpPr/>
          <p:nvPr/>
        </p:nvGrpSpPr>
        <p:grpSpPr>
          <a:xfrm>
            <a:off x="11854898" y="3579219"/>
            <a:ext cx="5931221" cy="7100929"/>
            <a:chOff x="0" y="-202132"/>
            <a:chExt cx="7908295" cy="9467906"/>
          </a:xfrm>
        </p:grpSpPr>
        <p:grpSp>
          <p:nvGrpSpPr>
            <p:cNvPr id="924" name="Google Shape;924;p17"/>
            <p:cNvGrpSpPr/>
            <p:nvPr/>
          </p:nvGrpSpPr>
          <p:grpSpPr>
            <a:xfrm>
              <a:off x="0" y="-202132"/>
              <a:ext cx="7908295" cy="9467906"/>
              <a:chOff x="0" y="-28575"/>
              <a:chExt cx="1117982" cy="1338462"/>
            </a:xfrm>
          </p:grpSpPr>
          <p:sp>
            <p:nvSpPr>
              <p:cNvPr id="925" name="Google Shape;925;p17"/>
              <p:cNvSpPr/>
              <p:nvPr/>
            </p:nvSpPr>
            <p:spPr>
              <a:xfrm>
                <a:off x="0" y="0"/>
                <a:ext cx="1117982" cy="1309887"/>
              </a:xfrm>
              <a:custGeom>
                <a:rect b="b" l="l" r="r" t="t"/>
                <a:pathLst>
                  <a:path extrusionOk="0" h="1309887" w="1117982">
                    <a:moveTo>
                      <a:pt x="19579" y="0"/>
                    </a:moveTo>
                    <a:lnTo>
                      <a:pt x="1098403" y="0"/>
                    </a:lnTo>
                    <a:cubicBezTo>
                      <a:pt x="1103596" y="0"/>
                      <a:pt x="1108576" y="2063"/>
                      <a:pt x="1112247" y="5735"/>
                    </a:cubicBezTo>
                    <a:cubicBezTo>
                      <a:pt x="1115919" y="9406"/>
                      <a:pt x="1117982" y="14387"/>
                      <a:pt x="1117982" y="19579"/>
                    </a:cubicBezTo>
                    <a:lnTo>
                      <a:pt x="1117982" y="1290307"/>
                    </a:lnTo>
                    <a:cubicBezTo>
                      <a:pt x="1117982" y="1295500"/>
                      <a:pt x="1115919" y="1300480"/>
                      <a:pt x="1112247" y="1304152"/>
                    </a:cubicBezTo>
                    <a:cubicBezTo>
                      <a:pt x="1108576" y="1307824"/>
                      <a:pt x="1103596" y="1309887"/>
                      <a:pt x="1098403" y="1309887"/>
                    </a:cubicBezTo>
                    <a:lnTo>
                      <a:pt x="19579" y="1309887"/>
                    </a:lnTo>
                    <a:cubicBezTo>
                      <a:pt x="14387" y="1309887"/>
                      <a:pt x="9406" y="1307824"/>
                      <a:pt x="5735" y="1304152"/>
                    </a:cubicBezTo>
                    <a:cubicBezTo>
                      <a:pt x="2063" y="1300480"/>
                      <a:pt x="0" y="1295500"/>
                      <a:pt x="0" y="1290307"/>
                    </a:cubicBezTo>
                    <a:lnTo>
                      <a:pt x="0" y="19579"/>
                    </a:lnTo>
                    <a:cubicBezTo>
                      <a:pt x="0" y="14387"/>
                      <a:pt x="2063" y="9406"/>
                      <a:pt x="5735" y="5735"/>
                    </a:cubicBezTo>
                    <a:cubicBezTo>
                      <a:pt x="9406" y="2063"/>
                      <a:pt x="14387" y="0"/>
                      <a:pt x="195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927" name="Google Shape;927;p17"/>
            <p:cNvCxnSpPr/>
            <p:nvPr/>
          </p:nvCxnSpPr>
          <p:spPr>
            <a:xfrm>
              <a:off x="0" y="877986"/>
              <a:ext cx="790829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17"/>
            <p:cNvCxnSpPr/>
            <p:nvPr/>
          </p:nvCxnSpPr>
          <p:spPr>
            <a:xfrm rot="2700000">
              <a:off x="7067929" y="464821"/>
              <a:ext cx="528578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9" name="Google Shape;929;p17"/>
            <p:cNvCxnSpPr/>
            <p:nvPr/>
          </p:nvCxnSpPr>
          <p:spPr>
            <a:xfrm rot="8100000">
              <a:off x="7067929" y="464821"/>
              <a:ext cx="528578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0" name="Google Shape;930;p17"/>
          <p:cNvGrpSpPr/>
          <p:nvPr/>
        </p:nvGrpSpPr>
        <p:grpSpPr>
          <a:xfrm>
            <a:off x="12561212" y="4855372"/>
            <a:ext cx="4518591" cy="4463740"/>
            <a:chOff x="0" y="-28575"/>
            <a:chExt cx="851714" cy="841375"/>
          </a:xfrm>
        </p:grpSpPr>
        <p:sp>
          <p:nvSpPr>
            <p:cNvPr id="931" name="Google Shape;931;p17"/>
            <p:cNvSpPr/>
            <p:nvPr/>
          </p:nvSpPr>
          <p:spPr>
            <a:xfrm>
              <a:off x="0" y="0"/>
              <a:ext cx="851714" cy="648222"/>
            </a:xfrm>
            <a:custGeom>
              <a:rect b="b" l="l" r="r" t="t"/>
              <a:pathLst>
                <a:path extrusionOk="0" h="648222" w="851714">
                  <a:moveTo>
                    <a:pt x="35980" y="0"/>
                  </a:moveTo>
                  <a:lnTo>
                    <a:pt x="815734" y="0"/>
                  </a:lnTo>
                  <a:cubicBezTo>
                    <a:pt x="825276" y="0"/>
                    <a:pt x="834428" y="3791"/>
                    <a:pt x="841176" y="10538"/>
                  </a:cubicBezTo>
                  <a:cubicBezTo>
                    <a:pt x="847923" y="17286"/>
                    <a:pt x="851714" y="26438"/>
                    <a:pt x="851714" y="35980"/>
                  </a:cubicBezTo>
                  <a:lnTo>
                    <a:pt x="851714" y="612242"/>
                  </a:lnTo>
                  <a:cubicBezTo>
                    <a:pt x="851714" y="621784"/>
                    <a:pt x="847923" y="630936"/>
                    <a:pt x="841176" y="637684"/>
                  </a:cubicBezTo>
                  <a:cubicBezTo>
                    <a:pt x="834428" y="644431"/>
                    <a:pt x="825276" y="648222"/>
                    <a:pt x="815734" y="648222"/>
                  </a:cubicBezTo>
                  <a:lnTo>
                    <a:pt x="35980" y="648222"/>
                  </a:lnTo>
                  <a:cubicBezTo>
                    <a:pt x="26438" y="648222"/>
                    <a:pt x="17286" y="644431"/>
                    <a:pt x="10538" y="637684"/>
                  </a:cubicBezTo>
                  <a:cubicBezTo>
                    <a:pt x="3791" y="630936"/>
                    <a:pt x="0" y="621784"/>
                    <a:pt x="0" y="612242"/>
                  </a:cubicBezTo>
                  <a:lnTo>
                    <a:pt x="0" y="35980"/>
                  </a:lnTo>
                  <a:cubicBezTo>
                    <a:pt x="0" y="26438"/>
                    <a:pt x="3791" y="17286"/>
                    <a:pt x="10538" y="10538"/>
                  </a:cubicBezTo>
                  <a:cubicBezTo>
                    <a:pt x="17286" y="3791"/>
                    <a:pt x="26438" y="0"/>
                    <a:pt x="35980" y="0"/>
                  </a:cubicBezTo>
                  <a:close/>
                </a:path>
              </a:pathLst>
            </a:custGeom>
            <a:solidFill>
              <a:srgbClr val="DDFAE2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17"/>
          <p:cNvGrpSpPr/>
          <p:nvPr/>
        </p:nvGrpSpPr>
        <p:grpSpPr>
          <a:xfrm>
            <a:off x="1672443" y="3070072"/>
            <a:ext cx="5035531" cy="5035531"/>
            <a:chOff x="0" y="0"/>
            <a:chExt cx="6714041" cy="6714041"/>
          </a:xfrm>
        </p:grpSpPr>
        <p:grpSp>
          <p:nvGrpSpPr>
            <p:cNvPr id="934" name="Google Shape;934;p17"/>
            <p:cNvGrpSpPr/>
            <p:nvPr/>
          </p:nvGrpSpPr>
          <p:grpSpPr>
            <a:xfrm>
              <a:off x="0" y="0"/>
              <a:ext cx="6714041" cy="6714041"/>
              <a:chOff x="0" y="0"/>
              <a:chExt cx="812800" cy="812800"/>
            </a:xfrm>
          </p:grpSpPr>
          <p:sp>
            <p:nvSpPr>
              <p:cNvPr id="935" name="Google Shape;935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85289" y="111986"/>
                    </a:lnTo>
                    <a:lnTo>
                      <a:pt x="609600" y="54447"/>
                    </a:lnTo>
                    <a:lnTo>
                      <a:pt x="621927" y="190873"/>
                    </a:lnTo>
                    <a:lnTo>
                      <a:pt x="758353" y="203200"/>
                    </a:lnTo>
                    <a:lnTo>
                      <a:pt x="700814" y="327511"/>
                    </a:lnTo>
                    <a:lnTo>
                      <a:pt x="812800" y="406400"/>
                    </a:lnTo>
                    <a:lnTo>
                      <a:pt x="700814" y="485289"/>
                    </a:lnTo>
                    <a:lnTo>
                      <a:pt x="758353" y="609600"/>
                    </a:lnTo>
                    <a:lnTo>
                      <a:pt x="621927" y="621927"/>
                    </a:lnTo>
                    <a:lnTo>
                      <a:pt x="609600" y="758353"/>
                    </a:lnTo>
                    <a:lnTo>
                      <a:pt x="485289" y="700814"/>
                    </a:lnTo>
                    <a:lnTo>
                      <a:pt x="406400" y="812800"/>
                    </a:lnTo>
                    <a:lnTo>
                      <a:pt x="327511" y="700814"/>
                    </a:lnTo>
                    <a:lnTo>
                      <a:pt x="203200" y="758353"/>
                    </a:lnTo>
                    <a:lnTo>
                      <a:pt x="190873" y="621927"/>
                    </a:lnTo>
                    <a:lnTo>
                      <a:pt x="54447" y="609600"/>
                    </a:lnTo>
                    <a:lnTo>
                      <a:pt x="111986" y="485289"/>
                    </a:lnTo>
                    <a:lnTo>
                      <a:pt x="0" y="406400"/>
                    </a:lnTo>
                    <a:lnTo>
                      <a:pt x="111986" y="327511"/>
                    </a:lnTo>
                    <a:lnTo>
                      <a:pt x="54447" y="203200"/>
                    </a:lnTo>
                    <a:lnTo>
                      <a:pt x="190873" y="190873"/>
                    </a:lnTo>
                    <a:lnTo>
                      <a:pt x="203200" y="54447"/>
                    </a:lnTo>
                    <a:lnTo>
                      <a:pt x="327511" y="11198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36" name="Google Shape;936;p17"/>
              <p:cNvSpPr txBox="1"/>
              <p:nvPr/>
            </p:nvSpPr>
            <p:spPr>
              <a:xfrm>
                <a:off x="127000" y="98425"/>
                <a:ext cx="558800" cy="587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7" name="Google Shape;937;p17"/>
            <p:cNvSpPr txBox="1"/>
            <p:nvPr/>
          </p:nvSpPr>
          <p:spPr>
            <a:xfrm>
              <a:off x="318246" y="2172123"/>
              <a:ext cx="6077400" cy="25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0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THANK YOU!</a:t>
              </a:r>
              <a:endParaRPr/>
            </a:p>
          </p:txBody>
        </p:sp>
      </p:grpSp>
      <p:sp>
        <p:nvSpPr>
          <p:cNvPr id="938" name="Google Shape;938;p17"/>
          <p:cNvSpPr txBox="1"/>
          <p:nvPr/>
        </p:nvSpPr>
        <p:spPr>
          <a:xfrm>
            <a:off x="12010571" y="8832444"/>
            <a:ext cx="5619874" cy="986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closing statement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or call-to-action here.</a:t>
            </a:r>
            <a:endParaRPr/>
          </a:p>
        </p:txBody>
      </p:sp>
      <p:pic>
        <p:nvPicPr>
          <p:cNvPr id="939" name="Google Shape;93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21074" y="5668950"/>
            <a:ext cx="2355800" cy="22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g1e66018a5e7_0_436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945" name="Google Shape;945;g1e66018a5e7_0_4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g1e66018a5e7_0_4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7" name="Google Shape;947;g1e66018a5e7_0_4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8" name="Google Shape;948;g1e66018a5e7_0_4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9" name="Google Shape;949;g1e66018a5e7_0_436"/>
          <p:cNvGrpSpPr/>
          <p:nvPr/>
        </p:nvGrpSpPr>
        <p:grpSpPr>
          <a:xfrm>
            <a:off x="905364" y="1223260"/>
            <a:ext cx="16667367" cy="8340790"/>
            <a:chOff x="905364" y="1223261"/>
            <a:chExt cx="16667367" cy="8340790"/>
          </a:xfrm>
        </p:grpSpPr>
        <p:grpSp>
          <p:nvGrpSpPr>
            <p:cNvPr id="950" name="Google Shape;950;g1e66018a5e7_0_436"/>
            <p:cNvGrpSpPr/>
            <p:nvPr/>
          </p:nvGrpSpPr>
          <p:grpSpPr>
            <a:xfrm>
              <a:off x="1095375" y="1308638"/>
              <a:ext cx="16477356" cy="8255413"/>
              <a:chOff x="0" y="-28575"/>
              <a:chExt cx="2706708" cy="1356103"/>
            </a:xfrm>
          </p:grpSpPr>
          <p:sp>
            <p:nvSpPr>
              <p:cNvPr id="951" name="Google Shape;951;g1e66018a5e7_0_436"/>
              <p:cNvSpPr/>
              <p:nvPr/>
            </p:nvSpPr>
            <p:spPr>
              <a:xfrm>
                <a:off x="0" y="0"/>
                <a:ext cx="2706708" cy="1327528"/>
              </a:xfrm>
              <a:custGeom>
                <a:rect b="b" l="l" r="r" t="t"/>
                <a:pathLst>
                  <a:path extrusionOk="0" h="1327528" w="2706708">
                    <a:moveTo>
                      <a:pt x="6578" y="0"/>
                    </a:moveTo>
                    <a:lnTo>
                      <a:pt x="2700130" y="0"/>
                    </a:lnTo>
                    <a:cubicBezTo>
                      <a:pt x="2703763" y="0"/>
                      <a:pt x="2706708" y="2945"/>
                      <a:pt x="2706708" y="6578"/>
                    </a:cubicBezTo>
                    <a:lnTo>
                      <a:pt x="2706708" y="1320950"/>
                    </a:lnTo>
                    <a:cubicBezTo>
                      <a:pt x="2706708" y="1322694"/>
                      <a:pt x="2706015" y="1324367"/>
                      <a:pt x="2704781" y="1325601"/>
                    </a:cubicBezTo>
                    <a:cubicBezTo>
                      <a:pt x="2703547" y="1326835"/>
                      <a:pt x="2701874" y="1327528"/>
                      <a:pt x="2700130" y="1327528"/>
                    </a:cubicBezTo>
                    <a:lnTo>
                      <a:pt x="6578" y="1327528"/>
                    </a:lnTo>
                    <a:cubicBezTo>
                      <a:pt x="4833" y="1327528"/>
                      <a:pt x="3160" y="1326835"/>
                      <a:pt x="1927" y="1325601"/>
                    </a:cubicBezTo>
                    <a:cubicBezTo>
                      <a:pt x="693" y="1324367"/>
                      <a:pt x="0" y="1322694"/>
                      <a:pt x="0" y="1320950"/>
                    </a:cubicBezTo>
                    <a:lnTo>
                      <a:pt x="0" y="6578"/>
                    </a:lnTo>
                    <a:cubicBezTo>
                      <a:pt x="0" y="4833"/>
                      <a:pt x="693" y="3160"/>
                      <a:pt x="1927" y="1927"/>
                    </a:cubicBezTo>
                    <a:cubicBezTo>
                      <a:pt x="3160" y="693"/>
                      <a:pt x="4833" y="0"/>
                      <a:pt x="6578" y="0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g1e66018a5e7_0_436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3" name="Google Shape;953;g1e66018a5e7_0_436"/>
            <p:cNvSpPr/>
            <p:nvPr/>
          </p:nvSpPr>
          <p:spPr>
            <a:xfrm>
              <a:off x="905364" y="1261317"/>
              <a:ext cx="16477085" cy="8081327"/>
            </a:xfrm>
            <a:custGeom>
              <a:rect b="b" l="l" r="r" t="t"/>
              <a:pathLst>
                <a:path extrusionOk="0" h="1327528" w="2706708">
                  <a:moveTo>
                    <a:pt x="7048" y="0"/>
                  </a:moveTo>
                  <a:lnTo>
                    <a:pt x="2699660" y="0"/>
                  </a:lnTo>
                  <a:cubicBezTo>
                    <a:pt x="2703552" y="0"/>
                    <a:pt x="2706708" y="3155"/>
                    <a:pt x="2706708" y="7048"/>
                  </a:cubicBezTo>
                  <a:lnTo>
                    <a:pt x="2706708" y="1320480"/>
                  </a:lnTo>
                  <a:cubicBezTo>
                    <a:pt x="2706708" y="1324372"/>
                    <a:pt x="2703552" y="1327528"/>
                    <a:pt x="2699660" y="1327528"/>
                  </a:cubicBezTo>
                  <a:lnTo>
                    <a:pt x="7048" y="1327528"/>
                  </a:lnTo>
                  <a:cubicBezTo>
                    <a:pt x="3155" y="1327528"/>
                    <a:pt x="0" y="1324372"/>
                    <a:pt x="0" y="1320480"/>
                  </a:cubicBezTo>
                  <a:lnTo>
                    <a:pt x="0" y="7048"/>
                  </a:lnTo>
                  <a:cubicBezTo>
                    <a:pt x="0" y="3155"/>
                    <a:pt x="3155" y="0"/>
                    <a:pt x="7048" y="0"/>
                  </a:cubicBezTo>
                  <a:close/>
                </a:path>
              </a:pathLst>
            </a:custGeom>
            <a:solidFill>
              <a:srgbClr val="FFDAF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g1e66018a5e7_0_436"/>
            <p:cNvSpPr/>
            <p:nvPr/>
          </p:nvSpPr>
          <p:spPr>
            <a:xfrm>
              <a:off x="941075" y="2295925"/>
              <a:ext cx="16408810" cy="7001572"/>
            </a:xfrm>
            <a:custGeom>
              <a:rect b="b" l="l" r="r" t="t"/>
              <a:pathLst>
                <a:path extrusionOk="0" h="1823326" w="4298313">
                  <a:moveTo>
                    <a:pt x="0" y="0"/>
                  </a:moveTo>
                  <a:lnTo>
                    <a:pt x="4298313" y="0"/>
                  </a:lnTo>
                  <a:lnTo>
                    <a:pt x="4298313" y="1823326"/>
                  </a:lnTo>
                  <a:lnTo>
                    <a:pt x="0" y="1823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955" name="Google Shape;955;g1e66018a5e7_0_436"/>
            <p:cNvCxnSpPr/>
            <p:nvPr/>
          </p:nvCxnSpPr>
          <p:spPr>
            <a:xfrm>
              <a:off x="905364" y="2259161"/>
              <a:ext cx="164772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6" name="Google Shape;956;g1e66018a5e7_0_436"/>
            <p:cNvCxnSpPr/>
            <p:nvPr/>
          </p:nvCxnSpPr>
          <p:spPr>
            <a:xfrm rot="-5400000">
              <a:off x="3833144" y="1741211"/>
              <a:ext cx="10359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57" name="Google Shape;957;g1e66018a5e7_0_436"/>
            <p:cNvCxnSpPr/>
            <p:nvPr/>
          </p:nvCxnSpPr>
          <p:spPr>
            <a:xfrm rot="-5400000">
              <a:off x="10101033" y="1741211"/>
              <a:ext cx="10359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58" name="Google Shape;958;g1e66018a5e7_0_436"/>
            <p:cNvSpPr/>
            <p:nvPr/>
          </p:nvSpPr>
          <p:spPr>
            <a:xfrm>
              <a:off x="4389200" y="1304600"/>
              <a:ext cx="6192709" cy="917595"/>
            </a:xfrm>
            <a:custGeom>
              <a:rect b="b" l="l" r="r" t="t"/>
              <a:pathLst>
                <a:path extrusionOk="0" h="241950" w="1630733">
                  <a:moveTo>
                    <a:pt x="0" y="0"/>
                  </a:moveTo>
                  <a:lnTo>
                    <a:pt x="1630733" y="0"/>
                  </a:lnTo>
                  <a:lnTo>
                    <a:pt x="1630733" y="241950"/>
                  </a:lnTo>
                  <a:lnTo>
                    <a:pt x="0" y="2419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959" name="Google Shape;959;g1e66018a5e7_0_436"/>
            <p:cNvCxnSpPr/>
            <p:nvPr/>
          </p:nvCxnSpPr>
          <p:spPr>
            <a:xfrm rot="2700000">
              <a:off x="9534420" y="1772764"/>
              <a:ext cx="370807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0" name="Google Shape;960;g1e66018a5e7_0_436"/>
            <p:cNvCxnSpPr/>
            <p:nvPr/>
          </p:nvCxnSpPr>
          <p:spPr>
            <a:xfrm rot="8100000">
              <a:off x="9534396" y="1772764"/>
              <a:ext cx="370807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1" name="Google Shape;961;g1e66018a5e7_0_436"/>
            <p:cNvCxnSpPr/>
            <p:nvPr/>
          </p:nvCxnSpPr>
          <p:spPr>
            <a:xfrm>
              <a:off x="11228583" y="1772753"/>
              <a:ext cx="3708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62" name="Google Shape;962;g1e66018a5e7_0_436"/>
            <p:cNvCxnSpPr/>
            <p:nvPr/>
          </p:nvCxnSpPr>
          <p:spPr>
            <a:xfrm rot="5400000">
              <a:off x="11228570" y="1772766"/>
              <a:ext cx="3708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63" name="Google Shape;963;g1e66018a5e7_0_436"/>
            <p:cNvGrpSpPr/>
            <p:nvPr/>
          </p:nvGrpSpPr>
          <p:grpSpPr>
            <a:xfrm>
              <a:off x="1357626" y="1494842"/>
              <a:ext cx="532274" cy="534660"/>
              <a:chOff x="1813" y="0"/>
              <a:chExt cx="809173" cy="812800"/>
            </a:xfrm>
          </p:grpSpPr>
          <p:sp>
            <p:nvSpPr>
              <p:cNvPr id="964" name="Google Shape;964;g1e66018a5e7_0_4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g1e66018a5e7_0_436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g1e66018a5e7_0_436"/>
            <p:cNvGrpSpPr/>
            <p:nvPr/>
          </p:nvGrpSpPr>
          <p:grpSpPr>
            <a:xfrm>
              <a:off x="2113956" y="1494842"/>
              <a:ext cx="532274" cy="534660"/>
              <a:chOff x="1813" y="0"/>
              <a:chExt cx="809173" cy="812800"/>
            </a:xfrm>
          </p:grpSpPr>
          <p:sp>
            <p:nvSpPr>
              <p:cNvPr id="967" name="Google Shape;967;g1e66018a5e7_0_4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g1e66018a5e7_0_436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g1e66018a5e7_0_436"/>
            <p:cNvGrpSpPr/>
            <p:nvPr/>
          </p:nvGrpSpPr>
          <p:grpSpPr>
            <a:xfrm>
              <a:off x="2870289" y="1494842"/>
              <a:ext cx="532274" cy="534660"/>
              <a:chOff x="1813" y="0"/>
              <a:chExt cx="809173" cy="812800"/>
            </a:xfrm>
          </p:grpSpPr>
          <p:sp>
            <p:nvSpPr>
              <p:cNvPr id="970" name="Google Shape;970;g1e66018a5e7_0_4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g1e66018a5e7_0_436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2" name="Google Shape;972;g1e66018a5e7_0_436"/>
          <p:cNvSpPr txBox="1"/>
          <p:nvPr/>
        </p:nvSpPr>
        <p:spPr>
          <a:xfrm>
            <a:off x="4454102" y="1473726"/>
            <a:ext cx="519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GET IN TOUCH</a:t>
            </a:r>
            <a:endParaRPr/>
          </a:p>
        </p:txBody>
      </p:sp>
      <p:grpSp>
        <p:nvGrpSpPr>
          <p:cNvPr id="973" name="Google Shape;973;g1e66018a5e7_0_436"/>
          <p:cNvGrpSpPr/>
          <p:nvPr/>
        </p:nvGrpSpPr>
        <p:grpSpPr>
          <a:xfrm>
            <a:off x="2032250" y="3085747"/>
            <a:ext cx="8013375" cy="7593091"/>
            <a:chOff x="-9769" y="0"/>
            <a:chExt cx="10684500" cy="10124121"/>
          </a:xfrm>
        </p:grpSpPr>
        <p:sp>
          <p:nvSpPr>
            <p:cNvPr id="974" name="Google Shape;974;g1e66018a5e7_0_436"/>
            <p:cNvSpPr/>
            <p:nvPr/>
          </p:nvSpPr>
          <p:spPr>
            <a:xfrm>
              <a:off x="0" y="0"/>
              <a:ext cx="10672395" cy="10124121"/>
            </a:xfrm>
            <a:custGeom>
              <a:rect b="b" l="l" r="r" t="t"/>
              <a:pathLst>
                <a:path extrusionOk="0" h="1431477" w="1508999">
                  <a:moveTo>
                    <a:pt x="14506" y="0"/>
                  </a:moveTo>
                  <a:lnTo>
                    <a:pt x="1494493" y="0"/>
                  </a:lnTo>
                  <a:cubicBezTo>
                    <a:pt x="1498340" y="0"/>
                    <a:pt x="1502030" y="1528"/>
                    <a:pt x="1504750" y="4249"/>
                  </a:cubicBezTo>
                  <a:cubicBezTo>
                    <a:pt x="1507470" y="6969"/>
                    <a:pt x="1508999" y="10659"/>
                    <a:pt x="1508999" y="14506"/>
                  </a:cubicBezTo>
                  <a:lnTo>
                    <a:pt x="1508999" y="1416971"/>
                  </a:lnTo>
                  <a:cubicBezTo>
                    <a:pt x="1508999" y="1420818"/>
                    <a:pt x="1507470" y="1424508"/>
                    <a:pt x="1504750" y="1427228"/>
                  </a:cubicBezTo>
                  <a:cubicBezTo>
                    <a:pt x="1502030" y="1429949"/>
                    <a:pt x="1498340" y="1431477"/>
                    <a:pt x="1494493" y="1431477"/>
                  </a:cubicBezTo>
                  <a:lnTo>
                    <a:pt x="14506" y="1431477"/>
                  </a:lnTo>
                  <a:cubicBezTo>
                    <a:pt x="10659" y="1431477"/>
                    <a:pt x="6969" y="1429949"/>
                    <a:pt x="4249" y="1427228"/>
                  </a:cubicBezTo>
                  <a:cubicBezTo>
                    <a:pt x="1528" y="1424508"/>
                    <a:pt x="0" y="1420818"/>
                    <a:pt x="0" y="1416971"/>
                  </a:cubicBezTo>
                  <a:lnTo>
                    <a:pt x="0" y="14506"/>
                  </a:lnTo>
                  <a:cubicBezTo>
                    <a:pt x="0" y="10659"/>
                    <a:pt x="1528" y="6969"/>
                    <a:pt x="4249" y="4249"/>
                  </a:cubicBezTo>
                  <a:cubicBezTo>
                    <a:pt x="6969" y="1528"/>
                    <a:pt x="10659" y="0"/>
                    <a:pt x="14506" y="0"/>
                  </a:cubicBezTo>
                  <a:close/>
                </a:path>
              </a:pathLst>
            </a:custGeom>
            <a:solidFill>
              <a:srgbClr val="FEEBD4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75" name="Google Shape;975;g1e66018a5e7_0_436"/>
            <p:cNvCxnSpPr/>
            <p:nvPr/>
          </p:nvCxnSpPr>
          <p:spPr>
            <a:xfrm rot="2700000">
              <a:off x="552487" y="733783"/>
              <a:ext cx="494268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6" name="Google Shape;976;g1e66018a5e7_0_436"/>
            <p:cNvCxnSpPr/>
            <p:nvPr/>
          </p:nvCxnSpPr>
          <p:spPr>
            <a:xfrm rot="8100000">
              <a:off x="552555" y="452459"/>
              <a:ext cx="494268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7" name="Google Shape;977;g1e66018a5e7_0_436"/>
            <p:cNvCxnSpPr/>
            <p:nvPr/>
          </p:nvCxnSpPr>
          <p:spPr>
            <a:xfrm rot="-8100000">
              <a:off x="2068892" y="452527"/>
              <a:ext cx="494268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8" name="Google Shape;978;g1e66018a5e7_0_436"/>
            <p:cNvCxnSpPr/>
            <p:nvPr/>
          </p:nvCxnSpPr>
          <p:spPr>
            <a:xfrm rot="-2700000">
              <a:off x="2068824" y="733851"/>
              <a:ext cx="494268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79" name="Google Shape;979;g1e66018a5e7_0_436"/>
            <p:cNvCxnSpPr/>
            <p:nvPr/>
          </p:nvCxnSpPr>
          <p:spPr>
            <a:xfrm>
              <a:off x="-9769" y="1163204"/>
              <a:ext cx="106845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0" name="Google Shape;980;g1e66018a5e7_0_436"/>
            <p:cNvSpPr/>
            <p:nvPr/>
          </p:nvSpPr>
          <p:spPr>
            <a:xfrm>
              <a:off x="54731" y="1213071"/>
              <a:ext cx="10578405" cy="8863787"/>
            </a:xfrm>
            <a:custGeom>
              <a:rect b="b" l="l" r="r" t="t"/>
              <a:pathLst>
                <a:path extrusionOk="0" h="1711982" w="2070138">
                  <a:moveTo>
                    <a:pt x="0" y="0"/>
                  </a:moveTo>
                  <a:lnTo>
                    <a:pt x="2070138" y="0"/>
                  </a:lnTo>
                  <a:lnTo>
                    <a:pt x="2070138" y="1711982"/>
                  </a:lnTo>
                  <a:lnTo>
                    <a:pt x="0" y="17119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981" name="Google Shape;981;g1e66018a5e7_0_436"/>
          <p:cNvGrpSpPr/>
          <p:nvPr/>
        </p:nvGrpSpPr>
        <p:grpSpPr>
          <a:xfrm>
            <a:off x="3713252" y="4315842"/>
            <a:ext cx="4658328" cy="4679208"/>
            <a:chOff x="1813" y="0"/>
            <a:chExt cx="809173" cy="812800"/>
          </a:xfrm>
        </p:grpSpPr>
        <p:sp>
          <p:nvSpPr>
            <p:cNvPr id="982" name="Google Shape;982;g1e66018a5e7_0_43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g1e66018a5e7_0_436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4" name="Google Shape;984;g1e66018a5e7_0_436"/>
          <p:cNvSpPr txBox="1"/>
          <p:nvPr/>
        </p:nvSpPr>
        <p:spPr>
          <a:xfrm>
            <a:off x="2088907" y="9299844"/>
            <a:ext cx="79071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GET IN TOUCH</a:t>
            </a:r>
            <a:endParaRPr/>
          </a:p>
        </p:txBody>
      </p:sp>
      <p:grpSp>
        <p:nvGrpSpPr>
          <p:cNvPr id="985" name="Google Shape;985;g1e66018a5e7_0_436"/>
          <p:cNvGrpSpPr/>
          <p:nvPr/>
        </p:nvGrpSpPr>
        <p:grpSpPr>
          <a:xfrm>
            <a:off x="10902861" y="3336261"/>
            <a:ext cx="5433075" cy="5493188"/>
            <a:chOff x="0" y="-38100"/>
            <a:chExt cx="7244100" cy="7324250"/>
          </a:xfrm>
        </p:grpSpPr>
        <p:sp>
          <p:nvSpPr>
            <p:cNvPr id="986" name="Google Shape;986;g1e66018a5e7_0_436"/>
            <p:cNvSpPr txBox="1"/>
            <p:nvPr/>
          </p:nvSpPr>
          <p:spPr>
            <a:xfrm>
              <a:off x="0" y="-38100"/>
              <a:ext cx="72441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Email </a:t>
              </a:r>
              <a:endParaRPr/>
            </a:p>
          </p:txBody>
        </p:sp>
        <p:sp>
          <p:nvSpPr>
            <p:cNvPr id="987" name="Google Shape;987;g1e66018a5e7_0_436"/>
            <p:cNvSpPr txBox="1"/>
            <p:nvPr/>
          </p:nvSpPr>
          <p:spPr>
            <a:xfrm>
              <a:off x="0" y="863657"/>
              <a:ext cx="72441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1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hello@reallygreatsite.com</a:t>
              </a:r>
              <a:endParaRPr/>
            </a:p>
          </p:txBody>
        </p:sp>
        <p:sp>
          <p:nvSpPr>
            <p:cNvPr id="988" name="Google Shape;988;g1e66018a5e7_0_436"/>
            <p:cNvSpPr txBox="1"/>
            <p:nvPr/>
          </p:nvSpPr>
          <p:spPr>
            <a:xfrm>
              <a:off x="0" y="2838125"/>
              <a:ext cx="72441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Social Media </a:t>
              </a:r>
              <a:endParaRPr/>
            </a:p>
          </p:txBody>
        </p:sp>
        <p:sp>
          <p:nvSpPr>
            <p:cNvPr id="989" name="Google Shape;989;g1e66018a5e7_0_436"/>
            <p:cNvSpPr txBox="1"/>
            <p:nvPr/>
          </p:nvSpPr>
          <p:spPr>
            <a:xfrm>
              <a:off x="0" y="3856125"/>
              <a:ext cx="72441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1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@reallygreatsite</a:t>
              </a:r>
              <a:endParaRPr/>
            </a:p>
          </p:txBody>
        </p:sp>
        <p:sp>
          <p:nvSpPr>
            <p:cNvPr id="990" name="Google Shape;990;g1e66018a5e7_0_436"/>
            <p:cNvSpPr txBox="1"/>
            <p:nvPr/>
          </p:nvSpPr>
          <p:spPr>
            <a:xfrm>
              <a:off x="0" y="5714350"/>
              <a:ext cx="72441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4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Call us </a:t>
              </a:r>
              <a:endParaRPr/>
            </a:p>
          </p:txBody>
        </p:sp>
        <p:sp>
          <p:nvSpPr>
            <p:cNvPr id="991" name="Google Shape;991;g1e66018a5e7_0_436"/>
            <p:cNvSpPr txBox="1"/>
            <p:nvPr/>
          </p:nvSpPr>
          <p:spPr>
            <a:xfrm>
              <a:off x="0" y="6732350"/>
              <a:ext cx="72441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1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123-456-7890</a:t>
              </a:r>
              <a:endParaRPr/>
            </a:p>
          </p:txBody>
        </p:sp>
      </p:grpSp>
      <p:pic>
        <p:nvPicPr>
          <p:cNvPr id="992" name="Google Shape;992;g1e66018a5e7_0_436"/>
          <p:cNvPicPr preferRelativeResize="0"/>
          <p:nvPr/>
        </p:nvPicPr>
        <p:blipFill rotWithShape="1">
          <a:blip r:embed="rId4">
            <a:alphaModFix/>
          </a:blip>
          <a:srcRect b="14988" l="30253" r="30257" t="14806"/>
          <a:stretch/>
        </p:blipFill>
        <p:spPr>
          <a:xfrm>
            <a:off x="3816600" y="4429575"/>
            <a:ext cx="4451626" cy="44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19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998" name="Google Shape;99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9" name="Google Shape;99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0" name="Google Shape;1000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1" name="Google Shape;1001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2" name="Google Shape;1002;p19"/>
          <p:cNvGrpSpPr/>
          <p:nvPr/>
        </p:nvGrpSpPr>
        <p:grpSpPr>
          <a:xfrm>
            <a:off x="-714850" y="-1001012"/>
            <a:ext cx="4947975" cy="6616621"/>
            <a:chOff x="0" y="-231936"/>
            <a:chExt cx="6597300" cy="8822162"/>
          </a:xfrm>
        </p:grpSpPr>
        <p:grpSp>
          <p:nvGrpSpPr>
            <p:cNvPr id="1003" name="Google Shape;1003;p19"/>
            <p:cNvGrpSpPr/>
            <p:nvPr/>
          </p:nvGrpSpPr>
          <p:grpSpPr>
            <a:xfrm>
              <a:off x="0" y="-231936"/>
              <a:ext cx="6597300" cy="8822162"/>
              <a:chOff x="0" y="-28575"/>
              <a:chExt cx="812800" cy="1086907"/>
            </a:xfrm>
          </p:grpSpPr>
          <p:sp>
            <p:nvSpPr>
              <p:cNvPr id="1004" name="Google Shape;1004;p19"/>
              <p:cNvSpPr/>
              <p:nvPr/>
            </p:nvSpPr>
            <p:spPr>
              <a:xfrm>
                <a:off x="0" y="0"/>
                <a:ext cx="804677" cy="1058332"/>
              </a:xfrm>
              <a:custGeom>
                <a:rect b="b" l="l" r="r" t="t"/>
                <a:pathLst>
                  <a:path extrusionOk="0" h="1058332" w="804677">
                    <a:moveTo>
                      <a:pt x="23707" y="0"/>
                    </a:moveTo>
                    <a:lnTo>
                      <a:pt x="780970" y="0"/>
                    </a:lnTo>
                    <a:cubicBezTo>
                      <a:pt x="794063" y="0"/>
                      <a:pt x="804677" y="10614"/>
                      <a:pt x="804677" y="23707"/>
                    </a:cubicBezTo>
                    <a:lnTo>
                      <a:pt x="804677" y="1034625"/>
                    </a:lnTo>
                    <a:cubicBezTo>
                      <a:pt x="804677" y="1040913"/>
                      <a:pt x="802179" y="1046942"/>
                      <a:pt x="797733" y="1051388"/>
                    </a:cubicBezTo>
                    <a:cubicBezTo>
                      <a:pt x="793287" y="1055834"/>
                      <a:pt x="787257" y="1058332"/>
                      <a:pt x="780970" y="1058332"/>
                    </a:cubicBezTo>
                    <a:lnTo>
                      <a:pt x="23707" y="1058332"/>
                    </a:lnTo>
                    <a:cubicBezTo>
                      <a:pt x="10614" y="1058332"/>
                      <a:pt x="0" y="1047718"/>
                      <a:pt x="0" y="1034625"/>
                    </a:cubicBezTo>
                    <a:lnTo>
                      <a:pt x="0" y="23707"/>
                    </a:lnTo>
                    <a:cubicBezTo>
                      <a:pt x="0" y="10614"/>
                      <a:pt x="10614" y="0"/>
                      <a:pt x="237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6" name="Google Shape;1006;p19"/>
            <p:cNvSpPr/>
            <p:nvPr/>
          </p:nvSpPr>
          <p:spPr>
            <a:xfrm>
              <a:off x="574533" y="1405613"/>
              <a:ext cx="5386414" cy="4884370"/>
            </a:xfrm>
            <a:custGeom>
              <a:rect b="b" l="l" r="r" t="t"/>
              <a:pathLst>
                <a:path extrusionOk="0" h="981783" w="1084331">
                  <a:moveTo>
                    <a:pt x="0" y="0"/>
                  </a:moveTo>
                  <a:lnTo>
                    <a:pt x="1084331" y="0"/>
                  </a:lnTo>
                  <a:lnTo>
                    <a:pt x="1084331" y="981783"/>
                  </a:lnTo>
                  <a:lnTo>
                    <a:pt x="0" y="981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pic>
        <p:nvPicPr>
          <p:cNvPr id="1007" name="Google Shape;1007;p19"/>
          <p:cNvPicPr preferRelativeResize="0"/>
          <p:nvPr/>
        </p:nvPicPr>
        <p:blipFill rotWithShape="1">
          <a:blip r:embed="rId4">
            <a:alphaModFix/>
          </a:blip>
          <a:srcRect b="53224" l="25717" r="17616" t="12625"/>
          <a:stretch/>
        </p:blipFill>
        <p:spPr>
          <a:xfrm>
            <a:off x="-245924" y="271417"/>
            <a:ext cx="3960674" cy="3575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8" name="Google Shape;1008;p19"/>
          <p:cNvGrpSpPr/>
          <p:nvPr/>
        </p:nvGrpSpPr>
        <p:grpSpPr>
          <a:xfrm>
            <a:off x="14037782" y="1683820"/>
            <a:ext cx="4947393" cy="6616655"/>
            <a:chOff x="14037782" y="1683820"/>
            <a:chExt cx="4947393" cy="6616655"/>
          </a:xfrm>
        </p:grpSpPr>
        <p:grpSp>
          <p:nvGrpSpPr>
            <p:cNvPr id="1009" name="Google Shape;1009;p19"/>
            <p:cNvGrpSpPr/>
            <p:nvPr/>
          </p:nvGrpSpPr>
          <p:grpSpPr>
            <a:xfrm>
              <a:off x="14037782" y="1683820"/>
              <a:ext cx="4947393" cy="6616655"/>
              <a:chOff x="14037782" y="1683820"/>
              <a:chExt cx="4947393" cy="6616655"/>
            </a:xfrm>
          </p:grpSpPr>
          <p:grpSp>
            <p:nvGrpSpPr>
              <p:cNvPr id="1010" name="Google Shape;1010;p19"/>
              <p:cNvGrpSpPr/>
              <p:nvPr/>
            </p:nvGrpSpPr>
            <p:grpSpPr>
              <a:xfrm>
                <a:off x="14037782" y="1683820"/>
                <a:ext cx="4947393" cy="6616655"/>
                <a:chOff x="14037782" y="1683820"/>
                <a:chExt cx="4947393" cy="6616655"/>
              </a:xfrm>
            </p:grpSpPr>
            <p:grpSp>
              <p:nvGrpSpPr>
                <p:cNvPr id="1011" name="Google Shape;1011;p19"/>
                <p:cNvGrpSpPr/>
                <p:nvPr/>
              </p:nvGrpSpPr>
              <p:grpSpPr>
                <a:xfrm>
                  <a:off x="14037782" y="1683820"/>
                  <a:ext cx="4947393" cy="6616655"/>
                  <a:chOff x="0" y="-231938"/>
                  <a:chExt cx="6596523" cy="8822207"/>
                </a:xfrm>
              </p:grpSpPr>
              <p:grpSp>
                <p:nvGrpSpPr>
                  <p:cNvPr id="1012" name="Google Shape;1012;p19"/>
                  <p:cNvGrpSpPr/>
                  <p:nvPr/>
                </p:nvGrpSpPr>
                <p:grpSpPr>
                  <a:xfrm>
                    <a:off x="0" y="-231938"/>
                    <a:ext cx="6596523" cy="8822207"/>
                    <a:chOff x="0" y="-28575"/>
                    <a:chExt cx="812700" cy="1086907"/>
                  </a:xfrm>
                </p:grpSpPr>
                <p:sp>
                  <p:nvSpPr>
                    <p:cNvPr id="1013" name="Google Shape;1013;p19"/>
                    <p:cNvSpPr/>
                    <p:nvPr/>
                  </p:nvSpPr>
                  <p:spPr>
                    <a:xfrm>
                      <a:off x="0" y="0"/>
                      <a:ext cx="804677" cy="1058332"/>
                    </a:xfrm>
                    <a:custGeom>
                      <a:rect b="b" l="l" r="r" t="t"/>
                      <a:pathLst>
                        <a:path extrusionOk="0" h="1058332" w="804677">
                          <a:moveTo>
                            <a:pt x="23707" y="0"/>
                          </a:moveTo>
                          <a:lnTo>
                            <a:pt x="780970" y="0"/>
                          </a:lnTo>
                          <a:cubicBezTo>
                            <a:pt x="794063" y="0"/>
                            <a:pt x="804677" y="10614"/>
                            <a:pt x="804677" y="23707"/>
                          </a:cubicBezTo>
                          <a:lnTo>
                            <a:pt x="804677" y="1034625"/>
                          </a:lnTo>
                          <a:cubicBezTo>
                            <a:pt x="804677" y="1040913"/>
                            <a:pt x="802179" y="1046942"/>
                            <a:pt x="797733" y="1051388"/>
                          </a:cubicBezTo>
                          <a:cubicBezTo>
                            <a:pt x="793287" y="1055834"/>
                            <a:pt x="787257" y="1058332"/>
                            <a:pt x="780970" y="1058332"/>
                          </a:cubicBezTo>
                          <a:lnTo>
                            <a:pt x="23707" y="1058332"/>
                          </a:lnTo>
                          <a:cubicBezTo>
                            <a:pt x="10614" y="1058332"/>
                            <a:pt x="0" y="1047718"/>
                            <a:pt x="0" y="1034625"/>
                          </a:cubicBezTo>
                          <a:lnTo>
                            <a:pt x="0" y="23707"/>
                          </a:lnTo>
                          <a:cubicBezTo>
                            <a:pt x="0" y="10614"/>
                            <a:pt x="10614" y="0"/>
                            <a:pt x="23707" y="0"/>
                          </a:cubicBezTo>
                          <a:close/>
                        </a:path>
                      </a:pathLst>
                    </a:custGeom>
                    <a:solidFill>
                      <a:srgbClr val="FFDAF3"/>
                    </a:solidFill>
                    <a:ln cap="flat" cmpd="sng" w="76200">
                      <a:solidFill>
                        <a:srgbClr val="AC74F8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014" name="Google Shape;1014;p19"/>
                    <p:cNvSpPr txBox="1"/>
                    <p:nvPr/>
                  </p:nvSpPr>
                  <p:spPr>
                    <a:xfrm>
                      <a:off x="0" y="-28575"/>
                      <a:ext cx="812700" cy="841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anchorCtr="0" anchor="ctr" bIns="73350" lIns="73350" spcFirstLastPara="1" rIns="73350" wrap="square" tIns="7335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80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015" name="Google Shape;1015;p19"/>
                  <p:cNvSpPr/>
                  <p:nvPr/>
                </p:nvSpPr>
                <p:spPr>
                  <a:xfrm>
                    <a:off x="569724" y="1402269"/>
                    <a:ext cx="5394547" cy="4891734"/>
                  </a:xfrm>
                  <a:custGeom>
                    <a:rect b="b" l="l" r="r" t="t"/>
                    <a:pathLst>
                      <a:path extrusionOk="0" h="981783" w="1084331">
                        <a:moveTo>
                          <a:pt x="0" y="0"/>
                        </a:moveTo>
                        <a:lnTo>
                          <a:pt x="1084331" y="0"/>
                        </a:lnTo>
                        <a:lnTo>
                          <a:pt x="1084331" y="981783"/>
                        </a:lnTo>
                        <a:lnTo>
                          <a:pt x="0" y="981783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cap="flat" cmpd="sng" w="76200">
                    <a:solidFill>
                      <a:srgbClr val="AC74F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sp>
              <p:cxnSp>
                <p:nvCxnSpPr>
                  <p:cNvPr id="1016" name="Google Shape;1016;p19"/>
                  <p:cNvCxnSpPr/>
                  <p:nvPr/>
                </p:nvCxnSpPr>
                <p:spPr>
                  <a:xfrm>
                    <a:off x="0" y="944187"/>
                    <a:ext cx="6531300" cy="0"/>
                  </a:xfrm>
                  <a:prstGeom prst="straightConnector1">
                    <a:avLst/>
                  </a:prstGeom>
                  <a:noFill/>
                  <a:ln cap="flat" cmpd="sng" w="76200">
                    <a:solidFill>
                      <a:srgbClr val="AC74F8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017" name="Google Shape;1017;p19"/>
                  <p:cNvSpPr/>
                  <p:nvPr/>
                </p:nvSpPr>
                <p:spPr>
                  <a:xfrm>
                    <a:off x="50524" y="1015552"/>
                    <a:ext cx="6435687" cy="7505677"/>
                  </a:xfrm>
                  <a:custGeom>
                    <a:rect b="b" l="l" r="r" t="t"/>
                    <a:pathLst>
                      <a:path extrusionOk="0" h="1470260" w="1245416">
                        <a:moveTo>
                          <a:pt x="0" y="0"/>
                        </a:moveTo>
                        <a:lnTo>
                          <a:pt x="1245416" y="0"/>
                        </a:lnTo>
                        <a:lnTo>
                          <a:pt x="1245416" y="1470260"/>
                        </a:lnTo>
                        <a:lnTo>
                          <a:pt x="0" y="14702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</p:sp>
            </p:grpSp>
            <p:sp>
              <p:nvSpPr>
                <p:cNvPr id="1018" name="Google Shape;1018;p19"/>
                <p:cNvSpPr/>
                <p:nvPr/>
              </p:nvSpPr>
              <p:spPr>
                <a:xfrm>
                  <a:off x="14491913" y="2925424"/>
                  <a:ext cx="4039133" cy="3639960"/>
                </a:xfrm>
                <a:custGeom>
                  <a:rect b="b" l="l" r="r" t="t"/>
                  <a:pathLst>
                    <a:path extrusionOk="0" h="981783" w="1084331">
                      <a:moveTo>
                        <a:pt x="0" y="0"/>
                      </a:moveTo>
                      <a:lnTo>
                        <a:pt x="1084331" y="0"/>
                      </a:lnTo>
                      <a:lnTo>
                        <a:pt x="1084331" y="981783"/>
                      </a:lnTo>
                      <a:lnTo>
                        <a:pt x="0" y="981783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</p:grpSp>
          <p:grpSp>
            <p:nvGrpSpPr>
              <p:cNvPr id="1019" name="Google Shape;1019;p19"/>
              <p:cNvGrpSpPr/>
              <p:nvPr/>
            </p:nvGrpSpPr>
            <p:grpSpPr>
              <a:xfrm>
                <a:off x="17232358" y="2050574"/>
                <a:ext cx="1433243" cy="288235"/>
                <a:chOff x="4169037" y="307169"/>
                <a:chExt cx="1910990" cy="384314"/>
              </a:xfrm>
            </p:grpSpPr>
            <p:cxnSp>
              <p:nvCxnSpPr>
                <p:cNvPr id="1020" name="Google Shape;1020;p19"/>
                <p:cNvCxnSpPr/>
                <p:nvPr/>
              </p:nvCxnSpPr>
              <p:spPr>
                <a:xfrm>
                  <a:off x="4169037" y="504563"/>
                  <a:ext cx="528600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1" name="Google Shape;1021;p19"/>
                <p:cNvCxnSpPr/>
                <p:nvPr/>
              </p:nvCxnSpPr>
              <p:spPr>
                <a:xfrm rot="2700000">
                  <a:off x="5628811" y="504582"/>
                  <a:ext cx="52863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2" name="Google Shape;1022;p19"/>
                <p:cNvCxnSpPr/>
                <p:nvPr/>
              </p:nvCxnSpPr>
              <p:spPr>
                <a:xfrm rot="8100000">
                  <a:off x="5628772" y="504582"/>
                  <a:ext cx="528633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023" name="Google Shape;1023;p19"/>
                <p:cNvSpPr/>
                <p:nvPr/>
              </p:nvSpPr>
              <p:spPr>
                <a:xfrm>
                  <a:off x="5010250" y="307169"/>
                  <a:ext cx="373888" cy="373888"/>
                </a:xfrm>
                <a:custGeom>
                  <a:rect b="b" l="l" r="r" t="t"/>
                  <a:pathLst>
                    <a:path extrusionOk="0" h="812800" w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</p:grpSp>
        </p:grpSp>
        <p:grpSp>
          <p:nvGrpSpPr>
            <p:cNvPr id="1024" name="Google Shape;1024;p19"/>
            <p:cNvGrpSpPr/>
            <p:nvPr/>
          </p:nvGrpSpPr>
          <p:grpSpPr>
            <a:xfrm>
              <a:off x="14427433" y="6703925"/>
              <a:ext cx="4119223" cy="500989"/>
              <a:chOff x="0" y="-7769"/>
              <a:chExt cx="5492297" cy="667985"/>
            </a:xfrm>
          </p:grpSpPr>
          <p:cxnSp>
            <p:nvCxnSpPr>
              <p:cNvPr id="1025" name="Google Shape;1025;p19"/>
              <p:cNvCxnSpPr/>
              <p:nvPr/>
            </p:nvCxnSpPr>
            <p:spPr>
              <a:xfrm>
                <a:off x="0" y="279308"/>
                <a:ext cx="5492297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26" name="Google Shape;1026;p19"/>
              <p:cNvGrpSpPr/>
              <p:nvPr/>
            </p:nvGrpSpPr>
            <p:grpSpPr>
              <a:xfrm>
                <a:off x="3826099" y="-7769"/>
                <a:ext cx="793657" cy="667985"/>
                <a:chOff x="-33680" y="-8369"/>
                <a:chExt cx="854946" cy="719569"/>
              </a:xfrm>
            </p:grpSpPr>
            <p:sp>
              <p:nvSpPr>
                <p:cNvPr id="1027" name="Google Shape;1027;p19"/>
                <p:cNvSpPr/>
                <p:nvPr/>
              </p:nvSpPr>
              <p:spPr>
                <a:xfrm>
                  <a:off x="-33680" y="-8369"/>
                  <a:ext cx="854946" cy="719569"/>
                </a:xfrm>
                <a:custGeom>
                  <a:rect b="b" l="l" r="r" t="t"/>
                  <a:pathLst>
                    <a:path extrusionOk="0" h="719569" w="854946">
                      <a:moveTo>
                        <a:pt x="65903" y="121927"/>
                      </a:moveTo>
                      <a:cubicBezTo>
                        <a:pt x="0" y="230500"/>
                        <a:pt x="46429" y="336178"/>
                        <a:pt x="104776" y="392266"/>
                      </a:cubicBezTo>
                      <a:lnTo>
                        <a:pt x="445927" y="719569"/>
                      </a:lnTo>
                      <a:lnTo>
                        <a:pt x="779877" y="393436"/>
                      </a:lnTo>
                      <a:cubicBezTo>
                        <a:pt x="834145" y="333099"/>
                        <a:pt x="854946" y="269099"/>
                        <a:pt x="843393" y="197834"/>
                      </a:cubicBezTo>
                      <a:cubicBezTo>
                        <a:pt x="827435" y="99251"/>
                        <a:pt x="746197" y="22767"/>
                        <a:pt x="645842" y="11845"/>
                      </a:cubicBezTo>
                      <a:cubicBezTo>
                        <a:pt x="584292" y="5218"/>
                        <a:pt x="524835" y="22636"/>
                        <a:pt x="478430" y="61198"/>
                      </a:cubicBezTo>
                      <a:cubicBezTo>
                        <a:pt x="465940" y="71573"/>
                        <a:pt x="454776" y="83173"/>
                        <a:pt x="445047" y="95780"/>
                      </a:cubicBezTo>
                      <a:cubicBezTo>
                        <a:pt x="433503" y="81425"/>
                        <a:pt x="419967" y="68294"/>
                        <a:pt x="404657" y="56657"/>
                      </a:cubicBezTo>
                      <a:cubicBezTo>
                        <a:pt x="351294" y="16102"/>
                        <a:pt x="283367" y="0"/>
                        <a:pt x="218120" y="12523"/>
                      </a:cubicBezTo>
                      <a:cubicBezTo>
                        <a:pt x="156323" y="24461"/>
                        <a:pt x="100853" y="64323"/>
                        <a:pt x="65903" y="121927"/>
                      </a:cubicBezTo>
                      <a:close/>
                    </a:path>
                  </a:pathLst>
                </a:custGeom>
                <a:solidFill>
                  <a:srgbClr val="DDFAE2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8" name="Google Shape;1028;p19"/>
                <p:cNvSpPr txBox="1"/>
                <p:nvPr/>
              </p:nvSpPr>
              <p:spPr>
                <a:xfrm>
                  <a:off x="76200" y="22225"/>
                  <a:ext cx="660400" cy="561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29" name="Google Shape;1029;p19"/>
          <p:cNvPicPr preferRelativeResize="0"/>
          <p:nvPr/>
        </p:nvPicPr>
        <p:blipFill rotWithShape="1">
          <a:blip r:embed="rId5">
            <a:alphaModFix/>
          </a:blip>
          <a:srcRect b="47494" l="7537" r="17105" t="12662"/>
          <a:stretch/>
        </p:blipFill>
        <p:spPr>
          <a:xfrm>
            <a:off x="14531157" y="2956250"/>
            <a:ext cx="3960675" cy="35758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0" name="Google Shape;1030;p19"/>
          <p:cNvGrpSpPr/>
          <p:nvPr/>
        </p:nvGrpSpPr>
        <p:grpSpPr>
          <a:xfrm>
            <a:off x="10238069" y="3376202"/>
            <a:ext cx="4947975" cy="6616622"/>
            <a:chOff x="10238069" y="3376202"/>
            <a:chExt cx="4947975" cy="6616622"/>
          </a:xfrm>
        </p:grpSpPr>
        <p:grpSp>
          <p:nvGrpSpPr>
            <p:cNvPr id="1031" name="Google Shape;1031;p19"/>
            <p:cNvGrpSpPr/>
            <p:nvPr/>
          </p:nvGrpSpPr>
          <p:grpSpPr>
            <a:xfrm>
              <a:off x="10238069" y="3376202"/>
              <a:ext cx="4947975" cy="6616622"/>
              <a:chOff x="0" y="-231936"/>
              <a:chExt cx="6597300" cy="8822162"/>
            </a:xfrm>
          </p:grpSpPr>
          <p:grpSp>
            <p:nvGrpSpPr>
              <p:cNvPr id="1032" name="Google Shape;1032;p19"/>
              <p:cNvGrpSpPr/>
              <p:nvPr/>
            </p:nvGrpSpPr>
            <p:grpSpPr>
              <a:xfrm>
                <a:off x="0" y="-231936"/>
                <a:ext cx="6597300" cy="8822162"/>
                <a:chOff x="0" y="-28575"/>
                <a:chExt cx="812800" cy="1086907"/>
              </a:xfrm>
            </p:grpSpPr>
            <p:sp>
              <p:nvSpPr>
                <p:cNvPr id="1033" name="Google Shape;1033;p19"/>
                <p:cNvSpPr/>
                <p:nvPr/>
              </p:nvSpPr>
              <p:spPr>
                <a:xfrm>
                  <a:off x="0" y="0"/>
                  <a:ext cx="804677" cy="1058332"/>
                </a:xfrm>
                <a:custGeom>
                  <a:rect b="b" l="l" r="r" t="t"/>
                  <a:pathLst>
                    <a:path extrusionOk="0" h="1058332" w="804677">
                      <a:moveTo>
                        <a:pt x="23707" y="0"/>
                      </a:moveTo>
                      <a:lnTo>
                        <a:pt x="780970" y="0"/>
                      </a:lnTo>
                      <a:cubicBezTo>
                        <a:pt x="794063" y="0"/>
                        <a:pt x="804677" y="10614"/>
                        <a:pt x="804677" y="23707"/>
                      </a:cubicBezTo>
                      <a:lnTo>
                        <a:pt x="804677" y="1034625"/>
                      </a:lnTo>
                      <a:cubicBezTo>
                        <a:pt x="804677" y="1040913"/>
                        <a:pt x="802179" y="1046942"/>
                        <a:pt x="797733" y="1051388"/>
                      </a:cubicBezTo>
                      <a:cubicBezTo>
                        <a:pt x="793287" y="1055834"/>
                        <a:pt x="787257" y="1058332"/>
                        <a:pt x="780970" y="1058332"/>
                      </a:cubicBezTo>
                      <a:lnTo>
                        <a:pt x="23707" y="1058332"/>
                      </a:lnTo>
                      <a:cubicBezTo>
                        <a:pt x="10614" y="1058332"/>
                        <a:pt x="0" y="1047718"/>
                        <a:pt x="0" y="1034625"/>
                      </a:cubicBezTo>
                      <a:lnTo>
                        <a:pt x="0" y="23707"/>
                      </a:lnTo>
                      <a:cubicBezTo>
                        <a:pt x="0" y="10614"/>
                        <a:pt x="10614" y="0"/>
                        <a:pt x="23707" y="0"/>
                      </a:cubicBezTo>
                      <a:close/>
                    </a:path>
                  </a:pathLst>
                </a:custGeom>
                <a:solidFill>
                  <a:srgbClr val="F4FFBF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4" name="Google Shape;1034;p1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73350" lIns="73350" spcFirstLastPara="1" rIns="73350" wrap="square" tIns="7335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5" name="Google Shape;1035;p19"/>
              <p:cNvSpPr/>
              <p:nvPr/>
            </p:nvSpPr>
            <p:spPr>
              <a:xfrm>
                <a:off x="54408" y="994095"/>
                <a:ext cx="6429460" cy="7546109"/>
              </a:xfrm>
              <a:custGeom>
                <a:rect b="b" l="l" r="r" t="t"/>
                <a:pathLst>
                  <a:path extrusionOk="0" h="1470260" w="1245416">
                    <a:moveTo>
                      <a:pt x="0" y="0"/>
                    </a:moveTo>
                    <a:lnTo>
                      <a:pt x="1245416" y="0"/>
                    </a:lnTo>
                    <a:lnTo>
                      <a:pt x="1245416" y="1470260"/>
                    </a:lnTo>
                    <a:lnTo>
                      <a:pt x="0" y="14702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36" name="Google Shape;1036;p19"/>
              <p:cNvSpPr/>
              <p:nvPr/>
            </p:nvSpPr>
            <p:spPr>
              <a:xfrm>
                <a:off x="573641" y="1421361"/>
                <a:ext cx="5386414" cy="4852462"/>
              </a:xfrm>
              <a:custGeom>
                <a:rect b="b" l="l" r="r" t="t"/>
                <a:pathLst>
                  <a:path extrusionOk="0" h="981783" w="1084331">
                    <a:moveTo>
                      <a:pt x="0" y="0"/>
                    </a:moveTo>
                    <a:lnTo>
                      <a:pt x="1084331" y="0"/>
                    </a:lnTo>
                    <a:lnTo>
                      <a:pt x="1084331" y="981783"/>
                    </a:lnTo>
                    <a:lnTo>
                      <a:pt x="0" y="9817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1037" name="Google Shape;1037;p19"/>
            <p:cNvGrpSpPr/>
            <p:nvPr/>
          </p:nvGrpSpPr>
          <p:grpSpPr>
            <a:xfrm>
              <a:off x="10627721" y="8396306"/>
              <a:ext cx="4119223" cy="500989"/>
              <a:chOff x="0" y="-7769"/>
              <a:chExt cx="5492297" cy="667985"/>
            </a:xfrm>
          </p:grpSpPr>
          <p:cxnSp>
            <p:nvCxnSpPr>
              <p:cNvPr id="1038" name="Google Shape;1038;p19"/>
              <p:cNvCxnSpPr/>
              <p:nvPr/>
            </p:nvCxnSpPr>
            <p:spPr>
              <a:xfrm>
                <a:off x="0" y="279308"/>
                <a:ext cx="5492297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9" name="Google Shape;1039;p19"/>
              <p:cNvGrpSpPr/>
              <p:nvPr/>
            </p:nvGrpSpPr>
            <p:grpSpPr>
              <a:xfrm>
                <a:off x="615539" y="-7769"/>
                <a:ext cx="793657" cy="667985"/>
                <a:chOff x="-33680" y="-8369"/>
                <a:chExt cx="854946" cy="719569"/>
              </a:xfrm>
            </p:grpSpPr>
            <p:sp>
              <p:nvSpPr>
                <p:cNvPr id="1040" name="Google Shape;1040;p19"/>
                <p:cNvSpPr/>
                <p:nvPr/>
              </p:nvSpPr>
              <p:spPr>
                <a:xfrm>
                  <a:off x="-33680" y="-8369"/>
                  <a:ext cx="854946" cy="719569"/>
                </a:xfrm>
                <a:custGeom>
                  <a:rect b="b" l="l" r="r" t="t"/>
                  <a:pathLst>
                    <a:path extrusionOk="0" h="719569" w="854946">
                      <a:moveTo>
                        <a:pt x="65903" y="121927"/>
                      </a:moveTo>
                      <a:cubicBezTo>
                        <a:pt x="0" y="230500"/>
                        <a:pt x="46429" y="336178"/>
                        <a:pt x="104776" y="392266"/>
                      </a:cubicBezTo>
                      <a:lnTo>
                        <a:pt x="445927" y="719569"/>
                      </a:lnTo>
                      <a:lnTo>
                        <a:pt x="779877" y="393436"/>
                      </a:lnTo>
                      <a:cubicBezTo>
                        <a:pt x="834145" y="333099"/>
                        <a:pt x="854946" y="269099"/>
                        <a:pt x="843393" y="197834"/>
                      </a:cubicBezTo>
                      <a:cubicBezTo>
                        <a:pt x="827435" y="99251"/>
                        <a:pt x="746197" y="22767"/>
                        <a:pt x="645842" y="11845"/>
                      </a:cubicBezTo>
                      <a:cubicBezTo>
                        <a:pt x="584292" y="5218"/>
                        <a:pt x="524835" y="22636"/>
                        <a:pt x="478430" y="61198"/>
                      </a:cubicBezTo>
                      <a:cubicBezTo>
                        <a:pt x="465940" y="71573"/>
                        <a:pt x="454776" y="83173"/>
                        <a:pt x="445047" y="95780"/>
                      </a:cubicBezTo>
                      <a:cubicBezTo>
                        <a:pt x="433503" y="81425"/>
                        <a:pt x="419967" y="68294"/>
                        <a:pt x="404657" y="56657"/>
                      </a:cubicBezTo>
                      <a:cubicBezTo>
                        <a:pt x="351294" y="16102"/>
                        <a:pt x="283367" y="0"/>
                        <a:pt x="218120" y="12523"/>
                      </a:cubicBezTo>
                      <a:cubicBezTo>
                        <a:pt x="156323" y="24461"/>
                        <a:pt x="100853" y="64323"/>
                        <a:pt x="65903" y="121927"/>
                      </a:cubicBezTo>
                      <a:close/>
                    </a:path>
                  </a:pathLst>
                </a:custGeom>
                <a:solidFill>
                  <a:srgbClr val="DDFAE2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19"/>
                <p:cNvSpPr txBox="1"/>
                <p:nvPr/>
              </p:nvSpPr>
              <p:spPr>
                <a:xfrm>
                  <a:off x="76200" y="22225"/>
                  <a:ext cx="660400" cy="561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42" name="Google Shape;1042;p19"/>
            <p:cNvGrpSpPr/>
            <p:nvPr/>
          </p:nvGrpSpPr>
          <p:grpSpPr>
            <a:xfrm>
              <a:off x="13403113" y="3771101"/>
              <a:ext cx="1433243" cy="288235"/>
              <a:chOff x="4169037" y="307169"/>
              <a:chExt cx="1910990" cy="384314"/>
            </a:xfrm>
          </p:grpSpPr>
          <p:cxnSp>
            <p:nvCxnSpPr>
              <p:cNvPr id="1043" name="Google Shape;1043;p19"/>
              <p:cNvCxnSpPr/>
              <p:nvPr/>
            </p:nvCxnSpPr>
            <p:spPr>
              <a:xfrm>
                <a:off x="4169037" y="504563"/>
                <a:ext cx="528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4" name="Google Shape;1044;p19"/>
              <p:cNvCxnSpPr/>
              <p:nvPr/>
            </p:nvCxnSpPr>
            <p:spPr>
              <a:xfrm rot="2700000">
                <a:off x="5628811" y="504582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5" name="Google Shape;1045;p19"/>
              <p:cNvCxnSpPr/>
              <p:nvPr/>
            </p:nvCxnSpPr>
            <p:spPr>
              <a:xfrm rot="8100000">
                <a:off x="5628772" y="504582"/>
                <a:ext cx="528633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6" name="Google Shape;1046;p19"/>
              <p:cNvSpPr/>
              <p:nvPr/>
            </p:nvSpPr>
            <p:spPr>
              <a:xfrm>
                <a:off x="5010250" y="307169"/>
                <a:ext cx="373888" cy="373888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</p:grpSp>
      <p:grpSp>
        <p:nvGrpSpPr>
          <p:cNvPr id="1047" name="Google Shape;1047;p19"/>
          <p:cNvGrpSpPr/>
          <p:nvPr/>
        </p:nvGrpSpPr>
        <p:grpSpPr>
          <a:xfrm>
            <a:off x="-325199" y="4019092"/>
            <a:ext cx="4119223" cy="500989"/>
            <a:chOff x="0" y="-7769"/>
            <a:chExt cx="5492297" cy="667985"/>
          </a:xfrm>
        </p:grpSpPr>
        <p:cxnSp>
          <p:nvCxnSpPr>
            <p:cNvPr id="1048" name="Google Shape;1048;p19"/>
            <p:cNvCxnSpPr/>
            <p:nvPr/>
          </p:nvCxnSpPr>
          <p:spPr>
            <a:xfrm>
              <a:off x="0" y="279308"/>
              <a:ext cx="5492297" cy="0"/>
            </a:xfrm>
            <a:prstGeom prst="straightConnector1">
              <a:avLst/>
            </a:prstGeom>
            <a:noFill/>
            <a:ln cap="flat" cmpd="sng" w="1016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49" name="Google Shape;1049;p19"/>
            <p:cNvGrpSpPr/>
            <p:nvPr/>
          </p:nvGrpSpPr>
          <p:grpSpPr>
            <a:xfrm>
              <a:off x="3826099" y="-7769"/>
              <a:ext cx="793657" cy="667985"/>
              <a:chOff x="-33680" y="-8369"/>
              <a:chExt cx="854946" cy="719569"/>
            </a:xfrm>
          </p:grpSpPr>
          <p:sp>
            <p:nvSpPr>
              <p:cNvPr id="1050" name="Google Shape;1050;p19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9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2" name="Google Shape;1052;p19"/>
          <p:cNvGrpSpPr/>
          <p:nvPr/>
        </p:nvGrpSpPr>
        <p:grpSpPr>
          <a:xfrm>
            <a:off x="149687" y="4532056"/>
            <a:ext cx="3169453" cy="793277"/>
            <a:chOff x="0" y="-47625"/>
            <a:chExt cx="4225937" cy="1057702"/>
          </a:xfrm>
        </p:grpSpPr>
        <p:sp>
          <p:nvSpPr>
            <p:cNvPr id="1053" name="Google Shape;1053;p19"/>
            <p:cNvSpPr txBox="1"/>
            <p:nvPr/>
          </p:nvSpPr>
          <p:spPr>
            <a:xfrm>
              <a:off x="0" y="-47625"/>
              <a:ext cx="4225937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054" name="Google Shape;1054;p19"/>
            <p:cNvSpPr txBox="1"/>
            <p:nvPr/>
          </p:nvSpPr>
          <p:spPr>
            <a:xfrm>
              <a:off x="0" y="482392"/>
              <a:ext cx="4225937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055" name="Google Shape;1055;p19"/>
          <p:cNvGrpSpPr/>
          <p:nvPr/>
        </p:nvGrpSpPr>
        <p:grpSpPr>
          <a:xfrm>
            <a:off x="3942012" y="2220323"/>
            <a:ext cx="4947975" cy="6616622"/>
            <a:chOff x="3942012" y="2220323"/>
            <a:chExt cx="4947975" cy="6616622"/>
          </a:xfrm>
        </p:grpSpPr>
        <p:grpSp>
          <p:nvGrpSpPr>
            <p:cNvPr id="1056" name="Google Shape;1056;p19"/>
            <p:cNvGrpSpPr/>
            <p:nvPr/>
          </p:nvGrpSpPr>
          <p:grpSpPr>
            <a:xfrm>
              <a:off x="3942012" y="2220323"/>
              <a:ext cx="4947975" cy="6616622"/>
              <a:chOff x="0" y="-231936"/>
              <a:chExt cx="6597300" cy="8822162"/>
            </a:xfrm>
          </p:grpSpPr>
          <p:grpSp>
            <p:nvGrpSpPr>
              <p:cNvPr id="1057" name="Google Shape;1057;p19"/>
              <p:cNvGrpSpPr/>
              <p:nvPr/>
            </p:nvGrpSpPr>
            <p:grpSpPr>
              <a:xfrm>
                <a:off x="0" y="-231936"/>
                <a:ext cx="6597300" cy="8822162"/>
                <a:chOff x="0" y="-28575"/>
                <a:chExt cx="812800" cy="1086907"/>
              </a:xfrm>
            </p:grpSpPr>
            <p:sp>
              <p:nvSpPr>
                <p:cNvPr id="1058" name="Google Shape;1058;p19"/>
                <p:cNvSpPr/>
                <p:nvPr/>
              </p:nvSpPr>
              <p:spPr>
                <a:xfrm>
                  <a:off x="0" y="0"/>
                  <a:ext cx="804677" cy="1058332"/>
                </a:xfrm>
                <a:custGeom>
                  <a:rect b="b" l="l" r="r" t="t"/>
                  <a:pathLst>
                    <a:path extrusionOk="0" h="1058332" w="804677">
                      <a:moveTo>
                        <a:pt x="23707" y="0"/>
                      </a:moveTo>
                      <a:lnTo>
                        <a:pt x="780970" y="0"/>
                      </a:lnTo>
                      <a:cubicBezTo>
                        <a:pt x="794063" y="0"/>
                        <a:pt x="804677" y="10614"/>
                        <a:pt x="804677" y="23707"/>
                      </a:cubicBezTo>
                      <a:lnTo>
                        <a:pt x="804677" y="1034625"/>
                      </a:lnTo>
                      <a:cubicBezTo>
                        <a:pt x="804677" y="1040913"/>
                        <a:pt x="802179" y="1046942"/>
                        <a:pt x="797733" y="1051388"/>
                      </a:cubicBezTo>
                      <a:cubicBezTo>
                        <a:pt x="793287" y="1055834"/>
                        <a:pt x="787257" y="1058332"/>
                        <a:pt x="780970" y="1058332"/>
                      </a:cubicBezTo>
                      <a:lnTo>
                        <a:pt x="23707" y="1058332"/>
                      </a:lnTo>
                      <a:cubicBezTo>
                        <a:pt x="10614" y="1058332"/>
                        <a:pt x="0" y="1047718"/>
                        <a:pt x="0" y="1034625"/>
                      </a:cubicBezTo>
                      <a:lnTo>
                        <a:pt x="0" y="23707"/>
                      </a:lnTo>
                      <a:cubicBezTo>
                        <a:pt x="0" y="10614"/>
                        <a:pt x="10614" y="0"/>
                        <a:pt x="23707" y="0"/>
                      </a:cubicBezTo>
                      <a:close/>
                    </a:path>
                  </a:pathLst>
                </a:custGeom>
                <a:solidFill>
                  <a:srgbClr val="CFE5FF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9" name="Google Shape;1059;p19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73350" lIns="73350" spcFirstLastPara="1" rIns="73350" wrap="square" tIns="7335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0" name="Google Shape;1060;p19"/>
              <p:cNvSpPr/>
              <p:nvPr/>
            </p:nvSpPr>
            <p:spPr>
              <a:xfrm>
                <a:off x="49417" y="1011333"/>
                <a:ext cx="6438801" cy="7513029"/>
              </a:xfrm>
              <a:custGeom>
                <a:rect b="b" l="l" r="r" t="t"/>
                <a:pathLst>
                  <a:path extrusionOk="0" h="1470260" w="1245416">
                    <a:moveTo>
                      <a:pt x="0" y="0"/>
                    </a:moveTo>
                    <a:lnTo>
                      <a:pt x="1245416" y="0"/>
                    </a:lnTo>
                    <a:lnTo>
                      <a:pt x="1245416" y="1470260"/>
                    </a:lnTo>
                    <a:lnTo>
                      <a:pt x="0" y="14702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061" name="Google Shape;1061;p19"/>
              <p:cNvSpPr/>
              <p:nvPr/>
            </p:nvSpPr>
            <p:spPr>
              <a:xfrm>
                <a:off x="568951" y="1410267"/>
                <a:ext cx="5397258" cy="4877007"/>
              </a:xfrm>
              <a:custGeom>
                <a:rect b="b" l="l" r="r" t="t"/>
                <a:pathLst>
                  <a:path extrusionOk="0" h="981783" w="1084331">
                    <a:moveTo>
                      <a:pt x="0" y="0"/>
                    </a:moveTo>
                    <a:lnTo>
                      <a:pt x="1084331" y="0"/>
                    </a:lnTo>
                    <a:lnTo>
                      <a:pt x="1084331" y="981783"/>
                    </a:lnTo>
                    <a:lnTo>
                      <a:pt x="0" y="98178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cxnSp>
            <p:nvCxnSpPr>
              <p:cNvPr id="1062" name="Google Shape;1062;p19"/>
              <p:cNvCxnSpPr/>
              <p:nvPr/>
            </p:nvCxnSpPr>
            <p:spPr>
              <a:xfrm>
                <a:off x="4169037" y="504563"/>
                <a:ext cx="5286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3" name="Google Shape;1063;p19"/>
              <p:cNvCxnSpPr/>
              <p:nvPr/>
            </p:nvCxnSpPr>
            <p:spPr>
              <a:xfrm rot="2700000">
                <a:off x="5628819" y="504563"/>
                <a:ext cx="528578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4" name="Google Shape;1064;p19"/>
              <p:cNvCxnSpPr/>
              <p:nvPr/>
            </p:nvCxnSpPr>
            <p:spPr>
              <a:xfrm rot="8100000">
                <a:off x="5628819" y="504563"/>
                <a:ext cx="528578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65" name="Google Shape;1065;p19"/>
              <p:cNvSpPr/>
              <p:nvPr/>
            </p:nvSpPr>
            <p:spPr>
              <a:xfrm>
                <a:off x="5010250" y="307169"/>
                <a:ext cx="373888" cy="373888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cxnSp>
            <p:nvCxnSpPr>
              <p:cNvPr id="1066" name="Google Shape;1066;p19"/>
              <p:cNvCxnSpPr/>
              <p:nvPr/>
            </p:nvCxnSpPr>
            <p:spPr>
              <a:xfrm>
                <a:off x="0" y="944187"/>
                <a:ext cx="6531368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67" name="Google Shape;1067;p19"/>
            <p:cNvGrpSpPr/>
            <p:nvPr/>
          </p:nvGrpSpPr>
          <p:grpSpPr>
            <a:xfrm>
              <a:off x="4331664" y="7240427"/>
              <a:ext cx="4119223" cy="500989"/>
              <a:chOff x="0" y="-7769"/>
              <a:chExt cx="5492297" cy="667985"/>
            </a:xfrm>
          </p:grpSpPr>
          <p:cxnSp>
            <p:nvCxnSpPr>
              <p:cNvPr id="1068" name="Google Shape;1068;p19"/>
              <p:cNvCxnSpPr/>
              <p:nvPr/>
            </p:nvCxnSpPr>
            <p:spPr>
              <a:xfrm>
                <a:off x="0" y="279308"/>
                <a:ext cx="5492297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69" name="Google Shape;1069;p19"/>
              <p:cNvGrpSpPr/>
              <p:nvPr/>
            </p:nvGrpSpPr>
            <p:grpSpPr>
              <a:xfrm>
                <a:off x="3826099" y="-7769"/>
                <a:ext cx="793657" cy="667985"/>
                <a:chOff x="-33680" y="-8369"/>
                <a:chExt cx="854946" cy="719569"/>
              </a:xfrm>
            </p:grpSpPr>
            <p:sp>
              <p:nvSpPr>
                <p:cNvPr id="1070" name="Google Shape;1070;p19"/>
                <p:cNvSpPr/>
                <p:nvPr/>
              </p:nvSpPr>
              <p:spPr>
                <a:xfrm>
                  <a:off x="-33680" y="-8369"/>
                  <a:ext cx="854946" cy="719569"/>
                </a:xfrm>
                <a:custGeom>
                  <a:rect b="b" l="l" r="r" t="t"/>
                  <a:pathLst>
                    <a:path extrusionOk="0" h="719569" w="854946">
                      <a:moveTo>
                        <a:pt x="65903" y="121927"/>
                      </a:moveTo>
                      <a:cubicBezTo>
                        <a:pt x="0" y="230500"/>
                        <a:pt x="46429" y="336178"/>
                        <a:pt x="104776" y="392266"/>
                      </a:cubicBezTo>
                      <a:lnTo>
                        <a:pt x="445927" y="719569"/>
                      </a:lnTo>
                      <a:lnTo>
                        <a:pt x="779877" y="393436"/>
                      </a:lnTo>
                      <a:cubicBezTo>
                        <a:pt x="834145" y="333099"/>
                        <a:pt x="854946" y="269099"/>
                        <a:pt x="843393" y="197834"/>
                      </a:cubicBezTo>
                      <a:cubicBezTo>
                        <a:pt x="827435" y="99251"/>
                        <a:pt x="746197" y="22767"/>
                        <a:pt x="645842" y="11845"/>
                      </a:cubicBezTo>
                      <a:cubicBezTo>
                        <a:pt x="584292" y="5218"/>
                        <a:pt x="524835" y="22636"/>
                        <a:pt x="478430" y="61198"/>
                      </a:cubicBezTo>
                      <a:cubicBezTo>
                        <a:pt x="465940" y="71573"/>
                        <a:pt x="454776" y="83173"/>
                        <a:pt x="445047" y="95780"/>
                      </a:cubicBezTo>
                      <a:cubicBezTo>
                        <a:pt x="433503" y="81425"/>
                        <a:pt x="419967" y="68294"/>
                        <a:pt x="404657" y="56657"/>
                      </a:cubicBezTo>
                      <a:cubicBezTo>
                        <a:pt x="351294" y="16102"/>
                        <a:pt x="283367" y="0"/>
                        <a:pt x="218120" y="12523"/>
                      </a:cubicBezTo>
                      <a:cubicBezTo>
                        <a:pt x="156323" y="24461"/>
                        <a:pt x="100853" y="64323"/>
                        <a:pt x="65903" y="121927"/>
                      </a:cubicBezTo>
                      <a:close/>
                    </a:path>
                  </a:pathLst>
                </a:custGeom>
                <a:solidFill>
                  <a:srgbClr val="DDFAE2"/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1" name="Google Shape;1071;p19"/>
                <p:cNvSpPr txBox="1"/>
                <p:nvPr/>
              </p:nvSpPr>
              <p:spPr>
                <a:xfrm>
                  <a:off x="76200" y="22225"/>
                  <a:ext cx="660400" cy="561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1072" name="Google Shape;1072;p19"/>
          <p:cNvPicPr preferRelativeResize="0"/>
          <p:nvPr/>
        </p:nvPicPr>
        <p:blipFill rotWithShape="1">
          <a:blip r:embed="rId6">
            <a:alphaModFix/>
          </a:blip>
          <a:srcRect b="55307" l="26909" r="16198" t="10448"/>
          <a:stretch/>
        </p:blipFill>
        <p:spPr>
          <a:xfrm>
            <a:off x="4410938" y="3492751"/>
            <a:ext cx="3960674" cy="3575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3" name="Google Shape;1073;p19"/>
          <p:cNvGrpSpPr/>
          <p:nvPr/>
        </p:nvGrpSpPr>
        <p:grpSpPr>
          <a:xfrm>
            <a:off x="15274343" y="7216889"/>
            <a:ext cx="2425403" cy="793277"/>
            <a:chOff x="0" y="-47625"/>
            <a:chExt cx="3233870" cy="1057702"/>
          </a:xfrm>
        </p:grpSpPr>
        <p:sp>
          <p:nvSpPr>
            <p:cNvPr id="1074" name="Google Shape;1074;p19"/>
            <p:cNvSpPr txBox="1"/>
            <p:nvPr/>
          </p:nvSpPr>
          <p:spPr>
            <a:xfrm>
              <a:off x="194112" y="-47625"/>
              <a:ext cx="2845646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075" name="Google Shape;1075;p19"/>
            <p:cNvSpPr txBox="1"/>
            <p:nvPr/>
          </p:nvSpPr>
          <p:spPr>
            <a:xfrm>
              <a:off x="0" y="482392"/>
              <a:ext cx="3233870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cxnSp>
        <p:nvCxnSpPr>
          <p:cNvPr id="1076" name="Google Shape;1076;p19"/>
          <p:cNvCxnSpPr/>
          <p:nvPr/>
        </p:nvCxnSpPr>
        <p:spPr>
          <a:xfrm>
            <a:off x="10238069" y="4258294"/>
            <a:ext cx="4898526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77" name="Google Shape;1077;p19"/>
          <p:cNvPicPr preferRelativeResize="0"/>
          <p:nvPr/>
        </p:nvPicPr>
        <p:blipFill rotWithShape="1">
          <a:blip r:embed="rId7">
            <a:alphaModFix/>
          </a:blip>
          <a:srcRect b="50593" l="15607" r="20241" t="10793"/>
          <a:stretch/>
        </p:blipFill>
        <p:spPr>
          <a:xfrm>
            <a:off x="10706995" y="4648631"/>
            <a:ext cx="3960674" cy="35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9"/>
          <p:cNvSpPr txBox="1"/>
          <p:nvPr/>
        </p:nvSpPr>
        <p:spPr>
          <a:xfrm>
            <a:off x="4597227" y="743260"/>
            <a:ext cx="13006179" cy="819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ADD A TEAM MEMBERS PAGE</a:t>
            </a:r>
            <a:endParaRPr/>
          </a:p>
        </p:txBody>
      </p:sp>
      <p:sp>
        <p:nvSpPr>
          <p:cNvPr id="1079" name="Google Shape;1079;p19"/>
          <p:cNvSpPr txBox="1"/>
          <p:nvPr/>
        </p:nvSpPr>
        <p:spPr>
          <a:xfrm>
            <a:off x="475757" y="9240195"/>
            <a:ext cx="7668246" cy="491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Elaborate on what you want to discuss. </a:t>
            </a:r>
            <a:endParaRPr/>
          </a:p>
        </p:txBody>
      </p:sp>
      <p:grpSp>
        <p:nvGrpSpPr>
          <p:cNvPr id="1080" name="Google Shape;1080;p19"/>
          <p:cNvGrpSpPr/>
          <p:nvPr/>
        </p:nvGrpSpPr>
        <p:grpSpPr>
          <a:xfrm>
            <a:off x="4830076" y="7753391"/>
            <a:ext cx="3122397" cy="793277"/>
            <a:chOff x="0" y="-47625"/>
            <a:chExt cx="4163196" cy="1057702"/>
          </a:xfrm>
        </p:grpSpPr>
        <p:sp>
          <p:nvSpPr>
            <p:cNvPr id="1081" name="Google Shape;1081;p19"/>
            <p:cNvSpPr txBox="1"/>
            <p:nvPr/>
          </p:nvSpPr>
          <p:spPr>
            <a:xfrm>
              <a:off x="0" y="-47625"/>
              <a:ext cx="4163196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082" name="Google Shape;1082;p19"/>
            <p:cNvSpPr txBox="1"/>
            <p:nvPr/>
          </p:nvSpPr>
          <p:spPr>
            <a:xfrm>
              <a:off x="0" y="482392"/>
              <a:ext cx="4163196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083" name="Google Shape;1083;p19"/>
          <p:cNvGrpSpPr/>
          <p:nvPr/>
        </p:nvGrpSpPr>
        <p:grpSpPr>
          <a:xfrm>
            <a:off x="10867957" y="8909270"/>
            <a:ext cx="3638750" cy="793277"/>
            <a:chOff x="0" y="-47625"/>
            <a:chExt cx="4851667" cy="1057702"/>
          </a:xfrm>
        </p:grpSpPr>
        <p:sp>
          <p:nvSpPr>
            <p:cNvPr id="1084" name="Google Shape;1084;p19"/>
            <p:cNvSpPr txBox="1"/>
            <p:nvPr/>
          </p:nvSpPr>
          <p:spPr>
            <a:xfrm>
              <a:off x="0" y="-47625"/>
              <a:ext cx="4851667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085" name="Google Shape;1085;p19"/>
            <p:cNvSpPr txBox="1"/>
            <p:nvPr/>
          </p:nvSpPr>
          <p:spPr>
            <a:xfrm>
              <a:off x="0" y="482392"/>
              <a:ext cx="4851667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155" name="Google Shape;15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2"/>
          <p:cNvGrpSpPr/>
          <p:nvPr/>
        </p:nvGrpSpPr>
        <p:grpSpPr>
          <a:xfrm>
            <a:off x="460010" y="4370917"/>
            <a:ext cx="17368069" cy="5931862"/>
            <a:chOff x="460010" y="4370917"/>
            <a:chExt cx="17368069" cy="5931862"/>
          </a:xfrm>
        </p:grpSpPr>
        <p:grpSp>
          <p:nvGrpSpPr>
            <p:cNvPr id="160" name="Google Shape;160;p2"/>
            <p:cNvGrpSpPr/>
            <p:nvPr/>
          </p:nvGrpSpPr>
          <p:grpSpPr>
            <a:xfrm>
              <a:off x="460010" y="4370917"/>
              <a:ext cx="17368069" cy="5931862"/>
              <a:chOff x="0" y="-28575"/>
              <a:chExt cx="2463486" cy="841375"/>
            </a:xfrm>
          </p:grpSpPr>
          <p:sp>
            <p:nvSpPr>
              <p:cNvPr id="161" name="Google Shape;161;p2"/>
              <p:cNvSpPr/>
              <p:nvPr/>
            </p:nvSpPr>
            <p:spPr>
              <a:xfrm>
                <a:off x="0" y="0"/>
                <a:ext cx="2463486" cy="754870"/>
              </a:xfrm>
              <a:custGeom>
                <a:rect b="b" l="l" r="r" t="t"/>
                <a:pathLst>
                  <a:path extrusionOk="0" h="754870" w="2463486">
                    <a:moveTo>
                      <a:pt x="6686" y="0"/>
                    </a:moveTo>
                    <a:lnTo>
                      <a:pt x="2456800" y="0"/>
                    </a:lnTo>
                    <a:cubicBezTo>
                      <a:pt x="2460493" y="0"/>
                      <a:pt x="2463486" y="2994"/>
                      <a:pt x="2463486" y="6686"/>
                    </a:cubicBezTo>
                    <a:lnTo>
                      <a:pt x="2463486" y="748184"/>
                    </a:lnTo>
                    <a:cubicBezTo>
                      <a:pt x="2463486" y="751877"/>
                      <a:pt x="2460493" y="754870"/>
                      <a:pt x="2456800" y="754870"/>
                    </a:cubicBezTo>
                    <a:lnTo>
                      <a:pt x="6686" y="754870"/>
                    </a:lnTo>
                    <a:cubicBezTo>
                      <a:pt x="2994" y="754870"/>
                      <a:pt x="0" y="751877"/>
                      <a:pt x="0" y="748184"/>
                    </a:cubicBezTo>
                    <a:lnTo>
                      <a:pt x="0" y="6686"/>
                    </a:lnTo>
                    <a:cubicBezTo>
                      <a:pt x="0" y="2994"/>
                      <a:pt x="2994" y="0"/>
                      <a:pt x="6686" y="0"/>
                    </a:cubicBezTo>
                    <a:close/>
                  </a:path>
                </a:pathLst>
              </a:custGeom>
              <a:solidFill>
                <a:srgbClr val="FEEBD4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4950" lIns="84950" spcFirstLastPara="1" rIns="84950" wrap="square" tIns="849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" name="Google Shape;163;p2"/>
            <p:cNvSpPr/>
            <p:nvPr/>
          </p:nvSpPr>
          <p:spPr>
            <a:xfrm>
              <a:off x="494875" y="5479050"/>
              <a:ext cx="17299360" cy="4372771"/>
            </a:xfrm>
            <a:custGeom>
              <a:rect b="b" l="l" r="r" t="t"/>
              <a:pathLst>
                <a:path extrusionOk="0" h="1140227" w="4531594">
                  <a:moveTo>
                    <a:pt x="0" y="0"/>
                  </a:moveTo>
                  <a:lnTo>
                    <a:pt x="4531594" y="0"/>
                  </a:lnTo>
                  <a:lnTo>
                    <a:pt x="4531594" y="1140227"/>
                  </a:lnTo>
                  <a:lnTo>
                    <a:pt x="0" y="1140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164" name="Google Shape;164;p2"/>
            <p:cNvCxnSpPr/>
            <p:nvPr/>
          </p:nvCxnSpPr>
          <p:spPr>
            <a:xfrm rot="-5400000">
              <a:off x="9818375" y="7648646"/>
              <a:ext cx="441517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5" name="Google Shape;165;p2"/>
            <p:cNvCxnSpPr/>
            <p:nvPr/>
          </p:nvCxnSpPr>
          <p:spPr>
            <a:xfrm rot="-5400000">
              <a:off x="4054449" y="7648646"/>
              <a:ext cx="441517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2"/>
            <p:cNvCxnSpPr/>
            <p:nvPr/>
          </p:nvCxnSpPr>
          <p:spPr>
            <a:xfrm>
              <a:off x="460010" y="5443428"/>
              <a:ext cx="173679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7" name="Google Shape;167;p2"/>
          <p:cNvGrpSpPr/>
          <p:nvPr/>
        </p:nvGrpSpPr>
        <p:grpSpPr>
          <a:xfrm>
            <a:off x="12346260" y="6155328"/>
            <a:ext cx="5141250" cy="2778759"/>
            <a:chOff x="0" y="38100"/>
            <a:chExt cx="6855000" cy="3705012"/>
          </a:xfrm>
        </p:grpSpPr>
        <p:sp>
          <p:nvSpPr>
            <p:cNvPr id="168" name="Google Shape;168;p2"/>
            <p:cNvSpPr txBox="1"/>
            <p:nvPr/>
          </p:nvSpPr>
          <p:spPr>
            <a:xfrm>
              <a:off x="0" y="1526712"/>
              <a:ext cx="68550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Click on the "Canva" button under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this presentation preview.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 account.</a:t>
              </a:r>
              <a:endParaRPr/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0" y="38100"/>
              <a:ext cx="68550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DA3E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Canva</a:t>
              </a:r>
              <a:endParaRPr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1028700" y="752475"/>
            <a:ext cx="9884077" cy="4374177"/>
            <a:chOff x="1028700" y="752475"/>
            <a:chExt cx="9884077" cy="4374177"/>
          </a:xfrm>
        </p:grpSpPr>
        <p:sp>
          <p:nvSpPr>
            <p:cNvPr id="171" name="Google Shape;171;p2"/>
            <p:cNvSpPr/>
            <p:nvPr/>
          </p:nvSpPr>
          <p:spPr>
            <a:xfrm>
              <a:off x="1028700" y="752475"/>
              <a:ext cx="9884077" cy="4374177"/>
            </a:xfrm>
            <a:custGeom>
              <a:rect b="b" l="l" r="r" t="t"/>
              <a:pathLst>
                <a:path extrusionOk="0" h="620433" w="1401957">
                  <a:moveTo>
                    <a:pt x="14452" y="0"/>
                  </a:moveTo>
                  <a:lnTo>
                    <a:pt x="1387504" y="0"/>
                  </a:lnTo>
                  <a:cubicBezTo>
                    <a:pt x="1391337" y="0"/>
                    <a:pt x="1395013" y="1523"/>
                    <a:pt x="1397724" y="4233"/>
                  </a:cubicBezTo>
                  <a:cubicBezTo>
                    <a:pt x="1400434" y="6943"/>
                    <a:pt x="1401957" y="10619"/>
                    <a:pt x="1401957" y="14452"/>
                  </a:cubicBezTo>
                  <a:lnTo>
                    <a:pt x="1401957" y="605981"/>
                  </a:lnTo>
                  <a:cubicBezTo>
                    <a:pt x="1401957" y="613962"/>
                    <a:pt x="1395486" y="620433"/>
                    <a:pt x="1387504" y="620433"/>
                  </a:cubicBezTo>
                  <a:lnTo>
                    <a:pt x="14452" y="620433"/>
                  </a:lnTo>
                  <a:cubicBezTo>
                    <a:pt x="6471" y="620433"/>
                    <a:pt x="0" y="613962"/>
                    <a:pt x="0" y="605981"/>
                  </a:cubicBezTo>
                  <a:lnTo>
                    <a:pt x="0" y="14452"/>
                  </a:lnTo>
                  <a:cubicBezTo>
                    <a:pt x="0" y="6471"/>
                    <a:pt x="6471" y="0"/>
                    <a:pt x="14452" y="0"/>
                  </a:cubicBezTo>
                  <a:close/>
                </a:path>
              </a:pathLst>
            </a:custGeom>
            <a:solidFill>
              <a:srgbClr val="F4FFB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2"/>
            <p:cNvGrpSpPr/>
            <p:nvPr/>
          </p:nvGrpSpPr>
          <p:grpSpPr>
            <a:xfrm>
              <a:off x="1108925" y="1508975"/>
              <a:ext cx="9722004" cy="3544085"/>
              <a:chOff x="0" y="-28575"/>
              <a:chExt cx="2560511" cy="921547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0" y="0"/>
                <a:ext cx="2560511" cy="892972"/>
              </a:xfrm>
              <a:custGeom>
                <a:rect b="b" l="l" r="r" t="t"/>
                <a:pathLst>
                  <a:path extrusionOk="0" h="892972" w="2560511">
                    <a:moveTo>
                      <a:pt x="0" y="0"/>
                    </a:moveTo>
                    <a:lnTo>
                      <a:pt x="2560511" y="0"/>
                    </a:lnTo>
                    <a:lnTo>
                      <a:pt x="2560511" y="892972"/>
                    </a:lnTo>
                    <a:lnTo>
                      <a:pt x="0" y="8929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74" name="Google Shape;174;p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1275" lIns="41275" spcFirstLastPara="1" rIns="41275" wrap="square" tIns="412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5" name="Google Shape;175;p2"/>
            <p:cNvCxnSpPr/>
            <p:nvPr/>
          </p:nvCxnSpPr>
          <p:spPr>
            <a:xfrm>
              <a:off x="1028700" y="1583467"/>
              <a:ext cx="9884022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76" name="Google Shape;176;p2"/>
            <p:cNvGrpSpPr/>
            <p:nvPr/>
          </p:nvGrpSpPr>
          <p:grpSpPr>
            <a:xfrm>
              <a:off x="8624407" y="986772"/>
              <a:ext cx="1862761" cy="356827"/>
              <a:chOff x="8624407" y="986772"/>
              <a:chExt cx="1862761" cy="356827"/>
            </a:xfrm>
          </p:grpSpPr>
          <p:cxnSp>
            <p:nvCxnSpPr>
              <p:cNvPr id="177" name="Google Shape;177;p2"/>
              <p:cNvCxnSpPr/>
              <p:nvPr/>
            </p:nvCxnSpPr>
            <p:spPr>
              <a:xfrm>
                <a:off x="8624407" y="1168703"/>
                <a:ext cx="4875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2"/>
              <p:cNvCxnSpPr/>
              <p:nvPr/>
            </p:nvCxnSpPr>
            <p:spPr>
              <a:xfrm rot="2700000">
                <a:off x="10070961" y="1168644"/>
                <a:ext cx="487479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2"/>
              <p:cNvCxnSpPr/>
              <p:nvPr/>
            </p:nvCxnSpPr>
            <p:spPr>
              <a:xfrm rot="8100000">
                <a:off x="10071078" y="1168644"/>
                <a:ext cx="487479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80" name="Google Shape;180;p2"/>
              <p:cNvGrpSpPr/>
              <p:nvPr/>
            </p:nvGrpSpPr>
            <p:grpSpPr>
              <a:xfrm>
                <a:off x="9439750" y="986772"/>
                <a:ext cx="344708" cy="356827"/>
                <a:chOff x="0" y="-28575"/>
                <a:chExt cx="812800" cy="841375"/>
              </a:xfrm>
            </p:grpSpPr>
            <p:sp>
              <p:nvSpPr>
                <p:cNvPr id="181" name="Google Shape;181;p2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rect b="b" l="l" r="r" t="t"/>
                  <a:pathLst>
                    <a:path extrusionOk="0" h="812800" w="812800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cap="flat" cmpd="sng" w="76200">
                  <a:solidFill>
                    <a:srgbClr val="AC74F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sp>
            <p:sp>
              <p:nvSpPr>
                <p:cNvPr id="182" name="Google Shape;182;p2"/>
                <p:cNvSpPr txBox="1"/>
                <p:nvPr/>
              </p:nvSpPr>
              <p:spPr>
                <a:xfrm>
                  <a:off x="0" y="-28575"/>
                  <a:ext cx="812800" cy="8413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0800" lIns="50800" spcFirstLastPara="1" rIns="50800" wrap="square" tIns="50800">
                  <a:noAutofit/>
                </a:bodyPr>
                <a:lstStyle/>
                <a:p>
                  <a:pPr indent="0" lvl="0" marL="0" marR="0" rtl="0" algn="ctr">
                    <a:lnSpc>
                      <a:spcPct val="1805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3" name="Google Shape;183;p2"/>
          <p:cNvSpPr txBox="1"/>
          <p:nvPr/>
        </p:nvSpPr>
        <p:spPr>
          <a:xfrm>
            <a:off x="1454180" y="2270725"/>
            <a:ext cx="9033000" cy="22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7EDFBE"/>
                </a:solidFill>
                <a:latin typeface="Josefin Sans"/>
                <a:ea typeface="Josefin Sans"/>
                <a:cs typeface="Josefin Sans"/>
                <a:sym typeface="Josefin Sans"/>
              </a:rPr>
              <a:t>How to Use This Presentation</a:t>
            </a:r>
            <a:endParaRPr/>
          </a:p>
        </p:txBody>
      </p:sp>
      <p:grpSp>
        <p:nvGrpSpPr>
          <p:cNvPr id="184" name="Google Shape;184;p2"/>
          <p:cNvGrpSpPr/>
          <p:nvPr/>
        </p:nvGrpSpPr>
        <p:grpSpPr>
          <a:xfrm>
            <a:off x="796885" y="6155328"/>
            <a:ext cx="5141250" cy="3111309"/>
            <a:chOff x="0" y="38100"/>
            <a:chExt cx="6855000" cy="4148412"/>
          </a:xfrm>
        </p:grpSpPr>
        <p:sp>
          <p:nvSpPr>
            <p:cNvPr id="185" name="Google Shape;185;p2"/>
            <p:cNvSpPr txBox="1"/>
            <p:nvPr/>
          </p:nvSpPr>
          <p:spPr>
            <a:xfrm>
              <a:off x="0" y="1526712"/>
              <a:ext cx="6855000" cy="26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Click on the "Google Slides" button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Click on "Make a copy."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need to sign in to your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Google account.</a:t>
              </a:r>
              <a:endParaRPr/>
            </a:p>
          </p:txBody>
        </p:sp>
        <p:sp>
          <p:nvSpPr>
            <p:cNvPr id="186" name="Google Shape;186;p2"/>
            <p:cNvSpPr txBox="1"/>
            <p:nvPr/>
          </p:nvSpPr>
          <p:spPr>
            <a:xfrm>
              <a:off x="0" y="38100"/>
              <a:ext cx="6855000" cy="77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DA3E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Google Slides</a:t>
              </a:r>
              <a:endParaRPr/>
            </a:p>
          </p:txBody>
        </p:sp>
      </p:grpSp>
      <p:grpSp>
        <p:nvGrpSpPr>
          <p:cNvPr id="187" name="Google Shape;187;p2"/>
          <p:cNvGrpSpPr/>
          <p:nvPr/>
        </p:nvGrpSpPr>
        <p:grpSpPr>
          <a:xfrm>
            <a:off x="6573349" y="6155328"/>
            <a:ext cx="5141301" cy="3111309"/>
            <a:chOff x="0" y="38100"/>
            <a:chExt cx="6855068" cy="4148412"/>
          </a:xfrm>
        </p:grpSpPr>
        <p:sp>
          <p:nvSpPr>
            <p:cNvPr id="188" name="Google Shape;188;p2"/>
            <p:cNvSpPr txBox="1"/>
            <p:nvPr/>
          </p:nvSpPr>
          <p:spPr>
            <a:xfrm>
              <a:off x="0" y="1526712"/>
              <a:ext cx="6855000" cy="265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Click on the "PowerPoint" button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below this presentation preview.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Start editing your presentation.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Download and install the fonts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used in this presentation as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listed on the next page.</a:t>
              </a:r>
              <a:endParaRPr/>
            </a:p>
          </p:txBody>
        </p:sp>
        <p:sp>
          <p:nvSpPr>
            <p:cNvPr id="189" name="Google Shape;189;p2"/>
            <p:cNvSpPr txBox="1"/>
            <p:nvPr/>
          </p:nvSpPr>
          <p:spPr>
            <a:xfrm>
              <a:off x="0" y="38100"/>
              <a:ext cx="6855068" cy="7738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9" u="none" cap="none" strike="noStrike">
                  <a:solidFill>
                    <a:srgbClr val="FDA3E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PowerPoint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g1e66018a5e7_0_157"/>
          <p:cNvGrpSpPr/>
          <p:nvPr/>
        </p:nvGrpSpPr>
        <p:grpSpPr>
          <a:xfrm>
            <a:off x="-218317" y="-2912955"/>
            <a:ext cx="18743684" cy="18738744"/>
            <a:chOff x="0" y="0"/>
            <a:chExt cx="24991578" cy="24984992"/>
          </a:xfrm>
        </p:grpSpPr>
        <p:pic>
          <p:nvPicPr>
            <p:cNvPr id="1091" name="Google Shape;1091;g1e66018a5e7_0_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2" name="Google Shape;1092;g1e66018a5e7_0_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3" name="Google Shape;1093;g1e66018a5e7_0_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4" name="Google Shape;1094;g1e66018a5e7_0_1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5" name="Google Shape;1095;g1e66018a5e7_0_157"/>
          <p:cNvGrpSpPr/>
          <p:nvPr/>
        </p:nvGrpSpPr>
        <p:grpSpPr>
          <a:xfrm>
            <a:off x="8145250" y="1650243"/>
            <a:ext cx="9209346" cy="7276508"/>
            <a:chOff x="0" y="0"/>
            <a:chExt cx="12279128" cy="9702011"/>
          </a:xfrm>
        </p:grpSpPr>
        <p:sp>
          <p:nvSpPr>
            <p:cNvPr id="1096" name="Google Shape;1096;g1e66018a5e7_0_157"/>
            <p:cNvSpPr/>
            <p:nvPr/>
          </p:nvSpPr>
          <p:spPr>
            <a:xfrm>
              <a:off x="0" y="0"/>
              <a:ext cx="12279128" cy="9702011"/>
            </a:xfrm>
            <a:custGeom>
              <a:rect b="b" l="l" r="r" t="t"/>
              <a:pathLst>
                <a:path extrusionOk="0" h="1195300" w="1512804">
                  <a:moveTo>
                    <a:pt x="12610" y="0"/>
                  </a:moveTo>
                  <a:lnTo>
                    <a:pt x="1500194" y="0"/>
                  </a:lnTo>
                  <a:cubicBezTo>
                    <a:pt x="1507158" y="0"/>
                    <a:pt x="1512804" y="5646"/>
                    <a:pt x="1512804" y="12610"/>
                  </a:cubicBezTo>
                  <a:lnTo>
                    <a:pt x="1512804" y="1182690"/>
                  </a:lnTo>
                  <a:cubicBezTo>
                    <a:pt x="1512804" y="1186035"/>
                    <a:pt x="1511476" y="1189242"/>
                    <a:pt x="1509111" y="1191607"/>
                  </a:cubicBezTo>
                  <a:cubicBezTo>
                    <a:pt x="1506746" y="1193972"/>
                    <a:pt x="1503538" y="1195300"/>
                    <a:pt x="1500194" y="1195300"/>
                  </a:cubicBezTo>
                  <a:lnTo>
                    <a:pt x="12610" y="1195300"/>
                  </a:lnTo>
                  <a:cubicBezTo>
                    <a:pt x="5646" y="1195300"/>
                    <a:pt x="0" y="1189655"/>
                    <a:pt x="0" y="1182690"/>
                  </a:cubicBezTo>
                  <a:lnTo>
                    <a:pt x="0" y="12610"/>
                  </a:lnTo>
                  <a:cubicBezTo>
                    <a:pt x="0" y="5646"/>
                    <a:pt x="5646" y="0"/>
                    <a:pt x="12610" y="0"/>
                  </a:cubicBezTo>
                  <a:close/>
                </a:path>
              </a:pathLst>
            </a:custGeom>
            <a:solidFill>
              <a:srgbClr val="FFF1FA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g1e66018a5e7_0_157"/>
            <p:cNvSpPr/>
            <p:nvPr/>
          </p:nvSpPr>
          <p:spPr>
            <a:xfrm>
              <a:off x="37067" y="1877709"/>
              <a:ext cx="12205299" cy="7773085"/>
            </a:xfrm>
            <a:custGeom>
              <a:rect b="b" l="l" r="r" t="t"/>
              <a:pathLst>
                <a:path extrusionOk="0" h="1515960" w="2382684">
                  <a:moveTo>
                    <a:pt x="0" y="0"/>
                  </a:moveTo>
                  <a:lnTo>
                    <a:pt x="2382684" y="0"/>
                  </a:lnTo>
                  <a:lnTo>
                    <a:pt x="2382684" y="1515960"/>
                  </a:lnTo>
                  <a:lnTo>
                    <a:pt x="0" y="15159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1098" name="Google Shape;1098;g1e66018a5e7_0_157"/>
            <p:cNvCxnSpPr/>
            <p:nvPr/>
          </p:nvCxnSpPr>
          <p:spPr>
            <a:xfrm>
              <a:off x="0" y="1824528"/>
              <a:ext cx="122790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9" name="Google Shape;1099;g1e66018a5e7_0_157"/>
            <p:cNvCxnSpPr/>
            <p:nvPr/>
          </p:nvCxnSpPr>
          <p:spPr>
            <a:xfrm rot="-5400000">
              <a:off x="7741519" y="5753415"/>
              <a:ext cx="779550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00" name="Google Shape;1100;g1e66018a5e7_0_157"/>
            <p:cNvSpPr/>
            <p:nvPr/>
          </p:nvSpPr>
          <p:spPr>
            <a:xfrm>
              <a:off x="11819432" y="2780188"/>
              <a:ext cx="267553" cy="1877489"/>
            </a:xfrm>
            <a:custGeom>
              <a:rect b="b" l="l" r="r" t="t"/>
              <a:pathLst>
                <a:path extrusionOk="0" h="370862" w="52850">
                  <a:moveTo>
                    <a:pt x="26425" y="0"/>
                  </a:moveTo>
                  <a:lnTo>
                    <a:pt x="26425" y="0"/>
                  </a:lnTo>
                  <a:cubicBezTo>
                    <a:pt x="33433" y="0"/>
                    <a:pt x="40155" y="2784"/>
                    <a:pt x="45110" y="7740"/>
                  </a:cubicBezTo>
                  <a:cubicBezTo>
                    <a:pt x="50066" y="12695"/>
                    <a:pt x="52850" y="19417"/>
                    <a:pt x="52850" y="26425"/>
                  </a:cubicBezTo>
                  <a:lnTo>
                    <a:pt x="52850" y="344437"/>
                  </a:lnTo>
                  <a:cubicBezTo>
                    <a:pt x="52850" y="351445"/>
                    <a:pt x="50066" y="358166"/>
                    <a:pt x="45110" y="363122"/>
                  </a:cubicBezTo>
                  <a:cubicBezTo>
                    <a:pt x="40155" y="368078"/>
                    <a:pt x="33433" y="370862"/>
                    <a:pt x="26425" y="370862"/>
                  </a:cubicBezTo>
                  <a:lnTo>
                    <a:pt x="26425" y="370862"/>
                  </a:lnTo>
                  <a:cubicBezTo>
                    <a:pt x="11831" y="370862"/>
                    <a:pt x="0" y="359031"/>
                    <a:pt x="0" y="344437"/>
                  </a:cubicBezTo>
                  <a:lnTo>
                    <a:pt x="0" y="26425"/>
                  </a:lnTo>
                  <a:cubicBezTo>
                    <a:pt x="0" y="11831"/>
                    <a:pt x="11831" y="0"/>
                    <a:pt x="26425" y="0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1" name="Google Shape;1101;g1e66018a5e7_0_157"/>
          <p:cNvSpPr/>
          <p:nvPr/>
        </p:nvSpPr>
        <p:spPr>
          <a:xfrm>
            <a:off x="991089" y="688885"/>
            <a:ext cx="6449900" cy="8910044"/>
          </a:xfrm>
          <a:custGeom>
            <a:rect b="b" l="l" r="r" t="t"/>
            <a:pathLst>
              <a:path extrusionOk="0" h="1463512" w="1059423">
                <a:moveTo>
                  <a:pt x="18006" y="0"/>
                </a:moveTo>
                <a:lnTo>
                  <a:pt x="1041416" y="0"/>
                </a:lnTo>
                <a:cubicBezTo>
                  <a:pt x="1046192" y="0"/>
                  <a:pt x="1050772" y="1897"/>
                  <a:pt x="1054149" y="5274"/>
                </a:cubicBezTo>
                <a:cubicBezTo>
                  <a:pt x="1057526" y="8651"/>
                  <a:pt x="1059423" y="13231"/>
                  <a:pt x="1059423" y="18006"/>
                </a:cubicBezTo>
                <a:lnTo>
                  <a:pt x="1059423" y="1445505"/>
                </a:lnTo>
                <a:cubicBezTo>
                  <a:pt x="1059423" y="1450281"/>
                  <a:pt x="1057526" y="1454861"/>
                  <a:pt x="1054149" y="1458238"/>
                </a:cubicBezTo>
                <a:cubicBezTo>
                  <a:pt x="1050772" y="1461615"/>
                  <a:pt x="1046192" y="1463512"/>
                  <a:pt x="1041416" y="1463512"/>
                </a:cubicBezTo>
                <a:lnTo>
                  <a:pt x="18006" y="1463512"/>
                </a:lnTo>
                <a:cubicBezTo>
                  <a:pt x="13231" y="1463512"/>
                  <a:pt x="8651" y="1461615"/>
                  <a:pt x="5274" y="1458238"/>
                </a:cubicBezTo>
                <a:cubicBezTo>
                  <a:pt x="1897" y="1454861"/>
                  <a:pt x="0" y="1450281"/>
                  <a:pt x="0" y="1445505"/>
                </a:cubicBezTo>
                <a:lnTo>
                  <a:pt x="0" y="18006"/>
                </a:lnTo>
                <a:cubicBezTo>
                  <a:pt x="0" y="13231"/>
                  <a:pt x="1897" y="8651"/>
                  <a:pt x="5274" y="5274"/>
                </a:cubicBezTo>
                <a:cubicBezTo>
                  <a:pt x="8651" y="1897"/>
                  <a:pt x="13231" y="0"/>
                  <a:pt x="18006" y="0"/>
                </a:cubicBezTo>
                <a:close/>
              </a:path>
            </a:pathLst>
          </a:custGeom>
          <a:solidFill>
            <a:srgbClr val="F4FFB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2" name="Google Shape;1102;g1e66018a5e7_0_157"/>
          <p:cNvGrpSpPr/>
          <p:nvPr/>
        </p:nvGrpSpPr>
        <p:grpSpPr>
          <a:xfrm>
            <a:off x="1031775" y="1579848"/>
            <a:ext cx="6354758" cy="7942306"/>
            <a:chOff x="-10030" y="-28575"/>
            <a:chExt cx="1673681" cy="2091801"/>
          </a:xfrm>
        </p:grpSpPr>
        <p:sp>
          <p:nvSpPr>
            <p:cNvPr id="1103" name="Google Shape;1103;g1e66018a5e7_0_157"/>
            <p:cNvSpPr/>
            <p:nvPr/>
          </p:nvSpPr>
          <p:spPr>
            <a:xfrm>
              <a:off x="-10030" y="2"/>
              <a:ext cx="1673681" cy="2063224"/>
            </a:xfrm>
            <a:custGeom>
              <a:rect b="b" l="l" r="r" t="t"/>
              <a:pathLst>
                <a:path extrusionOk="0" h="2063224" w="1657110">
                  <a:moveTo>
                    <a:pt x="0" y="0"/>
                  </a:moveTo>
                  <a:lnTo>
                    <a:pt x="1657110" y="0"/>
                  </a:lnTo>
                  <a:lnTo>
                    <a:pt x="1657110" y="2063224"/>
                  </a:lnTo>
                  <a:lnTo>
                    <a:pt x="0" y="2063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04" name="Google Shape;1104;g1e66018a5e7_0_15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05" name="Google Shape;1105;g1e66018a5e7_0_157"/>
          <p:cNvCxnSpPr/>
          <p:nvPr/>
        </p:nvCxnSpPr>
        <p:spPr>
          <a:xfrm>
            <a:off x="991089" y="1612143"/>
            <a:ext cx="64494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6" name="Google Shape;1106;g1e66018a5e7_0_157"/>
          <p:cNvSpPr/>
          <p:nvPr/>
        </p:nvSpPr>
        <p:spPr>
          <a:xfrm>
            <a:off x="1400914" y="974952"/>
            <a:ext cx="444539" cy="446532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27070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g1e66018a5e7_0_157"/>
          <p:cNvSpPr/>
          <p:nvPr/>
        </p:nvSpPr>
        <p:spPr>
          <a:xfrm>
            <a:off x="1985352" y="974952"/>
            <a:ext cx="444539" cy="446532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FE593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g1e66018a5e7_0_157"/>
          <p:cNvSpPr/>
          <p:nvPr/>
        </p:nvSpPr>
        <p:spPr>
          <a:xfrm>
            <a:off x="2569788" y="974952"/>
            <a:ext cx="444539" cy="446532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7EDFBE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g1e66018a5e7_0_157"/>
          <p:cNvSpPr/>
          <p:nvPr/>
        </p:nvSpPr>
        <p:spPr>
          <a:xfrm>
            <a:off x="3249164" y="2222899"/>
            <a:ext cx="3728181" cy="3891897"/>
          </a:xfrm>
          <a:custGeom>
            <a:rect b="b" l="l" r="r" t="t"/>
            <a:pathLst>
              <a:path extrusionOk="0" h="614106" w="591540">
                <a:moveTo>
                  <a:pt x="0" y="0"/>
                </a:moveTo>
                <a:lnTo>
                  <a:pt x="591540" y="0"/>
                </a:lnTo>
                <a:lnTo>
                  <a:pt x="591540" y="614106"/>
                </a:lnTo>
                <a:lnTo>
                  <a:pt x="0" y="614106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1110" name="Google Shape;1110;g1e66018a5e7_0_157"/>
          <p:cNvCxnSpPr/>
          <p:nvPr/>
        </p:nvCxnSpPr>
        <p:spPr>
          <a:xfrm>
            <a:off x="991089" y="8325364"/>
            <a:ext cx="64494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11" name="Google Shape;1111;g1e66018a5e7_0_157"/>
          <p:cNvGrpSpPr/>
          <p:nvPr/>
        </p:nvGrpSpPr>
        <p:grpSpPr>
          <a:xfrm>
            <a:off x="2441170" y="8617729"/>
            <a:ext cx="2670989" cy="738270"/>
            <a:chOff x="0" y="-15319"/>
            <a:chExt cx="3561318" cy="984360"/>
          </a:xfrm>
        </p:grpSpPr>
        <p:grpSp>
          <p:nvGrpSpPr>
            <p:cNvPr id="1112" name="Google Shape;1112;g1e66018a5e7_0_157"/>
            <p:cNvGrpSpPr/>
            <p:nvPr/>
          </p:nvGrpSpPr>
          <p:grpSpPr>
            <a:xfrm>
              <a:off x="0" y="517913"/>
              <a:ext cx="435742" cy="451128"/>
              <a:chOff x="0" y="-28575"/>
              <a:chExt cx="812800" cy="841500"/>
            </a:xfrm>
          </p:grpSpPr>
          <p:sp>
            <p:nvSpPr>
              <p:cNvPr id="1113" name="Google Shape;1113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EEBD4"/>
              </a:solidFill>
              <a:ln>
                <a:noFill/>
              </a:ln>
            </p:spPr>
          </p:sp>
          <p:sp>
            <p:nvSpPr>
              <p:cNvPr id="1114" name="Google Shape;1114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g1e66018a5e7_0_157"/>
            <p:cNvGrpSpPr/>
            <p:nvPr/>
          </p:nvGrpSpPr>
          <p:grpSpPr>
            <a:xfrm>
              <a:off x="0" y="-15319"/>
              <a:ext cx="435742" cy="451128"/>
              <a:chOff x="0" y="-28575"/>
              <a:chExt cx="812800" cy="841500"/>
            </a:xfrm>
          </p:grpSpPr>
          <p:sp>
            <p:nvSpPr>
              <p:cNvPr id="1116" name="Google Shape;1116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DFAE2"/>
              </a:solidFill>
              <a:ln>
                <a:noFill/>
              </a:ln>
            </p:spPr>
          </p:sp>
          <p:sp>
            <p:nvSpPr>
              <p:cNvPr id="1117" name="Google Shape;1117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g1e66018a5e7_0_157"/>
            <p:cNvGrpSpPr/>
            <p:nvPr/>
          </p:nvGrpSpPr>
          <p:grpSpPr>
            <a:xfrm>
              <a:off x="625115" y="517913"/>
              <a:ext cx="435742" cy="451128"/>
              <a:chOff x="0" y="-28575"/>
              <a:chExt cx="812800" cy="841500"/>
            </a:xfrm>
          </p:grpSpPr>
          <p:sp>
            <p:nvSpPr>
              <p:cNvPr id="1119" name="Google Shape;1119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593"/>
              </a:solidFill>
              <a:ln>
                <a:noFill/>
              </a:ln>
            </p:spPr>
          </p:sp>
          <p:sp>
            <p:nvSpPr>
              <p:cNvPr id="1120" name="Google Shape;1120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1" name="Google Shape;1121;g1e66018a5e7_0_157"/>
            <p:cNvGrpSpPr/>
            <p:nvPr/>
          </p:nvGrpSpPr>
          <p:grpSpPr>
            <a:xfrm>
              <a:off x="625115" y="-15319"/>
              <a:ext cx="435742" cy="451128"/>
              <a:chOff x="0" y="-28575"/>
              <a:chExt cx="812800" cy="841500"/>
            </a:xfrm>
          </p:grpSpPr>
          <p:sp>
            <p:nvSpPr>
              <p:cNvPr id="1122" name="Google Shape;1122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FE5FF"/>
              </a:solidFill>
              <a:ln>
                <a:noFill/>
              </a:ln>
            </p:spPr>
          </p:sp>
          <p:sp>
            <p:nvSpPr>
              <p:cNvPr id="1123" name="Google Shape;1123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g1e66018a5e7_0_157"/>
            <p:cNvGrpSpPr/>
            <p:nvPr/>
          </p:nvGrpSpPr>
          <p:grpSpPr>
            <a:xfrm>
              <a:off x="1250230" y="517913"/>
              <a:ext cx="435742" cy="451128"/>
              <a:chOff x="0" y="-28575"/>
              <a:chExt cx="812800" cy="841500"/>
            </a:xfrm>
          </p:grpSpPr>
          <p:sp>
            <p:nvSpPr>
              <p:cNvPr id="1125" name="Google Shape;1125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AF3"/>
              </a:solidFill>
              <a:ln>
                <a:noFill/>
              </a:ln>
            </p:spPr>
          </p:sp>
          <p:sp>
            <p:nvSpPr>
              <p:cNvPr id="1126" name="Google Shape;1126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7" name="Google Shape;1127;g1e66018a5e7_0_157"/>
            <p:cNvGrpSpPr/>
            <p:nvPr/>
          </p:nvGrpSpPr>
          <p:grpSpPr>
            <a:xfrm>
              <a:off x="1250230" y="-15319"/>
              <a:ext cx="435742" cy="451128"/>
              <a:chOff x="0" y="-28575"/>
              <a:chExt cx="812800" cy="841500"/>
            </a:xfrm>
          </p:grpSpPr>
          <p:sp>
            <p:nvSpPr>
              <p:cNvPr id="1128" name="Google Shape;1128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1EBE6"/>
              </a:solidFill>
              <a:ln>
                <a:noFill/>
              </a:ln>
            </p:spPr>
          </p:sp>
          <p:sp>
            <p:nvSpPr>
              <p:cNvPr id="1129" name="Google Shape;1129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g1e66018a5e7_0_157"/>
            <p:cNvGrpSpPr/>
            <p:nvPr/>
          </p:nvGrpSpPr>
          <p:grpSpPr>
            <a:xfrm>
              <a:off x="1875346" y="517913"/>
              <a:ext cx="435742" cy="451128"/>
              <a:chOff x="0" y="-28575"/>
              <a:chExt cx="812800" cy="841500"/>
            </a:xfrm>
          </p:grpSpPr>
          <p:sp>
            <p:nvSpPr>
              <p:cNvPr id="1131" name="Google Shape;1131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1EBE6"/>
              </a:solidFill>
              <a:ln>
                <a:noFill/>
              </a:ln>
            </p:spPr>
          </p:sp>
          <p:sp>
            <p:nvSpPr>
              <p:cNvPr id="1132" name="Google Shape;1132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3" name="Google Shape;1133;g1e66018a5e7_0_157"/>
            <p:cNvGrpSpPr/>
            <p:nvPr/>
          </p:nvGrpSpPr>
          <p:grpSpPr>
            <a:xfrm>
              <a:off x="1875346" y="-15319"/>
              <a:ext cx="435742" cy="451128"/>
              <a:chOff x="0" y="-28575"/>
              <a:chExt cx="812800" cy="841500"/>
            </a:xfrm>
          </p:grpSpPr>
          <p:sp>
            <p:nvSpPr>
              <p:cNvPr id="1134" name="Google Shape;1134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7EDFBE"/>
              </a:solidFill>
              <a:ln>
                <a:noFill/>
              </a:ln>
            </p:spPr>
          </p:sp>
          <p:sp>
            <p:nvSpPr>
              <p:cNvPr id="1135" name="Google Shape;1135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6" name="Google Shape;1136;g1e66018a5e7_0_157"/>
            <p:cNvGrpSpPr/>
            <p:nvPr/>
          </p:nvGrpSpPr>
          <p:grpSpPr>
            <a:xfrm>
              <a:off x="2500461" y="517913"/>
              <a:ext cx="435742" cy="451128"/>
              <a:chOff x="0" y="-28575"/>
              <a:chExt cx="812800" cy="841500"/>
            </a:xfrm>
          </p:grpSpPr>
          <p:sp>
            <p:nvSpPr>
              <p:cNvPr id="1137" name="Google Shape;1137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CFE5FF"/>
              </a:solidFill>
              <a:ln>
                <a:noFill/>
              </a:ln>
            </p:spPr>
          </p:sp>
          <p:sp>
            <p:nvSpPr>
              <p:cNvPr id="1138" name="Google Shape;1138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9" name="Google Shape;1139;g1e66018a5e7_0_157"/>
            <p:cNvGrpSpPr/>
            <p:nvPr/>
          </p:nvGrpSpPr>
          <p:grpSpPr>
            <a:xfrm>
              <a:off x="2500461" y="-15319"/>
              <a:ext cx="435742" cy="451128"/>
              <a:chOff x="0" y="-28575"/>
              <a:chExt cx="812800" cy="841500"/>
            </a:xfrm>
          </p:grpSpPr>
          <p:sp>
            <p:nvSpPr>
              <p:cNvPr id="1140" name="Google Shape;1140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DAF3"/>
              </a:solidFill>
              <a:ln>
                <a:noFill/>
              </a:ln>
            </p:spPr>
          </p:sp>
          <p:sp>
            <p:nvSpPr>
              <p:cNvPr id="1141" name="Google Shape;1141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2" name="Google Shape;1142;g1e66018a5e7_0_157"/>
            <p:cNvGrpSpPr/>
            <p:nvPr/>
          </p:nvGrpSpPr>
          <p:grpSpPr>
            <a:xfrm>
              <a:off x="3125576" y="517913"/>
              <a:ext cx="435742" cy="451128"/>
              <a:chOff x="0" y="-28575"/>
              <a:chExt cx="812800" cy="841500"/>
            </a:xfrm>
          </p:grpSpPr>
          <p:sp>
            <p:nvSpPr>
              <p:cNvPr id="1143" name="Google Shape;1143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DFAE2"/>
              </a:solidFill>
              <a:ln>
                <a:noFill/>
              </a:ln>
            </p:spPr>
          </p:sp>
          <p:sp>
            <p:nvSpPr>
              <p:cNvPr id="1144" name="Google Shape;1144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5" name="Google Shape;1145;g1e66018a5e7_0_157"/>
            <p:cNvGrpSpPr/>
            <p:nvPr/>
          </p:nvGrpSpPr>
          <p:grpSpPr>
            <a:xfrm>
              <a:off x="3125576" y="-15319"/>
              <a:ext cx="435742" cy="451128"/>
              <a:chOff x="0" y="-28575"/>
              <a:chExt cx="812800" cy="841500"/>
            </a:xfrm>
          </p:grpSpPr>
          <p:sp>
            <p:nvSpPr>
              <p:cNvPr id="1146" name="Google Shape;1146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E593"/>
              </a:solidFill>
              <a:ln>
                <a:noFill/>
              </a:ln>
            </p:spPr>
          </p:sp>
          <p:sp>
            <p:nvSpPr>
              <p:cNvPr id="1147" name="Google Shape;1147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8" name="Google Shape;1148;g1e66018a5e7_0_157"/>
          <p:cNvGrpSpPr/>
          <p:nvPr/>
        </p:nvGrpSpPr>
        <p:grpSpPr>
          <a:xfrm>
            <a:off x="1362579" y="8524343"/>
            <a:ext cx="870959" cy="903470"/>
            <a:chOff x="0" y="-26795"/>
            <a:chExt cx="1161279" cy="1204627"/>
          </a:xfrm>
        </p:grpSpPr>
        <p:grpSp>
          <p:nvGrpSpPr>
            <p:cNvPr id="1149" name="Google Shape;1149;g1e66018a5e7_0_157"/>
            <p:cNvGrpSpPr/>
            <p:nvPr/>
          </p:nvGrpSpPr>
          <p:grpSpPr>
            <a:xfrm>
              <a:off x="0" y="-26795"/>
              <a:ext cx="762163" cy="789075"/>
              <a:chOff x="0" y="-28575"/>
              <a:chExt cx="812800" cy="841500"/>
            </a:xfrm>
          </p:grpSpPr>
          <p:sp>
            <p:nvSpPr>
              <p:cNvPr id="1150" name="Google Shape;1150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1CBFF"/>
              </a:solidFill>
              <a:ln cap="flat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51" name="Google Shape;1151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2" name="Google Shape;1152;g1e66018a5e7_0_157"/>
            <p:cNvGrpSpPr/>
            <p:nvPr/>
          </p:nvGrpSpPr>
          <p:grpSpPr>
            <a:xfrm>
              <a:off x="399116" y="388757"/>
              <a:ext cx="762163" cy="789075"/>
              <a:chOff x="0" y="-28575"/>
              <a:chExt cx="812800" cy="841500"/>
            </a:xfrm>
          </p:grpSpPr>
          <p:sp>
            <p:nvSpPr>
              <p:cNvPr id="1153" name="Google Shape;1153;g1e66018a5e7_0_1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27070"/>
              </a:solidFill>
              <a:ln cap="flat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154" name="Google Shape;1154;g1e66018a5e7_0_157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775" lIns="54775" spcFirstLastPara="1" rIns="54775" wrap="square" tIns="547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55" name="Google Shape;1155;g1e66018a5e7_0_157"/>
          <p:cNvSpPr/>
          <p:nvPr/>
        </p:nvSpPr>
        <p:spPr>
          <a:xfrm>
            <a:off x="1306150" y="2196825"/>
            <a:ext cx="1573800" cy="3732000"/>
          </a:xfrm>
          <a:prstGeom prst="roundRect">
            <a:avLst>
              <a:gd fmla="val 8764" name="adj"/>
            </a:avLst>
          </a:pr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g1e66018a5e7_0_157"/>
          <p:cNvSpPr/>
          <p:nvPr/>
        </p:nvSpPr>
        <p:spPr>
          <a:xfrm>
            <a:off x="1479957" y="2337405"/>
            <a:ext cx="487680" cy="464820"/>
          </a:xfrm>
          <a:custGeom>
            <a:rect b="b" l="l" r="r" t="t"/>
            <a:pathLst>
              <a:path extrusionOk="0" h="774700" w="812800">
                <a:moveTo>
                  <a:pt x="406400" y="0"/>
                </a:moveTo>
                <a:lnTo>
                  <a:pt x="502338" y="295909"/>
                </a:lnTo>
                <a:lnTo>
                  <a:pt x="812800" y="295909"/>
                </a:lnTo>
                <a:lnTo>
                  <a:pt x="561631" y="478791"/>
                </a:lnTo>
                <a:lnTo>
                  <a:pt x="657569" y="774700"/>
                </a:lnTo>
                <a:lnTo>
                  <a:pt x="406400" y="591819"/>
                </a:lnTo>
                <a:lnTo>
                  <a:pt x="155231" y="774700"/>
                </a:lnTo>
                <a:lnTo>
                  <a:pt x="251169" y="478791"/>
                </a:lnTo>
                <a:lnTo>
                  <a:pt x="0" y="295909"/>
                </a:lnTo>
                <a:lnTo>
                  <a:pt x="310462" y="295909"/>
                </a:lnTo>
                <a:lnTo>
                  <a:pt x="406400" y="0"/>
                </a:lnTo>
                <a:close/>
              </a:path>
            </a:pathLst>
          </a:custGeom>
          <a:solidFill>
            <a:srgbClr val="DDFAE2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157" name="Google Shape;1157;g1e66018a5e7_0_157"/>
          <p:cNvGrpSpPr/>
          <p:nvPr/>
        </p:nvGrpSpPr>
        <p:grpSpPr>
          <a:xfrm>
            <a:off x="1471845" y="3074147"/>
            <a:ext cx="488168" cy="488168"/>
            <a:chOff x="0" y="0"/>
            <a:chExt cx="812800" cy="812800"/>
          </a:xfrm>
        </p:grpSpPr>
        <p:sp>
          <p:nvSpPr>
            <p:cNvPr id="1158" name="Google Shape;1158;g1e66018a5e7_0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DDFAE2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9" name="Google Shape;1159;g1e66018a5e7_0_157"/>
            <p:cNvSpPr txBox="1"/>
            <p:nvPr/>
          </p:nvSpPr>
          <p:spPr>
            <a:xfrm>
              <a:off x="0" y="174625"/>
              <a:ext cx="7113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g1e66018a5e7_0_157"/>
          <p:cNvGrpSpPr/>
          <p:nvPr/>
        </p:nvGrpSpPr>
        <p:grpSpPr>
          <a:xfrm>
            <a:off x="1463732" y="3843340"/>
            <a:ext cx="488168" cy="427147"/>
            <a:chOff x="0" y="0"/>
            <a:chExt cx="812800" cy="711200"/>
          </a:xfrm>
        </p:grpSpPr>
        <p:sp>
          <p:nvSpPr>
            <p:cNvPr id="1161" name="Google Shape;1161;g1e66018a5e7_0_157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6F9F7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2" name="Google Shape;1162;g1e66018a5e7_0_157"/>
            <p:cNvSpPr txBox="1"/>
            <p:nvPr/>
          </p:nvSpPr>
          <p:spPr>
            <a:xfrm>
              <a:off x="127000" y="301625"/>
              <a:ext cx="5589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g1e66018a5e7_0_157"/>
          <p:cNvGrpSpPr/>
          <p:nvPr/>
        </p:nvGrpSpPr>
        <p:grpSpPr>
          <a:xfrm>
            <a:off x="1505672" y="4596743"/>
            <a:ext cx="404287" cy="418562"/>
            <a:chOff x="0" y="-28575"/>
            <a:chExt cx="812800" cy="841500"/>
          </a:xfrm>
        </p:grpSpPr>
        <p:sp>
          <p:nvSpPr>
            <p:cNvPr id="1164" name="Google Shape;1164;g1e66018a5e7_0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DFAE2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5" name="Google Shape;1165;g1e66018a5e7_0_15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g1e66018a5e7_0_157"/>
          <p:cNvGrpSpPr/>
          <p:nvPr/>
        </p:nvGrpSpPr>
        <p:grpSpPr>
          <a:xfrm>
            <a:off x="1511127" y="5382962"/>
            <a:ext cx="377139" cy="377139"/>
            <a:chOff x="0" y="0"/>
            <a:chExt cx="812800" cy="812800"/>
          </a:xfrm>
        </p:grpSpPr>
        <p:sp>
          <p:nvSpPr>
            <p:cNvPr id="1167" name="Google Shape;1167;g1e66018a5e7_0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652780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52780" y="812800"/>
                  </a:lnTo>
                  <a:lnTo>
                    <a:pt x="812800" y="652780"/>
                  </a:lnTo>
                  <a:lnTo>
                    <a:pt x="812800" y="160020"/>
                  </a:lnTo>
                  <a:lnTo>
                    <a:pt x="652780" y="0"/>
                  </a:lnTo>
                  <a:close/>
                </a:path>
              </a:pathLst>
            </a:custGeom>
            <a:solidFill>
              <a:srgbClr val="C1EBE6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8" name="Google Shape;1168;g1e66018a5e7_0_157"/>
            <p:cNvSpPr txBox="1"/>
            <p:nvPr/>
          </p:nvSpPr>
          <p:spPr>
            <a:xfrm>
              <a:off x="63500" y="34925"/>
              <a:ext cx="6858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g1e66018a5e7_0_157"/>
          <p:cNvGrpSpPr/>
          <p:nvPr/>
        </p:nvGrpSpPr>
        <p:grpSpPr>
          <a:xfrm>
            <a:off x="2296760" y="2384800"/>
            <a:ext cx="390588" cy="392339"/>
            <a:chOff x="1813" y="0"/>
            <a:chExt cx="809173" cy="812800"/>
          </a:xfrm>
        </p:grpSpPr>
        <p:sp>
          <p:nvSpPr>
            <p:cNvPr id="1170" name="Google Shape;1170;g1e66018a5e7_0_15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FFB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g1e66018a5e7_0_157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g1e66018a5e7_0_157"/>
          <p:cNvGrpSpPr/>
          <p:nvPr/>
        </p:nvGrpSpPr>
        <p:grpSpPr>
          <a:xfrm>
            <a:off x="2279628" y="3149954"/>
            <a:ext cx="412682" cy="347336"/>
            <a:chOff x="-33680" y="-8369"/>
            <a:chExt cx="854946" cy="719569"/>
          </a:xfrm>
        </p:grpSpPr>
        <p:sp>
          <p:nvSpPr>
            <p:cNvPr id="1173" name="Google Shape;1173;g1e66018a5e7_0_157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g1e66018a5e7_0_157"/>
            <p:cNvSpPr txBox="1"/>
            <p:nvPr/>
          </p:nvSpPr>
          <p:spPr>
            <a:xfrm>
              <a:off x="76200" y="22225"/>
              <a:ext cx="660300" cy="5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g1e66018a5e7_0_157"/>
          <p:cNvGrpSpPr/>
          <p:nvPr/>
        </p:nvGrpSpPr>
        <p:grpSpPr>
          <a:xfrm>
            <a:off x="2295885" y="3866397"/>
            <a:ext cx="392339" cy="392339"/>
            <a:chOff x="0" y="0"/>
            <a:chExt cx="812800" cy="812800"/>
          </a:xfrm>
        </p:grpSpPr>
        <p:sp>
          <p:nvSpPr>
            <p:cNvPr id="1176" name="Google Shape;1176;g1e66018a5e7_0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F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7" name="Google Shape;1177;g1e66018a5e7_0_157"/>
            <p:cNvSpPr txBox="1"/>
            <p:nvPr/>
          </p:nvSpPr>
          <p:spPr>
            <a:xfrm>
              <a:off x="190500" y="161925"/>
              <a:ext cx="431700" cy="46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g1e66018a5e7_0_157"/>
          <p:cNvGrpSpPr/>
          <p:nvPr/>
        </p:nvGrpSpPr>
        <p:grpSpPr>
          <a:xfrm>
            <a:off x="2287772" y="4616412"/>
            <a:ext cx="392339" cy="392339"/>
            <a:chOff x="0" y="0"/>
            <a:chExt cx="812800" cy="812800"/>
          </a:xfrm>
        </p:grpSpPr>
        <p:sp>
          <p:nvSpPr>
            <p:cNvPr id="1179" name="Google Shape;1179;g1e66018a5e7_0_15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F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80" name="Google Shape;1180;g1e66018a5e7_0_157"/>
            <p:cNvSpPr txBox="1"/>
            <p:nvPr/>
          </p:nvSpPr>
          <p:spPr>
            <a:xfrm>
              <a:off x="127000" y="98425"/>
              <a:ext cx="5589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g1e66018a5e7_0_157"/>
          <p:cNvGrpSpPr/>
          <p:nvPr/>
        </p:nvGrpSpPr>
        <p:grpSpPr>
          <a:xfrm>
            <a:off x="2338852" y="5358623"/>
            <a:ext cx="306426" cy="377139"/>
            <a:chOff x="0" y="0"/>
            <a:chExt cx="660400" cy="812800"/>
          </a:xfrm>
        </p:grpSpPr>
        <p:sp>
          <p:nvSpPr>
            <p:cNvPr id="1182" name="Google Shape;1182;g1e66018a5e7_0_157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DDFAE2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g1e66018a5e7_0_157"/>
            <p:cNvSpPr txBox="1"/>
            <p:nvPr/>
          </p:nvSpPr>
          <p:spPr>
            <a:xfrm>
              <a:off x="0" y="98425"/>
              <a:ext cx="6603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4" name="Google Shape;1184;g1e66018a5e7_0_157"/>
          <p:cNvPicPr preferRelativeResize="0"/>
          <p:nvPr/>
        </p:nvPicPr>
        <p:blipFill rotWithShape="1">
          <a:blip r:embed="rId4">
            <a:alphaModFix/>
          </a:blip>
          <a:srcRect b="29799" l="19891" r="5858" t="18556"/>
          <a:stretch/>
        </p:blipFill>
        <p:spPr>
          <a:xfrm>
            <a:off x="3284906" y="2252500"/>
            <a:ext cx="3668714" cy="3827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g1e66018a5e7_0_157"/>
          <p:cNvSpPr txBox="1"/>
          <p:nvPr/>
        </p:nvSpPr>
        <p:spPr>
          <a:xfrm>
            <a:off x="9569717" y="1773495"/>
            <a:ext cx="63603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</a:t>
            </a:r>
            <a:endParaRPr/>
          </a:p>
        </p:txBody>
      </p:sp>
      <p:grpSp>
        <p:nvGrpSpPr>
          <p:cNvPr id="1186" name="Google Shape;1186;g1e66018a5e7_0_157"/>
          <p:cNvGrpSpPr/>
          <p:nvPr/>
        </p:nvGrpSpPr>
        <p:grpSpPr>
          <a:xfrm>
            <a:off x="8438438" y="6548513"/>
            <a:ext cx="8622900" cy="1906463"/>
            <a:chOff x="0" y="-9525"/>
            <a:chExt cx="11497200" cy="2541951"/>
          </a:xfrm>
        </p:grpSpPr>
        <p:sp>
          <p:nvSpPr>
            <p:cNvPr id="1187" name="Google Shape;1187;g1e66018a5e7_0_157"/>
            <p:cNvSpPr txBox="1"/>
            <p:nvPr/>
          </p:nvSpPr>
          <p:spPr>
            <a:xfrm>
              <a:off x="0" y="-9525"/>
              <a:ext cx="114972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ABD7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This presentation template is free</a:t>
              </a:r>
              <a:endParaRPr/>
            </a:p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FABD7C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for everyone to use thanks to the following:</a:t>
              </a:r>
              <a:endParaRPr/>
            </a:p>
          </p:txBody>
        </p:sp>
        <p:sp>
          <p:nvSpPr>
            <p:cNvPr id="1188" name="Google Shape;1188;g1e66018a5e7_0_157"/>
            <p:cNvSpPr txBox="1"/>
            <p:nvPr/>
          </p:nvSpPr>
          <p:spPr>
            <a:xfrm>
              <a:off x="0" y="1394526"/>
              <a:ext cx="11497200" cy="113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sng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SlidesCarnival for the presentation template</a:t>
              </a:r>
              <a:endParaRPr/>
            </a:p>
            <a:p>
              <a:pPr indent="0" lvl="1" marL="0" marR="0" rtl="0" algn="ctr">
                <a:lnSpc>
                  <a:spcPct val="13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sng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Pexels for the photos</a:t>
              </a:r>
              <a:endParaRPr/>
            </a:p>
          </p:txBody>
        </p:sp>
      </p:grpSp>
      <p:sp>
        <p:nvSpPr>
          <p:cNvPr id="1189" name="Google Shape;1189;g1e66018a5e7_0_157"/>
          <p:cNvSpPr txBox="1"/>
          <p:nvPr/>
        </p:nvSpPr>
        <p:spPr>
          <a:xfrm>
            <a:off x="1436815" y="6410666"/>
            <a:ext cx="555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HAPPY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DESIGNING! </a:t>
            </a:r>
            <a:endParaRPr/>
          </a:p>
        </p:txBody>
      </p:sp>
      <p:cxnSp>
        <p:nvCxnSpPr>
          <p:cNvPr id="1190" name="Google Shape;1190;g1e66018a5e7_0_157"/>
          <p:cNvCxnSpPr>
            <a:stCxn id="1155" idx="0"/>
            <a:endCxn id="1155" idx="2"/>
          </p:cNvCxnSpPr>
          <p:nvPr/>
        </p:nvCxnSpPr>
        <p:spPr>
          <a:xfrm>
            <a:off x="2093050" y="2196825"/>
            <a:ext cx="0" cy="373200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1" name="Google Shape;1191;g1e66018a5e7_0_157"/>
          <p:cNvCxnSpPr/>
          <p:nvPr/>
        </p:nvCxnSpPr>
        <p:spPr>
          <a:xfrm>
            <a:off x="1322375" y="2950965"/>
            <a:ext cx="15579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2" name="Google Shape;1192;g1e66018a5e7_0_157"/>
          <p:cNvCxnSpPr/>
          <p:nvPr/>
        </p:nvCxnSpPr>
        <p:spPr>
          <a:xfrm>
            <a:off x="1322375" y="3695430"/>
            <a:ext cx="15579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3" name="Google Shape;1193;g1e66018a5e7_0_157"/>
          <p:cNvCxnSpPr/>
          <p:nvPr/>
        </p:nvCxnSpPr>
        <p:spPr>
          <a:xfrm>
            <a:off x="1322375" y="4439895"/>
            <a:ext cx="15579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4" name="Google Shape;1194;g1e66018a5e7_0_157"/>
          <p:cNvCxnSpPr/>
          <p:nvPr/>
        </p:nvCxnSpPr>
        <p:spPr>
          <a:xfrm>
            <a:off x="1322375" y="5184360"/>
            <a:ext cx="15579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5" name="Google Shape;1195;g1e66018a5e7_0_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14387" y="3562317"/>
            <a:ext cx="2670975" cy="2705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1"/>
          <p:cNvGrpSpPr/>
          <p:nvPr/>
        </p:nvGrpSpPr>
        <p:grpSpPr>
          <a:xfrm>
            <a:off x="-227842" y="-2913970"/>
            <a:ext cx="18743683" cy="18738744"/>
            <a:chOff x="0" y="0"/>
            <a:chExt cx="24991578" cy="24984992"/>
          </a:xfrm>
        </p:grpSpPr>
        <p:pic>
          <p:nvPicPr>
            <p:cNvPr id="1201" name="Google Shape;1201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2" name="Google Shape;120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3" name="Google Shape;120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4" name="Google Shape;1204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5" name="Google Shape;1205;p21"/>
          <p:cNvGrpSpPr/>
          <p:nvPr/>
        </p:nvGrpSpPr>
        <p:grpSpPr>
          <a:xfrm>
            <a:off x="1028700" y="884653"/>
            <a:ext cx="7440465" cy="8343741"/>
            <a:chOff x="0" y="-231936"/>
            <a:chExt cx="9920620" cy="11124988"/>
          </a:xfrm>
        </p:grpSpPr>
        <p:grpSp>
          <p:nvGrpSpPr>
            <p:cNvPr id="1206" name="Google Shape;1206;p21"/>
            <p:cNvGrpSpPr/>
            <p:nvPr/>
          </p:nvGrpSpPr>
          <p:grpSpPr>
            <a:xfrm>
              <a:off x="0" y="-231936"/>
              <a:ext cx="9920620" cy="11124988"/>
              <a:chOff x="0" y="-28575"/>
              <a:chExt cx="1222239" cy="1370619"/>
            </a:xfrm>
          </p:grpSpPr>
          <p:sp>
            <p:nvSpPr>
              <p:cNvPr id="1207" name="Google Shape;1207;p21"/>
              <p:cNvSpPr/>
              <p:nvPr/>
            </p:nvSpPr>
            <p:spPr>
              <a:xfrm>
                <a:off x="0" y="0"/>
                <a:ext cx="1222239" cy="1342044"/>
              </a:xfrm>
              <a:custGeom>
                <a:rect b="b" l="l" r="r" t="t"/>
                <a:pathLst>
                  <a:path extrusionOk="0" h="1342044" w="1222239">
                    <a:moveTo>
                      <a:pt x="15608" y="0"/>
                    </a:moveTo>
                    <a:lnTo>
                      <a:pt x="1206631" y="0"/>
                    </a:lnTo>
                    <a:cubicBezTo>
                      <a:pt x="1210771" y="0"/>
                      <a:pt x="1214741" y="1644"/>
                      <a:pt x="1217668" y="4571"/>
                    </a:cubicBezTo>
                    <a:cubicBezTo>
                      <a:pt x="1220595" y="7498"/>
                      <a:pt x="1222239" y="11468"/>
                      <a:pt x="1222239" y="15608"/>
                    </a:cubicBezTo>
                    <a:lnTo>
                      <a:pt x="1222239" y="1326437"/>
                    </a:lnTo>
                    <a:cubicBezTo>
                      <a:pt x="1222239" y="1330576"/>
                      <a:pt x="1220595" y="1334546"/>
                      <a:pt x="1217668" y="1337473"/>
                    </a:cubicBezTo>
                    <a:cubicBezTo>
                      <a:pt x="1214741" y="1340400"/>
                      <a:pt x="1210771" y="1342044"/>
                      <a:pt x="1206631" y="1342044"/>
                    </a:cubicBezTo>
                    <a:lnTo>
                      <a:pt x="15608" y="1342044"/>
                    </a:lnTo>
                    <a:cubicBezTo>
                      <a:pt x="6988" y="1342044"/>
                      <a:pt x="0" y="1335057"/>
                      <a:pt x="0" y="1326437"/>
                    </a:cubicBezTo>
                    <a:lnTo>
                      <a:pt x="0" y="15608"/>
                    </a:lnTo>
                    <a:cubicBezTo>
                      <a:pt x="0" y="11468"/>
                      <a:pt x="1644" y="7498"/>
                      <a:pt x="4571" y="4571"/>
                    </a:cubicBezTo>
                    <a:cubicBezTo>
                      <a:pt x="7498" y="1644"/>
                      <a:pt x="11468" y="0"/>
                      <a:pt x="15608" y="0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9" name="Google Shape;1209;p21"/>
            <p:cNvSpPr/>
            <p:nvPr/>
          </p:nvSpPr>
          <p:spPr>
            <a:xfrm>
              <a:off x="56233" y="2677360"/>
              <a:ext cx="9805959" cy="8152648"/>
            </a:xfrm>
            <a:custGeom>
              <a:rect b="b" l="l" r="r" t="t"/>
              <a:pathLst>
                <a:path extrusionOk="0" h="1593092" w="1916162">
                  <a:moveTo>
                    <a:pt x="0" y="0"/>
                  </a:moveTo>
                  <a:lnTo>
                    <a:pt x="1916162" y="0"/>
                  </a:lnTo>
                  <a:lnTo>
                    <a:pt x="1916162" y="1593092"/>
                  </a:lnTo>
                  <a:lnTo>
                    <a:pt x="0" y="15930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1210" name="Google Shape;1210;p21"/>
            <p:cNvCxnSpPr/>
            <p:nvPr/>
          </p:nvCxnSpPr>
          <p:spPr>
            <a:xfrm>
              <a:off x="0" y="2618631"/>
              <a:ext cx="992062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211" name="Google Shape;1211;p21"/>
          <p:cNvGrpSpPr/>
          <p:nvPr/>
        </p:nvGrpSpPr>
        <p:grpSpPr>
          <a:xfrm>
            <a:off x="9665725" y="1289924"/>
            <a:ext cx="7486825" cy="4002097"/>
            <a:chOff x="0" y="-28575"/>
            <a:chExt cx="1971839" cy="1054050"/>
          </a:xfrm>
        </p:grpSpPr>
        <p:sp>
          <p:nvSpPr>
            <p:cNvPr id="1212" name="Google Shape;1212;p21"/>
            <p:cNvSpPr/>
            <p:nvPr/>
          </p:nvSpPr>
          <p:spPr>
            <a:xfrm>
              <a:off x="0" y="0"/>
              <a:ext cx="1971839" cy="1025475"/>
            </a:xfrm>
            <a:custGeom>
              <a:rect b="b" l="l" r="r" t="t"/>
              <a:pathLst>
                <a:path extrusionOk="0" h="1025475" w="1971839">
                  <a:moveTo>
                    <a:pt x="0" y="0"/>
                  </a:moveTo>
                  <a:lnTo>
                    <a:pt x="1971839" y="0"/>
                  </a:lnTo>
                  <a:lnTo>
                    <a:pt x="1971839" y="1025475"/>
                  </a:lnTo>
                  <a:lnTo>
                    <a:pt x="0" y="10254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3" name="Google Shape;121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4" name="Google Shape;1214;p21"/>
          <p:cNvPicPr preferRelativeResize="0"/>
          <p:nvPr/>
        </p:nvPicPr>
        <p:blipFill rotWithShape="1">
          <a:blip r:embed="rId4">
            <a:alphaModFix/>
          </a:blip>
          <a:srcRect b="45454" l="22750" r="41526" t="27170"/>
          <a:stretch/>
        </p:blipFill>
        <p:spPr>
          <a:xfrm>
            <a:off x="9746722" y="1477300"/>
            <a:ext cx="7331603" cy="37385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5" name="Google Shape;1215;p21"/>
          <p:cNvGrpSpPr/>
          <p:nvPr/>
        </p:nvGrpSpPr>
        <p:grpSpPr>
          <a:xfrm>
            <a:off x="9526152" y="1216513"/>
            <a:ext cx="1319519" cy="1365908"/>
            <a:chOff x="0" y="-28575"/>
            <a:chExt cx="812800" cy="841375"/>
          </a:xfrm>
        </p:grpSpPr>
        <p:sp>
          <p:nvSpPr>
            <p:cNvPr id="1216" name="Google Shape;1216;p21"/>
            <p:cNvSpPr/>
            <p:nvPr/>
          </p:nvSpPr>
          <p:spPr>
            <a:xfrm>
              <a:off x="0" y="0"/>
              <a:ext cx="226127" cy="225391"/>
            </a:xfrm>
            <a:custGeom>
              <a:rect b="b" l="l" r="r" t="t"/>
              <a:pathLst>
                <a:path extrusionOk="0" h="225391" w="226127">
                  <a:moveTo>
                    <a:pt x="0" y="0"/>
                  </a:moveTo>
                  <a:lnTo>
                    <a:pt x="226127" y="0"/>
                  </a:lnTo>
                  <a:lnTo>
                    <a:pt x="226127" y="225391"/>
                  </a:lnTo>
                  <a:lnTo>
                    <a:pt x="0" y="225391"/>
                  </a:lnTo>
                  <a:close/>
                </a:path>
              </a:pathLst>
            </a:custGeom>
            <a:solidFill>
              <a:srgbClr val="F6F9F7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7" name="Google Shape;1217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21"/>
          <p:cNvGrpSpPr/>
          <p:nvPr/>
        </p:nvGrpSpPr>
        <p:grpSpPr>
          <a:xfrm>
            <a:off x="9526152" y="5005530"/>
            <a:ext cx="1319519" cy="1365908"/>
            <a:chOff x="0" y="-28575"/>
            <a:chExt cx="812800" cy="841375"/>
          </a:xfrm>
        </p:grpSpPr>
        <p:sp>
          <p:nvSpPr>
            <p:cNvPr id="1219" name="Google Shape;1219;p21"/>
            <p:cNvSpPr/>
            <p:nvPr/>
          </p:nvSpPr>
          <p:spPr>
            <a:xfrm>
              <a:off x="0" y="0"/>
              <a:ext cx="226127" cy="225391"/>
            </a:xfrm>
            <a:custGeom>
              <a:rect b="b" l="l" r="r" t="t"/>
              <a:pathLst>
                <a:path extrusionOk="0" h="225391" w="226127">
                  <a:moveTo>
                    <a:pt x="0" y="0"/>
                  </a:moveTo>
                  <a:lnTo>
                    <a:pt x="226127" y="0"/>
                  </a:lnTo>
                  <a:lnTo>
                    <a:pt x="226127" y="225391"/>
                  </a:lnTo>
                  <a:lnTo>
                    <a:pt x="0" y="225391"/>
                  </a:lnTo>
                  <a:close/>
                </a:path>
              </a:pathLst>
            </a:custGeom>
            <a:solidFill>
              <a:srgbClr val="F6F9F7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0" name="Google Shape;1220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21"/>
          <p:cNvGrpSpPr/>
          <p:nvPr/>
        </p:nvGrpSpPr>
        <p:grpSpPr>
          <a:xfrm>
            <a:off x="16923350" y="1216513"/>
            <a:ext cx="1319519" cy="1365908"/>
            <a:chOff x="0" y="-28575"/>
            <a:chExt cx="812800" cy="841375"/>
          </a:xfrm>
        </p:grpSpPr>
        <p:sp>
          <p:nvSpPr>
            <p:cNvPr id="1222" name="Google Shape;1222;p21"/>
            <p:cNvSpPr/>
            <p:nvPr/>
          </p:nvSpPr>
          <p:spPr>
            <a:xfrm>
              <a:off x="0" y="0"/>
              <a:ext cx="226127" cy="225391"/>
            </a:xfrm>
            <a:custGeom>
              <a:rect b="b" l="l" r="r" t="t"/>
              <a:pathLst>
                <a:path extrusionOk="0" h="225391" w="226127">
                  <a:moveTo>
                    <a:pt x="0" y="0"/>
                  </a:moveTo>
                  <a:lnTo>
                    <a:pt x="226127" y="0"/>
                  </a:lnTo>
                  <a:lnTo>
                    <a:pt x="226127" y="225391"/>
                  </a:lnTo>
                  <a:lnTo>
                    <a:pt x="0" y="225391"/>
                  </a:lnTo>
                  <a:close/>
                </a:path>
              </a:pathLst>
            </a:custGeom>
            <a:solidFill>
              <a:srgbClr val="F6F9F7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3" name="Google Shape;1223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21"/>
          <p:cNvGrpSpPr/>
          <p:nvPr/>
        </p:nvGrpSpPr>
        <p:grpSpPr>
          <a:xfrm>
            <a:off x="16923350" y="5005530"/>
            <a:ext cx="1319519" cy="1365908"/>
            <a:chOff x="0" y="-28575"/>
            <a:chExt cx="812800" cy="841375"/>
          </a:xfrm>
        </p:grpSpPr>
        <p:sp>
          <p:nvSpPr>
            <p:cNvPr id="1225" name="Google Shape;1225;p21"/>
            <p:cNvSpPr/>
            <p:nvPr/>
          </p:nvSpPr>
          <p:spPr>
            <a:xfrm>
              <a:off x="0" y="0"/>
              <a:ext cx="226127" cy="225391"/>
            </a:xfrm>
            <a:custGeom>
              <a:rect b="b" l="l" r="r" t="t"/>
              <a:pathLst>
                <a:path extrusionOk="0" h="225391" w="226127">
                  <a:moveTo>
                    <a:pt x="0" y="0"/>
                  </a:moveTo>
                  <a:lnTo>
                    <a:pt x="226127" y="0"/>
                  </a:lnTo>
                  <a:lnTo>
                    <a:pt x="226127" y="225391"/>
                  </a:lnTo>
                  <a:lnTo>
                    <a:pt x="0" y="225391"/>
                  </a:lnTo>
                  <a:close/>
                </a:path>
              </a:pathLst>
            </a:custGeom>
            <a:solidFill>
              <a:srgbClr val="F6F9F7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6" name="Google Shape;1226;p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7" name="Google Shape;1227;p21"/>
          <p:cNvSpPr txBox="1"/>
          <p:nvPr/>
        </p:nvSpPr>
        <p:spPr>
          <a:xfrm>
            <a:off x="1336473" y="1325766"/>
            <a:ext cx="68250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97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FONTS IN THIS PRESENTATION</a:t>
            </a:r>
            <a:endParaRPr/>
          </a:p>
        </p:txBody>
      </p:sp>
      <p:sp>
        <p:nvSpPr>
          <p:cNvPr id="1228" name="Google Shape;1228;p21"/>
          <p:cNvSpPr txBox="1"/>
          <p:nvPr/>
        </p:nvSpPr>
        <p:spPr>
          <a:xfrm>
            <a:off x="1561888" y="3921100"/>
            <a:ext cx="637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This presentation template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uses the following free fonts:</a:t>
            </a:r>
            <a:endParaRPr/>
          </a:p>
        </p:txBody>
      </p:sp>
      <p:sp>
        <p:nvSpPr>
          <p:cNvPr id="1229" name="Google Shape;1229;p21"/>
          <p:cNvSpPr txBox="1"/>
          <p:nvPr/>
        </p:nvSpPr>
        <p:spPr>
          <a:xfrm>
            <a:off x="9019283" y="6060867"/>
            <a:ext cx="87864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You can find these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fonts online too.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Happy designing! </a:t>
            </a:r>
            <a:endParaRPr/>
          </a:p>
        </p:txBody>
      </p:sp>
      <p:grpSp>
        <p:nvGrpSpPr>
          <p:cNvPr id="1230" name="Google Shape;1230;p21"/>
          <p:cNvGrpSpPr/>
          <p:nvPr/>
        </p:nvGrpSpPr>
        <p:grpSpPr>
          <a:xfrm>
            <a:off x="1561888" y="5183525"/>
            <a:ext cx="6374087" cy="3195070"/>
            <a:chOff x="0" y="-28575"/>
            <a:chExt cx="1678772" cy="841500"/>
          </a:xfrm>
        </p:grpSpPr>
        <p:sp>
          <p:nvSpPr>
            <p:cNvPr id="1231" name="Google Shape;1231;p21"/>
            <p:cNvSpPr/>
            <p:nvPr/>
          </p:nvSpPr>
          <p:spPr>
            <a:xfrm>
              <a:off x="0" y="0"/>
              <a:ext cx="1678772" cy="190903"/>
            </a:xfrm>
            <a:custGeom>
              <a:rect b="b" l="l" r="r" t="t"/>
              <a:pathLst>
                <a:path extrusionOk="0" h="190903" w="1678772">
                  <a:moveTo>
                    <a:pt x="31579" y="0"/>
                  </a:moveTo>
                  <a:lnTo>
                    <a:pt x="1647193" y="0"/>
                  </a:lnTo>
                  <a:cubicBezTo>
                    <a:pt x="1655568" y="0"/>
                    <a:pt x="1663600" y="3327"/>
                    <a:pt x="1669523" y="9249"/>
                  </a:cubicBezTo>
                  <a:cubicBezTo>
                    <a:pt x="1675445" y="15172"/>
                    <a:pt x="1678772" y="23204"/>
                    <a:pt x="1678772" y="31579"/>
                  </a:cubicBezTo>
                  <a:lnTo>
                    <a:pt x="1678772" y="159323"/>
                  </a:lnTo>
                  <a:cubicBezTo>
                    <a:pt x="1678772" y="176764"/>
                    <a:pt x="1664633" y="190903"/>
                    <a:pt x="1647193" y="190903"/>
                  </a:cubicBezTo>
                  <a:lnTo>
                    <a:pt x="31579" y="190903"/>
                  </a:lnTo>
                  <a:cubicBezTo>
                    <a:pt x="23204" y="190903"/>
                    <a:pt x="15172" y="187576"/>
                    <a:pt x="9249" y="181653"/>
                  </a:cubicBezTo>
                  <a:cubicBezTo>
                    <a:pt x="3327" y="175731"/>
                    <a:pt x="0" y="167699"/>
                    <a:pt x="0" y="159323"/>
                  </a:cubicBezTo>
                  <a:lnTo>
                    <a:pt x="0" y="31579"/>
                  </a:lnTo>
                  <a:cubicBezTo>
                    <a:pt x="0" y="23204"/>
                    <a:pt x="3327" y="15172"/>
                    <a:pt x="9249" y="9249"/>
                  </a:cubicBezTo>
                  <a:cubicBezTo>
                    <a:pt x="15172" y="3327"/>
                    <a:pt x="23204" y="0"/>
                    <a:pt x="31579" y="0"/>
                  </a:cubicBezTo>
                  <a:close/>
                </a:path>
              </a:pathLst>
            </a:custGeom>
            <a:solidFill>
              <a:srgbClr val="FFF1FA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1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3" name="Google Shape;1233;p21"/>
          <p:cNvSpPr/>
          <p:nvPr/>
        </p:nvSpPr>
        <p:spPr>
          <a:xfrm>
            <a:off x="1524277" y="7618782"/>
            <a:ext cx="6449311" cy="724835"/>
          </a:xfrm>
          <a:custGeom>
            <a:rect b="b" l="l" r="r" t="t"/>
            <a:pathLst>
              <a:path extrusionOk="0" h="190903" w="1698584">
                <a:moveTo>
                  <a:pt x="31211" y="0"/>
                </a:moveTo>
                <a:lnTo>
                  <a:pt x="1667373" y="0"/>
                </a:lnTo>
                <a:cubicBezTo>
                  <a:pt x="1675651" y="0"/>
                  <a:pt x="1683589" y="3288"/>
                  <a:pt x="1689442" y="9142"/>
                </a:cubicBezTo>
                <a:cubicBezTo>
                  <a:pt x="1695296" y="14995"/>
                  <a:pt x="1698584" y="22933"/>
                  <a:pt x="1698584" y="31211"/>
                </a:cubicBezTo>
                <a:lnTo>
                  <a:pt x="1698584" y="159692"/>
                </a:lnTo>
                <a:cubicBezTo>
                  <a:pt x="1698584" y="176929"/>
                  <a:pt x="1684610" y="190903"/>
                  <a:pt x="1667373" y="190903"/>
                </a:cubicBezTo>
                <a:lnTo>
                  <a:pt x="31211" y="190903"/>
                </a:lnTo>
                <a:cubicBezTo>
                  <a:pt x="22933" y="190903"/>
                  <a:pt x="14995" y="187614"/>
                  <a:pt x="9142" y="181761"/>
                </a:cubicBezTo>
                <a:cubicBezTo>
                  <a:pt x="3288" y="175908"/>
                  <a:pt x="0" y="167969"/>
                  <a:pt x="0" y="159692"/>
                </a:cubicBezTo>
                <a:lnTo>
                  <a:pt x="0" y="31211"/>
                </a:lnTo>
                <a:cubicBezTo>
                  <a:pt x="0" y="13974"/>
                  <a:pt x="13974" y="0"/>
                  <a:pt x="31211" y="0"/>
                </a:cubicBezTo>
                <a:close/>
              </a:path>
            </a:pathLst>
          </a:cu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21"/>
          <p:cNvSpPr/>
          <p:nvPr/>
        </p:nvSpPr>
        <p:spPr>
          <a:xfrm>
            <a:off x="1561888" y="6455402"/>
            <a:ext cx="6374087" cy="724835"/>
          </a:xfrm>
          <a:custGeom>
            <a:rect b="b" l="l" r="r" t="t"/>
            <a:pathLst>
              <a:path extrusionOk="0" h="190903" w="1678772">
                <a:moveTo>
                  <a:pt x="31579" y="0"/>
                </a:moveTo>
                <a:lnTo>
                  <a:pt x="1647193" y="0"/>
                </a:lnTo>
                <a:cubicBezTo>
                  <a:pt x="1655568" y="0"/>
                  <a:pt x="1663600" y="3327"/>
                  <a:pt x="1669523" y="9249"/>
                </a:cubicBezTo>
                <a:cubicBezTo>
                  <a:pt x="1675445" y="15172"/>
                  <a:pt x="1678772" y="23204"/>
                  <a:pt x="1678772" y="31579"/>
                </a:cubicBezTo>
                <a:lnTo>
                  <a:pt x="1678772" y="159323"/>
                </a:lnTo>
                <a:cubicBezTo>
                  <a:pt x="1678772" y="176764"/>
                  <a:pt x="1664633" y="190903"/>
                  <a:pt x="1647193" y="190903"/>
                </a:cubicBezTo>
                <a:lnTo>
                  <a:pt x="31579" y="190903"/>
                </a:lnTo>
                <a:cubicBezTo>
                  <a:pt x="23204" y="190903"/>
                  <a:pt x="15172" y="187576"/>
                  <a:pt x="9249" y="181653"/>
                </a:cubicBezTo>
                <a:cubicBezTo>
                  <a:pt x="3327" y="175731"/>
                  <a:pt x="0" y="167699"/>
                  <a:pt x="0" y="159323"/>
                </a:cubicBezTo>
                <a:lnTo>
                  <a:pt x="0" y="31579"/>
                </a:lnTo>
                <a:cubicBezTo>
                  <a:pt x="0" y="23204"/>
                  <a:pt x="3327" y="15172"/>
                  <a:pt x="9249" y="9249"/>
                </a:cubicBezTo>
                <a:cubicBezTo>
                  <a:pt x="15172" y="3327"/>
                  <a:pt x="23204" y="0"/>
                  <a:pt x="31579" y="0"/>
                </a:cubicBezTo>
                <a:close/>
              </a:path>
            </a:pathLst>
          </a:cu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21"/>
          <p:cNvSpPr txBox="1"/>
          <p:nvPr/>
        </p:nvSpPr>
        <p:spPr>
          <a:xfrm>
            <a:off x="2131550" y="5464175"/>
            <a:ext cx="523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Titles: Josefin Sans Bold</a:t>
            </a:r>
            <a:endParaRPr/>
          </a:p>
        </p:txBody>
      </p:sp>
      <p:sp>
        <p:nvSpPr>
          <p:cNvPr id="1236" name="Google Shape;1236;p21"/>
          <p:cNvSpPr txBox="1"/>
          <p:nvPr/>
        </p:nvSpPr>
        <p:spPr>
          <a:xfrm>
            <a:off x="2131550" y="6633163"/>
            <a:ext cx="523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Headers: Josefin Sans Bold</a:t>
            </a:r>
            <a:endParaRPr b="1" sz="2400">
              <a:solidFill>
                <a:srgbClr val="AC74F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37" name="Google Shape;1237;p21"/>
          <p:cNvSpPr txBox="1"/>
          <p:nvPr/>
        </p:nvSpPr>
        <p:spPr>
          <a:xfrm>
            <a:off x="2131550" y="7802138"/>
            <a:ext cx="523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rtl="0" algn="ctr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Body Copy: Josefin Sans Regular</a:t>
            </a:r>
            <a:endParaRPr b="1" sz="2400">
              <a:solidFill>
                <a:srgbClr val="AC74F8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22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1243" name="Google Shape;124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4" name="Google Shape;1244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5" name="Google Shape;1245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7" name="Google Shape;1247;p22"/>
          <p:cNvGrpSpPr/>
          <p:nvPr/>
        </p:nvGrpSpPr>
        <p:grpSpPr>
          <a:xfrm>
            <a:off x="621321" y="1361654"/>
            <a:ext cx="17045359" cy="7896646"/>
            <a:chOff x="0" y="0"/>
            <a:chExt cx="22727145" cy="10528861"/>
          </a:xfrm>
        </p:grpSpPr>
        <p:sp>
          <p:nvSpPr>
            <p:cNvPr id="1248" name="Google Shape;1248;p22"/>
            <p:cNvSpPr/>
            <p:nvPr/>
          </p:nvSpPr>
          <p:spPr>
            <a:xfrm>
              <a:off x="0" y="0"/>
              <a:ext cx="22727145" cy="10528861"/>
            </a:xfrm>
            <a:custGeom>
              <a:rect b="b" l="l" r="r" t="t"/>
              <a:pathLst>
                <a:path extrusionOk="0" h="1297175" w="2800027">
                  <a:moveTo>
                    <a:pt x="6813" y="0"/>
                  </a:moveTo>
                  <a:lnTo>
                    <a:pt x="2793214" y="0"/>
                  </a:lnTo>
                  <a:cubicBezTo>
                    <a:pt x="2795021" y="0"/>
                    <a:pt x="2796754" y="718"/>
                    <a:pt x="2798031" y="1995"/>
                  </a:cubicBezTo>
                  <a:cubicBezTo>
                    <a:pt x="2799309" y="3273"/>
                    <a:pt x="2800027" y="5006"/>
                    <a:pt x="2800027" y="6813"/>
                  </a:cubicBezTo>
                  <a:lnTo>
                    <a:pt x="2800027" y="1290362"/>
                  </a:lnTo>
                  <a:cubicBezTo>
                    <a:pt x="2800027" y="1292169"/>
                    <a:pt x="2799309" y="1293902"/>
                    <a:pt x="2798031" y="1295180"/>
                  </a:cubicBezTo>
                  <a:cubicBezTo>
                    <a:pt x="2796754" y="1296458"/>
                    <a:pt x="2795021" y="1297175"/>
                    <a:pt x="2793214" y="1297175"/>
                  </a:cubicBezTo>
                  <a:lnTo>
                    <a:pt x="6813" y="1297175"/>
                  </a:lnTo>
                  <a:cubicBezTo>
                    <a:pt x="5006" y="1297175"/>
                    <a:pt x="3273" y="1296458"/>
                    <a:pt x="1995" y="1295180"/>
                  </a:cubicBezTo>
                  <a:cubicBezTo>
                    <a:pt x="718" y="1293902"/>
                    <a:pt x="0" y="1292169"/>
                    <a:pt x="0" y="1290362"/>
                  </a:cubicBezTo>
                  <a:lnTo>
                    <a:pt x="0" y="6813"/>
                  </a:lnTo>
                  <a:cubicBezTo>
                    <a:pt x="0" y="5006"/>
                    <a:pt x="718" y="3273"/>
                    <a:pt x="1995" y="1995"/>
                  </a:cubicBezTo>
                  <a:cubicBezTo>
                    <a:pt x="3273" y="718"/>
                    <a:pt x="5006" y="0"/>
                    <a:pt x="6813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49" name="Google Shape;1249;p22"/>
            <p:cNvCxnSpPr/>
            <p:nvPr/>
          </p:nvCxnSpPr>
          <p:spPr>
            <a:xfrm>
              <a:off x="0" y="1663730"/>
              <a:ext cx="2272714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50" name="Google Shape;1250;p22"/>
            <p:cNvSpPr/>
            <p:nvPr/>
          </p:nvSpPr>
          <p:spPr>
            <a:xfrm>
              <a:off x="19659648" y="610942"/>
              <a:ext cx="592719" cy="595376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7070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20522947" y="610942"/>
              <a:ext cx="592719" cy="595376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59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21386513" y="610942"/>
              <a:ext cx="592930" cy="595588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EDFBE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3" name="Google Shape;1253;p22"/>
          <p:cNvSpPr txBox="1"/>
          <p:nvPr/>
        </p:nvSpPr>
        <p:spPr>
          <a:xfrm>
            <a:off x="2921948" y="1558120"/>
            <a:ext cx="124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ADD A TIMELINE PAGE</a:t>
            </a:r>
            <a:endParaRPr/>
          </a:p>
        </p:txBody>
      </p:sp>
      <p:grpSp>
        <p:nvGrpSpPr>
          <p:cNvPr id="1254" name="Google Shape;1254;p22"/>
          <p:cNvGrpSpPr/>
          <p:nvPr/>
        </p:nvGrpSpPr>
        <p:grpSpPr>
          <a:xfrm>
            <a:off x="1028700" y="6335686"/>
            <a:ext cx="3786495" cy="2557974"/>
            <a:chOff x="0" y="0"/>
            <a:chExt cx="5048661" cy="3410632"/>
          </a:xfrm>
        </p:grpSpPr>
        <p:sp>
          <p:nvSpPr>
            <p:cNvPr id="1255" name="Google Shape;1255;p22"/>
            <p:cNvSpPr/>
            <p:nvPr/>
          </p:nvSpPr>
          <p:spPr>
            <a:xfrm>
              <a:off x="0" y="0"/>
              <a:ext cx="5048661" cy="3410632"/>
            </a:xfrm>
            <a:custGeom>
              <a:rect b="b" l="l" r="r" t="t"/>
              <a:pathLst>
                <a:path extrusionOk="0" h="420196" w="622004">
                  <a:moveTo>
                    <a:pt x="30669" y="0"/>
                  </a:moveTo>
                  <a:lnTo>
                    <a:pt x="591335" y="0"/>
                  </a:lnTo>
                  <a:cubicBezTo>
                    <a:pt x="608273" y="0"/>
                    <a:pt x="622004" y="13731"/>
                    <a:pt x="622004" y="30669"/>
                  </a:cubicBezTo>
                  <a:lnTo>
                    <a:pt x="622004" y="389527"/>
                  </a:lnTo>
                  <a:cubicBezTo>
                    <a:pt x="622004" y="406465"/>
                    <a:pt x="608273" y="420196"/>
                    <a:pt x="591335" y="420196"/>
                  </a:cubicBezTo>
                  <a:lnTo>
                    <a:pt x="30669" y="420196"/>
                  </a:lnTo>
                  <a:cubicBezTo>
                    <a:pt x="13731" y="420196"/>
                    <a:pt x="0" y="406465"/>
                    <a:pt x="0" y="389527"/>
                  </a:cubicBezTo>
                  <a:lnTo>
                    <a:pt x="0" y="30669"/>
                  </a:lnTo>
                  <a:cubicBezTo>
                    <a:pt x="0" y="13731"/>
                    <a:pt x="13731" y="0"/>
                    <a:pt x="30669" y="0"/>
                  </a:cubicBezTo>
                  <a:close/>
                </a:path>
              </a:pathLst>
            </a:custGeom>
            <a:solidFill>
              <a:srgbClr val="FFF1FA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2"/>
            <p:cNvSpPr txBox="1"/>
            <p:nvPr/>
          </p:nvSpPr>
          <p:spPr>
            <a:xfrm>
              <a:off x="281047" y="792288"/>
              <a:ext cx="448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a main point</a:t>
              </a:r>
              <a:endParaRPr/>
            </a:p>
          </p:txBody>
        </p:sp>
        <p:sp>
          <p:nvSpPr>
            <p:cNvPr id="1257" name="Google Shape;1257;p22"/>
            <p:cNvSpPr txBox="1"/>
            <p:nvPr/>
          </p:nvSpPr>
          <p:spPr>
            <a:xfrm>
              <a:off x="281047" y="1512697"/>
              <a:ext cx="4486500" cy="9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want to discuss.</a:t>
              </a:r>
              <a:endParaRPr/>
            </a:p>
          </p:txBody>
        </p:sp>
      </p:grpSp>
      <p:sp>
        <p:nvSpPr>
          <p:cNvPr id="1258" name="Google Shape;1258;p22"/>
          <p:cNvSpPr/>
          <p:nvPr/>
        </p:nvSpPr>
        <p:spPr>
          <a:xfrm>
            <a:off x="9324770" y="6335686"/>
            <a:ext cx="3786495" cy="2557974"/>
          </a:xfrm>
          <a:custGeom>
            <a:rect b="b" l="l" r="r" t="t"/>
            <a:pathLst>
              <a:path extrusionOk="0" h="420196" w="622004">
                <a:moveTo>
                  <a:pt x="30669" y="0"/>
                </a:moveTo>
                <a:lnTo>
                  <a:pt x="591335" y="0"/>
                </a:lnTo>
                <a:cubicBezTo>
                  <a:pt x="608273" y="0"/>
                  <a:pt x="622004" y="13731"/>
                  <a:pt x="622004" y="30669"/>
                </a:cubicBezTo>
                <a:lnTo>
                  <a:pt x="622004" y="389527"/>
                </a:lnTo>
                <a:cubicBezTo>
                  <a:pt x="622004" y="406465"/>
                  <a:pt x="608273" y="420196"/>
                  <a:pt x="591335" y="420196"/>
                </a:cubicBezTo>
                <a:lnTo>
                  <a:pt x="30669" y="420196"/>
                </a:lnTo>
                <a:cubicBezTo>
                  <a:pt x="13731" y="420196"/>
                  <a:pt x="0" y="406465"/>
                  <a:pt x="0" y="389527"/>
                </a:cubicBezTo>
                <a:lnTo>
                  <a:pt x="0" y="30669"/>
                </a:lnTo>
                <a:cubicBezTo>
                  <a:pt x="0" y="13731"/>
                  <a:pt x="13731" y="0"/>
                  <a:pt x="30669" y="0"/>
                </a:cubicBezTo>
                <a:close/>
              </a:path>
            </a:pathLst>
          </a:cu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2"/>
          <p:cNvSpPr/>
          <p:nvPr/>
        </p:nvSpPr>
        <p:spPr>
          <a:xfrm>
            <a:off x="13472805" y="6335686"/>
            <a:ext cx="3786495" cy="2557974"/>
          </a:xfrm>
          <a:custGeom>
            <a:rect b="b" l="l" r="r" t="t"/>
            <a:pathLst>
              <a:path extrusionOk="0" h="420196" w="622004">
                <a:moveTo>
                  <a:pt x="30669" y="0"/>
                </a:moveTo>
                <a:lnTo>
                  <a:pt x="591335" y="0"/>
                </a:lnTo>
                <a:cubicBezTo>
                  <a:pt x="608273" y="0"/>
                  <a:pt x="622004" y="13731"/>
                  <a:pt x="622004" y="30669"/>
                </a:cubicBezTo>
                <a:lnTo>
                  <a:pt x="622004" y="389527"/>
                </a:lnTo>
                <a:cubicBezTo>
                  <a:pt x="622004" y="406465"/>
                  <a:pt x="608273" y="420196"/>
                  <a:pt x="591335" y="420196"/>
                </a:cubicBezTo>
                <a:lnTo>
                  <a:pt x="30669" y="420196"/>
                </a:lnTo>
                <a:cubicBezTo>
                  <a:pt x="13731" y="420196"/>
                  <a:pt x="0" y="406465"/>
                  <a:pt x="0" y="389527"/>
                </a:cubicBezTo>
                <a:lnTo>
                  <a:pt x="0" y="30669"/>
                </a:lnTo>
                <a:cubicBezTo>
                  <a:pt x="0" y="13731"/>
                  <a:pt x="13731" y="0"/>
                  <a:pt x="30669" y="0"/>
                </a:cubicBezTo>
                <a:close/>
              </a:path>
            </a:pathLst>
          </a:cu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22"/>
          <p:cNvSpPr/>
          <p:nvPr/>
        </p:nvSpPr>
        <p:spPr>
          <a:xfrm>
            <a:off x="1028700" y="3342877"/>
            <a:ext cx="16230600" cy="2697534"/>
          </a:xfrm>
          <a:custGeom>
            <a:rect b="b" l="l" r="r" t="t"/>
            <a:pathLst>
              <a:path extrusionOk="0" h="443122" w="2666187">
                <a:moveTo>
                  <a:pt x="7155" y="0"/>
                </a:moveTo>
                <a:lnTo>
                  <a:pt x="2659032" y="0"/>
                </a:lnTo>
                <a:cubicBezTo>
                  <a:pt x="2660930" y="0"/>
                  <a:pt x="2662750" y="754"/>
                  <a:pt x="2664091" y="2096"/>
                </a:cubicBezTo>
                <a:cubicBezTo>
                  <a:pt x="2665433" y="3437"/>
                  <a:pt x="2666187" y="5257"/>
                  <a:pt x="2666187" y="7155"/>
                </a:cubicBezTo>
                <a:lnTo>
                  <a:pt x="2666187" y="435967"/>
                </a:lnTo>
                <a:cubicBezTo>
                  <a:pt x="2666187" y="439918"/>
                  <a:pt x="2662984" y="443122"/>
                  <a:pt x="2659032" y="443122"/>
                </a:cubicBezTo>
                <a:lnTo>
                  <a:pt x="7155" y="443122"/>
                </a:lnTo>
                <a:cubicBezTo>
                  <a:pt x="5257" y="443122"/>
                  <a:pt x="3437" y="442368"/>
                  <a:pt x="2096" y="441026"/>
                </a:cubicBezTo>
                <a:cubicBezTo>
                  <a:pt x="754" y="439684"/>
                  <a:pt x="0" y="437864"/>
                  <a:pt x="0" y="435967"/>
                </a:cubicBezTo>
                <a:lnTo>
                  <a:pt x="0" y="7155"/>
                </a:lnTo>
                <a:cubicBezTo>
                  <a:pt x="0" y="5257"/>
                  <a:pt x="754" y="3437"/>
                  <a:pt x="2096" y="2096"/>
                </a:cubicBezTo>
                <a:cubicBezTo>
                  <a:pt x="3437" y="754"/>
                  <a:pt x="5257" y="0"/>
                  <a:pt x="7155" y="0"/>
                </a:cubicBezTo>
                <a:close/>
              </a:path>
            </a:pathLst>
          </a:custGeom>
          <a:solidFill>
            <a:srgbClr val="C1EBE6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1" name="Google Shape;1261;p22"/>
          <p:cNvCxnSpPr/>
          <p:nvPr/>
        </p:nvCxnSpPr>
        <p:spPr>
          <a:xfrm>
            <a:off x="1946230" y="4434469"/>
            <a:ext cx="1439554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2" name="Google Shape;1262;p22"/>
          <p:cNvSpPr txBox="1"/>
          <p:nvPr/>
        </p:nvSpPr>
        <p:spPr>
          <a:xfrm>
            <a:off x="2014296" y="4817840"/>
            <a:ext cx="1815303" cy="7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92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2016</a:t>
            </a:r>
            <a:endParaRPr/>
          </a:p>
        </p:txBody>
      </p:sp>
      <p:sp>
        <p:nvSpPr>
          <p:cNvPr id="1263" name="Google Shape;1263;p22"/>
          <p:cNvSpPr/>
          <p:nvPr/>
        </p:nvSpPr>
        <p:spPr>
          <a:xfrm>
            <a:off x="5176735" y="6335686"/>
            <a:ext cx="3786512" cy="2557985"/>
          </a:xfrm>
          <a:custGeom>
            <a:rect b="b" l="l" r="r" t="t"/>
            <a:pathLst>
              <a:path extrusionOk="0" h="420196" w="622004">
                <a:moveTo>
                  <a:pt x="30669" y="0"/>
                </a:moveTo>
                <a:lnTo>
                  <a:pt x="591335" y="0"/>
                </a:lnTo>
                <a:cubicBezTo>
                  <a:pt x="608273" y="0"/>
                  <a:pt x="622004" y="13731"/>
                  <a:pt x="622004" y="30669"/>
                </a:cubicBezTo>
                <a:lnTo>
                  <a:pt x="622004" y="389527"/>
                </a:lnTo>
                <a:cubicBezTo>
                  <a:pt x="622004" y="406465"/>
                  <a:pt x="608273" y="420196"/>
                  <a:pt x="591335" y="420196"/>
                </a:cubicBezTo>
                <a:lnTo>
                  <a:pt x="30669" y="420196"/>
                </a:lnTo>
                <a:cubicBezTo>
                  <a:pt x="13731" y="420196"/>
                  <a:pt x="0" y="406465"/>
                  <a:pt x="0" y="389527"/>
                </a:cubicBezTo>
                <a:lnTo>
                  <a:pt x="0" y="30669"/>
                </a:lnTo>
                <a:cubicBezTo>
                  <a:pt x="0" y="13731"/>
                  <a:pt x="13731" y="0"/>
                  <a:pt x="30669" y="0"/>
                </a:cubicBezTo>
                <a:close/>
              </a:path>
            </a:pathLst>
          </a:custGeom>
          <a:solidFill>
            <a:srgbClr val="FFF1FA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4" name="Google Shape;1264;p22"/>
          <p:cNvGrpSpPr/>
          <p:nvPr/>
        </p:nvGrpSpPr>
        <p:grpSpPr>
          <a:xfrm>
            <a:off x="2490711" y="4154014"/>
            <a:ext cx="837766" cy="705109"/>
            <a:chOff x="-33680" y="-8369"/>
            <a:chExt cx="854946" cy="719569"/>
          </a:xfrm>
        </p:grpSpPr>
        <p:sp>
          <p:nvSpPr>
            <p:cNvPr id="1265" name="Google Shape;1265;p22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2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7" name="Google Shape;1267;p22"/>
          <p:cNvSpPr txBox="1"/>
          <p:nvPr/>
        </p:nvSpPr>
        <p:spPr>
          <a:xfrm>
            <a:off x="6162331" y="4817840"/>
            <a:ext cx="1815303" cy="7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92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2018</a:t>
            </a:r>
            <a:endParaRPr/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6638746" y="4154014"/>
            <a:ext cx="837766" cy="705109"/>
            <a:chOff x="-33680" y="-8369"/>
            <a:chExt cx="854946" cy="719569"/>
          </a:xfrm>
        </p:grpSpPr>
        <p:sp>
          <p:nvSpPr>
            <p:cNvPr id="1269" name="Google Shape;1269;p22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2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1" name="Google Shape;1271;p22"/>
          <p:cNvSpPr txBox="1"/>
          <p:nvPr/>
        </p:nvSpPr>
        <p:spPr>
          <a:xfrm>
            <a:off x="10310366" y="4817840"/>
            <a:ext cx="1815303" cy="7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92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2020</a:t>
            </a:r>
            <a:endParaRPr/>
          </a:p>
        </p:txBody>
      </p:sp>
      <p:grpSp>
        <p:nvGrpSpPr>
          <p:cNvPr id="1272" name="Google Shape;1272;p22"/>
          <p:cNvGrpSpPr/>
          <p:nvPr/>
        </p:nvGrpSpPr>
        <p:grpSpPr>
          <a:xfrm>
            <a:off x="10786781" y="4154014"/>
            <a:ext cx="837766" cy="705109"/>
            <a:chOff x="-33680" y="-8369"/>
            <a:chExt cx="854946" cy="719569"/>
          </a:xfrm>
        </p:grpSpPr>
        <p:sp>
          <p:nvSpPr>
            <p:cNvPr id="1273" name="Google Shape;1273;p22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2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5" name="Google Shape;1275;p22"/>
          <p:cNvSpPr txBox="1"/>
          <p:nvPr/>
        </p:nvSpPr>
        <p:spPr>
          <a:xfrm>
            <a:off x="14458401" y="4817840"/>
            <a:ext cx="1815303" cy="77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92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2022</a:t>
            </a:r>
            <a:endParaRPr/>
          </a:p>
        </p:txBody>
      </p:sp>
      <p:grpSp>
        <p:nvGrpSpPr>
          <p:cNvPr id="1276" name="Google Shape;1276;p22"/>
          <p:cNvGrpSpPr/>
          <p:nvPr/>
        </p:nvGrpSpPr>
        <p:grpSpPr>
          <a:xfrm>
            <a:off x="14934816" y="4154014"/>
            <a:ext cx="837766" cy="705109"/>
            <a:chOff x="-33680" y="-8369"/>
            <a:chExt cx="854946" cy="719569"/>
          </a:xfrm>
        </p:grpSpPr>
        <p:sp>
          <p:nvSpPr>
            <p:cNvPr id="1277" name="Google Shape;1277;p22"/>
            <p:cNvSpPr/>
            <p:nvPr/>
          </p:nvSpPr>
          <p:spPr>
            <a:xfrm>
              <a:off x="-33680" y="-8369"/>
              <a:ext cx="854946" cy="719569"/>
            </a:xfrm>
            <a:custGeom>
              <a:rect b="b" l="l" r="r" t="t"/>
              <a:pathLst>
                <a:path extrusionOk="0" h="719569" w="854946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2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22"/>
          <p:cNvGrpSpPr/>
          <p:nvPr/>
        </p:nvGrpSpPr>
        <p:grpSpPr>
          <a:xfrm>
            <a:off x="5387560" y="6975177"/>
            <a:ext cx="3364875" cy="1278982"/>
            <a:chOff x="281047" y="792288"/>
            <a:chExt cx="4486500" cy="1705309"/>
          </a:xfrm>
        </p:grpSpPr>
        <p:sp>
          <p:nvSpPr>
            <p:cNvPr id="1280" name="Google Shape;1280;p22"/>
            <p:cNvSpPr txBox="1"/>
            <p:nvPr/>
          </p:nvSpPr>
          <p:spPr>
            <a:xfrm>
              <a:off x="281047" y="792288"/>
              <a:ext cx="448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a main point</a:t>
              </a:r>
              <a:endParaRPr/>
            </a:p>
          </p:txBody>
        </p:sp>
        <p:sp>
          <p:nvSpPr>
            <p:cNvPr id="1281" name="Google Shape;1281;p22"/>
            <p:cNvSpPr txBox="1"/>
            <p:nvPr/>
          </p:nvSpPr>
          <p:spPr>
            <a:xfrm>
              <a:off x="281047" y="1512697"/>
              <a:ext cx="4486500" cy="9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want to discuss.</a:t>
              </a:r>
              <a:endParaRPr/>
            </a:p>
          </p:txBody>
        </p:sp>
      </p:grpSp>
      <p:grpSp>
        <p:nvGrpSpPr>
          <p:cNvPr id="1282" name="Google Shape;1282;p22"/>
          <p:cNvGrpSpPr/>
          <p:nvPr/>
        </p:nvGrpSpPr>
        <p:grpSpPr>
          <a:xfrm>
            <a:off x="9535598" y="6975177"/>
            <a:ext cx="3364875" cy="1278982"/>
            <a:chOff x="281047" y="792288"/>
            <a:chExt cx="4486500" cy="1705309"/>
          </a:xfrm>
        </p:grpSpPr>
        <p:sp>
          <p:nvSpPr>
            <p:cNvPr id="1283" name="Google Shape;1283;p22"/>
            <p:cNvSpPr txBox="1"/>
            <p:nvPr/>
          </p:nvSpPr>
          <p:spPr>
            <a:xfrm>
              <a:off x="281047" y="792288"/>
              <a:ext cx="448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a main point</a:t>
              </a:r>
              <a:endParaRPr/>
            </a:p>
          </p:txBody>
        </p:sp>
        <p:sp>
          <p:nvSpPr>
            <p:cNvPr id="1284" name="Google Shape;1284;p22"/>
            <p:cNvSpPr txBox="1"/>
            <p:nvPr/>
          </p:nvSpPr>
          <p:spPr>
            <a:xfrm>
              <a:off x="281047" y="1512697"/>
              <a:ext cx="4486500" cy="9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want to discuss.</a:t>
              </a:r>
              <a:endParaRPr/>
            </a:p>
          </p:txBody>
        </p:sp>
      </p:grpSp>
      <p:grpSp>
        <p:nvGrpSpPr>
          <p:cNvPr id="1285" name="Google Shape;1285;p22"/>
          <p:cNvGrpSpPr/>
          <p:nvPr/>
        </p:nvGrpSpPr>
        <p:grpSpPr>
          <a:xfrm>
            <a:off x="13683623" y="6975177"/>
            <a:ext cx="3364875" cy="1278982"/>
            <a:chOff x="281047" y="792288"/>
            <a:chExt cx="4486500" cy="1705309"/>
          </a:xfrm>
        </p:grpSpPr>
        <p:sp>
          <p:nvSpPr>
            <p:cNvPr id="1286" name="Google Shape;1286;p22"/>
            <p:cNvSpPr txBox="1"/>
            <p:nvPr/>
          </p:nvSpPr>
          <p:spPr>
            <a:xfrm>
              <a:off x="281047" y="792288"/>
              <a:ext cx="4486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9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a main point</a:t>
              </a:r>
              <a:endParaRPr/>
            </a:p>
          </p:txBody>
        </p:sp>
        <p:sp>
          <p:nvSpPr>
            <p:cNvPr id="1287" name="Google Shape;1287;p22"/>
            <p:cNvSpPr txBox="1"/>
            <p:nvPr/>
          </p:nvSpPr>
          <p:spPr>
            <a:xfrm>
              <a:off x="281047" y="1512697"/>
              <a:ext cx="4486500" cy="9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Elaborate on what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you want to discuss.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23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1293" name="Google Shape;129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4" name="Google Shape;129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5" name="Google Shape;129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6" name="Google Shape;129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7" name="Google Shape;1297;p23"/>
          <p:cNvGrpSpPr/>
          <p:nvPr/>
        </p:nvGrpSpPr>
        <p:grpSpPr>
          <a:xfrm>
            <a:off x="5842991" y="606297"/>
            <a:ext cx="6602018" cy="2906613"/>
            <a:chOff x="0" y="-67420"/>
            <a:chExt cx="8802690" cy="3875484"/>
          </a:xfrm>
        </p:grpSpPr>
        <p:grpSp>
          <p:nvGrpSpPr>
            <p:cNvPr id="1298" name="Google Shape;1298;p23"/>
            <p:cNvGrpSpPr/>
            <p:nvPr/>
          </p:nvGrpSpPr>
          <p:grpSpPr>
            <a:xfrm>
              <a:off x="0" y="-67420"/>
              <a:ext cx="8802690" cy="3875484"/>
              <a:chOff x="0" y="-28575"/>
              <a:chExt cx="3730871" cy="1642558"/>
            </a:xfrm>
          </p:grpSpPr>
          <p:sp>
            <p:nvSpPr>
              <p:cNvPr id="1299" name="Google Shape;1299;p23"/>
              <p:cNvSpPr/>
              <p:nvPr/>
            </p:nvSpPr>
            <p:spPr>
              <a:xfrm>
                <a:off x="0" y="0"/>
                <a:ext cx="3730871" cy="1613983"/>
              </a:xfrm>
              <a:custGeom>
                <a:rect b="b" l="l" r="r" t="t"/>
                <a:pathLst>
                  <a:path extrusionOk="0" h="1613983" w="3730871">
                    <a:moveTo>
                      <a:pt x="0" y="0"/>
                    </a:moveTo>
                    <a:lnTo>
                      <a:pt x="3730871" y="0"/>
                    </a:lnTo>
                    <a:lnTo>
                      <a:pt x="3730871" y="1613983"/>
                    </a:lnTo>
                    <a:lnTo>
                      <a:pt x="0" y="1613983"/>
                    </a:lnTo>
                    <a:close/>
                  </a:path>
                </a:pathLst>
              </a:custGeom>
              <a:solidFill>
                <a:srgbClr val="F4FFB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00" name="Google Shape;1300;p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1" name="Google Shape;1301;p23"/>
            <p:cNvSpPr/>
            <p:nvPr/>
          </p:nvSpPr>
          <p:spPr>
            <a:xfrm>
              <a:off x="51712" y="1114518"/>
              <a:ext cx="8686675" cy="2651164"/>
            </a:xfrm>
            <a:custGeom>
              <a:rect b="b" l="l" r="r" t="t"/>
              <a:pathLst>
                <a:path extrusionOk="0" h="500692" w="1697445">
                  <a:moveTo>
                    <a:pt x="0" y="0"/>
                  </a:moveTo>
                  <a:lnTo>
                    <a:pt x="1697445" y="0"/>
                  </a:lnTo>
                  <a:lnTo>
                    <a:pt x="1697445" y="500692"/>
                  </a:lnTo>
                  <a:lnTo>
                    <a:pt x="0" y="500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cxnSp>
          <p:nvCxnSpPr>
            <p:cNvPr id="1302" name="Google Shape;1302;p23"/>
            <p:cNvCxnSpPr/>
            <p:nvPr/>
          </p:nvCxnSpPr>
          <p:spPr>
            <a:xfrm>
              <a:off x="0" y="1071098"/>
              <a:ext cx="8802690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303" name="Google Shape;1303;p23"/>
          <p:cNvSpPr/>
          <p:nvPr/>
        </p:nvSpPr>
        <p:spPr>
          <a:xfrm>
            <a:off x="6104875" y="1687450"/>
            <a:ext cx="3002614" cy="1595074"/>
          </a:xfrm>
          <a:custGeom>
            <a:rect b="b" l="l" r="r" t="t"/>
            <a:pathLst>
              <a:path extrusionOk="0" h="935527" w="1738127">
                <a:moveTo>
                  <a:pt x="0" y="0"/>
                </a:moveTo>
                <a:lnTo>
                  <a:pt x="1738127" y="0"/>
                </a:lnTo>
                <a:lnTo>
                  <a:pt x="1738127" y="935527"/>
                </a:lnTo>
                <a:lnTo>
                  <a:pt x="0" y="9355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304" name="Google Shape;1304;p23"/>
          <p:cNvGrpSpPr/>
          <p:nvPr/>
        </p:nvGrpSpPr>
        <p:grpSpPr>
          <a:xfrm>
            <a:off x="2123479" y="4325426"/>
            <a:ext cx="5651369" cy="2107974"/>
            <a:chOff x="0" y="-67420"/>
            <a:chExt cx="7535159" cy="2810631"/>
          </a:xfrm>
        </p:grpSpPr>
        <p:grpSp>
          <p:nvGrpSpPr>
            <p:cNvPr id="1305" name="Google Shape;1305;p23"/>
            <p:cNvGrpSpPr/>
            <p:nvPr/>
          </p:nvGrpSpPr>
          <p:grpSpPr>
            <a:xfrm>
              <a:off x="0" y="-67420"/>
              <a:ext cx="7535159" cy="2810631"/>
              <a:chOff x="0" y="-28575"/>
              <a:chExt cx="3193649" cy="1191239"/>
            </a:xfrm>
          </p:grpSpPr>
          <p:sp>
            <p:nvSpPr>
              <p:cNvPr id="1306" name="Google Shape;1306;p23"/>
              <p:cNvSpPr/>
              <p:nvPr/>
            </p:nvSpPr>
            <p:spPr>
              <a:xfrm>
                <a:off x="0" y="0"/>
                <a:ext cx="3193649" cy="1162664"/>
              </a:xfrm>
              <a:custGeom>
                <a:rect b="b" l="l" r="r" t="t"/>
                <a:pathLst>
                  <a:path extrusionOk="0" h="1162664" w="3193649">
                    <a:moveTo>
                      <a:pt x="0" y="0"/>
                    </a:moveTo>
                    <a:lnTo>
                      <a:pt x="3193649" y="0"/>
                    </a:lnTo>
                    <a:lnTo>
                      <a:pt x="3193649" y="1162664"/>
                    </a:lnTo>
                    <a:lnTo>
                      <a:pt x="0" y="1162664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1307" name="Google Shape;1307;p2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8" name="Google Shape;1308;p23"/>
            <p:cNvSpPr/>
            <p:nvPr/>
          </p:nvSpPr>
          <p:spPr>
            <a:xfrm>
              <a:off x="335395" y="325645"/>
              <a:ext cx="2563951" cy="2088564"/>
            </a:xfrm>
            <a:custGeom>
              <a:rect b="b" l="l" r="r" t="t"/>
              <a:pathLst>
                <a:path extrusionOk="0" h="935527" w="1130739">
                  <a:moveTo>
                    <a:pt x="0" y="0"/>
                  </a:moveTo>
                  <a:lnTo>
                    <a:pt x="1130739" y="0"/>
                  </a:lnTo>
                  <a:lnTo>
                    <a:pt x="1130739" y="935527"/>
                  </a:lnTo>
                  <a:lnTo>
                    <a:pt x="0" y="935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1309" name="Google Shape;1309;p23"/>
          <p:cNvGrpSpPr/>
          <p:nvPr/>
        </p:nvGrpSpPr>
        <p:grpSpPr>
          <a:xfrm>
            <a:off x="10513151" y="4325426"/>
            <a:ext cx="5651369" cy="2107974"/>
            <a:chOff x="0" y="-28575"/>
            <a:chExt cx="3193649" cy="1191239"/>
          </a:xfrm>
        </p:grpSpPr>
        <p:sp>
          <p:nvSpPr>
            <p:cNvPr id="1310" name="Google Shape;1310;p23"/>
            <p:cNvSpPr/>
            <p:nvPr/>
          </p:nvSpPr>
          <p:spPr>
            <a:xfrm>
              <a:off x="0" y="0"/>
              <a:ext cx="3193649" cy="1162664"/>
            </a:xfrm>
            <a:custGeom>
              <a:rect b="b" l="l" r="r" t="t"/>
              <a:pathLst>
                <a:path extrusionOk="0" h="1162664" w="3193649">
                  <a:moveTo>
                    <a:pt x="0" y="0"/>
                  </a:moveTo>
                  <a:lnTo>
                    <a:pt x="3193649" y="0"/>
                  </a:lnTo>
                  <a:lnTo>
                    <a:pt x="3193649" y="1162664"/>
                  </a:lnTo>
                  <a:lnTo>
                    <a:pt x="0" y="1162664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1" name="Google Shape;1311;p2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2" name="Google Shape;1312;p23"/>
          <p:cNvSpPr/>
          <p:nvPr/>
        </p:nvSpPr>
        <p:spPr>
          <a:xfrm>
            <a:off x="10764988" y="4620225"/>
            <a:ext cx="1922256" cy="1567008"/>
          </a:xfrm>
          <a:custGeom>
            <a:rect b="b" l="l" r="r" t="t"/>
            <a:pathLst>
              <a:path extrusionOk="0" h="935527" w="1130739">
                <a:moveTo>
                  <a:pt x="0" y="0"/>
                </a:moveTo>
                <a:lnTo>
                  <a:pt x="1130739" y="0"/>
                </a:lnTo>
                <a:lnTo>
                  <a:pt x="1130739" y="935527"/>
                </a:lnTo>
                <a:lnTo>
                  <a:pt x="0" y="9355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313" name="Google Shape;1313;p23"/>
          <p:cNvGrpSpPr/>
          <p:nvPr/>
        </p:nvGrpSpPr>
        <p:grpSpPr>
          <a:xfrm>
            <a:off x="2123479" y="6647339"/>
            <a:ext cx="2460524" cy="3063924"/>
            <a:chOff x="0" y="0"/>
            <a:chExt cx="3280698" cy="4085233"/>
          </a:xfrm>
        </p:grpSpPr>
        <p:sp>
          <p:nvSpPr>
            <p:cNvPr id="1314" name="Google Shape;1314;p23"/>
            <p:cNvSpPr/>
            <p:nvPr/>
          </p:nvSpPr>
          <p:spPr>
            <a:xfrm>
              <a:off x="0" y="0"/>
              <a:ext cx="3280698" cy="4085233"/>
            </a:xfrm>
            <a:custGeom>
              <a:rect b="b" l="l" r="r" t="t"/>
              <a:pathLst>
                <a:path extrusionOk="0" h="1731457" w="1390468">
                  <a:moveTo>
                    <a:pt x="0" y="0"/>
                  </a:moveTo>
                  <a:lnTo>
                    <a:pt x="1390468" y="0"/>
                  </a:lnTo>
                  <a:lnTo>
                    <a:pt x="1390468" y="1731457"/>
                  </a:lnTo>
                  <a:lnTo>
                    <a:pt x="0" y="1731457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5" name="Google Shape;1315;p23"/>
            <p:cNvSpPr/>
            <p:nvPr/>
          </p:nvSpPr>
          <p:spPr>
            <a:xfrm>
              <a:off x="360061" y="308015"/>
              <a:ext cx="2563951" cy="2125985"/>
            </a:xfrm>
            <a:custGeom>
              <a:rect b="b" l="l" r="r" t="t"/>
              <a:pathLst>
                <a:path extrusionOk="0" h="935527" w="1130739">
                  <a:moveTo>
                    <a:pt x="0" y="0"/>
                  </a:moveTo>
                  <a:lnTo>
                    <a:pt x="1130739" y="0"/>
                  </a:lnTo>
                  <a:lnTo>
                    <a:pt x="1130739" y="935527"/>
                  </a:lnTo>
                  <a:lnTo>
                    <a:pt x="0" y="935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316" name="Google Shape;1316;p23"/>
          <p:cNvSpPr/>
          <p:nvPr/>
        </p:nvSpPr>
        <p:spPr>
          <a:xfrm>
            <a:off x="10513151" y="6647339"/>
            <a:ext cx="2461128" cy="3064679"/>
          </a:xfrm>
          <a:custGeom>
            <a:rect b="b" l="l" r="r" t="t"/>
            <a:pathLst>
              <a:path extrusionOk="0" h="1731457" w="1390468">
                <a:moveTo>
                  <a:pt x="0" y="0"/>
                </a:moveTo>
                <a:lnTo>
                  <a:pt x="1390468" y="0"/>
                </a:lnTo>
                <a:lnTo>
                  <a:pt x="1390468" y="1731457"/>
                </a:lnTo>
                <a:lnTo>
                  <a:pt x="0" y="1731457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7" name="Google Shape;1317;p23"/>
          <p:cNvSpPr/>
          <p:nvPr/>
        </p:nvSpPr>
        <p:spPr>
          <a:xfrm>
            <a:off x="10782275" y="6878500"/>
            <a:ext cx="1922256" cy="1595074"/>
          </a:xfrm>
          <a:custGeom>
            <a:rect b="b" l="l" r="r" t="t"/>
            <a:pathLst>
              <a:path extrusionOk="0" h="935527" w="1130739">
                <a:moveTo>
                  <a:pt x="0" y="0"/>
                </a:moveTo>
                <a:lnTo>
                  <a:pt x="1130739" y="0"/>
                </a:lnTo>
                <a:lnTo>
                  <a:pt x="1130739" y="935527"/>
                </a:lnTo>
                <a:lnTo>
                  <a:pt x="0" y="9355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8" name="Google Shape;1318;p23"/>
          <p:cNvSpPr/>
          <p:nvPr/>
        </p:nvSpPr>
        <p:spPr>
          <a:xfrm>
            <a:off x="5314325" y="6647339"/>
            <a:ext cx="2460524" cy="3063924"/>
          </a:xfrm>
          <a:custGeom>
            <a:rect b="b" l="l" r="r" t="t"/>
            <a:pathLst>
              <a:path extrusionOk="0" h="1731457" w="1390468">
                <a:moveTo>
                  <a:pt x="0" y="0"/>
                </a:moveTo>
                <a:lnTo>
                  <a:pt x="1390468" y="0"/>
                </a:lnTo>
                <a:lnTo>
                  <a:pt x="1390468" y="1731457"/>
                </a:lnTo>
                <a:lnTo>
                  <a:pt x="0" y="1731457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23"/>
          <p:cNvSpPr/>
          <p:nvPr/>
        </p:nvSpPr>
        <p:spPr>
          <a:xfrm>
            <a:off x="5583500" y="6878500"/>
            <a:ext cx="1922256" cy="1595074"/>
          </a:xfrm>
          <a:custGeom>
            <a:rect b="b" l="l" r="r" t="t"/>
            <a:pathLst>
              <a:path extrusionOk="0" h="935527" w="1130739">
                <a:moveTo>
                  <a:pt x="0" y="0"/>
                </a:moveTo>
                <a:lnTo>
                  <a:pt x="1130739" y="0"/>
                </a:lnTo>
                <a:lnTo>
                  <a:pt x="1130739" y="935527"/>
                </a:lnTo>
                <a:lnTo>
                  <a:pt x="0" y="9355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p23"/>
          <p:cNvSpPr/>
          <p:nvPr/>
        </p:nvSpPr>
        <p:spPr>
          <a:xfrm>
            <a:off x="13703997" y="6647339"/>
            <a:ext cx="2460524" cy="3063924"/>
          </a:xfrm>
          <a:custGeom>
            <a:rect b="b" l="l" r="r" t="t"/>
            <a:pathLst>
              <a:path extrusionOk="0" h="1731457" w="1390468">
                <a:moveTo>
                  <a:pt x="0" y="0"/>
                </a:moveTo>
                <a:lnTo>
                  <a:pt x="1390468" y="0"/>
                </a:lnTo>
                <a:lnTo>
                  <a:pt x="1390468" y="1731457"/>
                </a:lnTo>
                <a:lnTo>
                  <a:pt x="0" y="1731457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1" name="Google Shape;1321;p23"/>
          <p:cNvSpPr/>
          <p:nvPr/>
        </p:nvSpPr>
        <p:spPr>
          <a:xfrm>
            <a:off x="13973175" y="6878500"/>
            <a:ext cx="1922256" cy="1595074"/>
          </a:xfrm>
          <a:custGeom>
            <a:rect b="b" l="l" r="r" t="t"/>
            <a:pathLst>
              <a:path extrusionOk="0" h="935527" w="1130739">
                <a:moveTo>
                  <a:pt x="0" y="0"/>
                </a:moveTo>
                <a:lnTo>
                  <a:pt x="1130739" y="0"/>
                </a:lnTo>
                <a:lnTo>
                  <a:pt x="1130739" y="935527"/>
                </a:lnTo>
                <a:lnTo>
                  <a:pt x="0" y="9355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322" name="Google Shape;1322;p23"/>
          <p:cNvPicPr preferRelativeResize="0"/>
          <p:nvPr/>
        </p:nvPicPr>
        <p:blipFill rotWithShape="1">
          <a:blip r:embed="rId4">
            <a:alphaModFix/>
          </a:blip>
          <a:srcRect b="63603" l="15729" r="15501" t="12688"/>
          <a:stretch/>
        </p:blipFill>
        <p:spPr>
          <a:xfrm>
            <a:off x="6150026" y="1731992"/>
            <a:ext cx="2912314" cy="1505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3"/>
          <p:cNvSpPr txBox="1"/>
          <p:nvPr/>
        </p:nvSpPr>
        <p:spPr>
          <a:xfrm>
            <a:off x="6386980" y="763064"/>
            <a:ext cx="551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ADD A CHART PAGE</a:t>
            </a:r>
            <a:endParaRPr/>
          </a:p>
        </p:txBody>
      </p:sp>
      <p:pic>
        <p:nvPicPr>
          <p:cNvPr id="1324" name="Google Shape;1324;p23"/>
          <p:cNvPicPr preferRelativeResize="0"/>
          <p:nvPr/>
        </p:nvPicPr>
        <p:blipFill rotWithShape="1">
          <a:blip r:embed="rId5">
            <a:alphaModFix/>
          </a:blip>
          <a:srcRect b="66054" l="32022" r="24003" t="10028"/>
          <a:stretch/>
        </p:blipFill>
        <p:spPr>
          <a:xfrm>
            <a:off x="2413849" y="4651700"/>
            <a:ext cx="1845905" cy="15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3"/>
          <p:cNvPicPr preferRelativeResize="0"/>
          <p:nvPr/>
        </p:nvPicPr>
        <p:blipFill rotWithShape="1">
          <a:blip r:embed="rId6">
            <a:alphaModFix/>
          </a:blip>
          <a:srcRect b="61557" l="31652" r="22006" t="13204"/>
          <a:stretch/>
        </p:blipFill>
        <p:spPr>
          <a:xfrm>
            <a:off x="10803163" y="4651700"/>
            <a:ext cx="1845904" cy="150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3"/>
          <p:cNvPicPr preferRelativeResize="0"/>
          <p:nvPr/>
        </p:nvPicPr>
        <p:blipFill rotWithShape="1">
          <a:blip r:embed="rId7">
            <a:alphaModFix/>
          </a:blip>
          <a:srcRect b="73772" l="30150" r="38614" t="9238"/>
          <a:stretch/>
        </p:blipFill>
        <p:spPr>
          <a:xfrm>
            <a:off x="2430788" y="6923048"/>
            <a:ext cx="1845906" cy="150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3"/>
          <p:cNvPicPr preferRelativeResize="0"/>
          <p:nvPr/>
        </p:nvPicPr>
        <p:blipFill rotWithShape="1">
          <a:blip r:embed="rId8">
            <a:alphaModFix/>
          </a:blip>
          <a:srcRect b="78043" l="33244" r="35970" t="5213"/>
          <a:stretch/>
        </p:blipFill>
        <p:spPr>
          <a:xfrm>
            <a:off x="10820450" y="6923048"/>
            <a:ext cx="1845904" cy="15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3"/>
          <p:cNvPicPr preferRelativeResize="0"/>
          <p:nvPr/>
        </p:nvPicPr>
        <p:blipFill rotWithShape="1">
          <a:blip r:embed="rId9">
            <a:alphaModFix/>
          </a:blip>
          <a:srcRect b="54448" l="13429" r="20485" t="13977"/>
          <a:stretch/>
        </p:blipFill>
        <p:spPr>
          <a:xfrm>
            <a:off x="5621635" y="6923048"/>
            <a:ext cx="1845905" cy="150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3"/>
          <p:cNvPicPr preferRelativeResize="0"/>
          <p:nvPr/>
        </p:nvPicPr>
        <p:blipFill rotWithShape="1">
          <a:blip r:embed="rId10">
            <a:alphaModFix/>
          </a:blip>
          <a:srcRect b="65515" l="35643" r="39299" t="3819"/>
          <a:stretch/>
        </p:blipFill>
        <p:spPr>
          <a:xfrm>
            <a:off x="14011307" y="6923048"/>
            <a:ext cx="1845906" cy="1505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0" name="Google Shape;1330;p23"/>
          <p:cNvGrpSpPr/>
          <p:nvPr/>
        </p:nvGrpSpPr>
        <p:grpSpPr>
          <a:xfrm>
            <a:off x="4949164" y="3474810"/>
            <a:ext cx="8389672" cy="897868"/>
            <a:chOff x="0" y="-50800"/>
            <a:chExt cx="11186229" cy="1197157"/>
          </a:xfrm>
        </p:grpSpPr>
        <p:cxnSp>
          <p:nvCxnSpPr>
            <p:cNvPr id="1331" name="Google Shape;1331;p23"/>
            <p:cNvCxnSpPr/>
            <p:nvPr/>
          </p:nvCxnSpPr>
          <p:spPr>
            <a:xfrm>
              <a:off x="0" y="473766"/>
              <a:ext cx="11186229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2" name="Google Shape;1332;p23"/>
            <p:cNvCxnSpPr/>
            <p:nvPr/>
          </p:nvCxnSpPr>
          <p:spPr>
            <a:xfrm rot="-5399999">
              <a:off x="5305432" y="236883"/>
              <a:ext cx="575366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3" name="Google Shape;1333;p23"/>
            <p:cNvCxnSpPr/>
            <p:nvPr/>
          </p:nvCxnSpPr>
          <p:spPr>
            <a:xfrm rot="-5400000">
              <a:off x="-285496" y="810062"/>
              <a:ext cx="672591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4" name="Google Shape;1334;p23"/>
            <p:cNvCxnSpPr/>
            <p:nvPr/>
          </p:nvCxnSpPr>
          <p:spPr>
            <a:xfrm rot="-5400000">
              <a:off x="10799134" y="810062"/>
              <a:ext cx="672591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35" name="Google Shape;1335;p23"/>
          <p:cNvGrpSpPr/>
          <p:nvPr/>
        </p:nvGrpSpPr>
        <p:grpSpPr>
          <a:xfrm rot="1055533">
            <a:off x="14234057" y="934860"/>
            <a:ext cx="3082208" cy="3082208"/>
            <a:chOff x="0" y="0"/>
            <a:chExt cx="4109611" cy="4109611"/>
          </a:xfrm>
        </p:grpSpPr>
        <p:grpSp>
          <p:nvGrpSpPr>
            <p:cNvPr id="1336" name="Google Shape;1336;p23"/>
            <p:cNvGrpSpPr/>
            <p:nvPr/>
          </p:nvGrpSpPr>
          <p:grpSpPr>
            <a:xfrm rot="-2692386">
              <a:off x="601835" y="601835"/>
              <a:ext cx="2905941" cy="2905941"/>
              <a:chOff x="0" y="0"/>
              <a:chExt cx="812800" cy="812800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ABD7C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8" name="Google Shape;1338;p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8975" lIns="48975" spcFirstLastPara="1" rIns="48975" wrap="square" tIns="489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23"/>
            <p:cNvGrpSpPr/>
            <p:nvPr/>
          </p:nvGrpSpPr>
          <p:grpSpPr>
            <a:xfrm rot="-2692386">
              <a:off x="826127" y="826127"/>
              <a:ext cx="2457356" cy="2457356"/>
              <a:chOff x="0" y="0"/>
              <a:chExt cx="812800" cy="812800"/>
            </a:xfrm>
          </p:grpSpPr>
          <p:sp>
            <p:nvSpPr>
              <p:cNvPr id="1340" name="Google Shape;1340;p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CFE5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1" name="Google Shape;1341;p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8975" lIns="48975" spcFirstLastPara="1" rIns="48975" wrap="square" tIns="4897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2" name="Google Shape;1342;p23"/>
          <p:cNvGrpSpPr/>
          <p:nvPr/>
        </p:nvGrpSpPr>
        <p:grpSpPr>
          <a:xfrm>
            <a:off x="13138752" y="5008931"/>
            <a:ext cx="2187823" cy="742791"/>
            <a:chOff x="0" y="-47625"/>
            <a:chExt cx="2917098" cy="990389"/>
          </a:xfrm>
        </p:grpSpPr>
        <p:sp>
          <p:nvSpPr>
            <p:cNvPr id="1343" name="Google Shape;1343;p23"/>
            <p:cNvSpPr txBox="1"/>
            <p:nvPr/>
          </p:nvSpPr>
          <p:spPr>
            <a:xfrm>
              <a:off x="0" y="-47625"/>
              <a:ext cx="2917098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44" name="Google Shape;1344;p23"/>
            <p:cNvSpPr txBox="1"/>
            <p:nvPr/>
          </p:nvSpPr>
          <p:spPr>
            <a:xfrm>
              <a:off x="0" y="468842"/>
              <a:ext cx="2917098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45" name="Google Shape;1345;p23"/>
          <p:cNvGrpSpPr/>
          <p:nvPr/>
        </p:nvGrpSpPr>
        <p:grpSpPr>
          <a:xfrm>
            <a:off x="9726549" y="2088442"/>
            <a:ext cx="2187823" cy="742791"/>
            <a:chOff x="0" y="-47625"/>
            <a:chExt cx="2917098" cy="990389"/>
          </a:xfrm>
        </p:grpSpPr>
        <p:sp>
          <p:nvSpPr>
            <p:cNvPr id="1346" name="Google Shape;1346;p23"/>
            <p:cNvSpPr txBox="1"/>
            <p:nvPr/>
          </p:nvSpPr>
          <p:spPr>
            <a:xfrm>
              <a:off x="0" y="-47625"/>
              <a:ext cx="2917098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47" name="Google Shape;1347;p23"/>
            <p:cNvSpPr txBox="1"/>
            <p:nvPr/>
          </p:nvSpPr>
          <p:spPr>
            <a:xfrm>
              <a:off x="0" y="468842"/>
              <a:ext cx="2917098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48" name="Google Shape;1348;p23"/>
          <p:cNvGrpSpPr/>
          <p:nvPr/>
        </p:nvGrpSpPr>
        <p:grpSpPr>
          <a:xfrm>
            <a:off x="4749080" y="5008931"/>
            <a:ext cx="2187823" cy="742791"/>
            <a:chOff x="0" y="-47625"/>
            <a:chExt cx="2917098" cy="990389"/>
          </a:xfrm>
        </p:grpSpPr>
        <p:sp>
          <p:nvSpPr>
            <p:cNvPr id="1349" name="Google Shape;1349;p23"/>
            <p:cNvSpPr txBox="1"/>
            <p:nvPr/>
          </p:nvSpPr>
          <p:spPr>
            <a:xfrm>
              <a:off x="0" y="-47625"/>
              <a:ext cx="2917098" cy="527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50" name="Google Shape;1350;p23"/>
            <p:cNvSpPr txBox="1"/>
            <p:nvPr/>
          </p:nvSpPr>
          <p:spPr>
            <a:xfrm>
              <a:off x="0" y="468842"/>
              <a:ext cx="2917098" cy="47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51" name="Google Shape;1351;p23"/>
          <p:cNvGrpSpPr/>
          <p:nvPr/>
        </p:nvGrpSpPr>
        <p:grpSpPr>
          <a:xfrm>
            <a:off x="2259829" y="8680762"/>
            <a:ext cx="2187900" cy="725975"/>
            <a:chOff x="0" y="-47625"/>
            <a:chExt cx="2917200" cy="967967"/>
          </a:xfrm>
        </p:grpSpPr>
        <p:sp>
          <p:nvSpPr>
            <p:cNvPr id="1352" name="Google Shape;1352;p23"/>
            <p:cNvSpPr txBox="1"/>
            <p:nvPr/>
          </p:nvSpPr>
          <p:spPr>
            <a:xfrm>
              <a:off x="0" y="-47625"/>
              <a:ext cx="291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53" name="Google Shape;1353;p23"/>
            <p:cNvSpPr txBox="1"/>
            <p:nvPr/>
          </p:nvSpPr>
          <p:spPr>
            <a:xfrm>
              <a:off x="0" y="468842"/>
              <a:ext cx="291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54" name="Google Shape;1354;p23"/>
          <p:cNvGrpSpPr/>
          <p:nvPr/>
        </p:nvGrpSpPr>
        <p:grpSpPr>
          <a:xfrm>
            <a:off x="10649501" y="8680762"/>
            <a:ext cx="2187900" cy="725975"/>
            <a:chOff x="0" y="-47625"/>
            <a:chExt cx="2917200" cy="967967"/>
          </a:xfrm>
        </p:grpSpPr>
        <p:sp>
          <p:nvSpPr>
            <p:cNvPr id="1355" name="Google Shape;1355;p23"/>
            <p:cNvSpPr txBox="1"/>
            <p:nvPr/>
          </p:nvSpPr>
          <p:spPr>
            <a:xfrm>
              <a:off x="0" y="-47625"/>
              <a:ext cx="291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56" name="Google Shape;1356;p23"/>
            <p:cNvSpPr txBox="1"/>
            <p:nvPr/>
          </p:nvSpPr>
          <p:spPr>
            <a:xfrm>
              <a:off x="0" y="468842"/>
              <a:ext cx="291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57" name="Google Shape;1357;p23"/>
          <p:cNvGrpSpPr/>
          <p:nvPr/>
        </p:nvGrpSpPr>
        <p:grpSpPr>
          <a:xfrm>
            <a:off x="5450675" y="8680762"/>
            <a:ext cx="2187900" cy="725975"/>
            <a:chOff x="0" y="-47625"/>
            <a:chExt cx="2917200" cy="967967"/>
          </a:xfrm>
        </p:grpSpPr>
        <p:sp>
          <p:nvSpPr>
            <p:cNvPr id="1358" name="Google Shape;1358;p23"/>
            <p:cNvSpPr txBox="1"/>
            <p:nvPr/>
          </p:nvSpPr>
          <p:spPr>
            <a:xfrm>
              <a:off x="0" y="-47625"/>
              <a:ext cx="291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59" name="Google Shape;1359;p23"/>
            <p:cNvSpPr txBox="1"/>
            <p:nvPr/>
          </p:nvSpPr>
          <p:spPr>
            <a:xfrm>
              <a:off x="0" y="468842"/>
              <a:ext cx="291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grpSp>
        <p:nvGrpSpPr>
          <p:cNvPr id="1360" name="Google Shape;1360;p23"/>
          <p:cNvGrpSpPr/>
          <p:nvPr/>
        </p:nvGrpSpPr>
        <p:grpSpPr>
          <a:xfrm>
            <a:off x="13840347" y="8680762"/>
            <a:ext cx="2187900" cy="725975"/>
            <a:chOff x="0" y="-47625"/>
            <a:chExt cx="2917200" cy="967967"/>
          </a:xfrm>
        </p:grpSpPr>
        <p:sp>
          <p:nvSpPr>
            <p:cNvPr id="1361" name="Google Shape;1361;p23"/>
            <p:cNvSpPr txBox="1"/>
            <p:nvPr/>
          </p:nvSpPr>
          <p:spPr>
            <a:xfrm>
              <a:off x="0" y="-47625"/>
              <a:ext cx="291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 Name</a:t>
              </a:r>
              <a:endParaRPr/>
            </a:p>
          </p:txBody>
        </p:sp>
        <p:sp>
          <p:nvSpPr>
            <p:cNvPr id="1362" name="Google Shape;1362;p23"/>
            <p:cNvSpPr txBox="1"/>
            <p:nvPr/>
          </p:nvSpPr>
          <p:spPr>
            <a:xfrm>
              <a:off x="0" y="468842"/>
              <a:ext cx="291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Title or Position</a:t>
              </a:r>
              <a:endParaRPr/>
            </a:p>
          </p:txBody>
        </p:sp>
      </p:grpSp>
      <p:pic>
        <p:nvPicPr>
          <p:cNvPr id="1363" name="Google Shape;1363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053752">
            <a:off x="15275948" y="1851123"/>
            <a:ext cx="998275" cy="12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24"/>
          <p:cNvSpPr txBox="1"/>
          <p:nvPr/>
        </p:nvSpPr>
        <p:spPr>
          <a:xfrm>
            <a:off x="774161" y="1466277"/>
            <a:ext cx="4468791" cy="166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RESOURCE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PAGE</a:t>
            </a:r>
            <a:endParaRPr/>
          </a:p>
        </p:txBody>
      </p:sp>
      <p:sp>
        <p:nvSpPr>
          <p:cNvPr id="1369" name="Google Shape;1369;p24"/>
          <p:cNvSpPr txBox="1"/>
          <p:nvPr/>
        </p:nvSpPr>
        <p:spPr>
          <a:xfrm>
            <a:off x="774161" y="6898005"/>
            <a:ext cx="4468791" cy="2357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 your Canva Presentation.</a:t>
            </a:r>
            <a:endParaRPr/>
          </a:p>
          <a:p>
            <a:pPr indent="0" lvl="1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Happy designing! </a:t>
            </a:r>
            <a:endParaRPr/>
          </a:p>
          <a:p>
            <a:pPr indent="0" lvl="1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Don't forget to delete this</a:t>
            </a:r>
            <a:endParaRPr/>
          </a:p>
          <a:p>
            <a:pPr indent="0" lvl="1" marL="0" marR="0" rtl="0" algn="l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page before presenting. </a:t>
            </a:r>
            <a:endParaRPr/>
          </a:p>
        </p:txBody>
      </p:sp>
      <p:cxnSp>
        <p:nvCxnSpPr>
          <p:cNvPr id="1370" name="Google Shape;1370;p24"/>
          <p:cNvCxnSpPr/>
          <p:nvPr/>
        </p:nvCxnSpPr>
        <p:spPr>
          <a:xfrm rot="5400000">
            <a:off x="805288" y="5105400"/>
            <a:ext cx="10287000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71" name="Google Shape;13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8448" y="1201256"/>
            <a:ext cx="832459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3364" y="1128165"/>
            <a:ext cx="862098" cy="86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7918" y="1053200"/>
            <a:ext cx="704739" cy="1012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15114" y="1201256"/>
            <a:ext cx="1164950" cy="71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42521" y="1128165"/>
            <a:ext cx="862097" cy="86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04830" y="1053200"/>
            <a:ext cx="1119949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767075" y="1053200"/>
            <a:ext cx="675298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4528554" y="8483700"/>
            <a:ext cx="732340" cy="101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13410" y="267548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94749" y="2675486"/>
            <a:ext cx="862536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76088" y="2675486"/>
            <a:ext cx="856263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751155" y="2671343"/>
            <a:ext cx="714074" cy="870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184032" y="2675486"/>
            <a:ext cx="903609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806443" y="2675486"/>
            <a:ext cx="757464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282710" y="2675486"/>
            <a:ext cx="857832" cy="862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158472" y="8772916"/>
            <a:ext cx="1110979" cy="66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37306" y="4148304"/>
            <a:ext cx="885701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675406" y="4148304"/>
            <a:ext cx="761702" cy="7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189508" y="4148304"/>
            <a:ext cx="761704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703610" y="4148304"/>
            <a:ext cx="760318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216327" y="4148304"/>
            <a:ext cx="827938" cy="76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796664" y="4148304"/>
            <a:ext cx="614902" cy="76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2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163965" y="4214496"/>
            <a:ext cx="1095335" cy="6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026064" y="5602744"/>
            <a:ext cx="914302" cy="8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377752" y="5570095"/>
            <a:ext cx="642709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2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457846" y="5570094"/>
            <a:ext cx="827028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2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22258" y="5570094"/>
            <a:ext cx="644312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2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803954" y="5662273"/>
            <a:ext cx="1158432" cy="69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2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399772" y="5570094"/>
            <a:ext cx="1117135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2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954292" y="5570094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273197" y="5570094"/>
            <a:ext cx="881521" cy="88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32555" y="7141132"/>
            <a:ext cx="424245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2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289820" y="7141132"/>
            <a:ext cx="61056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2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533408" y="7141132"/>
            <a:ext cx="680799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2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0847226" y="7141132"/>
            <a:ext cx="39701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2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877258" y="7141132"/>
            <a:ext cx="788293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2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298570" y="7141132"/>
            <a:ext cx="963470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895060" y="7241680"/>
            <a:ext cx="838854" cy="5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2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366933" y="7141132"/>
            <a:ext cx="689398" cy="78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2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987502" y="8722585"/>
            <a:ext cx="868310" cy="76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2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037312" y="8651571"/>
            <a:ext cx="1052612" cy="97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2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0753391" y="8707835"/>
            <a:ext cx="980387" cy="86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2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2631356" y="8833023"/>
            <a:ext cx="999620" cy="63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Google Shape;14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7955" y="1160590"/>
            <a:ext cx="4972090" cy="118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77497" y="6514763"/>
            <a:ext cx="1873637" cy="1802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45605" y="6388537"/>
            <a:ext cx="1777312" cy="180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26"/>
          <p:cNvSpPr txBox="1"/>
          <p:nvPr/>
        </p:nvSpPr>
        <p:spPr>
          <a:xfrm>
            <a:off x="2881596" y="3067071"/>
            <a:ext cx="12524808" cy="17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FREE TEMPLATES FOR ALL</a:t>
            </a:r>
            <a:endParaRPr/>
          </a:p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YOUR PRESENTATION NEEDS</a:t>
            </a:r>
            <a:endParaRPr/>
          </a:p>
        </p:txBody>
      </p:sp>
      <p:sp>
        <p:nvSpPr>
          <p:cNvPr id="1422" name="Google Shape;1422;p26"/>
          <p:cNvSpPr txBox="1"/>
          <p:nvPr/>
        </p:nvSpPr>
        <p:spPr>
          <a:xfrm>
            <a:off x="431857" y="8677275"/>
            <a:ext cx="3839042" cy="795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For PowerPoint,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Google Slides &amp; Canva</a:t>
            </a:r>
            <a:endParaRPr/>
          </a:p>
        </p:txBody>
      </p:sp>
      <p:sp>
        <p:nvSpPr>
          <p:cNvPr id="1423" name="Google Shape;1423;p26"/>
          <p:cNvSpPr txBox="1"/>
          <p:nvPr/>
        </p:nvSpPr>
        <p:spPr>
          <a:xfrm>
            <a:off x="4792534" y="8677275"/>
            <a:ext cx="3839042" cy="795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or commercial use</a:t>
            </a:r>
            <a:endParaRPr/>
          </a:p>
        </p:txBody>
      </p:sp>
      <p:sp>
        <p:nvSpPr>
          <p:cNvPr id="1424" name="Google Shape;1424;p26"/>
          <p:cNvSpPr txBox="1"/>
          <p:nvPr/>
        </p:nvSpPr>
        <p:spPr>
          <a:xfrm>
            <a:off x="9207150" y="8677275"/>
            <a:ext cx="41085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Ready to use, professional, and customizable</a:t>
            </a:r>
            <a:endParaRPr/>
          </a:p>
        </p:txBody>
      </p:sp>
      <p:sp>
        <p:nvSpPr>
          <p:cNvPr id="1425" name="Google Shape;1425;p26"/>
          <p:cNvSpPr txBox="1"/>
          <p:nvPr/>
        </p:nvSpPr>
        <p:spPr>
          <a:xfrm>
            <a:off x="13782829" y="8677275"/>
            <a:ext cx="3839042" cy="795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Blow your audience away with attractive visuals</a:t>
            </a:r>
            <a:endParaRPr/>
          </a:p>
        </p:txBody>
      </p:sp>
      <p:cxnSp>
        <p:nvCxnSpPr>
          <p:cNvPr id="1426" name="Google Shape;1426;p26"/>
          <p:cNvCxnSpPr/>
          <p:nvPr/>
        </p:nvCxnSpPr>
        <p:spPr>
          <a:xfrm rot="10800000">
            <a:off x="0" y="5436980"/>
            <a:ext cx="18683758" cy="0"/>
          </a:xfrm>
          <a:prstGeom prst="straightConnector1">
            <a:avLst/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27" name="Google Shape;142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0370" y="6575105"/>
            <a:ext cx="2402016" cy="16814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26"/>
          <p:cNvSpPr/>
          <p:nvPr/>
        </p:nvSpPr>
        <p:spPr>
          <a:xfrm>
            <a:off x="5871338" y="6447889"/>
            <a:ext cx="1681500" cy="1681500"/>
          </a:xfrm>
          <a:prstGeom prst="smileyFace">
            <a:avLst>
              <a:gd fmla="val 4653" name="adj"/>
            </a:avLst>
          </a:prstGeom>
          <a:noFill/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195" name="Google Shape;19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3"/>
          <p:cNvGrpSpPr/>
          <p:nvPr/>
        </p:nvGrpSpPr>
        <p:grpSpPr>
          <a:xfrm>
            <a:off x="1402272" y="1095975"/>
            <a:ext cx="15483431" cy="8095032"/>
            <a:chOff x="1402272" y="1095975"/>
            <a:chExt cx="15483431" cy="8095032"/>
          </a:xfrm>
        </p:grpSpPr>
        <p:sp>
          <p:nvSpPr>
            <p:cNvPr id="200" name="Google Shape;200;p3"/>
            <p:cNvSpPr/>
            <p:nvPr/>
          </p:nvSpPr>
          <p:spPr>
            <a:xfrm>
              <a:off x="1402272" y="1095975"/>
              <a:ext cx="15483431" cy="8095032"/>
            </a:xfrm>
            <a:custGeom>
              <a:rect b="b" l="l" r="r" t="t"/>
              <a:pathLst>
                <a:path extrusionOk="0" h="982082" w="1878436">
                  <a:moveTo>
                    <a:pt x="7500" y="0"/>
                  </a:moveTo>
                  <a:lnTo>
                    <a:pt x="1870936" y="0"/>
                  </a:lnTo>
                  <a:cubicBezTo>
                    <a:pt x="1872925" y="0"/>
                    <a:pt x="1874832" y="790"/>
                    <a:pt x="1876239" y="2197"/>
                  </a:cubicBezTo>
                  <a:cubicBezTo>
                    <a:pt x="1877645" y="3603"/>
                    <a:pt x="1878436" y="5511"/>
                    <a:pt x="1878436" y="7500"/>
                  </a:cubicBezTo>
                  <a:lnTo>
                    <a:pt x="1878436" y="974582"/>
                  </a:lnTo>
                  <a:cubicBezTo>
                    <a:pt x="1878436" y="976571"/>
                    <a:pt x="1877645" y="978479"/>
                    <a:pt x="1876239" y="979886"/>
                  </a:cubicBezTo>
                  <a:cubicBezTo>
                    <a:pt x="1874832" y="981292"/>
                    <a:pt x="1872925" y="982082"/>
                    <a:pt x="1870936" y="982082"/>
                  </a:cubicBezTo>
                  <a:lnTo>
                    <a:pt x="7500" y="982082"/>
                  </a:lnTo>
                  <a:cubicBezTo>
                    <a:pt x="5511" y="982082"/>
                    <a:pt x="3603" y="981292"/>
                    <a:pt x="2197" y="979886"/>
                  </a:cubicBezTo>
                  <a:cubicBezTo>
                    <a:pt x="790" y="978479"/>
                    <a:pt x="0" y="976571"/>
                    <a:pt x="0" y="974582"/>
                  </a:cubicBezTo>
                  <a:lnTo>
                    <a:pt x="0" y="7500"/>
                  </a:lnTo>
                  <a:cubicBezTo>
                    <a:pt x="0" y="5511"/>
                    <a:pt x="790" y="3603"/>
                    <a:pt x="2197" y="2197"/>
                  </a:cubicBezTo>
                  <a:cubicBezTo>
                    <a:pt x="3603" y="790"/>
                    <a:pt x="5511" y="0"/>
                    <a:pt x="7500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1" name="Google Shape;201;p3"/>
            <p:cNvCxnSpPr/>
            <p:nvPr/>
          </p:nvCxnSpPr>
          <p:spPr>
            <a:xfrm>
              <a:off x="1402272" y="2449037"/>
              <a:ext cx="15483375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02" name="Google Shape;202;p3"/>
            <p:cNvGrpSpPr/>
            <p:nvPr/>
          </p:nvGrpSpPr>
          <p:grpSpPr>
            <a:xfrm>
              <a:off x="1899997" y="1469483"/>
              <a:ext cx="720730" cy="723961"/>
              <a:chOff x="1813" y="0"/>
              <a:chExt cx="809173" cy="812800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3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325" lIns="99325" spcFirstLastPara="1" rIns="99325" wrap="square" tIns="993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" name="Google Shape;205;p3"/>
            <p:cNvGrpSpPr/>
            <p:nvPr/>
          </p:nvGrpSpPr>
          <p:grpSpPr>
            <a:xfrm>
              <a:off x="2847197" y="1469483"/>
              <a:ext cx="720730" cy="723961"/>
              <a:chOff x="1813" y="0"/>
              <a:chExt cx="809173" cy="812800"/>
            </a:xfrm>
          </p:grpSpPr>
          <p:sp>
            <p:nvSpPr>
              <p:cNvPr id="206" name="Google Shape;206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3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325" lIns="99325" spcFirstLastPara="1" rIns="99325" wrap="square" tIns="993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" name="Google Shape;208;p3"/>
            <p:cNvGrpSpPr/>
            <p:nvPr/>
          </p:nvGrpSpPr>
          <p:grpSpPr>
            <a:xfrm>
              <a:off x="3794396" y="1469483"/>
              <a:ext cx="720730" cy="723961"/>
              <a:chOff x="1813" y="0"/>
              <a:chExt cx="809173" cy="812800"/>
            </a:xfrm>
          </p:grpSpPr>
          <p:sp>
            <p:nvSpPr>
              <p:cNvPr id="209" name="Google Shape;209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325" lIns="99325" spcFirstLastPara="1" rIns="99325" wrap="square" tIns="993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" name="Google Shape;211;p3"/>
            <p:cNvSpPr txBox="1"/>
            <p:nvPr/>
          </p:nvSpPr>
          <p:spPr>
            <a:xfrm>
              <a:off x="4947031" y="1388173"/>
              <a:ext cx="8667600" cy="8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499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Add an Agenda Page</a:t>
              </a:r>
              <a:endParaRPr/>
            </a:p>
          </p:txBody>
        </p:sp>
      </p:grpSp>
      <p:sp>
        <p:nvSpPr>
          <p:cNvPr id="212" name="Google Shape;212;p3"/>
          <p:cNvSpPr/>
          <p:nvPr/>
        </p:nvSpPr>
        <p:spPr>
          <a:xfrm>
            <a:off x="1900000" y="3429000"/>
            <a:ext cx="6096093" cy="4791523"/>
          </a:xfrm>
          <a:custGeom>
            <a:rect b="b" l="l" r="r" t="t"/>
            <a:pathLst>
              <a:path extrusionOk="0" h="1275189" w="1622380">
                <a:moveTo>
                  <a:pt x="0" y="0"/>
                </a:moveTo>
                <a:lnTo>
                  <a:pt x="1622380" y="0"/>
                </a:lnTo>
                <a:lnTo>
                  <a:pt x="1622380" y="1275189"/>
                </a:lnTo>
                <a:lnTo>
                  <a:pt x="0" y="1275189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13" name="Google Shape;213;p3"/>
          <p:cNvPicPr preferRelativeResize="0"/>
          <p:nvPr/>
        </p:nvPicPr>
        <p:blipFill rotWithShape="1">
          <a:blip r:embed="rId4">
            <a:alphaModFix/>
          </a:blip>
          <a:srcRect b="24681" l="10618" r="7484" t="32634"/>
          <a:stretch/>
        </p:blipFill>
        <p:spPr>
          <a:xfrm>
            <a:off x="1945384" y="3478300"/>
            <a:ext cx="6003293" cy="4693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3"/>
          <p:cNvGrpSpPr/>
          <p:nvPr/>
        </p:nvGrpSpPr>
        <p:grpSpPr>
          <a:xfrm>
            <a:off x="15723843" y="6865714"/>
            <a:ext cx="3348419" cy="3466137"/>
            <a:chOff x="0" y="-156957"/>
            <a:chExt cx="4464559" cy="4621517"/>
          </a:xfrm>
        </p:grpSpPr>
        <p:grpSp>
          <p:nvGrpSpPr>
            <p:cNvPr id="215" name="Google Shape;215;p3"/>
            <p:cNvGrpSpPr/>
            <p:nvPr/>
          </p:nvGrpSpPr>
          <p:grpSpPr>
            <a:xfrm>
              <a:off x="0" y="-156957"/>
              <a:ext cx="4464559" cy="4621517"/>
              <a:chOff x="0" y="-28575"/>
              <a:chExt cx="812800" cy="841375"/>
            </a:xfrm>
          </p:grpSpPr>
          <p:sp>
            <p:nvSpPr>
              <p:cNvPr id="216" name="Google Shape;216;p3"/>
              <p:cNvSpPr/>
              <p:nvPr/>
            </p:nvSpPr>
            <p:spPr>
              <a:xfrm>
                <a:off x="0" y="0"/>
                <a:ext cx="611009" cy="612825"/>
              </a:xfrm>
              <a:custGeom>
                <a:rect b="b" l="l" r="r" t="t"/>
                <a:pathLst>
                  <a:path extrusionOk="0" h="612825" w="611009">
                    <a:moveTo>
                      <a:pt x="277346" y="0"/>
                    </a:moveTo>
                    <a:lnTo>
                      <a:pt x="333663" y="0"/>
                    </a:lnTo>
                    <a:cubicBezTo>
                      <a:pt x="407219" y="0"/>
                      <a:pt x="477764" y="29220"/>
                      <a:pt x="529776" y="81233"/>
                    </a:cubicBezTo>
                    <a:cubicBezTo>
                      <a:pt x="581789" y="133245"/>
                      <a:pt x="611009" y="203790"/>
                      <a:pt x="611009" y="277346"/>
                    </a:cubicBezTo>
                    <a:lnTo>
                      <a:pt x="611009" y="335479"/>
                    </a:lnTo>
                    <a:cubicBezTo>
                      <a:pt x="611009" y="488653"/>
                      <a:pt x="486837" y="612825"/>
                      <a:pt x="333663" y="612825"/>
                    </a:cubicBezTo>
                    <a:lnTo>
                      <a:pt x="277346" y="612825"/>
                    </a:lnTo>
                    <a:cubicBezTo>
                      <a:pt x="124172" y="612825"/>
                      <a:pt x="0" y="488653"/>
                      <a:pt x="0" y="335479"/>
                    </a:cubicBezTo>
                    <a:lnTo>
                      <a:pt x="0" y="277346"/>
                    </a:lnTo>
                    <a:cubicBezTo>
                      <a:pt x="0" y="124172"/>
                      <a:pt x="124172" y="0"/>
                      <a:pt x="277346" y="0"/>
                    </a:cubicBez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25" lIns="45625" spcFirstLastPara="1" rIns="45625" wrap="square" tIns="456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3"/>
            <p:cNvGrpSpPr/>
            <p:nvPr/>
          </p:nvGrpSpPr>
          <p:grpSpPr>
            <a:xfrm>
              <a:off x="304207" y="176607"/>
              <a:ext cx="3655212" cy="3783716"/>
              <a:chOff x="0" y="-28575"/>
              <a:chExt cx="812800" cy="841375"/>
            </a:xfrm>
          </p:grpSpPr>
          <p:sp>
            <p:nvSpPr>
              <p:cNvPr id="219" name="Google Shape;219;p3"/>
              <p:cNvSpPr/>
              <p:nvPr/>
            </p:nvSpPr>
            <p:spPr>
              <a:xfrm>
                <a:off x="0" y="0"/>
                <a:ext cx="611009" cy="612825"/>
              </a:xfrm>
              <a:custGeom>
                <a:rect b="b" l="l" r="r" t="t"/>
                <a:pathLst>
                  <a:path extrusionOk="0" h="612825" w="611009">
                    <a:moveTo>
                      <a:pt x="230020" y="0"/>
                    </a:moveTo>
                    <a:lnTo>
                      <a:pt x="380989" y="0"/>
                    </a:lnTo>
                    <a:cubicBezTo>
                      <a:pt x="441994" y="0"/>
                      <a:pt x="500500" y="24234"/>
                      <a:pt x="543638" y="67371"/>
                    </a:cubicBezTo>
                    <a:cubicBezTo>
                      <a:pt x="586775" y="110509"/>
                      <a:pt x="611009" y="169015"/>
                      <a:pt x="611009" y="230020"/>
                    </a:cubicBezTo>
                    <a:lnTo>
                      <a:pt x="611009" y="382805"/>
                    </a:lnTo>
                    <a:cubicBezTo>
                      <a:pt x="611009" y="443810"/>
                      <a:pt x="586775" y="502316"/>
                      <a:pt x="543638" y="545454"/>
                    </a:cubicBezTo>
                    <a:cubicBezTo>
                      <a:pt x="500500" y="588591"/>
                      <a:pt x="441994" y="612825"/>
                      <a:pt x="380989" y="612825"/>
                    </a:cubicBezTo>
                    <a:lnTo>
                      <a:pt x="230020" y="612825"/>
                    </a:lnTo>
                    <a:cubicBezTo>
                      <a:pt x="169015" y="612825"/>
                      <a:pt x="110509" y="588591"/>
                      <a:pt x="67371" y="545454"/>
                    </a:cubicBezTo>
                    <a:cubicBezTo>
                      <a:pt x="24234" y="502316"/>
                      <a:pt x="0" y="443810"/>
                      <a:pt x="0" y="382805"/>
                    </a:cubicBezTo>
                    <a:lnTo>
                      <a:pt x="0" y="230020"/>
                    </a:lnTo>
                    <a:cubicBezTo>
                      <a:pt x="0" y="169015"/>
                      <a:pt x="24234" y="110509"/>
                      <a:pt x="67371" y="67371"/>
                    </a:cubicBezTo>
                    <a:cubicBezTo>
                      <a:pt x="110509" y="24234"/>
                      <a:pt x="169015" y="0"/>
                      <a:pt x="230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625" lIns="45625" spcFirstLastPara="1" rIns="45625" wrap="square" tIns="456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1" name="Google Shape;22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14145" y="983065"/>
              <a:ext cx="1578668" cy="152700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2" name="Google Shape;222;p3"/>
            <p:cNvGrpSpPr/>
            <p:nvPr/>
          </p:nvGrpSpPr>
          <p:grpSpPr>
            <a:xfrm>
              <a:off x="1142692" y="1520606"/>
              <a:ext cx="224953" cy="225961"/>
              <a:chOff x="1813" y="0"/>
              <a:chExt cx="809173" cy="812800"/>
            </a:xfrm>
          </p:grpSpPr>
          <p:sp>
            <p:nvSpPr>
              <p:cNvPr id="223" name="Google Shape;223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3"/>
            <p:cNvGrpSpPr/>
            <p:nvPr/>
          </p:nvGrpSpPr>
          <p:grpSpPr>
            <a:xfrm>
              <a:off x="1591003" y="1520606"/>
              <a:ext cx="224953" cy="225961"/>
              <a:chOff x="1813" y="0"/>
              <a:chExt cx="809173" cy="812800"/>
            </a:xfrm>
          </p:grpSpPr>
          <p:sp>
            <p:nvSpPr>
              <p:cNvPr id="226" name="Google Shape;226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3"/>
            <p:cNvGrpSpPr/>
            <p:nvPr/>
          </p:nvGrpSpPr>
          <p:grpSpPr>
            <a:xfrm>
              <a:off x="2039314" y="1520606"/>
              <a:ext cx="224953" cy="225961"/>
              <a:chOff x="1813" y="0"/>
              <a:chExt cx="809173" cy="812800"/>
            </a:xfrm>
          </p:grpSpPr>
          <p:sp>
            <p:nvSpPr>
              <p:cNvPr id="229" name="Google Shape;229;p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1" name="Google Shape;231;p3"/>
          <p:cNvSpPr txBox="1"/>
          <p:nvPr/>
        </p:nvSpPr>
        <p:spPr>
          <a:xfrm>
            <a:off x="8296352" y="3506357"/>
            <a:ext cx="7855200" cy="4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953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74F8"/>
              </a:buClr>
              <a:buSzPts val="4200"/>
              <a:buFont typeface="Josefin Sans"/>
              <a:buAutoNum type="arabicPeriod"/>
            </a:pPr>
            <a:r>
              <a:rPr b="1" i="0" lang="en-US" sz="42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an agenda here.</a:t>
            </a:r>
            <a:endParaRPr/>
          </a:p>
          <a:p>
            <a:pPr indent="-4953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74F8"/>
              </a:buClr>
              <a:buSzPts val="4200"/>
              <a:buFont typeface="Josefin Sans"/>
              <a:buAutoNum type="arabicPeriod"/>
            </a:pPr>
            <a:r>
              <a:rPr b="1" i="0" lang="en-US" sz="42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an agenda here.</a:t>
            </a:r>
            <a:endParaRPr/>
          </a:p>
          <a:p>
            <a:pPr indent="-4953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74F8"/>
              </a:buClr>
              <a:buSzPts val="4200"/>
              <a:buFont typeface="Josefin Sans"/>
              <a:buAutoNum type="arabicPeriod"/>
            </a:pPr>
            <a:r>
              <a:rPr b="1" i="0" lang="en-US" sz="42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an agenda here.</a:t>
            </a:r>
            <a:endParaRPr/>
          </a:p>
          <a:p>
            <a:pPr indent="-4953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74F8"/>
              </a:buClr>
              <a:buSzPts val="4200"/>
              <a:buFont typeface="Josefin Sans"/>
              <a:buAutoNum type="arabicPeriod"/>
            </a:pPr>
            <a:r>
              <a:rPr b="1" i="0" lang="en-US" sz="42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an agenda here.</a:t>
            </a:r>
            <a:endParaRPr/>
          </a:p>
          <a:p>
            <a:pPr indent="-495300" lvl="0" marL="4572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C74F8"/>
              </a:buClr>
              <a:buSzPts val="4200"/>
              <a:buFont typeface="Josefin Sans"/>
              <a:buAutoNum type="arabicPeriod"/>
            </a:pPr>
            <a:r>
              <a:rPr b="1" i="0" lang="en-US" sz="42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an agenda here.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4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237" name="Google Shape;23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4"/>
          <p:cNvGrpSpPr/>
          <p:nvPr/>
        </p:nvGrpSpPr>
        <p:grpSpPr>
          <a:xfrm>
            <a:off x="6344701" y="-1095171"/>
            <a:ext cx="12180666" cy="12074761"/>
            <a:chOff x="0" y="-28575"/>
            <a:chExt cx="3208077" cy="3180184"/>
          </a:xfrm>
        </p:grpSpPr>
        <p:sp>
          <p:nvSpPr>
            <p:cNvPr id="242" name="Google Shape;242;p4"/>
            <p:cNvSpPr/>
            <p:nvPr/>
          </p:nvSpPr>
          <p:spPr>
            <a:xfrm>
              <a:off x="0" y="0"/>
              <a:ext cx="3208077" cy="3151609"/>
            </a:xfrm>
            <a:custGeom>
              <a:rect b="b" l="l" r="r" t="t"/>
              <a:pathLst>
                <a:path extrusionOk="0" h="3151609" w="3208077">
                  <a:moveTo>
                    <a:pt x="9534" y="0"/>
                  </a:moveTo>
                  <a:lnTo>
                    <a:pt x="3198543" y="0"/>
                  </a:lnTo>
                  <a:cubicBezTo>
                    <a:pt x="3203808" y="0"/>
                    <a:pt x="3208077" y="4268"/>
                    <a:pt x="3208077" y="9534"/>
                  </a:cubicBezTo>
                  <a:lnTo>
                    <a:pt x="3208077" y="3142075"/>
                  </a:lnTo>
                  <a:cubicBezTo>
                    <a:pt x="3208077" y="3147340"/>
                    <a:pt x="3203808" y="3151609"/>
                    <a:pt x="3198543" y="3151609"/>
                  </a:cubicBezTo>
                  <a:lnTo>
                    <a:pt x="9534" y="3151609"/>
                  </a:lnTo>
                  <a:cubicBezTo>
                    <a:pt x="4268" y="3151609"/>
                    <a:pt x="0" y="3147340"/>
                    <a:pt x="0" y="3142075"/>
                  </a:cubicBezTo>
                  <a:lnTo>
                    <a:pt x="0" y="9534"/>
                  </a:lnTo>
                  <a:cubicBezTo>
                    <a:pt x="0" y="4268"/>
                    <a:pt x="4268" y="0"/>
                    <a:pt x="953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7325825" y="-653076"/>
            <a:ext cx="11039872" cy="4878636"/>
            <a:chOff x="0" y="-28575"/>
            <a:chExt cx="2896312" cy="1269222"/>
          </a:xfrm>
        </p:grpSpPr>
        <p:sp>
          <p:nvSpPr>
            <p:cNvPr id="245" name="Google Shape;245;p4"/>
            <p:cNvSpPr/>
            <p:nvPr/>
          </p:nvSpPr>
          <p:spPr>
            <a:xfrm>
              <a:off x="0" y="0"/>
              <a:ext cx="2896312" cy="1240647"/>
            </a:xfrm>
            <a:custGeom>
              <a:rect b="b" l="l" r="r" t="t"/>
              <a:pathLst>
                <a:path extrusionOk="0" h="1240647" w="2896312">
                  <a:moveTo>
                    <a:pt x="0" y="0"/>
                  </a:moveTo>
                  <a:lnTo>
                    <a:pt x="2896312" y="0"/>
                  </a:lnTo>
                  <a:lnTo>
                    <a:pt x="2896312" y="1240647"/>
                  </a:lnTo>
                  <a:lnTo>
                    <a:pt x="0" y="1240647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 b="50056" l="0" r="0" t="21712"/>
          <a:stretch/>
        </p:blipFill>
        <p:spPr>
          <a:xfrm>
            <a:off x="7366241" y="-501948"/>
            <a:ext cx="11082925" cy="4693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4"/>
          <p:cNvGrpSpPr/>
          <p:nvPr/>
        </p:nvGrpSpPr>
        <p:grpSpPr>
          <a:xfrm>
            <a:off x="1374796" y="2254260"/>
            <a:ext cx="6159973" cy="4950231"/>
            <a:chOff x="0" y="-28575"/>
            <a:chExt cx="1622380" cy="1303764"/>
          </a:xfrm>
        </p:grpSpPr>
        <p:sp>
          <p:nvSpPr>
            <p:cNvPr id="249" name="Google Shape;249;p4"/>
            <p:cNvSpPr/>
            <p:nvPr/>
          </p:nvSpPr>
          <p:spPr>
            <a:xfrm>
              <a:off x="0" y="0"/>
              <a:ext cx="1622380" cy="1275189"/>
            </a:xfrm>
            <a:custGeom>
              <a:rect b="b" l="l" r="r" t="t"/>
              <a:pathLst>
                <a:path extrusionOk="0" h="1275189" w="1622380">
                  <a:moveTo>
                    <a:pt x="0" y="0"/>
                  </a:moveTo>
                  <a:lnTo>
                    <a:pt x="1622380" y="0"/>
                  </a:lnTo>
                  <a:lnTo>
                    <a:pt x="1622380" y="1275189"/>
                  </a:lnTo>
                  <a:lnTo>
                    <a:pt x="0" y="1275189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4"/>
          <p:cNvGrpSpPr/>
          <p:nvPr/>
        </p:nvGrpSpPr>
        <p:grpSpPr>
          <a:xfrm>
            <a:off x="1028700" y="731686"/>
            <a:ext cx="8448406" cy="8745420"/>
            <a:chOff x="1028700" y="731686"/>
            <a:chExt cx="8448406" cy="8745420"/>
          </a:xfrm>
        </p:grpSpPr>
        <p:grpSp>
          <p:nvGrpSpPr>
            <p:cNvPr id="252" name="Google Shape;252;p4"/>
            <p:cNvGrpSpPr/>
            <p:nvPr/>
          </p:nvGrpSpPr>
          <p:grpSpPr>
            <a:xfrm>
              <a:off x="1028700" y="731686"/>
              <a:ext cx="8448406" cy="8745420"/>
              <a:chOff x="0" y="-28575"/>
              <a:chExt cx="812800" cy="841375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0" y="0"/>
                <a:ext cx="661273" cy="635744"/>
              </a:xfrm>
              <a:custGeom>
                <a:rect b="b" l="l" r="r" t="t"/>
                <a:pathLst>
                  <a:path extrusionOk="0" h="635744" w="661273">
                    <a:moveTo>
                      <a:pt x="16895" y="0"/>
                    </a:moveTo>
                    <a:lnTo>
                      <a:pt x="644378" y="0"/>
                    </a:lnTo>
                    <a:cubicBezTo>
                      <a:pt x="653709" y="0"/>
                      <a:pt x="661273" y="7564"/>
                      <a:pt x="661273" y="16895"/>
                    </a:cubicBezTo>
                    <a:lnTo>
                      <a:pt x="661273" y="618849"/>
                    </a:lnTo>
                    <a:cubicBezTo>
                      <a:pt x="661273" y="628180"/>
                      <a:pt x="653709" y="635744"/>
                      <a:pt x="644378" y="635744"/>
                    </a:cubicBezTo>
                    <a:lnTo>
                      <a:pt x="16895" y="635744"/>
                    </a:lnTo>
                    <a:cubicBezTo>
                      <a:pt x="7564" y="635744"/>
                      <a:pt x="0" y="628180"/>
                      <a:pt x="0" y="618849"/>
                    </a:cubicBezTo>
                    <a:lnTo>
                      <a:pt x="0" y="16895"/>
                    </a:lnTo>
                    <a:cubicBezTo>
                      <a:pt x="0" y="7564"/>
                      <a:pt x="7564" y="0"/>
                      <a:pt x="168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9325" lIns="99325" spcFirstLastPara="1" rIns="99325" wrap="square" tIns="993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55" name="Google Shape;255;p4"/>
            <p:cNvCxnSpPr/>
            <p:nvPr/>
          </p:nvCxnSpPr>
          <p:spPr>
            <a:xfrm>
              <a:off x="1028700" y="1973908"/>
              <a:ext cx="6873367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6" name="Google Shape;256;p4"/>
            <p:cNvGrpSpPr/>
            <p:nvPr/>
          </p:nvGrpSpPr>
          <p:grpSpPr>
            <a:xfrm>
              <a:off x="1375889" y="1255113"/>
              <a:ext cx="487850" cy="490037"/>
              <a:chOff x="1813" y="0"/>
              <a:chExt cx="809173" cy="812800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400" lIns="70400" spcFirstLastPara="1" rIns="70400" wrap="square" tIns="70400">
                <a:noAutofit/>
              </a:bodyPr>
              <a:lstStyle/>
              <a:p>
                <a:pPr indent="0" lvl="0" marL="0" marR="0" rtl="0" algn="ctr">
                  <a:lnSpc>
                    <a:spcPct val="180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4"/>
            <p:cNvGrpSpPr/>
            <p:nvPr/>
          </p:nvGrpSpPr>
          <p:grpSpPr>
            <a:xfrm>
              <a:off x="2018595" y="1255113"/>
              <a:ext cx="487850" cy="490037"/>
              <a:chOff x="1813" y="0"/>
              <a:chExt cx="809173" cy="812800"/>
            </a:xfrm>
          </p:grpSpPr>
          <p:sp>
            <p:nvSpPr>
              <p:cNvPr id="260" name="Google Shape;260;p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400" lIns="70400" spcFirstLastPara="1" rIns="70400" wrap="square" tIns="70400">
                <a:noAutofit/>
              </a:bodyPr>
              <a:lstStyle/>
              <a:p>
                <a:pPr indent="0" lvl="0" marL="0" marR="0" rtl="0" algn="ctr">
                  <a:lnSpc>
                    <a:spcPct val="180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4"/>
            <p:cNvGrpSpPr/>
            <p:nvPr/>
          </p:nvGrpSpPr>
          <p:grpSpPr>
            <a:xfrm>
              <a:off x="2661300" y="1255113"/>
              <a:ext cx="487850" cy="490037"/>
              <a:chOff x="1813" y="0"/>
              <a:chExt cx="809173" cy="812800"/>
            </a:xfrm>
          </p:grpSpPr>
          <p:sp>
            <p:nvSpPr>
              <p:cNvPr id="263" name="Google Shape;263;p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0400" lIns="70400" spcFirstLastPara="1" rIns="70400" wrap="square" tIns="70400">
                <a:noAutofit/>
              </a:bodyPr>
              <a:lstStyle/>
              <a:p>
                <a:pPr indent="0" lvl="0" marL="0" marR="0" rtl="0" algn="ctr">
                  <a:lnSpc>
                    <a:spcPct val="180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65" name="Google Shape;265;p4"/>
          <p:cNvPicPr preferRelativeResize="0"/>
          <p:nvPr/>
        </p:nvPicPr>
        <p:blipFill rotWithShape="1">
          <a:blip r:embed="rId5">
            <a:alphaModFix/>
          </a:blip>
          <a:srcRect b="47933" l="0" r="0" t="51"/>
          <a:stretch/>
        </p:blipFill>
        <p:spPr>
          <a:xfrm>
            <a:off x="1451796" y="2437056"/>
            <a:ext cx="6015234" cy="46931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4"/>
          <p:cNvGrpSpPr/>
          <p:nvPr/>
        </p:nvGrpSpPr>
        <p:grpSpPr>
          <a:xfrm>
            <a:off x="8470615" y="8644403"/>
            <a:ext cx="9026578" cy="826023"/>
            <a:chOff x="8470615" y="8644403"/>
            <a:chExt cx="9026578" cy="826023"/>
          </a:xfrm>
        </p:grpSpPr>
        <p:sp>
          <p:nvSpPr>
            <p:cNvPr id="267" name="Google Shape;267;p4"/>
            <p:cNvSpPr/>
            <p:nvPr/>
          </p:nvSpPr>
          <p:spPr>
            <a:xfrm>
              <a:off x="8470615" y="8644403"/>
              <a:ext cx="9026578" cy="826023"/>
            </a:xfrm>
            <a:custGeom>
              <a:rect b="b" l="l" r="r" t="t"/>
              <a:pathLst>
                <a:path extrusionOk="0" h="217553" w="2377370">
                  <a:moveTo>
                    <a:pt x="18011" y="0"/>
                  </a:moveTo>
                  <a:lnTo>
                    <a:pt x="2359359" y="0"/>
                  </a:lnTo>
                  <a:cubicBezTo>
                    <a:pt x="2369307" y="0"/>
                    <a:pt x="2377370" y="8064"/>
                    <a:pt x="2377370" y="18011"/>
                  </a:cubicBezTo>
                  <a:lnTo>
                    <a:pt x="2377370" y="199542"/>
                  </a:lnTo>
                  <a:cubicBezTo>
                    <a:pt x="2377370" y="209489"/>
                    <a:pt x="2369307" y="217553"/>
                    <a:pt x="2359359" y="217553"/>
                  </a:cubicBezTo>
                  <a:lnTo>
                    <a:pt x="18011" y="217553"/>
                  </a:lnTo>
                  <a:cubicBezTo>
                    <a:pt x="8064" y="217553"/>
                    <a:pt x="0" y="209489"/>
                    <a:pt x="0" y="199542"/>
                  </a:cubicBezTo>
                  <a:lnTo>
                    <a:pt x="0" y="18011"/>
                  </a:lnTo>
                  <a:cubicBezTo>
                    <a:pt x="0" y="8064"/>
                    <a:pt x="8064" y="0"/>
                    <a:pt x="18011" y="0"/>
                  </a:cubicBezTo>
                  <a:close/>
                </a:path>
              </a:pathLst>
            </a:custGeom>
            <a:solidFill>
              <a:srgbClr val="FFDAF3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 txBox="1"/>
            <p:nvPr/>
          </p:nvSpPr>
          <p:spPr>
            <a:xfrm>
              <a:off x="8708507" y="8826532"/>
              <a:ext cx="8550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Follow us at @reallygreatsite to learn more. </a:t>
              </a:r>
              <a:endParaRPr/>
            </a:p>
          </p:txBody>
        </p:sp>
      </p:grpSp>
      <p:grpSp>
        <p:nvGrpSpPr>
          <p:cNvPr id="269" name="Google Shape;269;p4"/>
          <p:cNvGrpSpPr/>
          <p:nvPr/>
        </p:nvGrpSpPr>
        <p:grpSpPr>
          <a:xfrm>
            <a:off x="8377872" y="4874919"/>
            <a:ext cx="9402563" cy="2695882"/>
            <a:chOff x="0" y="123825"/>
            <a:chExt cx="12536751" cy="3594508"/>
          </a:xfrm>
        </p:grpSpPr>
        <p:sp>
          <p:nvSpPr>
            <p:cNvPr id="270" name="Google Shape;270;p4"/>
            <p:cNvSpPr txBox="1"/>
            <p:nvPr/>
          </p:nvSpPr>
          <p:spPr>
            <a:xfrm>
              <a:off x="0" y="123825"/>
              <a:ext cx="12536751" cy="2113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37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Hello there!</a:t>
              </a:r>
              <a:endParaRPr/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2437336" y="2392933"/>
              <a:ext cx="7662000" cy="132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I'm Rain, and I'll be sharing</a:t>
              </a:r>
              <a:endParaRPr/>
            </a:p>
            <a:p>
              <a:pPr indent="0" lvl="1" marL="0" marR="0" rtl="0" algn="ctr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399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with you our business plan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277" name="Google Shape;27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5"/>
          <p:cNvGrpSpPr/>
          <p:nvPr/>
        </p:nvGrpSpPr>
        <p:grpSpPr>
          <a:xfrm>
            <a:off x="905364" y="1261317"/>
            <a:ext cx="16477273" cy="8081417"/>
            <a:chOff x="905364" y="1261317"/>
            <a:chExt cx="16477273" cy="8081417"/>
          </a:xfrm>
        </p:grpSpPr>
        <p:sp>
          <p:nvSpPr>
            <p:cNvPr id="282" name="Google Shape;282;p5"/>
            <p:cNvSpPr/>
            <p:nvPr/>
          </p:nvSpPr>
          <p:spPr>
            <a:xfrm>
              <a:off x="905364" y="1261317"/>
              <a:ext cx="16477273" cy="8081417"/>
            </a:xfrm>
            <a:custGeom>
              <a:rect b="b" l="l" r="r" t="t"/>
              <a:pathLst>
                <a:path extrusionOk="0" h="1327528" w="2706708">
                  <a:moveTo>
                    <a:pt x="7048" y="0"/>
                  </a:moveTo>
                  <a:lnTo>
                    <a:pt x="2699660" y="0"/>
                  </a:lnTo>
                  <a:cubicBezTo>
                    <a:pt x="2703552" y="0"/>
                    <a:pt x="2706708" y="3155"/>
                    <a:pt x="2706708" y="7048"/>
                  </a:cubicBezTo>
                  <a:lnTo>
                    <a:pt x="2706708" y="1320480"/>
                  </a:lnTo>
                  <a:cubicBezTo>
                    <a:pt x="2706708" y="1324372"/>
                    <a:pt x="2703552" y="1327528"/>
                    <a:pt x="2699660" y="1327528"/>
                  </a:cubicBezTo>
                  <a:lnTo>
                    <a:pt x="7048" y="1327528"/>
                  </a:lnTo>
                  <a:cubicBezTo>
                    <a:pt x="3155" y="1327528"/>
                    <a:pt x="0" y="1324372"/>
                    <a:pt x="0" y="1320480"/>
                  </a:cubicBezTo>
                  <a:lnTo>
                    <a:pt x="0" y="7048"/>
                  </a:lnTo>
                  <a:cubicBezTo>
                    <a:pt x="0" y="3155"/>
                    <a:pt x="3155" y="0"/>
                    <a:pt x="704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3" name="Google Shape;283;p5"/>
            <p:cNvCxnSpPr/>
            <p:nvPr/>
          </p:nvCxnSpPr>
          <p:spPr>
            <a:xfrm>
              <a:off x="905364" y="2609419"/>
              <a:ext cx="16477273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84" name="Google Shape;284;p5"/>
            <p:cNvGrpSpPr/>
            <p:nvPr/>
          </p:nvGrpSpPr>
          <p:grpSpPr>
            <a:xfrm>
              <a:off x="1406303" y="1724494"/>
              <a:ext cx="532281" cy="534667"/>
              <a:chOff x="1813" y="0"/>
              <a:chExt cx="809173" cy="812800"/>
            </a:xfrm>
          </p:grpSpPr>
          <p:sp>
            <p:nvSpPr>
              <p:cNvPr id="285" name="Google Shape;285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27070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" name="Google Shape;287;p5"/>
            <p:cNvGrpSpPr/>
            <p:nvPr/>
          </p:nvGrpSpPr>
          <p:grpSpPr>
            <a:xfrm>
              <a:off x="2170732" y="1724494"/>
              <a:ext cx="532274" cy="534660"/>
              <a:chOff x="1813" y="0"/>
              <a:chExt cx="809173" cy="812800"/>
            </a:xfrm>
          </p:grpSpPr>
          <p:sp>
            <p:nvSpPr>
              <p:cNvPr id="288" name="Google Shape;288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E59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" name="Google Shape;290;p5"/>
            <p:cNvGrpSpPr/>
            <p:nvPr/>
          </p:nvGrpSpPr>
          <p:grpSpPr>
            <a:xfrm>
              <a:off x="2935187" y="1724494"/>
              <a:ext cx="532274" cy="534660"/>
              <a:chOff x="1813" y="0"/>
              <a:chExt cx="809173" cy="812800"/>
            </a:xfrm>
          </p:grpSpPr>
          <p:sp>
            <p:nvSpPr>
              <p:cNvPr id="291" name="Google Shape;291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EDFBE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5"/>
          <p:cNvGrpSpPr/>
          <p:nvPr/>
        </p:nvGrpSpPr>
        <p:grpSpPr>
          <a:xfrm>
            <a:off x="6970498" y="3784600"/>
            <a:ext cx="4347005" cy="3484570"/>
            <a:chOff x="0" y="-28575"/>
            <a:chExt cx="1622380" cy="1303764"/>
          </a:xfrm>
        </p:grpSpPr>
        <p:sp>
          <p:nvSpPr>
            <p:cNvPr id="294" name="Google Shape;294;p5"/>
            <p:cNvSpPr/>
            <p:nvPr/>
          </p:nvSpPr>
          <p:spPr>
            <a:xfrm>
              <a:off x="0" y="0"/>
              <a:ext cx="1622380" cy="1275189"/>
            </a:xfrm>
            <a:custGeom>
              <a:rect b="b" l="l" r="r" t="t"/>
              <a:pathLst>
                <a:path extrusionOk="0" h="1275189" w="1622380">
                  <a:moveTo>
                    <a:pt x="0" y="0"/>
                  </a:moveTo>
                  <a:lnTo>
                    <a:pt x="1622380" y="0"/>
                  </a:lnTo>
                  <a:lnTo>
                    <a:pt x="1622380" y="1275189"/>
                  </a:lnTo>
                  <a:lnTo>
                    <a:pt x="0" y="1275189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5"/>
          <p:cNvGrpSpPr/>
          <p:nvPr/>
        </p:nvGrpSpPr>
        <p:grpSpPr>
          <a:xfrm>
            <a:off x="1573875" y="3784600"/>
            <a:ext cx="4347005" cy="3484570"/>
            <a:chOff x="0" y="-28575"/>
            <a:chExt cx="1622380" cy="1303764"/>
          </a:xfrm>
        </p:grpSpPr>
        <p:sp>
          <p:nvSpPr>
            <p:cNvPr id="297" name="Google Shape;297;p5"/>
            <p:cNvSpPr/>
            <p:nvPr/>
          </p:nvSpPr>
          <p:spPr>
            <a:xfrm>
              <a:off x="0" y="0"/>
              <a:ext cx="1622380" cy="1275189"/>
            </a:xfrm>
            <a:custGeom>
              <a:rect b="b" l="l" r="r" t="t"/>
              <a:pathLst>
                <a:path extrusionOk="0" h="1275189" w="1622380">
                  <a:moveTo>
                    <a:pt x="0" y="0"/>
                  </a:moveTo>
                  <a:lnTo>
                    <a:pt x="1622380" y="0"/>
                  </a:lnTo>
                  <a:lnTo>
                    <a:pt x="1622380" y="1275189"/>
                  </a:lnTo>
                  <a:lnTo>
                    <a:pt x="0" y="1275189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5"/>
          <p:cNvPicPr preferRelativeResize="0"/>
          <p:nvPr/>
        </p:nvPicPr>
        <p:blipFill rotWithShape="1">
          <a:blip r:embed="rId4">
            <a:alphaModFix/>
          </a:blip>
          <a:srcRect b="18046" l="40744" r="5040" t="18378"/>
          <a:stretch/>
        </p:blipFill>
        <p:spPr>
          <a:xfrm>
            <a:off x="1605513" y="3894496"/>
            <a:ext cx="4283773" cy="3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"/>
          <p:cNvPicPr preferRelativeResize="0"/>
          <p:nvPr/>
        </p:nvPicPr>
        <p:blipFill rotWithShape="1">
          <a:blip r:embed="rId5">
            <a:alphaModFix/>
          </a:blip>
          <a:srcRect b="23940" l="0" r="0" t="23941"/>
          <a:stretch/>
        </p:blipFill>
        <p:spPr>
          <a:xfrm>
            <a:off x="7012586" y="3894496"/>
            <a:ext cx="4283773" cy="3348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5"/>
          <p:cNvGrpSpPr/>
          <p:nvPr/>
        </p:nvGrpSpPr>
        <p:grpSpPr>
          <a:xfrm>
            <a:off x="12383348" y="3784600"/>
            <a:ext cx="4347005" cy="3484570"/>
            <a:chOff x="0" y="-28575"/>
            <a:chExt cx="1622380" cy="1303764"/>
          </a:xfrm>
        </p:grpSpPr>
        <p:sp>
          <p:nvSpPr>
            <p:cNvPr id="302" name="Google Shape;302;p5"/>
            <p:cNvSpPr/>
            <p:nvPr/>
          </p:nvSpPr>
          <p:spPr>
            <a:xfrm>
              <a:off x="0" y="0"/>
              <a:ext cx="1622380" cy="1275189"/>
            </a:xfrm>
            <a:custGeom>
              <a:rect b="b" l="l" r="r" t="t"/>
              <a:pathLst>
                <a:path extrusionOk="0" h="1275189" w="1622380">
                  <a:moveTo>
                    <a:pt x="0" y="0"/>
                  </a:moveTo>
                  <a:lnTo>
                    <a:pt x="1622380" y="0"/>
                  </a:lnTo>
                  <a:lnTo>
                    <a:pt x="1622380" y="1275189"/>
                  </a:lnTo>
                  <a:lnTo>
                    <a:pt x="0" y="1275189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5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4" name="Google Shape;304;p5"/>
          <p:cNvPicPr preferRelativeResize="0"/>
          <p:nvPr/>
        </p:nvPicPr>
        <p:blipFill rotWithShape="1">
          <a:blip r:embed="rId6">
            <a:alphaModFix/>
          </a:blip>
          <a:srcRect b="21713" l="26916" r="19573" t="15422"/>
          <a:stretch/>
        </p:blipFill>
        <p:spPr>
          <a:xfrm>
            <a:off x="12417811" y="3894496"/>
            <a:ext cx="4283773" cy="3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"/>
          <p:cNvSpPr txBox="1"/>
          <p:nvPr/>
        </p:nvSpPr>
        <p:spPr>
          <a:xfrm>
            <a:off x="6935740" y="1494065"/>
            <a:ext cx="4416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</a:t>
            </a:r>
            <a:endParaRPr/>
          </a:p>
        </p:txBody>
      </p:sp>
      <p:sp>
        <p:nvSpPr>
          <p:cNvPr id="306" name="Google Shape;306;p5"/>
          <p:cNvSpPr txBox="1"/>
          <p:nvPr/>
        </p:nvSpPr>
        <p:spPr>
          <a:xfrm>
            <a:off x="2044895" y="3142722"/>
            <a:ext cx="3404915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 1</a:t>
            </a:r>
            <a:endParaRPr/>
          </a:p>
        </p:txBody>
      </p:sp>
      <p:sp>
        <p:nvSpPr>
          <p:cNvPr id="307" name="Google Shape;307;p5"/>
          <p:cNvSpPr txBox="1"/>
          <p:nvPr/>
        </p:nvSpPr>
        <p:spPr>
          <a:xfrm>
            <a:off x="12857240" y="3142722"/>
            <a:ext cx="3404915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 3</a:t>
            </a:r>
            <a:endParaRPr/>
          </a:p>
        </p:txBody>
      </p:sp>
      <p:sp>
        <p:nvSpPr>
          <p:cNvPr id="308" name="Google Shape;308;p5"/>
          <p:cNvSpPr txBox="1"/>
          <p:nvPr/>
        </p:nvSpPr>
        <p:spPr>
          <a:xfrm>
            <a:off x="7441542" y="3142722"/>
            <a:ext cx="3404915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 2</a:t>
            </a:r>
            <a:endParaRPr/>
          </a:p>
        </p:txBody>
      </p:sp>
      <p:sp>
        <p:nvSpPr>
          <p:cNvPr id="309" name="Google Shape;309;p5"/>
          <p:cNvSpPr txBox="1"/>
          <p:nvPr/>
        </p:nvSpPr>
        <p:spPr>
          <a:xfrm>
            <a:off x="7217390" y="7585333"/>
            <a:ext cx="398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the proposed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business solution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here and elaborate on it.</a:t>
            </a:r>
            <a:endParaRPr/>
          </a:p>
        </p:txBody>
      </p:sp>
      <p:sp>
        <p:nvSpPr>
          <p:cNvPr id="310" name="Google Shape;310;p5"/>
          <p:cNvSpPr txBox="1"/>
          <p:nvPr/>
        </p:nvSpPr>
        <p:spPr>
          <a:xfrm>
            <a:off x="12566713" y="7585333"/>
            <a:ext cx="398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the proposed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business solution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here and elaborate on it.</a:t>
            </a:r>
            <a:endParaRPr/>
          </a:p>
        </p:txBody>
      </p:sp>
      <p:sp>
        <p:nvSpPr>
          <p:cNvPr id="311" name="Google Shape;311;p5"/>
          <p:cNvSpPr txBox="1"/>
          <p:nvPr/>
        </p:nvSpPr>
        <p:spPr>
          <a:xfrm>
            <a:off x="1754369" y="7585333"/>
            <a:ext cx="3986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the proposed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business solution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here and elaborate on it.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317" name="Google Shape;31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1" name="Google Shape;321;p6"/>
          <p:cNvGrpSpPr/>
          <p:nvPr/>
        </p:nvGrpSpPr>
        <p:grpSpPr>
          <a:xfrm>
            <a:off x="905364" y="-840330"/>
            <a:ext cx="16477272" cy="10612682"/>
            <a:chOff x="0" y="-28575"/>
            <a:chExt cx="2706708" cy="1743336"/>
          </a:xfrm>
        </p:grpSpPr>
        <p:sp>
          <p:nvSpPr>
            <p:cNvPr id="322" name="Google Shape;322;p6"/>
            <p:cNvSpPr/>
            <p:nvPr/>
          </p:nvSpPr>
          <p:spPr>
            <a:xfrm>
              <a:off x="0" y="0"/>
              <a:ext cx="2706708" cy="1714761"/>
            </a:xfrm>
            <a:custGeom>
              <a:rect b="b" l="l" r="r" t="t"/>
              <a:pathLst>
                <a:path extrusionOk="0" h="1714761" w="2706708">
                  <a:moveTo>
                    <a:pt x="7048" y="0"/>
                  </a:moveTo>
                  <a:lnTo>
                    <a:pt x="2699660" y="0"/>
                  </a:lnTo>
                  <a:cubicBezTo>
                    <a:pt x="2703552" y="0"/>
                    <a:pt x="2706708" y="3155"/>
                    <a:pt x="2706708" y="7048"/>
                  </a:cubicBezTo>
                  <a:lnTo>
                    <a:pt x="2706708" y="1707714"/>
                  </a:lnTo>
                  <a:cubicBezTo>
                    <a:pt x="2706708" y="1711606"/>
                    <a:pt x="2703552" y="1714761"/>
                    <a:pt x="2699660" y="1714761"/>
                  </a:cubicBezTo>
                  <a:lnTo>
                    <a:pt x="7048" y="1714761"/>
                  </a:lnTo>
                  <a:cubicBezTo>
                    <a:pt x="3155" y="1714761"/>
                    <a:pt x="0" y="1711606"/>
                    <a:pt x="0" y="1707714"/>
                  </a:cubicBezTo>
                  <a:lnTo>
                    <a:pt x="0" y="7048"/>
                  </a:lnTo>
                  <a:cubicBezTo>
                    <a:pt x="0" y="3155"/>
                    <a:pt x="3155" y="0"/>
                    <a:pt x="7048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" name="Google Shape;324;p6"/>
          <p:cNvGrpSpPr/>
          <p:nvPr/>
        </p:nvGrpSpPr>
        <p:grpSpPr>
          <a:xfrm>
            <a:off x="1813367" y="1354123"/>
            <a:ext cx="6397729" cy="6397729"/>
            <a:chOff x="0" y="0"/>
            <a:chExt cx="8530305" cy="8530305"/>
          </a:xfrm>
        </p:grpSpPr>
        <p:grpSp>
          <p:nvGrpSpPr>
            <p:cNvPr id="325" name="Google Shape;325;p6"/>
            <p:cNvGrpSpPr/>
            <p:nvPr/>
          </p:nvGrpSpPr>
          <p:grpSpPr>
            <a:xfrm>
              <a:off x="0" y="0"/>
              <a:ext cx="8530305" cy="8530305"/>
              <a:chOff x="0" y="0"/>
              <a:chExt cx="812800" cy="812800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DAF3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6"/>
            <p:cNvGrpSpPr/>
            <p:nvPr/>
          </p:nvGrpSpPr>
          <p:grpSpPr>
            <a:xfrm>
              <a:off x="402162" y="402162"/>
              <a:ext cx="7725982" cy="7725982"/>
              <a:chOff x="0" y="0"/>
              <a:chExt cx="812800" cy="812800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1" name="Google Shape;331;p6"/>
            <p:cNvSpPr txBox="1"/>
            <p:nvPr/>
          </p:nvSpPr>
          <p:spPr>
            <a:xfrm>
              <a:off x="881481" y="2793226"/>
              <a:ext cx="67851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Write the company's unique value proposition.</a:t>
              </a:r>
              <a:endParaRPr/>
            </a:p>
          </p:txBody>
        </p:sp>
      </p:grpSp>
      <p:sp>
        <p:nvSpPr>
          <p:cNvPr id="332" name="Google Shape;332;p6"/>
          <p:cNvSpPr/>
          <p:nvPr/>
        </p:nvSpPr>
        <p:spPr>
          <a:xfrm>
            <a:off x="9185700" y="-40575"/>
            <a:ext cx="7535385" cy="6532003"/>
          </a:xfrm>
          <a:custGeom>
            <a:rect b="b" l="l" r="r" t="t"/>
            <a:pathLst>
              <a:path extrusionOk="0" h="2476589" w="2811711">
                <a:moveTo>
                  <a:pt x="0" y="0"/>
                </a:moveTo>
                <a:lnTo>
                  <a:pt x="2811711" y="0"/>
                </a:lnTo>
                <a:lnTo>
                  <a:pt x="2811711" y="2476589"/>
                </a:lnTo>
                <a:lnTo>
                  <a:pt x="0" y="2476589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AC74F8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333" name="Google Shape;333;p6"/>
          <p:cNvPicPr preferRelativeResize="0"/>
          <p:nvPr/>
        </p:nvPicPr>
        <p:blipFill rotWithShape="1">
          <a:blip r:embed="rId4">
            <a:alphaModFix/>
          </a:blip>
          <a:srcRect b="0" l="25636" r="9390" t="0"/>
          <a:stretch/>
        </p:blipFill>
        <p:spPr>
          <a:xfrm>
            <a:off x="9224222" y="0"/>
            <a:ext cx="7457429" cy="6456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6"/>
          <p:cNvGrpSpPr/>
          <p:nvPr/>
        </p:nvGrpSpPr>
        <p:grpSpPr>
          <a:xfrm rot="-1800674">
            <a:off x="131567" y="6996989"/>
            <a:ext cx="1911427" cy="1911427"/>
            <a:chOff x="0" y="0"/>
            <a:chExt cx="2548569" cy="2548569"/>
          </a:xfrm>
        </p:grpSpPr>
        <p:grpSp>
          <p:nvGrpSpPr>
            <p:cNvPr id="335" name="Google Shape;335;p6"/>
            <p:cNvGrpSpPr/>
            <p:nvPr/>
          </p:nvGrpSpPr>
          <p:grpSpPr>
            <a:xfrm>
              <a:off x="0" y="0"/>
              <a:ext cx="2548569" cy="2548569"/>
              <a:chOff x="0" y="0"/>
              <a:chExt cx="812800" cy="812800"/>
            </a:xfrm>
          </p:grpSpPr>
          <p:sp>
            <p:nvSpPr>
              <p:cNvPr id="336" name="Google Shape;336;p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EBD4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6"/>
            <p:cNvGrpSpPr/>
            <p:nvPr/>
          </p:nvGrpSpPr>
          <p:grpSpPr>
            <a:xfrm>
              <a:off x="534288" y="662269"/>
              <a:ext cx="1437595" cy="1209959"/>
              <a:chOff x="-33680" y="-8369"/>
              <a:chExt cx="854946" cy="719569"/>
            </a:xfrm>
          </p:grpSpPr>
          <p:sp>
            <p:nvSpPr>
              <p:cNvPr id="339" name="Google Shape;339;p6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DDFAE2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6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1" name="Google Shape;341;p6"/>
          <p:cNvSpPr txBox="1"/>
          <p:nvPr/>
        </p:nvSpPr>
        <p:spPr>
          <a:xfrm>
            <a:off x="9224222" y="7223068"/>
            <a:ext cx="74574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Turn an unaware visitor into an interested customer by expounding on your company’s compelling, unique value proposition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9F7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7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347" name="Google Shape;34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7"/>
          <p:cNvGrpSpPr/>
          <p:nvPr/>
        </p:nvGrpSpPr>
        <p:grpSpPr>
          <a:xfrm>
            <a:off x="2112027" y="575668"/>
            <a:ext cx="6574410" cy="5121927"/>
            <a:chOff x="0" y="-28575"/>
            <a:chExt cx="1079973" cy="841375"/>
          </a:xfrm>
        </p:grpSpPr>
        <p:sp>
          <p:nvSpPr>
            <p:cNvPr id="352" name="Google Shape;352;p7"/>
            <p:cNvSpPr/>
            <p:nvPr/>
          </p:nvSpPr>
          <p:spPr>
            <a:xfrm>
              <a:off x="0" y="0"/>
              <a:ext cx="1079973" cy="690368"/>
            </a:xfrm>
            <a:custGeom>
              <a:rect b="b" l="l" r="r" t="t"/>
              <a:pathLst>
                <a:path extrusionOk="0" h="690368" w="1079973">
                  <a:moveTo>
                    <a:pt x="17664" y="0"/>
                  </a:moveTo>
                  <a:lnTo>
                    <a:pt x="1062309" y="0"/>
                  </a:lnTo>
                  <a:cubicBezTo>
                    <a:pt x="1072065" y="0"/>
                    <a:pt x="1079973" y="7908"/>
                    <a:pt x="1079973" y="17664"/>
                  </a:cubicBezTo>
                  <a:lnTo>
                    <a:pt x="1079973" y="672704"/>
                  </a:lnTo>
                  <a:cubicBezTo>
                    <a:pt x="1079973" y="682459"/>
                    <a:pt x="1072065" y="690368"/>
                    <a:pt x="1062309" y="690368"/>
                  </a:cubicBezTo>
                  <a:lnTo>
                    <a:pt x="17664" y="690368"/>
                  </a:lnTo>
                  <a:cubicBezTo>
                    <a:pt x="12979" y="690368"/>
                    <a:pt x="8486" y="688507"/>
                    <a:pt x="5174" y="685194"/>
                  </a:cubicBezTo>
                  <a:cubicBezTo>
                    <a:pt x="1861" y="681882"/>
                    <a:pt x="0" y="677389"/>
                    <a:pt x="0" y="672704"/>
                  </a:cubicBezTo>
                  <a:lnTo>
                    <a:pt x="0" y="17664"/>
                  </a:lnTo>
                  <a:cubicBezTo>
                    <a:pt x="0" y="7908"/>
                    <a:pt x="7908" y="0"/>
                    <a:pt x="17664" y="0"/>
                  </a:cubicBezTo>
                  <a:close/>
                </a:path>
              </a:pathLst>
            </a:custGeom>
            <a:solidFill>
              <a:srgbClr val="C1EBE6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7"/>
          <p:cNvGrpSpPr/>
          <p:nvPr/>
        </p:nvGrpSpPr>
        <p:grpSpPr>
          <a:xfrm>
            <a:off x="2112027" y="5160766"/>
            <a:ext cx="6574410" cy="5121927"/>
            <a:chOff x="0" y="-28575"/>
            <a:chExt cx="1079973" cy="841375"/>
          </a:xfrm>
        </p:grpSpPr>
        <p:sp>
          <p:nvSpPr>
            <p:cNvPr id="355" name="Google Shape;355;p7"/>
            <p:cNvSpPr/>
            <p:nvPr/>
          </p:nvSpPr>
          <p:spPr>
            <a:xfrm>
              <a:off x="0" y="0"/>
              <a:ext cx="1079973" cy="690368"/>
            </a:xfrm>
            <a:custGeom>
              <a:rect b="b" l="l" r="r" t="t"/>
              <a:pathLst>
                <a:path extrusionOk="0" h="690368" w="1079973">
                  <a:moveTo>
                    <a:pt x="17664" y="0"/>
                  </a:moveTo>
                  <a:lnTo>
                    <a:pt x="1062309" y="0"/>
                  </a:lnTo>
                  <a:cubicBezTo>
                    <a:pt x="1072065" y="0"/>
                    <a:pt x="1079973" y="7908"/>
                    <a:pt x="1079973" y="17664"/>
                  </a:cubicBezTo>
                  <a:lnTo>
                    <a:pt x="1079973" y="672704"/>
                  </a:lnTo>
                  <a:cubicBezTo>
                    <a:pt x="1079973" y="682459"/>
                    <a:pt x="1072065" y="690368"/>
                    <a:pt x="1062309" y="690368"/>
                  </a:cubicBezTo>
                  <a:lnTo>
                    <a:pt x="17664" y="690368"/>
                  </a:lnTo>
                  <a:cubicBezTo>
                    <a:pt x="12979" y="690368"/>
                    <a:pt x="8486" y="688507"/>
                    <a:pt x="5174" y="685194"/>
                  </a:cubicBezTo>
                  <a:cubicBezTo>
                    <a:pt x="1861" y="681882"/>
                    <a:pt x="0" y="677389"/>
                    <a:pt x="0" y="672704"/>
                  </a:cubicBezTo>
                  <a:lnTo>
                    <a:pt x="0" y="17664"/>
                  </a:lnTo>
                  <a:cubicBezTo>
                    <a:pt x="0" y="7908"/>
                    <a:pt x="7908" y="0"/>
                    <a:pt x="17664" y="0"/>
                  </a:cubicBezTo>
                  <a:close/>
                </a:path>
              </a:pathLst>
            </a:custGeom>
            <a:solidFill>
              <a:srgbClr val="C1EBE6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7"/>
          <p:cNvGrpSpPr/>
          <p:nvPr/>
        </p:nvGrpSpPr>
        <p:grpSpPr>
          <a:xfrm>
            <a:off x="9620612" y="575668"/>
            <a:ext cx="6574410" cy="5121927"/>
            <a:chOff x="0" y="-28575"/>
            <a:chExt cx="1079973" cy="841375"/>
          </a:xfrm>
        </p:grpSpPr>
        <p:sp>
          <p:nvSpPr>
            <p:cNvPr id="358" name="Google Shape;358;p7"/>
            <p:cNvSpPr/>
            <p:nvPr/>
          </p:nvSpPr>
          <p:spPr>
            <a:xfrm>
              <a:off x="0" y="0"/>
              <a:ext cx="1079973" cy="690368"/>
            </a:xfrm>
            <a:custGeom>
              <a:rect b="b" l="l" r="r" t="t"/>
              <a:pathLst>
                <a:path extrusionOk="0" h="690368" w="1079973">
                  <a:moveTo>
                    <a:pt x="17664" y="0"/>
                  </a:moveTo>
                  <a:lnTo>
                    <a:pt x="1062309" y="0"/>
                  </a:lnTo>
                  <a:cubicBezTo>
                    <a:pt x="1072065" y="0"/>
                    <a:pt x="1079973" y="7908"/>
                    <a:pt x="1079973" y="17664"/>
                  </a:cubicBezTo>
                  <a:lnTo>
                    <a:pt x="1079973" y="672704"/>
                  </a:lnTo>
                  <a:cubicBezTo>
                    <a:pt x="1079973" y="682459"/>
                    <a:pt x="1072065" y="690368"/>
                    <a:pt x="1062309" y="690368"/>
                  </a:cubicBezTo>
                  <a:lnTo>
                    <a:pt x="17664" y="690368"/>
                  </a:lnTo>
                  <a:cubicBezTo>
                    <a:pt x="12979" y="690368"/>
                    <a:pt x="8486" y="688507"/>
                    <a:pt x="5174" y="685194"/>
                  </a:cubicBezTo>
                  <a:cubicBezTo>
                    <a:pt x="1861" y="681882"/>
                    <a:pt x="0" y="677389"/>
                    <a:pt x="0" y="672704"/>
                  </a:cubicBezTo>
                  <a:lnTo>
                    <a:pt x="0" y="17664"/>
                  </a:lnTo>
                  <a:cubicBezTo>
                    <a:pt x="0" y="7908"/>
                    <a:pt x="7908" y="0"/>
                    <a:pt x="17664" y="0"/>
                  </a:cubicBezTo>
                  <a:close/>
                </a:path>
              </a:pathLst>
            </a:custGeom>
            <a:solidFill>
              <a:srgbClr val="C1EBE6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7"/>
          <p:cNvGrpSpPr/>
          <p:nvPr/>
        </p:nvGrpSpPr>
        <p:grpSpPr>
          <a:xfrm>
            <a:off x="9620612" y="5160766"/>
            <a:ext cx="6574410" cy="5121927"/>
            <a:chOff x="0" y="-28575"/>
            <a:chExt cx="1079973" cy="841375"/>
          </a:xfrm>
        </p:grpSpPr>
        <p:sp>
          <p:nvSpPr>
            <p:cNvPr id="361" name="Google Shape;361;p7"/>
            <p:cNvSpPr/>
            <p:nvPr/>
          </p:nvSpPr>
          <p:spPr>
            <a:xfrm>
              <a:off x="0" y="0"/>
              <a:ext cx="1079973" cy="690368"/>
            </a:xfrm>
            <a:custGeom>
              <a:rect b="b" l="l" r="r" t="t"/>
              <a:pathLst>
                <a:path extrusionOk="0" h="690368" w="1079973">
                  <a:moveTo>
                    <a:pt x="17664" y="0"/>
                  </a:moveTo>
                  <a:lnTo>
                    <a:pt x="1062309" y="0"/>
                  </a:lnTo>
                  <a:cubicBezTo>
                    <a:pt x="1072065" y="0"/>
                    <a:pt x="1079973" y="7908"/>
                    <a:pt x="1079973" y="17664"/>
                  </a:cubicBezTo>
                  <a:lnTo>
                    <a:pt x="1079973" y="672704"/>
                  </a:lnTo>
                  <a:cubicBezTo>
                    <a:pt x="1079973" y="682459"/>
                    <a:pt x="1072065" y="690368"/>
                    <a:pt x="1062309" y="690368"/>
                  </a:cubicBezTo>
                  <a:lnTo>
                    <a:pt x="17664" y="690368"/>
                  </a:lnTo>
                  <a:cubicBezTo>
                    <a:pt x="12979" y="690368"/>
                    <a:pt x="8486" y="688507"/>
                    <a:pt x="5174" y="685194"/>
                  </a:cubicBezTo>
                  <a:cubicBezTo>
                    <a:pt x="1861" y="681882"/>
                    <a:pt x="0" y="677389"/>
                    <a:pt x="0" y="672704"/>
                  </a:cubicBezTo>
                  <a:lnTo>
                    <a:pt x="0" y="17664"/>
                  </a:lnTo>
                  <a:cubicBezTo>
                    <a:pt x="0" y="7908"/>
                    <a:pt x="7908" y="0"/>
                    <a:pt x="17664" y="0"/>
                  </a:cubicBezTo>
                  <a:close/>
                </a:path>
              </a:pathLst>
            </a:custGeom>
            <a:solidFill>
              <a:srgbClr val="C1EBE6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7"/>
          <p:cNvGrpSpPr/>
          <p:nvPr/>
        </p:nvGrpSpPr>
        <p:grpSpPr>
          <a:xfrm>
            <a:off x="2745004" y="956134"/>
            <a:ext cx="5308457" cy="5121937"/>
            <a:chOff x="0" y="-28575"/>
            <a:chExt cx="872016" cy="841375"/>
          </a:xfrm>
        </p:grpSpPr>
        <p:sp>
          <p:nvSpPr>
            <p:cNvPr id="364" name="Google Shape;364;p7"/>
            <p:cNvSpPr/>
            <p:nvPr/>
          </p:nvSpPr>
          <p:spPr>
            <a:xfrm>
              <a:off x="0" y="0"/>
              <a:ext cx="872016" cy="99932"/>
            </a:xfrm>
            <a:custGeom>
              <a:rect b="b" l="l" r="r" t="t"/>
              <a:pathLst>
                <a:path extrusionOk="0" h="99932" w="872016">
                  <a:moveTo>
                    <a:pt x="30627" y="0"/>
                  </a:moveTo>
                  <a:lnTo>
                    <a:pt x="841389" y="0"/>
                  </a:lnTo>
                  <a:cubicBezTo>
                    <a:pt x="849512" y="0"/>
                    <a:pt x="857302" y="3227"/>
                    <a:pt x="863045" y="8970"/>
                  </a:cubicBezTo>
                  <a:cubicBezTo>
                    <a:pt x="868789" y="14714"/>
                    <a:pt x="872016" y="22504"/>
                    <a:pt x="872016" y="30627"/>
                  </a:cubicBezTo>
                  <a:lnTo>
                    <a:pt x="872016" y="69305"/>
                  </a:lnTo>
                  <a:cubicBezTo>
                    <a:pt x="872016" y="77428"/>
                    <a:pt x="868789" y="85218"/>
                    <a:pt x="863045" y="90962"/>
                  </a:cubicBezTo>
                  <a:cubicBezTo>
                    <a:pt x="857302" y="96705"/>
                    <a:pt x="849512" y="99932"/>
                    <a:pt x="841389" y="99932"/>
                  </a:cubicBezTo>
                  <a:lnTo>
                    <a:pt x="30627" y="99932"/>
                  </a:lnTo>
                  <a:cubicBezTo>
                    <a:pt x="22504" y="99932"/>
                    <a:pt x="14714" y="96705"/>
                    <a:pt x="8970" y="90962"/>
                  </a:cubicBezTo>
                  <a:cubicBezTo>
                    <a:pt x="3227" y="85218"/>
                    <a:pt x="0" y="77428"/>
                    <a:pt x="0" y="69305"/>
                  </a:cubicBezTo>
                  <a:lnTo>
                    <a:pt x="0" y="30627"/>
                  </a:lnTo>
                  <a:cubicBezTo>
                    <a:pt x="0" y="22504"/>
                    <a:pt x="3227" y="14714"/>
                    <a:pt x="8970" y="8970"/>
                  </a:cubicBezTo>
                  <a:cubicBezTo>
                    <a:pt x="14714" y="3227"/>
                    <a:pt x="22504" y="0"/>
                    <a:pt x="30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7"/>
          <p:cNvGrpSpPr/>
          <p:nvPr/>
        </p:nvGrpSpPr>
        <p:grpSpPr>
          <a:xfrm>
            <a:off x="10253589" y="956134"/>
            <a:ext cx="5308457" cy="5121937"/>
            <a:chOff x="0" y="-28575"/>
            <a:chExt cx="872016" cy="841375"/>
          </a:xfrm>
        </p:grpSpPr>
        <p:sp>
          <p:nvSpPr>
            <p:cNvPr id="367" name="Google Shape;367;p7"/>
            <p:cNvSpPr/>
            <p:nvPr/>
          </p:nvSpPr>
          <p:spPr>
            <a:xfrm>
              <a:off x="0" y="0"/>
              <a:ext cx="872016" cy="99932"/>
            </a:xfrm>
            <a:custGeom>
              <a:rect b="b" l="l" r="r" t="t"/>
              <a:pathLst>
                <a:path extrusionOk="0" h="99932" w="872016">
                  <a:moveTo>
                    <a:pt x="30627" y="0"/>
                  </a:moveTo>
                  <a:lnTo>
                    <a:pt x="841389" y="0"/>
                  </a:lnTo>
                  <a:cubicBezTo>
                    <a:pt x="849512" y="0"/>
                    <a:pt x="857302" y="3227"/>
                    <a:pt x="863045" y="8970"/>
                  </a:cubicBezTo>
                  <a:cubicBezTo>
                    <a:pt x="868789" y="14714"/>
                    <a:pt x="872016" y="22504"/>
                    <a:pt x="872016" y="30627"/>
                  </a:cubicBezTo>
                  <a:lnTo>
                    <a:pt x="872016" y="69305"/>
                  </a:lnTo>
                  <a:cubicBezTo>
                    <a:pt x="872016" y="77428"/>
                    <a:pt x="868789" y="85218"/>
                    <a:pt x="863045" y="90962"/>
                  </a:cubicBezTo>
                  <a:cubicBezTo>
                    <a:pt x="857302" y="96705"/>
                    <a:pt x="849512" y="99932"/>
                    <a:pt x="841389" y="99932"/>
                  </a:cubicBezTo>
                  <a:lnTo>
                    <a:pt x="30627" y="99932"/>
                  </a:lnTo>
                  <a:cubicBezTo>
                    <a:pt x="22504" y="99932"/>
                    <a:pt x="14714" y="96705"/>
                    <a:pt x="8970" y="90962"/>
                  </a:cubicBezTo>
                  <a:cubicBezTo>
                    <a:pt x="3227" y="85218"/>
                    <a:pt x="0" y="77428"/>
                    <a:pt x="0" y="69305"/>
                  </a:cubicBezTo>
                  <a:lnTo>
                    <a:pt x="0" y="30627"/>
                  </a:lnTo>
                  <a:cubicBezTo>
                    <a:pt x="0" y="22504"/>
                    <a:pt x="3227" y="14714"/>
                    <a:pt x="8970" y="8970"/>
                  </a:cubicBezTo>
                  <a:cubicBezTo>
                    <a:pt x="14714" y="3227"/>
                    <a:pt x="22504" y="0"/>
                    <a:pt x="30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7"/>
          <p:cNvGrpSpPr/>
          <p:nvPr/>
        </p:nvGrpSpPr>
        <p:grpSpPr>
          <a:xfrm>
            <a:off x="10253589" y="5541231"/>
            <a:ext cx="5308457" cy="5121937"/>
            <a:chOff x="0" y="-28575"/>
            <a:chExt cx="872016" cy="841375"/>
          </a:xfrm>
        </p:grpSpPr>
        <p:sp>
          <p:nvSpPr>
            <p:cNvPr id="370" name="Google Shape;370;p7"/>
            <p:cNvSpPr/>
            <p:nvPr/>
          </p:nvSpPr>
          <p:spPr>
            <a:xfrm>
              <a:off x="0" y="0"/>
              <a:ext cx="872016" cy="99932"/>
            </a:xfrm>
            <a:custGeom>
              <a:rect b="b" l="l" r="r" t="t"/>
              <a:pathLst>
                <a:path extrusionOk="0" h="99932" w="872016">
                  <a:moveTo>
                    <a:pt x="30627" y="0"/>
                  </a:moveTo>
                  <a:lnTo>
                    <a:pt x="841389" y="0"/>
                  </a:lnTo>
                  <a:cubicBezTo>
                    <a:pt x="849512" y="0"/>
                    <a:pt x="857302" y="3227"/>
                    <a:pt x="863045" y="8970"/>
                  </a:cubicBezTo>
                  <a:cubicBezTo>
                    <a:pt x="868789" y="14714"/>
                    <a:pt x="872016" y="22504"/>
                    <a:pt x="872016" y="30627"/>
                  </a:cubicBezTo>
                  <a:lnTo>
                    <a:pt x="872016" y="69305"/>
                  </a:lnTo>
                  <a:cubicBezTo>
                    <a:pt x="872016" y="77428"/>
                    <a:pt x="868789" y="85218"/>
                    <a:pt x="863045" y="90962"/>
                  </a:cubicBezTo>
                  <a:cubicBezTo>
                    <a:pt x="857302" y="96705"/>
                    <a:pt x="849512" y="99932"/>
                    <a:pt x="841389" y="99932"/>
                  </a:cubicBezTo>
                  <a:lnTo>
                    <a:pt x="30627" y="99932"/>
                  </a:lnTo>
                  <a:cubicBezTo>
                    <a:pt x="22504" y="99932"/>
                    <a:pt x="14714" y="96705"/>
                    <a:pt x="8970" y="90962"/>
                  </a:cubicBezTo>
                  <a:cubicBezTo>
                    <a:pt x="3227" y="85218"/>
                    <a:pt x="0" y="77428"/>
                    <a:pt x="0" y="69305"/>
                  </a:cubicBezTo>
                  <a:lnTo>
                    <a:pt x="0" y="30627"/>
                  </a:lnTo>
                  <a:cubicBezTo>
                    <a:pt x="0" y="22504"/>
                    <a:pt x="3227" y="14714"/>
                    <a:pt x="8970" y="8970"/>
                  </a:cubicBezTo>
                  <a:cubicBezTo>
                    <a:pt x="14714" y="3227"/>
                    <a:pt x="22504" y="0"/>
                    <a:pt x="30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7"/>
          <p:cNvGrpSpPr/>
          <p:nvPr/>
        </p:nvGrpSpPr>
        <p:grpSpPr>
          <a:xfrm>
            <a:off x="2745004" y="5541231"/>
            <a:ext cx="5308457" cy="5121937"/>
            <a:chOff x="0" y="-28575"/>
            <a:chExt cx="872016" cy="841375"/>
          </a:xfrm>
        </p:grpSpPr>
        <p:sp>
          <p:nvSpPr>
            <p:cNvPr id="373" name="Google Shape;373;p7"/>
            <p:cNvSpPr/>
            <p:nvPr/>
          </p:nvSpPr>
          <p:spPr>
            <a:xfrm>
              <a:off x="0" y="0"/>
              <a:ext cx="872016" cy="99932"/>
            </a:xfrm>
            <a:custGeom>
              <a:rect b="b" l="l" r="r" t="t"/>
              <a:pathLst>
                <a:path extrusionOk="0" h="99932" w="872016">
                  <a:moveTo>
                    <a:pt x="30627" y="0"/>
                  </a:moveTo>
                  <a:lnTo>
                    <a:pt x="841389" y="0"/>
                  </a:lnTo>
                  <a:cubicBezTo>
                    <a:pt x="849512" y="0"/>
                    <a:pt x="857302" y="3227"/>
                    <a:pt x="863045" y="8970"/>
                  </a:cubicBezTo>
                  <a:cubicBezTo>
                    <a:pt x="868789" y="14714"/>
                    <a:pt x="872016" y="22504"/>
                    <a:pt x="872016" y="30627"/>
                  </a:cubicBezTo>
                  <a:lnTo>
                    <a:pt x="872016" y="69305"/>
                  </a:lnTo>
                  <a:cubicBezTo>
                    <a:pt x="872016" y="77428"/>
                    <a:pt x="868789" y="85218"/>
                    <a:pt x="863045" y="90962"/>
                  </a:cubicBezTo>
                  <a:cubicBezTo>
                    <a:pt x="857302" y="96705"/>
                    <a:pt x="849512" y="99932"/>
                    <a:pt x="841389" y="99932"/>
                  </a:cubicBezTo>
                  <a:lnTo>
                    <a:pt x="30627" y="99932"/>
                  </a:lnTo>
                  <a:cubicBezTo>
                    <a:pt x="22504" y="99932"/>
                    <a:pt x="14714" y="96705"/>
                    <a:pt x="8970" y="90962"/>
                  </a:cubicBezTo>
                  <a:cubicBezTo>
                    <a:pt x="3227" y="85218"/>
                    <a:pt x="0" y="77428"/>
                    <a:pt x="0" y="69305"/>
                  </a:cubicBezTo>
                  <a:lnTo>
                    <a:pt x="0" y="30627"/>
                  </a:lnTo>
                  <a:cubicBezTo>
                    <a:pt x="0" y="22504"/>
                    <a:pt x="3227" y="14714"/>
                    <a:pt x="8970" y="8970"/>
                  </a:cubicBezTo>
                  <a:cubicBezTo>
                    <a:pt x="14714" y="3227"/>
                    <a:pt x="22504" y="0"/>
                    <a:pt x="30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350" lIns="73350" spcFirstLastPara="1" rIns="73350" wrap="square" tIns="73350">
              <a:noAutofit/>
            </a:bodyPr>
            <a:lstStyle/>
            <a:p>
              <a:pPr indent="0" lvl="0" marL="0" marR="0" rtl="0" algn="ctr">
                <a:lnSpc>
                  <a:spcPct val="180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7"/>
          <p:cNvGrpSpPr/>
          <p:nvPr/>
        </p:nvGrpSpPr>
        <p:grpSpPr>
          <a:xfrm>
            <a:off x="7318203" y="1239336"/>
            <a:ext cx="357149" cy="366499"/>
            <a:chOff x="7318203" y="1239336"/>
            <a:chExt cx="357149" cy="366499"/>
          </a:xfrm>
        </p:grpSpPr>
        <p:grpSp>
          <p:nvGrpSpPr>
            <p:cNvPr id="376" name="Google Shape;376;p7"/>
            <p:cNvGrpSpPr/>
            <p:nvPr/>
          </p:nvGrpSpPr>
          <p:grpSpPr>
            <a:xfrm>
              <a:off x="7318203" y="1239336"/>
              <a:ext cx="300770" cy="302118"/>
              <a:chOff x="1813" y="0"/>
              <a:chExt cx="809173" cy="812800"/>
            </a:xfrm>
          </p:grpSpPr>
          <p:sp>
            <p:nvSpPr>
              <p:cNvPr id="377" name="Google Shape;377;p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79" name="Google Shape;379;p7"/>
            <p:cNvCxnSpPr/>
            <p:nvPr/>
          </p:nvCxnSpPr>
          <p:spPr>
            <a:xfrm>
              <a:off x="7594652" y="1525135"/>
              <a:ext cx="80700" cy="80700"/>
            </a:xfrm>
            <a:prstGeom prst="straightConnector1">
              <a:avLst/>
            </a:prstGeom>
            <a:noFill/>
            <a:ln cap="rnd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0" name="Google Shape;380;p7"/>
          <p:cNvSpPr txBox="1"/>
          <p:nvPr/>
        </p:nvSpPr>
        <p:spPr>
          <a:xfrm>
            <a:off x="4192955" y="1260136"/>
            <a:ext cx="2412555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STRENGTHS</a:t>
            </a:r>
            <a:endParaRPr/>
          </a:p>
        </p:txBody>
      </p:sp>
      <p:sp>
        <p:nvSpPr>
          <p:cNvPr id="381" name="Google Shape;381;p7"/>
          <p:cNvSpPr txBox="1"/>
          <p:nvPr/>
        </p:nvSpPr>
        <p:spPr>
          <a:xfrm>
            <a:off x="3906386" y="5845233"/>
            <a:ext cx="2985692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OPPORTUNITIES</a:t>
            </a:r>
            <a:endParaRPr/>
          </a:p>
        </p:txBody>
      </p:sp>
      <p:sp>
        <p:nvSpPr>
          <p:cNvPr id="382" name="Google Shape;382;p7"/>
          <p:cNvSpPr txBox="1"/>
          <p:nvPr/>
        </p:nvSpPr>
        <p:spPr>
          <a:xfrm>
            <a:off x="11298964" y="1260136"/>
            <a:ext cx="321770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WEAKNESSES</a:t>
            </a:r>
            <a:endParaRPr/>
          </a:p>
        </p:txBody>
      </p:sp>
      <p:sp>
        <p:nvSpPr>
          <p:cNvPr id="383" name="Google Shape;383;p7"/>
          <p:cNvSpPr txBox="1"/>
          <p:nvPr/>
        </p:nvSpPr>
        <p:spPr>
          <a:xfrm>
            <a:off x="11298964" y="5845233"/>
            <a:ext cx="3217707" cy="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THREATS</a:t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3305407" y="2264189"/>
            <a:ext cx="4187651" cy="1810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are you doing well? 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sets you apart?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are your good qualities?</a:t>
            </a:r>
            <a:endParaRPr/>
          </a:p>
        </p:txBody>
      </p:sp>
      <p:sp>
        <p:nvSpPr>
          <p:cNvPr id="385" name="Google Shape;385;p7"/>
          <p:cNvSpPr txBox="1"/>
          <p:nvPr/>
        </p:nvSpPr>
        <p:spPr>
          <a:xfrm>
            <a:off x="3684733" y="6875978"/>
            <a:ext cx="3429000" cy="1810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are your goals? 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Are demands shifting?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How can it be improved?</a:t>
            </a:r>
            <a:endParaRPr/>
          </a:p>
        </p:txBody>
      </p:sp>
      <p:sp>
        <p:nvSpPr>
          <p:cNvPr id="386" name="Google Shape;386;p7"/>
          <p:cNvSpPr txBox="1"/>
          <p:nvPr/>
        </p:nvSpPr>
        <p:spPr>
          <a:xfrm>
            <a:off x="10428266" y="2264189"/>
            <a:ext cx="4959102" cy="1810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Where do you need to improve? 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Are resources adequate?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do others do better than you?</a:t>
            </a:r>
            <a:endParaRPr/>
          </a:p>
        </p:txBody>
      </p:sp>
      <p:sp>
        <p:nvSpPr>
          <p:cNvPr id="387" name="Google Shape;387;p7"/>
          <p:cNvSpPr txBox="1"/>
          <p:nvPr/>
        </p:nvSpPr>
        <p:spPr>
          <a:xfrm>
            <a:off x="9819913" y="7185541"/>
            <a:ext cx="6175808" cy="1191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are the blockers you're facing? </a:t>
            </a:r>
            <a:endParaRPr/>
          </a:p>
          <a:p>
            <a:pPr indent="0" lvl="0" marL="0" marR="0" rtl="0" algn="ctr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are factors outside of your control?</a:t>
            </a:r>
            <a:endParaRPr/>
          </a:p>
        </p:txBody>
      </p:sp>
      <p:grpSp>
        <p:nvGrpSpPr>
          <p:cNvPr id="388" name="Google Shape;388;p7"/>
          <p:cNvGrpSpPr/>
          <p:nvPr/>
        </p:nvGrpSpPr>
        <p:grpSpPr>
          <a:xfrm>
            <a:off x="7318203" y="5848961"/>
            <a:ext cx="357149" cy="366499"/>
            <a:chOff x="7318203" y="1239336"/>
            <a:chExt cx="357149" cy="366499"/>
          </a:xfrm>
        </p:grpSpPr>
        <p:grpSp>
          <p:nvGrpSpPr>
            <p:cNvPr id="389" name="Google Shape;389;p7"/>
            <p:cNvGrpSpPr/>
            <p:nvPr/>
          </p:nvGrpSpPr>
          <p:grpSpPr>
            <a:xfrm>
              <a:off x="7318203" y="1239336"/>
              <a:ext cx="300770" cy="302118"/>
              <a:chOff x="1813" y="0"/>
              <a:chExt cx="809173" cy="812800"/>
            </a:xfrm>
          </p:grpSpPr>
          <p:sp>
            <p:nvSpPr>
              <p:cNvPr id="390" name="Google Shape;390;p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7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2" name="Google Shape;392;p7"/>
            <p:cNvCxnSpPr/>
            <p:nvPr/>
          </p:nvCxnSpPr>
          <p:spPr>
            <a:xfrm>
              <a:off x="7594652" y="1525135"/>
              <a:ext cx="80700" cy="80700"/>
            </a:xfrm>
            <a:prstGeom prst="straightConnector1">
              <a:avLst/>
            </a:prstGeom>
            <a:noFill/>
            <a:ln cap="rnd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3" name="Google Shape;393;p7"/>
          <p:cNvGrpSpPr/>
          <p:nvPr/>
        </p:nvGrpSpPr>
        <p:grpSpPr>
          <a:xfrm>
            <a:off x="14824256" y="1239336"/>
            <a:ext cx="357149" cy="366499"/>
            <a:chOff x="7318203" y="1239336"/>
            <a:chExt cx="357149" cy="366499"/>
          </a:xfrm>
        </p:grpSpPr>
        <p:grpSp>
          <p:nvGrpSpPr>
            <p:cNvPr id="394" name="Google Shape;394;p7"/>
            <p:cNvGrpSpPr/>
            <p:nvPr/>
          </p:nvGrpSpPr>
          <p:grpSpPr>
            <a:xfrm>
              <a:off x="7318203" y="1239336"/>
              <a:ext cx="300770" cy="302118"/>
              <a:chOff x="1813" y="0"/>
              <a:chExt cx="809173" cy="812800"/>
            </a:xfrm>
          </p:grpSpPr>
          <p:sp>
            <p:nvSpPr>
              <p:cNvPr id="395" name="Google Shape;395;p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7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7" name="Google Shape;397;p7"/>
            <p:cNvCxnSpPr/>
            <p:nvPr/>
          </p:nvCxnSpPr>
          <p:spPr>
            <a:xfrm>
              <a:off x="7594652" y="1525135"/>
              <a:ext cx="80700" cy="80700"/>
            </a:xfrm>
            <a:prstGeom prst="straightConnector1">
              <a:avLst/>
            </a:prstGeom>
            <a:noFill/>
            <a:ln cap="rnd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8" name="Google Shape;398;p7"/>
          <p:cNvGrpSpPr/>
          <p:nvPr/>
        </p:nvGrpSpPr>
        <p:grpSpPr>
          <a:xfrm>
            <a:off x="14824256" y="5848961"/>
            <a:ext cx="357149" cy="366499"/>
            <a:chOff x="7318203" y="1239336"/>
            <a:chExt cx="357149" cy="366499"/>
          </a:xfrm>
        </p:grpSpPr>
        <p:grpSp>
          <p:nvGrpSpPr>
            <p:cNvPr id="399" name="Google Shape;399;p7"/>
            <p:cNvGrpSpPr/>
            <p:nvPr/>
          </p:nvGrpSpPr>
          <p:grpSpPr>
            <a:xfrm>
              <a:off x="7318203" y="1239336"/>
              <a:ext cx="300770" cy="302118"/>
              <a:chOff x="1813" y="0"/>
              <a:chExt cx="809173" cy="812800"/>
            </a:xfrm>
          </p:grpSpPr>
          <p:sp>
            <p:nvSpPr>
              <p:cNvPr id="400" name="Google Shape;400;p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7"/>
              <p:cNvSpPr txBox="1"/>
              <p:nvPr/>
            </p:nvSpPr>
            <p:spPr>
              <a:xfrm>
                <a:off x="76200" y="47625"/>
                <a:ext cx="660300" cy="68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2" name="Google Shape;402;p7"/>
            <p:cNvCxnSpPr/>
            <p:nvPr/>
          </p:nvCxnSpPr>
          <p:spPr>
            <a:xfrm>
              <a:off x="7594652" y="1525135"/>
              <a:ext cx="80700" cy="80700"/>
            </a:xfrm>
            <a:prstGeom prst="straightConnector1">
              <a:avLst/>
            </a:prstGeom>
            <a:noFill/>
            <a:ln cap="rnd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8"/>
          <p:cNvGrpSpPr/>
          <p:nvPr/>
        </p:nvGrpSpPr>
        <p:grpSpPr>
          <a:xfrm>
            <a:off x="-218317" y="-2912955"/>
            <a:ext cx="18743683" cy="18738744"/>
            <a:chOff x="0" y="0"/>
            <a:chExt cx="24991578" cy="24984992"/>
          </a:xfrm>
        </p:grpSpPr>
        <p:pic>
          <p:nvPicPr>
            <p:cNvPr id="408" name="Google Shape;40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1" name="Google Shape;41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2" name="Google Shape;412;p8"/>
          <p:cNvGrpSpPr/>
          <p:nvPr/>
        </p:nvGrpSpPr>
        <p:grpSpPr>
          <a:xfrm>
            <a:off x="905364" y="2723019"/>
            <a:ext cx="5005040" cy="6619715"/>
            <a:chOff x="0" y="0"/>
            <a:chExt cx="6673387" cy="8826287"/>
          </a:xfrm>
        </p:grpSpPr>
        <p:grpSp>
          <p:nvGrpSpPr>
            <p:cNvPr id="413" name="Google Shape;413;p8"/>
            <p:cNvGrpSpPr/>
            <p:nvPr/>
          </p:nvGrpSpPr>
          <p:grpSpPr>
            <a:xfrm>
              <a:off x="0" y="511429"/>
              <a:ext cx="6673387" cy="8314858"/>
              <a:chOff x="0" y="-28575"/>
              <a:chExt cx="822174" cy="1024406"/>
            </a:xfrm>
          </p:grpSpPr>
          <p:sp>
            <p:nvSpPr>
              <p:cNvPr id="414" name="Google Shape;414;p8"/>
              <p:cNvSpPr/>
              <p:nvPr/>
            </p:nvSpPr>
            <p:spPr>
              <a:xfrm>
                <a:off x="0" y="0"/>
                <a:ext cx="822174" cy="995831"/>
              </a:xfrm>
              <a:custGeom>
                <a:rect b="b" l="l" r="r" t="t"/>
                <a:pathLst>
                  <a:path extrusionOk="0" h="995831" w="822174">
                    <a:moveTo>
                      <a:pt x="23202" y="0"/>
                    </a:moveTo>
                    <a:lnTo>
                      <a:pt x="798971" y="0"/>
                    </a:lnTo>
                    <a:cubicBezTo>
                      <a:pt x="805125" y="0"/>
                      <a:pt x="811027" y="2445"/>
                      <a:pt x="815378" y="6796"/>
                    </a:cubicBezTo>
                    <a:cubicBezTo>
                      <a:pt x="819729" y="11147"/>
                      <a:pt x="822174" y="17049"/>
                      <a:pt x="822174" y="23202"/>
                    </a:cubicBezTo>
                    <a:lnTo>
                      <a:pt x="822174" y="972629"/>
                    </a:lnTo>
                    <a:cubicBezTo>
                      <a:pt x="822174" y="985443"/>
                      <a:pt x="811786" y="995831"/>
                      <a:pt x="798971" y="995831"/>
                    </a:cubicBezTo>
                    <a:lnTo>
                      <a:pt x="23202" y="995831"/>
                    </a:lnTo>
                    <a:cubicBezTo>
                      <a:pt x="10388" y="995831"/>
                      <a:pt x="0" y="985443"/>
                      <a:pt x="0" y="972629"/>
                    </a:cubicBezTo>
                    <a:lnTo>
                      <a:pt x="0" y="23202"/>
                    </a:lnTo>
                    <a:cubicBezTo>
                      <a:pt x="0" y="10388"/>
                      <a:pt x="10388" y="0"/>
                      <a:pt x="23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8"/>
            <p:cNvGrpSpPr/>
            <p:nvPr/>
          </p:nvGrpSpPr>
          <p:grpSpPr>
            <a:xfrm>
              <a:off x="2433159" y="0"/>
              <a:ext cx="1642622" cy="1642622"/>
              <a:chOff x="0" y="0"/>
              <a:chExt cx="812800" cy="812800"/>
            </a:xfrm>
          </p:grpSpPr>
          <p:sp>
            <p:nvSpPr>
              <p:cNvPr id="417" name="Google Shape;417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2777521" y="426851"/>
              <a:ext cx="926569" cy="779851"/>
              <a:chOff x="-33680" y="-8369"/>
              <a:chExt cx="854946" cy="719569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8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2" name="Google Shape;422;p8"/>
          <p:cNvGrpSpPr/>
          <p:nvPr/>
        </p:nvGrpSpPr>
        <p:grpSpPr>
          <a:xfrm>
            <a:off x="6641480" y="2723019"/>
            <a:ext cx="5005040" cy="6619715"/>
            <a:chOff x="0" y="0"/>
            <a:chExt cx="6673387" cy="8826287"/>
          </a:xfrm>
        </p:grpSpPr>
        <p:grpSp>
          <p:nvGrpSpPr>
            <p:cNvPr id="423" name="Google Shape;423;p8"/>
            <p:cNvGrpSpPr/>
            <p:nvPr/>
          </p:nvGrpSpPr>
          <p:grpSpPr>
            <a:xfrm>
              <a:off x="0" y="511429"/>
              <a:ext cx="6673387" cy="8314858"/>
              <a:chOff x="0" y="-28575"/>
              <a:chExt cx="822174" cy="1024406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0" y="0"/>
                <a:ext cx="822174" cy="995831"/>
              </a:xfrm>
              <a:custGeom>
                <a:rect b="b" l="l" r="r" t="t"/>
                <a:pathLst>
                  <a:path extrusionOk="0" h="995831" w="822174">
                    <a:moveTo>
                      <a:pt x="23202" y="0"/>
                    </a:moveTo>
                    <a:lnTo>
                      <a:pt x="798971" y="0"/>
                    </a:lnTo>
                    <a:cubicBezTo>
                      <a:pt x="805125" y="0"/>
                      <a:pt x="811027" y="2445"/>
                      <a:pt x="815378" y="6796"/>
                    </a:cubicBezTo>
                    <a:cubicBezTo>
                      <a:pt x="819729" y="11147"/>
                      <a:pt x="822174" y="17049"/>
                      <a:pt x="822174" y="23202"/>
                    </a:cubicBezTo>
                    <a:lnTo>
                      <a:pt x="822174" y="972629"/>
                    </a:lnTo>
                    <a:cubicBezTo>
                      <a:pt x="822174" y="985443"/>
                      <a:pt x="811786" y="995831"/>
                      <a:pt x="798971" y="995831"/>
                    </a:cubicBezTo>
                    <a:lnTo>
                      <a:pt x="23202" y="995831"/>
                    </a:lnTo>
                    <a:cubicBezTo>
                      <a:pt x="10388" y="995831"/>
                      <a:pt x="0" y="985443"/>
                      <a:pt x="0" y="972629"/>
                    </a:cubicBezTo>
                    <a:lnTo>
                      <a:pt x="0" y="23202"/>
                    </a:lnTo>
                    <a:cubicBezTo>
                      <a:pt x="0" y="10388"/>
                      <a:pt x="10388" y="0"/>
                      <a:pt x="23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6" name="Google Shape;426;p8"/>
            <p:cNvGrpSpPr/>
            <p:nvPr/>
          </p:nvGrpSpPr>
          <p:grpSpPr>
            <a:xfrm>
              <a:off x="2433159" y="0"/>
              <a:ext cx="1642622" cy="1642622"/>
              <a:chOff x="0" y="0"/>
              <a:chExt cx="812800" cy="812800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9" name="Google Shape;429;p8"/>
            <p:cNvGrpSpPr/>
            <p:nvPr/>
          </p:nvGrpSpPr>
          <p:grpSpPr>
            <a:xfrm>
              <a:off x="2777521" y="426851"/>
              <a:ext cx="926569" cy="779851"/>
              <a:chOff x="-33680" y="-8369"/>
              <a:chExt cx="854946" cy="719569"/>
            </a:xfrm>
          </p:grpSpPr>
          <p:sp>
            <p:nvSpPr>
              <p:cNvPr id="430" name="Google Shape;430;p8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8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2" name="Google Shape;432;p8"/>
          <p:cNvSpPr txBox="1"/>
          <p:nvPr/>
        </p:nvSpPr>
        <p:spPr>
          <a:xfrm>
            <a:off x="7325963" y="7531849"/>
            <a:ext cx="3512738" cy="1185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Explain what sets</a:t>
            </a:r>
            <a:endParaRPr/>
          </a:p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 apart from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your competitors.</a:t>
            </a:r>
            <a:endParaRPr/>
          </a:p>
        </p:txBody>
      </p:sp>
      <p:sp>
        <p:nvSpPr>
          <p:cNvPr id="433" name="Google Shape;433;p8"/>
          <p:cNvSpPr txBox="1"/>
          <p:nvPr/>
        </p:nvSpPr>
        <p:spPr>
          <a:xfrm>
            <a:off x="6840433" y="4235000"/>
            <a:ext cx="4483797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Competitive Edge 2</a:t>
            </a:r>
            <a:endParaRPr/>
          </a:p>
        </p:txBody>
      </p:sp>
      <p:grpSp>
        <p:nvGrpSpPr>
          <p:cNvPr id="434" name="Google Shape;434;p8"/>
          <p:cNvGrpSpPr/>
          <p:nvPr/>
        </p:nvGrpSpPr>
        <p:grpSpPr>
          <a:xfrm>
            <a:off x="12379945" y="2723019"/>
            <a:ext cx="5005040" cy="6619715"/>
            <a:chOff x="0" y="0"/>
            <a:chExt cx="6673387" cy="8826287"/>
          </a:xfrm>
        </p:grpSpPr>
        <p:grpSp>
          <p:nvGrpSpPr>
            <p:cNvPr id="435" name="Google Shape;435;p8"/>
            <p:cNvGrpSpPr/>
            <p:nvPr/>
          </p:nvGrpSpPr>
          <p:grpSpPr>
            <a:xfrm>
              <a:off x="0" y="511429"/>
              <a:ext cx="6673387" cy="8314858"/>
              <a:chOff x="0" y="-28575"/>
              <a:chExt cx="822174" cy="1024406"/>
            </a:xfrm>
          </p:grpSpPr>
          <p:sp>
            <p:nvSpPr>
              <p:cNvPr id="436" name="Google Shape;436;p8"/>
              <p:cNvSpPr/>
              <p:nvPr/>
            </p:nvSpPr>
            <p:spPr>
              <a:xfrm>
                <a:off x="0" y="0"/>
                <a:ext cx="822174" cy="995831"/>
              </a:xfrm>
              <a:custGeom>
                <a:rect b="b" l="l" r="r" t="t"/>
                <a:pathLst>
                  <a:path extrusionOk="0" h="995831" w="822174">
                    <a:moveTo>
                      <a:pt x="23202" y="0"/>
                    </a:moveTo>
                    <a:lnTo>
                      <a:pt x="798971" y="0"/>
                    </a:lnTo>
                    <a:cubicBezTo>
                      <a:pt x="805125" y="0"/>
                      <a:pt x="811027" y="2445"/>
                      <a:pt x="815378" y="6796"/>
                    </a:cubicBezTo>
                    <a:cubicBezTo>
                      <a:pt x="819729" y="11147"/>
                      <a:pt x="822174" y="17049"/>
                      <a:pt x="822174" y="23202"/>
                    </a:cubicBezTo>
                    <a:lnTo>
                      <a:pt x="822174" y="972629"/>
                    </a:lnTo>
                    <a:cubicBezTo>
                      <a:pt x="822174" y="985443"/>
                      <a:pt x="811786" y="995831"/>
                      <a:pt x="798971" y="995831"/>
                    </a:cubicBezTo>
                    <a:lnTo>
                      <a:pt x="23202" y="995831"/>
                    </a:lnTo>
                    <a:cubicBezTo>
                      <a:pt x="10388" y="995831"/>
                      <a:pt x="0" y="985443"/>
                      <a:pt x="0" y="972629"/>
                    </a:cubicBezTo>
                    <a:lnTo>
                      <a:pt x="0" y="23202"/>
                    </a:lnTo>
                    <a:cubicBezTo>
                      <a:pt x="0" y="10388"/>
                      <a:pt x="10388" y="0"/>
                      <a:pt x="23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73350" lIns="73350" spcFirstLastPara="1" rIns="73350" wrap="square" tIns="7335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8"/>
            <p:cNvGrpSpPr/>
            <p:nvPr/>
          </p:nvGrpSpPr>
          <p:grpSpPr>
            <a:xfrm>
              <a:off x="2433159" y="0"/>
              <a:ext cx="1642622" cy="1642622"/>
              <a:chOff x="0" y="0"/>
              <a:chExt cx="812800" cy="812800"/>
            </a:xfrm>
          </p:grpSpPr>
          <p:sp>
            <p:nvSpPr>
              <p:cNvPr id="439" name="Google Shape;439;p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2777521" y="426851"/>
              <a:ext cx="926569" cy="779851"/>
              <a:chOff x="-33680" y="-8369"/>
              <a:chExt cx="854946" cy="719569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-33680" y="-8369"/>
                <a:ext cx="854946" cy="719569"/>
              </a:xfrm>
              <a:custGeom>
                <a:rect b="b" l="l" r="r" t="t"/>
                <a:pathLst>
                  <a:path extrusionOk="0" h="719569" w="854946">
                    <a:moveTo>
                      <a:pt x="65903" y="121927"/>
                    </a:moveTo>
                    <a:cubicBezTo>
                      <a:pt x="0" y="230500"/>
                      <a:pt x="46429" y="336178"/>
                      <a:pt x="104776" y="392266"/>
                    </a:cubicBezTo>
                    <a:lnTo>
                      <a:pt x="445927" y="719569"/>
                    </a:lnTo>
                    <a:lnTo>
                      <a:pt x="779877" y="393436"/>
                    </a:lnTo>
                    <a:cubicBezTo>
                      <a:pt x="834145" y="333099"/>
                      <a:pt x="854946" y="269099"/>
                      <a:pt x="843393" y="197834"/>
                    </a:cubicBezTo>
                    <a:cubicBezTo>
                      <a:pt x="827435" y="99251"/>
                      <a:pt x="746197" y="22767"/>
                      <a:pt x="645842" y="11845"/>
                    </a:cubicBezTo>
                    <a:cubicBezTo>
                      <a:pt x="584292" y="5218"/>
                      <a:pt x="524835" y="22636"/>
                      <a:pt x="478430" y="61198"/>
                    </a:cubicBezTo>
                    <a:cubicBezTo>
                      <a:pt x="465940" y="71573"/>
                      <a:pt x="454776" y="83173"/>
                      <a:pt x="445047" y="95780"/>
                    </a:cubicBezTo>
                    <a:cubicBezTo>
                      <a:pt x="433503" y="81425"/>
                      <a:pt x="419967" y="68294"/>
                      <a:pt x="404657" y="56657"/>
                    </a:cubicBezTo>
                    <a:cubicBezTo>
                      <a:pt x="351294" y="16102"/>
                      <a:pt x="283367" y="0"/>
                      <a:pt x="218120" y="12523"/>
                    </a:cubicBezTo>
                    <a:cubicBezTo>
                      <a:pt x="156323" y="24461"/>
                      <a:pt x="100853" y="64323"/>
                      <a:pt x="65903" y="121927"/>
                    </a:cubicBezTo>
                    <a:close/>
                  </a:path>
                </a:pathLst>
              </a:custGeom>
              <a:solidFill>
                <a:srgbClr val="AC74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8"/>
              <p:cNvSpPr txBox="1"/>
              <p:nvPr/>
            </p:nvSpPr>
            <p:spPr>
              <a:xfrm>
                <a:off x="76200" y="22225"/>
                <a:ext cx="660400" cy="561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4" name="Google Shape;444;p8"/>
          <p:cNvSpPr txBox="1"/>
          <p:nvPr/>
        </p:nvSpPr>
        <p:spPr>
          <a:xfrm>
            <a:off x="13064428" y="7531849"/>
            <a:ext cx="3512738" cy="1185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Explain what sets</a:t>
            </a:r>
            <a:endParaRPr/>
          </a:p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 apart from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your competitors.</a:t>
            </a:r>
            <a:endParaRPr/>
          </a:p>
        </p:txBody>
      </p:sp>
      <p:sp>
        <p:nvSpPr>
          <p:cNvPr id="445" name="Google Shape;445;p8"/>
          <p:cNvSpPr txBox="1"/>
          <p:nvPr/>
        </p:nvSpPr>
        <p:spPr>
          <a:xfrm>
            <a:off x="12579970" y="4235000"/>
            <a:ext cx="4481654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Competitive Edge 3</a:t>
            </a:r>
            <a:endParaRPr/>
          </a:p>
        </p:txBody>
      </p:sp>
      <p:pic>
        <p:nvPicPr>
          <p:cNvPr id="446" name="Google Shape;4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3177" y="5515751"/>
            <a:ext cx="1466078" cy="10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1474" y="5370825"/>
            <a:ext cx="1324103" cy="132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12053" y="5448865"/>
            <a:ext cx="1940825" cy="116802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"/>
          <p:cNvSpPr txBox="1"/>
          <p:nvPr/>
        </p:nvSpPr>
        <p:spPr>
          <a:xfrm>
            <a:off x="3405535" y="1061748"/>
            <a:ext cx="11476931" cy="1132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UNFAIR ADVANTAGE</a:t>
            </a:r>
            <a:endParaRPr/>
          </a:p>
        </p:txBody>
      </p:sp>
      <p:sp>
        <p:nvSpPr>
          <p:cNvPr id="450" name="Google Shape;450;p8"/>
          <p:cNvSpPr txBox="1"/>
          <p:nvPr/>
        </p:nvSpPr>
        <p:spPr>
          <a:xfrm>
            <a:off x="1589847" y="7531849"/>
            <a:ext cx="3512738" cy="11856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Explain what sets</a:t>
            </a:r>
            <a:endParaRPr/>
          </a:p>
          <a:p>
            <a:pPr indent="0" lvl="0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 apart from</a:t>
            </a:r>
            <a:endParaRPr/>
          </a:p>
          <a:p>
            <a:pPr indent="0" lvl="1" marL="0" marR="0" rtl="0" algn="ctr">
              <a:lnSpc>
                <a:spcPct val="1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your competitors.</a:t>
            </a:r>
            <a:endParaRPr/>
          </a:p>
        </p:txBody>
      </p:sp>
      <p:sp>
        <p:nvSpPr>
          <p:cNvPr id="451" name="Google Shape;451;p8"/>
          <p:cNvSpPr txBox="1"/>
          <p:nvPr/>
        </p:nvSpPr>
        <p:spPr>
          <a:xfrm>
            <a:off x="984402" y="4235000"/>
            <a:ext cx="472362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Competitive Edge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9"/>
          <p:cNvGrpSpPr/>
          <p:nvPr/>
        </p:nvGrpSpPr>
        <p:grpSpPr>
          <a:xfrm>
            <a:off x="-384373" y="-2881614"/>
            <a:ext cx="18743683" cy="18738744"/>
            <a:chOff x="0" y="0"/>
            <a:chExt cx="24991578" cy="24984992"/>
          </a:xfrm>
        </p:grpSpPr>
        <p:pic>
          <p:nvPicPr>
            <p:cNvPr id="457" name="Google Shape;45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8" name="Google Shape;45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0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9" name="Google Shape;45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0" name="Google Shape;46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460982" y="12454396"/>
              <a:ext cx="12530596" cy="12530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1" name="Google Shape;461;p9"/>
          <p:cNvGrpSpPr/>
          <p:nvPr/>
        </p:nvGrpSpPr>
        <p:grpSpPr>
          <a:xfrm>
            <a:off x="1028700" y="651804"/>
            <a:ext cx="16230600" cy="8822690"/>
            <a:chOff x="0" y="-214270"/>
            <a:chExt cx="21640800" cy="11763587"/>
          </a:xfrm>
        </p:grpSpPr>
        <p:grpSp>
          <p:nvGrpSpPr>
            <p:cNvPr id="462" name="Google Shape;462;p9"/>
            <p:cNvGrpSpPr/>
            <p:nvPr/>
          </p:nvGrpSpPr>
          <p:grpSpPr>
            <a:xfrm>
              <a:off x="0" y="-214270"/>
              <a:ext cx="21640800" cy="11763587"/>
              <a:chOff x="0" y="-28575"/>
              <a:chExt cx="2886014" cy="1568790"/>
            </a:xfrm>
          </p:grpSpPr>
          <p:sp>
            <p:nvSpPr>
              <p:cNvPr id="463" name="Google Shape;463;p9"/>
              <p:cNvSpPr/>
              <p:nvPr/>
            </p:nvSpPr>
            <p:spPr>
              <a:xfrm>
                <a:off x="0" y="0"/>
                <a:ext cx="2886014" cy="1540215"/>
              </a:xfrm>
              <a:custGeom>
                <a:rect b="b" l="l" r="r" t="t"/>
                <a:pathLst>
                  <a:path extrusionOk="0" h="1540215" w="2886014">
                    <a:moveTo>
                      <a:pt x="8801" y="0"/>
                    </a:moveTo>
                    <a:lnTo>
                      <a:pt x="2877213" y="0"/>
                    </a:lnTo>
                    <a:cubicBezTo>
                      <a:pt x="2879547" y="0"/>
                      <a:pt x="2881786" y="927"/>
                      <a:pt x="2883436" y="2578"/>
                    </a:cubicBezTo>
                    <a:cubicBezTo>
                      <a:pt x="2885087" y="4228"/>
                      <a:pt x="2886014" y="6467"/>
                      <a:pt x="2886014" y="8801"/>
                    </a:cubicBezTo>
                    <a:lnTo>
                      <a:pt x="2886014" y="1531414"/>
                    </a:lnTo>
                    <a:cubicBezTo>
                      <a:pt x="2886014" y="1533748"/>
                      <a:pt x="2885087" y="1535987"/>
                      <a:pt x="2883436" y="1537637"/>
                    </a:cubicBezTo>
                    <a:cubicBezTo>
                      <a:pt x="2881786" y="1539288"/>
                      <a:pt x="2879547" y="1540215"/>
                      <a:pt x="2877213" y="1540215"/>
                    </a:cubicBezTo>
                    <a:lnTo>
                      <a:pt x="8801" y="1540215"/>
                    </a:lnTo>
                    <a:cubicBezTo>
                      <a:pt x="6467" y="1540215"/>
                      <a:pt x="4228" y="1539288"/>
                      <a:pt x="2578" y="1537637"/>
                    </a:cubicBezTo>
                    <a:cubicBezTo>
                      <a:pt x="927" y="1535987"/>
                      <a:pt x="0" y="1533748"/>
                      <a:pt x="0" y="1531414"/>
                    </a:cubicBezTo>
                    <a:lnTo>
                      <a:pt x="0" y="8801"/>
                    </a:lnTo>
                    <a:cubicBezTo>
                      <a:pt x="0" y="6467"/>
                      <a:pt x="927" y="4228"/>
                      <a:pt x="2578" y="2578"/>
                    </a:cubicBezTo>
                    <a:cubicBezTo>
                      <a:pt x="4228" y="927"/>
                      <a:pt x="6467" y="0"/>
                      <a:pt x="8801" y="0"/>
                    </a:cubicBezTo>
                    <a:close/>
                  </a:path>
                </a:pathLst>
              </a:custGeom>
              <a:solidFill>
                <a:srgbClr val="FEEBD4"/>
              </a:solidFill>
              <a:ln cap="flat" cmpd="sng" w="76200">
                <a:solidFill>
                  <a:srgbClr val="AC74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9625" lIns="59625" spcFirstLastPara="1" rIns="59625" wrap="square" tIns="59625">
                <a:noAutofit/>
              </a:bodyPr>
              <a:lstStyle/>
              <a:p>
                <a:pPr indent="0" lvl="0" marL="0" marR="0" rtl="0" algn="ctr">
                  <a:lnSpc>
                    <a:spcPct val="180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65" name="Google Shape;465;p9"/>
            <p:cNvCxnSpPr/>
            <p:nvPr/>
          </p:nvCxnSpPr>
          <p:spPr>
            <a:xfrm>
              <a:off x="35259" y="1544349"/>
              <a:ext cx="21605541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6" name="Google Shape;466;p9"/>
            <p:cNvCxnSpPr/>
            <p:nvPr/>
          </p:nvCxnSpPr>
          <p:spPr>
            <a:xfrm rot="5400000">
              <a:off x="16038585" y="6487744"/>
              <a:ext cx="9988391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7" name="Google Shape;467;p9"/>
            <p:cNvCxnSpPr/>
            <p:nvPr/>
          </p:nvCxnSpPr>
          <p:spPr>
            <a:xfrm>
              <a:off x="18428714" y="778457"/>
              <a:ext cx="650193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8" name="Google Shape;468;p9"/>
            <p:cNvCxnSpPr/>
            <p:nvPr/>
          </p:nvCxnSpPr>
          <p:spPr>
            <a:xfrm rot="2700000">
              <a:off x="20379024" y="800163"/>
              <a:ext cx="650397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9" name="Google Shape;469;p9"/>
            <p:cNvCxnSpPr/>
            <p:nvPr/>
          </p:nvCxnSpPr>
          <p:spPr>
            <a:xfrm rot="8100000">
              <a:off x="20378880" y="800163"/>
              <a:ext cx="650397" cy="0"/>
            </a:xfrm>
            <a:prstGeom prst="straightConnector1">
              <a:avLst/>
            </a:prstGeom>
            <a:noFill/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70" name="Google Shape;470;p9"/>
            <p:cNvSpPr/>
            <p:nvPr/>
          </p:nvSpPr>
          <p:spPr>
            <a:xfrm>
              <a:off x="19515652" y="555008"/>
              <a:ext cx="459232" cy="459232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1" name="Google Shape;471;p9"/>
            <p:cNvSpPr/>
            <p:nvPr/>
          </p:nvSpPr>
          <p:spPr>
            <a:xfrm>
              <a:off x="21232535" y="1802226"/>
              <a:ext cx="199331" cy="1516882"/>
            </a:xfrm>
            <a:custGeom>
              <a:rect b="b" l="l" r="r" t="t"/>
              <a:pathLst>
                <a:path extrusionOk="0" h="299631" w="39374">
                  <a:moveTo>
                    <a:pt x="19687" y="0"/>
                  </a:moveTo>
                  <a:lnTo>
                    <a:pt x="19687" y="0"/>
                  </a:lnTo>
                  <a:cubicBezTo>
                    <a:pt x="24908" y="0"/>
                    <a:pt x="29916" y="2074"/>
                    <a:pt x="33608" y="5766"/>
                  </a:cubicBezTo>
                  <a:cubicBezTo>
                    <a:pt x="37300" y="9458"/>
                    <a:pt x="39374" y="14466"/>
                    <a:pt x="39374" y="19687"/>
                  </a:cubicBezTo>
                  <a:lnTo>
                    <a:pt x="39374" y="279944"/>
                  </a:lnTo>
                  <a:cubicBezTo>
                    <a:pt x="39374" y="290817"/>
                    <a:pt x="30560" y="299631"/>
                    <a:pt x="19687" y="299631"/>
                  </a:cubicBezTo>
                  <a:lnTo>
                    <a:pt x="19687" y="299631"/>
                  </a:lnTo>
                  <a:cubicBezTo>
                    <a:pt x="8814" y="299631"/>
                    <a:pt x="0" y="290817"/>
                    <a:pt x="0" y="279944"/>
                  </a:cubicBezTo>
                  <a:lnTo>
                    <a:pt x="0" y="19687"/>
                  </a:lnTo>
                  <a:cubicBezTo>
                    <a:pt x="0" y="8814"/>
                    <a:pt x="8814" y="0"/>
                    <a:pt x="19687" y="0"/>
                  </a:cubicBezTo>
                  <a:close/>
                </a:path>
              </a:pathLst>
            </a:custGeom>
            <a:solidFill>
              <a:srgbClr val="AC74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2" name="Google Shape;472;p9"/>
          <p:cNvSpPr txBox="1"/>
          <p:nvPr/>
        </p:nvSpPr>
        <p:spPr>
          <a:xfrm>
            <a:off x="5768916" y="908143"/>
            <a:ext cx="6437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00" u="none" cap="none" strike="noStrike">
                <a:solidFill>
                  <a:srgbClr val="AC74F8"/>
                </a:solidFill>
                <a:latin typeface="Josefin Sans"/>
                <a:ea typeface="Josefin Sans"/>
                <a:cs typeface="Josefin Sans"/>
                <a:sym typeface="Josefin Sans"/>
              </a:rPr>
              <a:t>CHANNELS</a:t>
            </a:r>
            <a:endParaRPr/>
          </a:p>
        </p:txBody>
      </p:sp>
      <p:grpSp>
        <p:nvGrpSpPr>
          <p:cNvPr id="473" name="Google Shape;473;p9"/>
          <p:cNvGrpSpPr/>
          <p:nvPr/>
        </p:nvGrpSpPr>
        <p:grpSpPr>
          <a:xfrm>
            <a:off x="11461566" y="6006468"/>
            <a:ext cx="4959439" cy="2410493"/>
            <a:chOff x="0" y="0"/>
            <a:chExt cx="6612586" cy="3213991"/>
          </a:xfrm>
        </p:grpSpPr>
        <p:sp>
          <p:nvSpPr>
            <p:cNvPr id="474" name="Google Shape;474;p9"/>
            <p:cNvSpPr/>
            <p:nvPr/>
          </p:nvSpPr>
          <p:spPr>
            <a:xfrm>
              <a:off x="0" y="0"/>
              <a:ext cx="6612586" cy="3213991"/>
            </a:xfrm>
            <a:custGeom>
              <a:rect b="b" l="l" r="r" t="t"/>
              <a:pathLst>
                <a:path extrusionOk="0" h="395970" w="814683">
                  <a:moveTo>
                    <a:pt x="32782" y="0"/>
                  </a:moveTo>
                  <a:lnTo>
                    <a:pt x="781901" y="0"/>
                  </a:lnTo>
                  <a:cubicBezTo>
                    <a:pt x="800006" y="0"/>
                    <a:pt x="814683" y="14677"/>
                    <a:pt x="814683" y="32782"/>
                  </a:cubicBezTo>
                  <a:lnTo>
                    <a:pt x="814683" y="363188"/>
                  </a:lnTo>
                  <a:cubicBezTo>
                    <a:pt x="814683" y="371882"/>
                    <a:pt x="811229" y="380220"/>
                    <a:pt x="805081" y="386368"/>
                  </a:cubicBezTo>
                  <a:cubicBezTo>
                    <a:pt x="798934" y="392516"/>
                    <a:pt x="790595" y="395970"/>
                    <a:pt x="781901" y="395970"/>
                  </a:cubicBezTo>
                  <a:lnTo>
                    <a:pt x="32782" y="395970"/>
                  </a:lnTo>
                  <a:cubicBezTo>
                    <a:pt x="24088" y="395970"/>
                    <a:pt x="15749" y="392516"/>
                    <a:pt x="9602" y="386368"/>
                  </a:cubicBezTo>
                  <a:cubicBezTo>
                    <a:pt x="3454" y="380220"/>
                    <a:pt x="0" y="371882"/>
                    <a:pt x="0" y="363188"/>
                  </a:cubicBezTo>
                  <a:lnTo>
                    <a:pt x="0" y="32782"/>
                  </a:lnTo>
                  <a:cubicBezTo>
                    <a:pt x="0" y="14677"/>
                    <a:pt x="14677" y="0"/>
                    <a:pt x="3278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 txBox="1"/>
            <p:nvPr/>
          </p:nvSpPr>
          <p:spPr>
            <a:xfrm>
              <a:off x="964468" y="1622047"/>
              <a:ext cx="468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How will you reach your target consumers?</a:t>
              </a:r>
              <a:endParaRPr/>
            </a:p>
          </p:txBody>
        </p:sp>
        <p:sp>
          <p:nvSpPr>
            <p:cNvPr id="476" name="Google Shape;476;p9"/>
            <p:cNvSpPr txBox="1"/>
            <p:nvPr/>
          </p:nvSpPr>
          <p:spPr>
            <a:xfrm>
              <a:off x="51823" y="787017"/>
              <a:ext cx="6508939" cy="670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Marketing Channel 3</a:t>
              </a:r>
              <a:endParaRPr/>
            </a:p>
          </p:txBody>
        </p:sp>
      </p:grpSp>
      <p:grpSp>
        <p:nvGrpSpPr>
          <p:cNvPr id="477" name="Google Shape;477;p9"/>
          <p:cNvGrpSpPr/>
          <p:nvPr/>
        </p:nvGrpSpPr>
        <p:grpSpPr>
          <a:xfrm>
            <a:off x="6677502" y="2679352"/>
            <a:ext cx="4959464" cy="2410507"/>
            <a:chOff x="0" y="0"/>
            <a:chExt cx="6612619" cy="3214009"/>
          </a:xfrm>
        </p:grpSpPr>
        <p:sp>
          <p:nvSpPr>
            <p:cNvPr id="478" name="Google Shape;478;p9"/>
            <p:cNvSpPr/>
            <p:nvPr/>
          </p:nvSpPr>
          <p:spPr>
            <a:xfrm>
              <a:off x="0" y="0"/>
              <a:ext cx="6612619" cy="3214009"/>
            </a:xfrm>
            <a:custGeom>
              <a:rect b="b" l="l" r="r" t="t"/>
              <a:pathLst>
                <a:path extrusionOk="0" h="395970" w="814683">
                  <a:moveTo>
                    <a:pt x="32782" y="0"/>
                  </a:moveTo>
                  <a:lnTo>
                    <a:pt x="781901" y="0"/>
                  </a:lnTo>
                  <a:cubicBezTo>
                    <a:pt x="800006" y="0"/>
                    <a:pt x="814683" y="14677"/>
                    <a:pt x="814683" y="32782"/>
                  </a:cubicBezTo>
                  <a:lnTo>
                    <a:pt x="814683" y="363188"/>
                  </a:lnTo>
                  <a:cubicBezTo>
                    <a:pt x="814683" y="371882"/>
                    <a:pt x="811229" y="380220"/>
                    <a:pt x="805081" y="386368"/>
                  </a:cubicBezTo>
                  <a:cubicBezTo>
                    <a:pt x="798934" y="392516"/>
                    <a:pt x="790595" y="395970"/>
                    <a:pt x="781901" y="395970"/>
                  </a:cubicBezTo>
                  <a:lnTo>
                    <a:pt x="32782" y="395970"/>
                  </a:lnTo>
                  <a:cubicBezTo>
                    <a:pt x="24088" y="395970"/>
                    <a:pt x="15749" y="392516"/>
                    <a:pt x="9602" y="386368"/>
                  </a:cubicBezTo>
                  <a:cubicBezTo>
                    <a:pt x="3454" y="380220"/>
                    <a:pt x="0" y="371882"/>
                    <a:pt x="0" y="363188"/>
                  </a:cubicBezTo>
                  <a:lnTo>
                    <a:pt x="0" y="32782"/>
                  </a:lnTo>
                  <a:cubicBezTo>
                    <a:pt x="0" y="14677"/>
                    <a:pt x="14677" y="0"/>
                    <a:pt x="3278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 txBox="1"/>
            <p:nvPr/>
          </p:nvSpPr>
          <p:spPr>
            <a:xfrm>
              <a:off x="964468" y="1622047"/>
              <a:ext cx="468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How will you reach your target consumers?</a:t>
              </a:r>
              <a:endParaRPr/>
            </a:p>
          </p:txBody>
        </p:sp>
        <p:sp>
          <p:nvSpPr>
            <p:cNvPr id="480" name="Google Shape;480;p9"/>
            <p:cNvSpPr txBox="1"/>
            <p:nvPr/>
          </p:nvSpPr>
          <p:spPr>
            <a:xfrm>
              <a:off x="51823" y="787017"/>
              <a:ext cx="65088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Marketing Channel 2</a:t>
              </a:r>
              <a:endParaRPr/>
            </a:p>
          </p:txBody>
        </p:sp>
      </p:grpSp>
      <p:grpSp>
        <p:nvGrpSpPr>
          <p:cNvPr id="481" name="Google Shape;481;p9"/>
          <p:cNvGrpSpPr/>
          <p:nvPr/>
        </p:nvGrpSpPr>
        <p:grpSpPr>
          <a:xfrm>
            <a:off x="1866995" y="6118373"/>
            <a:ext cx="4959464" cy="2410507"/>
            <a:chOff x="0" y="0"/>
            <a:chExt cx="6612619" cy="3214009"/>
          </a:xfrm>
        </p:grpSpPr>
        <p:sp>
          <p:nvSpPr>
            <p:cNvPr id="482" name="Google Shape;482;p9"/>
            <p:cNvSpPr/>
            <p:nvPr/>
          </p:nvSpPr>
          <p:spPr>
            <a:xfrm>
              <a:off x="0" y="0"/>
              <a:ext cx="6612619" cy="3214009"/>
            </a:xfrm>
            <a:custGeom>
              <a:rect b="b" l="l" r="r" t="t"/>
              <a:pathLst>
                <a:path extrusionOk="0" h="395970" w="814683">
                  <a:moveTo>
                    <a:pt x="32782" y="0"/>
                  </a:moveTo>
                  <a:lnTo>
                    <a:pt x="781901" y="0"/>
                  </a:lnTo>
                  <a:cubicBezTo>
                    <a:pt x="800006" y="0"/>
                    <a:pt x="814683" y="14677"/>
                    <a:pt x="814683" y="32782"/>
                  </a:cubicBezTo>
                  <a:lnTo>
                    <a:pt x="814683" y="363188"/>
                  </a:lnTo>
                  <a:cubicBezTo>
                    <a:pt x="814683" y="371882"/>
                    <a:pt x="811229" y="380220"/>
                    <a:pt x="805081" y="386368"/>
                  </a:cubicBezTo>
                  <a:cubicBezTo>
                    <a:pt x="798934" y="392516"/>
                    <a:pt x="790595" y="395970"/>
                    <a:pt x="781901" y="395970"/>
                  </a:cubicBezTo>
                  <a:lnTo>
                    <a:pt x="32782" y="395970"/>
                  </a:lnTo>
                  <a:cubicBezTo>
                    <a:pt x="24088" y="395970"/>
                    <a:pt x="15749" y="392516"/>
                    <a:pt x="9602" y="386368"/>
                  </a:cubicBezTo>
                  <a:cubicBezTo>
                    <a:pt x="3454" y="380220"/>
                    <a:pt x="0" y="371882"/>
                    <a:pt x="0" y="363188"/>
                  </a:cubicBezTo>
                  <a:lnTo>
                    <a:pt x="0" y="32782"/>
                  </a:lnTo>
                  <a:cubicBezTo>
                    <a:pt x="0" y="14677"/>
                    <a:pt x="14677" y="0"/>
                    <a:pt x="32782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AC74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 txBox="1"/>
            <p:nvPr/>
          </p:nvSpPr>
          <p:spPr>
            <a:xfrm>
              <a:off x="964468" y="1622047"/>
              <a:ext cx="4683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How will you reach your target consumers?</a:t>
              </a:r>
              <a:endParaRPr/>
            </a:p>
          </p:txBody>
        </p:sp>
        <p:sp>
          <p:nvSpPr>
            <p:cNvPr id="484" name="Google Shape;484;p9"/>
            <p:cNvSpPr txBox="1"/>
            <p:nvPr/>
          </p:nvSpPr>
          <p:spPr>
            <a:xfrm>
              <a:off x="51823" y="787017"/>
              <a:ext cx="65088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AC74F8"/>
                  </a:solidFill>
                  <a:latin typeface="Josefin Sans"/>
                  <a:ea typeface="Josefin Sans"/>
                  <a:cs typeface="Josefin Sans"/>
                  <a:sym typeface="Josefin Sans"/>
                </a:rPr>
                <a:t>Marketing Channel 1</a:t>
              </a:r>
              <a:endParaRPr/>
            </a:p>
          </p:txBody>
        </p:sp>
      </p:grpSp>
      <p:pic>
        <p:nvPicPr>
          <p:cNvPr id="485" name="Google Shape;48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8368" y="2983048"/>
            <a:ext cx="1887715" cy="17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55322" y="6179651"/>
            <a:ext cx="1377350" cy="20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3000" y="3031725"/>
            <a:ext cx="2145200" cy="22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