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10287000" cx="18288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Gaegu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jX579CnMWqT/Ohryg1m8p+pOqN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BA4A48-DFF9-4344-8016-C4B953EDD84D}">
  <a:tblStyle styleId="{E4BA4A48-DFF9-4344-8016-C4B953EDD84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bold.fntdata"/><Relationship Id="rId15" Type="http://schemas.openxmlformats.org/officeDocument/2006/relationships/slide" Target="slides/slide9.xml"/><Relationship Id="rId37" Type="http://schemas.openxmlformats.org/officeDocument/2006/relationships/font" Target="fonts/Gaegu-bold.fntdata"/><Relationship Id="rId14" Type="http://schemas.openxmlformats.org/officeDocument/2006/relationships/slide" Target="slides/slide8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abfa42f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fabfa42f8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abfa42f8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fabfa42f82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fabfa42f8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fabfa42f82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10" Type="http://schemas.openxmlformats.org/officeDocument/2006/relationships/image" Target="../media/image13.png"/><Relationship Id="rId9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4.jpg"/><Relationship Id="rId4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image" Target="../media/image46.png"/><Relationship Id="rId7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jpg"/><Relationship Id="rId4" Type="http://schemas.openxmlformats.org/officeDocument/2006/relationships/image" Target="../media/image41.jpg"/><Relationship Id="rId5" Type="http://schemas.openxmlformats.org/officeDocument/2006/relationships/image" Target="../media/image44.jpg"/><Relationship Id="rId6" Type="http://schemas.openxmlformats.org/officeDocument/2006/relationships/image" Target="../media/image30.png"/><Relationship Id="rId7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1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69.png"/><Relationship Id="rId7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58.png"/><Relationship Id="rId6" Type="http://schemas.openxmlformats.org/officeDocument/2006/relationships/image" Target="../media/image54.png"/><Relationship Id="rId7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8.png"/><Relationship Id="rId4" Type="http://schemas.openxmlformats.org/officeDocument/2006/relationships/image" Target="../media/image57.jpg"/><Relationship Id="rId5" Type="http://schemas.openxmlformats.org/officeDocument/2006/relationships/image" Target="../media/image60.jpg"/><Relationship Id="rId6" Type="http://schemas.openxmlformats.org/officeDocument/2006/relationships/image" Target="../media/image64.jpg"/><Relationship Id="rId7" Type="http://schemas.openxmlformats.org/officeDocument/2006/relationships/image" Target="../media/image6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3.png"/><Relationship Id="rId4" Type="http://schemas.openxmlformats.org/officeDocument/2006/relationships/image" Target="../media/image59.png"/><Relationship Id="rId5" Type="http://schemas.openxmlformats.org/officeDocument/2006/relationships/image" Target="../media/image6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2.png"/><Relationship Id="rId4" Type="http://schemas.openxmlformats.org/officeDocument/2006/relationships/image" Target="../media/image72.png"/><Relationship Id="rId5" Type="http://schemas.openxmlformats.org/officeDocument/2006/relationships/image" Target="../media/image68.png"/><Relationship Id="rId6" Type="http://schemas.openxmlformats.org/officeDocument/2006/relationships/image" Target="../media/image10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png"/><Relationship Id="rId4" Type="http://schemas.openxmlformats.org/officeDocument/2006/relationships/image" Target="../media/image101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3.png"/><Relationship Id="rId4" Type="http://schemas.openxmlformats.org/officeDocument/2006/relationships/image" Target="../media/image144.png"/><Relationship Id="rId5" Type="http://schemas.openxmlformats.org/officeDocument/2006/relationships/image" Target="../media/image70.png"/><Relationship Id="rId6" Type="http://schemas.openxmlformats.org/officeDocument/2006/relationships/image" Target="../media/image76.png"/><Relationship Id="rId7" Type="http://schemas.openxmlformats.org/officeDocument/2006/relationships/image" Target="../media/image7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7.png"/><Relationship Id="rId4" Type="http://schemas.openxmlformats.org/officeDocument/2006/relationships/image" Target="../media/image9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7.jpg"/><Relationship Id="rId4" Type="http://schemas.openxmlformats.org/officeDocument/2006/relationships/image" Target="../media/image60.jpg"/><Relationship Id="rId10" Type="http://schemas.openxmlformats.org/officeDocument/2006/relationships/image" Target="../media/image89.png"/><Relationship Id="rId9" Type="http://schemas.openxmlformats.org/officeDocument/2006/relationships/image" Target="../media/image90.jpg"/><Relationship Id="rId5" Type="http://schemas.openxmlformats.org/officeDocument/2006/relationships/image" Target="../media/image64.jpg"/><Relationship Id="rId6" Type="http://schemas.openxmlformats.org/officeDocument/2006/relationships/image" Target="../media/image66.jpg"/><Relationship Id="rId7" Type="http://schemas.openxmlformats.org/officeDocument/2006/relationships/image" Target="../media/image83.jpg"/><Relationship Id="rId8" Type="http://schemas.openxmlformats.org/officeDocument/2006/relationships/image" Target="../media/image87.jpg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0.png"/><Relationship Id="rId22" Type="http://schemas.openxmlformats.org/officeDocument/2006/relationships/image" Target="../media/image68.png"/><Relationship Id="rId21" Type="http://schemas.openxmlformats.org/officeDocument/2006/relationships/image" Target="../media/image76.png"/><Relationship Id="rId24" Type="http://schemas.openxmlformats.org/officeDocument/2006/relationships/image" Target="../media/image144.png"/><Relationship Id="rId23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35.png"/><Relationship Id="rId26" Type="http://schemas.openxmlformats.org/officeDocument/2006/relationships/image" Target="../media/image73.png"/><Relationship Id="rId25" Type="http://schemas.openxmlformats.org/officeDocument/2006/relationships/image" Target="../media/image101.png"/><Relationship Id="rId28" Type="http://schemas.openxmlformats.org/officeDocument/2006/relationships/image" Target="../media/image58.png"/><Relationship Id="rId27" Type="http://schemas.openxmlformats.org/officeDocument/2006/relationships/image" Target="../media/image62.png"/><Relationship Id="rId5" Type="http://schemas.openxmlformats.org/officeDocument/2006/relationships/image" Target="../media/image1.png"/><Relationship Id="rId6" Type="http://schemas.openxmlformats.org/officeDocument/2006/relationships/image" Target="../media/image198.png"/><Relationship Id="rId29" Type="http://schemas.openxmlformats.org/officeDocument/2006/relationships/image" Target="../media/image54.png"/><Relationship Id="rId7" Type="http://schemas.openxmlformats.org/officeDocument/2006/relationships/image" Target="../media/image92.png"/><Relationship Id="rId8" Type="http://schemas.openxmlformats.org/officeDocument/2006/relationships/image" Target="../media/image6.png"/><Relationship Id="rId31" Type="http://schemas.openxmlformats.org/officeDocument/2006/relationships/image" Target="../media/image55.png"/><Relationship Id="rId30" Type="http://schemas.openxmlformats.org/officeDocument/2006/relationships/image" Target="../media/image5.png"/><Relationship Id="rId11" Type="http://schemas.openxmlformats.org/officeDocument/2006/relationships/image" Target="../media/image39.png"/><Relationship Id="rId33" Type="http://schemas.openxmlformats.org/officeDocument/2006/relationships/image" Target="../media/image45.png"/><Relationship Id="rId10" Type="http://schemas.openxmlformats.org/officeDocument/2006/relationships/image" Target="../media/image34.png"/><Relationship Id="rId32" Type="http://schemas.openxmlformats.org/officeDocument/2006/relationships/image" Target="../media/image50.png"/><Relationship Id="rId13" Type="http://schemas.openxmlformats.org/officeDocument/2006/relationships/image" Target="../media/image99.png"/><Relationship Id="rId35" Type="http://schemas.openxmlformats.org/officeDocument/2006/relationships/image" Target="../media/image42.png"/><Relationship Id="rId12" Type="http://schemas.openxmlformats.org/officeDocument/2006/relationships/image" Target="../media/image31.png"/><Relationship Id="rId34" Type="http://schemas.openxmlformats.org/officeDocument/2006/relationships/image" Target="../media/image46.png"/><Relationship Id="rId15" Type="http://schemas.openxmlformats.org/officeDocument/2006/relationships/image" Target="../media/image22.png"/><Relationship Id="rId14" Type="http://schemas.openxmlformats.org/officeDocument/2006/relationships/image" Target="../media/image100.png"/><Relationship Id="rId17" Type="http://schemas.openxmlformats.org/officeDocument/2006/relationships/image" Target="../media/image113.png"/><Relationship Id="rId16" Type="http://schemas.openxmlformats.org/officeDocument/2006/relationships/image" Target="../media/image102.png"/><Relationship Id="rId19" Type="http://schemas.openxmlformats.org/officeDocument/2006/relationships/image" Target="../media/image107.png"/><Relationship Id="rId18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3.png"/><Relationship Id="rId22" Type="http://schemas.openxmlformats.org/officeDocument/2006/relationships/image" Target="../media/image13.png"/><Relationship Id="rId21" Type="http://schemas.openxmlformats.org/officeDocument/2006/relationships/image" Target="../media/image143.png"/><Relationship Id="rId24" Type="http://schemas.openxmlformats.org/officeDocument/2006/relationships/image" Target="../media/image18.png"/><Relationship Id="rId23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9.png"/><Relationship Id="rId4" Type="http://schemas.openxmlformats.org/officeDocument/2006/relationships/image" Target="../media/image139.png"/><Relationship Id="rId9" Type="http://schemas.openxmlformats.org/officeDocument/2006/relationships/image" Target="../media/image129.png"/><Relationship Id="rId26" Type="http://schemas.openxmlformats.org/officeDocument/2006/relationships/image" Target="../media/image148.png"/><Relationship Id="rId25" Type="http://schemas.openxmlformats.org/officeDocument/2006/relationships/image" Target="../media/image3.png"/><Relationship Id="rId28" Type="http://schemas.openxmlformats.org/officeDocument/2006/relationships/image" Target="../media/image20.png"/><Relationship Id="rId27" Type="http://schemas.openxmlformats.org/officeDocument/2006/relationships/image" Target="../media/image47.png"/><Relationship Id="rId5" Type="http://schemas.openxmlformats.org/officeDocument/2006/relationships/image" Target="../media/image51.png"/><Relationship Id="rId6" Type="http://schemas.openxmlformats.org/officeDocument/2006/relationships/image" Target="../media/image127.png"/><Relationship Id="rId29" Type="http://schemas.openxmlformats.org/officeDocument/2006/relationships/image" Target="../media/image32.png"/><Relationship Id="rId7" Type="http://schemas.openxmlformats.org/officeDocument/2006/relationships/image" Target="../media/image40.png"/><Relationship Id="rId8" Type="http://schemas.openxmlformats.org/officeDocument/2006/relationships/image" Target="../media/image156.png"/><Relationship Id="rId31" Type="http://schemas.openxmlformats.org/officeDocument/2006/relationships/image" Target="../media/image27.png"/><Relationship Id="rId30" Type="http://schemas.openxmlformats.org/officeDocument/2006/relationships/image" Target="../media/image157.png"/><Relationship Id="rId11" Type="http://schemas.openxmlformats.org/officeDocument/2006/relationships/image" Target="../media/image89.png"/><Relationship Id="rId33" Type="http://schemas.openxmlformats.org/officeDocument/2006/relationships/image" Target="../media/image155.png"/><Relationship Id="rId10" Type="http://schemas.openxmlformats.org/officeDocument/2006/relationships/image" Target="../media/image130.png"/><Relationship Id="rId32" Type="http://schemas.openxmlformats.org/officeDocument/2006/relationships/image" Target="../media/image38.png"/><Relationship Id="rId13" Type="http://schemas.openxmlformats.org/officeDocument/2006/relationships/image" Target="../media/image72.png"/><Relationship Id="rId35" Type="http://schemas.openxmlformats.org/officeDocument/2006/relationships/image" Target="../media/image158.png"/><Relationship Id="rId12" Type="http://schemas.openxmlformats.org/officeDocument/2006/relationships/image" Target="../media/image70.png"/><Relationship Id="rId34" Type="http://schemas.openxmlformats.org/officeDocument/2006/relationships/image" Target="../media/image26.png"/><Relationship Id="rId15" Type="http://schemas.openxmlformats.org/officeDocument/2006/relationships/image" Target="../media/image194.png"/><Relationship Id="rId14" Type="http://schemas.openxmlformats.org/officeDocument/2006/relationships/image" Target="../media/image106.png"/><Relationship Id="rId36" Type="http://schemas.openxmlformats.org/officeDocument/2006/relationships/image" Target="../media/image160.png"/><Relationship Id="rId17" Type="http://schemas.openxmlformats.org/officeDocument/2006/relationships/image" Target="../media/image136.png"/><Relationship Id="rId16" Type="http://schemas.openxmlformats.org/officeDocument/2006/relationships/image" Target="../media/image63.png"/><Relationship Id="rId19" Type="http://schemas.openxmlformats.org/officeDocument/2006/relationships/image" Target="../media/image79.png"/><Relationship Id="rId18" Type="http://schemas.openxmlformats.org/officeDocument/2006/relationships/image" Target="../media/image93.png"/></Relationships>
</file>

<file path=ppt/slides/_rels/slide25.xml.rels><?xml version="1.0" encoding="UTF-8" standalone="yes"?><Relationships xmlns="http://schemas.openxmlformats.org/package/2006/relationships"><Relationship Id="rId40" Type="http://schemas.openxmlformats.org/officeDocument/2006/relationships/image" Target="../media/image190.png"/><Relationship Id="rId20" Type="http://schemas.openxmlformats.org/officeDocument/2006/relationships/image" Target="../media/image175.png"/><Relationship Id="rId41" Type="http://schemas.openxmlformats.org/officeDocument/2006/relationships/image" Target="../media/image206.png"/><Relationship Id="rId22" Type="http://schemas.openxmlformats.org/officeDocument/2006/relationships/image" Target="../media/image173.png"/><Relationship Id="rId21" Type="http://schemas.openxmlformats.org/officeDocument/2006/relationships/image" Target="../media/image184.png"/><Relationship Id="rId24" Type="http://schemas.openxmlformats.org/officeDocument/2006/relationships/image" Target="../media/image181.png"/><Relationship Id="rId23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2.png"/><Relationship Id="rId4" Type="http://schemas.openxmlformats.org/officeDocument/2006/relationships/image" Target="../media/image171.png"/><Relationship Id="rId9" Type="http://schemas.openxmlformats.org/officeDocument/2006/relationships/image" Target="../media/image163.png"/><Relationship Id="rId26" Type="http://schemas.openxmlformats.org/officeDocument/2006/relationships/image" Target="../media/image179.png"/><Relationship Id="rId25" Type="http://schemas.openxmlformats.org/officeDocument/2006/relationships/image" Target="../media/image176.png"/><Relationship Id="rId28" Type="http://schemas.openxmlformats.org/officeDocument/2006/relationships/image" Target="../media/image185.png"/><Relationship Id="rId27" Type="http://schemas.openxmlformats.org/officeDocument/2006/relationships/image" Target="../media/image178.png"/><Relationship Id="rId5" Type="http://schemas.openxmlformats.org/officeDocument/2006/relationships/image" Target="../media/image165.png"/><Relationship Id="rId6" Type="http://schemas.openxmlformats.org/officeDocument/2006/relationships/image" Target="../media/image159.png"/><Relationship Id="rId29" Type="http://schemas.openxmlformats.org/officeDocument/2006/relationships/image" Target="../media/image199.png"/><Relationship Id="rId7" Type="http://schemas.openxmlformats.org/officeDocument/2006/relationships/image" Target="../media/image166.png"/><Relationship Id="rId8" Type="http://schemas.openxmlformats.org/officeDocument/2006/relationships/image" Target="../media/image164.png"/><Relationship Id="rId31" Type="http://schemas.openxmlformats.org/officeDocument/2006/relationships/image" Target="../media/image183.png"/><Relationship Id="rId30" Type="http://schemas.openxmlformats.org/officeDocument/2006/relationships/image" Target="../media/image182.png"/><Relationship Id="rId11" Type="http://schemas.openxmlformats.org/officeDocument/2006/relationships/image" Target="../media/image202.png"/><Relationship Id="rId33" Type="http://schemas.openxmlformats.org/officeDocument/2006/relationships/image" Target="../media/image192.png"/><Relationship Id="rId10" Type="http://schemas.openxmlformats.org/officeDocument/2006/relationships/image" Target="../media/image167.png"/><Relationship Id="rId32" Type="http://schemas.openxmlformats.org/officeDocument/2006/relationships/image" Target="../media/image187.png"/><Relationship Id="rId13" Type="http://schemas.openxmlformats.org/officeDocument/2006/relationships/image" Target="../media/image177.png"/><Relationship Id="rId35" Type="http://schemas.openxmlformats.org/officeDocument/2006/relationships/image" Target="../media/image205.png"/><Relationship Id="rId12" Type="http://schemas.openxmlformats.org/officeDocument/2006/relationships/image" Target="../media/image168.png"/><Relationship Id="rId34" Type="http://schemas.openxmlformats.org/officeDocument/2006/relationships/image" Target="../media/image186.png"/><Relationship Id="rId15" Type="http://schemas.openxmlformats.org/officeDocument/2006/relationships/image" Target="../media/image170.png"/><Relationship Id="rId37" Type="http://schemas.openxmlformats.org/officeDocument/2006/relationships/image" Target="../media/image200.png"/><Relationship Id="rId14" Type="http://schemas.openxmlformats.org/officeDocument/2006/relationships/image" Target="../media/image169.png"/><Relationship Id="rId36" Type="http://schemas.openxmlformats.org/officeDocument/2006/relationships/image" Target="../media/image188.png"/><Relationship Id="rId17" Type="http://schemas.openxmlformats.org/officeDocument/2006/relationships/image" Target="../media/image180.png"/><Relationship Id="rId39" Type="http://schemas.openxmlformats.org/officeDocument/2006/relationships/image" Target="../media/image189.png"/><Relationship Id="rId16" Type="http://schemas.openxmlformats.org/officeDocument/2006/relationships/image" Target="../media/image172.png"/><Relationship Id="rId38" Type="http://schemas.openxmlformats.org/officeDocument/2006/relationships/image" Target="../media/image191.png"/><Relationship Id="rId19" Type="http://schemas.openxmlformats.org/officeDocument/2006/relationships/image" Target="../media/image204.png"/><Relationship Id="rId18" Type="http://schemas.openxmlformats.org/officeDocument/2006/relationships/image" Target="../media/image20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7.png"/><Relationship Id="rId4" Type="http://schemas.openxmlformats.org/officeDocument/2006/relationships/image" Target="../media/image196.png"/><Relationship Id="rId5" Type="http://schemas.openxmlformats.org/officeDocument/2006/relationships/image" Target="../media/image199.png"/><Relationship Id="rId6" Type="http://schemas.openxmlformats.org/officeDocument/2006/relationships/image" Target="../media/image202.png"/><Relationship Id="rId7" Type="http://schemas.openxmlformats.org/officeDocument/2006/relationships/image" Target="../media/image175.png"/><Relationship Id="rId8" Type="http://schemas.openxmlformats.org/officeDocument/2006/relationships/image" Target="../media/image17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5" Type="http://schemas.openxmlformats.org/officeDocument/2006/relationships/image" Target="../media/image47.png"/><Relationship Id="rId6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3.jp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85.jp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Relationship Id="rId4" Type="http://schemas.openxmlformats.org/officeDocument/2006/relationships/image" Target="../media/image21.png"/><Relationship Id="rId5" Type="http://schemas.openxmlformats.org/officeDocument/2006/relationships/image" Target="../media/image53.png"/><Relationship Id="rId6" Type="http://schemas.openxmlformats.org/officeDocument/2006/relationships/image" Target="../media/image26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38.pn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9E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fabfa42f82_0_0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12612140" y="1505662"/>
            <a:ext cx="3598261" cy="18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fabfa42f82_0_0"/>
          <p:cNvPicPr preferRelativeResize="0"/>
          <p:nvPr/>
        </p:nvPicPr>
        <p:blipFill rotWithShape="1">
          <a:blip r:embed="rId4">
            <a:alphaModFix/>
          </a:blip>
          <a:srcRect b="0" l="0" r="0" t="29893"/>
          <a:stretch/>
        </p:blipFill>
        <p:spPr>
          <a:xfrm>
            <a:off x="-685572" y="2920601"/>
            <a:ext cx="19498701" cy="768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fabfa42f8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10434" y="5853481"/>
            <a:ext cx="6361723" cy="395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fabfa42f82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84090">
            <a:off x="14537510" y="3558084"/>
            <a:ext cx="1567646" cy="143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fabfa42f82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626896">
            <a:off x="16297473" y="4497129"/>
            <a:ext cx="691130" cy="79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fabfa42f82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626896">
            <a:off x="17111880" y="4833155"/>
            <a:ext cx="598302" cy="68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fabfa42f82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24481" y="3512531"/>
            <a:ext cx="3269081" cy="30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fabfa42f82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18438" y="8079249"/>
            <a:ext cx="1611785" cy="149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fabfa42f82_0_0"/>
          <p:cNvPicPr preferRelativeResize="0"/>
          <p:nvPr/>
        </p:nvPicPr>
        <p:blipFill rotWithShape="1">
          <a:blip r:embed="rId10">
            <a:alphaModFix amt="25000"/>
          </a:blip>
          <a:srcRect b="0" l="0" r="0" t="0"/>
          <a:stretch/>
        </p:blipFill>
        <p:spPr>
          <a:xfrm>
            <a:off x="1657647" y="660742"/>
            <a:ext cx="4343044" cy="1689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g1fabfa42f82_0_0"/>
          <p:cNvGrpSpPr/>
          <p:nvPr/>
        </p:nvGrpSpPr>
        <p:grpSpPr>
          <a:xfrm>
            <a:off x="11031075" y="511790"/>
            <a:ext cx="6760389" cy="652820"/>
            <a:chOff x="0" y="0"/>
            <a:chExt cx="9013852" cy="870426"/>
          </a:xfrm>
        </p:grpSpPr>
        <p:sp>
          <p:nvSpPr>
            <p:cNvPr id="94" name="Google Shape;94;g1fabfa42f82_0_0"/>
            <p:cNvSpPr/>
            <p:nvPr/>
          </p:nvSpPr>
          <p:spPr>
            <a:xfrm>
              <a:off x="0" y="0"/>
              <a:ext cx="9013852" cy="870426"/>
            </a:xfrm>
            <a:custGeom>
              <a:rect b="b" l="l" r="r" t="t"/>
              <a:pathLst>
                <a:path extrusionOk="0" h="171936" w="1780514">
                  <a:moveTo>
                    <a:pt x="58405" y="0"/>
                  </a:moveTo>
                  <a:lnTo>
                    <a:pt x="1722110" y="0"/>
                  </a:lnTo>
                  <a:cubicBezTo>
                    <a:pt x="1754366" y="0"/>
                    <a:pt x="1780514" y="26149"/>
                    <a:pt x="1780514" y="58405"/>
                  </a:cubicBezTo>
                  <a:lnTo>
                    <a:pt x="1780514" y="113532"/>
                  </a:lnTo>
                  <a:cubicBezTo>
                    <a:pt x="1780514" y="145788"/>
                    <a:pt x="1754366" y="171936"/>
                    <a:pt x="1722110" y="171936"/>
                  </a:cubicBezTo>
                  <a:lnTo>
                    <a:pt x="58405" y="171936"/>
                  </a:lnTo>
                  <a:cubicBezTo>
                    <a:pt x="26149" y="171936"/>
                    <a:pt x="0" y="145788"/>
                    <a:pt x="0" y="113532"/>
                  </a:cubicBezTo>
                  <a:lnTo>
                    <a:pt x="0" y="58405"/>
                  </a:lnTo>
                  <a:cubicBezTo>
                    <a:pt x="0" y="26149"/>
                    <a:pt x="26149" y="0"/>
                    <a:pt x="58405" y="0"/>
                  </a:cubicBezTo>
                  <a:close/>
                </a:path>
              </a:pathLst>
            </a:custGeom>
            <a:solidFill>
              <a:srgbClr val="2D8B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g1fabfa42f82_0_0"/>
            <p:cNvSpPr txBox="1"/>
            <p:nvPr/>
          </p:nvSpPr>
          <p:spPr>
            <a:xfrm>
              <a:off x="227961" y="143114"/>
              <a:ext cx="8557800" cy="57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YOUR EDUCATION PRESENTATION</a:t>
              </a:r>
              <a:endParaRPr/>
            </a:p>
          </p:txBody>
        </p:sp>
      </p:grpSp>
      <p:grpSp>
        <p:nvGrpSpPr>
          <p:cNvPr id="96" name="Google Shape;96;g1fabfa42f82_0_0"/>
          <p:cNvGrpSpPr/>
          <p:nvPr/>
        </p:nvGrpSpPr>
        <p:grpSpPr>
          <a:xfrm>
            <a:off x="933450" y="6562000"/>
            <a:ext cx="10577025" cy="3413297"/>
            <a:chOff x="0" y="104761"/>
            <a:chExt cx="14102700" cy="4551063"/>
          </a:xfrm>
        </p:grpSpPr>
        <p:sp>
          <p:nvSpPr>
            <p:cNvPr id="97" name="Google Shape;97;g1fabfa42f82_0_0"/>
            <p:cNvSpPr txBox="1"/>
            <p:nvPr/>
          </p:nvSpPr>
          <p:spPr>
            <a:xfrm>
              <a:off x="0" y="2135524"/>
              <a:ext cx="12913200" cy="25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8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953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NEWSLETTER</a:t>
              </a:r>
              <a:endParaRPr/>
            </a:p>
          </p:txBody>
        </p:sp>
        <p:sp>
          <p:nvSpPr>
            <p:cNvPr id="98" name="Google Shape;98;g1fabfa42f82_0_0"/>
            <p:cNvSpPr txBox="1"/>
            <p:nvPr/>
          </p:nvSpPr>
          <p:spPr>
            <a:xfrm>
              <a:off x="0" y="104761"/>
              <a:ext cx="14102700" cy="25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8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953" u="none" cap="none" strike="noStrike">
                  <a:solidFill>
                    <a:srgbClr val="FFD31A"/>
                  </a:solidFill>
                  <a:latin typeface="Gaegu"/>
                  <a:ea typeface="Gaegu"/>
                  <a:cs typeface="Gaegu"/>
                  <a:sym typeface="Gaegu"/>
                </a:rPr>
                <a:t>CUTE ANIMAL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b="69761" l="77777" r="11693" t="11519"/>
          <a:stretch/>
        </p:blipFill>
        <p:spPr>
          <a:xfrm rot="602182">
            <a:off x="4505593" y="2384746"/>
            <a:ext cx="1379762" cy="13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042557" y="1601762"/>
            <a:ext cx="6478405" cy="626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07763" y="2417208"/>
            <a:ext cx="3480237" cy="5361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0"/>
          <p:cNvGrpSpPr/>
          <p:nvPr/>
        </p:nvGrpSpPr>
        <p:grpSpPr>
          <a:xfrm>
            <a:off x="5198677" y="1187375"/>
            <a:ext cx="7890646" cy="7686184"/>
            <a:chOff x="0" y="-247657"/>
            <a:chExt cx="10520862" cy="10248245"/>
          </a:xfrm>
        </p:grpSpPr>
        <p:sp>
          <p:nvSpPr>
            <p:cNvPr id="232" name="Google Shape;232;p10"/>
            <p:cNvSpPr txBox="1"/>
            <p:nvPr/>
          </p:nvSpPr>
          <p:spPr>
            <a:xfrm>
              <a:off x="315013" y="9497456"/>
              <a:ext cx="9890835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the featured statistic.</a:t>
              </a:r>
              <a:endParaRPr/>
            </a:p>
          </p:txBody>
        </p:sp>
        <p:sp>
          <p:nvSpPr>
            <p:cNvPr id="233" name="Google Shape;233;p10"/>
            <p:cNvSpPr txBox="1"/>
            <p:nvPr/>
          </p:nvSpPr>
          <p:spPr>
            <a:xfrm>
              <a:off x="891675" y="2104397"/>
              <a:ext cx="8737511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the featured statistic.</a:t>
              </a:r>
              <a:endParaRPr/>
            </a:p>
          </p:txBody>
        </p:sp>
        <p:sp>
          <p:nvSpPr>
            <p:cNvPr id="234" name="Google Shape;234;p10"/>
            <p:cNvSpPr txBox="1"/>
            <p:nvPr/>
          </p:nvSpPr>
          <p:spPr>
            <a:xfrm>
              <a:off x="0" y="6026227"/>
              <a:ext cx="10520862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the featured statistic.</a:t>
              </a:r>
              <a:endParaRPr/>
            </a:p>
          </p:txBody>
        </p:sp>
        <p:sp>
          <p:nvSpPr>
            <p:cNvPr id="235" name="Google Shape;235;p10"/>
            <p:cNvSpPr txBox="1"/>
            <p:nvPr/>
          </p:nvSpPr>
          <p:spPr>
            <a:xfrm>
              <a:off x="941497" y="-247657"/>
              <a:ext cx="8637900" cy="215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484" u="none" cap="none" strike="noStrike">
                  <a:solidFill>
                    <a:srgbClr val="D75736"/>
                  </a:solidFill>
                  <a:latin typeface="Gaegu"/>
                  <a:ea typeface="Gaegu"/>
                  <a:cs typeface="Gaegu"/>
                  <a:sym typeface="Gaegu"/>
                </a:rPr>
                <a:t>2 out of 5</a:t>
              </a:r>
              <a:endParaRPr/>
            </a:p>
          </p:txBody>
        </p:sp>
        <p:sp>
          <p:nvSpPr>
            <p:cNvPr id="236" name="Google Shape;236;p10"/>
            <p:cNvSpPr txBox="1"/>
            <p:nvPr/>
          </p:nvSpPr>
          <p:spPr>
            <a:xfrm>
              <a:off x="2940280" y="3658509"/>
              <a:ext cx="4640400" cy="215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484" u="none" cap="none" strike="noStrike">
                  <a:solidFill>
                    <a:srgbClr val="D75736"/>
                  </a:solidFill>
                  <a:latin typeface="Gaegu"/>
                  <a:ea typeface="Gaegu"/>
                  <a:cs typeface="Gaegu"/>
                  <a:sym typeface="Gaegu"/>
                </a:rPr>
                <a:t>95%</a:t>
              </a:r>
              <a:endParaRPr/>
            </a:p>
          </p:txBody>
        </p:sp>
        <p:sp>
          <p:nvSpPr>
            <p:cNvPr id="237" name="Google Shape;237;p10"/>
            <p:cNvSpPr txBox="1"/>
            <p:nvPr/>
          </p:nvSpPr>
          <p:spPr>
            <a:xfrm>
              <a:off x="485231" y="7129709"/>
              <a:ext cx="9550500" cy="215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484" u="none" cap="none" strike="noStrike">
                  <a:solidFill>
                    <a:srgbClr val="D75736"/>
                  </a:solidFill>
                  <a:latin typeface="Gaegu"/>
                  <a:ea typeface="Gaegu"/>
                  <a:cs typeface="Gaegu"/>
                  <a:sym typeface="Gaegu"/>
                </a:rPr>
                <a:t>12 million</a:t>
              </a:r>
              <a:endParaRPr/>
            </a:p>
          </p:txBody>
        </p:sp>
      </p:grpSp>
      <p:pic>
        <p:nvPicPr>
          <p:cNvPr id="238" name="Google Shape;23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89323" y="661291"/>
            <a:ext cx="950843" cy="94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 b="67798" l="36459" r="27394" t="10674"/>
          <a:stretch/>
        </p:blipFill>
        <p:spPr>
          <a:xfrm>
            <a:off x="-1202125" y="6610350"/>
            <a:ext cx="7344148" cy="24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/>
          <p:cNvPicPr preferRelativeResize="0"/>
          <p:nvPr/>
        </p:nvPicPr>
        <p:blipFill rotWithShape="1">
          <a:blip r:embed="rId3">
            <a:alphaModFix/>
          </a:blip>
          <a:srcRect b="67798" l="36459" r="27394" t="10674"/>
          <a:stretch/>
        </p:blipFill>
        <p:spPr>
          <a:xfrm>
            <a:off x="12551975" y="8515350"/>
            <a:ext cx="7344148" cy="24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 b="69761" l="77777" r="11693" t="11519"/>
          <a:stretch/>
        </p:blipFill>
        <p:spPr>
          <a:xfrm rot="602188">
            <a:off x="14605569" y="2292970"/>
            <a:ext cx="1106115" cy="110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9E4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p11"/>
          <p:cNvGraphicFramePr/>
          <p:nvPr/>
        </p:nvGraphicFramePr>
        <p:xfrm>
          <a:off x="1233548" y="29822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{E4BA4A48-DFF9-4344-8016-C4B953EDD84D}</a:tableStyleId>
              </a:tblPr>
              <a:tblGrid>
                <a:gridCol w="3519425"/>
              </a:tblGrid>
              <a:tr h="728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1ST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D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January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February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March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47" name="Google Shape;2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90517" y="4114800"/>
            <a:ext cx="3243211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 txBox="1"/>
          <p:nvPr/>
        </p:nvSpPr>
        <p:spPr>
          <a:xfrm>
            <a:off x="1028700" y="414337"/>
            <a:ext cx="16230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/>
          </a:p>
        </p:txBody>
      </p:sp>
      <p:pic>
        <p:nvPicPr>
          <p:cNvPr id="249" name="Google Shape;24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68240" y="542925"/>
            <a:ext cx="1712918" cy="190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472" y="792327"/>
            <a:ext cx="1609252" cy="14044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1" name="Google Shape;251;p11"/>
          <p:cNvGraphicFramePr/>
          <p:nvPr/>
        </p:nvGraphicFramePr>
        <p:xfrm>
          <a:off x="5214998" y="29822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{E4BA4A48-DFF9-4344-8016-C4B953EDD84D}</a:tableStyleId>
              </a:tblPr>
              <a:tblGrid>
                <a:gridCol w="3519425"/>
              </a:tblGrid>
              <a:tr h="72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2ND</a:t>
                      </a: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 QUARTER</a:t>
                      </a:r>
                      <a:endParaRPr b="1" sz="1100">
                        <a:solidFill>
                          <a:srgbClr val="1B233F"/>
                        </a:solidFill>
                      </a:endParaRPr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D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APRIL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MAY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JUNE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2" name="Google Shape;252;p11"/>
          <p:cNvGraphicFramePr/>
          <p:nvPr/>
        </p:nvGraphicFramePr>
        <p:xfrm>
          <a:off x="9196448" y="29822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{E4BA4A48-DFF9-4344-8016-C4B953EDD84D}</a:tableStyleId>
              </a:tblPr>
              <a:tblGrid>
                <a:gridCol w="3519425"/>
              </a:tblGrid>
              <a:tr h="72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3RD</a:t>
                      </a: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 QUARTER</a:t>
                      </a:r>
                      <a:endParaRPr b="1" sz="2499">
                        <a:solidFill>
                          <a:srgbClr val="1B233F"/>
                        </a:solidFill>
                        <a:latin typeface="Gaegu"/>
                        <a:ea typeface="Gaegu"/>
                        <a:cs typeface="Gaegu"/>
                        <a:sym typeface="Gaegu"/>
                      </a:endParaRPr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D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JULY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AUGUST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SEPTEMBER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3" name="Google Shape;253;p11"/>
          <p:cNvGraphicFramePr/>
          <p:nvPr/>
        </p:nvGraphicFramePr>
        <p:xfrm>
          <a:off x="13177898" y="29822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{E4BA4A48-DFF9-4344-8016-C4B953EDD84D}</a:tableStyleId>
              </a:tblPr>
              <a:tblGrid>
                <a:gridCol w="3519425"/>
              </a:tblGrid>
              <a:tr h="72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4TH</a:t>
                      </a: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 QUARTER</a:t>
                      </a:r>
                      <a:endParaRPr b="1" sz="2499">
                        <a:solidFill>
                          <a:srgbClr val="1B233F"/>
                        </a:solidFill>
                        <a:latin typeface="Gaegu"/>
                        <a:ea typeface="Gaegu"/>
                        <a:cs typeface="Gaegu"/>
                        <a:sym typeface="Gaegu"/>
                      </a:endParaRPr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D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OCTOBER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NOVEMBER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>
                          <a:solidFill>
                            <a:srgbClr val="1B233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DECEMBER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95B3"/>
                    </a:solidFill>
                  </a:tcPr>
                </a:tc>
              </a:tr>
              <a:tr h="120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 b="7865" l="0" r="0" t="786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6743" y="7353971"/>
            <a:ext cx="3515667" cy="325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662546" y="2895222"/>
            <a:ext cx="4751743" cy="748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337983" y="6291659"/>
            <a:ext cx="4265546" cy="4636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 txBox="1"/>
          <p:nvPr/>
        </p:nvSpPr>
        <p:spPr>
          <a:xfrm>
            <a:off x="2315386" y="4148137"/>
            <a:ext cx="136572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Write a Heading Here</a:t>
            </a:r>
            <a:endParaRPr/>
          </a:p>
        </p:txBody>
      </p:sp>
      <p:pic>
        <p:nvPicPr>
          <p:cNvPr id="263" name="Google Shape;263;p12"/>
          <p:cNvPicPr preferRelativeResize="0"/>
          <p:nvPr/>
        </p:nvPicPr>
        <p:blipFill rotWithShape="1">
          <a:blip r:embed="rId7">
            <a:alphaModFix/>
          </a:blip>
          <a:srcRect b="41182" l="2513" r="80961" t="3308"/>
          <a:stretch/>
        </p:blipFill>
        <p:spPr>
          <a:xfrm>
            <a:off x="14740225" y="4913900"/>
            <a:ext cx="3016325" cy="569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2"/>
          <p:cNvPicPr preferRelativeResize="0"/>
          <p:nvPr/>
        </p:nvPicPr>
        <p:blipFill rotWithShape="1">
          <a:blip r:embed="rId7">
            <a:alphaModFix/>
          </a:blip>
          <a:srcRect b="41394" l="24455" r="44959" t="37871"/>
          <a:stretch/>
        </p:blipFill>
        <p:spPr>
          <a:xfrm>
            <a:off x="13096088" y="8202099"/>
            <a:ext cx="5582623" cy="212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9E4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3"/>
          <p:cNvPicPr preferRelativeResize="0"/>
          <p:nvPr/>
        </p:nvPicPr>
        <p:blipFill rotWithShape="1">
          <a:blip r:embed="rId3">
            <a:alphaModFix/>
          </a:blip>
          <a:srcRect b="11136" l="0" r="0" t="11137"/>
          <a:stretch/>
        </p:blipFill>
        <p:spPr>
          <a:xfrm>
            <a:off x="514350" y="1919542"/>
            <a:ext cx="5365076" cy="625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3"/>
          <p:cNvPicPr preferRelativeResize="0"/>
          <p:nvPr/>
        </p:nvPicPr>
        <p:blipFill rotWithShape="1">
          <a:blip r:embed="rId4">
            <a:alphaModFix/>
          </a:blip>
          <a:srcRect b="0" l="21409" r="21409" t="0"/>
          <a:stretch/>
        </p:blipFill>
        <p:spPr>
          <a:xfrm>
            <a:off x="6461462" y="1919542"/>
            <a:ext cx="5365076" cy="625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/>
          <p:cNvPicPr preferRelativeResize="0"/>
          <p:nvPr/>
        </p:nvPicPr>
        <p:blipFill rotWithShape="1">
          <a:blip r:embed="rId5">
            <a:alphaModFix/>
          </a:blip>
          <a:srcRect b="11136" l="0" r="0" t="11137"/>
          <a:stretch/>
        </p:blipFill>
        <p:spPr>
          <a:xfrm>
            <a:off x="12408574" y="1919542"/>
            <a:ext cx="5365076" cy="625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3"/>
          <p:cNvPicPr preferRelativeResize="0"/>
          <p:nvPr/>
        </p:nvPicPr>
        <p:blipFill rotWithShape="1">
          <a:blip r:embed="rId6">
            <a:alphaModFix/>
          </a:blip>
          <a:srcRect b="0" l="2673" r="2871" t="61271"/>
          <a:stretch/>
        </p:blipFill>
        <p:spPr>
          <a:xfrm>
            <a:off x="-420551" y="7711139"/>
            <a:ext cx="19129098" cy="441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65828" y="6851138"/>
            <a:ext cx="4580984" cy="284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004349" y="8330335"/>
            <a:ext cx="2517009" cy="156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 txBox="1"/>
          <p:nvPr/>
        </p:nvSpPr>
        <p:spPr>
          <a:xfrm>
            <a:off x="514350" y="719137"/>
            <a:ext cx="1284578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Write a caption for the photos.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4"/>
          <p:cNvGrpSpPr/>
          <p:nvPr/>
        </p:nvGrpSpPr>
        <p:grpSpPr>
          <a:xfrm>
            <a:off x="0" y="2884447"/>
            <a:ext cx="18287996" cy="7402553"/>
            <a:chOff x="0" y="-47625"/>
            <a:chExt cx="4816592" cy="1949644"/>
          </a:xfrm>
        </p:grpSpPr>
        <p:sp>
          <p:nvSpPr>
            <p:cNvPr id="281" name="Google Shape;281;p14"/>
            <p:cNvSpPr/>
            <p:nvPr/>
          </p:nvSpPr>
          <p:spPr>
            <a:xfrm>
              <a:off x="0" y="0"/>
              <a:ext cx="4816592" cy="1902019"/>
            </a:xfrm>
            <a:custGeom>
              <a:rect b="b" l="l" r="r" t="t"/>
              <a:pathLst>
                <a:path extrusionOk="0" h="1902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902019"/>
                  </a:lnTo>
                  <a:lnTo>
                    <a:pt x="0" y="1902019"/>
                  </a:lnTo>
                  <a:close/>
                </a:path>
              </a:pathLst>
            </a:custGeom>
            <a:solidFill>
              <a:srgbClr val="629F4C"/>
            </a:solidFill>
            <a:ln>
              <a:noFill/>
            </a:ln>
          </p:spPr>
        </p:sp>
        <p:sp>
          <p:nvSpPr>
            <p:cNvPr id="282" name="Google Shape;282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p14"/>
          <p:cNvPicPr preferRelativeResize="0"/>
          <p:nvPr/>
        </p:nvPicPr>
        <p:blipFill rotWithShape="1">
          <a:blip r:embed="rId3">
            <a:alphaModFix/>
          </a:blip>
          <a:srcRect b="27811" l="27391" r="27607" t="19596"/>
          <a:stretch/>
        </p:blipFill>
        <p:spPr>
          <a:xfrm>
            <a:off x="-3314700" y="2857500"/>
            <a:ext cx="8229601" cy="54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2892" y="2494508"/>
            <a:ext cx="5203975" cy="413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11472" y="467963"/>
            <a:ext cx="5915971" cy="303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234493" y="7360717"/>
            <a:ext cx="6542504" cy="292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4257" y="6798580"/>
            <a:ext cx="4119485" cy="29585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14"/>
          <p:cNvGrpSpPr/>
          <p:nvPr/>
        </p:nvGrpSpPr>
        <p:grpSpPr>
          <a:xfrm>
            <a:off x="7805047" y="3210084"/>
            <a:ext cx="9454253" cy="2882424"/>
            <a:chOff x="0" y="-352425"/>
            <a:chExt cx="12605670" cy="3843232"/>
          </a:xfrm>
        </p:grpSpPr>
        <p:sp>
          <p:nvSpPr>
            <p:cNvPr id="289" name="Google Shape;289;p14"/>
            <p:cNvSpPr txBox="1"/>
            <p:nvPr/>
          </p:nvSpPr>
          <p:spPr>
            <a:xfrm>
              <a:off x="0" y="-352425"/>
              <a:ext cx="12605670" cy="340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9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36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Thank you!</a:t>
              </a:r>
              <a:endParaRPr/>
            </a:p>
          </p:txBody>
        </p:sp>
        <p:sp>
          <p:nvSpPr>
            <p:cNvPr id="290" name="Google Shape;290;p14"/>
            <p:cNvSpPr txBox="1"/>
            <p:nvPr/>
          </p:nvSpPr>
          <p:spPr>
            <a:xfrm>
              <a:off x="396046" y="2987675"/>
              <a:ext cx="12209624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 closing statement or call-to-action here.</a:t>
              </a:r>
              <a:endParaRPr/>
            </a:p>
          </p:txBody>
        </p:sp>
      </p:grpSp>
      <p:pic>
        <p:nvPicPr>
          <p:cNvPr id="291" name="Google Shape;291;p14"/>
          <p:cNvPicPr preferRelativeResize="0"/>
          <p:nvPr/>
        </p:nvPicPr>
        <p:blipFill rotWithShape="1">
          <a:blip r:embed="rId3">
            <a:alphaModFix/>
          </a:blip>
          <a:srcRect b="27811" l="27391" r="27607" t="19596"/>
          <a:stretch/>
        </p:blipFill>
        <p:spPr>
          <a:xfrm>
            <a:off x="11848038" y="6095900"/>
            <a:ext cx="8229601" cy="541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5"/>
          <p:cNvPicPr preferRelativeResize="0"/>
          <p:nvPr/>
        </p:nvPicPr>
        <p:blipFill rotWithShape="1">
          <a:blip r:embed="rId3">
            <a:alphaModFix/>
          </a:blip>
          <a:srcRect b="22775" l="16144" r="15994" t="12779"/>
          <a:stretch/>
        </p:blipFill>
        <p:spPr>
          <a:xfrm>
            <a:off x="5969587" y="3390900"/>
            <a:ext cx="15168901" cy="81032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5"/>
          <p:cNvSpPr txBox="1"/>
          <p:nvPr/>
        </p:nvSpPr>
        <p:spPr>
          <a:xfrm>
            <a:off x="1028700" y="402188"/>
            <a:ext cx="12954574" cy="2638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36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Get In Touch</a:t>
            </a:r>
            <a:endParaRPr/>
          </a:p>
        </p:txBody>
      </p:sp>
      <p:grpSp>
        <p:nvGrpSpPr>
          <p:cNvPr id="298" name="Google Shape;298;p15"/>
          <p:cNvGrpSpPr/>
          <p:nvPr/>
        </p:nvGrpSpPr>
        <p:grpSpPr>
          <a:xfrm>
            <a:off x="1028700" y="4891607"/>
            <a:ext cx="5615423" cy="4456296"/>
            <a:chOff x="0" y="-85725"/>
            <a:chExt cx="7487231" cy="5941729"/>
          </a:xfrm>
        </p:grpSpPr>
        <p:sp>
          <p:nvSpPr>
            <p:cNvPr id="299" name="Google Shape;299;p15"/>
            <p:cNvSpPr txBox="1"/>
            <p:nvPr/>
          </p:nvSpPr>
          <p:spPr>
            <a:xfrm>
              <a:off x="0" y="-85725"/>
              <a:ext cx="7281056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7CA85B"/>
                  </a:solidFill>
                  <a:latin typeface="Gaegu"/>
                  <a:ea typeface="Gaegu"/>
                  <a:cs typeface="Gaegu"/>
                  <a:sym typeface="Gaegu"/>
                </a:rPr>
                <a:t>Email </a:t>
              </a:r>
              <a:endParaRPr/>
            </a:p>
          </p:txBody>
        </p:sp>
        <p:sp>
          <p:nvSpPr>
            <p:cNvPr id="300" name="Google Shape;300;p15"/>
            <p:cNvSpPr txBox="1"/>
            <p:nvPr/>
          </p:nvSpPr>
          <p:spPr>
            <a:xfrm>
              <a:off x="0" y="879475"/>
              <a:ext cx="728105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hello@reallygreatsite.com</a:t>
              </a:r>
              <a:endParaRPr/>
            </a:p>
          </p:txBody>
        </p:sp>
        <p:sp>
          <p:nvSpPr>
            <p:cNvPr id="301" name="Google Shape;301;p15"/>
            <p:cNvSpPr txBox="1"/>
            <p:nvPr/>
          </p:nvSpPr>
          <p:spPr>
            <a:xfrm>
              <a:off x="0" y="2150973"/>
              <a:ext cx="7487231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7CA85B"/>
                  </a:solidFill>
                  <a:latin typeface="Gaegu"/>
                  <a:ea typeface="Gaegu"/>
                  <a:cs typeface="Gaegu"/>
                  <a:sym typeface="Gaegu"/>
                </a:rPr>
                <a:t>Social Media </a:t>
              </a:r>
              <a:endParaRPr/>
            </a:p>
          </p:txBody>
        </p:sp>
        <p:sp>
          <p:nvSpPr>
            <p:cNvPr id="302" name="Google Shape;302;p15"/>
            <p:cNvSpPr txBox="1"/>
            <p:nvPr/>
          </p:nvSpPr>
          <p:spPr>
            <a:xfrm>
              <a:off x="0" y="3116173"/>
              <a:ext cx="6766917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@reallygreatsite</a:t>
              </a:r>
              <a:endParaRPr/>
            </a:p>
          </p:txBody>
        </p:sp>
        <p:sp>
          <p:nvSpPr>
            <p:cNvPr id="303" name="Google Shape;303;p15"/>
            <p:cNvSpPr txBox="1"/>
            <p:nvPr/>
          </p:nvSpPr>
          <p:spPr>
            <a:xfrm>
              <a:off x="0" y="4387672"/>
              <a:ext cx="6181453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7CA85B"/>
                  </a:solidFill>
                  <a:latin typeface="Gaegu"/>
                  <a:ea typeface="Gaegu"/>
                  <a:cs typeface="Gaegu"/>
                  <a:sym typeface="Gaegu"/>
                </a:rPr>
                <a:t>Call us </a:t>
              </a:r>
              <a:endParaRPr/>
            </a:p>
          </p:txBody>
        </p:sp>
        <p:sp>
          <p:nvSpPr>
            <p:cNvPr id="304" name="Google Shape;304;p15"/>
            <p:cNvSpPr txBox="1"/>
            <p:nvPr/>
          </p:nvSpPr>
          <p:spPr>
            <a:xfrm>
              <a:off x="0" y="5352872"/>
              <a:ext cx="5872190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123-456-7890</a:t>
              </a:r>
              <a:endParaRPr/>
            </a:p>
          </p:txBody>
        </p:sp>
      </p:grpSp>
      <p:pic>
        <p:nvPicPr>
          <p:cNvPr id="305" name="Google Shape;3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6550803" y="8603805"/>
            <a:ext cx="1040366" cy="99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04748" y="3730701"/>
            <a:ext cx="2917366" cy="379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7138" y="7063273"/>
            <a:ext cx="2433612" cy="168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99980">
            <a:off x="14486827" y="5563226"/>
            <a:ext cx="1361460" cy="1560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66775" y="-653075"/>
            <a:ext cx="21821548" cy="122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6"/>
          <p:cNvPicPr preferRelativeResize="0"/>
          <p:nvPr/>
        </p:nvPicPr>
        <p:blipFill rotWithShape="1">
          <a:blip r:embed="rId4">
            <a:alphaModFix/>
          </a:blip>
          <a:srcRect b="22227" l="29814" r="33658" t="11242"/>
          <a:stretch/>
        </p:blipFill>
        <p:spPr>
          <a:xfrm>
            <a:off x="634749" y="3399786"/>
            <a:ext cx="3749269" cy="455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6"/>
          <p:cNvPicPr preferRelativeResize="0"/>
          <p:nvPr/>
        </p:nvPicPr>
        <p:blipFill rotWithShape="1">
          <a:blip r:embed="rId5">
            <a:alphaModFix/>
          </a:blip>
          <a:srcRect b="12560" l="0" r="0" t="6285"/>
          <a:stretch/>
        </p:blipFill>
        <p:spPr>
          <a:xfrm>
            <a:off x="5057826" y="3399786"/>
            <a:ext cx="3749269" cy="455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6"/>
          <p:cNvPicPr preferRelativeResize="0"/>
          <p:nvPr/>
        </p:nvPicPr>
        <p:blipFill rotWithShape="1">
          <a:blip r:embed="rId6">
            <a:alphaModFix/>
          </a:blip>
          <a:srcRect b="22177" l="18234" r="17813" t="25986"/>
          <a:stretch/>
        </p:blipFill>
        <p:spPr>
          <a:xfrm>
            <a:off x="9480904" y="3399786"/>
            <a:ext cx="3749269" cy="455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6"/>
          <p:cNvPicPr preferRelativeResize="0"/>
          <p:nvPr/>
        </p:nvPicPr>
        <p:blipFill rotWithShape="1">
          <a:blip r:embed="rId7">
            <a:alphaModFix/>
          </a:blip>
          <a:srcRect b="33864" l="20451" r="45672" t="4358"/>
          <a:stretch/>
        </p:blipFill>
        <p:spPr>
          <a:xfrm>
            <a:off x="13903982" y="3399786"/>
            <a:ext cx="3749269" cy="4558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16"/>
          <p:cNvGrpSpPr/>
          <p:nvPr/>
        </p:nvGrpSpPr>
        <p:grpSpPr>
          <a:xfrm>
            <a:off x="853066" y="677961"/>
            <a:ext cx="16581869" cy="2048986"/>
            <a:chOff x="0" y="-238125"/>
            <a:chExt cx="22109158" cy="2731982"/>
          </a:xfrm>
        </p:grpSpPr>
        <p:sp>
          <p:nvSpPr>
            <p:cNvPr id="319" name="Google Shape;319;p16"/>
            <p:cNvSpPr txBox="1"/>
            <p:nvPr/>
          </p:nvSpPr>
          <p:spPr>
            <a:xfrm>
              <a:off x="0" y="-238125"/>
              <a:ext cx="22109158" cy="2257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Add a Team Members Page</a:t>
              </a:r>
              <a:endParaRPr/>
            </a:p>
          </p:txBody>
        </p:sp>
        <p:sp>
          <p:nvSpPr>
            <p:cNvPr id="320" name="Google Shape;320;p16"/>
            <p:cNvSpPr txBox="1"/>
            <p:nvPr/>
          </p:nvSpPr>
          <p:spPr>
            <a:xfrm>
              <a:off x="2839650" y="1990725"/>
              <a:ext cx="16429858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321" name="Google Shape;321;p16"/>
          <p:cNvGrpSpPr/>
          <p:nvPr/>
        </p:nvGrpSpPr>
        <p:grpSpPr>
          <a:xfrm>
            <a:off x="1294520" y="8223726"/>
            <a:ext cx="2429727" cy="1034574"/>
            <a:chOff x="0" y="-85725"/>
            <a:chExt cx="3239636" cy="1379432"/>
          </a:xfrm>
        </p:grpSpPr>
        <p:sp>
          <p:nvSpPr>
            <p:cNvPr id="322" name="Google Shape;322;p16"/>
            <p:cNvSpPr txBox="1"/>
            <p:nvPr/>
          </p:nvSpPr>
          <p:spPr>
            <a:xfrm>
              <a:off x="0" y="-85725"/>
              <a:ext cx="3239636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323" name="Google Shape;323;p16"/>
            <p:cNvSpPr txBox="1"/>
            <p:nvPr/>
          </p:nvSpPr>
          <p:spPr>
            <a:xfrm>
              <a:off x="0" y="790575"/>
              <a:ext cx="323963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  <p:grpSp>
        <p:nvGrpSpPr>
          <p:cNvPr id="324" name="Google Shape;324;p16"/>
          <p:cNvGrpSpPr/>
          <p:nvPr/>
        </p:nvGrpSpPr>
        <p:grpSpPr>
          <a:xfrm>
            <a:off x="5717598" y="8223726"/>
            <a:ext cx="2429727" cy="1034574"/>
            <a:chOff x="0" y="-85725"/>
            <a:chExt cx="3239636" cy="1379432"/>
          </a:xfrm>
        </p:grpSpPr>
        <p:sp>
          <p:nvSpPr>
            <p:cNvPr id="325" name="Google Shape;325;p16"/>
            <p:cNvSpPr txBox="1"/>
            <p:nvPr/>
          </p:nvSpPr>
          <p:spPr>
            <a:xfrm>
              <a:off x="0" y="-85725"/>
              <a:ext cx="3239636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326" name="Google Shape;326;p16"/>
            <p:cNvSpPr txBox="1"/>
            <p:nvPr/>
          </p:nvSpPr>
          <p:spPr>
            <a:xfrm>
              <a:off x="0" y="790575"/>
              <a:ext cx="323963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  <p:grpSp>
        <p:nvGrpSpPr>
          <p:cNvPr id="327" name="Google Shape;327;p16"/>
          <p:cNvGrpSpPr/>
          <p:nvPr/>
        </p:nvGrpSpPr>
        <p:grpSpPr>
          <a:xfrm>
            <a:off x="10140675" y="8223726"/>
            <a:ext cx="2429727" cy="1034574"/>
            <a:chOff x="0" y="-85725"/>
            <a:chExt cx="3239636" cy="1379432"/>
          </a:xfrm>
        </p:grpSpPr>
        <p:sp>
          <p:nvSpPr>
            <p:cNvPr id="328" name="Google Shape;328;p16"/>
            <p:cNvSpPr txBox="1"/>
            <p:nvPr/>
          </p:nvSpPr>
          <p:spPr>
            <a:xfrm>
              <a:off x="0" y="-85725"/>
              <a:ext cx="3239636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0" y="790575"/>
              <a:ext cx="323963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  <p:grpSp>
        <p:nvGrpSpPr>
          <p:cNvPr id="330" name="Google Shape;330;p16"/>
          <p:cNvGrpSpPr/>
          <p:nvPr/>
        </p:nvGrpSpPr>
        <p:grpSpPr>
          <a:xfrm>
            <a:off x="14563753" y="8223726"/>
            <a:ext cx="2429727" cy="1034574"/>
            <a:chOff x="0" y="-85725"/>
            <a:chExt cx="3239636" cy="1379432"/>
          </a:xfrm>
        </p:grpSpPr>
        <p:sp>
          <p:nvSpPr>
            <p:cNvPr id="331" name="Google Shape;331;p16"/>
            <p:cNvSpPr txBox="1"/>
            <p:nvPr/>
          </p:nvSpPr>
          <p:spPr>
            <a:xfrm>
              <a:off x="0" y="-85725"/>
              <a:ext cx="3239636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332" name="Google Shape;332;p16"/>
            <p:cNvSpPr txBox="1"/>
            <p:nvPr/>
          </p:nvSpPr>
          <p:spPr>
            <a:xfrm>
              <a:off x="0" y="790575"/>
              <a:ext cx="323963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48065" y="3940183"/>
            <a:ext cx="3369583" cy="63468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17"/>
          <p:cNvGrpSpPr/>
          <p:nvPr/>
        </p:nvGrpSpPr>
        <p:grpSpPr>
          <a:xfrm>
            <a:off x="3037319" y="4712773"/>
            <a:ext cx="9323886" cy="2449751"/>
            <a:chOff x="0" y="-47625"/>
            <a:chExt cx="12431848" cy="3266334"/>
          </a:xfrm>
        </p:grpSpPr>
        <p:sp>
          <p:nvSpPr>
            <p:cNvPr id="339" name="Google Shape;339;p17"/>
            <p:cNvSpPr txBox="1"/>
            <p:nvPr/>
          </p:nvSpPr>
          <p:spPr>
            <a:xfrm>
              <a:off x="0" y="-47625"/>
              <a:ext cx="12431848" cy="1588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629F4C"/>
                  </a:solidFill>
                  <a:latin typeface="Gaegu"/>
                  <a:ea typeface="Gaegu"/>
                  <a:cs typeface="Gaegu"/>
                  <a:sym typeface="Gaegu"/>
                </a:rPr>
                <a:t>This presentation template is free for</a:t>
              </a:r>
              <a:endParaRPr/>
            </a:p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629F4C"/>
                  </a:solidFill>
                  <a:latin typeface="Gaegu"/>
                  <a:ea typeface="Gaegu"/>
                  <a:cs typeface="Gaegu"/>
                  <a:sym typeface="Gaegu"/>
                </a:rPr>
                <a:t>everyone to use thanks to the following:</a:t>
              </a:r>
              <a:endParaRPr/>
            </a:p>
          </p:txBody>
        </p:sp>
        <p:sp>
          <p:nvSpPr>
            <p:cNvPr id="340" name="Google Shape;340;p17"/>
            <p:cNvSpPr txBox="1"/>
            <p:nvPr/>
          </p:nvSpPr>
          <p:spPr>
            <a:xfrm>
              <a:off x="0" y="1949175"/>
              <a:ext cx="11142886" cy="1269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SlidesCarnival for the presentation template</a:t>
              </a:r>
              <a:endParaRPr/>
            </a:p>
            <a:p>
              <a:pPr indent="0" lvl="1" marL="0" marR="0" rtl="0" algn="l">
                <a:lnSpc>
                  <a:spcPct val="1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Pexels for the photos</a:t>
              </a:r>
              <a:endParaRPr/>
            </a:p>
          </p:txBody>
        </p:sp>
      </p:grpSp>
      <p:sp>
        <p:nvSpPr>
          <p:cNvPr id="341" name="Google Shape;341;p17"/>
          <p:cNvSpPr txBox="1"/>
          <p:nvPr/>
        </p:nvSpPr>
        <p:spPr>
          <a:xfrm rot="506116">
            <a:off x="12763622" y="1164144"/>
            <a:ext cx="4459327" cy="2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F68E5D"/>
                </a:solidFill>
                <a:latin typeface="Gaegu"/>
                <a:ea typeface="Gaegu"/>
                <a:cs typeface="Gaegu"/>
                <a:sym typeface="Gaegu"/>
              </a:rPr>
              <a:t>Happy designing! </a:t>
            </a:r>
            <a:endParaRPr/>
          </a:p>
        </p:txBody>
      </p:sp>
      <p:pic>
        <p:nvPicPr>
          <p:cNvPr id="342" name="Google Shape;3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2136" y="3483082"/>
            <a:ext cx="4751894" cy="569399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7"/>
          <p:cNvSpPr txBox="1"/>
          <p:nvPr/>
        </p:nvSpPr>
        <p:spPr>
          <a:xfrm>
            <a:off x="1028700" y="528637"/>
            <a:ext cx="55714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Credits</a:t>
            </a:r>
            <a:endParaRPr/>
          </a:p>
        </p:txBody>
      </p:sp>
      <p:pic>
        <p:nvPicPr>
          <p:cNvPr id="344" name="Google Shape;34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0" y="8006515"/>
            <a:ext cx="3217205" cy="2503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18"/>
          <p:cNvPicPr preferRelativeResize="0"/>
          <p:nvPr/>
        </p:nvPicPr>
        <p:blipFill rotWithShape="1">
          <a:blip r:embed="rId3">
            <a:alphaModFix/>
          </a:blip>
          <a:srcRect b="16059" l="33279" r="24282" t="9696"/>
          <a:stretch/>
        </p:blipFill>
        <p:spPr>
          <a:xfrm>
            <a:off x="10007825" y="1833800"/>
            <a:ext cx="6980326" cy="686962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8"/>
          <p:cNvSpPr txBox="1"/>
          <p:nvPr/>
        </p:nvSpPr>
        <p:spPr>
          <a:xfrm>
            <a:off x="1028700" y="981075"/>
            <a:ext cx="10393573" cy="2800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Fonts In this Presentation</a:t>
            </a:r>
            <a:endParaRPr/>
          </a:p>
        </p:txBody>
      </p:sp>
      <p:pic>
        <p:nvPicPr>
          <p:cNvPr id="351" name="Google Shape;35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90317" y="8838645"/>
            <a:ext cx="4087342" cy="235579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8"/>
          <p:cNvSpPr txBox="1"/>
          <p:nvPr/>
        </p:nvSpPr>
        <p:spPr>
          <a:xfrm>
            <a:off x="7970982" y="8829120"/>
            <a:ext cx="9506491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629F4C"/>
                </a:solidFill>
                <a:latin typeface="Gaegu"/>
                <a:ea typeface="Gaegu"/>
                <a:cs typeface="Gaegu"/>
                <a:sym typeface="Gaegu"/>
              </a:rPr>
              <a:t>You can find these fonts online too.</a:t>
            </a:r>
            <a:endParaRPr/>
          </a:p>
        </p:txBody>
      </p:sp>
      <p:pic>
        <p:nvPicPr>
          <p:cNvPr id="353" name="Google Shape;35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03884" y="2192667"/>
            <a:ext cx="1629480" cy="158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491718">
            <a:off x="7266500" y="8395008"/>
            <a:ext cx="1290266" cy="1563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18"/>
          <p:cNvGrpSpPr/>
          <p:nvPr/>
        </p:nvGrpSpPr>
        <p:grpSpPr>
          <a:xfrm>
            <a:off x="1028700" y="4568031"/>
            <a:ext cx="8568110" cy="3041301"/>
            <a:chOff x="0" y="-47625"/>
            <a:chExt cx="11424146" cy="4055067"/>
          </a:xfrm>
        </p:grpSpPr>
        <p:sp>
          <p:nvSpPr>
            <p:cNvPr id="356" name="Google Shape;356;p18"/>
            <p:cNvSpPr txBox="1"/>
            <p:nvPr/>
          </p:nvSpPr>
          <p:spPr>
            <a:xfrm>
              <a:off x="0" y="-47625"/>
              <a:ext cx="11424146" cy="1588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629F4C"/>
                  </a:solidFill>
                  <a:latin typeface="Gaegu"/>
                  <a:ea typeface="Gaegu"/>
                  <a:cs typeface="Gaegu"/>
                  <a:sym typeface="Gaegu"/>
                </a:rPr>
                <a:t>This presentation template uses</a:t>
              </a:r>
              <a:endParaRPr/>
            </a:p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629F4C"/>
                  </a:solidFill>
                  <a:latin typeface="Gaegu"/>
                  <a:ea typeface="Gaegu"/>
                  <a:cs typeface="Gaegu"/>
                  <a:sym typeface="Gaegu"/>
                </a:rPr>
                <a:t>the following free fonts:</a:t>
              </a:r>
              <a:endParaRPr/>
            </a:p>
          </p:txBody>
        </p:sp>
        <p:sp>
          <p:nvSpPr>
            <p:cNvPr id="357" name="Google Shape;357;p18"/>
            <p:cNvSpPr txBox="1"/>
            <p:nvPr/>
          </p:nvSpPr>
          <p:spPr>
            <a:xfrm>
              <a:off x="0" y="2052108"/>
              <a:ext cx="11424146" cy="1955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Titles: Gaegu Bold</a:t>
              </a:r>
              <a:endParaRPr/>
            </a:p>
            <a:p>
              <a:pPr indent="0" lvl="1" marL="0" marR="0" rtl="0" algn="l">
                <a:lnSpc>
                  <a:spcPct val="1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Headers: Gaegu Bold</a:t>
              </a:r>
              <a:endParaRPr/>
            </a:p>
            <a:p>
              <a:pPr indent="0" lvl="1" marL="0" marR="0" rtl="0" algn="l">
                <a:lnSpc>
                  <a:spcPct val="1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Body Copy: Montserrat Classic</a:t>
              </a:r>
              <a:endParaRPr/>
            </a:p>
          </p:txBody>
        </p:sp>
      </p:grpSp>
      <p:sp>
        <p:nvSpPr>
          <p:cNvPr id="358" name="Google Shape;358;p18"/>
          <p:cNvSpPr txBox="1"/>
          <p:nvPr/>
        </p:nvSpPr>
        <p:spPr>
          <a:xfrm rot="-661515">
            <a:off x="9735527" y="879357"/>
            <a:ext cx="5008848" cy="769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E995B3"/>
                </a:solidFill>
                <a:latin typeface="Gaegu"/>
                <a:ea typeface="Gaegu"/>
                <a:cs typeface="Gaegu"/>
                <a:sym typeface="Gaegu"/>
              </a:rPr>
              <a:t>Happy designing!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9E4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"/>
          <p:cNvSpPr txBox="1"/>
          <p:nvPr/>
        </p:nvSpPr>
        <p:spPr>
          <a:xfrm>
            <a:off x="1139158" y="539915"/>
            <a:ext cx="16230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Add a Timeline Page</a:t>
            </a:r>
            <a:endParaRPr/>
          </a:p>
        </p:txBody>
      </p:sp>
      <p:cxnSp>
        <p:nvCxnSpPr>
          <p:cNvPr id="364" name="Google Shape;364;p19"/>
          <p:cNvCxnSpPr/>
          <p:nvPr/>
        </p:nvCxnSpPr>
        <p:spPr>
          <a:xfrm>
            <a:off x="-35122" y="5434012"/>
            <a:ext cx="18358245" cy="0"/>
          </a:xfrm>
          <a:prstGeom prst="straightConnector1">
            <a:avLst/>
          </a:prstGeom>
          <a:noFill/>
          <a:ln cap="flat" cmpd="sng" w="1047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365" name="Google Shape;3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25274" y="3352866"/>
            <a:ext cx="2569477" cy="227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540682" y="4105401"/>
            <a:ext cx="1653166" cy="14607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19"/>
          <p:cNvGrpSpPr/>
          <p:nvPr/>
        </p:nvGrpSpPr>
        <p:grpSpPr>
          <a:xfrm>
            <a:off x="427860" y="5879306"/>
            <a:ext cx="4500256" cy="1531921"/>
            <a:chOff x="0" y="-85725"/>
            <a:chExt cx="6000341" cy="2042561"/>
          </a:xfrm>
        </p:grpSpPr>
        <p:sp>
          <p:nvSpPr>
            <p:cNvPr id="368" name="Google Shape;368;p19"/>
            <p:cNvSpPr txBox="1"/>
            <p:nvPr/>
          </p:nvSpPr>
          <p:spPr>
            <a:xfrm>
              <a:off x="0" y="-85725"/>
              <a:ext cx="6000341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/>
            </a:p>
          </p:txBody>
        </p:sp>
        <p:sp>
          <p:nvSpPr>
            <p:cNvPr id="369" name="Google Shape;369;p19"/>
            <p:cNvSpPr txBox="1"/>
            <p:nvPr/>
          </p:nvSpPr>
          <p:spPr>
            <a:xfrm>
              <a:off x="756888" y="920304"/>
              <a:ext cx="4486566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want to discuss.</a:t>
              </a:r>
              <a:endParaRPr/>
            </a:p>
          </p:txBody>
        </p:sp>
      </p:grpSp>
      <p:grpSp>
        <p:nvGrpSpPr>
          <p:cNvPr id="370" name="Google Shape;370;p19"/>
          <p:cNvGrpSpPr/>
          <p:nvPr/>
        </p:nvGrpSpPr>
        <p:grpSpPr>
          <a:xfrm>
            <a:off x="4738535" y="5879306"/>
            <a:ext cx="4500256" cy="1531921"/>
            <a:chOff x="0" y="-85725"/>
            <a:chExt cx="6000341" cy="2042561"/>
          </a:xfrm>
        </p:grpSpPr>
        <p:sp>
          <p:nvSpPr>
            <p:cNvPr id="371" name="Google Shape;371;p19"/>
            <p:cNvSpPr txBox="1"/>
            <p:nvPr/>
          </p:nvSpPr>
          <p:spPr>
            <a:xfrm>
              <a:off x="0" y="-85725"/>
              <a:ext cx="6000341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/>
            </a:p>
          </p:txBody>
        </p:sp>
        <p:sp>
          <p:nvSpPr>
            <p:cNvPr id="372" name="Google Shape;372;p19"/>
            <p:cNvSpPr txBox="1"/>
            <p:nvPr/>
          </p:nvSpPr>
          <p:spPr>
            <a:xfrm>
              <a:off x="756888" y="920304"/>
              <a:ext cx="4486566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want to discuss.</a:t>
              </a:r>
              <a:endParaRPr/>
            </a:p>
          </p:txBody>
        </p:sp>
      </p:grpSp>
      <p:grpSp>
        <p:nvGrpSpPr>
          <p:cNvPr id="373" name="Google Shape;373;p19"/>
          <p:cNvGrpSpPr/>
          <p:nvPr/>
        </p:nvGrpSpPr>
        <p:grpSpPr>
          <a:xfrm>
            <a:off x="9049210" y="5879306"/>
            <a:ext cx="4500256" cy="1531921"/>
            <a:chOff x="0" y="-85725"/>
            <a:chExt cx="6000341" cy="2042561"/>
          </a:xfrm>
        </p:grpSpPr>
        <p:sp>
          <p:nvSpPr>
            <p:cNvPr id="374" name="Google Shape;374;p19"/>
            <p:cNvSpPr txBox="1"/>
            <p:nvPr/>
          </p:nvSpPr>
          <p:spPr>
            <a:xfrm>
              <a:off x="0" y="-85725"/>
              <a:ext cx="6000341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/>
            </a:p>
          </p:txBody>
        </p:sp>
        <p:sp>
          <p:nvSpPr>
            <p:cNvPr id="375" name="Google Shape;375;p19"/>
            <p:cNvSpPr txBox="1"/>
            <p:nvPr/>
          </p:nvSpPr>
          <p:spPr>
            <a:xfrm>
              <a:off x="756888" y="920304"/>
              <a:ext cx="4486566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want to discuss.</a:t>
              </a:r>
              <a:endParaRPr/>
            </a:p>
          </p:txBody>
        </p:sp>
      </p:grpSp>
      <p:grpSp>
        <p:nvGrpSpPr>
          <p:cNvPr id="376" name="Google Shape;376;p19"/>
          <p:cNvGrpSpPr/>
          <p:nvPr/>
        </p:nvGrpSpPr>
        <p:grpSpPr>
          <a:xfrm>
            <a:off x="13359885" y="5879306"/>
            <a:ext cx="4500256" cy="1531921"/>
            <a:chOff x="0" y="-85725"/>
            <a:chExt cx="6000341" cy="2042561"/>
          </a:xfrm>
        </p:grpSpPr>
        <p:sp>
          <p:nvSpPr>
            <p:cNvPr id="377" name="Google Shape;377;p19"/>
            <p:cNvSpPr txBox="1"/>
            <p:nvPr/>
          </p:nvSpPr>
          <p:spPr>
            <a:xfrm>
              <a:off x="0" y="-85725"/>
              <a:ext cx="6000341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/>
            </a:p>
          </p:txBody>
        </p:sp>
        <p:sp>
          <p:nvSpPr>
            <p:cNvPr id="378" name="Google Shape;378;p19"/>
            <p:cNvSpPr txBox="1"/>
            <p:nvPr/>
          </p:nvSpPr>
          <p:spPr>
            <a:xfrm>
              <a:off x="756888" y="920304"/>
              <a:ext cx="4486566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want to discuss.</a:t>
              </a:r>
              <a:endParaRPr/>
            </a:p>
          </p:txBody>
        </p:sp>
      </p:grpSp>
      <p:pic>
        <p:nvPicPr>
          <p:cNvPr id="379" name="Google Shape;37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259756" y="8505444"/>
            <a:ext cx="4763839" cy="198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04328" y="8002831"/>
            <a:ext cx="4580846" cy="272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9"/>
          <p:cNvPicPr preferRelativeResize="0"/>
          <p:nvPr/>
        </p:nvPicPr>
        <p:blipFill rotWithShape="1">
          <a:blip r:embed="rId7">
            <a:alphaModFix amt="50000"/>
          </a:blip>
          <a:srcRect b="0" l="0" r="0" t="0"/>
          <a:stretch/>
        </p:blipFill>
        <p:spPr>
          <a:xfrm>
            <a:off x="13359885" y="591751"/>
            <a:ext cx="6363821" cy="185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9"/>
          <p:cNvPicPr preferRelativeResize="0"/>
          <p:nvPr/>
        </p:nvPicPr>
        <p:blipFill rotWithShape="1">
          <a:blip r:embed="rId7">
            <a:alphaModFix amt="50000"/>
          </a:blip>
          <a:srcRect b="0" l="0" r="0" t="0"/>
          <a:stretch/>
        </p:blipFill>
        <p:spPr>
          <a:xfrm>
            <a:off x="-569388" y="2496724"/>
            <a:ext cx="4220140" cy="1227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1005814" y="895191"/>
            <a:ext cx="10460402" cy="305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HOW TO USE THIS PRESENTATION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504291" y="4819799"/>
            <a:ext cx="17279419" cy="4949836"/>
            <a:chOff x="0" y="-47625"/>
            <a:chExt cx="4550958" cy="1303661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4550958" cy="1256036"/>
            </a:xfrm>
            <a:custGeom>
              <a:rect b="b" l="l" r="r" t="t"/>
              <a:pathLst>
                <a:path extrusionOk="0" h="1256036" w="4550958">
                  <a:moveTo>
                    <a:pt x="12993" y="0"/>
                  </a:moveTo>
                  <a:lnTo>
                    <a:pt x="4537964" y="0"/>
                  </a:lnTo>
                  <a:cubicBezTo>
                    <a:pt x="4541411" y="0"/>
                    <a:pt x="4544716" y="1369"/>
                    <a:pt x="4547152" y="3806"/>
                  </a:cubicBezTo>
                  <a:cubicBezTo>
                    <a:pt x="4549589" y="6242"/>
                    <a:pt x="4550958" y="9547"/>
                    <a:pt x="4550958" y="12993"/>
                  </a:cubicBezTo>
                  <a:lnTo>
                    <a:pt x="4550958" y="1243042"/>
                  </a:lnTo>
                  <a:cubicBezTo>
                    <a:pt x="4550958" y="1250218"/>
                    <a:pt x="4545141" y="1256036"/>
                    <a:pt x="4537964" y="1256036"/>
                  </a:cubicBezTo>
                  <a:lnTo>
                    <a:pt x="12993" y="1256036"/>
                  </a:lnTo>
                  <a:cubicBezTo>
                    <a:pt x="9547" y="1256036"/>
                    <a:pt x="6242" y="1254667"/>
                    <a:pt x="3806" y="1252230"/>
                  </a:cubicBezTo>
                  <a:cubicBezTo>
                    <a:pt x="1369" y="1249793"/>
                    <a:pt x="0" y="1246488"/>
                    <a:pt x="0" y="1243042"/>
                  </a:cubicBezTo>
                  <a:lnTo>
                    <a:pt x="0" y="12993"/>
                  </a:lnTo>
                  <a:cubicBezTo>
                    <a:pt x="0" y="5817"/>
                    <a:pt x="5817" y="0"/>
                    <a:pt x="12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927223" y="5593775"/>
            <a:ext cx="5141301" cy="3468720"/>
            <a:chOff x="0" y="-85725"/>
            <a:chExt cx="6855068" cy="4624960"/>
          </a:xfrm>
        </p:grpSpPr>
        <p:sp>
          <p:nvSpPr>
            <p:cNvPr id="108" name="Google Shape;108;p2"/>
            <p:cNvSpPr txBox="1"/>
            <p:nvPr/>
          </p:nvSpPr>
          <p:spPr>
            <a:xfrm>
              <a:off x="104788" y="1451442"/>
              <a:ext cx="6645492" cy="3087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Click on the "Google Slides" button below this presentation preview. 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Click on "Make a copy."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need to sign in to your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Google account.</a:t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85725"/>
              <a:ext cx="6855068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68B9E4"/>
                  </a:solidFill>
                  <a:latin typeface="Gaegu"/>
                  <a:ea typeface="Gaegu"/>
                  <a:cs typeface="Gaegu"/>
                  <a:sym typeface="Gaegu"/>
                </a:rPr>
                <a:t>Google Slides</a:t>
              </a: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6573349" y="5593775"/>
            <a:ext cx="5141301" cy="3468720"/>
            <a:chOff x="0" y="-85725"/>
            <a:chExt cx="6855068" cy="4624960"/>
          </a:xfrm>
        </p:grpSpPr>
        <p:sp>
          <p:nvSpPr>
            <p:cNvPr id="111" name="Google Shape;111;p2"/>
            <p:cNvSpPr txBox="1"/>
            <p:nvPr/>
          </p:nvSpPr>
          <p:spPr>
            <a:xfrm>
              <a:off x="200012" y="1451442"/>
              <a:ext cx="6455045" cy="3087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Click on the "PowerPoint" button below this presentation preview. 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Download and install the fonts used in this presentation as listed on the next page.</a:t>
              </a: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85725"/>
              <a:ext cx="6855068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68B9E4"/>
                  </a:solidFill>
                  <a:latin typeface="Gaegu"/>
                  <a:ea typeface="Gaegu"/>
                  <a:cs typeface="Gaegu"/>
                  <a:sym typeface="Gaegu"/>
                </a:rPr>
                <a:t>PowerPoint</a:t>
              </a: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12198000" y="5593775"/>
            <a:ext cx="5141301" cy="3078195"/>
            <a:chOff x="0" y="-85725"/>
            <a:chExt cx="6855068" cy="4104260"/>
          </a:xfrm>
        </p:grpSpPr>
        <p:sp>
          <p:nvSpPr>
            <p:cNvPr id="114" name="Google Shape;114;p2"/>
            <p:cNvSpPr txBox="1"/>
            <p:nvPr/>
          </p:nvSpPr>
          <p:spPr>
            <a:xfrm>
              <a:off x="262303" y="1451442"/>
              <a:ext cx="6330463" cy="2567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Click on the "Canva" button under this presentation preview. 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need to sign in to your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Canva account.</a:t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-85725"/>
              <a:ext cx="6855068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68B9E4"/>
                  </a:solidFill>
                  <a:latin typeface="Gaegu"/>
                  <a:ea typeface="Gaegu"/>
                  <a:cs typeface="Gaegu"/>
                  <a:sym typeface="Gaegu"/>
                </a:rPr>
                <a:t>Canva</a:t>
              </a:r>
              <a:endParaRPr/>
            </a:p>
          </p:txBody>
        </p:sp>
      </p:grp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2855205" y="1189920"/>
            <a:ext cx="5409051" cy="342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084701" y="2284308"/>
            <a:ext cx="4502041" cy="201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3955" y="5208077"/>
            <a:ext cx="3624874" cy="276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34007" y="7092646"/>
            <a:ext cx="1519895" cy="21656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20"/>
          <p:cNvGrpSpPr/>
          <p:nvPr/>
        </p:nvGrpSpPr>
        <p:grpSpPr>
          <a:xfrm>
            <a:off x="0" y="-180826"/>
            <a:ext cx="9144000" cy="10467826"/>
            <a:chOff x="0" y="-47625"/>
            <a:chExt cx="2408296" cy="2756958"/>
          </a:xfrm>
        </p:grpSpPr>
        <p:sp>
          <p:nvSpPr>
            <p:cNvPr id="390" name="Google Shape;390;p20"/>
            <p:cNvSpPr/>
            <p:nvPr/>
          </p:nvSpPr>
          <p:spPr>
            <a:xfrm>
              <a:off x="0" y="0"/>
              <a:ext cx="2408296" cy="2709333"/>
            </a:xfrm>
            <a:custGeom>
              <a:rect b="b" l="l" r="r" t="t"/>
              <a:pathLst>
                <a:path extrusionOk="0"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8B9E4"/>
            </a:solidFill>
            <a:ln>
              <a:noFill/>
            </a:ln>
          </p:spPr>
        </p:sp>
        <p:sp>
          <p:nvSpPr>
            <p:cNvPr id="391" name="Google Shape;391;p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2" name="Google Shape;39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589066"/>
            <a:ext cx="2164087" cy="308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8700" y="7416750"/>
            <a:ext cx="4184426" cy="248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644337" y="7770301"/>
            <a:ext cx="1946156" cy="1804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20"/>
          <p:cNvGrpSpPr/>
          <p:nvPr/>
        </p:nvGrpSpPr>
        <p:grpSpPr>
          <a:xfrm>
            <a:off x="463453" y="1143634"/>
            <a:ext cx="3206715" cy="1809332"/>
            <a:chOff x="0" y="-200025"/>
            <a:chExt cx="4275620" cy="2412442"/>
          </a:xfrm>
        </p:grpSpPr>
        <p:sp>
          <p:nvSpPr>
            <p:cNvPr id="396" name="Google Shape;396;p20"/>
            <p:cNvSpPr txBox="1"/>
            <p:nvPr/>
          </p:nvSpPr>
          <p:spPr>
            <a:xfrm>
              <a:off x="1245570" y="-200025"/>
              <a:ext cx="1784480" cy="1914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4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S</a:t>
              </a:r>
              <a:endParaRPr/>
            </a:p>
          </p:txBody>
        </p:sp>
        <p:sp>
          <p:nvSpPr>
            <p:cNvPr id="397" name="Google Shape;397;p20"/>
            <p:cNvSpPr txBox="1"/>
            <p:nvPr/>
          </p:nvSpPr>
          <p:spPr>
            <a:xfrm>
              <a:off x="0" y="1548842"/>
              <a:ext cx="4275620" cy="66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STRENGTHS</a:t>
              </a:r>
              <a:endParaRPr/>
            </a:p>
          </p:txBody>
        </p:sp>
      </p:grpSp>
      <p:sp>
        <p:nvSpPr>
          <p:cNvPr id="398" name="Google Shape;398;p20"/>
          <p:cNvSpPr txBox="1"/>
          <p:nvPr/>
        </p:nvSpPr>
        <p:spPr>
          <a:xfrm>
            <a:off x="3670169" y="1554886"/>
            <a:ext cx="4942203" cy="1153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What are you doing well? 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What sets you apart?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What are your good qualities?</a:t>
            </a: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463453" y="3441608"/>
            <a:ext cx="3206715" cy="1809332"/>
            <a:chOff x="0" y="-200025"/>
            <a:chExt cx="4275620" cy="2412442"/>
          </a:xfrm>
        </p:grpSpPr>
        <p:sp>
          <p:nvSpPr>
            <p:cNvPr id="400" name="Google Shape;400;p20"/>
            <p:cNvSpPr txBox="1"/>
            <p:nvPr/>
          </p:nvSpPr>
          <p:spPr>
            <a:xfrm>
              <a:off x="1245570" y="-200025"/>
              <a:ext cx="1784480" cy="1914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4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W</a:t>
              </a:r>
              <a:endParaRPr/>
            </a:p>
          </p:txBody>
        </p:sp>
        <p:sp>
          <p:nvSpPr>
            <p:cNvPr id="401" name="Google Shape;401;p20"/>
            <p:cNvSpPr txBox="1"/>
            <p:nvPr/>
          </p:nvSpPr>
          <p:spPr>
            <a:xfrm>
              <a:off x="0" y="1548842"/>
              <a:ext cx="4275620" cy="66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WEAKNESSES</a:t>
              </a:r>
              <a:endParaRPr/>
            </a:p>
          </p:txBody>
        </p:sp>
      </p:grpSp>
      <p:sp>
        <p:nvSpPr>
          <p:cNvPr id="402" name="Google Shape;402;p20"/>
          <p:cNvSpPr txBox="1"/>
          <p:nvPr/>
        </p:nvSpPr>
        <p:spPr>
          <a:xfrm>
            <a:off x="3670169" y="3836867"/>
            <a:ext cx="4942203" cy="1153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Where do you need to improve? 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Are resources adequate?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What do others do better than you?</a:t>
            </a:r>
            <a:endParaRPr/>
          </a:p>
        </p:txBody>
      </p:sp>
      <p:grpSp>
        <p:nvGrpSpPr>
          <p:cNvPr id="403" name="Google Shape;403;p20"/>
          <p:cNvGrpSpPr/>
          <p:nvPr/>
        </p:nvGrpSpPr>
        <p:grpSpPr>
          <a:xfrm>
            <a:off x="9144000" y="1099780"/>
            <a:ext cx="3206715" cy="1809332"/>
            <a:chOff x="0" y="-200025"/>
            <a:chExt cx="4275620" cy="2412442"/>
          </a:xfrm>
        </p:grpSpPr>
        <p:sp>
          <p:nvSpPr>
            <p:cNvPr id="404" name="Google Shape;404;p20"/>
            <p:cNvSpPr txBox="1"/>
            <p:nvPr/>
          </p:nvSpPr>
          <p:spPr>
            <a:xfrm>
              <a:off x="1245570" y="-200025"/>
              <a:ext cx="1784480" cy="1914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499" u="none" cap="none" strike="noStrik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O</a:t>
              </a:r>
              <a:endParaRPr/>
            </a:p>
          </p:txBody>
        </p:sp>
        <p:sp>
          <p:nvSpPr>
            <p:cNvPr id="405" name="Google Shape;405;p20"/>
            <p:cNvSpPr txBox="1"/>
            <p:nvPr/>
          </p:nvSpPr>
          <p:spPr>
            <a:xfrm>
              <a:off x="0" y="1548842"/>
              <a:ext cx="4275620" cy="66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OPPORTUNITIES</a:t>
              </a:r>
              <a:endParaRPr/>
            </a:p>
          </p:txBody>
        </p:sp>
      </p:grpSp>
      <p:sp>
        <p:nvSpPr>
          <p:cNvPr id="406" name="Google Shape;406;p20"/>
          <p:cNvSpPr txBox="1"/>
          <p:nvPr/>
        </p:nvSpPr>
        <p:spPr>
          <a:xfrm>
            <a:off x="12617415" y="1490520"/>
            <a:ext cx="5439209" cy="1153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What are your goals? 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Are demands shifting?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How can it be improved?</a:t>
            </a:r>
            <a:endParaRPr/>
          </a:p>
        </p:txBody>
      </p:sp>
      <p:grpSp>
        <p:nvGrpSpPr>
          <p:cNvPr id="407" name="Google Shape;407;p20"/>
          <p:cNvGrpSpPr/>
          <p:nvPr/>
        </p:nvGrpSpPr>
        <p:grpSpPr>
          <a:xfrm>
            <a:off x="9144000" y="3402273"/>
            <a:ext cx="3206715" cy="1809332"/>
            <a:chOff x="0" y="-200025"/>
            <a:chExt cx="4275620" cy="2412442"/>
          </a:xfrm>
        </p:grpSpPr>
        <p:sp>
          <p:nvSpPr>
            <p:cNvPr id="408" name="Google Shape;408;p20"/>
            <p:cNvSpPr txBox="1"/>
            <p:nvPr/>
          </p:nvSpPr>
          <p:spPr>
            <a:xfrm>
              <a:off x="1245570" y="-200025"/>
              <a:ext cx="1784480" cy="1914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499" u="none" cap="none" strike="noStrik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T</a:t>
              </a:r>
              <a:endParaRPr/>
            </a:p>
          </p:txBody>
        </p:sp>
        <p:sp>
          <p:nvSpPr>
            <p:cNvPr id="409" name="Google Shape;409;p20"/>
            <p:cNvSpPr txBox="1"/>
            <p:nvPr/>
          </p:nvSpPr>
          <p:spPr>
            <a:xfrm>
              <a:off x="0" y="1548842"/>
              <a:ext cx="4275620" cy="663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THREATS</a:t>
              </a:r>
              <a:endParaRPr/>
            </a:p>
          </p:txBody>
        </p:sp>
      </p:grpSp>
      <p:sp>
        <p:nvSpPr>
          <p:cNvPr id="410" name="Google Shape;410;p20"/>
          <p:cNvSpPr txBox="1"/>
          <p:nvPr/>
        </p:nvSpPr>
        <p:spPr>
          <a:xfrm>
            <a:off x="12617415" y="3793013"/>
            <a:ext cx="5439209" cy="1153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What are the blockers you're facing? 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What are factors outside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of your control?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1"/>
          <p:cNvPicPr preferRelativeResize="0"/>
          <p:nvPr/>
        </p:nvPicPr>
        <p:blipFill rotWithShape="1">
          <a:blip r:embed="rId3">
            <a:alphaModFix/>
          </a:blip>
          <a:srcRect b="16288" l="18205" r="18205" t="16624"/>
          <a:stretch/>
        </p:blipFill>
        <p:spPr>
          <a:xfrm>
            <a:off x="10529777" y="5905750"/>
            <a:ext cx="8660951" cy="513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1"/>
          <p:cNvPicPr preferRelativeResize="0"/>
          <p:nvPr/>
        </p:nvPicPr>
        <p:blipFill rotWithShape="1">
          <a:blip r:embed="rId3">
            <a:alphaModFix/>
          </a:blip>
          <a:srcRect b="16288" l="18205" r="18205" t="16624"/>
          <a:stretch/>
        </p:blipFill>
        <p:spPr>
          <a:xfrm>
            <a:off x="-519225" y="5905750"/>
            <a:ext cx="8660951" cy="5139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Google Shape;417;p21"/>
          <p:cNvGrpSpPr/>
          <p:nvPr/>
        </p:nvGrpSpPr>
        <p:grpSpPr>
          <a:xfrm>
            <a:off x="7561122" y="847874"/>
            <a:ext cx="10064362" cy="8777512"/>
            <a:chOff x="0" y="-47625"/>
            <a:chExt cx="2650696" cy="2311773"/>
          </a:xfrm>
        </p:grpSpPr>
        <p:sp>
          <p:nvSpPr>
            <p:cNvPr id="418" name="Google Shape;418;p21"/>
            <p:cNvSpPr/>
            <p:nvPr/>
          </p:nvSpPr>
          <p:spPr>
            <a:xfrm>
              <a:off x="0" y="0"/>
              <a:ext cx="2650696" cy="2264148"/>
            </a:xfrm>
            <a:custGeom>
              <a:rect b="b" l="l" r="r" t="t"/>
              <a:pathLst>
                <a:path extrusionOk="0" h="2264148" w="2650696">
                  <a:moveTo>
                    <a:pt x="39231" y="0"/>
                  </a:moveTo>
                  <a:lnTo>
                    <a:pt x="2611465" y="0"/>
                  </a:lnTo>
                  <a:cubicBezTo>
                    <a:pt x="2621870" y="0"/>
                    <a:pt x="2631848" y="4133"/>
                    <a:pt x="2639206" y="11491"/>
                  </a:cubicBezTo>
                  <a:cubicBezTo>
                    <a:pt x="2646563" y="18848"/>
                    <a:pt x="2650696" y="28827"/>
                    <a:pt x="2650696" y="39231"/>
                  </a:cubicBezTo>
                  <a:lnTo>
                    <a:pt x="2650696" y="2224917"/>
                  </a:lnTo>
                  <a:cubicBezTo>
                    <a:pt x="2650696" y="2235321"/>
                    <a:pt x="2646563" y="2245300"/>
                    <a:pt x="2639206" y="2252657"/>
                  </a:cubicBezTo>
                  <a:cubicBezTo>
                    <a:pt x="2631848" y="2260015"/>
                    <a:pt x="2621870" y="2264148"/>
                    <a:pt x="2611465" y="2264148"/>
                  </a:cubicBezTo>
                  <a:lnTo>
                    <a:pt x="39231" y="2264148"/>
                  </a:lnTo>
                  <a:cubicBezTo>
                    <a:pt x="28827" y="2264148"/>
                    <a:pt x="18848" y="2260015"/>
                    <a:pt x="11491" y="2252657"/>
                  </a:cubicBezTo>
                  <a:cubicBezTo>
                    <a:pt x="4133" y="2245300"/>
                    <a:pt x="0" y="2235321"/>
                    <a:pt x="0" y="2224917"/>
                  </a:cubicBezTo>
                  <a:lnTo>
                    <a:pt x="0" y="39231"/>
                  </a:lnTo>
                  <a:cubicBezTo>
                    <a:pt x="0" y="28827"/>
                    <a:pt x="4133" y="18848"/>
                    <a:pt x="11491" y="11491"/>
                  </a:cubicBezTo>
                  <a:cubicBezTo>
                    <a:pt x="18848" y="4133"/>
                    <a:pt x="28827" y="0"/>
                    <a:pt x="39231" y="0"/>
                  </a:cubicBezTo>
                  <a:close/>
                </a:path>
              </a:pathLst>
            </a:custGeom>
            <a:solidFill>
              <a:srgbClr val="7CA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1"/>
          <p:cNvGrpSpPr/>
          <p:nvPr/>
        </p:nvGrpSpPr>
        <p:grpSpPr>
          <a:xfrm>
            <a:off x="8141725" y="1716675"/>
            <a:ext cx="8963046" cy="7188032"/>
            <a:chOff x="0" y="-133350"/>
            <a:chExt cx="11032799" cy="9584043"/>
          </a:xfrm>
        </p:grpSpPr>
        <p:sp>
          <p:nvSpPr>
            <p:cNvPr id="421" name="Google Shape;421;p21"/>
            <p:cNvSpPr txBox="1"/>
            <p:nvPr/>
          </p:nvSpPr>
          <p:spPr>
            <a:xfrm>
              <a:off x="1061842" y="8835093"/>
              <a:ext cx="1415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Item 1</a:t>
              </a:r>
              <a:endParaRPr/>
            </a:p>
          </p:txBody>
        </p:sp>
        <p:sp>
          <p:nvSpPr>
            <p:cNvPr id="422" name="Google Shape;422;p21"/>
            <p:cNvSpPr txBox="1"/>
            <p:nvPr/>
          </p:nvSpPr>
          <p:spPr>
            <a:xfrm>
              <a:off x="3171176" y="8835093"/>
              <a:ext cx="146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Item 2</a:t>
              </a:r>
              <a:endParaRPr/>
            </a:p>
          </p:txBody>
        </p:sp>
        <p:sp>
          <p:nvSpPr>
            <p:cNvPr id="423" name="Google Shape;423;p21"/>
            <p:cNvSpPr txBox="1"/>
            <p:nvPr/>
          </p:nvSpPr>
          <p:spPr>
            <a:xfrm>
              <a:off x="5302364" y="8835093"/>
              <a:ext cx="1468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Item 3</a:t>
              </a:r>
              <a:endParaRPr/>
            </a:p>
          </p:txBody>
        </p:sp>
        <p:sp>
          <p:nvSpPr>
            <p:cNvPr id="424" name="Google Shape;424;p21"/>
            <p:cNvSpPr txBox="1"/>
            <p:nvPr/>
          </p:nvSpPr>
          <p:spPr>
            <a:xfrm>
              <a:off x="7429979" y="8835093"/>
              <a:ext cx="147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Item 4</a:t>
              </a:r>
              <a:endParaRPr/>
            </a:p>
          </p:txBody>
        </p:sp>
        <p:sp>
          <p:nvSpPr>
            <p:cNvPr id="425" name="Google Shape;425;p21"/>
            <p:cNvSpPr txBox="1"/>
            <p:nvPr/>
          </p:nvSpPr>
          <p:spPr>
            <a:xfrm>
              <a:off x="9579448" y="8835093"/>
              <a:ext cx="144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Item 5</a:t>
              </a:r>
              <a:endParaRPr/>
            </a:p>
          </p:txBody>
        </p:sp>
        <p:grpSp>
          <p:nvGrpSpPr>
            <p:cNvPr id="426" name="Google Shape;426;p21"/>
            <p:cNvGrpSpPr/>
            <p:nvPr/>
          </p:nvGrpSpPr>
          <p:grpSpPr>
            <a:xfrm>
              <a:off x="1040006" y="293669"/>
              <a:ext cx="9992793" cy="8426713"/>
              <a:chOff x="0" y="-6350"/>
              <a:chExt cx="10684109" cy="9009686"/>
            </a:xfrm>
          </p:grpSpPr>
          <p:sp>
            <p:nvSpPr>
              <p:cNvPr id="427" name="Google Shape;427;p21"/>
              <p:cNvSpPr/>
              <p:nvPr/>
            </p:nvSpPr>
            <p:spPr>
              <a:xfrm>
                <a:off x="0" y="-6350"/>
                <a:ext cx="10684109" cy="12700"/>
              </a:xfrm>
              <a:custGeom>
                <a:rect b="b" l="l" r="r" t="t"/>
                <a:pathLst>
                  <a:path extrusionOk="0" h="12700" w="10684109">
                    <a:moveTo>
                      <a:pt x="0" y="0"/>
                    </a:moveTo>
                    <a:lnTo>
                      <a:pt x="10684109" y="0"/>
                    </a:lnTo>
                    <a:lnTo>
                      <a:pt x="1068410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28" name="Google Shape;428;p21"/>
              <p:cNvSpPr/>
              <p:nvPr/>
            </p:nvSpPr>
            <p:spPr>
              <a:xfrm>
                <a:off x="0" y="1793047"/>
                <a:ext cx="10684109" cy="12700"/>
              </a:xfrm>
              <a:custGeom>
                <a:rect b="b" l="l" r="r" t="t"/>
                <a:pathLst>
                  <a:path extrusionOk="0" h="12700" w="10684109">
                    <a:moveTo>
                      <a:pt x="0" y="0"/>
                    </a:moveTo>
                    <a:lnTo>
                      <a:pt x="10684109" y="0"/>
                    </a:lnTo>
                    <a:lnTo>
                      <a:pt x="1068410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29" name="Google Shape;429;p21"/>
              <p:cNvSpPr/>
              <p:nvPr/>
            </p:nvSpPr>
            <p:spPr>
              <a:xfrm>
                <a:off x="0" y="3592444"/>
                <a:ext cx="10684109" cy="12700"/>
              </a:xfrm>
              <a:custGeom>
                <a:rect b="b" l="l" r="r" t="t"/>
                <a:pathLst>
                  <a:path extrusionOk="0" h="12700" w="10684109">
                    <a:moveTo>
                      <a:pt x="0" y="0"/>
                    </a:moveTo>
                    <a:lnTo>
                      <a:pt x="10684109" y="0"/>
                    </a:lnTo>
                    <a:lnTo>
                      <a:pt x="1068410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30" name="Google Shape;430;p21"/>
              <p:cNvSpPr/>
              <p:nvPr/>
            </p:nvSpPr>
            <p:spPr>
              <a:xfrm>
                <a:off x="0" y="5391841"/>
                <a:ext cx="10684109" cy="12700"/>
              </a:xfrm>
              <a:custGeom>
                <a:rect b="b" l="l" r="r" t="t"/>
                <a:pathLst>
                  <a:path extrusionOk="0" h="12700" w="10684109">
                    <a:moveTo>
                      <a:pt x="0" y="0"/>
                    </a:moveTo>
                    <a:lnTo>
                      <a:pt x="10684109" y="0"/>
                    </a:lnTo>
                    <a:lnTo>
                      <a:pt x="1068410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31" name="Google Shape;431;p21"/>
              <p:cNvSpPr/>
              <p:nvPr/>
            </p:nvSpPr>
            <p:spPr>
              <a:xfrm>
                <a:off x="0" y="7191239"/>
                <a:ext cx="10684109" cy="12700"/>
              </a:xfrm>
              <a:custGeom>
                <a:rect b="b" l="l" r="r" t="t"/>
                <a:pathLst>
                  <a:path extrusionOk="0" h="12700" w="10684109">
                    <a:moveTo>
                      <a:pt x="0" y="0"/>
                    </a:moveTo>
                    <a:lnTo>
                      <a:pt x="10684109" y="0"/>
                    </a:lnTo>
                    <a:lnTo>
                      <a:pt x="1068410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32" name="Google Shape;432;p21"/>
              <p:cNvSpPr/>
              <p:nvPr/>
            </p:nvSpPr>
            <p:spPr>
              <a:xfrm>
                <a:off x="0" y="8990636"/>
                <a:ext cx="10684109" cy="12700"/>
              </a:xfrm>
              <a:custGeom>
                <a:rect b="b" l="l" r="r" t="t"/>
                <a:pathLst>
                  <a:path extrusionOk="0" h="12700" w="10684109">
                    <a:moveTo>
                      <a:pt x="0" y="0"/>
                    </a:moveTo>
                    <a:lnTo>
                      <a:pt x="10684109" y="0"/>
                    </a:lnTo>
                    <a:lnTo>
                      <a:pt x="1068410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433" name="Google Shape;433;p21"/>
            <p:cNvSpPr txBox="1"/>
            <p:nvPr/>
          </p:nvSpPr>
          <p:spPr>
            <a:xfrm>
              <a:off x="32016" y="-133350"/>
              <a:ext cx="753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50 </a:t>
              </a:r>
              <a:endParaRPr/>
            </a:p>
          </p:txBody>
        </p:sp>
        <p:sp>
          <p:nvSpPr>
            <p:cNvPr id="434" name="Google Shape;434;p21"/>
            <p:cNvSpPr txBox="1"/>
            <p:nvPr/>
          </p:nvSpPr>
          <p:spPr>
            <a:xfrm>
              <a:off x="0" y="1549617"/>
              <a:ext cx="786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40 </a:t>
              </a:r>
              <a:endParaRPr/>
            </a:p>
          </p:txBody>
        </p:sp>
        <p:sp>
          <p:nvSpPr>
            <p:cNvPr id="435" name="Google Shape;435;p21"/>
            <p:cNvSpPr txBox="1"/>
            <p:nvPr/>
          </p:nvSpPr>
          <p:spPr>
            <a:xfrm>
              <a:off x="11693" y="3232584"/>
              <a:ext cx="774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30 </a:t>
              </a:r>
              <a:endParaRPr/>
            </a:p>
          </p:txBody>
        </p:sp>
        <p:sp>
          <p:nvSpPr>
            <p:cNvPr id="436" name="Google Shape;436;p21"/>
            <p:cNvSpPr txBox="1"/>
            <p:nvPr/>
          </p:nvSpPr>
          <p:spPr>
            <a:xfrm>
              <a:off x="16333" y="4915551"/>
              <a:ext cx="76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20 </a:t>
              </a:r>
              <a:endParaRPr/>
            </a:p>
          </p:txBody>
        </p:sp>
        <p:sp>
          <p:nvSpPr>
            <p:cNvPr id="437" name="Google Shape;437;p21"/>
            <p:cNvSpPr txBox="1"/>
            <p:nvPr/>
          </p:nvSpPr>
          <p:spPr>
            <a:xfrm>
              <a:off x="64588" y="6598518"/>
              <a:ext cx="72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10 </a:t>
              </a:r>
              <a:endParaRPr/>
            </a:p>
          </p:txBody>
        </p:sp>
        <p:sp>
          <p:nvSpPr>
            <p:cNvPr id="438" name="Google Shape;438;p21"/>
            <p:cNvSpPr txBox="1"/>
            <p:nvPr/>
          </p:nvSpPr>
          <p:spPr>
            <a:xfrm>
              <a:off x="281459" y="8281485"/>
              <a:ext cx="504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0 </a:t>
              </a:r>
              <a:endParaRPr/>
            </a:p>
          </p:txBody>
        </p:sp>
        <p:grpSp>
          <p:nvGrpSpPr>
            <p:cNvPr id="439" name="Google Shape;439;p21"/>
            <p:cNvGrpSpPr/>
            <p:nvPr/>
          </p:nvGrpSpPr>
          <p:grpSpPr>
            <a:xfrm>
              <a:off x="1038413" y="293669"/>
              <a:ext cx="9994386" cy="8420774"/>
              <a:chOff x="-1703" y="-6350"/>
              <a:chExt cx="10685812" cy="9003336"/>
            </a:xfrm>
          </p:grpSpPr>
          <p:sp>
            <p:nvSpPr>
              <p:cNvPr id="440" name="Google Shape;440;p21"/>
              <p:cNvSpPr/>
              <p:nvPr/>
            </p:nvSpPr>
            <p:spPr>
              <a:xfrm>
                <a:off x="-1703" y="7184875"/>
                <a:ext cx="1563285" cy="1812111"/>
              </a:xfrm>
              <a:custGeom>
                <a:rect b="b" l="l" r="r" t="t"/>
                <a:pathLst>
                  <a:path extrusionOk="0" h="1812111" w="1563285">
                    <a:moveTo>
                      <a:pt x="1703" y="1812111"/>
                    </a:moveTo>
                    <a:lnTo>
                      <a:pt x="1703" y="388534"/>
                    </a:lnTo>
                    <a:cubicBezTo>
                      <a:pt x="0" y="286081"/>
                      <a:pt x="39512" y="187235"/>
                      <a:pt x="111368" y="114184"/>
                    </a:cubicBezTo>
                    <a:cubicBezTo>
                      <a:pt x="183224" y="41134"/>
                      <a:pt x="281406" y="0"/>
                      <a:pt x="383874" y="14"/>
                    </a:cubicBezTo>
                    <a:lnTo>
                      <a:pt x="1179412" y="14"/>
                    </a:lnTo>
                    <a:cubicBezTo>
                      <a:pt x="1281880" y="0"/>
                      <a:pt x="1380062" y="41134"/>
                      <a:pt x="1451918" y="114184"/>
                    </a:cubicBezTo>
                    <a:cubicBezTo>
                      <a:pt x="1523774" y="187235"/>
                      <a:pt x="1563285" y="286081"/>
                      <a:pt x="1561583" y="388534"/>
                    </a:cubicBezTo>
                    <a:lnTo>
                      <a:pt x="1561583" y="1812111"/>
                    </a:lnTo>
                    <a:close/>
                  </a:path>
                </a:pathLst>
              </a:custGeom>
              <a:solidFill>
                <a:srgbClr val="E995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1"/>
              <p:cNvSpPr/>
              <p:nvPr/>
            </p:nvSpPr>
            <p:spPr>
              <a:xfrm>
                <a:off x="2281057" y="5391841"/>
                <a:ext cx="1559880" cy="3605144"/>
              </a:xfrm>
              <a:custGeom>
                <a:rect b="b" l="l" r="r" t="t"/>
                <a:pathLst>
                  <a:path extrusionOk="0" h="3605144" w="1559880">
                    <a:moveTo>
                      <a:pt x="0" y="3605145"/>
                    </a:moveTo>
                    <a:lnTo>
                      <a:pt x="0" y="382171"/>
                    </a:lnTo>
                    <a:cubicBezTo>
                      <a:pt x="0" y="171104"/>
                      <a:pt x="171104" y="0"/>
                      <a:pt x="382171" y="0"/>
                    </a:cubicBezTo>
                    <a:lnTo>
                      <a:pt x="1177710" y="0"/>
                    </a:lnTo>
                    <a:cubicBezTo>
                      <a:pt x="1388777" y="0"/>
                      <a:pt x="1559880" y="171104"/>
                      <a:pt x="1559880" y="382171"/>
                    </a:cubicBezTo>
                    <a:lnTo>
                      <a:pt x="1559880" y="3605145"/>
                    </a:lnTo>
                    <a:close/>
                  </a:path>
                </a:pathLst>
              </a:custGeom>
              <a:solidFill>
                <a:srgbClr val="E995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1"/>
              <p:cNvSpPr/>
              <p:nvPr/>
            </p:nvSpPr>
            <p:spPr>
              <a:xfrm>
                <a:off x="4562115" y="3592444"/>
                <a:ext cx="1559880" cy="5404541"/>
              </a:xfrm>
              <a:custGeom>
                <a:rect b="b" l="l" r="r" t="t"/>
                <a:pathLst>
                  <a:path extrusionOk="0" h="5404541" w="1559880">
                    <a:moveTo>
                      <a:pt x="0" y="5404542"/>
                    </a:moveTo>
                    <a:lnTo>
                      <a:pt x="0" y="382171"/>
                    </a:lnTo>
                    <a:cubicBezTo>
                      <a:pt x="0" y="171104"/>
                      <a:pt x="171103" y="0"/>
                      <a:pt x="382170" y="0"/>
                    </a:cubicBezTo>
                    <a:lnTo>
                      <a:pt x="1177709" y="0"/>
                    </a:lnTo>
                    <a:cubicBezTo>
                      <a:pt x="1388776" y="0"/>
                      <a:pt x="1559880" y="171104"/>
                      <a:pt x="1559880" y="382171"/>
                    </a:cubicBezTo>
                    <a:lnTo>
                      <a:pt x="1559880" y="5404542"/>
                    </a:lnTo>
                    <a:close/>
                  </a:path>
                </a:pathLst>
              </a:custGeom>
              <a:solidFill>
                <a:srgbClr val="E995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1"/>
              <p:cNvSpPr/>
              <p:nvPr/>
            </p:nvSpPr>
            <p:spPr>
              <a:xfrm>
                <a:off x="6843172" y="1793047"/>
                <a:ext cx="1559879" cy="7203939"/>
              </a:xfrm>
              <a:custGeom>
                <a:rect b="b" l="l" r="r" t="t"/>
                <a:pathLst>
                  <a:path extrusionOk="0" h="7203939" w="1559879">
                    <a:moveTo>
                      <a:pt x="0" y="7203939"/>
                    </a:moveTo>
                    <a:lnTo>
                      <a:pt x="0" y="382171"/>
                    </a:lnTo>
                    <a:cubicBezTo>
                      <a:pt x="0" y="171104"/>
                      <a:pt x="171104" y="0"/>
                      <a:pt x="382171" y="0"/>
                    </a:cubicBezTo>
                    <a:lnTo>
                      <a:pt x="1177709" y="0"/>
                    </a:lnTo>
                    <a:cubicBezTo>
                      <a:pt x="1388776" y="0"/>
                      <a:pt x="1559879" y="171104"/>
                      <a:pt x="1559879" y="382171"/>
                    </a:cubicBezTo>
                    <a:lnTo>
                      <a:pt x="1559879" y="7203939"/>
                    </a:lnTo>
                    <a:close/>
                  </a:path>
                </a:pathLst>
              </a:custGeom>
              <a:solidFill>
                <a:srgbClr val="E995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1"/>
              <p:cNvSpPr/>
              <p:nvPr/>
            </p:nvSpPr>
            <p:spPr>
              <a:xfrm>
                <a:off x="9124229" y="-6350"/>
                <a:ext cx="1559880" cy="9003336"/>
              </a:xfrm>
              <a:custGeom>
                <a:rect b="b" l="l" r="r" t="t"/>
                <a:pathLst>
                  <a:path extrusionOk="0" h="9003336" w="1559880">
                    <a:moveTo>
                      <a:pt x="0" y="9003336"/>
                    </a:moveTo>
                    <a:lnTo>
                      <a:pt x="0" y="382171"/>
                    </a:lnTo>
                    <a:cubicBezTo>
                      <a:pt x="0" y="171104"/>
                      <a:pt x="171104" y="0"/>
                      <a:pt x="382171" y="0"/>
                    </a:cubicBezTo>
                    <a:lnTo>
                      <a:pt x="1177710" y="0"/>
                    </a:lnTo>
                    <a:cubicBezTo>
                      <a:pt x="1388777" y="0"/>
                      <a:pt x="1559880" y="171104"/>
                      <a:pt x="1559880" y="382171"/>
                    </a:cubicBezTo>
                    <a:lnTo>
                      <a:pt x="1559880" y="9003336"/>
                    </a:lnTo>
                    <a:close/>
                  </a:path>
                </a:pathLst>
              </a:custGeom>
              <a:solidFill>
                <a:srgbClr val="E995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1"/>
              <p:cNvSpPr/>
              <p:nvPr/>
            </p:nvSpPr>
            <p:spPr>
              <a:xfrm>
                <a:off x="0" y="8090937"/>
                <a:ext cx="1559880" cy="906049"/>
              </a:xfrm>
              <a:custGeom>
                <a:rect b="b" l="l" r="r" t="t"/>
                <a:pathLst>
                  <a:path extrusionOk="0" h="906049" w="1559880">
                    <a:moveTo>
                      <a:pt x="0" y="0"/>
                    </a:moveTo>
                    <a:lnTo>
                      <a:pt x="1559880" y="0"/>
                    </a:lnTo>
                    <a:lnTo>
                      <a:pt x="1559880" y="906049"/>
                    </a:lnTo>
                    <a:lnTo>
                      <a:pt x="0" y="906049"/>
                    </a:lnTo>
                    <a:close/>
                  </a:path>
                </a:pathLst>
              </a:custGeom>
              <a:solidFill>
                <a:srgbClr val="FFE98D"/>
              </a:solidFill>
              <a:ln>
                <a:noFill/>
              </a:ln>
            </p:spPr>
          </p:sp>
          <p:sp>
            <p:nvSpPr>
              <p:cNvPr id="446" name="Google Shape;446;p21"/>
              <p:cNvSpPr/>
              <p:nvPr/>
            </p:nvSpPr>
            <p:spPr>
              <a:xfrm>
                <a:off x="2281057" y="6112870"/>
                <a:ext cx="1559880" cy="2884115"/>
              </a:xfrm>
              <a:custGeom>
                <a:rect b="b" l="l" r="r" t="t"/>
                <a:pathLst>
                  <a:path extrusionOk="0" h="2884115" w="1559880">
                    <a:moveTo>
                      <a:pt x="0" y="0"/>
                    </a:moveTo>
                    <a:lnTo>
                      <a:pt x="1559880" y="0"/>
                    </a:lnTo>
                    <a:lnTo>
                      <a:pt x="1559880" y="2884116"/>
                    </a:lnTo>
                    <a:lnTo>
                      <a:pt x="0" y="2884116"/>
                    </a:lnTo>
                    <a:close/>
                  </a:path>
                </a:pathLst>
              </a:custGeom>
              <a:solidFill>
                <a:srgbClr val="FFE98D"/>
              </a:solidFill>
              <a:ln>
                <a:noFill/>
              </a:ln>
            </p:spPr>
          </p:sp>
          <p:sp>
            <p:nvSpPr>
              <p:cNvPr id="447" name="Google Shape;447;p21"/>
              <p:cNvSpPr/>
              <p:nvPr/>
            </p:nvSpPr>
            <p:spPr>
              <a:xfrm>
                <a:off x="4562115" y="4493201"/>
                <a:ext cx="1559880" cy="4503784"/>
              </a:xfrm>
              <a:custGeom>
                <a:rect b="b" l="l" r="r" t="t"/>
                <a:pathLst>
                  <a:path extrusionOk="0" h="4503784" w="1559880">
                    <a:moveTo>
                      <a:pt x="0" y="0"/>
                    </a:moveTo>
                    <a:lnTo>
                      <a:pt x="1559880" y="0"/>
                    </a:lnTo>
                    <a:lnTo>
                      <a:pt x="1559880" y="4503785"/>
                    </a:lnTo>
                    <a:lnTo>
                      <a:pt x="0" y="4503785"/>
                    </a:lnTo>
                    <a:close/>
                  </a:path>
                </a:pathLst>
              </a:custGeom>
              <a:solidFill>
                <a:srgbClr val="FFE98D"/>
              </a:solidFill>
              <a:ln>
                <a:noFill/>
              </a:ln>
            </p:spPr>
          </p:sp>
          <p:sp>
            <p:nvSpPr>
              <p:cNvPr id="448" name="Google Shape;448;p21"/>
              <p:cNvSpPr/>
              <p:nvPr/>
            </p:nvSpPr>
            <p:spPr>
              <a:xfrm>
                <a:off x="6843172" y="3233835"/>
                <a:ext cx="1559879" cy="5763151"/>
              </a:xfrm>
              <a:custGeom>
                <a:rect b="b" l="l" r="r" t="t"/>
                <a:pathLst>
                  <a:path extrusionOk="0" h="5763151" w="1559879">
                    <a:moveTo>
                      <a:pt x="0" y="0"/>
                    </a:moveTo>
                    <a:lnTo>
                      <a:pt x="1559879" y="0"/>
                    </a:lnTo>
                    <a:lnTo>
                      <a:pt x="1559879" y="5763151"/>
                    </a:lnTo>
                    <a:lnTo>
                      <a:pt x="0" y="5763151"/>
                    </a:lnTo>
                    <a:close/>
                  </a:path>
                </a:pathLst>
              </a:custGeom>
              <a:solidFill>
                <a:srgbClr val="FFE98D"/>
              </a:solidFill>
              <a:ln>
                <a:noFill/>
              </a:ln>
            </p:spPr>
          </p:sp>
          <p:sp>
            <p:nvSpPr>
              <p:cNvPr id="449" name="Google Shape;449;p21"/>
              <p:cNvSpPr/>
              <p:nvPr/>
            </p:nvSpPr>
            <p:spPr>
              <a:xfrm>
                <a:off x="9124229" y="1434184"/>
                <a:ext cx="1559880" cy="7562802"/>
              </a:xfrm>
              <a:custGeom>
                <a:rect b="b" l="l" r="r" t="t"/>
                <a:pathLst>
                  <a:path extrusionOk="0" h="7562802" w="1559880">
                    <a:moveTo>
                      <a:pt x="0" y="0"/>
                    </a:moveTo>
                    <a:lnTo>
                      <a:pt x="1559880" y="0"/>
                    </a:lnTo>
                    <a:lnTo>
                      <a:pt x="1559880" y="7562802"/>
                    </a:lnTo>
                    <a:lnTo>
                      <a:pt x="0" y="7562802"/>
                    </a:lnTo>
                    <a:close/>
                  </a:path>
                </a:pathLst>
              </a:custGeom>
              <a:solidFill>
                <a:srgbClr val="FFE98D"/>
              </a:solidFill>
              <a:ln>
                <a:noFill/>
              </a:ln>
            </p:spPr>
          </p:sp>
          <p:sp>
            <p:nvSpPr>
              <p:cNvPr id="450" name="Google Shape;450;p21"/>
              <p:cNvSpPr/>
              <p:nvPr/>
            </p:nvSpPr>
            <p:spPr>
              <a:xfrm>
                <a:off x="0" y="8996986"/>
                <a:ext cx="1559880" cy="0"/>
              </a:xfrm>
              <a:custGeom>
                <a:rect b="b" l="l" r="r" t="t"/>
                <a:pathLst>
                  <a:path extrusionOk="0" h="120000" w="1559880">
                    <a:moveTo>
                      <a:pt x="0" y="0"/>
                    </a:moveTo>
                    <a:lnTo>
                      <a:pt x="1559880" y="0"/>
                    </a:lnTo>
                    <a:lnTo>
                      <a:pt x="15598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51" name="Google Shape;451;p21"/>
              <p:cNvSpPr/>
              <p:nvPr/>
            </p:nvSpPr>
            <p:spPr>
              <a:xfrm>
                <a:off x="2281057" y="7554928"/>
                <a:ext cx="1559880" cy="1442058"/>
              </a:xfrm>
              <a:custGeom>
                <a:rect b="b" l="l" r="r" t="t"/>
                <a:pathLst>
                  <a:path extrusionOk="0" h="1442058" w="1559880">
                    <a:moveTo>
                      <a:pt x="0" y="0"/>
                    </a:moveTo>
                    <a:lnTo>
                      <a:pt x="1559880" y="0"/>
                    </a:lnTo>
                    <a:lnTo>
                      <a:pt x="1559880" y="1442058"/>
                    </a:lnTo>
                    <a:lnTo>
                      <a:pt x="0" y="1442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52" name="Google Shape;452;p21"/>
              <p:cNvSpPr/>
              <p:nvPr/>
            </p:nvSpPr>
            <p:spPr>
              <a:xfrm>
                <a:off x="4562115" y="6294715"/>
                <a:ext cx="1559880" cy="2702271"/>
              </a:xfrm>
              <a:custGeom>
                <a:rect b="b" l="l" r="r" t="t"/>
                <a:pathLst>
                  <a:path extrusionOk="0" h="2702271" w="1559880">
                    <a:moveTo>
                      <a:pt x="0" y="0"/>
                    </a:moveTo>
                    <a:lnTo>
                      <a:pt x="1559880" y="0"/>
                    </a:lnTo>
                    <a:lnTo>
                      <a:pt x="1559880" y="2702271"/>
                    </a:lnTo>
                    <a:lnTo>
                      <a:pt x="0" y="27022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53" name="Google Shape;453;p21"/>
              <p:cNvSpPr/>
              <p:nvPr/>
            </p:nvSpPr>
            <p:spPr>
              <a:xfrm>
                <a:off x="6843172" y="5755213"/>
                <a:ext cx="1559879" cy="3241772"/>
              </a:xfrm>
              <a:custGeom>
                <a:rect b="b" l="l" r="r" t="t"/>
                <a:pathLst>
                  <a:path extrusionOk="0" h="3241772" w="1559879">
                    <a:moveTo>
                      <a:pt x="0" y="0"/>
                    </a:moveTo>
                    <a:lnTo>
                      <a:pt x="1559879" y="0"/>
                    </a:lnTo>
                    <a:lnTo>
                      <a:pt x="1559879" y="3241773"/>
                    </a:lnTo>
                    <a:lnTo>
                      <a:pt x="0" y="32417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54" name="Google Shape;454;p21"/>
              <p:cNvSpPr/>
              <p:nvPr/>
            </p:nvSpPr>
            <p:spPr>
              <a:xfrm>
                <a:off x="9124229" y="5035518"/>
                <a:ext cx="1559880" cy="3961468"/>
              </a:xfrm>
              <a:custGeom>
                <a:rect b="b" l="l" r="r" t="t"/>
                <a:pathLst>
                  <a:path extrusionOk="0" h="3961468" w="1559880">
                    <a:moveTo>
                      <a:pt x="0" y="0"/>
                    </a:moveTo>
                    <a:lnTo>
                      <a:pt x="1559880" y="0"/>
                    </a:lnTo>
                    <a:lnTo>
                      <a:pt x="1559880" y="3961468"/>
                    </a:lnTo>
                    <a:lnTo>
                      <a:pt x="0" y="39614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</p:grpSp>
      <p:grpSp>
        <p:nvGrpSpPr>
          <p:cNvPr id="455" name="Google Shape;455;p21"/>
          <p:cNvGrpSpPr/>
          <p:nvPr/>
        </p:nvGrpSpPr>
        <p:grpSpPr>
          <a:xfrm>
            <a:off x="1028700" y="909975"/>
            <a:ext cx="6418800" cy="2896955"/>
            <a:chOff x="0" y="47617"/>
            <a:chExt cx="8558400" cy="3862607"/>
          </a:xfrm>
        </p:grpSpPr>
        <p:sp>
          <p:nvSpPr>
            <p:cNvPr id="456" name="Google Shape;456;p21"/>
            <p:cNvSpPr txBox="1"/>
            <p:nvPr/>
          </p:nvSpPr>
          <p:spPr>
            <a:xfrm>
              <a:off x="0" y="47617"/>
              <a:ext cx="8558400" cy="32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Write Your Topic or Idea</a:t>
              </a:r>
              <a:endParaRPr/>
            </a:p>
          </p:txBody>
        </p:sp>
        <p:sp>
          <p:nvSpPr>
            <p:cNvPr id="457" name="Google Shape;457;p21"/>
            <p:cNvSpPr txBox="1"/>
            <p:nvPr/>
          </p:nvSpPr>
          <p:spPr>
            <a:xfrm>
              <a:off x="0" y="3407092"/>
              <a:ext cx="8228820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 you want to discuss. </a:t>
              </a:r>
              <a:endParaRPr/>
            </a:p>
          </p:txBody>
        </p:sp>
      </p:grpSp>
      <p:pic>
        <p:nvPicPr>
          <p:cNvPr id="458" name="Google Shape;458;p21"/>
          <p:cNvPicPr preferRelativeResize="0"/>
          <p:nvPr/>
        </p:nvPicPr>
        <p:blipFill rotWithShape="1">
          <a:blip r:embed="rId4">
            <a:alphaModFix/>
          </a:blip>
          <a:srcRect b="20009" l="33320" r="33732" t="20099"/>
          <a:stretch/>
        </p:blipFill>
        <p:spPr>
          <a:xfrm>
            <a:off x="697694" y="4667687"/>
            <a:ext cx="5171599" cy="528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2"/>
          <p:cNvSpPr txBox="1"/>
          <p:nvPr/>
        </p:nvSpPr>
        <p:spPr>
          <a:xfrm>
            <a:off x="1545516" y="240265"/>
            <a:ext cx="151969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 Chart Page</a:t>
            </a:r>
            <a:endParaRPr/>
          </a:p>
        </p:txBody>
      </p:sp>
      <p:grpSp>
        <p:nvGrpSpPr>
          <p:cNvPr id="464" name="Google Shape;464;p22"/>
          <p:cNvGrpSpPr/>
          <p:nvPr/>
        </p:nvGrpSpPr>
        <p:grpSpPr>
          <a:xfrm>
            <a:off x="8359212" y="2281898"/>
            <a:ext cx="1569576" cy="1661543"/>
            <a:chOff x="0" y="-47625"/>
            <a:chExt cx="812800" cy="860425"/>
          </a:xfrm>
        </p:grpSpPr>
        <p:sp>
          <p:nvSpPr>
            <p:cNvPr id="465" name="Google Shape;465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69055" y="0"/>
                  </a:moveTo>
                  <a:lnTo>
                    <a:pt x="743745" y="0"/>
                  </a:lnTo>
                  <a:cubicBezTo>
                    <a:pt x="762060" y="0"/>
                    <a:pt x="779624" y="7275"/>
                    <a:pt x="792574" y="20226"/>
                  </a:cubicBezTo>
                  <a:cubicBezTo>
                    <a:pt x="805525" y="33176"/>
                    <a:pt x="812800" y="50740"/>
                    <a:pt x="812800" y="69055"/>
                  </a:cubicBezTo>
                  <a:lnTo>
                    <a:pt x="812800" y="743745"/>
                  </a:lnTo>
                  <a:cubicBezTo>
                    <a:pt x="812800" y="762060"/>
                    <a:pt x="805525" y="779624"/>
                    <a:pt x="792574" y="792574"/>
                  </a:cubicBezTo>
                  <a:cubicBezTo>
                    <a:pt x="779624" y="805525"/>
                    <a:pt x="762060" y="812800"/>
                    <a:pt x="743745" y="812800"/>
                  </a:cubicBezTo>
                  <a:lnTo>
                    <a:pt x="69055" y="812800"/>
                  </a:lnTo>
                  <a:cubicBezTo>
                    <a:pt x="50740" y="812800"/>
                    <a:pt x="33176" y="805525"/>
                    <a:pt x="20226" y="792574"/>
                  </a:cubicBezTo>
                  <a:cubicBezTo>
                    <a:pt x="7275" y="779624"/>
                    <a:pt x="0" y="762060"/>
                    <a:pt x="0" y="743745"/>
                  </a:cubicBezTo>
                  <a:lnTo>
                    <a:pt x="0" y="69055"/>
                  </a:lnTo>
                  <a:cubicBezTo>
                    <a:pt x="0" y="50740"/>
                    <a:pt x="7275" y="33176"/>
                    <a:pt x="20226" y="20226"/>
                  </a:cubicBezTo>
                  <a:cubicBezTo>
                    <a:pt x="33176" y="7275"/>
                    <a:pt x="50740" y="0"/>
                    <a:pt x="690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33350">
              <a:solidFill>
                <a:srgbClr val="F68E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22"/>
          <p:cNvGrpSpPr/>
          <p:nvPr/>
        </p:nvGrpSpPr>
        <p:grpSpPr>
          <a:xfrm>
            <a:off x="4050342" y="4279447"/>
            <a:ext cx="1569576" cy="1661543"/>
            <a:chOff x="0" y="-47625"/>
            <a:chExt cx="812800" cy="860425"/>
          </a:xfrm>
        </p:grpSpPr>
        <p:sp>
          <p:nvSpPr>
            <p:cNvPr id="468" name="Google Shape;468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69055" y="0"/>
                  </a:moveTo>
                  <a:lnTo>
                    <a:pt x="743745" y="0"/>
                  </a:lnTo>
                  <a:cubicBezTo>
                    <a:pt x="762060" y="0"/>
                    <a:pt x="779624" y="7275"/>
                    <a:pt x="792574" y="20226"/>
                  </a:cubicBezTo>
                  <a:cubicBezTo>
                    <a:pt x="805525" y="33176"/>
                    <a:pt x="812800" y="50740"/>
                    <a:pt x="812800" y="69055"/>
                  </a:cubicBezTo>
                  <a:lnTo>
                    <a:pt x="812800" y="743745"/>
                  </a:lnTo>
                  <a:cubicBezTo>
                    <a:pt x="812800" y="762060"/>
                    <a:pt x="805525" y="779624"/>
                    <a:pt x="792574" y="792574"/>
                  </a:cubicBezTo>
                  <a:cubicBezTo>
                    <a:pt x="779624" y="805525"/>
                    <a:pt x="762060" y="812800"/>
                    <a:pt x="743745" y="812800"/>
                  </a:cubicBezTo>
                  <a:lnTo>
                    <a:pt x="69055" y="812800"/>
                  </a:lnTo>
                  <a:cubicBezTo>
                    <a:pt x="50740" y="812800"/>
                    <a:pt x="33176" y="805525"/>
                    <a:pt x="20226" y="792574"/>
                  </a:cubicBezTo>
                  <a:cubicBezTo>
                    <a:pt x="7275" y="779624"/>
                    <a:pt x="0" y="762060"/>
                    <a:pt x="0" y="743745"/>
                  </a:cubicBezTo>
                  <a:lnTo>
                    <a:pt x="0" y="69055"/>
                  </a:lnTo>
                  <a:cubicBezTo>
                    <a:pt x="0" y="50740"/>
                    <a:pt x="7275" y="33176"/>
                    <a:pt x="20226" y="20226"/>
                  </a:cubicBezTo>
                  <a:cubicBezTo>
                    <a:pt x="33176" y="7275"/>
                    <a:pt x="50740" y="0"/>
                    <a:pt x="690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33350">
              <a:solidFill>
                <a:srgbClr val="FFB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22"/>
          <p:cNvGrpSpPr/>
          <p:nvPr/>
        </p:nvGrpSpPr>
        <p:grpSpPr>
          <a:xfrm>
            <a:off x="12668082" y="4279447"/>
            <a:ext cx="1569576" cy="1661543"/>
            <a:chOff x="0" y="-47625"/>
            <a:chExt cx="812800" cy="860425"/>
          </a:xfrm>
        </p:grpSpPr>
        <p:sp>
          <p:nvSpPr>
            <p:cNvPr id="471" name="Google Shape;471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69055" y="0"/>
                  </a:moveTo>
                  <a:lnTo>
                    <a:pt x="743745" y="0"/>
                  </a:lnTo>
                  <a:cubicBezTo>
                    <a:pt x="762060" y="0"/>
                    <a:pt x="779624" y="7275"/>
                    <a:pt x="792574" y="20226"/>
                  </a:cubicBezTo>
                  <a:cubicBezTo>
                    <a:pt x="805525" y="33176"/>
                    <a:pt x="812800" y="50740"/>
                    <a:pt x="812800" y="69055"/>
                  </a:cubicBezTo>
                  <a:lnTo>
                    <a:pt x="812800" y="743745"/>
                  </a:lnTo>
                  <a:cubicBezTo>
                    <a:pt x="812800" y="762060"/>
                    <a:pt x="805525" y="779624"/>
                    <a:pt x="792574" y="792574"/>
                  </a:cubicBezTo>
                  <a:cubicBezTo>
                    <a:pt x="779624" y="805525"/>
                    <a:pt x="762060" y="812800"/>
                    <a:pt x="743745" y="812800"/>
                  </a:cubicBezTo>
                  <a:lnTo>
                    <a:pt x="69055" y="812800"/>
                  </a:lnTo>
                  <a:cubicBezTo>
                    <a:pt x="50740" y="812800"/>
                    <a:pt x="33176" y="805525"/>
                    <a:pt x="20226" y="792574"/>
                  </a:cubicBezTo>
                  <a:cubicBezTo>
                    <a:pt x="7275" y="779624"/>
                    <a:pt x="0" y="762060"/>
                    <a:pt x="0" y="743745"/>
                  </a:cubicBezTo>
                  <a:lnTo>
                    <a:pt x="0" y="69055"/>
                  </a:lnTo>
                  <a:cubicBezTo>
                    <a:pt x="0" y="50740"/>
                    <a:pt x="7275" y="33176"/>
                    <a:pt x="20226" y="20226"/>
                  </a:cubicBezTo>
                  <a:cubicBezTo>
                    <a:pt x="33176" y="7275"/>
                    <a:pt x="50740" y="0"/>
                    <a:pt x="690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33350">
              <a:solidFill>
                <a:srgbClr val="FFB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2"/>
          <p:cNvSpPr/>
          <p:nvPr/>
        </p:nvSpPr>
        <p:spPr>
          <a:xfrm>
            <a:off x="8421000" y="2435650"/>
            <a:ext cx="1444631" cy="144462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0073" l="-130517" r="-145126" t="-30659"/>
            </a:stretch>
          </a:blipFill>
          <a:ln>
            <a:noFill/>
          </a:ln>
        </p:spPr>
      </p:sp>
      <p:sp>
        <p:nvSpPr>
          <p:cNvPr id="474" name="Google Shape;474;p22"/>
          <p:cNvSpPr/>
          <p:nvPr/>
        </p:nvSpPr>
        <p:spPr>
          <a:xfrm>
            <a:off x="4112812" y="4433887"/>
            <a:ext cx="1444631" cy="144462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8660" l="-11229" r="-12977" t="-17416"/>
            </a:stretch>
          </a:blipFill>
          <a:ln>
            <a:noFill/>
          </a:ln>
        </p:spPr>
      </p:sp>
      <p:sp>
        <p:nvSpPr>
          <p:cNvPr id="475" name="Google Shape;475;p22"/>
          <p:cNvSpPr/>
          <p:nvPr/>
        </p:nvSpPr>
        <p:spPr>
          <a:xfrm>
            <a:off x="12730563" y="4433887"/>
            <a:ext cx="1444631" cy="144462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2302" l="-29949" r="-31965" t="-60563"/>
            </a:stretch>
          </a:blipFill>
          <a:ln>
            <a:noFill/>
          </a:ln>
        </p:spPr>
      </p:sp>
      <p:grpSp>
        <p:nvGrpSpPr>
          <p:cNvPr id="476" name="Google Shape;476;p22"/>
          <p:cNvGrpSpPr/>
          <p:nvPr/>
        </p:nvGrpSpPr>
        <p:grpSpPr>
          <a:xfrm>
            <a:off x="1588138" y="7141848"/>
            <a:ext cx="1569576" cy="1661543"/>
            <a:chOff x="0" y="-47625"/>
            <a:chExt cx="812800" cy="860425"/>
          </a:xfrm>
        </p:grpSpPr>
        <p:sp>
          <p:nvSpPr>
            <p:cNvPr id="477" name="Google Shape;477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69055" y="0"/>
                  </a:moveTo>
                  <a:lnTo>
                    <a:pt x="743745" y="0"/>
                  </a:lnTo>
                  <a:cubicBezTo>
                    <a:pt x="762060" y="0"/>
                    <a:pt x="779624" y="7275"/>
                    <a:pt x="792574" y="20226"/>
                  </a:cubicBezTo>
                  <a:cubicBezTo>
                    <a:pt x="805525" y="33176"/>
                    <a:pt x="812800" y="50740"/>
                    <a:pt x="812800" y="69055"/>
                  </a:cubicBezTo>
                  <a:lnTo>
                    <a:pt x="812800" y="743745"/>
                  </a:lnTo>
                  <a:cubicBezTo>
                    <a:pt x="812800" y="762060"/>
                    <a:pt x="805525" y="779624"/>
                    <a:pt x="792574" y="792574"/>
                  </a:cubicBezTo>
                  <a:cubicBezTo>
                    <a:pt x="779624" y="805525"/>
                    <a:pt x="762060" y="812800"/>
                    <a:pt x="743745" y="812800"/>
                  </a:cubicBezTo>
                  <a:lnTo>
                    <a:pt x="69055" y="812800"/>
                  </a:lnTo>
                  <a:cubicBezTo>
                    <a:pt x="50740" y="812800"/>
                    <a:pt x="33176" y="805525"/>
                    <a:pt x="20226" y="792574"/>
                  </a:cubicBezTo>
                  <a:cubicBezTo>
                    <a:pt x="7275" y="779624"/>
                    <a:pt x="0" y="762060"/>
                    <a:pt x="0" y="743745"/>
                  </a:cubicBezTo>
                  <a:lnTo>
                    <a:pt x="0" y="69055"/>
                  </a:lnTo>
                  <a:cubicBezTo>
                    <a:pt x="0" y="50740"/>
                    <a:pt x="7275" y="33176"/>
                    <a:pt x="20226" y="20226"/>
                  </a:cubicBezTo>
                  <a:cubicBezTo>
                    <a:pt x="33176" y="7275"/>
                    <a:pt x="50740" y="0"/>
                    <a:pt x="690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33350">
              <a:solidFill>
                <a:srgbClr val="629F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22"/>
          <p:cNvGrpSpPr/>
          <p:nvPr/>
        </p:nvGrpSpPr>
        <p:grpSpPr>
          <a:xfrm>
            <a:off x="6512546" y="7141848"/>
            <a:ext cx="1569576" cy="1661543"/>
            <a:chOff x="0" y="-47625"/>
            <a:chExt cx="812800" cy="860425"/>
          </a:xfrm>
        </p:grpSpPr>
        <p:sp>
          <p:nvSpPr>
            <p:cNvPr id="480" name="Google Shape;480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69055" y="0"/>
                  </a:moveTo>
                  <a:lnTo>
                    <a:pt x="743745" y="0"/>
                  </a:lnTo>
                  <a:cubicBezTo>
                    <a:pt x="762060" y="0"/>
                    <a:pt x="779624" y="7275"/>
                    <a:pt x="792574" y="20226"/>
                  </a:cubicBezTo>
                  <a:cubicBezTo>
                    <a:pt x="805525" y="33176"/>
                    <a:pt x="812800" y="50740"/>
                    <a:pt x="812800" y="69055"/>
                  </a:cubicBezTo>
                  <a:lnTo>
                    <a:pt x="812800" y="743745"/>
                  </a:lnTo>
                  <a:cubicBezTo>
                    <a:pt x="812800" y="762060"/>
                    <a:pt x="805525" y="779624"/>
                    <a:pt x="792574" y="792574"/>
                  </a:cubicBezTo>
                  <a:cubicBezTo>
                    <a:pt x="779624" y="805525"/>
                    <a:pt x="762060" y="812800"/>
                    <a:pt x="743745" y="812800"/>
                  </a:cubicBezTo>
                  <a:lnTo>
                    <a:pt x="69055" y="812800"/>
                  </a:lnTo>
                  <a:cubicBezTo>
                    <a:pt x="50740" y="812800"/>
                    <a:pt x="33176" y="805525"/>
                    <a:pt x="20226" y="792574"/>
                  </a:cubicBezTo>
                  <a:cubicBezTo>
                    <a:pt x="7275" y="779624"/>
                    <a:pt x="0" y="762060"/>
                    <a:pt x="0" y="743745"/>
                  </a:cubicBezTo>
                  <a:lnTo>
                    <a:pt x="0" y="69055"/>
                  </a:lnTo>
                  <a:cubicBezTo>
                    <a:pt x="0" y="50740"/>
                    <a:pt x="7275" y="33176"/>
                    <a:pt x="20226" y="20226"/>
                  </a:cubicBezTo>
                  <a:cubicBezTo>
                    <a:pt x="33176" y="7275"/>
                    <a:pt x="50740" y="0"/>
                    <a:pt x="690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33350">
              <a:solidFill>
                <a:srgbClr val="629F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22"/>
          <p:cNvSpPr/>
          <p:nvPr/>
        </p:nvSpPr>
        <p:spPr>
          <a:xfrm>
            <a:off x="1650600" y="7296288"/>
            <a:ext cx="1444631" cy="144462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10790" l="-72216" r="-160485" t="-11017"/>
            </a:stretch>
          </a:blipFill>
          <a:ln>
            <a:noFill/>
          </a:ln>
        </p:spPr>
      </p:sp>
      <p:sp>
        <p:nvSpPr>
          <p:cNvPr id="483" name="Google Shape;483;p22"/>
          <p:cNvSpPr/>
          <p:nvPr/>
        </p:nvSpPr>
        <p:spPr>
          <a:xfrm>
            <a:off x="6575013" y="7296275"/>
            <a:ext cx="1444631" cy="144462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11292" l="-248381" r="-129744" t="-26389"/>
            </a:stretch>
          </a:blipFill>
          <a:ln>
            <a:noFill/>
          </a:ln>
        </p:spPr>
      </p:sp>
      <p:grpSp>
        <p:nvGrpSpPr>
          <p:cNvPr id="484" name="Google Shape;484;p22"/>
          <p:cNvGrpSpPr/>
          <p:nvPr/>
        </p:nvGrpSpPr>
        <p:grpSpPr>
          <a:xfrm>
            <a:off x="10205878" y="7141848"/>
            <a:ext cx="1569576" cy="1661543"/>
            <a:chOff x="0" y="-47625"/>
            <a:chExt cx="812800" cy="860425"/>
          </a:xfrm>
        </p:grpSpPr>
        <p:sp>
          <p:nvSpPr>
            <p:cNvPr id="485" name="Google Shape;485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69055" y="0"/>
                  </a:moveTo>
                  <a:lnTo>
                    <a:pt x="743745" y="0"/>
                  </a:lnTo>
                  <a:cubicBezTo>
                    <a:pt x="762060" y="0"/>
                    <a:pt x="779624" y="7275"/>
                    <a:pt x="792574" y="20226"/>
                  </a:cubicBezTo>
                  <a:cubicBezTo>
                    <a:pt x="805525" y="33176"/>
                    <a:pt x="812800" y="50740"/>
                    <a:pt x="812800" y="69055"/>
                  </a:cubicBezTo>
                  <a:lnTo>
                    <a:pt x="812800" y="743745"/>
                  </a:lnTo>
                  <a:cubicBezTo>
                    <a:pt x="812800" y="762060"/>
                    <a:pt x="805525" y="779624"/>
                    <a:pt x="792574" y="792574"/>
                  </a:cubicBezTo>
                  <a:cubicBezTo>
                    <a:pt x="779624" y="805525"/>
                    <a:pt x="762060" y="812800"/>
                    <a:pt x="743745" y="812800"/>
                  </a:cubicBezTo>
                  <a:lnTo>
                    <a:pt x="69055" y="812800"/>
                  </a:lnTo>
                  <a:cubicBezTo>
                    <a:pt x="50740" y="812800"/>
                    <a:pt x="33176" y="805525"/>
                    <a:pt x="20226" y="792574"/>
                  </a:cubicBezTo>
                  <a:cubicBezTo>
                    <a:pt x="7275" y="779624"/>
                    <a:pt x="0" y="762060"/>
                    <a:pt x="0" y="743745"/>
                  </a:cubicBezTo>
                  <a:lnTo>
                    <a:pt x="0" y="69055"/>
                  </a:lnTo>
                  <a:cubicBezTo>
                    <a:pt x="0" y="50740"/>
                    <a:pt x="7275" y="33176"/>
                    <a:pt x="20226" y="20226"/>
                  </a:cubicBezTo>
                  <a:cubicBezTo>
                    <a:pt x="33176" y="7275"/>
                    <a:pt x="50740" y="0"/>
                    <a:pt x="690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33350">
              <a:solidFill>
                <a:srgbClr val="629F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22"/>
          <p:cNvGrpSpPr/>
          <p:nvPr/>
        </p:nvGrpSpPr>
        <p:grpSpPr>
          <a:xfrm>
            <a:off x="15130286" y="7141848"/>
            <a:ext cx="1569576" cy="1661543"/>
            <a:chOff x="0" y="-47625"/>
            <a:chExt cx="812800" cy="860425"/>
          </a:xfrm>
        </p:grpSpPr>
        <p:sp>
          <p:nvSpPr>
            <p:cNvPr id="488" name="Google Shape;488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69055" y="0"/>
                  </a:moveTo>
                  <a:lnTo>
                    <a:pt x="743745" y="0"/>
                  </a:lnTo>
                  <a:cubicBezTo>
                    <a:pt x="762060" y="0"/>
                    <a:pt x="779624" y="7275"/>
                    <a:pt x="792574" y="20226"/>
                  </a:cubicBezTo>
                  <a:cubicBezTo>
                    <a:pt x="805525" y="33176"/>
                    <a:pt x="812800" y="50740"/>
                    <a:pt x="812800" y="69055"/>
                  </a:cubicBezTo>
                  <a:lnTo>
                    <a:pt x="812800" y="743745"/>
                  </a:lnTo>
                  <a:cubicBezTo>
                    <a:pt x="812800" y="762060"/>
                    <a:pt x="805525" y="779624"/>
                    <a:pt x="792574" y="792574"/>
                  </a:cubicBezTo>
                  <a:cubicBezTo>
                    <a:pt x="779624" y="805525"/>
                    <a:pt x="762060" y="812800"/>
                    <a:pt x="743745" y="812800"/>
                  </a:cubicBezTo>
                  <a:lnTo>
                    <a:pt x="69055" y="812800"/>
                  </a:lnTo>
                  <a:cubicBezTo>
                    <a:pt x="50740" y="812800"/>
                    <a:pt x="33176" y="805525"/>
                    <a:pt x="20226" y="792574"/>
                  </a:cubicBezTo>
                  <a:cubicBezTo>
                    <a:pt x="7275" y="779624"/>
                    <a:pt x="0" y="762060"/>
                    <a:pt x="0" y="743745"/>
                  </a:cubicBezTo>
                  <a:lnTo>
                    <a:pt x="0" y="69055"/>
                  </a:lnTo>
                  <a:cubicBezTo>
                    <a:pt x="0" y="50740"/>
                    <a:pt x="7275" y="33176"/>
                    <a:pt x="20226" y="20226"/>
                  </a:cubicBezTo>
                  <a:cubicBezTo>
                    <a:pt x="33176" y="7275"/>
                    <a:pt x="50740" y="0"/>
                    <a:pt x="690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33350">
              <a:solidFill>
                <a:srgbClr val="629F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22"/>
          <p:cNvSpPr/>
          <p:nvPr/>
        </p:nvSpPr>
        <p:spPr>
          <a:xfrm>
            <a:off x="10268850" y="7296787"/>
            <a:ext cx="1444631" cy="144462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21083" l="-51225" r="-79167" t="-9310"/>
            </a:stretch>
          </a:blipFill>
          <a:ln>
            <a:noFill/>
          </a:ln>
        </p:spPr>
      </p:sp>
      <p:sp>
        <p:nvSpPr>
          <p:cNvPr id="491" name="Google Shape;491;p22"/>
          <p:cNvSpPr/>
          <p:nvPr/>
        </p:nvSpPr>
        <p:spPr>
          <a:xfrm>
            <a:off x="15192750" y="7296288"/>
            <a:ext cx="1444631" cy="144462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41980" r="-7827" t="0"/>
            </a:stretch>
          </a:blipFill>
          <a:ln>
            <a:noFill/>
          </a:ln>
        </p:spPr>
      </p:sp>
      <p:pic>
        <p:nvPicPr>
          <p:cNvPr id="492" name="Google Shape;492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452870" y="1389712"/>
            <a:ext cx="4627712" cy="2372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22"/>
          <p:cNvGrpSpPr/>
          <p:nvPr/>
        </p:nvGrpSpPr>
        <p:grpSpPr>
          <a:xfrm>
            <a:off x="7596729" y="3888672"/>
            <a:ext cx="3094542" cy="918969"/>
            <a:chOff x="0" y="-85725"/>
            <a:chExt cx="4126056" cy="1225292"/>
          </a:xfrm>
        </p:grpSpPr>
        <p:sp>
          <p:nvSpPr>
            <p:cNvPr id="494" name="Google Shape;494;p22"/>
            <p:cNvSpPr txBox="1"/>
            <p:nvPr/>
          </p:nvSpPr>
          <p:spPr>
            <a:xfrm>
              <a:off x="773533" y="-85725"/>
              <a:ext cx="2578989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68E5D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495" name="Google Shape;495;p22"/>
            <p:cNvSpPr txBox="1"/>
            <p:nvPr/>
          </p:nvSpPr>
          <p:spPr>
            <a:xfrm>
              <a:off x="0" y="636435"/>
              <a:ext cx="412605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  <p:grpSp>
        <p:nvGrpSpPr>
          <p:cNvPr id="496" name="Google Shape;496;p22"/>
          <p:cNvGrpSpPr/>
          <p:nvPr/>
        </p:nvGrpSpPr>
        <p:grpSpPr>
          <a:xfrm>
            <a:off x="3287859" y="5886221"/>
            <a:ext cx="3094542" cy="918969"/>
            <a:chOff x="0" y="-85725"/>
            <a:chExt cx="4126056" cy="1225292"/>
          </a:xfrm>
        </p:grpSpPr>
        <p:sp>
          <p:nvSpPr>
            <p:cNvPr id="497" name="Google Shape;497;p22"/>
            <p:cNvSpPr txBox="1"/>
            <p:nvPr/>
          </p:nvSpPr>
          <p:spPr>
            <a:xfrm>
              <a:off x="773533" y="-85725"/>
              <a:ext cx="2578989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68E5D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498" name="Google Shape;498;p22"/>
            <p:cNvSpPr txBox="1"/>
            <p:nvPr/>
          </p:nvSpPr>
          <p:spPr>
            <a:xfrm>
              <a:off x="0" y="636435"/>
              <a:ext cx="412605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  <p:grpSp>
        <p:nvGrpSpPr>
          <p:cNvPr id="499" name="Google Shape;499;p22"/>
          <p:cNvGrpSpPr/>
          <p:nvPr/>
        </p:nvGrpSpPr>
        <p:grpSpPr>
          <a:xfrm>
            <a:off x="825655" y="8748622"/>
            <a:ext cx="3094542" cy="918969"/>
            <a:chOff x="0" y="-85725"/>
            <a:chExt cx="4126056" cy="1225292"/>
          </a:xfrm>
        </p:grpSpPr>
        <p:sp>
          <p:nvSpPr>
            <p:cNvPr id="500" name="Google Shape;500;p22"/>
            <p:cNvSpPr txBox="1"/>
            <p:nvPr/>
          </p:nvSpPr>
          <p:spPr>
            <a:xfrm>
              <a:off x="773533" y="-85725"/>
              <a:ext cx="2578989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68E5D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501" name="Google Shape;501;p22"/>
            <p:cNvSpPr txBox="1"/>
            <p:nvPr/>
          </p:nvSpPr>
          <p:spPr>
            <a:xfrm>
              <a:off x="0" y="636435"/>
              <a:ext cx="412605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  <p:grpSp>
        <p:nvGrpSpPr>
          <p:cNvPr id="502" name="Google Shape;502;p22"/>
          <p:cNvGrpSpPr/>
          <p:nvPr/>
        </p:nvGrpSpPr>
        <p:grpSpPr>
          <a:xfrm>
            <a:off x="5750063" y="8748622"/>
            <a:ext cx="3094542" cy="918969"/>
            <a:chOff x="0" y="-85725"/>
            <a:chExt cx="4126056" cy="1225292"/>
          </a:xfrm>
        </p:grpSpPr>
        <p:sp>
          <p:nvSpPr>
            <p:cNvPr id="503" name="Google Shape;503;p22"/>
            <p:cNvSpPr txBox="1"/>
            <p:nvPr/>
          </p:nvSpPr>
          <p:spPr>
            <a:xfrm>
              <a:off x="773533" y="-85725"/>
              <a:ext cx="2578989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68E5D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504" name="Google Shape;504;p22"/>
            <p:cNvSpPr txBox="1"/>
            <p:nvPr/>
          </p:nvSpPr>
          <p:spPr>
            <a:xfrm>
              <a:off x="0" y="636435"/>
              <a:ext cx="412605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  <p:grpSp>
        <p:nvGrpSpPr>
          <p:cNvPr id="505" name="Google Shape;505;p22"/>
          <p:cNvGrpSpPr/>
          <p:nvPr/>
        </p:nvGrpSpPr>
        <p:grpSpPr>
          <a:xfrm>
            <a:off x="9443396" y="8748622"/>
            <a:ext cx="3094542" cy="918969"/>
            <a:chOff x="0" y="-85725"/>
            <a:chExt cx="4126056" cy="1225292"/>
          </a:xfrm>
        </p:grpSpPr>
        <p:sp>
          <p:nvSpPr>
            <p:cNvPr id="506" name="Google Shape;506;p22"/>
            <p:cNvSpPr txBox="1"/>
            <p:nvPr/>
          </p:nvSpPr>
          <p:spPr>
            <a:xfrm>
              <a:off x="773533" y="-85725"/>
              <a:ext cx="2578989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68E5D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507" name="Google Shape;507;p22"/>
            <p:cNvSpPr txBox="1"/>
            <p:nvPr/>
          </p:nvSpPr>
          <p:spPr>
            <a:xfrm>
              <a:off x="0" y="636435"/>
              <a:ext cx="412605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  <p:grpSp>
        <p:nvGrpSpPr>
          <p:cNvPr id="508" name="Google Shape;508;p22"/>
          <p:cNvGrpSpPr/>
          <p:nvPr/>
        </p:nvGrpSpPr>
        <p:grpSpPr>
          <a:xfrm>
            <a:off x="14367804" y="8748622"/>
            <a:ext cx="3094542" cy="918969"/>
            <a:chOff x="0" y="-85725"/>
            <a:chExt cx="4126056" cy="1225292"/>
          </a:xfrm>
        </p:grpSpPr>
        <p:sp>
          <p:nvSpPr>
            <p:cNvPr id="509" name="Google Shape;509;p22"/>
            <p:cNvSpPr txBox="1"/>
            <p:nvPr/>
          </p:nvSpPr>
          <p:spPr>
            <a:xfrm>
              <a:off x="773533" y="-85725"/>
              <a:ext cx="2578989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68E5D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510" name="Google Shape;510;p22"/>
            <p:cNvSpPr txBox="1"/>
            <p:nvPr/>
          </p:nvSpPr>
          <p:spPr>
            <a:xfrm>
              <a:off x="0" y="636435"/>
              <a:ext cx="412605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  <p:grpSp>
        <p:nvGrpSpPr>
          <p:cNvPr id="511" name="Google Shape;511;p22"/>
          <p:cNvGrpSpPr/>
          <p:nvPr/>
        </p:nvGrpSpPr>
        <p:grpSpPr>
          <a:xfrm>
            <a:off x="11905600" y="5886221"/>
            <a:ext cx="3094542" cy="918969"/>
            <a:chOff x="0" y="-85725"/>
            <a:chExt cx="4126056" cy="1225292"/>
          </a:xfrm>
        </p:grpSpPr>
        <p:sp>
          <p:nvSpPr>
            <p:cNvPr id="512" name="Google Shape;512;p22"/>
            <p:cNvSpPr txBox="1"/>
            <p:nvPr/>
          </p:nvSpPr>
          <p:spPr>
            <a:xfrm>
              <a:off x="773533" y="-85725"/>
              <a:ext cx="2578989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68E5D"/>
                  </a:solidFill>
                  <a:latin typeface="Gaegu"/>
                  <a:ea typeface="Gaegu"/>
                  <a:cs typeface="Gaegu"/>
                  <a:sym typeface="Gaegu"/>
                </a:rPr>
                <a:t>Name</a:t>
              </a:r>
              <a:endParaRPr/>
            </a:p>
          </p:txBody>
        </p:sp>
        <p:sp>
          <p:nvSpPr>
            <p:cNvPr id="513" name="Google Shape;513;p22"/>
            <p:cNvSpPr txBox="1"/>
            <p:nvPr/>
          </p:nvSpPr>
          <p:spPr>
            <a:xfrm>
              <a:off x="0" y="636435"/>
              <a:ext cx="412605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3"/>
          <p:cNvSpPr txBox="1"/>
          <p:nvPr/>
        </p:nvSpPr>
        <p:spPr>
          <a:xfrm>
            <a:off x="838200" y="860425"/>
            <a:ext cx="5892079" cy="265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Resource </a:t>
            </a:r>
            <a:endParaRPr/>
          </a:p>
          <a:p>
            <a:pPr indent="0" lvl="0" marL="0" marR="0" rtl="0" algn="l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Page</a:t>
            </a:r>
            <a:endParaRPr/>
          </a:p>
        </p:txBody>
      </p:sp>
      <p:sp>
        <p:nvSpPr>
          <p:cNvPr id="519" name="Google Shape;519;p23"/>
          <p:cNvSpPr txBox="1"/>
          <p:nvPr/>
        </p:nvSpPr>
        <p:spPr>
          <a:xfrm>
            <a:off x="838200" y="6606442"/>
            <a:ext cx="4670380" cy="2389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23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page before presenting. </a:t>
            </a:r>
            <a:endParaRPr/>
          </a:p>
        </p:txBody>
      </p:sp>
      <p:pic>
        <p:nvPicPr>
          <p:cNvPr id="520" name="Google Shape;5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2206660" y="3178228"/>
            <a:ext cx="1827498" cy="81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63539" y="8497024"/>
            <a:ext cx="1864728" cy="115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79514" y="3178221"/>
            <a:ext cx="893782" cy="81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0085293" y="3008596"/>
            <a:ext cx="1223384" cy="115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32142" y="3193116"/>
            <a:ext cx="849388" cy="78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420711" y="4830884"/>
            <a:ext cx="1458977" cy="112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16500" y="3087555"/>
            <a:ext cx="898862" cy="99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13345" y="3118284"/>
            <a:ext cx="1073963" cy="93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06840" y="6861492"/>
            <a:ext cx="789714" cy="7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270317" y="4746903"/>
            <a:ext cx="1339181" cy="129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flipH="1">
            <a:off x="6087816" y="4577903"/>
            <a:ext cx="908738" cy="163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913569" y="1211279"/>
            <a:ext cx="2165971" cy="11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496480" y="4666971"/>
            <a:ext cx="1288908" cy="145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285313" y="4633457"/>
            <a:ext cx="1050754" cy="152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flipH="1">
            <a:off x="10835992" y="4665195"/>
            <a:ext cx="1084794" cy="145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4379614" y="4747236"/>
            <a:ext cx="1390778" cy="129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577761" y="6932831"/>
            <a:ext cx="1097287" cy="63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807209" y="1028700"/>
            <a:ext cx="1524731" cy="153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flipH="1">
            <a:off x="10179946" y="8581797"/>
            <a:ext cx="1668124" cy="98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597118" y="1257343"/>
            <a:ext cx="1113835" cy="108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302538" y="8473742"/>
            <a:ext cx="1006533" cy="120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1059609" y="1221101"/>
            <a:ext cx="809840" cy="115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559709" y="6823137"/>
            <a:ext cx="970772" cy="85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 flipH="1">
            <a:off x="9093635" y="6921173"/>
            <a:ext cx="1589324" cy="6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 flipH="1">
            <a:off x="15342246" y="6929309"/>
            <a:ext cx="672361" cy="6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1246113" y="6723975"/>
            <a:ext cx="812263" cy="105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2621530" y="6929309"/>
            <a:ext cx="931775" cy="6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4116460" y="6872409"/>
            <a:ext cx="662632" cy="75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149639" y="8510915"/>
            <a:ext cx="1575839" cy="113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 flipH="1">
            <a:off x="6017860" y="8410435"/>
            <a:ext cx="1677311" cy="133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082735" y="8545338"/>
            <a:ext cx="1714345" cy="10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4438623" y="1198046"/>
            <a:ext cx="1104025" cy="120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6270317" y="1298876"/>
            <a:ext cx="1078787" cy="998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2345" y="2243613"/>
            <a:ext cx="1969485" cy="88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1456" y="7064645"/>
            <a:ext cx="1293431" cy="83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92061" y="699303"/>
            <a:ext cx="2053123" cy="105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1459" y="884130"/>
            <a:ext cx="3324519" cy="68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25736" y="5172542"/>
            <a:ext cx="934001" cy="147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899185" y="8484587"/>
            <a:ext cx="586114" cy="117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017258" y="3788010"/>
            <a:ext cx="1855279" cy="71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592951" y="6927935"/>
            <a:ext cx="2054917" cy="110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37444" y="5500882"/>
            <a:ext cx="1590010" cy="81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354294" y="5246894"/>
            <a:ext cx="928658" cy="132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771989" y="3704527"/>
            <a:ext cx="1536293" cy="88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6584327" y="7081665"/>
            <a:ext cx="659092" cy="79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872537" y="8242704"/>
            <a:ext cx="1633104" cy="166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878992" y="5162557"/>
            <a:ext cx="792059" cy="149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3008673" y="736627"/>
            <a:ext cx="1681012" cy="97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410698" y="5399999"/>
            <a:ext cx="1331796" cy="101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388195" y="3748135"/>
            <a:ext cx="860855" cy="7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2640721" y="8452983"/>
            <a:ext cx="804687" cy="123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flipH="1">
            <a:off x="13913547" y="8514719"/>
            <a:ext cx="507382" cy="111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559980" y="8773685"/>
            <a:ext cx="1537713" cy="59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630951" y="2442484"/>
            <a:ext cx="2143026" cy="48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2042981" y="5155806"/>
            <a:ext cx="670585" cy="150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 flipH="1" rot="10800000">
            <a:off x="10436866" y="6973414"/>
            <a:ext cx="1604105" cy="101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209497" y="865883"/>
            <a:ext cx="1849266" cy="71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155124" y="3741144"/>
            <a:ext cx="1043753" cy="81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982440" y="2339375"/>
            <a:ext cx="2787900" cy="68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3396809" y="5148267"/>
            <a:ext cx="798939" cy="152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5924267" y="2378354"/>
            <a:ext cx="1788711" cy="61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042682" y="6905455"/>
            <a:ext cx="1996795" cy="115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877556" y="3728445"/>
            <a:ext cx="1408856" cy="83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209497" y="8555073"/>
            <a:ext cx="1770143" cy="103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1793859" y="3741241"/>
            <a:ext cx="1737822" cy="81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 rot="5400000">
            <a:off x="11087689" y="8102604"/>
            <a:ext cx="734953" cy="194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199848" y="7064645"/>
            <a:ext cx="832499" cy="832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4"/>
          <p:cNvSpPr txBox="1"/>
          <p:nvPr/>
        </p:nvSpPr>
        <p:spPr>
          <a:xfrm>
            <a:off x="838200" y="860425"/>
            <a:ext cx="5892079" cy="265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Resource </a:t>
            </a:r>
            <a:endParaRPr/>
          </a:p>
          <a:p>
            <a:pPr indent="0" lvl="0" marL="0" marR="0" rtl="0" algn="l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Page</a:t>
            </a:r>
            <a:endParaRPr/>
          </a:p>
        </p:txBody>
      </p:sp>
      <p:sp>
        <p:nvSpPr>
          <p:cNvPr id="592" name="Google Shape;592;p24"/>
          <p:cNvSpPr txBox="1"/>
          <p:nvPr/>
        </p:nvSpPr>
        <p:spPr>
          <a:xfrm>
            <a:off x="838200" y="6606442"/>
            <a:ext cx="4670380" cy="2389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23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page before presenting.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5"/>
          <p:cNvSpPr txBox="1"/>
          <p:nvPr/>
        </p:nvSpPr>
        <p:spPr>
          <a:xfrm>
            <a:off x="838200" y="860425"/>
            <a:ext cx="5892079" cy="265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Resource </a:t>
            </a:r>
            <a:endParaRPr/>
          </a:p>
          <a:p>
            <a:pPr indent="0" lvl="0" marL="0" marR="0" rtl="0" algn="l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Page</a:t>
            </a:r>
            <a:endParaRPr/>
          </a:p>
        </p:txBody>
      </p:sp>
      <p:sp>
        <p:nvSpPr>
          <p:cNvPr id="598" name="Google Shape;598;p25"/>
          <p:cNvSpPr txBox="1"/>
          <p:nvPr/>
        </p:nvSpPr>
        <p:spPr>
          <a:xfrm>
            <a:off x="838200" y="6606442"/>
            <a:ext cx="4670380" cy="2389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23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page before presenting. </a:t>
            </a:r>
            <a:endParaRPr/>
          </a:p>
        </p:txBody>
      </p:sp>
      <p:pic>
        <p:nvPicPr>
          <p:cNvPr id="599" name="Google Shape;5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2135" y="1201256"/>
            <a:ext cx="832459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1902" y="1128165"/>
            <a:ext cx="862098" cy="86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1522" y="1053200"/>
            <a:ext cx="704739" cy="101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7755" y="1201256"/>
            <a:ext cx="1164950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009164" y="1128165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326641" y="1053200"/>
            <a:ext cx="111994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298785" y="1053200"/>
            <a:ext cx="675298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799149" y="1053200"/>
            <a:ext cx="732340" cy="101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67096" y="3064911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780705" y="3064911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94314" y="3064911"/>
            <a:ext cx="856263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398252" y="3060768"/>
            <a:ext cx="714074" cy="87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560001" y="3064911"/>
            <a:ext cx="903609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914683" y="3064911"/>
            <a:ext cx="757464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376997" y="3064911"/>
            <a:ext cx="857832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602008" y="3165916"/>
            <a:ext cx="1110979" cy="6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490992" y="4980429"/>
            <a:ext cx="885701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129092" y="4980429"/>
            <a:ext cx="761702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643194" y="4980429"/>
            <a:ext cx="761704" cy="76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157296" y="4980429"/>
            <a:ext cx="760318" cy="76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670014" y="4980429"/>
            <a:ext cx="827938" cy="76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5250351" y="4980429"/>
            <a:ext cx="614902" cy="76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617652" y="5046621"/>
            <a:ext cx="1095335" cy="6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479750" y="6679656"/>
            <a:ext cx="914302" cy="8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831438" y="6647007"/>
            <a:ext cx="642709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911532" y="6647007"/>
            <a:ext cx="827028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1175944" y="6647007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2257641" y="6739185"/>
            <a:ext cx="1158432" cy="6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853458" y="6647007"/>
            <a:ext cx="1117135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407978" y="6647007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726884" y="6647007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686242" y="8479532"/>
            <a:ext cx="424245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730116" y="8479532"/>
            <a:ext cx="61056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960313" y="8479532"/>
            <a:ext cx="68079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1260740" y="8479532"/>
            <a:ext cx="39701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2277382" y="8479532"/>
            <a:ext cx="78829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685304" y="8479532"/>
            <a:ext cx="963470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268402" y="8580080"/>
            <a:ext cx="838854" cy="5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820620" y="8479532"/>
            <a:ext cx="689398" cy="78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26"/>
          <p:cNvPicPr preferRelativeResize="0"/>
          <p:nvPr/>
        </p:nvPicPr>
        <p:blipFill rotWithShape="1">
          <a:blip r:embed="rId3">
            <a:alphaModFix/>
          </a:blip>
          <a:srcRect b="21999" l="16616" r="17525" t="18621"/>
          <a:stretch/>
        </p:blipFill>
        <p:spPr>
          <a:xfrm>
            <a:off x="-5111025" y="-326541"/>
            <a:ext cx="10725074" cy="54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6"/>
          <p:cNvPicPr preferRelativeResize="0"/>
          <p:nvPr/>
        </p:nvPicPr>
        <p:blipFill rotWithShape="1">
          <a:blip r:embed="rId3">
            <a:alphaModFix/>
          </a:blip>
          <a:srcRect b="21999" l="16616" r="17525" t="18621"/>
          <a:stretch/>
        </p:blipFill>
        <p:spPr>
          <a:xfrm>
            <a:off x="14108025" y="1925475"/>
            <a:ext cx="10725074" cy="54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8178" y="731374"/>
            <a:ext cx="5331644" cy="126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9437" y="7293016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4595" y="7293016"/>
            <a:ext cx="964337" cy="96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84149" y="7394333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31068" y="7394817"/>
            <a:ext cx="757464" cy="862536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26"/>
          <p:cNvSpPr txBox="1"/>
          <p:nvPr/>
        </p:nvSpPr>
        <p:spPr>
          <a:xfrm>
            <a:off x="3230044" y="3582679"/>
            <a:ext cx="119010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Free templates for all your presentation needs</a:t>
            </a:r>
            <a:endParaRPr/>
          </a:p>
        </p:txBody>
      </p:sp>
      <p:sp>
        <p:nvSpPr>
          <p:cNvPr id="650" name="Google Shape;650;p26"/>
          <p:cNvSpPr txBox="1"/>
          <p:nvPr/>
        </p:nvSpPr>
        <p:spPr>
          <a:xfrm>
            <a:off x="858679" y="8484245"/>
            <a:ext cx="3839042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For PowerPoint,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Google Slides, and Canva</a:t>
            </a:r>
            <a:endParaRPr/>
          </a:p>
        </p:txBody>
      </p:sp>
      <p:sp>
        <p:nvSpPr>
          <p:cNvPr id="651" name="Google Shape;651;p26"/>
          <p:cNvSpPr txBox="1"/>
          <p:nvPr/>
        </p:nvSpPr>
        <p:spPr>
          <a:xfrm>
            <a:off x="5102546" y="8484245"/>
            <a:ext cx="3839042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100% free for personal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or commercial use</a:t>
            </a:r>
            <a:endParaRPr/>
          </a:p>
        </p:txBody>
      </p:sp>
      <p:sp>
        <p:nvSpPr>
          <p:cNvPr id="652" name="Google Shape;652;p26"/>
          <p:cNvSpPr txBox="1"/>
          <p:nvPr/>
        </p:nvSpPr>
        <p:spPr>
          <a:xfrm>
            <a:off x="9089224" y="8484250"/>
            <a:ext cx="4353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Ready to use, professional,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and customizable</a:t>
            </a:r>
            <a:endParaRPr/>
          </a:p>
        </p:txBody>
      </p:sp>
      <p:sp>
        <p:nvSpPr>
          <p:cNvPr id="653" name="Google Shape;653;p26"/>
          <p:cNvSpPr txBox="1"/>
          <p:nvPr/>
        </p:nvSpPr>
        <p:spPr>
          <a:xfrm>
            <a:off x="13590279" y="8484245"/>
            <a:ext cx="3839042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Blow your audience away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with attractive visuals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9E4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"/>
          <p:cNvGrpSpPr/>
          <p:nvPr/>
        </p:nvGrpSpPr>
        <p:grpSpPr>
          <a:xfrm>
            <a:off x="0" y="4573091"/>
            <a:ext cx="18287996" cy="5713909"/>
            <a:chOff x="0" y="-47625"/>
            <a:chExt cx="4816592" cy="1504898"/>
          </a:xfrm>
        </p:grpSpPr>
        <p:sp>
          <p:nvSpPr>
            <p:cNvPr id="123" name="Google Shape;123;p3"/>
            <p:cNvSpPr/>
            <p:nvPr/>
          </p:nvSpPr>
          <p:spPr>
            <a:xfrm>
              <a:off x="0" y="0"/>
              <a:ext cx="4816592" cy="1457273"/>
            </a:xfrm>
            <a:custGeom>
              <a:rect b="b" l="l" r="r" t="t"/>
              <a:pathLst>
                <a:path extrusionOk="0" h="145727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57273"/>
                  </a:lnTo>
                  <a:lnTo>
                    <a:pt x="0" y="1457273"/>
                  </a:lnTo>
                  <a:close/>
                </a:path>
              </a:pathLst>
            </a:custGeom>
            <a:solidFill>
              <a:srgbClr val="629F4C"/>
            </a:solidFill>
            <a:ln>
              <a:noFill/>
            </a:ln>
          </p:spPr>
        </p:sp>
        <p:sp>
          <p:nvSpPr>
            <p:cNvPr id="124" name="Google Shape;124;p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7010" y="840612"/>
            <a:ext cx="1832956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8152" y="3026960"/>
            <a:ext cx="6034485" cy="466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85280" y="7553873"/>
            <a:ext cx="3602720" cy="280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50447" y="3272844"/>
            <a:ext cx="8763867" cy="216706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933450" y="806891"/>
            <a:ext cx="12616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ADD AN AGENDA PAGE</a:t>
            </a:r>
            <a:endParaRPr/>
          </a:p>
        </p:txBody>
      </p:sp>
      <p:grpSp>
        <p:nvGrpSpPr>
          <p:cNvPr id="130" name="Google Shape;130;p3"/>
          <p:cNvGrpSpPr/>
          <p:nvPr/>
        </p:nvGrpSpPr>
        <p:grpSpPr>
          <a:xfrm>
            <a:off x="1028700" y="6374668"/>
            <a:ext cx="11569495" cy="2647950"/>
            <a:chOff x="0" y="-381000"/>
            <a:chExt cx="15425993" cy="3530600"/>
          </a:xfrm>
        </p:grpSpPr>
        <p:sp>
          <p:nvSpPr>
            <p:cNvPr id="131" name="Google Shape;131;p3"/>
            <p:cNvSpPr txBox="1"/>
            <p:nvPr/>
          </p:nvSpPr>
          <p:spPr>
            <a:xfrm>
              <a:off x="0" y="-381000"/>
              <a:ext cx="7477937" cy="35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  <a:p>
              <a:pPr indent="0" lvl="1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7948056" y="-381000"/>
              <a:ext cx="7477937" cy="35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  <a:p>
              <a:pPr indent="0" lvl="1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an agenda here.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25531" l="0" r="0" t="25530"/>
          <a:stretch/>
        </p:blipFill>
        <p:spPr>
          <a:xfrm>
            <a:off x="0" y="0"/>
            <a:ext cx="18288000" cy="597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00256" y="591751"/>
            <a:ext cx="6363821" cy="185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652057" y="4217853"/>
            <a:ext cx="6363821" cy="1851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4"/>
          <p:cNvGrpSpPr/>
          <p:nvPr/>
        </p:nvGrpSpPr>
        <p:grpSpPr>
          <a:xfrm>
            <a:off x="1365337" y="6406092"/>
            <a:ext cx="15557326" cy="2852208"/>
            <a:chOff x="0" y="-276225"/>
            <a:chExt cx="20743102" cy="3802944"/>
          </a:xfrm>
        </p:grpSpPr>
        <p:sp>
          <p:nvSpPr>
            <p:cNvPr id="141" name="Google Shape;141;p4"/>
            <p:cNvSpPr txBox="1"/>
            <p:nvPr/>
          </p:nvSpPr>
          <p:spPr>
            <a:xfrm>
              <a:off x="3059200" y="-276225"/>
              <a:ext cx="14624701" cy="2701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81" u="none" cap="none" strike="noStrike">
                  <a:solidFill>
                    <a:srgbClr val="D75736"/>
                  </a:solidFill>
                  <a:latin typeface="Gaegu"/>
                  <a:ea typeface="Gaegu"/>
                  <a:cs typeface="Gaegu"/>
                  <a:sym typeface="Gaegu"/>
                </a:rPr>
                <a:t>HELLO THERE!</a:t>
              </a: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0" y="2346551"/>
              <a:ext cx="20743102" cy="1180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6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I'm Rain. Welcome to my education presentation.</a:t>
              </a:r>
              <a:endParaRPr/>
            </a:p>
            <a:p>
              <a:pPr indent="0" lvl="1" marL="0" marR="0" rtl="0" algn="ctr">
                <a:lnSpc>
                  <a:spcPct val="16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Follow me at @reallygreatsite to learn more. </a:t>
              </a:r>
              <a:endParaRPr/>
            </a:p>
          </p:txBody>
        </p:sp>
      </p:grpSp>
      <p:pic>
        <p:nvPicPr>
          <p:cNvPr id="143" name="Google Shape;143;p4"/>
          <p:cNvPicPr preferRelativeResize="0"/>
          <p:nvPr/>
        </p:nvPicPr>
        <p:blipFill rotWithShape="1">
          <a:blip r:embed="rId5">
            <a:alphaModFix/>
          </a:blip>
          <a:srcRect b="25474" l="24447" r="29328" t="25630"/>
          <a:stretch/>
        </p:blipFill>
        <p:spPr>
          <a:xfrm>
            <a:off x="14730227" y="4217850"/>
            <a:ext cx="3247698" cy="19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9F4C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34637" l="10182" r="9830" t="31291"/>
          <a:stretch/>
        </p:blipFill>
        <p:spPr>
          <a:xfrm>
            <a:off x="-199402" y="7674676"/>
            <a:ext cx="10590423" cy="27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 b="0" l="23449" r="23448" t="0"/>
          <a:stretch/>
        </p:blipFill>
        <p:spPr>
          <a:xfrm>
            <a:off x="10104350" y="0"/>
            <a:ext cx="81836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85569" y="5516903"/>
            <a:ext cx="5280956" cy="49160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5"/>
          <p:cNvGrpSpPr/>
          <p:nvPr/>
        </p:nvGrpSpPr>
        <p:grpSpPr>
          <a:xfrm>
            <a:off x="1028700" y="981869"/>
            <a:ext cx="9075650" cy="3681128"/>
            <a:chOff x="0" y="-142875"/>
            <a:chExt cx="12100866" cy="4908170"/>
          </a:xfrm>
        </p:grpSpPr>
        <p:sp>
          <p:nvSpPr>
            <p:cNvPr id="152" name="Google Shape;152;p5"/>
            <p:cNvSpPr txBox="1"/>
            <p:nvPr/>
          </p:nvSpPr>
          <p:spPr>
            <a:xfrm>
              <a:off x="0" y="-142875"/>
              <a:ext cx="12100866" cy="4020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WRITE YOUR TOPIC OR IDEA</a:t>
              </a: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0" y="4189223"/>
              <a:ext cx="9817477" cy="576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9E4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fabfa42f82_0_2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13672488" y="327510"/>
            <a:ext cx="4820685" cy="140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fabfa42f82_0_2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flipH="1">
            <a:off x="-205173" y="2882480"/>
            <a:ext cx="4820685" cy="140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g1fabfa42f82_0_24"/>
          <p:cNvGrpSpPr/>
          <p:nvPr/>
        </p:nvGrpSpPr>
        <p:grpSpPr>
          <a:xfrm>
            <a:off x="2205170" y="1319469"/>
            <a:ext cx="13877753" cy="7467283"/>
            <a:chOff x="0" y="-47625"/>
            <a:chExt cx="3655022" cy="1966679"/>
          </a:xfrm>
        </p:grpSpPr>
        <p:sp>
          <p:nvSpPr>
            <p:cNvPr id="161" name="Google Shape;161;g1fabfa42f82_0_24"/>
            <p:cNvSpPr/>
            <p:nvPr/>
          </p:nvSpPr>
          <p:spPr>
            <a:xfrm>
              <a:off x="0" y="0"/>
              <a:ext cx="3655022" cy="1919054"/>
            </a:xfrm>
            <a:custGeom>
              <a:rect b="b" l="l" r="r" t="t"/>
              <a:pathLst>
                <a:path extrusionOk="0" h="1919054" w="3655022">
                  <a:moveTo>
                    <a:pt x="28451" y="0"/>
                  </a:moveTo>
                  <a:lnTo>
                    <a:pt x="3626570" y="0"/>
                  </a:lnTo>
                  <a:cubicBezTo>
                    <a:pt x="3642284" y="0"/>
                    <a:pt x="3655022" y="12738"/>
                    <a:pt x="3655022" y="28451"/>
                  </a:cubicBezTo>
                  <a:lnTo>
                    <a:pt x="3655022" y="1890603"/>
                  </a:lnTo>
                  <a:cubicBezTo>
                    <a:pt x="3655022" y="1906316"/>
                    <a:pt x="3642284" y="1919054"/>
                    <a:pt x="3626570" y="1919054"/>
                  </a:cubicBezTo>
                  <a:lnTo>
                    <a:pt x="28451" y="1919054"/>
                  </a:lnTo>
                  <a:cubicBezTo>
                    <a:pt x="12738" y="1919054"/>
                    <a:pt x="0" y="1906316"/>
                    <a:pt x="0" y="1890603"/>
                  </a:cubicBezTo>
                  <a:lnTo>
                    <a:pt x="0" y="28451"/>
                  </a:lnTo>
                  <a:cubicBezTo>
                    <a:pt x="0" y="12738"/>
                    <a:pt x="12738" y="0"/>
                    <a:pt x="28451" y="0"/>
                  </a:cubicBezTo>
                  <a:close/>
                </a:path>
              </a:pathLst>
            </a:custGeom>
            <a:solidFill>
              <a:srgbClr val="EDEC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g1fabfa42f82_0_2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g1fabfa42f82_0_24"/>
          <p:cNvGrpSpPr/>
          <p:nvPr/>
        </p:nvGrpSpPr>
        <p:grpSpPr>
          <a:xfrm>
            <a:off x="2741618" y="2310710"/>
            <a:ext cx="12804750" cy="5295476"/>
            <a:chOff x="0" y="-171450"/>
            <a:chExt cx="17073000" cy="7060635"/>
          </a:xfrm>
        </p:grpSpPr>
        <p:sp>
          <p:nvSpPr>
            <p:cNvPr id="164" name="Google Shape;164;g1fabfa42f82_0_24"/>
            <p:cNvSpPr txBox="1"/>
            <p:nvPr/>
          </p:nvSpPr>
          <p:spPr>
            <a:xfrm>
              <a:off x="0" y="-171450"/>
              <a:ext cx="17073000" cy="60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0" u="none" cap="none" strike="noStrik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WRITE AN ORIGINAL STATEMENT OR INSPIRING QUOTE</a:t>
              </a:r>
              <a:endParaRPr/>
            </a:p>
          </p:txBody>
        </p:sp>
        <p:sp>
          <p:nvSpPr>
            <p:cNvPr id="165" name="Google Shape;165;g1fabfa42f82_0_24"/>
            <p:cNvSpPr txBox="1"/>
            <p:nvPr/>
          </p:nvSpPr>
          <p:spPr>
            <a:xfrm>
              <a:off x="0" y="6417285"/>
              <a:ext cx="170730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7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2D8BB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— Include a credit, citation, or supporting message</a:t>
              </a:r>
              <a:endParaRPr/>
            </a:p>
          </p:txBody>
        </p:sp>
      </p:grpSp>
      <p:pic>
        <p:nvPicPr>
          <p:cNvPr id="166" name="Google Shape;166;g1fabfa42f82_0_24"/>
          <p:cNvPicPr preferRelativeResize="0"/>
          <p:nvPr/>
        </p:nvPicPr>
        <p:blipFill rotWithShape="1">
          <a:blip r:embed="rId4">
            <a:alphaModFix/>
          </a:blip>
          <a:srcRect b="1269" l="4725" r="53460" t="2520"/>
          <a:stretch/>
        </p:blipFill>
        <p:spPr>
          <a:xfrm>
            <a:off x="-3417048" y="3972261"/>
            <a:ext cx="7647002" cy="98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fabfa42f82_0_24"/>
          <p:cNvPicPr preferRelativeResize="0"/>
          <p:nvPr/>
        </p:nvPicPr>
        <p:blipFill rotWithShape="1">
          <a:blip r:embed="rId4">
            <a:alphaModFix/>
          </a:blip>
          <a:srcRect b="1272" l="47543" r="19895" t="16117"/>
          <a:stretch/>
        </p:blipFill>
        <p:spPr>
          <a:xfrm>
            <a:off x="14925476" y="5220025"/>
            <a:ext cx="5954775" cy="849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9D67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/>
        </p:nvSpPr>
        <p:spPr>
          <a:xfrm>
            <a:off x="832589" y="1935932"/>
            <a:ext cx="8638455" cy="3000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WRITE YOUR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TOPIC OR IDEA</a:t>
            </a: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9819805" y="1291014"/>
            <a:ext cx="2274445" cy="2284640"/>
            <a:chOff x="1813" y="0"/>
            <a:chExt cx="809173" cy="812800"/>
          </a:xfrm>
        </p:grpSpPr>
        <p:sp>
          <p:nvSpPr>
            <p:cNvPr id="174" name="Google Shape;174;p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29F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9819805" y="4232293"/>
            <a:ext cx="2274445" cy="2284640"/>
            <a:chOff x="1813" y="0"/>
            <a:chExt cx="809173" cy="812800"/>
          </a:xfrm>
        </p:grpSpPr>
        <p:sp>
          <p:nvSpPr>
            <p:cNvPr id="177" name="Google Shape;177;p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29F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9819805" y="7173572"/>
            <a:ext cx="2274445" cy="2284640"/>
            <a:chOff x="1813" y="0"/>
            <a:chExt cx="809173" cy="812800"/>
          </a:xfrm>
        </p:grpSpPr>
        <p:sp>
          <p:nvSpPr>
            <p:cNvPr id="180" name="Google Shape;180;p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29F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58315" y="1734938"/>
            <a:ext cx="1271319" cy="1271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7"/>
          <p:cNvGrpSpPr/>
          <p:nvPr/>
        </p:nvGrpSpPr>
        <p:grpSpPr>
          <a:xfrm>
            <a:off x="12751489" y="1544739"/>
            <a:ext cx="4584125" cy="1587424"/>
            <a:chOff x="0" y="-85725"/>
            <a:chExt cx="6112166" cy="2116566"/>
          </a:xfrm>
        </p:grpSpPr>
        <p:sp>
          <p:nvSpPr>
            <p:cNvPr id="184" name="Google Shape;184;p7"/>
            <p:cNvSpPr txBox="1"/>
            <p:nvPr/>
          </p:nvSpPr>
          <p:spPr>
            <a:xfrm>
              <a:off x="0" y="-85725"/>
              <a:ext cx="6112166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0" y="994309"/>
              <a:ext cx="6112166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Briefly elaborate on what</a:t>
              </a:r>
              <a:endParaRPr/>
            </a:p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want to discuss. </a:t>
              </a: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>
            <a:off x="12751489" y="4548754"/>
            <a:ext cx="4584125" cy="1587424"/>
            <a:chOff x="0" y="-85725"/>
            <a:chExt cx="6112166" cy="2116566"/>
          </a:xfrm>
        </p:grpSpPr>
        <p:sp>
          <p:nvSpPr>
            <p:cNvPr id="187" name="Google Shape;187;p7"/>
            <p:cNvSpPr txBox="1"/>
            <p:nvPr/>
          </p:nvSpPr>
          <p:spPr>
            <a:xfrm>
              <a:off x="0" y="-85725"/>
              <a:ext cx="6112166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0" y="994309"/>
              <a:ext cx="6112166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Briefly elaborate on what</a:t>
              </a:r>
              <a:endParaRPr/>
            </a:p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want to discuss. </a:t>
              </a: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>
            <a:off x="12751489" y="7490033"/>
            <a:ext cx="4584125" cy="1587424"/>
            <a:chOff x="0" y="-85725"/>
            <a:chExt cx="6112166" cy="2116566"/>
          </a:xfrm>
        </p:grpSpPr>
        <p:sp>
          <p:nvSpPr>
            <p:cNvPr id="190" name="Google Shape;190;p7"/>
            <p:cNvSpPr txBox="1"/>
            <p:nvPr/>
          </p:nvSpPr>
          <p:spPr>
            <a:xfrm>
              <a:off x="0" y="-85725"/>
              <a:ext cx="6112166" cy="88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ADD A MAIN POINT</a:t>
              </a: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0" y="994309"/>
              <a:ext cx="6112166" cy="1036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Briefly elaborate on what</a:t>
              </a:r>
              <a:endParaRPr/>
            </a:p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1B233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want to discuss. </a:t>
              </a:r>
              <a:endParaRPr/>
            </a:p>
          </p:txBody>
        </p:sp>
      </p:grpSp>
      <p:pic>
        <p:nvPicPr>
          <p:cNvPr id="192" name="Google Shape;1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57836" y="4743836"/>
            <a:ext cx="1198387" cy="106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57836" y="7716699"/>
            <a:ext cx="1198387" cy="119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291167" y="7074718"/>
            <a:ext cx="7092220" cy="33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70020" y="5945801"/>
            <a:ext cx="4712905" cy="532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8">
            <a:alphaModFix/>
          </a:blip>
          <a:srcRect b="0" l="38109" r="39396" t="0"/>
          <a:stretch/>
        </p:blipFill>
        <p:spPr>
          <a:xfrm rot="3100451">
            <a:off x="-4091150" y="-2772406"/>
            <a:ext cx="4087603" cy="1022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8">
            <a:alphaModFix/>
          </a:blip>
          <a:srcRect b="0" l="38109" r="39396" t="0"/>
          <a:stretch/>
        </p:blipFill>
        <p:spPr>
          <a:xfrm rot="7768207">
            <a:off x="16635249" y="-3991656"/>
            <a:ext cx="4087603" cy="1022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7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1fabfa42f82_0_39"/>
          <p:cNvPicPr preferRelativeResize="0"/>
          <p:nvPr/>
        </p:nvPicPr>
        <p:blipFill rotWithShape="1">
          <a:blip r:embed="rId3">
            <a:alphaModFix/>
          </a:blip>
          <a:srcRect b="12619" l="14823" r="14823" t="12619"/>
          <a:stretch/>
        </p:blipFill>
        <p:spPr>
          <a:xfrm>
            <a:off x="2665775" y="2086250"/>
            <a:ext cx="12866150" cy="76908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3" name="Google Shape;203;g1fabfa42f82_0_39"/>
          <p:cNvGraphicFramePr/>
          <p:nvPr/>
        </p:nvGraphicFramePr>
        <p:xfrm>
          <a:off x="3896074" y="28521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{E4BA4A48-DFF9-4344-8016-C4B953EDD84D}</a:tableStyleId>
              </a:tblPr>
              <a:tblGrid>
                <a:gridCol w="4368500"/>
                <a:gridCol w="6712875"/>
              </a:tblGrid>
              <a:tr h="122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FFFFF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FFFFF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FFFFF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FFFFF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 u="none" cap="none" strike="noStrike">
                          <a:solidFill>
                            <a:srgbClr val="FFFFF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rgbClr val="1B233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54450" marB="254450" marR="254450" marL="254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4" name="Google Shape;204;g1fabfa42f82_0_39"/>
          <p:cNvSpPr txBox="1"/>
          <p:nvPr/>
        </p:nvSpPr>
        <p:spPr>
          <a:xfrm>
            <a:off x="1028700" y="172610"/>
            <a:ext cx="16230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/>
          </a:p>
        </p:txBody>
      </p:sp>
      <p:pic>
        <p:nvPicPr>
          <p:cNvPr id="205" name="Google Shape;205;g1fabfa42f82_0_39"/>
          <p:cNvPicPr preferRelativeResize="0"/>
          <p:nvPr/>
        </p:nvPicPr>
        <p:blipFill rotWithShape="1">
          <a:blip r:embed="rId4">
            <a:alphaModFix/>
          </a:blip>
          <a:srcRect b="12450" l="73710" r="9331" t="24185"/>
          <a:stretch/>
        </p:blipFill>
        <p:spPr>
          <a:xfrm>
            <a:off x="14644300" y="5449038"/>
            <a:ext cx="3081498" cy="647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fabfa42f82_0_39"/>
          <p:cNvPicPr preferRelativeResize="0"/>
          <p:nvPr/>
        </p:nvPicPr>
        <p:blipFill rotWithShape="1">
          <a:blip r:embed="rId5">
            <a:alphaModFix/>
          </a:blip>
          <a:srcRect b="24918" l="21079" r="25349" t="22565"/>
          <a:stretch/>
        </p:blipFill>
        <p:spPr>
          <a:xfrm>
            <a:off x="-3594585" y="6741725"/>
            <a:ext cx="7766426" cy="42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9E4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 b="9475" l="6434" r="65876" t="1801"/>
          <a:stretch/>
        </p:blipFill>
        <p:spPr>
          <a:xfrm>
            <a:off x="15910415" y="5009450"/>
            <a:ext cx="3307802" cy="5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8233" y="8883674"/>
            <a:ext cx="3745929" cy="21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93147" y="7947762"/>
            <a:ext cx="4408537" cy="26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12474242" y="3432705"/>
            <a:ext cx="3691050" cy="369103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901" l="0" r="0" t="-2490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"/>
          <p:cNvSpPr/>
          <p:nvPr/>
        </p:nvSpPr>
        <p:spPr>
          <a:xfrm>
            <a:off x="2122708" y="3432705"/>
            <a:ext cx="3691050" cy="369103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4999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12110570" y="2446867"/>
            <a:ext cx="4418394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Add a main point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759036" y="2446867"/>
            <a:ext cx="4418394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Add a main point</a:t>
            </a:r>
            <a:endParaRPr/>
          </a:p>
        </p:txBody>
      </p:sp>
      <p:sp>
        <p:nvSpPr>
          <p:cNvPr id="218" name="Google Shape;218;p9"/>
          <p:cNvSpPr txBox="1"/>
          <p:nvPr/>
        </p:nvSpPr>
        <p:spPr>
          <a:xfrm>
            <a:off x="2069456" y="7390440"/>
            <a:ext cx="3797553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you want to discuss.</a:t>
            </a: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7298475" y="3432705"/>
            <a:ext cx="3691050" cy="369103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24901" r="-2490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6934803" y="2446867"/>
            <a:ext cx="4418394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Add a main point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7245224" y="7390440"/>
            <a:ext cx="3797553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you want to discuss.</a:t>
            </a:r>
            <a:endParaRPr/>
          </a:p>
        </p:txBody>
      </p:sp>
      <p:sp>
        <p:nvSpPr>
          <p:cNvPr id="222" name="Google Shape;222;p9"/>
          <p:cNvSpPr txBox="1"/>
          <p:nvPr/>
        </p:nvSpPr>
        <p:spPr>
          <a:xfrm>
            <a:off x="12420991" y="7390440"/>
            <a:ext cx="3797553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233F"/>
                </a:solidFill>
                <a:latin typeface="Montserrat"/>
                <a:ea typeface="Montserrat"/>
                <a:cs typeface="Montserrat"/>
                <a:sym typeface="Montserrat"/>
              </a:rPr>
              <a:t>you want to discuss.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394465" y="351061"/>
            <a:ext cx="1749907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63968"/>
                </a:solidFill>
                <a:latin typeface="Gaegu"/>
                <a:ea typeface="Gaegu"/>
                <a:cs typeface="Gaegu"/>
                <a:sym typeface="Gaegu"/>
              </a:rPr>
              <a:t>WRITE YOUR TOPIC OR IDEA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