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10287000" cx="18288000"/>
  <p:notesSz cx="6858000" cy="9144000"/>
  <p:embeddedFontLst>
    <p:embeddedFont>
      <p:font typeface="Roboto"/>
      <p:bold r:id="rId35"/>
      <p:boldItalic r:id="rId36"/>
    </p:embeddedFont>
    <p:embeddedFont>
      <p:font typeface="Bitter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1" roundtripDataSignature="AMtx7mjhDWF2E6sAREpeNVxjPagQp7de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0C89364-00BA-481D-8F4C-218EC7D58B25}">
  <a:tblStyle styleId="{C0C89364-00BA-481D-8F4C-218EC7D58B2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itter-boldItalic.fntdata"/><Relationship Id="rId20" Type="http://schemas.openxmlformats.org/officeDocument/2006/relationships/slide" Target="slides/slide14.xml"/><Relationship Id="rId41" Type="http://customschemas.google.com/relationships/presentationmetadata" Target="meta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bold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Bitter-regular.fntdata"/><Relationship Id="rId14" Type="http://schemas.openxmlformats.org/officeDocument/2006/relationships/slide" Target="slides/slide8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1.xml"/><Relationship Id="rId39" Type="http://schemas.openxmlformats.org/officeDocument/2006/relationships/font" Target="fonts/Bitter-italic.fntdata"/><Relationship Id="rId16" Type="http://schemas.openxmlformats.org/officeDocument/2006/relationships/slide" Target="slides/slide10.xml"/><Relationship Id="rId38" Type="http://schemas.openxmlformats.org/officeDocument/2006/relationships/font" Target="fonts/Bitter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3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3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32.png"/><Relationship Id="rId7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46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Relationship Id="rId4" Type="http://schemas.openxmlformats.org/officeDocument/2006/relationships/image" Target="../media/image58.jpg"/><Relationship Id="rId5" Type="http://schemas.openxmlformats.org/officeDocument/2006/relationships/image" Target="../media/image36.jpg"/><Relationship Id="rId6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5" Type="http://schemas.openxmlformats.org/officeDocument/2006/relationships/image" Target="../media/image37.png"/><Relationship Id="rId6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Relationship Id="rId4" Type="http://schemas.openxmlformats.org/officeDocument/2006/relationships/image" Target="../media/image44.png"/><Relationship Id="rId5" Type="http://schemas.openxmlformats.org/officeDocument/2006/relationships/image" Target="../media/image4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jpg"/><Relationship Id="rId4" Type="http://schemas.openxmlformats.org/officeDocument/2006/relationships/image" Target="../media/image49.png"/><Relationship Id="rId5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Relationship Id="rId4" Type="http://schemas.openxmlformats.org/officeDocument/2006/relationships/image" Target="../media/image56.png"/><Relationship Id="rId5" Type="http://schemas.openxmlformats.org/officeDocument/2006/relationships/image" Target="../media/image50.png"/><Relationship Id="rId6" Type="http://schemas.openxmlformats.org/officeDocument/2006/relationships/image" Target="../media/image7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4.png"/><Relationship Id="rId4" Type="http://schemas.openxmlformats.org/officeDocument/2006/relationships/image" Target="../media/image52.png"/><Relationship Id="rId5" Type="http://schemas.openxmlformats.org/officeDocument/2006/relationships/image" Target="../media/image59.png"/><Relationship Id="rId6" Type="http://schemas.openxmlformats.org/officeDocument/2006/relationships/image" Target="../media/image5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0.png"/><Relationship Id="rId4" Type="http://schemas.openxmlformats.org/officeDocument/2006/relationships/image" Target="../media/image63.png"/><Relationship Id="rId5" Type="http://schemas.openxmlformats.org/officeDocument/2006/relationships/image" Target="../media/image74.png"/><Relationship Id="rId6" Type="http://schemas.openxmlformats.org/officeDocument/2006/relationships/image" Target="../media/image5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png"/><Relationship Id="rId4" Type="http://schemas.openxmlformats.org/officeDocument/2006/relationships/image" Target="../media/image82.jpg"/><Relationship Id="rId5" Type="http://schemas.openxmlformats.org/officeDocument/2006/relationships/image" Target="../media/image6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9.png"/><Relationship Id="rId4" Type="http://schemas.openxmlformats.org/officeDocument/2006/relationships/image" Target="../media/image61.png"/><Relationship Id="rId5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8.png"/><Relationship Id="rId4" Type="http://schemas.openxmlformats.org/officeDocument/2006/relationships/image" Target="../media/image66.png"/><Relationship Id="rId5" Type="http://schemas.openxmlformats.org/officeDocument/2006/relationships/image" Target="../media/image9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1.png"/><Relationship Id="rId4" Type="http://schemas.openxmlformats.org/officeDocument/2006/relationships/image" Target="../media/image72.png"/><Relationship Id="rId5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40" Type="http://schemas.openxmlformats.org/officeDocument/2006/relationships/image" Target="../media/image113.png"/><Relationship Id="rId20" Type="http://schemas.openxmlformats.org/officeDocument/2006/relationships/image" Target="../media/image86.png"/><Relationship Id="rId41" Type="http://schemas.openxmlformats.org/officeDocument/2006/relationships/image" Target="../media/image108.png"/><Relationship Id="rId22" Type="http://schemas.openxmlformats.org/officeDocument/2006/relationships/image" Target="../media/image88.png"/><Relationship Id="rId21" Type="http://schemas.openxmlformats.org/officeDocument/2006/relationships/image" Target="../media/image135.png"/><Relationship Id="rId24" Type="http://schemas.openxmlformats.org/officeDocument/2006/relationships/image" Target="../media/image94.png"/><Relationship Id="rId23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0.png"/><Relationship Id="rId4" Type="http://schemas.openxmlformats.org/officeDocument/2006/relationships/image" Target="../media/image77.png"/><Relationship Id="rId9" Type="http://schemas.openxmlformats.org/officeDocument/2006/relationships/image" Target="../media/image104.png"/><Relationship Id="rId26" Type="http://schemas.openxmlformats.org/officeDocument/2006/relationships/image" Target="../media/image102.png"/><Relationship Id="rId25" Type="http://schemas.openxmlformats.org/officeDocument/2006/relationships/image" Target="../media/image125.png"/><Relationship Id="rId28" Type="http://schemas.openxmlformats.org/officeDocument/2006/relationships/image" Target="../media/image97.png"/><Relationship Id="rId27" Type="http://schemas.openxmlformats.org/officeDocument/2006/relationships/image" Target="../media/image99.png"/><Relationship Id="rId5" Type="http://schemas.openxmlformats.org/officeDocument/2006/relationships/image" Target="../media/image76.png"/><Relationship Id="rId6" Type="http://schemas.openxmlformats.org/officeDocument/2006/relationships/image" Target="../media/image80.png"/><Relationship Id="rId29" Type="http://schemas.openxmlformats.org/officeDocument/2006/relationships/image" Target="../media/image100.png"/><Relationship Id="rId7" Type="http://schemas.openxmlformats.org/officeDocument/2006/relationships/image" Target="../media/image114.png"/><Relationship Id="rId8" Type="http://schemas.openxmlformats.org/officeDocument/2006/relationships/image" Target="../media/image78.png"/><Relationship Id="rId31" Type="http://schemas.openxmlformats.org/officeDocument/2006/relationships/image" Target="../media/image128.png"/><Relationship Id="rId30" Type="http://schemas.openxmlformats.org/officeDocument/2006/relationships/image" Target="../media/image101.png"/><Relationship Id="rId11" Type="http://schemas.openxmlformats.org/officeDocument/2006/relationships/image" Target="../media/image83.png"/><Relationship Id="rId33" Type="http://schemas.openxmlformats.org/officeDocument/2006/relationships/image" Target="../media/image106.png"/><Relationship Id="rId10" Type="http://schemas.openxmlformats.org/officeDocument/2006/relationships/image" Target="../media/image79.png"/><Relationship Id="rId32" Type="http://schemas.openxmlformats.org/officeDocument/2006/relationships/image" Target="../media/image105.png"/><Relationship Id="rId13" Type="http://schemas.openxmlformats.org/officeDocument/2006/relationships/image" Target="../media/image84.png"/><Relationship Id="rId35" Type="http://schemas.openxmlformats.org/officeDocument/2006/relationships/image" Target="../media/image141.png"/><Relationship Id="rId12" Type="http://schemas.openxmlformats.org/officeDocument/2006/relationships/image" Target="../media/image93.png"/><Relationship Id="rId34" Type="http://schemas.openxmlformats.org/officeDocument/2006/relationships/image" Target="../media/image103.png"/><Relationship Id="rId15" Type="http://schemas.openxmlformats.org/officeDocument/2006/relationships/image" Target="../media/image85.png"/><Relationship Id="rId37" Type="http://schemas.openxmlformats.org/officeDocument/2006/relationships/image" Target="../media/image110.png"/><Relationship Id="rId14" Type="http://schemas.openxmlformats.org/officeDocument/2006/relationships/image" Target="../media/image89.png"/><Relationship Id="rId36" Type="http://schemas.openxmlformats.org/officeDocument/2006/relationships/image" Target="../media/image181.png"/><Relationship Id="rId17" Type="http://schemas.openxmlformats.org/officeDocument/2006/relationships/image" Target="../media/image87.png"/><Relationship Id="rId39" Type="http://schemas.openxmlformats.org/officeDocument/2006/relationships/image" Target="../media/image112.png"/><Relationship Id="rId16" Type="http://schemas.openxmlformats.org/officeDocument/2006/relationships/image" Target="../media/image91.png"/><Relationship Id="rId38" Type="http://schemas.openxmlformats.org/officeDocument/2006/relationships/image" Target="../media/image109.png"/><Relationship Id="rId19" Type="http://schemas.openxmlformats.org/officeDocument/2006/relationships/image" Target="../media/image90.png"/><Relationship Id="rId18" Type="http://schemas.openxmlformats.org/officeDocument/2006/relationships/image" Target="../media/image96.png"/></Relationships>
</file>

<file path=ppt/slides/_rels/slide2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26.png"/><Relationship Id="rId22" Type="http://schemas.openxmlformats.org/officeDocument/2006/relationships/image" Target="../media/image18.png"/><Relationship Id="rId21" Type="http://schemas.openxmlformats.org/officeDocument/2006/relationships/image" Target="../media/image149.png"/><Relationship Id="rId24" Type="http://schemas.openxmlformats.org/officeDocument/2006/relationships/image" Target="../media/image182.png"/><Relationship Id="rId23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7.png"/><Relationship Id="rId4" Type="http://schemas.openxmlformats.org/officeDocument/2006/relationships/image" Target="../media/image115.png"/><Relationship Id="rId9" Type="http://schemas.openxmlformats.org/officeDocument/2006/relationships/image" Target="../media/image123.png"/><Relationship Id="rId26" Type="http://schemas.openxmlformats.org/officeDocument/2006/relationships/image" Target="../media/image130.png"/><Relationship Id="rId25" Type="http://schemas.openxmlformats.org/officeDocument/2006/relationships/image" Target="../media/image133.png"/><Relationship Id="rId28" Type="http://schemas.openxmlformats.org/officeDocument/2006/relationships/image" Target="../media/image131.png"/><Relationship Id="rId27" Type="http://schemas.openxmlformats.org/officeDocument/2006/relationships/image" Target="../media/image134.png"/><Relationship Id="rId5" Type="http://schemas.openxmlformats.org/officeDocument/2006/relationships/image" Target="../media/image111.png"/><Relationship Id="rId6" Type="http://schemas.openxmlformats.org/officeDocument/2006/relationships/image" Target="../media/image136.png"/><Relationship Id="rId29" Type="http://schemas.openxmlformats.org/officeDocument/2006/relationships/image" Target="../media/image179.png"/><Relationship Id="rId7" Type="http://schemas.openxmlformats.org/officeDocument/2006/relationships/image" Target="../media/image64.png"/><Relationship Id="rId8" Type="http://schemas.openxmlformats.org/officeDocument/2006/relationships/image" Target="../media/image116.png"/><Relationship Id="rId30" Type="http://schemas.openxmlformats.org/officeDocument/2006/relationships/image" Target="../media/image170.png"/><Relationship Id="rId11" Type="http://schemas.openxmlformats.org/officeDocument/2006/relationships/image" Target="../media/image138.png"/><Relationship Id="rId10" Type="http://schemas.openxmlformats.org/officeDocument/2006/relationships/image" Target="../media/image117.png"/><Relationship Id="rId13" Type="http://schemas.openxmlformats.org/officeDocument/2006/relationships/image" Target="../media/image121.png"/><Relationship Id="rId12" Type="http://schemas.openxmlformats.org/officeDocument/2006/relationships/image" Target="../media/image124.png"/><Relationship Id="rId15" Type="http://schemas.openxmlformats.org/officeDocument/2006/relationships/image" Target="../media/image118.png"/><Relationship Id="rId14" Type="http://schemas.openxmlformats.org/officeDocument/2006/relationships/image" Target="../media/image120.png"/><Relationship Id="rId17" Type="http://schemas.openxmlformats.org/officeDocument/2006/relationships/image" Target="../media/image162.png"/><Relationship Id="rId16" Type="http://schemas.openxmlformats.org/officeDocument/2006/relationships/image" Target="../media/image184.png"/><Relationship Id="rId19" Type="http://schemas.openxmlformats.org/officeDocument/2006/relationships/image" Target="../media/image30.png"/><Relationship Id="rId18" Type="http://schemas.openxmlformats.org/officeDocument/2006/relationships/image" Target="../media/image119.png"/></Relationships>
</file>

<file path=ppt/slides/_rels/slide27.xml.rels><?xml version="1.0" encoding="UTF-8" standalone="yes"?><Relationships xmlns="http://schemas.openxmlformats.org/package/2006/relationships"><Relationship Id="rId40" Type="http://schemas.openxmlformats.org/officeDocument/2006/relationships/image" Target="../media/image20.png"/><Relationship Id="rId20" Type="http://schemas.openxmlformats.org/officeDocument/2006/relationships/image" Target="../media/image59.png"/><Relationship Id="rId22" Type="http://schemas.openxmlformats.org/officeDocument/2006/relationships/image" Target="../media/image56.png"/><Relationship Id="rId21" Type="http://schemas.openxmlformats.org/officeDocument/2006/relationships/image" Target="../media/image50.png"/><Relationship Id="rId24" Type="http://schemas.openxmlformats.org/officeDocument/2006/relationships/image" Target="../media/image49.png"/><Relationship Id="rId23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72.png"/><Relationship Id="rId9" Type="http://schemas.openxmlformats.org/officeDocument/2006/relationships/image" Target="../media/image1.png"/><Relationship Id="rId26" Type="http://schemas.openxmlformats.org/officeDocument/2006/relationships/image" Target="../media/image38.png"/><Relationship Id="rId25" Type="http://schemas.openxmlformats.org/officeDocument/2006/relationships/image" Target="../media/image48.png"/><Relationship Id="rId28" Type="http://schemas.openxmlformats.org/officeDocument/2006/relationships/image" Target="../media/image39.png"/><Relationship Id="rId27" Type="http://schemas.openxmlformats.org/officeDocument/2006/relationships/image" Target="../media/image47.png"/><Relationship Id="rId5" Type="http://schemas.openxmlformats.org/officeDocument/2006/relationships/image" Target="../media/image95.png"/><Relationship Id="rId6" Type="http://schemas.openxmlformats.org/officeDocument/2006/relationships/image" Target="../media/image67.png"/><Relationship Id="rId29" Type="http://schemas.openxmlformats.org/officeDocument/2006/relationships/image" Target="../media/image40.png"/><Relationship Id="rId7" Type="http://schemas.openxmlformats.org/officeDocument/2006/relationships/image" Target="../media/image54.png"/><Relationship Id="rId8" Type="http://schemas.openxmlformats.org/officeDocument/2006/relationships/image" Target="../media/image68.png"/><Relationship Id="rId31" Type="http://schemas.openxmlformats.org/officeDocument/2006/relationships/image" Target="../media/image35.png"/><Relationship Id="rId30" Type="http://schemas.openxmlformats.org/officeDocument/2006/relationships/image" Target="../media/image42.png"/><Relationship Id="rId11" Type="http://schemas.openxmlformats.org/officeDocument/2006/relationships/image" Target="../media/image16.png"/><Relationship Id="rId33" Type="http://schemas.openxmlformats.org/officeDocument/2006/relationships/image" Target="../media/image41.png"/><Relationship Id="rId10" Type="http://schemas.openxmlformats.org/officeDocument/2006/relationships/image" Target="../media/image2.png"/><Relationship Id="rId32" Type="http://schemas.openxmlformats.org/officeDocument/2006/relationships/image" Target="../media/image37.png"/><Relationship Id="rId13" Type="http://schemas.openxmlformats.org/officeDocument/2006/relationships/image" Target="../media/image150.png"/><Relationship Id="rId35" Type="http://schemas.openxmlformats.org/officeDocument/2006/relationships/image" Target="../media/image31.png"/><Relationship Id="rId12" Type="http://schemas.openxmlformats.org/officeDocument/2006/relationships/image" Target="../media/image6.png"/><Relationship Id="rId34" Type="http://schemas.openxmlformats.org/officeDocument/2006/relationships/image" Target="../media/image29.png"/><Relationship Id="rId15" Type="http://schemas.openxmlformats.org/officeDocument/2006/relationships/image" Target="../media/image15.png"/><Relationship Id="rId37" Type="http://schemas.openxmlformats.org/officeDocument/2006/relationships/image" Target="../media/image183.png"/><Relationship Id="rId14" Type="http://schemas.openxmlformats.org/officeDocument/2006/relationships/image" Target="../media/image8.png"/><Relationship Id="rId36" Type="http://schemas.openxmlformats.org/officeDocument/2006/relationships/image" Target="../media/image28.png"/><Relationship Id="rId17" Type="http://schemas.openxmlformats.org/officeDocument/2006/relationships/image" Target="../media/image4.png"/><Relationship Id="rId39" Type="http://schemas.openxmlformats.org/officeDocument/2006/relationships/image" Target="../media/image21.png"/><Relationship Id="rId16" Type="http://schemas.openxmlformats.org/officeDocument/2006/relationships/image" Target="../media/image151.png"/><Relationship Id="rId38" Type="http://schemas.openxmlformats.org/officeDocument/2006/relationships/image" Target="../media/image25.png"/><Relationship Id="rId19" Type="http://schemas.openxmlformats.org/officeDocument/2006/relationships/image" Target="../media/image57.png"/><Relationship Id="rId18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0.png"/><Relationship Id="rId4" Type="http://schemas.openxmlformats.org/officeDocument/2006/relationships/image" Target="../media/image174.png"/><Relationship Id="rId5" Type="http://schemas.openxmlformats.org/officeDocument/2006/relationships/image" Target="../media/image186.png"/><Relationship Id="rId6" Type="http://schemas.openxmlformats.org/officeDocument/2006/relationships/image" Target="../media/image17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0.jp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7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62.jpg"/><Relationship Id="rId5" Type="http://schemas.openxmlformats.org/officeDocument/2006/relationships/image" Target="../media/image23.png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10404" r="5071" t="0"/>
          <a:stretch/>
        </p:blipFill>
        <p:spPr>
          <a:xfrm>
            <a:off x="1894743" y="36659"/>
            <a:ext cx="15457249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"/>
          <p:cNvGrpSpPr/>
          <p:nvPr/>
        </p:nvGrpSpPr>
        <p:grpSpPr>
          <a:xfrm>
            <a:off x="11003644" y="1765741"/>
            <a:ext cx="4272426" cy="3371539"/>
            <a:chOff x="0" y="-38100"/>
            <a:chExt cx="1078264" cy="850900"/>
          </a:xfrm>
        </p:grpSpPr>
        <p:sp>
          <p:nvSpPr>
            <p:cNvPr id="86" name="Google Shape;86;p1"/>
            <p:cNvSpPr/>
            <p:nvPr/>
          </p:nvSpPr>
          <p:spPr>
            <a:xfrm>
              <a:off x="0" y="0"/>
              <a:ext cx="1078264" cy="365985"/>
            </a:xfrm>
            <a:custGeom>
              <a:rect b="b" l="l" r="r" t="t"/>
              <a:pathLst>
                <a:path extrusionOk="0" h="365985" w="1078264">
                  <a:moveTo>
                    <a:pt x="0" y="0"/>
                  </a:moveTo>
                  <a:lnTo>
                    <a:pt x="1078264" y="0"/>
                  </a:lnTo>
                  <a:lnTo>
                    <a:pt x="1078264" y="365985"/>
                  </a:lnTo>
                  <a:lnTo>
                    <a:pt x="0" y="3659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5E7F73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87" name="Google Shape;8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674277">
            <a:off x="1262730" y="2853175"/>
            <a:ext cx="2074521" cy="3075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009379">
            <a:off x="16738821" y="341416"/>
            <a:ext cx="216214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11203710" y="2146480"/>
            <a:ext cx="3872294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5E7F73"/>
                </a:solidFill>
                <a:latin typeface="Roboto"/>
                <a:ea typeface="Roboto"/>
                <a:cs typeface="Roboto"/>
                <a:sym typeface="Roboto"/>
              </a:rPr>
              <a:t>YOUR MARKETING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5E7F73"/>
                </a:solidFill>
                <a:latin typeface="Roboto"/>
                <a:ea typeface="Roboto"/>
                <a:cs typeface="Roboto"/>
                <a:sym typeface="Roboto"/>
              </a:rPr>
              <a:t>PRESENTATION</a:t>
            </a:r>
            <a:endParaRPr/>
          </a:p>
        </p:txBody>
      </p:sp>
      <p:grpSp>
        <p:nvGrpSpPr>
          <p:cNvPr id="91" name="Google Shape;91;p1"/>
          <p:cNvGrpSpPr/>
          <p:nvPr/>
        </p:nvGrpSpPr>
        <p:grpSpPr>
          <a:xfrm>
            <a:off x="3652428" y="4191760"/>
            <a:ext cx="9030791" cy="2970827"/>
            <a:chOff x="0" y="133350"/>
            <a:chExt cx="12041054" cy="3961103"/>
          </a:xfrm>
        </p:grpSpPr>
        <p:sp>
          <p:nvSpPr>
            <p:cNvPr id="92" name="Google Shape;92;p1"/>
            <p:cNvSpPr txBox="1"/>
            <p:nvPr/>
          </p:nvSpPr>
          <p:spPr>
            <a:xfrm>
              <a:off x="0" y="133350"/>
              <a:ext cx="11508503" cy="1769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399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Charity Event</a:t>
              </a:r>
              <a:endParaRPr/>
            </a:p>
          </p:txBody>
        </p:sp>
        <p:sp>
          <p:nvSpPr>
            <p:cNvPr id="93" name="Google Shape;93;p1"/>
            <p:cNvSpPr txBox="1"/>
            <p:nvPr/>
          </p:nvSpPr>
          <p:spPr>
            <a:xfrm>
              <a:off x="0" y="2211044"/>
              <a:ext cx="12041054" cy="1883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399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Marketing Plan</a:t>
              </a:r>
              <a:endParaRPr/>
            </a:p>
          </p:txBody>
        </p:sp>
      </p:grpSp>
      <p:pic>
        <p:nvPicPr>
          <p:cNvPr id="94" name="Google Shape;9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690236">
            <a:off x="886725" y="7052339"/>
            <a:ext cx="1550267" cy="4487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728098">
            <a:off x="17298924" y="5714179"/>
            <a:ext cx="1978152" cy="3638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0"/>
          <p:cNvPicPr preferRelativeResize="0"/>
          <p:nvPr/>
        </p:nvPicPr>
        <p:blipFill rotWithShape="1">
          <a:blip r:embed="rId3">
            <a:alphaModFix/>
          </a:blip>
          <a:srcRect b="8195" l="2905" r="50452" t="8345"/>
          <a:stretch/>
        </p:blipFill>
        <p:spPr>
          <a:xfrm>
            <a:off x="6368364" y="3207724"/>
            <a:ext cx="5551273" cy="558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0"/>
          <p:cNvPicPr preferRelativeResize="0"/>
          <p:nvPr/>
        </p:nvPicPr>
        <p:blipFill rotWithShape="1">
          <a:blip r:embed="rId3">
            <a:alphaModFix/>
          </a:blip>
          <a:srcRect b="8195" l="2905" r="50452" t="8345"/>
          <a:stretch/>
        </p:blipFill>
        <p:spPr>
          <a:xfrm>
            <a:off x="12428314" y="3207724"/>
            <a:ext cx="5551273" cy="558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0"/>
          <p:cNvPicPr preferRelativeResize="0"/>
          <p:nvPr/>
        </p:nvPicPr>
        <p:blipFill rotWithShape="1">
          <a:blip r:embed="rId3">
            <a:alphaModFix/>
          </a:blip>
          <a:srcRect b="8195" l="2905" r="50452" t="8345"/>
          <a:stretch/>
        </p:blipFill>
        <p:spPr>
          <a:xfrm>
            <a:off x="369252" y="3207724"/>
            <a:ext cx="5551273" cy="558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0"/>
          <p:cNvPicPr preferRelativeResize="0"/>
          <p:nvPr/>
        </p:nvPicPr>
        <p:blipFill rotWithShape="1">
          <a:blip r:embed="rId3">
            <a:alphaModFix/>
          </a:blip>
          <a:srcRect b="47215" l="67383" r="13411" t="31107"/>
          <a:stretch/>
        </p:blipFill>
        <p:spPr>
          <a:xfrm>
            <a:off x="15316921" y="1168928"/>
            <a:ext cx="2044426" cy="12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80943" y="4856200"/>
            <a:ext cx="1326114" cy="132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30186" y="4953000"/>
            <a:ext cx="1316876" cy="113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621665" y="4856200"/>
            <a:ext cx="1164569" cy="132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7772" y="8199980"/>
            <a:ext cx="1421476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10"/>
          <p:cNvGrpSpPr/>
          <p:nvPr/>
        </p:nvGrpSpPr>
        <p:grpSpPr>
          <a:xfrm>
            <a:off x="6703148" y="6436634"/>
            <a:ext cx="4881704" cy="1526491"/>
            <a:chOff x="0" y="0"/>
            <a:chExt cx="6508939" cy="2035321"/>
          </a:xfrm>
        </p:grpSpPr>
        <p:sp>
          <p:nvSpPr>
            <p:cNvPr id="263" name="Google Shape;263;p10"/>
            <p:cNvSpPr txBox="1"/>
            <p:nvPr/>
          </p:nvSpPr>
          <p:spPr>
            <a:xfrm>
              <a:off x="0" y="989265"/>
              <a:ext cx="6508939" cy="1046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Explain what sets you</a:t>
              </a:r>
              <a:endParaRPr/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apart from your competitors.</a:t>
              </a:r>
              <a:endParaRPr/>
            </a:p>
          </p:txBody>
        </p:sp>
        <p:sp>
          <p:nvSpPr>
            <p:cNvPr id="264" name="Google Shape;264;p10"/>
            <p:cNvSpPr txBox="1"/>
            <p:nvPr/>
          </p:nvSpPr>
          <p:spPr>
            <a:xfrm>
              <a:off x="0" y="0"/>
              <a:ext cx="6508939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Competitive Edge 2</a:t>
              </a:r>
              <a:endParaRPr/>
            </a:p>
          </p:txBody>
        </p:sp>
      </p:grpSp>
      <p:sp>
        <p:nvSpPr>
          <p:cNvPr id="265" name="Google Shape;265;p10"/>
          <p:cNvSpPr txBox="1"/>
          <p:nvPr/>
        </p:nvSpPr>
        <p:spPr>
          <a:xfrm>
            <a:off x="3084050" y="1071563"/>
            <a:ext cx="12119900" cy="1334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6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Unfair Advantage</a:t>
            </a:r>
            <a:endParaRPr/>
          </a:p>
        </p:txBody>
      </p:sp>
      <p:grpSp>
        <p:nvGrpSpPr>
          <p:cNvPr id="266" name="Google Shape;266;p10"/>
          <p:cNvGrpSpPr/>
          <p:nvPr/>
        </p:nvGrpSpPr>
        <p:grpSpPr>
          <a:xfrm>
            <a:off x="647772" y="6418854"/>
            <a:ext cx="4881704" cy="1544271"/>
            <a:chOff x="0" y="0"/>
            <a:chExt cx="6508939" cy="2059028"/>
          </a:xfrm>
        </p:grpSpPr>
        <p:sp>
          <p:nvSpPr>
            <p:cNvPr id="267" name="Google Shape;267;p10"/>
            <p:cNvSpPr txBox="1"/>
            <p:nvPr/>
          </p:nvSpPr>
          <p:spPr>
            <a:xfrm>
              <a:off x="0" y="1012972"/>
              <a:ext cx="6508939" cy="1046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Explain what sets you</a:t>
              </a:r>
              <a:endParaRPr/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apart from your competitors.</a:t>
              </a:r>
              <a:endParaRPr/>
            </a:p>
          </p:txBody>
        </p:sp>
        <p:sp>
          <p:nvSpPr>
            <p:cNvPr id="268" name="Google Shape;268;p10"/>
            <p:cNvSpPr txBox="1"/>
            <p:nvPr/>
          </p:nvSpPr>
          <p:spPr>
            <a:xfrm>
              <a:off x="0" y="0"/>
              <a:ext cx="6508939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Competitive Edge 1</a:t>
              </a:r>
              <a:endParaRPr/>
            </a:p>
          </p:txBody>
        </p:sp>
      </p:grpSp>
      <p:grpSp>
        <p:nvGrpSpPr>
          <p:cNvPr id="269" name="Google Shape;269;p10"/>
          <p:cNvGrpSpPr/>
          <p:nvPr/>
        </p:nvGrpSpPr>
        <p:grpSpPr>
          <a:xfrm>
            <a:off x="12758524" y="6418854"/>
            <a:ext cx="4881704" cy="1544271"/>
            <a:chOff x="0" y="0"/>
            <a:chExt cx="6508939" cy="2059028"/>
          </a:xfrm>
        </p:grpSpPr>
        <p:sp>
          <p:nvSpPr>
            <p:cNvPr id="270" name="Google Shape;270;p10"/>
            <p:cNvSpPr txBox="1"/>
            <p:nvPr/>
          </p:nvSpPr>
          <p:spPr>
            <a:xfrm>
              <a:off x="0" y="1012972"/>
              <a:ext cx="6508939" cy="1046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Explain what sets you</a:t>
              </a:r>
              <a:endParaRPr/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apart from your competitors.</a:t>
              </a:r>
              <a:endParaRPr/>
            </a:p>
          </p:txBody>
        </p:sp>
        <p:sp>
          <p:nvSpPr>
            <p:cNvPr id="271" name="Google Shape;271;p10"/>
            <p:cNvSpPr txBox="1"/>
            <p:nvPr/>
          </p:nvSpPr>
          <p:spPr>
            <a:xfrm>
              <a:off x="0" y="0"/>
              <a:ext cx="6508939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Competitive Edge 3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1"/>
          <p:cNvPicPr preferRelativeResize="0"/>
          <p:nvPr/>
        </p:nvPicPr>
        <p:blipFill rotWithShape="1">
          <a:blip r:embed="rId3">
            <a:alphaModFix/>
          </a:blip>
          <a:srcRect b="0" l="47681" r="4508" t="0"/>
          <a:stretch/>
        </p:blipFill>
        <p:spPr>
          <a:xfrm>
            <a:off x="8757100" y="68475"/>
            <a:ext cx="8685373" cy="102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1"/>
          <p:cNvPicPr preferRelativeResize="0"/>
          <p:nvPr/>
        </p:nvPicPr>
        <p:blipFill rotWithShape="1">
          <a:blip r:embed="rId4">
            <a:alphaModFix/>
          </a:blip>
          <a:srcRect b="24961" l="0" r="71827" t="24966"/>
          <a:stretch/>
        </p:blipFill>
        <p:spPr>
          <a:xfrm>
            <a:off x="9156706" y="1028700"/>
            <a:ext cx="2387100" cy="2386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8" name="Google Shape;27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640612">
            <a:off x="5172552" y="6878006"/>
            <a:ext cx="2812299" cy="231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293325">
            <a:off x="1028700" y="1269999"/>
            <a:ext cx="1443436" cy="190381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1"/>
          <p:cNvSpPr txBox="1"/>
          <p:nvPr/>
        </p:nvSpPr>
        <p:spPr>
          <a:xfrm>
            <a:off x="1028700" y="4437502"/>
            <a:ext cx="6968565" cy="1334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6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Channels</a:t>
            </a:r>
            <a:endParaRPr/>
          </a:p>
        </p:txBody>
      </p:sp>
      <p:grpSp>
        <p:nvGrpSpPr>
          <p:cNvPr id="281" name="Google Shape;281;p11"/>
          <p:cNvGrpSpPr/>
          <p:nvPr/>
        </p:nvGrpSpPr>
        <p:grpSpPr>
          <a:xfrm>
            <a:off x="11493515" y="1108837"/>
            <a:ext cx="5316300" cy="1572197"/>
            <a:chOff x="0" y="0"/>
            <a:chExt cx="7088400" cy="2096263"/>
          </a:xfrm>
        </p:grpSpPr>
        <p:sp>
          <p:nvSpPr>
            <p:cNvPr id="282" name="Google Shape;282;p11"/>
            <p:cNvSpPr txBox="1"/>
            <p:nvPr/>
          </p:nvSpPr>
          <p:spPr>
            <a:xfrm>
              <a:off x="0" y="1057663"/>
              <a:ext cx="70884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How will you reach you</a:t>
              </a:r>
              <a:endParaRPr/>
            </a:p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target consumers?</a:t>
              </a:r>
              <a:endParaRPr/>
            </a:p>
          </p:txBody>
        </p:sp>
        <p:sp>
          <p:nvSpPr>
            <p:cNvPr id="283" name="Google Shape;283;p11"/>
            <p:cNvSpPr txBox="1"/>
            <p:nvPr/>
          </p:nvSpPr>
          <p:spPr>
            <a:xfrm>
              <a:off x="0" y="0"/>
              <a:ext cx="70884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Marketing Channel 1</a:t>
              </a:r>
              <a:endParaRPr/>
            </a:p>
          </p:txBody>
        </p:sp>
      </p:grpSp>
      <p:grpSp>
        <p:nvGrpSpPr>
          <p:cNvPr id="284" name="Google Shape;284;p11"/>
          <p:cNvGrpSpPr/>
          <p:nvPr/>
        </p:nvGrpSpPr>
        <p:grpSpPr>
          <a:xfrm>
            <a:off x="11493515" y="4669198"/>
            <a:ext cx="5316300" cy="1581656"/>
            <a:chOff x="0" y="0"/>
            <a:chExt cx="7088400" cy="2108875"/>
          </a:xfrm>
        </p:grpSpPr>
        <p:sp>
          <p:nvSpPr>
            <p:cNvPr id="285" name="Google Shape;285;p11"/>
            <p:cNvSpPr txBox="1"/>
            <p:nvPr/>
          </p:nvSpPr>
          <p:spPr>
            <a:xfrm>
              <a:off x="0" y="1070275"/>
              <a:ext cx="70884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How will you reach you</a:t>
              </a:r>
              <a:endParaRPr/>
            </a:p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target consumers?</a:t>
              </a:r>
              <a:endParaRPr/>
            </a:p>
          </p:txBody>
        </p:sp>
        <p:sp>
          <p:nvSpPr>
            <p:cNvPr id="286" name="Google Shape;286;p11"/>
            <p:cNvSpPr txBox="1"/>
            <p:nvPr/>
          </p:nvSpPr>
          <p:spPr>
            <a:xfrm>
              <a:off x="0" y="0"/>
              <a:ext cx="70884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Marketing Channel 2</a:t>
              </a:r>
              <a:endParaRPr/>
            </a:p>
          </p:txBody>
        </p:sp>
      </p:grpSp>
      <p:grpSp>
        <p:nvGrpSpPr>
          <p:cNvPr id="287" name="Google Shape;287;p11"/>
          <p:cNvGrpSpPr/>
          <p:nvPr/>
        </p:nvGrpSpPr>
        <p:grpSpPr>
          <a:xfrm>
            <a:off x="11493515" y="7391500"/>
            <a:ext cx="5316300" cy="1544443"/>
            <a:chOff x="0" y="0"/>
            <a:chExt cx="7088400" cy="2059257"/>
          </a:xfrm>
        </p:grpSpPr>
        <p:sp>
          <p:nvSpPr>
            <p:cNvPr id="288" name="Google Shape;288;p11"/>
            <p:cNvSpPr txBox="1"/>
            <p:nvPr/>
          </p:nvSpPr>
          <p:spPr>
            <a:xfrm>
              <a:off x="0" y="1020657"/>
              <a:ext cx="70884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How will you reach you</a:t>
              </a:r>
              <a:endParaRPr/>
            </a:p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target consumers?</a:t>
              </a:r>
              <a:endParaRPr/>
            </a:p>
          </p:txBody>
        </p:sp>
        <p:sp>
          <p:nvSpPr>
            <p:cNvPr id="289" name="Google Shape;289;p11"/>
            <p:cNvSpPr txBox="1"/>
            <p:nvPr/>
          </p:nvSpPr>
          <p:spPr>
            <a:xfrm>
              <a:off x="0" y="0"/>
              <a:ext cx="7088341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Marketing Channel 3</a:t>
              </a:r>
              <a:endParaRPr/>
            </a:p>
          </p:txBody>
        </p:sp>
      </p:grpSp>
      <p:pic>
        <p:nvPicPr>
          <p:cNvPr id="290" name="Google Shape;290;p11"/>
          <p:cNvPicPr preferRelativeResize="0"/>
          <p:nvPr/>
        </p:nvPicPr>
        <p:blipFill rotWithShape="1">
          <a:blip r:embed="rId4">
            <a:alphaModFix/>
          </a:blip>
          <a:srcRect b="24961" l="35914" r="35912" t="24966"/>
          <a:stretch/>
        </p:blipFill>
        <p:spPr>
          <a:xfrm>
            <a:off x="9156706" y="4106587"/>
            <a:ext cx="2387100" cy="2386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1" name="Google Shape;291;p11"/>
          <p:cNvPicPr preferRelativeResize="0"/>
          <p:nvPr/>
        </p:nvPicPr>
        <p:blipFill rotWithShape="1">
          <a:blip r:embed="rId4">
            <a:alphaModFix/>
          </a:blip>
          <a:srcRect b="24961" l="71827" r="0" t="24966"/>
          <a:stretch/>
        </p:blipFill>
        <p:spPr>
          <a:xfrm>
            <a:off x="9156706" y="6970487"/>
            <a:ext cx="2387100" cy="2386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2"/>
          <p:cNvPicPr preferRelativeResize="0"/>
          <p:nvPr/>
        </p:nvPicPr>
        <p:blipFill rotWithShape="1">
          <a:blip r:embed="rId3">
            <a:alphaModFix/>
          </a:blip>
          <a:srcRect b="11836" l="29896" r="17834" t="910"/>
          <a:stretch/>
        </p:blipFill>
        <p:spPr>
          <a:xfrm>
            <a:off x="1231138" y="3208685"/>
            <a:ext cx="3999197" cy="445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/>
          <p:cNvPicPr preferRelativeResize="0"/>
          <p:nvPr/>
        </p:nvPicPr>
        <p:blipFill rotWithShape="1">
          <a:blip r:embed="rId4">
            <a:alphaModFix/>
          </a:blip>
          <a:srcRect b="0" l="20047" r="20047" t="0"/>
          <a:stretch/>
        </p:blipFill>
        <p:spPr>
          <a:xfrm>
            <a:off x="7032793" y="3208685"/>
            <a:ext cx="3999197" cy="445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2"/>
          <p:cNvPicPr preferRelativeResize="0"/>
          <p:nvPr/>
        </p:nvPicPr>
        <p:blipFill rotWithShape="1">
          <a:blip r:embed="rId5">
            <a:alphaModFix/>
          </a:blip>
          <a:srcRect b="0" l="29619" r="10475" t="0"/>
          <a:stretch/>
        </p:blipFill>
        <p:spPr>
          <a:xfrm>
            <a:off x="12525872" y="3208685"/>
            <a:ext cx="3999197" cy="445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881208">
            <a:off x="15476192" y="1440640"/>
            <a:ext cx="6396547" cy="503252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2"/>
          <p:cNvSpPr txBox="1"/>
          <p:nvPr/>
        </p:nvSpPr>
        <p:spPr>
          <a:xfrm>
            <a:off x="1028700" y="889913"/>
            <a:ext cx="14023695" cy="1334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6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Consumer Segments</a:t>
            </a:r>
            <a:endParaRPr/>
          </a:p>
        </p:txBody>
      </p:sp>
      <p:grpSp>
        <p:nvGrpSpPr>
          <p:cNvPr id="301" name="Google Shape;301;p12"/>
          <p:cNvGrpSpPr/>
          <p:nvPr/>
        </p:nvGrpSpPr>
        <p:grpSpPr>
          <a:xfrm>
            <a:off x="781809" y="7941285"/>
            <a:ext cx="4897855" cy="1528409"/>
            <a:chOff x="0" y="0"/>
            <a:chExt cx="6530473" cy="2037879"/>
          </a:xfrm>
        </p:grpSpPr>
        <p:sp>
          <p:nvSpPr>
            <p:cNvPr id="302" name="Google Shape;302;p12"/>
            <p:cNvSpPr txBox="1"/>
            <p:nvPr/>
          </p:nvSpPr>
          <p:spPr>
            <a:xfrm>
              <a:off x="0" y="0"/>
              <a:ext cx="6530473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Persona 1</a:t>
              </a:r>
              <a:endParaRPr/>
            </a:p>
          </p:txBody>
        </p:sp>
        <p:sp>
          <p:nvSpPr>
            <p:cNvPr id="303" name="Google Shape;303;p12"/>
            <p:cNvSpPr txBox="1"/>
            <p:nvPr/>
          </p:nvSpPr>
          <p:spPr>
            <a:xfrm>
              <a:off x="0" y="991823"/>
              <a:ext cx="6530473" cy="1046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Visualize the ideal customer for which your solutions are intended.</a:t>
              </a:r>
              <a:endParaRPr/>
            </a:p>
          </p:txBody>
        </p:sp>
      </p:grpSp>
      <p:grpSp>
        <p:nvGrpSpPr>
          <p:cNvPr id="304" name="Google Shape;304;p12"/>
          <p:cNvGrpSpPr/>
          <p:nvPr/>
        </p:nvGrpSpPr>
        <p:grpSpPr>
          <a:xfrm>
            <a:off x="6441231" y="7941285"/>
            <a:ext cx="5182320" cy="1528409"/>
            <a:chOff x="0" y="0"/>
            <a:chExt cx="6909760" cy="2037879"/>
          </a:xfrm>
        </p:grpSpPr>
        <p:sp>
          <p:nvSpPr>
            <p:cNvPr id="305" name="Google Shape;305;p12"/>
            <p:cNvSpPr txBox="1"/>
            <p:nvPr/>
          </p:nvSpPr>
          <p:spPr>
            <a:xfrm>
              <a:off x="0" y="0"/>
              <a:ext cx="6909760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Persona 2</a:t>
              </a:r>
              <a:endParaRPr/>
            </a:p>
          </p:txBody>
        </p:sp>
        <p:sp>
          <p:nvSpPr>
            <p:cNvPr id="306" name="Google Shape;306;p12"/>
            <p:cNvSpPr txBox="1"/>
            <p:nvPr/>
          </p:nvSpPr>
          <p:spPr>
            <a:xfrm>
              <a:off x="0" y="991823"/>
              <a:ext cx="6909760" cy="1046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Visualize the ideal customer for</a:t>
              </a:r>
              <a:endParaRPr/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which your solutions are intended.</a:t>
              </a:r>
              <a:endParaRPr/>
            </a:p>
          </p:txBody>
        </p:sp>
      </p:grpSp>
      <p:grpSp>
        <p:nvGrpSpPr>
          <p:cNvPr id="307" name="Google Shape;307;p12"/>
          <p:cNvGrpSpPr/>
          <p:nvPr/>
        </p:nvGrpSpPr>
        <p:grpSpPr>
          <a:xfrm>
            <a:off x="12076543" y="7941285"/>
            <a:ext cx="4897855" cy="1528409"/>
            <a:chOff x="0" y="0"/>
            <a:chExt cx="6530473" cy="2037879"/>
          </a:xfrm>
        </p:grpSpPr>
        <p:sp>
          <p:nvSpPr>
            <p:cNvPr id="308" name="Google Shape;308;p12"/>
            <p:cNvSpPr txBox="1"/>
            <p:nvPr/>
          </p:nvSpPr>
          <p:spPr>
            <a:xfrm>
              <a:off x="0" y="0"/>
              <a:ext cx="6530473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Persona 3</a:t>
              </a:r>
              <a:endParaRPr/>
            </a:p>
          </p:txBody>
        </p:sp>
        <p:sp>
          <p:nvSpPr>
            <p:cNvPr id="309" name="Google Shape;309;p12"/>
            <p:cNvSpPr txBox="1"/>
            <p:nvPr/>
          </p:nvSpPr>
          <p:spPr>
            <a:xfrm>
              <a:off x="0" y="991823"/>
              <a:ext cx="6530473" cy="1046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Visualize the ideal customer for which your solutions are intended.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3"/>
          <p:cNvPicPr preferRelativeResize="0"/>
          <p:nvPr/>
        </p:nvPicPr>
        <p:blipFill rotWithShape="1">
          <a:blip r:embed="rId3">
            <a:alphaModFix/>
          </a:blip>
          <a:srcRect b="0" l="15197" r="15468" t="3836"/>
          <a:stretch/>
        </p:blipFill>
        <p:spPr>
          <a:xfrm>
            <a:off x="2751350" y="433153"/>
            <a:ext cx="12687949" cy="989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581967">
            <a:off x="14751853" y="6812335"/>
            <a:ext cx="2462903" cy="267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905504">
            <a:off x="-1407523" y="1599901"/>
            <a:ext cx="4241139" cy="5648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552616">
            <a:off x="15385175" y="2418329"/>
            <a:ext cx="2725622" cy="26562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13"/>
          <p:cNvGrpSpPr/>
          <p:nvPr/>
        </p:nvGrpSpPr>
        <p:grpSpPr>
          <a:xfrm>
            <a:off x="4002496" y="3358307"/>
            <a:ext cx="10283009" cy="3957290"/>
            <a:chOff x="0" y="57150"/>
            <a:chExt cx="13710679" cy="5276387"/>
          </a:xfrm>
        </p:grpSpPr>
        <p:sp>
          <p:nvSpPr>
            <p:cNvPr id="319" name="Google Shape;319;p13"/>
            <p:cNvSpPr txBox="1"/>
            <p:nvPr/>
          </p:nvSpPr>
          <p:spPr>
            <a:xfrm>
              <a:off x="0" y="1811509"/>
              <a:ext cx="13710679" cy="35220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8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796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Add a</a:t>
              </a:r>
              <a:endParaRPr/>
            </a:p>
            <a:p>
              <a:pPr indent="0" lvl="0" marL="0" marR="0" rtl="0" algn="ctr">
                <a:lnSpc>
                  <a:spcPct val="108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796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Section Header</a:t>
              </a:r>
              <a:endParaRPr/>
            </a:p>
          </p:txBody>
        </p:sp>
        <p:sp>
          <p:nvSpPr>
            <p:cNvPr id="320" name="Google Shape;320;p13"/>
            <p:cNvSpPr txBox="1"/>
            <p:nvPr/>
          </p:nvSpPr>
          <p:spPr>
            <a:xfrm>
              <a:off x="3346883" y="57150"/>
              <a:ext cx="7016912" cy="10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01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5" name="Google Shape;325;p14"/>
          <p:cNvGraphicFramePr/>
          <p:nvPr/>
        </p:nvGraphicFramePr>
        <p:xfrm>
          <a:off x="470981" y="232125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{C0C89364-00BA-481D-8F4C-218EC7D58B25}</a:tableStyleId>
              </a:tblPr>
              <a:tblGrid>
                <a:gridCol w="9769000"/>
                <a:gridCol w="1894250"/>
                <a:gridCol w="1894250"/>
                <a:gridCol w="1894250"/>
                <a:gridCol w="1894250"/>
              </a:tblGrid>
              <a:tr h="414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6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9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1st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19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Quarter</a:t>
                      </a:r>
                      <a:endParaRPr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D487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9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2nd Quarter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D487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9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3rd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19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Quarter</a:t>
                      </a:r>
                      <a:endParaRPr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D487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9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4th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19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Quarter</a:t>
                      </a:r>
                      <a:endParaRPr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D487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000000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Income Statement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9A81"/>
                    </a:solidFill>
                  </a:tcPr>
                </a:tc>
                <a:tc vMerge="1"/>
                <a:tc vMerge="1"/>
                <a:tc vMerge="1"/>
                <a:tc vMerge="1"/>
              </a:tr>
              <a:tr h="1409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Revenue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1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Add the product of your average sales price and the number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4001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of units sold with your other sources of revenue</a:t>
                      </a:r>
                      <a:endParaRPr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</a:tr>
              <a:tr h="124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Fixed Costs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Add your fixed costs, such as salaries, insurance, and rent, among others</a:t>
                      </a:r>
                      <a:endParaRPr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</a:tr>
              <a:tr h="1239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Variable Costs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1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Add your variable costs, such as materials, labor, and insurance, among others</a:t>
                      </a:r>
                      <a:endParaRPr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</a:tr>
              <a:tr h="1239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Total Costs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Add your fixed and variable costs</a:t>
                      </a:r>
                      <a:endParaRPr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</a:tr>
              <a:tr h="1239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Profit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Deduct the total costs from your total revenue</a:t>
                      </a:r>
                      <a:endParaRPr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$ 000</a:t>
                      </a:r>
                      <a:endParaRPr sz="1100" u="none" cap="none" strike="noStrike"/>
                    </a:p>
                  </a:txBody>
                  <a:tcPr marT="101075" marB="101075" marR="101075" marL="1010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6F6"/>
                    </a:solidFill>
                  </a:tcPr>
                </a:tc>
              </a:tr>
            </a:tbl>
          </a:graphicData>
        </a:graphic>
      </p:graphicFrame>
      <p:pic>
        <p:nvPicPr>
          <p:cNvPr id="326" name="Google Shape;32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121353">
            <a:off x="-124051" y="260603"/>
            <a:ext cx="1870014" cy="2735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735495">
            <a:off x="17129486" y="-74388"/>
            <a:ext cx="2008267" cy="262362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4"/>
          <p:cNvSpPr txBox="1"/>
          <p:nvPr/>
        </p:nvSpPr>
        <p:spPr>
          <a:xfrm>
            <a:off x="2134918" y="695801"/>
            <a:ext cx="14018163" cy="9801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Cost Structure &amp; Revenue Stream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857741">
            <a:off x="6407589" y="-552836"/>
            <a:ext cx="3767420" cy="374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5"/>
          <p:cNvPicPr preferRelativeResize="0"/>
          <p:nvPr/>
        </p:nvPicPr>
        <p:blipFill rotWithShape="1">
          <a:blip r:embed="rId4">
            <a:alphaModFix/>
          </a:blip>
          <a:srcRect b="0" l="28942" r="26240" t="0"/>
          <a:stretch/>
        </p:blipFill>
        <p:spPr>
          <a:xfrm>
            <a:off x="9294299" y="32455"/>
            <a:ext cx="8483948" cy="10648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5" name="Google Shape;335;p15"/>
          <p:cNvGrpSpPr/>
          <p:nvPr/>
        </p:nvGrpSpPr>
        <p:grpSpPr>
          <a:xfrm>
            <a:off x="9553397" y="1733459"/>
            <a:ext cx="7026484" cy="7864556"/>
            <a:chOff x="0" y="-57150"/>
            <a:chExt cx="9368645" cy="10486074"/>
          </a:xfrm>
        </p:grpSpPr>
        <p:sp>
          <p:nvSpPr>
            <p:cNvPr id="336" name="Google Shape;336;p15"/>
            <p:cNvSpPr txBox="1"/>
            <p:nvPr/>
          </p:nvSpPr>
          <p:spPr>
            <a:xfrm>
              <a:off x="2907245" y="-57150"/>
              <a:ext cx="1713220" cy="52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Revenues</a:t>
              </a:r>
              <a:endParaRPr/>
            </a:p>
          </p:txBody>
        </p:sp>
        <p:sp>
          <p:nvSpPr>
            <p:cNvPr id="337" name="Google Shape;337;p15"/>
            <p:cNvSpPr txBox="1"/>
            <p:nvPr/>
          </p:nvSpPr>
          <p:spPr>
            <a:xfrm>
              <a:off x="5236945" y="-57150"/>
              <a:ext cx="2828743" cy="52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Costs/Expenses</a:t>
              </a:r>
              <a:endParaRPr/>
            </a:p>
          </p:txBody>
        </p:sp>
        <p:grpSp>
          <p:nvGrpSpPr>
            <p:cNvPr id="338" name="Google Shape;338;p15"/>
            <p:cNvGrpSpPr/>
            <p:nvPr/>
          </p:nvGrpSpPr>
          <p:grpSpPr>
            <a:xfrm>
              <a:off x="2660653" y="171684"/>
              <a:ext cx="2452995" cy="123296"/>
              <a:chOff x="1153320" y="-669410"/>
              <a:chExt cx="3032025" cy="152400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1153320" y="-669410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F1D48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4032945" y="-669410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5E7F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41" name="Google Shape;341;p15"/>
            <p:cNvSpPr txBox="1"/>
            <p:nvPr/>
          </p:nvSpPr>
          <p:spPr>
            <a:xfrm>
              <a:off x="2226397" y="9905110"/>
              <a:ext cx="492381" cy="52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Q1</a:t>
              </a:r>
              <a:endParaRPr/>
            </a:p>
          </p:txBody>
        </p:sp>
        <p:sp>
          <p:nvSpPr>
            <p:cNvPr id="342" name="Google Shape;342;p15"/>
            <p:cNvSpPr txBox="1"/>
            <p:nvPr/>
          </p:nvSpPr>
          <p:spPr>
            <a:xfrm>
              <a:off x="4276748" y="9905110"/>
              <a:ext cx="492381" cy="52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Q2</a:t>
              </a:r>
              <a:endParaRPr/>
            </a:p>
          </p:txBody>
        </p:sp>
        <p:sp>
          <p:nvSpPr>
            <p:cNvPr id="343" name="Google Shape;343;p15"/>
            <p:cNvSpPr txBox="1"/>
            <p:nvPr/>
          </p:nvSpPr>
          <p:spPr>
            <a:xfrm>
              <a:off x="6327099" y="9905110"/>
              <a:ext cx="492381" cy="52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Q3</a:t>
              </a:r>
              <a:endParaRPr/>
            </a:p>
          </p:txBody>
        </p:sp>
        <p:sp>
          <p:nvSpPr>
            <p:cNvPr id="344" name="Google Shape;344;p15"/>
            <p:cNvSpPr txBox="1"/>
            <p:nvPr/>
          </p:nvSpPr>
          <p:spPr>
            <a:xfrm>
              <a:off x="8377450" y="9905110"/>
              <a:ext cx="492381" cy="52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Q4</a:t>
              </a:r>
              <a:endParaRPr/>
            </a:p>
          </p:txBody>
        </p:sp>
        <p:grpSp>
          <p:nvGrpSpPr>
            <p:cNvPr id="345" name="Google Shape;345;p15"/>
            <p:cNvGrpSpPr/>
            <p:nvPr/>
          </p:nvGrpSpPr>
          <p:grpSpPr>
            <a:xfrm>
              <a:off x="1727585" y="708119"/>
              <a:ext cx="7641060" cy="9064546"/>
              <a:chOff x="0" y="-6350"/>
              <a:chExt cx="9444734" cy="11204234"/>
            </a:xfrm>
          </p:grpSpPr>
          <p:sp>
            <p:nvSpPr>
              <p:cNvPr id="346" name="Google Shape;346;p15"/>
              <p:cNvSpPr/>
              <p:nvPr/>
            </p:nvSpPr>
            <p:spPr>
              <a:xfrm>
                <a:off x="0" y="-6350"/>
                <a:ext cx="9444734" cy="12700"/>
              </a:xfrm>
              <a:custGeom>
                <a:rect b="b" l="l" r="r" t="t"/>
                <a:pathLst>
                  <a:path extrusionOk="0" h="12700" w="9444734">
                    <a:moveTo>
                      <a:pt x="0" y="0"/>
                    </a:moveTo>
                    <a:lnTo>
                      <a:pt x="9444734" y="0"/>
                    </a:lnTo>
                    <a:lnTo>
                      <a:pt x="944473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47" name="Google Shape;347;p15"/>
              <p:cNvSpPr/>
              <p:nvPr/>
            </p:nvSpPr>
            <p:spPr>
              <a:xfrm>
                <a:off x="0" y="2231957"/>
                <a:ext cx="9444734" cy="12700"/>
              </a:xfrm>
              <a:custGeom>
                <a:rect b="b" l="l" r="r" t="t"/>
                <a:pathLst>
                  <a:path extrusionOk="0" h="12700" w="9444734">
                    <a:moveTo>
                      <a:pt x="0" y="0"/>
                    </a:moveTo>
                    <a:lnTo>
                      <a:pt x="9444734" y="0"/>
                    </a:lnTo>
                    <a:lnTo>
                      <a:pt x="944473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48" name="Google Shape;348;p15"/>
              <p:cNvSpPr/>
              <p:nvPr/>
            </p:nvSpPr>
            <p:spPr>
              <a:xfrm>
                <a:off x="0" y="4470264"/>
                <a:ext cx="9444734" cy="12700"/>
              </a:xfrm>
              <a:custGeom>
                <a:rect b="b" l="l" r="r" t="t"/>
                <a:pathLst>
                  <a:path extrusionOk="0" h="12700" w="9444734">
                    <a:moveTo>
                      <a:pt x="0" y="0"/>
                    </a:moveTo>
                    <a:lnTo>
                      <a:pt x="9444734" y="0"/>
                    </a:lnTo>
                    <a:lnTo>
                      <a:pt x="944473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49" name="Google Shape;349;p15"/>
              <p:cNvSpPr/>
              <p:nvPr/>
            </p:nvSpPr>
            <p:spPr>
              <a:xfrm>
                <a:off x="0" y="6708570"/>
                <a:ext cx="9444734" cy="12700"/>
              </a:xfrm>
              <a:custGeom>
                <a:rect b="b" l="l" r="r" t="t"/>
                <a:pathLst>
                  <a:path extrusionOk="0" h="12700" w="9444734">
                    <a:moveTo>
                      <a:pt x="0" y="0"/>
                    </a:moveTo>
                    <a:lnTo>
                      <a:pt x="9444734" y="0"/>
                    </a:lnTo>
                    <a:lnTo>
                      <a:pt x="944473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50" name="Google Shape;350;p15"/>
              <p:cNvSpPr/>
              <p:nvPr/>
            </p:nvSpPr>
            <p:spPr>
              <a:xfrm>
                <a:off x="0" y="8946877"/>
                <a:ext cx="9444734" cy="12700"/>
              </a:xfrm>
              <a:custGeom>
                <a:rect b="b" l="l" r="r" t="t"/>
                <a:pathLst>
                  <a:path extrusionOk="0" h="12700" w="9444734">
                    <a:moveTo>
                      <a:pt x="0" y="0"/>
                    </a:moveTo>
                    <a:lnTo>
                      <a:pt x="9444734" y="0"/>
                    </a:lnTo>
                    <a:lnTo>
                      <a:pt x="944473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51" name="Google Shape;351;p15"/>
              <p:cNvSpPr/>
              <p:nvPr/>
            </p:nvSpPr>
            <p:spPr>
              <a:xfrm>
                <a:off x="0" y="11185184"/>
                <a:ext cx="9444734" cy="12700"/>
              </a:xfrm>
              <a:custGeom>
                <a:rect b="b" l="l" r="r" t="t"/>
                <a:pathLst>
                  <a:path extrusionOk="0" h="12700" w="9444734">
                    <a:moveTo>
                      <a:pt x="0" y="0"/>
                    </a:moveTo>
                    <a:lnTo>
                      <a:pt x="9444734" y="0"/>
                    </a:lnTo>
                    <a:lnTo>
                      <a:pt x="944473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352" name="Google Shape;352;p15"/>
            <p:cNvSpPr txBox="1"/>
            <p:nvPr/>
          </p:nvSpPr>
          <p:spPr>
            <a:xfrm>
              <a:off x="0" y="422774"/>
              <a:ext cx="1532851" cy="52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$12,500 </a:t>
              </a:r>
              <a:endParaRPr/>
            </a:p>
          </p:txBody>
        </p:sp>
        <p:sp>
          <p:nvSpPr>
            <p:cNvPr id="353" name="Google Shape;353;p15"/>
            <p:cNvSpPr txBox="1"/>
            <p:nvPr/>
          </p:nvSpPr>
          <p:spPr>
            <a:xfrm>
              <a:off x="0" y="2233628"/>
              <a:ext cx="1532851" cy="52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$10,000 </a:t>
              </a:r>
              <a:endParaRPr/>
            </a:p>
          </p:txBody>
        </p:sp>
        <p:sp>
          <p:nvSpPr>
            <p:cNvPr id="354" name="Google Shape;354;p15"/>
            <p:cNvSpPr txBox="1"/>
            <p:nvPr/>
          </p:nvSpPr>
          <p:spPr>
            <a:xfrm>
              <a:off x="223474" y="4044482"/>
              <a:ext cx="1309377" cy="52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$7,500 </a:t>
              </a:r>
              <a:endParaRPr/>
            </a:p>
          </p:txBody>
        </p:sp>
        <p:sp>
          <p:nvSpPr>
            <p:cNvPr id="355" name="Google Shape;355;p15"/>
            <p:cNvSpPr txBox="1"/>
            <p:nvPr/>
          </p:nvSpPr>
          <p:spPr>
            <a:xfrm>
              <a:off x="223474" y="5855337"/>
              <a:ext cx="1309377" cy="52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$5,000 </a:t>
              </a:r>
              <a:endParaRPr/>
            </a:p>
          </p:txBody>
        </p:sp>
        <p:sp>
          <p:nvSpPr>
            <p:cNvPr id="356" name="Google Shape;356;p15"/>
            <p:cNvSpPr txBox="1"/>
            <p:nvPr/>
          </p:nvSpPr>
          <p:spPr>
            <a:xfrm>
              <a:off x="223474" y="7666191"/>
              <a:ext cx="1309377" cy="52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$2,500 </a:t>
              </a:r>
              <a:endParaRPr/>
            </a:p>
          </p:txBody>
        </p:sp>
        <p:sp>
          <p:nvSpPr>
            <p:cNvPr id="357" name="Google Shape;357;p15"/>
            <p:cNvSpPr txBox="1"/>
            <p:nvPr/>
          </p:nvSpPr>
          <p:spPr>
            <a:xfrm>
              <a:off x="988856" y="9477045"/>
              <a:ext cx="543995" cy="52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$0 </a:t>
              </a:r>
              <a:endParaRPr/>
            </a:p>
          </p:txBody>
        </p:sp>
        <p:grpSp>
          <p:nvGrpSpPr>
            <p:cNvPr id="358" name="Google Shape;358;p15"/>
            <p:cNvGrpSpPr/>
            <p:nvPr/>
          </p:nvGrpSpPr>
          <p:grpSpPr>
            <a:xfrm>
              <a:off x="1727585" y="1070289"/>
              <a:ext cx="7641060" cy="8697238"/>
              <a:chOff x="0" y="441311"/>
              <a:chExt cx="9444734" cy="10750223"/>
            </a:xfrm>
          </p:grpSpPr>
          <p:sp>
            <p:nvSpPr>
              <p:cNvPr id="359" name="Google Shape;359;p15"/>
              <p:cNvSpPr/>
              <p:nvPr/>
            </p:nvSpPr>
            <p:spPr>
              <a:xfrm>
                <a:off x="0" y="8502635"/>
                <a:ext cx="908162" cy="2688899"/>
              </a:xfrm>
              <a:custGeom>
                <a:rect b="b" l="l" r="r" t="t"/>
                <a:pathLst>
                  <a:path extrusionOk="0" h="2688899" w="908162">
                    <a:moveTo>
                      <a:pt x="0" y="2688899"/>
                    </a:moveTo>
                    <a:lnTo>
                      <a:pt x="0" y="72653"/>
                    </a:lnTo>
                    <a:cubicBezTo>
                      <a:pt x="0" y="53385"/>
                      <a:pt x="7654" y="34905"/>
                      <a:pt x="21280" y="21280"/>
                    </a:cubicBezTo>
                    <a:cubicBezTo>
                      <a:pt x="34905" y="7655"/>
                      <a:pt x="53384" y="0"/>
                      <a:pt x="72653" y="0"/>
                    </a:cubicBezTo>
                    <a:lnTo>
                      <a:pt x="835509" y="0"/>
                    </a:lnTo>
                    <a:cubicBezTo>
                      <a:pt x="854777" y="0"/>
                      <a:pt x="873257" y="7655"/>
                      <a:pt x="886882" y="21280"/>
                    </a:cubicBezTo>
                    <a:cubicBezTo>
                      <a:pt x="900507" y="34905"/>
                      <a:pt x="908162" y="53385"/>
                      <a:pt x="908162" y="72653"/>
                    </a:cubicBezTo>
                    <a:lnTo>
                      <a:pt x="908162" y="2688899"/>
                    </a:lnTo>
                    <a:close/>
                  </a:path>
                </a:pathLst>
              </a:custGeom>
              <a:solidFill>
                <a:srgbClr val="F1D48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2534337" y="5814306"/>
                <a:ext cx="908162" cy="5377228"/>
              </a:xfrm>
              <a:custGeom>
                <a:rect b="b" l="l" r="r" t="t"/>
                <a:pathLst>
                  <a:path extrusionOk="0" h="5377228" w="908162">
                    <a:moveTo>
                      <a:pt x="0" y="5377228"/>
                    </a:moveTo>
                    <a:lnTo>
                      <a:pt x="0" y="72653"/>
                    </a:lnTo>
                    <a:cubicBezTo>
                      <a:pt x="0" y="53384"/>
                      <a:pt x="7654" y="34904"/>
                      <a:pt x="21279" y="21280"/>
                    </a:cubicBezTo>
                    <a:cubicBezTo>
                      <a:pt x="34904" y="7655"/>
                      <a:pt x="53384" y="0"/>
                      <a:pt x="72653" y="0"/>
                    </a:cubicBezTo>
                    <a:lnTo>
                      <a:pt x="835508" y="0"/>
                    </a:lnTo>
                    <a:cubicBezTo>
                      <a:pt x="854777" y="0"/>
                      <a:pt x="873257" y="7655"/>
                      <a:pt x="886882" y="21280"/>
                    </a:cubicBezTo>
                    <a:cubicBezTo>
                      <a:pt x="900507" y="34904"/>
                      <a:pt x="908161" y="53384"/>
                      <a:pt x="908161" y="72653"/>
                    </a:cubicBezTo>
                    <a:lnTo>
                      <a:pt x="908161" y="5377228"/>
                    </a:lnTo>
                    <a:close/>
                  </a:path>
                </a:pathLst>
              </a:custGeom>
              <a:solidFill>
                <a:srgbClr val="F1D48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5068674" y="3127279"/>
                <a:ext cx="908162" cy="8064254"/>
              </a:xfrm>
              <a:custGeom>
                <a:rect b="b" l="l" r="r" t="t"/>
                <a:pathLst>
                  <a:path extrusionOk="0" h="8064254" w="908162">
                    <a:moveTo>
                      <a:pt x="0" y="8064255"/>
                    </a:moveTo>
                    <a:lnTo>
                      <a:pt x="0" y="72653"/>
                    </a:lnTo>
                    <a:cubicBezTo>
                      <a:pt x="0" y="53385"/>
                      <a:pt x="7654" y="34905"/>
                      <a:pt x="21279" y="21280"/>
                    </a:cubicBezTo>
                    <a:cubicBezTo>
                      <a:pt x="34904" y="7655"/>
                      <a:pt x="53384" y="0"/>
                      <a:pt x="72652" y="0"/>
                    </a:cubicBezTo>
                    <a:lnTo>
                      <a:pt x="835508" y="0"/>
                    </a:lnTo>
                    <a:cubicBezTo>
                      <a:pt x="854777" y="0"/>
                      <a:pt x="873257" y="7655"/>
                      <a:pt x="886881" y="21280"/>
                    </a:cubicBezTo>
                    <a:cubicBezTo>
                      <a:pt x="900507" y="34905"/>
                      <a:pt x="908161" y="53385"/>
                      <a:pt x="908161" y="72653"/>
                    </a:cubicBezTo>
                    <a:lnTo>
                      <a:pt x="908161" y="8064255"/>
                    </a:lnTo>
                    <a:close/>
                  </a:path>
                </a:pathLst>
              </a:custGeom>
              <a:solidFill>
                <a:srgbClr val="F1D48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7603010" y="441311"/>
                <a:ext cx="908162" cy="10750223"/>
              </a:xfrm>
              <a:custGeom>
                <a:rect b="b" l="l" r="r" t="t"/>
                <a:pathLst>
                  <a:path extrusionOk="0" h="10750223" w="908162">
                    <a:moveTo>
                      <a:pt x="0" y="10750223"/>
                    </a:moveTo>
                    <a:lnTo>
                      <a:pt x="0" y="72653"/>
                    </a:lnTo>
                    <a:cubicBezTo>
                      <a:pt x="0" y="32528"/>
                      <a:pt x="32528" y="0"/>
                      <a:pt x="72653" y="0"/>
                    </a:cubicBezTo>
                    <a:lnTo>
                      <a:pt x="835509" y="0"/>
                    </a:lnTo>
                    <a:cubicBezTo>
                      <a:pt x="875634" y="0"/>
                      <a:pt x="908162" y="32528"/>
                      <a:pt x="908162" y="72653"/>
                    </a:cubicBezTo>
                    <a:lnTo>
                      <a:pt x="908162" y="10750223"/>
                    </a:lnTo>
                    <a:close/>
                  </a:path>
                </a:pathLst>
              </a:custGeom>
              <a:solidFill>
                <a:srgbClr val="F1D48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933562" y="5365586"/>
                <a:ext cx="908162" cy="5825947"/>
              </a:xfrm>
              <a:custGeom>
                <a:rect b="b" l="l" r="r" t="t"/>
                <a:pathLst>
                  <a:path extrusionOk="0" h="5825947" w="908162">
                    <a:moveTo>
                      <a:pt x="0" y="5825948"/>
                    </a:moveTo>
                    <a:lnTo>
                      <a:pt x="0" y="72653"/>
                    </a:lnTo>
                    <a:cubicBezTo>
                      <a:pt x="0" y="53385"/>
                      <a:pt x="7654" y="34905"/>
                      <a:pt x="21279" y="21280"/>
                    </a:cubicBezTo>
                    <a:cubicBezTo>
                      <a:pt x="34904" y="7655"/>
                      <a:pt x="53384" y="0"/>
                      <a:pt x="72652" y="0"/>
                    </a:cubicBezTo>
                    <a:lnTo>
                      <a:pt x="835508" y="0"/>
                    </a:lnTo>
                    <a:cubicBezTo>
                      <a:pt x="854777" y="0"/>
                      <a:pt x="873256" y="7655"/>
                      <a:pt x="886882" y="21280"/>
                    </a:cubicBezTo>
                    <a:cubicBezTo>
                      <a:pt x="900506" y="34905"/>
                      <a:pt x="908161" y="53385"/>
                      <a:pt x="908161" y="72653"/>
                    </a:cubicBezTo>
                    <a:lnTo>
                      <a:pt x="908161" y="5825948"/>
                    </a:lnTo>
                    <a:close/>
                  </a:path>
                </a:pathLst>
              </a:custGeom>
              <a:solidFill>
                <a:srgbClr val="5E7F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3467898" y="4738860"/>
                <a:ext cx="908162" cy="6452674"/>
              </a:xfrm>
              <a:custGeom>
                <a:rect b="b" l="l" r="r" t="t"/>
                <a:pathLst>
                  <a:path extrusionOk="0" h="6452674" w="908162">
                    <a:moveTo>
                      <a:pt x="0" y="6452674"/>
                    </a:moveTo>
                    <a:lnTo>
                      <a:pt x="0" y="72653"/>
                    </a:lnTo>
                    <a:cubicBezTo>
                      <a:pt x="0" y="53385"/>
                      <a:pt x="7655" y="34905"/>
                      <a:pt x="21280" y="21280"/>
                    </a:cubicBezTo>
                    <a:cubicBezTo>
                      <a:pt x="34905" y="7655"/>
                      <a:pt x="53385" y="0"/>
                      <a:pt x="72653" y="0"/>
                    </a:cubicBezTo>
                    <a:lnTo>
                      <a:pt x="835509" y="0"/>
                    </a:lnTo>
                    <a:cubicBezTo>
                      <a:pt x="854778" y="0"/>
                      <a:pt x="873258" y="7655"/>
                      <a:pt x="886882" y="21280"/>
                    </a:cubicBezTo>
                    <a:cubicBezTo>
                      <a:pt x="900507" y="34905"/>
                      <a:pt x="908162" y="53385"/>
                      <a:pt x="908162" y="72653"/>
                    </a:cubicBezTo>
                    <a:lnTo>
                      <a:pt x="908162" y="6452674"/>
                    </a:lnTo>
                    <a:close/>
                  </a:path>
                </a:pathLst>
              </a:custGeom>
              <a:solidFill>
                <a:srgbClr val="5E7F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6002235" y="4202514"/>
                <a:ext cx="908162" cy="6989020"/>
              </a:xfrm>
              <a:custGeom>
                <a:rect b="b" l="l" r="r" t="t"/>
                <a:pathLst>
                  <a:path extrusionOk="0" h="6989020" w="908162">
                    <a:moveTo>
                      <a:pt x="0" y="6989020"/>
                    </a:moveTo>
                    <a:lnTo>
                      <a:pt x="0" y="72653"/>
                    </a:lnTo>
                    <a:cubicBezTo>
                      <a:pt x="0" y="53384"/>
                      <a:pt x="7655" y="34904"/>
                      <a:pt x="21280" y="21279"/>
                    </a:cubicBezTo>
                    <a:cubicBezTo>
                      <a:pt x="34905" y="7654"/>
                      <a:pt x="53385" y="0"/>
                      <a:pt x="72653" y="0"/>
                    </a:cubicBezTo>
                    <a:lnTo>
                      <a:pt x="835509" y="0"/>
                    </a:lnTo>
                    <a:cubicBezTo>
                      <a:pt x="854777" y="0"/>
                      <a:pt x="873257" y="7654"/>
                      <a:pt x="886882" y="21279"/>
                    </a:cubicBezTo>
                    <a:cubicBezTo>
                      <a:pt x="900507" y="34904"/>
                      <a:pt x="908162" y="53384"/>
                      <a:pt x="908162" y="72653"/>
                    </a:cubicBezTo>
                    <a:lnTo>
                      <a:pt x="908162" y="6989020"/>
                    </a:lnTo>
                    <a:close/>
                  </a:path>
                </a:pathLst>
              </a:custGeom>
              <a:solidFill>
                <a:srgbClr val="5E7F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15"/>
              <p:cNvSpPr/>
              <p:nvPr/>
            </p:nvSpPr>
            <p:spPr>
              <a:xfrm>
                <a:off x="8536572" y="3666378"/>
                <a:ext cx="908162" cy="7525156"/>
              </a:xfrm>
              <a:custGeom>
                <a:rect b="b" l="l" r="r" t="t"/>
                <a:pathLst>
                  <a:path extrusionOk="0" h="7525156" w="908162">
                    <a:moveTo>
                      <a:pt x="0" y="7525156"/>
                    </a:moveTo>
                    <a:lnTo>
                      <a:pt x="0" y="72653"/>
                    </a:lnTo>
                    <a:cubicBezTo>
                      <a:pt x="0" y="53384"/>
                      <a:pt x="7655" y="34905"/>
                      <a:pt x="21279" y="21280"/>
                    </a:cubicBezTo>
                    <a:cubicBezTo>
                      <a:pt x="34905" y="7655"/>
                      <a:pt x="53384" y="0"/>
                      <a:pt x="72653" y="0"/>
                    </a:cubicBezTo>
                    <a:lnTo>
                      <a:pt x="835509" y="0"/>
                    </a:lnTo>
                    <a:cubicBezTo>
                      <a:pt x="854777" y="0"/>
                      <a:pt x="873257" y="7655"/>
                      <a:pt x="886882" y="21280"/>
                    </a:cubicBezTo>
                    <a:cubicBezTo>
                      <a:pt x="900507" y="34905"/>
                      <a:pt x="908162" y="53384"/>
                      <a:pt x="908162" y="72653"/>
                    </a:cubicBezTo>
                    <a:lnTo>
                      <a:pt x="908162" y="7525156"/>
                    </a:lnTo>
                    <a:close/>
                  </a:path>
                </a:pathLst>
              </a:custGeom>
              <a:solidFill>
                <a:srgbClr val="5E7F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67" name="Google Shape;367;p15"/>
          <p:cNvSpPr txBox="1"/>
          <p:nvPr/>
        </p:nvSpPr>
        <p:spPr>
          <a:xfrm>
            <a:off x="861653" y="6898404"/>
            <a:ext cx="7849926" cy="1927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Cost Structure &amp; Revenue Stream</a:t>
            </a:r>
            <a:endParaRPr/>
          </a:p>
        </p:txBody>
      </p:sp>
      <p:pic>
        <p:nvPicPr>
          <p:cNvPr id="368" name="Google Shape;36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866349">
            <a:off x="-809507" y="1396077"/>
            <a:ext cx="3676414" cy="576076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5"/>
          <p:cNvSpPr txBox="1"/>
          <p:nvPr/>
        </p:nvSpPr>
        <p:spPr>
          <a:xfrm>
            <a:off x="861653" y="8964293"/>
            <a:ext cx="7849926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16"/>
          <p:cNvPicPr preferRelativeResize="0"/>
          <p:nvPr/>
        </p:nvPicPr>
        <p:blipFill rotWithShape="1">
          <a:blip r:embed="rId3">
            <a:alphaModFix/>
          </a:blip>
          <a:srcRect b="2587" l="48637" r="714" t="1571"/>
          <a:stretch/>
        </p:blipFill>
        <p:spPr>
          <a:xfrm>
            <a:off x="9057850" y="165922"/>
            <a:ext cx="9280200" cy="987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6"/>
          <p:cNvPicPr preferRelativeResize="0"/>
          <p:nvPr/>
        </p:nvPicPr>
        <p:blipFill rotWithShape="1">
          <a:blip r:embed="rId3">
            <a:alphaModFix/>
          </a:blip>
          <a:srcRect b="6189" l="2906" r="52722" t="29135"/>
          <a:stretch/>
        </p:blipFill>
        <p:spPr>
          <a:xfrm>
            <a:off x="552499" y="2990872"/>
            <a:ext cx="8044974" cy="6595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16"/>
          <p:cNvGrpSpPr/>
          <p:nvPr/>
        </p:nvGrpSpPr>
        <p:grpSpPr>
          <a:xfrm>
            <a:off x="2950466" y="4670677"/>
            <a:ext cx="4093023" cy="1269014"/>
            <a:chOff x="41932" y="0"/>
            <a:chExt cx="7282138" cy="2257778"/>
          </a:xfrm>
        </p:grpSpPr>
        <p:sp>
          <p:nvSpPr>
            <p:cNvPr id="377" name="Google Shape;377;p16"/>
            <p:cNvSpPr/>
            <p:nvPr/>
          </p:nvSpPr>
          <p:spPr>
            <a:xfrm>
              <a:off x="41932" y="0"/>
              <a:ext cx="2710138" cy="2257778"/>
            </a:xfrm>
            <a:custGeom>
              <a:rect b="b" l="l" r="r" t="t"/>
              <a:pathLst>
                <a:path extrusionOk="0" h="2257778" w="2710138">
                  <a:moveTo>
                    <a:pt x="381401" y="211667"/>
                  </a:moveTo>
                  <a:cubicBezTo>
                    <a:pt x="381401" y="94766"/>
                    <a:pt x="476168" y="0"/>
                    <a:pt x="593068" y="0"/>
                  </a:cubicBezTo>
                  <a:cubicBezTo>
                    <a:pt x="709968" y="0"/>
                    <a:pt x="804735" y="94766"/>
                    <a:pt x="804735" y="211667"/>
                  </a:cubicBezTo>
                  <a:lnTo>
                    <a:pt x="804735" y="282222"/>
                  </a:lnTo>
                  <a:cubicBezTo>
                    <a:pt x="804735" y="399122"/>
                    <a:pt x="709968" y="493889"/>
                    <a:pt x="593068" y="493889"/>
                  </a:cubicBezTo>
                  <a:cubicBezTo>
                    <a:pt x="476168" y="493889"/>
                    <a:pt x="381401" y="399122"/>
                    <a:pt x="381401" y="282222"/>
                  </a:cubicBezTo>
                  <a:lnTo>
                    <a:pt x="381401" y="211667"/>
                  </a:lnTo>
                  <a:moveTo>
                    <a:pt x="593068" y="1340556"/>
                  </a:moveTo>
                  <a:lnTo>
                    <a:pt x="532531" y="2127462"/>
                  </a:lnTo>
                  <a:cubicBezTo>
                    <a:pt x="526890" y="2200988"/>
                    <a:pt x="465586" y="2257773"/>
                    <a:pt x="391844" y="2257778"/>
                  </a:cubicBezTo>
                  <a:lnTo>
                    <a:pt x="346124" y="2257778"/>
                  </a:lnTo>
                  <a:cubicBezTo>
                    <a:pt x="326640" y="2257778"/>
                    <a:pt x="310846" y="2241983"/>
                    <a:pt x="310846" y="2222500"/>
                  </a:cubicBezTo>
                  <a:lnTo>
                    <a:pt x="310846" y="903111"/>
                  </a:lnTo>
                  <a:lnTo>
                    <a:pt x="228437" y="1298787"/>
                  </a:lnTo>
                  <a:cubicBezTo>
                    <a:pt x="214802" y="1364221"/>
                    <a:pt x="157129" y="1411113"/>
                    <a:pt x="90289" y="1411111"/>
                  </a:cubicBezTo>
                  <a:lnTo>
                    <a:pt x="36667" y="1411111"/>
                  </a:lnTo>
                  <a:cubicBezTo>
                    <a:pt x="26054" y="1411101"/>
                    <a:pt x="16010" y="1406313"/>
                    <a:pt x="9319" y="1398076"/>
                  </a:cubicBezTo>
                  <a:cubicBezTo>
                    <a:pt x="2628" y="1389838"/>
                    <a:pt x="0" y="1379026"/>
                    <a:pt x="2165" y="1368637"/>
                  </a:cubicBezTo>
                  <a:lnTo>
                    <a:pt x="126555" y="771666"/>
                  </a:lnTo>
                  <a:cubicBezTo>
                    <a:pt x="151716" y="650960"/>
                    <a:pt x="258100" y="564456"/>
                    <a:pt x="381401" y="564444"/>
                  </a:cubicBezTo>
                  <a:lnTo>
                    <a:pt x="804735" y="564444"/>
                  </a:lnTo>
                  <a:cubicBezTo>
                    <a:pt x="928036" y="564456"/>
                    <a:pt x="1034420" y="650960"/>
                    <a:pt x="1059581" y="771666"/>
                  </a:cubicBezTo>
                  <a:lnTo>
                    <a:pt x="1183971" y="1368637"/>
                  </a:lnTo>
                  <a:cubicBezTo>
                    <a:pt x="1186138" y="1379038"/>
                    <a:pt x="1183502" y="1389863"/>
                    <a:pt x="1176795" y="1398103"/>
                  </a:cubicBezTo>
                  <a:cubicBezTo>
                    <a:pt x="1170088" y="1406344"/>
                    <a:pt x="1160024" y="1411122"/>
                    <a:pt x="1149399" y="1411111"/>
                  </a:cubicBezTo>
                  <a:lnTo>
                    <a:pt x="1095847" y="1411111"/>
                  </a:lnTo>
                  <a:cubicBezTo>
                    <a:pt x="1029007" y="1411113"/>
                    <a:pt x="971334" y="1364221"/>
                    <a:pt x="957699" y="1298787"/>
                  </a:cubicBezTo>
                  <a:lnTo>
                    <a:pt x="875290" y="903111"/>
                  </a:lnTo>
                  <a:lnTo>
                    <a:pt x="875290" y="2222500"/>
                  </a:lnTo>
                  <a:cubicBezTo>
                    <a:pt x="875290" y="2241983"/>
                    <a:pt x="859496" y="2257778"/>
                    <a:pt x="840012" y="2257778"/>
                  </a:cubicBezTo>
                  <a:lnTo>
                    <a:pt x="794292" y="2257778"/>
                  </a:lnTo>
                  <a:cubicBezTo>
                    <a:pt x="720550" y="2257773"/>
                    <a:pt x="659246" y="2200988"/>
                    <a:pt x="653605" y="2127462"/>
                  </a:cubicBezTo>
                  <a:lnTo>
                    <a:pt x="593068" y="1340556"/>
                  </a:lnTo>
                  <a:moveTo>
                    <a:pt x="1905401" y="211667"/>
                  </a:moveTo>
                  <a:cubicBezTo>
                    <a:pt x="1905401" y="94766"/>
                    <a:pt x="2000168" y="0"/>
                    <a:pt x="2117068" y="0"/>
                  </a:cubicBezTo>
                  <a:cubicBezTo>
                    <a:pt x="2233968" y="0"/>
                    <a:pt x="2328735" y="94766"/>
                    <a:pt x="2328735" y="211667"/>
                  </a:cubicBezTo>
                  <a:lnTo>
                    <a:pt x="2328735" y="282222"/>
                  </a:lnTo>
                  <a:cubicBezTo>
                    <a:pt x="2328735" y="399122"/>
                    <a:pt x="2233968" y="493889"/>
                    <a:pt x="2117068" y="493889"/>
                  </a:cubicBezTo>
                  <a:cubicBezTo>
                    <a:pt x="2000168" y="493889"/>
                    <a:pt x="1905401" y="399122"/>
                    <a:pt x="1905401" y="282222"/>
                  </a:cubicBezTo>
                  <a:lnTo>
                    <a:pt x="1905401" y="211667"/>
                  </a:lnTo>
                  <a:moveTo>
                    <a:pt x="2117068" y="1340556"/>
                  </a:moveTo>
                  <a:lnTo>
                    <a:pt x="2056531" y="2127462"/>
                  </a:lnTo>
                  <a:cubicBezTo>
                    <a:pt x="2050890" y="2200988"/>
                    <a:pt x="1989586" y="2257773"/>
                    <a:pt x="1915844" y="2257778"/>
                  </a:cubicBezTo>
                  <a:lnTo>
                    <a:pt x="1870124" y="2257778"/>
                  </a:lnTo>
                  <a:cubicBezTo>
                    <a:pt x="1850640" y="2257778"/>
                    <a:pt x="1834846" y="2241983"/>
                    <a:pt x="1834846" y="2222500"/>
                  </a:cubicBezTo>
                  <a:lnTo>
                    <a:pt x="1834846" y="903111"/>
                  </a:lnTo>
                  <a:lnTo>
                    <a:pt x="1752437" y="1298787"/>
                  </a:lnTo>
                  <a:cubicBezTo>
                    <a:pt x="1738802" y="1364221"/>
                    <a:pt x="1681129" y="1411113"/>
                    <a:pt x="1614289" y="1411111"/>
                  </a:cubicBezTo>
                  <a:lnTo>
                    <a:pt x="1560667" y="1411111"/>
                  </a:lnTo>
                  <a:cubicBezTo>
                    <a:pt x="1550054" y="1411101"/>
                    <a:pt x="1540010" y="1406313"/>
                    <a:pt x="1533319" y="1398076"/>
                  </a:cubicBezTo>
                  <a:cubicBezTo>
                    <a:pt x="1526627" y="1389838"/>
                    <a:pt x="1524000" y="1379026"/>
                    <a:pt x="1526165" y="1368637"/>
                  </a:cubicBezTo>
                  <a:lnTo>
                    <a:pt x="1650555" y="771666"/>
                  </a:lnTo>
                  <a:cubicBezTo>
                    <a:pt x="1675716" y="650960"/>
                    <a:pt x="1782100" y="564456"/>
                    <a:pt x="1905401" y="564444"/>
                  </a:cubicBezTo>
                  <a:lnTo>
                    <a:pt x="2328735" y="564444"/>
                  </a:lnTo>
                  <a:cubicBezTo>
                    <a:pt x="2452036" y="564456"/>
                    <a:pt x="2558420" y="650960"/>
                    <a:pt x="2583581" y="771666"/>
                  </a:cubicBezTo>
                  <a:lnTo>
                    <a:pt x="2707971" y="1368637"/>
                  </a:lnTo>
                  <a:cubicBezTo>
                    <a:pt x="2710138" y="1379038"/>
                    <a:pt x="2707502" y="1389863"/>
                    <a:pt x="2700795" y="1398103"/>
                  </a:cubicBezTo>
                  <a:cubicBezTo>
                    <a:pt x="2694088" y="1406344"/>
                    <a:pt x="2684024" y="1411122"/>
                    <a:pt x="2673399" y="1411111"/>
                  </a:cubicBezTo>
                  <a:lnTo>
                    <a:pt x="2619847" y="1411111"/>
                  </a:lnTo>
                  <a:cubicBezTo>
                    <a:pt x="2553007" y="1411113"/>
                    <a:pt x="2495334" y="1364221"/>
                    <a:pt x="2481699" y="1298787"/>
                  </a:cubicBezTo>
                  <a:lnTo>
                    <a:pt x="2399290" y="903111"/>
                  </a:lnTo>
                  <a:lnTo>
                    <a:pt x="2399290" y="2222500"/>
                  </a:lnTo>
                  <a:cubicBezTo>
                    <a:pt x="2399290" y="2241983"/>
                    <a:pt x="2383496" y="2257778"/>
                    <a:pt x="2364012" y="2257778"/>
                  </a:cubicBezTo>
                  <a:lnTo>
                    <a:pt x="2318293" y="2257778"/>
                  </a:lnTo>
                  <a:cubicBezTo>
                    <a:pt x="2244550" y="2257773"/>
                    <a:pt x="2183246" y="2200988"/>
                    <a:pt x="2177605" y="2127462"/>
                  </a:cubicBezTo>
                  <a:lnTo>
                    <a:pt x="2117068" y="1340556"/>
                  </a:lnTo>
                </a:path>
              </a:pathLst>
            </a:custGeom>
            <a:solidFill>
              <a:srgbClr val="F1D4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6"/>
            <p:cNvSpPr/>
            <p:nvPr/>
          </p:nvSpPr>
          <p:spPr>
            <a:xfrm>
              <a:off x="3089932" y="0"/>
              <a:ext cx="4234138" cy="2257778"/>
            </a:xfrm>
            <a:custGeom>
              <a:rect b="b" l="l" r="r" t="t"/>
              <a:pathLst>
                <a:path extrusionOk="0" h="2257778" w="4234138">
                  <a:moveTo>
                    <a:pt x="381401" y="211667"/>
                  </a:moveTo>
                  <a:cubicBezTo>
                    <a:pt x="381401" y="94766"/>
                    <a:pt x="476168" y="0"/>
                    <a:pt x="593068" y="0"/>
                  </a:cubicBezTo>
                  <a:cubicBezTo>
                    <a:pt x="709968" y="0"/>
                    <a:pt x="804735" y="94766"/>
                    <a:pt x="804735" y="211667"/>
                  </a:cubicBezTo>
                  <a:lnTo>
                    <a:pt x="804735" y="282222"/>
                  </a:lnTo>
                  <a:cubicBezTo>
                    <a:pt x="804735" y="399122"/>
                    <a:pt x="709968" y="493889"/>
                    <a:pt x="593068" y="493889"/>
                  </a:cubicBezTo>
                  <a:cubicBezTo>
                    <a:pt x="476168" y="493889"/>
                    <a:pt x="381401" y="399122"/>
                    <a:pt x="381401" y="282222"/>
                  </a:cubicBezTo>
                  <a:lnTo>
                    <a:pt x="381401" y="211667"/>
                  </a:lnTo>
                  <a:moveTo>
                    <a:pt x="593068" y="1340556"/>
                  </a:moveTo>
                  <a:lnTo>
                    <a:pt x="532531" y="2127462"/>
                  </a:lnTo>
                  <a:cubicBezTo>
                    <a:pt x="526890" y="2200988"/>
                    <a:pt x="465586" y="2257773"/>
                    <a:pt x="391843" y="2257778"/>
                  </a:cubicBezTo>
                  <a:lnTo>
                    <a:pt x="346123" y="2257778"/>
                  </a:lnTo>
                  <a:cubicBezTo>
                    <a:pt x="326640" y="2257778"/>
                    <a:pt x="310846" y="2241983"/>
                    <a:pt x="310846" y="2222500"/>
                  </a:cubicBezTo>
                  <a:lnTo>
                    <a:pt x="310846" y="903111"/>
                  </a:lnTo>
                  <a:lnTo>
                    <a:pt x="228437" y="1298787"/>
                  </a:lnTo>
                  <a:cubicBezTo>
                    <a:pt x="214802" y="1364221"/>
                    <a:pt x="157129" y="1411113"/>
                    <a:pt x="90289" y="1411111"/>
                  </a:cubicBezTo>
                  <a:lnTo>
                    <a:pt x="36667" y="1411111"/>
                  </a:lnTo>
                  <a:cubicBezTo>
                    <a:pt x="26054" y="1411101"/>
                    <a:pt x="16010" y="1406313"/>
                    <a:pt x="9319" y="1398076"/>
                  </a:cubicBezTo>
                  <a:cubicBezTo>
                    <a:pt x="2627" y="1389838"/>
                    <a:pt x="0" y="1379026"/>
                    <a:pt x="2165" y="1368637"/>
                  </a:cubicBezTo>
                  <a:lnTo>
                    <a:pt x="126555" y="771666"/>
                  </a:lnTo>
                  <a:cubicBezTo>
                    <a:pt x="151716" y="650960"/>
                    <a:pt x="258100" y="564456"/>
                    <a:pt x="381401" y="564444"/>
                  </a:cubicBezTo>
                  <a:lnTo>
                    <a:pt x="804735" y="564444"/>
                  </a:lnTo>
                  <a:cubicBezTo>
                    <a:pt x="928036" y="564456"/>
                    <a:pt x="1034420" y="650960"/>
                    <a:pt x="1059581" y="771666"/>
                  </a:cubicBezTo>
                  <a:lnTo>
                    <a:pt x="1183971" y="1368637"/>
                  </a:lnTo>
                  <a:cubicBezTo>
                    <a:pt x="1186138" y="1379038"/>
                    <a:pt x="1183502" y="1389863"/>
                    <a:pt x="1176795" y="1398103"/>
                  </a:cubicBezTo>
                  <a:cubicBezTo>
                    <a:pt x="1170088" y="1406344"/>
                    <a:pt x="1160024" y="1411122"/>
                    <a:pt x="1149398" y="1411111"/>
                  </a:cubicBezTo>
                  <a:lnTo>
                    <a:pt x="1095847" y="1411111"/>
                  </a:lnTo>
                  <a:cubicBezTo>
                    <a:pt x="1029007" y="1411113"/>
                    <a:pt x="971334" y="1364221"/>
                    <a:pt x="957699" y="1298787"/>
                  </a:cubicBezTo>
                  <a:lnTo>
                    <a:pt x="875290" y="903111"/>
                  </a:lnTo>
                  <a:lnTo>
                    <a:pt x="875290" y="2222500"/>
                  </a:lnTo>
                  <a:cubicBezTo>
                    <a:pt x="875290" y="2241983"/>
                    <a:pt x="859496" y="2257778"/>
                    <a:pt x="840013" y="2257778"/>
                  </a:cubicBezTo>
                  <a:lnTo>
                    <a:pt x="794293" y="2257778"/>
                  </a:lnTo>
                  <a:cubicBezTo>
                    <a:pt x="720550" y="2257773"/>
                    <a:pt x="659246" y="2200988"/>
                    <a:pt x="653605" y="2127462"/>
                  </a:cubicBezTo>
                  <a:lnTo>
                    <a:pt x="593068" y="1340556"/>
                  </a:lnTo>
                  <a:moveTo>
                    <a:pt x="1905401" y="211667"/>
                  </a:moveTo>
                  <a:cubicBezTo>
                    <a:pt x="1905401" y="94766"/>
                    <a:pt x="2000168" y="0"/>
                    <a:pt x="2117068" y="0"/>
                  </a:cubicBezTo>
                  <a:cubicBezTo>
                    <a:pt x="2233968" y="0"/>
                    <a:pt x="2328735" y="94766"/>
                    <a:pt x="2328735" y="211667"/>
                  </a:cubicBezTo>
                  <a:lnTo>
                    <a:pt x="2328735" y="282222"/>
                  </a:lnTo>
                  <a:cubicBezTo>
                    <a:pt x="2328735" y="399122"/>
                    <a:pt x="2233968" y="493889"/>
                    <a:pt x="2117068" y="493889"/>
                  </a:cubicBezTo>
                  <a:cubicBezTo>
                    <a:pt x="2000168" y="493889"/>
                    <a:pt x="1905401" y="399122"/>
                    <a:pt x="1905401" y="282222"/>
                  </a:cubicBezTo>
                  <a:lnTo>
                    <a:pt x="1905401" y="211667"/>
                  </a:lnTo>
                  <a:moveTo>
                    <a:pt x="2117068" y="1340556"/>
                  </a:moveTo>
                  <a:lnTo>
                    <a:pt x="2056531" y="2127462"/>
                  </a:lnTo>
                  <a:cubicBezTo>
                    <a:pt x="2050890" y="2200988"/>
                    <a:pt x="1989586" y="2257773"/>
                    <a:pt x="1915843" y="2257778"/>
                  </a:cubicBezTo>
                  <a:lnTo>
                    <a:pt x="1870123" y="2257778"/>
                  </a:lnTo>
                  <a:cubicBezTo>
                    <a:pt x="1850640" y="2257778"/>
                    <a:pt x="1834846" y="2241983"/>
                    <a:pt x="1834846" y="2222500"/>
                  </a:cubicBezTo>
                  <a:lnTo>
                    <a:pt x="1834846" y="903111"/>
                  </a:lnTo>
                  <a:lnTo>
                    <a:pt x="1752437" y="1298787"/>
                  </a:lnTo>
                  <a:cubicBezTo>
                    <a:pt x="1738802" y="1364221"/>
                    <a:pt x="1681129" y="1411113"/>
                    <a:pt x="1614289" y="1411111"/>
                  </a:cubicBezTo>
                  <a:lnTo>
                    <a:pt x="1560667" y="1411111"/>
                  </a:lnTo>
                  <a:cubicBezTo>
                    <a:pt x="1550054" y="1411101"/>
                    <a:pt x="1540010" y="1406313"/>
                    <a:pt x="1533319" y="1398076"/>
                  </a:cubicBezTo>
                  <a:cubicBezTo>
                    <a:pt x="1526628" y="1389838"/>
                    <a:pt x="1524000" y="1379026"/>
                    <a:pt x="1526165" y="1368637"/>
                  </a:cubicBezTo>
                  <a:lnTo>
                    <a:pt x="1650555" y="771666"/>
                  </a:lnTo>
                  <a:cubicBezTo>
                    <a:pt x="1675716" y="650960"/>
                    <a:pt x="1782100" y="564456"/>
                    <a:pt x="1905401" y="564444"/>
                  </a:cubicBezTo>
                  <a:lnTo>
                    <a:pt x="2328735" y="564444"/>
                  </a:lnTo>
                  <a:cubicBezTo>
                    <a:pt x="2452036" y="564456"/>
                    <a:pt x="2558420" y="650960"/>
                    <a:pt x="2583581" y="771666"/>
                  </a:cubicBezTo>
                  <a:lnTo>
                    <a:pt x="2707971" y="1368637"/>
                  </a:lnTo>
                  <a:cubicBezTo>
                    <a:pt x="2710138" y="1379038"/>
                    <a:pt x="2707502" y="1389863"/>
                    <a:pt x="2700795" y="1398103"/>
                  </a:cubicBezTo>
                  <a:cubicBezTo>
                    <a:pt x="2694088" y="1406344"/>
                    <a:pt x="2684024" y="1411122"/>
                    <a:pt x="2673398" y="1411111"/>
                  </a:cubicBezTo>
                  <a:lnTo>
                    <a:pt x="2619847" y="1411111"/>
                  </a:lnTo>
                  <a:cubicBezTo>
                    <a:pt x="2553007" y="1411113"/>
                    <a:pt x="2495334" y="1364221"/>
                    <a:pt x="2481699" y="1298787"/>
                  </a:cubicBezTo>
                  <a:lnTo>
                    <a:pt x="2399290" y="903111"/>
                  </a:lnTo>
                  <a:lnTo>
                    <a:pt x="2399290" y="2222500"/>
                  </a:lnTo>
                  <a:cubicBezTo>
                    <a:pt x="2399290" y="2241983"/>
                    <a:pt x="2383496" y="2257778"/>
                    <a:pt x="2364013" y="2257778"/>
                  </a:cubicBezTo>
                  <a:lnTo>
                    <a:pt x="2318293" y="2257778"/>
                  </a:lnTo>
                  <a:cubicBezTo>
                    <a:pt x="2244550" y="2257773"/>
                    <a:pt x="2183246" y="2200988"/>
                    <a:pt x="2177605" y="2127462"/>
                  </a:cubicBezTo>
                  <a:lnTo>
                    <a:pt x="2117068" y="1340556"/>
                  </a:lnTo>
                  <a:moveTo>
                    <a:pt x="3429401" y="211667"/>
                  </a:moveTo>
                  <a:cubicBezTo>
                    <a:pt x="3429401" y="94766"/>
                    <a:pt x="3524167" y="0"/>
                    <a:pt x="3641068" y="0"/>
                  </a:cubicBezTo>
                  <a:cubicBezTo>
                    <a:pt x="3757969" y="0"/>
                    <a:pt x="3852735" y="94766"/>
                    <a:pt x="3852735" y="211667"/>
                  </a:cubicBezTo>
                  <a:lnTo>
                    <a:pt x="3852735" y="282222"/>
                  </a:lnTo>
                  <a:cubicBezTo>
                    <a:pt x="3852735" y="399122"/>
                    <a:pt x="3757969" y="493889"/>
                    <a:pt x="3641068" y="493889"/>
                  </a:cubicBezTo>
                  <a:cubicBezTo>
                    <a:pt x="3524167" y="493889"/>
                    <a:pt x="3429401" y="399122"/>
                    <a:pt x="3429401" y="282222"/>
                  </a:cubicBezTo>
                  <a:lnTo>
                    <a:pt x="3429401" y="211667"/>
                  </a:lnTo>
                  <a:moveTo>
                    <a:pt x="3641068" y="1340556"/>
                  </a:moveTo>
                  <a:lnTo>
                    <a:pt x="3580531" y="2127462"/>
                  </a:lnTo>
                  <a:cubicBezTo>
                    <a:pt x="3574890" y="2200988"/>
                    <a:pt x="3513586" y="2257773"/>
                    <a:pt x="3439844" y="2257778"/>
                  </a:cubicBezTo>
                  <a:lnTo>
                    <a:pt x="3394123" y="2257778"/>
                  </a:lnTo>
                  <a:cubicBezTo>
                    <a:pt x="3374640" y="2257778"/>
                    <a:pt x="3358846" y="2241983"/>
                    <a:pt x="3358846" y="2222500"/>
                  </a:cubicBezTo>
                  <a:lnTo>
                    <a:pt x="3358846" y="903111"/>
                  </a:lnTo>
                  <a:lnTo>
                    <a:pt x="3276437" y="1298787"/>
                  </a:lnTo>
                  <a:cubicBezTo>
                    <a:pt x="3262802" y="1364221"/>
                    <a:pt x="3205129" y="1411113"/>
                    <a:pt x="3138289" y="1411111"/>
                  </a:cubicBezTo>
                  <a:lnTo>
                    <a:pt x="3084667" y="1411111"/>
                  </a:lnTo>
                  <a:cubicBezTo>
                    <a:pt x="3074054" y="1411101"/>
                    <a:pt x="3064010" y="1406313"/>
                    <a:pt x="3057319" y="1398076"/>
                  </a:cubicBezTo>
                  <a:cubicBezTo>
                    <a:pt x="3050628" y="1389838"/>
                    <a:pt x="3048000" y="1379026"/>
                    <a:pt x="3050165" y="1368637"/>
                  </a:cubicBezTo>
                  <a:lnTo>
                    <a:pt x="3174555" y="771666"/>
                  </a:lnTo>
                  <a:cubicBezTo>
                    <a:pt x="3199716" y="650960"/>
                    <a:pt x="3306100" y="564456"/>
                    <a:pt x="3429401" y="564444"/>
                  </a:cubicBezTo>
                  <a:lnTo>
                    <a:pt x="3852735" y="564444"/>
                  </a:lnTo>
                  <a:cubicBezTo>
                    <a:pt x="3976036" y="564456"/>
                    <a:pt x="4082420" y="650960"/>
                    <a:pt x="4107581" y="771666"/>
                  </a:cubicBezTo>
                  <a:lnTo>
                    <a:pt x="4231971" y="1368637"/>
                  </a:lnTo>
                  <a:cubicBezTo>
                    <a:pt x="4234138" y="1379038"/>
                    <a:pt x="4231503" y="1389863"/>
                    <a:pt x="4224795" y="1398103"/>
                  </a:cubicBezTo>
                  <a:cubicBezTo>
                    <a:pt x="4218088" y="1406344"/>
                    <a:pt x="4208023" y="1411122"/>
                    <a:pt x="4197398" y="1411111"/>
                  </a:cubicBezTo>
                  <a:lnTo>
                    <a:pt x="4143847" y="1411111"/>
                  </a:lnTo>
                  <a:cubicBezTo>
                    <a:pt x="4077007" y="1411113"/>
                    <a:pt x="4019335" y="1364221"/>
                    <a:pt x="4005699" y="1298787"/>
                  </a:cubicBezTo>
                  <a:lnTo>
                    <a:pt x="3923290" y="903111"/>
                  </a:lnTo>
                  <a:lnTo>
                    <a:pt x="3923290" y="2222500"/>
                  </a:lnTo>
                  <a:cubicBezTo>
                    <a:pt x="3923290" y="2241983"/>
                    <a:pt x="3907496" y="2257778"/>
                    <a:pt x="3888013" y="2257778"/>
                  </a:cubicBezTo>
                  <a:lnTo>
                    <a:pt x="3842292" y="2257778"/>
                  </a:lnTo>
                  <a:cubicBezTo>
                    <a:pt x="3768550" y="2257773"/>
                    <a:pt x="3707246" y="2200988"/>
                    <a:pt x="3701605" y="2127462"/>
                  </a:cubicBezTo>
                  <a:lnTo>
                    <a:pt x="3641068" y="1340556"/>
                  </a:lnTo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9" name="Google Shape;379;p16"/>
          <p:cNvGrpSpPr/>
          <p:nvPr/>
        </p:nvGrpSpPr>
        <p:grpSpPr>
          <a:xfrm>
            <a:off x="11515670" y="1502937"/>
            <a:ext cx="4166741" cy="539085"/>
            <a:chOff x="-4077" y="-132"/>
            <a:chExt cx="1278154" cy="165365"/>
          </a:xfrm>
        </p:grpSpPr>
        <p:sp>
          <p:nvSpPr>
            <p:cNvPr id="380" name="Google Shape;380;p16"/>
            <p:cNvSpPr/>
            <p:nvPr/>
          </p:nvSpPr>
          <p:spPr>
            <a:xfrm>
              <a:off x="-4077" y="-132"/>
              <a:ext cx="1278154" cy="165365"/>
            </a:xfrm>
            <a:custGeom>
              <a:rect b="b" l="l" r="r" t="t"/>
              <a:pathLst>
                <a:path extrusionOk="0" h="165365" w="1278154">
                  <a:moveTo>
                    <a:pt x="86627" y="132"/>
                  </a:moveTo>
                  <a:lnTo>
                    <a:pt x="1191527" y="132"/>
                  </a:lnTo>
                  <a:lnTo>
                    <a:pt x="1191527" y="132"/>
                  </a:lnTo>
                  <a:cubicBezTo>
                    <a:pt x="1221107" y="0"/>
                    <a:pt x="1248497" y="15705"/>
                    <a:pt x="1263326" y="41300"/>
                  </a:cubicBezTo>
                  <a:cubicBezTo>
                    <a:pt x="1278154" y="66895"/>
                    <a:pt x="1278154" y="98469"/>
                    <a:pt x="1263326" y="124064"/>
                  </a:cubicBezTo>
                  <a:cubicBezTo>
                    <a:pt x="1248497" y="149659"/>
                    <a:pt x="1221107" y="165364"/>
                    <a:pt x="1191527" y="165232"/>
                  </a:cubicBezTo>
                  <a:lnTo>
                    <a:pt x="86627" y="165232"/>
                  </a:lnTo>
                  <a:cubicBezTo>
                    <a:pt x="57047" y="165364"/>
                    <a:pt x="29657" y="149659"/>
                    <a:pt x="14828" y="124064"/>
                  </a:cubicBezTo>
                  <a:cubicBezTo>
                    <a:pt x="0" y="98469"/>
                    <a:pt x="0" y="66895"/>
                    <a:pt x="14828" y="41300"/>
                  </a:cubicBezTo>
                  <a:cubicBezTo>
                    <a:pt x="29657" y="15705"/>
                    <a:pt x="57047" y="0"/>
                    <a:pt x="86627" y="132"/>
                  </a:cubicBez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-4077" y="-132"/>
              <a:ext cx="960654" cy="165365"/>
            </a:xfrm>
            <a:custGeom>
              <a:rect b="b" l="l" r="r" t="t"/>
              <a:pathLst>
                <a:path extrusionOk="0" h="165365" w="960654">
                  <a:moveTo>
                    <a:pt x="86627" y="132"/>
                  </a:moveTo>
                  <a:lnTo>
                    <a:pt x="874027" y="132"/>
                  </a:lnTo>
                  <a:lnTo>
                    <a:pt x="874027" y="132"/>
                  </a:lnTo>
                  <a:cubicBezTo>
                    <a:pt x="903607" y="0"/>
                    <a:pt x="930997" y="15705"/>
                    <a:pt x="945826" y="41300"/>
                  </a:cubicBezTo>
                  <a:cubicBezTo>
                    <a:pt x="960654" y="66895"/>
                    <a:pt x="960654" y="98469"/>
                    <a:pt x="945826" y="124064"/>
                  </a:cubicBezTo>
                  <a:cubicBezTo>
                    <a:pt x="930997" y="149659"/>
                    <a:pt x="903607" y="165364"/>
                    <a:pt x="874027" y="165232"/>
                  </a:cubicBezTo>
                  <a:lnTo>
                    <a:pt x="86627" y="165232"/>
                  </a:lnTo>
                  <a:cubicBezTo>
                    <a:pt x="57047" y="165364"/>
                    <a:pt x="29657" y="149659"/>
                    <a:pt x="14828" y="124064"/>
                  </a:cubicBezTo>
                  <a:cubicBezTo>
                    <a:pt x="0" y="98469"/>
                    <a:pt x="0" y="66895"/>
                    <a:pt x="14828" y="41300"/>
                  </a:cubicBezTo>
                  <a:cubicBezTo>
                    <a:pt x="29657" y="15705"/>
                    <a:pt x="57047" y="0"/>
                    <a:pt x="86627" y="132"/>
                  </a:cubicBezTo>
                  <a:close/>
                </a:path>
              </a:pathLst>
            </a:custGeom>
            <a:solidFill>
              <a:srgbClr val="F1D4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82" name="Google Shape;38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16400">
            <a:off x="-533516" y="2342"/>
            <a:ext cx="2236955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3" name="Google Shape;383;p16"/>
          <p:cNvGrpSpPr/>
          <p:nvPr/>
        </p:nvGrpSpPr>
        <p:grpSpPr>
          <a:xfrm>
            <a:off x="4200950" y="2438038"/>
            <a:ext cx="1274789" cy="1280503"/>
            <a:chOff x="1813" y="0"/>
            <a:chExt cx="809173" cy="812800"/>
          </a:xfrm>
        </p:grpSpPr>
        <p:sp>
          <p:nvSpPr>
            <p:cNvPr id="384" name="Google Shape;384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39A81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16"/>
          <p:cNvSpPr txBox="1"/>
          <p:nvPr/>
        </p:nvSpPr>
        <p:spPr>
          <a:xfrm>
            <a:off x="2094518" y="6613838"/>
            <a:ext cx="6227830" cy="1425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5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2 out of 5</a:t>
            </a:r>
            <a:endParaRPr/>
          </a:p>
        </p:txBody>
      </p:sp>
      <p:sp>
        <p:nvSpPr>
          <p:cNvPr id="387" name="Google Shape;387;p16"/>
          <p:cNvSpPr txBox="1"/>
          <p:nvPr/>
        </p:nvSpPr>
        <p:spPr>
          <a:xfrm>
            <a:off x="2094518" y="7938454"/>
            <a:ext cx="6227830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sp>
        <p:nvSpPr>
          <p:cNvPr id="388" name="Google Shape;388;p16"/>
          <p:cNvSpPr txBox="1"/>
          <p:nvPr/>
        </p:nvSpPr>
        <p:spPr>
          <a:xfrm>
            <a:off x="10723898" y="4301014"/>
            <a:ext cx="6227830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sp>
        <p:nvSpPr>
          <p:cNvPr id="389" name="Google Shape;389;p16"/>
          <p:cNvSpPr txBox="1"/>
          <p:nvPr/>
        </p:nvSpPr>
        <p:spPr>
          <a:xfrm>
            <a:off x="10723898" y="2799556"/>
            <a:ext cx="6227830" cy="1425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5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75%</a:t>
            </a:r>
            <a:endParaRPr/>
          </a:p>
        </p:txBody>
      </p:sp>
      <p:sp>
        <p:nvSpPr>
          <p:cNvPr id="390" name="Google Shape;390;p16"/>
          <p:cNvSpPr txBox="1"/>
          <p:nvPr/>
        </p:nvSpPr>
        <p:spPr>
          <a:xfrm>
            <a:off x="10723898" y="7799769"/>
            <a:ext cx="6227830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sp>
        <p:nvSpPr>
          <p:cNvPr id="391" name="Google Shape;391;p16"/>
          <p:cNvSpPr txBox="1"/>
          <p:nvPr/>
        </p:nvSpPr>
        <p:spPr>
          <a:xfrm>
            <a:off x="10723898" y="6393561"/>
            <a:ext cx="6227830" cy="1425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5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12 million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17"/>
          <p:cNvPicPr preferRelativeResize="0"/>
          <p:nvPr/>
        </p:nvPicPr>
        <p:blipFill rotWithShape="1">
          <a:blip r:embed="rId3">
            <a:alphaModFix/>
          </a:blip>
          <a:srcRect b="0" l="5525" r="5524" t="0"/>
          <a:stretch/>
        </p:blipFill>
        <p:spPr>
          <a:xfrm>
            <a:off x="5331401" y="443021"/>
            <a:ext cx="12543114" cy="940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700000">
            <a:off x="-95738" y="-14592"/>
            <a:ext cx="2804884" cy="245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7"/>
          <p:cNvPicPr preferRelativeResize="0"/>
          <p:nvPr/>
        </p:nvPicPr>
        <p:blipFill rotWithShape="1">
          <a:blip r:embed="rId5">
            <a:alphaModFix/>
          </a:blip>
          <a:srcRect b="16142" l="6477" r="54895" t="20406"/>
          <a:stretch/>
        </p:blipFill>
        <p:spPr>
          <a:xfrm>
            <a:off x="375950" y="3592021"/>
            <a:ext cx="7021901" cy="648796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7"/>
          <p:cNvSpPr txBox="1"/>
          <p:nvPr/>
        </p:nvSpPr>
        <p:spPr>
          <a:xfrm rot="212063">
            <a:off x="2136256" y="6847528"/>
            <a:ext cx="3859040" cy="8142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you want to discuss. </a:t>
            </a:r>
            <a:endParaRPr/>
          </a:p>
        </p:txBody>
      </p:sp>
      <p:sp>
        <p:nvSpPr>
          <p:cNvPr id="400" name="Google Shape;400;p17"/>
          <p:cNvSpPr txBox="1"/>
          <p:nvPr/>
        </p:nvSpPr>
        <p:spPr>
          <a:xfrm rot="204704">
            <a:off x="2195848" y="4692075"/>
            <a:ext cx="4481543" cy="1828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Write Your Big</a:t>
            </a:r>
            <a:endParaRPr/>
          </a:p>
          <a:p>
            <a:pPr indent="0" lvl="0" marL="0" marR="0" rtl="0" algn="l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Topic or Idea</a:t>
            </a:r>
            <a:endParaRPr/>
          </a:p>
        </p:txBody>
      </p:sp>
      <p:pic>
        <p:nvPicPr>
          <p:cNvPr id="401" name="Google Shape;401;p17"/>
          <p:cNvPicPr preferRelativeResize="0"/>
          <p:nvPr/>
        </p:nvPicPr>
        <p:blipFill rotWithShape="1">
          <a:blip r:embed="rId5">
            <a:alphaModFix/>
          </a:blip>
          <a:srcRect b="64990" l="61594" r="7513" t="5897"/>
          <a:stretch/>
        </p:blipFill>
        <p:spPr>
          <a:xfrm>
            <a:off x="15066549" y="0"/>
            <a:ext cx="5615923" cy="297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18"/>
          <p:cNvPicPr preferRelativeResize="0"/>
          <p:nvPr/>
        </p:nvPicPr>
        <p:blipFill rotWithShape="1">
          <a:blip r:embed="rId3">
            <a:alphaModFix/>
          </a:blip>
          <a:srcRect b="19112" l="14136" r="14500" t="15253"/>
          <a:stretch/>
        </p:blipFill>
        <p:spPr>
          <a:xfrm>
            <a:off x="2501100" y="1536375"/>
            <a:ext cx="13205228" cy="683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776798">
            <a:off x="9856244" y="-3121404"/>
            <a:ext cx="2776761" cy="723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967889">
            <a:off x="16434012" y="5634135"/>
            <a:ext cx="3022508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-971366">
            <a:off x="749568" y="6731179"/>
            <a:ext cx="2346524" cy="571056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8"/>
          <p:cNvSpPr txBox="1"/>
          <p:nvPr/>
        </p:nvSpPr>
        <p:spPr>
          <a:xfrm>
            <a:off x="4596746" y="4006209"/>
            <a:ext cx="9812013" cy="18698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460" u="none" cap="none" strike="noStrike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Thank you!</a:t>
            </a:r>
            <a:endParaRPr/>
          </a:p>
        </p:txBody>
      </p:sp>
      <p:sp>
        <p:nvSpPr>
          <p:cNvPr id="411" name="Google Shape;411;p18"/>
          <p:cNvSpPr txBox="1"/>
          <p:nvPr/>
        </p:nvSpPr>
        <p:spPr>
          <a:xfrm>
            <a:off x="4444302" y="7011461"/>
            <a:ext cx="7638978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Write a closing statement or call-to-action here.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576181">
            <a:off x="14469983" y="-514713"/>
            <a:ext cx="6626422" cy="717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9"/>
          <p:cNvPicPr preferRelativeResize="0"/>
          <p:nvPr/>
        </p:nvPicPr>
        <p:blipFill rotWithShape="1">
          <a:blip r:embed="rId4">
            <a:alphaModFix/>
          </a:blip>
          <a:srcRect b="2695" l="27252" r="27320" t="2382"/>
          <a:stretch/>
        </p:blipFill>
        <p:spPr>
          <a:xfrm>
            <a:off x="9382547" y="293124"/>
            <a:ext cx="8111652" cy="953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536694">
            <a:off x="-426702" y="-340892"/>
            <a:ext cx="2219545" cy="649335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9"/>
          <p:cNvSpPr txBox="1"/>
          <p:nvPr/>
        </p:nvSpPr>
        <p:spPr>
          <a:xfrm>
            <a:off x="1028700" y="4701731"/>
            <a:ext cx="7607828" cy="1283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599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Get In Touch</a:t>
            </a:r>
            <a:endParaRPr/>
          </a:p>
        </p:txBody>
      </p:sp>
      <p:grpSp>
        <p:nvGrpSpPr>
          <p:cNvPr id="420" name="Google Shape;420;p19"/>
          <p:cNvGrpSpPr/>
          <p:nvPr/>
        </p:nvGrpSpPr>
        <p:grpSpPr>
          <a:xfrm>
            <a:off x="11047026" y="6240648"/>
            <a:ext cx="5942102" cy="538650"/>
            <a:chOff x="0" y="0"/>
            <a:chExt cx="7922802" cy="718200"/>
          </a:xfrm>
        </p:grpSpPr>
        <p:sp>
          <p:nvSpPr>
            <p:cNvPr id="421" name="Google Shape;421;p19"/>
            <p:cNvSpPr txBox="1"/>
            <p:nvPr/>
          </p:nvSpPr>
          <p:spPr>
            <a:xfrm>
              <a:off x="0" y="0"/>
              <a:ext cx="2079600" cy="71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Call us </a:t>
              </a:r>
              <a:endParaRPr/>
            </a:p>
          </p:txBody>
        </p:sp>
        <p:sp>
          <p:nvSpPr>
            <p:cNvPr id="422" name="Google Shape;422;p19"/>
            <p:cNvSpPr txBox="1"/>
            <p:nvPr/>
          </p:nvSpPr>
          <p:spPr>
            <a:xfrm>
              <a:off x="2465502" y="150495"/>
              <a:ext cx="54573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123-456-7890</a:t>
              </a:r>
              <a:endParaRPr/>
            </a:p>
          </p:txBody>
        </p:sp>
      </p:grpSp>
      <p:grpSp>
        <p:nvGrpSpPr>
          <p:cNvPr id="423" name="Google Shape;423;p19"/>
          <p:cNvGrpSpPr/>
          <p:nvPr/>
        </p:nvGrpSpPr>
        <p:grpSpPr>
          <a:xfrm>
            <a:off x="11047026" y="4659498"/>
            <a:ext cx="5942179" cy="538650"/>
            <a:chOff x="0" y="0"/>
            <a:chExt cx="7922905" cy="718200"/>
          </a:xfrm>
        </p:grpSpPr>
        <p:sp>
          <p:nvSpPr>
            <p:cNvPr id="424" name="Google Shape;424;p19"/>
            <p:cNvSpPr txBox="1"/>
            <p:nvPr/>
          </p:nvSpPr>
          <p:spPr>
            <a:xfrm>
              <a:off x="0" y="0"/>
              <a:ext cx="3687600" cy="71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Social Media </a:t>
              </a:r>
              <a:endParaRPr/>
            </a:p>
          </p:txBody>
        </p:sp>
        <p:sp>
          <p:nvSpPr>
            <p:cNvPr id="425" name="Google Shape;425;p19"/>
            <p:cNvSpPr txBox="1"/>
            <p:nvPr/>
          </p:nvSpPr>
          <p:spPr>
            <a:xfrm>
              <a:off x="3979705" y="86995"/>
              <a:ext cx="39432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@reallygreatsite</a:t>
              </a:r>
              <a:endParaRPr/>
            </a:p>
          </p:txBody>
        </p:sp>
      </p:grpSp>
      <p:grpSp>
        <p:nvGrpSpPr>
          <p:cNvPr id="426" name="Google Shape;426;p19"/>
          <p:cNvGrpSpPr/>
          <p:nvPr/>
        </p:nvGrpSpPr>
        <p:grpSpPr>
          <a:xfrm>
            <a:off x="11047026" y="3076906"/>
            <a:ext cx="5942173" cy="538650"/>
            <a:chOff x="0" y="0"/>
            <a:chExt cx="7922897" cy="718200"/>
          </a:xfrm>
        </p:grpSpPr>
        <p:sp>
          <p:nvSpPr>
            <p:cNvPr id="427" name="Google Shape;427;p19"/>
            <p:cNvSpPr txBox="1"/>
            <p:nvPr/>
          </p:nvSpPr>
          <p:spPr>
            <a:xfrm>
              <a:off x="0" y="0"/>
              <a:ext cx="2079600" cy="71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Email </a:t>
              </a:r>
              <a:endParaRPr/>
            </a:p>
          </p:txBody>
        </p:sp>
        <p:sp>
          <p:nvSpPr>
            <p:cNvPr id="428" name="Google Shape;428;p19"/>
            <p:cNvSpPr txBox="1"/>
            <p:nvPr/>
          </p:nvSpPr>
          <p:spPr>
            <a:xfrm>
              <a:off x="2079497" y="133773"/>
              <a:ext cx="58434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hello@reallygreatsite.com</a:t>
              </a:r>
              <a:endParaRPr/>
            </a:p>
          </p:txBody>
        </p:sp>
      </p:grpSp>
      <p:grpSp>
        <p:nvGrpSpPr>
          <p:cNvPr id="429" name="Google Shape;429;p19"/>
          <p:cNvGrpSpPr/>
          <p:nvPr/>
        </p:nvGrpSpPr>
        <p:grpSpPr>
          <a:xfrm>
            <a:off x="11047026" y="7821798"/>
            <a:ext cx="5942266" cy="538650"/>
            <a:chOff x="0" y="0"/>
            <a:chExt cx="7923022" cy="718200"/>
          </a:xfrm>
        </p:grpSpPr>
        <p:sp>
          <p:nvSpPr>
            <p:cNvPr id="430" name="Google Shape;430;p19"/>
            <p:cNvSpPr txBox="1"/>
            <p:nvPr/>
          </p:nvSpPr>
          <p:spPr>
            <a:xfrm>
              <a:off x="0" y="0"/>
              <a:ext cx="2465400" cy="71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Website</a:t>
              </a:r>
              <a:endParaRPr/>
            </a:p>
          </p:txBody>
        </p:sp>
        <p:sp>
          <p:nvSpPr>
            <p:cNvPr id="431" name="Google Shape;431;p19"/>
            <p:cNvSpPr txBox="1"/>
            <p:nvPr/>
          </p:nvSpPr>
          <p:spPr>
            <a:xfrm>
              <a:off x="2739922" y="121073"/>
              <a:ext cx="51831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reallygreatsite.com</a:t>
              </a:r>
              <a:endParaRPr/>
            </a:p>
          </p:txBody>
        </p:sp>
      </p:grpSp>
      <p:pic>
        <p:nvPicPr>
          <p:cNvPr id="432" name="Google Shape;43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8384" y="7815230"/>
            <a:ext cx="2599376" cy="2471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b="14094" l="28358" r="28358" t="14102"/>
          <a:stretch/>
        </p:blipFill>
        <p:spPr>
          <a:xfrm>
            <a:off x="294513" y="4430095"/>
            <a:ext cx="5664614" cy="52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b="14094" l="28358" r="28358" t="14102"/>
          <a:stretch/>
        </p:blipFill>
        <p:spPr>
          <a:xfrm>
            <a:off x="12328813" y="4430095"/>
            <a:ext cx="5664614" cy="52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14094" l="28358" r="28358" t="14102"/>
          <a:stretch/>
        </p:blipFill>
        <p:spPr>
          <a:xfrm>
            <a:off x="6322526" y="4430095"/>
            <a:ext cx="5664614" cy="52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102960">
            <a:off x="14905826" y="485658"/>
            <a:ext cx="1529698" cy="3351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1028700" y="870512"/>
            <a:ext cx="13053351" cy="281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5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How to Use This Presentation</a:t>
            </a:r>
            <a:endParaRPr/>
          </a:p>
        </p:txBody>
      </p:sp>
      <p:grpSp>
        <p:nvGrpSpPr>
          <p:cNvPr id="105" name="Google Shape;105;p2"/>
          <p:cNvGrpSpPr/>
          <p:nvPr/>
        </p:nvGrpSpPr>
        <p:grpSpPr>
          <a:xfrm>
            <a:off x="552567" y="5379933"/>
            <a:ext cx="5141301" cy="3817731"/>
            <a:chOff x="215579" y="1266443"/>
            <a:chExt cx="6855068" cy="5090308"/>
          </a:xfrm>
        </p:grpSpPr>
        <p:sp>
          <p:nvSpPr>
            <p:cNvPr id="106" name="Google Shape;106;p2"/>
            <p:cNvSpPr txBox="1"/>
            <p:nvPr/>
          </p:nvSpPr>
          <p:spPr>
            <a:xfrm>
              <a:off x="496522" y="2199893"/>
              <a:ext cx="6293100" cy="108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Click on the "Google Slides" button</a:t>
              </a:r>
              <a:endParaRPr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below this presentation preview. </a:t>
              </a:r>
              <a:endParaRPr/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215579" y="1266443"/>
              <a:ext cx="6855068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Google Slides</a:t>
              </a:r>
              <a:endParaRPr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496558" y="3791332"/>
              <a:ext cx="6293100" cy="10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Click on "Make a copy."</a:t>
              </a:r>
              <a:endParaRPr/>
            </a:p>
            <a:p>
              <a:pPr indent="0" lvl="1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Start editing your presentation.</a:t>
              </a: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1774774" y="5318151"/>
              <a:ext cx="37368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You need to sign in to</a:t>
              </a:r>
              <a:endParaRPr/>
            </a:p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your Google account.</a:t>
              </a:r>
              <a:endParaRPr/>
            </a:p>
          </p:txBody>
        </p:sp>
      </p:grpSp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194322">
            <a:off x="75031" y="3402764"/>
            <a:ext cx="1376486" cy="271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2"/>
          <p:cNvGrpSpPr/>
          <p:nvPr/>
        </p:nvGrpSpPr>
        <p:grpSpPr>
          <a:xfrm>
            <a:off x="12590469" y="5379933"/>
            <a:ext cx="5141301" cy="3437366"/>
            <a:chOff x="215579" y="1266443"/>
            <a:chExt cx="6855068" cy="4583155"/>
          </a:xfrm>
        </p:grpSpPr>
        <p:sp>
          <p:nvSpPr>
            <p:cNvPr id="112" name="Google Shape;112;p2"/>
            <p:cNvSpPr txBox="1"/>
            <p:nvPr/>
          </p:nvSpPr>
          <p:spPr>
            <a:xfrm>
              <a:off x="215579" y="2187193"/>
              <a:ext cx="6855000" cy="108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Click on the "Canva" button under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this presentation preview. </a:t>
              </a:r>
              <a:endParaRPr/>
            </a:p>
          </p:txBody>
        </p:sp>
        <p:sp>
          <p:nvSpPr>
            <p:cNvPr id="113" name="Google Shape;113;p2"/>
            <p:cNvSpPr txBox="1"/>
            <p:nvPr/>
          </p:nvSpPr>
          <p:spPr>
            <a:xfrm>
              <a:off x="215579" y="1266443"/>
              <a:ext cx="6855068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Canva</a:t>
              </a:r>
              <a:endParaRPr/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496021" y="3791332"/>
              <a:ext cx="62943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Start editing your presentation.</a:t>
              </a:r>
              <a:endParaRPr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1774774" y="4810998"/>
              <a:ext cx="37368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You need to sign in to</a:t>
              </a:r>
              <a:endParaRPr/>
            </a:p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your Canva account.</a:t>
              </a: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6573349" y="5379933"/>
            <a:ext cx="5141250" cy="3862166"/>
            <a:chOff x="215579" y="1266443"/>
            <a:chExt cx="6855000" cy="5149555"/>
          </a:xfrm>
        </p:grpSpPr>
        <p:sp>
          <p:nvSpPr>
            <p:cNvPr id="117" name="Google Shape;117;p2"/>
            <p:cNvSpPr txBox="1"/>
            <p:nvPr/>
          </p:nvSpPr>
          <p:spPr>
            <a:xfrm>
              <a:off x="215579" y="2187193"/>
              <a:ext cx="6855000" cy="108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Click on the "PowerPoint" button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below this presentation preview. </a:t>
              </a:r>
              <a:endParaRPr/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215579" y="1266443"/>
              <a:ext cx="6855000" cy="71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PowerPoint</a:t>
              </a:r>
              <a:endParaRPr/>
            </a:p>
          </p:txBody>
        </p:sp>
        <p:sp>
          <p:nvSpPr>
            <p:cNvPr id="119" name="Google Shape;119;p2"/>
            <p:cNvSpPr txBox="1"/>
            <p:nvPr/>
          </p:nvSpPr>
          <p:spPr>
            <a:xfrm>
              <a:off x="573913" y="3816732"/>
              <a:ext cx="61383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Start editing your presentation.</a:t>
              </a:r>
              <a:endParaRPr/>
            </a:p>
          </p:txBody>
        </p:sp>
        <p:sp>
          <p:nvSpPr>
            <p:cNvPr id="120" name="Google Shape;120;p2"/>
            <p:cNvSpPr txBox="1"/>
            <p:nvPr/>
          </p:nvSpPr>
          <p:spPr>
            <a:xfrm>
              <a:off x="695820" y="4810998"/>
              <a:ext cx="5894700" cy="16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Download and install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the fonts used in this presentation</a:t>
              </a:r>
              <a:endParaRPr/>
            </a:p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as listed on the next page.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20"/>
          <p:cNvPicPr preferRelativeResize="0"/>
          <p:nvPr/>
        </p:nvPicPr>
        <p:blipFill rotWithShape="1">
          <a:blip r:embed="rId3">
            <a:alphaModFix/>
          </a:blip>
          <a:srcRect b="14189" l="14686" r="19127" t="16725"/>
          <a:stretch/>
        </p:blipFill>
        <p:spPr>
          <a:xfrm>
            <a:off x="193500" y="2973950"/>
            <a:ext cx="10327624" cy="60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0"/>
          <p:cNvPicPr preferRelativeResize="0"/>
          <p:nvPr/>
        </p:nvPicPr>
        <p:blipFill rotWithShape="1">
          <a:blip r:embed="rId4">
            <a:alphaModFix/>
          </a:blip>
          <a:srcRect b="30210" l="0" r="77736" t="30214"/>
          <a:stretch/>
        </p:blipFill>
        <p:spPr>
          <a:xfrm>
            <a:off x="1651626" y="4459879"/>
            <a:ext cx="2429700" cy="2429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9" name="Google Shape;439;p20"/>
          <p:cNvPicPr preferRelativeResize="0"/>
          <p:nvPr/>
        </p:nvPicPr>
        <p:blipFill rotWithShape="1">
          <a:blip r:embed="rId5">
            <a:alphaModFix/>
          </a:blip>
          <a:srcRect b="16493" l="20682" r="23067" t="9646"/>
          <a:stretch/>
        </p:blipFill>
        <p:spPr>
          <a:xfrm>
            <a:off x="9374150" y="3782675"/>
            <a:ext cx="9176402" cy="677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215753">
            <a:off x="16444707" y="1701653"/>
            <a:ext cx="3616381" cy="31429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1" name="Google Shape;441;p20"/>
          <p:cNvGrpSpPr/>
          <p:nvPr/>
        </p:nvGrpSpPr>
        <p:grpSpPr>
          <a:xfrm>
            <a:off x="14769444" y="8490109"/>
            <a:ext cx="2429727" cy="870903"/>
            <a:chOff x="0" y="0"/>
            <a:chExt cx="3239636" cy="1161203"/>
          </a:xfrm>
        </p:grpSpPr>
        <p:sp>
          <p:nvSpPr>
            <p:cNvPr id="442" name="Google Shape;442;p20"/>
            <p:cNvSpPr txBox="1"/>
            <p:nvPr/>
          </p:nvSpPr>
          <p:spPr>
            <a:xfrm>
              <a:off x="0" y="0"/>
              <a:ext cx="3239636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505050"/>
                  </a:solidFill>
                  <a:latin typeface="Bitter"/>
                  <a:ea typeface="Bitter"/>
                  <a:cs typeface="Bitter"/>
                  <a:sym typeface="Bitter"/>
                </a:rPr>
                <a:t>Name</a:t>
              </a:r>
              <a:endParaRPr/>
            </a:p>
          </p:txBody>
        </p:sp>
        <p:sp>
          <p:nvSpPr>
            <p:cNvPr id="443" name="Google Shape;443;p20"/>
            <p:cNvSpPr txBox="1"/>
            <p:nvPr/>
          </p:nvSpPr>
          <p:spPr>
            <a:xfrm>
              <a:off x="0" y="676275"/>
              <a:ext cx="323963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grpSp>
        <p:nvGrpSpPr>
          <p:cNvPr id="444" name="Google Shape;444;p20"/>
          <p:cNvGrpSpPr/>
          <p:nvPr/>
        </p:nvGrpSpPr>
        <p:grpSpPr>
          <a:xfrm>
            <a:off x="10747475" y="8490109"/>
            <a:ext cx="2429727" cy="870903"/>
            <a:chOff x="0" y="0"/>
            <a:chExt cx="3239636" cy="1161203"/>
          </a:xfrm>
        </p:grpSpPr>
        <p:sp>
          <p:nvSpPr>
            <p:cNvPr id="445" name="Google Shape;445;p20"/>
            <p:cNvSpPr txBox="1"/>
            <p:nvPr/>
          </p:nvSpPr>
          <p:spPr>
            <a:xfrm>
              <a:off x="0" y="0"/>
              <a:ext cx="3239636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505050"/>
                  </a:solidFill>
                  <a:latin typeface="Bitter"/>
                  <a:ea typeface="Bitter"/>
                  <a:cs typeface="Bitter"/>
                  <a:sym typeface="Bitter"/>
                </a:rPr>
                <a:t>Name</a:t>
              </a:r>
              <a:endParaRPr/>
            </a:p>
          </p:txBody>
        </p:sp>
        <p:sp>
          <p:nvSpPr>
            <p:cNvPr id="446" name="Google Shape;446;p20"/>
            <p:cNvSpPr txBox="1"/>
            <p:nvPr/>
          </p:nvSpPr>
          <p:spPr>
            <a:xfrm>
              <a:off x="0" y="676275"/>
              <a:ext cx="323963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grpSp>
        <p:nvGrpSpPr>
          <p:cNvPr id="447" name="Google Shape;447;p20"/>
          <p:cNvGrpSpPr/>
          <p:nvPr/>
        </p:nvGrpSpPr>
        <p:grpSpPr>
          <a:xfrm>
            <a:off x="2019292" y="724384"/>
            <a:ext cx="14249416" cy="1689722"/>
            <a:chOff x="0" y="95250"/>
            <a:chExt cx="18999222" cy="2252962"/>
          </a:xfrm>
        </p:grpSpPr>
        <p:sp>
          <p:nvSpPr>
            <p:cNvPr id="448" name="Google Shape;448;p20"/>
            <p:cNvSpPr txBox="1"/>
            <p:nvPr/>
          </p:nvSpPr>
          <p:spPr>
            <a:xfrm>
              <a:off x="1758790" y="1863284"/>
              <a:ext cx="15481641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Elaborate on what you want to discuss. </a:t>
              </a:r>
              <a:endParaRPr/>
            </a:p>
          </p:txBody>
        </p:sp>
        <p:sp>
          <p:nvSpPr>
            <p:cNvPr id="449" name="Google Shape;449;p20"/>
            <p:cNvSpPr txBox="1"/>
            <p:nvPr/>
          </p:nvSpPr>
          <p:spPr>
            <a:xfrm>
              <a:off x="0" y="95250"/>
              <a:ext cx="18999222" cy="158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800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Add a Team Members Page</a:t>
              </a:r>
              <a:endParaRPr/>
            </a:p>
          </p:txBody>
        </p:sp>
      </p:grpSp>
      <p:grpSp>
        <p:nvGrpSpPr>
          <p:cNvPr id="450" name="Google Shape;450;p20"/>
          <p:cNvGrpSpPr/>
          <p:nvPr/>
        </p:nvGrpSpPr>
        <p:grpSpPr>
          <a:xfrm>
            <a:off x="1651629" y="7158149"/>
            <a:ext cx="2429727" cy="870903"/>
            <a:chOff x="0" y="0"/>
            <a:chExt cx="3239636" cy="1161203"/>
          </a:xfrm>
        </p:grpSpPr>
        <p:sp>
          <p:nvSpPr>
            <p:cNvPr id="451" name="Google Shape;451;p20"/>
            <p:cNvSpPr txBox="1"/>
            <p:nvPr/>
          </p:nvSpPr>
          <p:spPr>
            <a:xfrm>
              <a:off x="0" y="0"/>
              <a:ext cx="3239636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Name</a:t>
              </a:r>
              <a:endParaRPr/>
            </a:p>
          </p:txBody>
        </p:sp>
        <p:sp>
          <p:nvSpPr>
            <p:cNvPr id="452" name="Google Shape;452;p20"/>
            <p:cNvSpPr txBox="1"/>
            <p:nvPr/>
          </p:nvSpPr>
          <p:spPr>
            <a:xfrm>
              <a:off x="0" y="676275"/>
              <a:ext cx="323963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grpSp>
        <p:nvGrpSpPr>
          <p:cNvPr id="453" name="Google Shape;453;p20"/>
          <p:cNvGrpSpPr/>
          <p:nvPr/>
        </p:nvGrpSpPr>
        <p:grpSpPr>
          <a:xfrm>
            <a:off x="5977609" y="7158149"/>
            <a:ext cx="2429727" cy="870903"/>
            <a:chOff x="0" y="0"/>
            <a:chExt cx="3239636" cy="1161203"/>
          </a:xfrm>
        </p:grpSpPr>
        <p:sp>
          <p:nvSpPr>
            <p:cNvPr id="454" name="Google Shape;454;p20"/>
            <p:cNvSpPr txBox="1"/>
            <p:nvPr/>
          </p:nvSpPr>
          <p:spPr>
            <a:xfrm>
              <a:off x="0" y="0"/>
              <a:ext cx="3239636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Name</a:t>
              </a:r>
              <a:endParaRPr/>
            </a:p>
          </p:txBody>
        </p:sp>
        <p:sp>
          <p:nvSpPr>
            <p:cNvPr id="455" name="Google Shape;455;p20"/>
            <p:cNvSpPr txBox="1"/>
            <p:nvPr/>
          </p:nvSpPr>
          <p:spPr>
            <a:xfrm>
              <a:off x="0" y="676275"/>
              <a:ext cx="323963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pic>
        <p:nvPicPr>
          <p:cNvPr id="456" name="Google Shape;456;p20"/>
          <p:cNvPicPr preferRelativeResize="0"/>
          <p:nvPr/>
        </p:nvPicPr>
        <p:blipFill rotWithShape="1">
          <a:blip r:embed="rId4">
            <a:alphaModFix/>
          </a:blip>
          <a:srcRect b="30210" l="25870" r="51865" t="30214"/>
          <a:stretch/>
        </p:blipFill>
        <p:spPr>
          <a:xfrm>
            <a:off x="5977614" y="4459879"/>
            <a:ext cx="2429700" cy="2429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57" name="Google Shape;457;p20"/>
          <p:cNvPicPr preferRelativeResize="0"/>
          <p:nvPr/>
        </p:nvPicPr>
        <p:blipFill rotWithShape="1">
          <a:blip r:embed="rId4">
            <a:alphaModFix/>
          </a:blip>
          <a:srcRect b="30210" l="51890" r="25846" t="30214"/>
          <a:stretch/>
        </p:blipFill>
        <p:spPr>
          <a:xfrm>
            <a:off x="10747476" y="5684992"/>
            <a:ext cx="2429700" cy="2429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58" name="Google Shape;458;p20"/>
          <p:cNvPicPr preferRelativeResize="0"/>
          <p:nvPr/>
        </p:nvPicPr>
        <p:blipFill rotWithShape="1">
          <a:blip r:embed="rId4">
            <a:alphaModFix/>
          </a:blip>
          <a:srcRect b="30210" l="77736" r="0" t="30214"/>
          <a:stretch/>
        </p:blipFill>
        <p:spPr>
          <a:xfrm>
            <a:off x="14769464" y="5684992"/>
            <a:ext cx="2429700" cy="2429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21"/>
          <p:cNvPicPr preferRelativeResize="0"/>
          <p:nvPr/>
        </p:nvPicPr>
        <p:blipFill rotWithShape="1">
          <a:blip r:embed="rId3">
            <a:alphaModFix/>
          </a:blip>
          <a:srcRect b="0" l="29215" r="29319" t="0"/>
          <a:stretch/>
        </p:blipFill>
        <p:spPr>
          <a:xfrm>
            <a:off x="460700" y="910075"/>
            <a:ext cx="8073702" cy="1095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1"/>
          <p:cNvPicPr preferRelativeResize="0"/>
          <p:nvPr/>
        </p:nvPicPr>
        <p:blipFill rotWithShape="1">
          <a:blip r:embed="rId4">
            <a:alphaModFix/>
          </a:blip>
          <a:srcRect b="0" l="5613" r="5612" t="0"/>
          <a:stretch/>
        </p:blipFill>
        <p:spPr>
          <a:xfrm>
            <a:off x="9431581" y="1028700"/>
            <a:ext cx="7761694" cy="582891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1"/>
          <p:cNvSpPr txBox="1"/>
          <p:nvPr/>
        </p:nvSpPr>
        <p:spPr>
          <a:xfrm>
            <a:off x="10143410" y="7328154"/>
            <a:ext cx="6338037" cy="2309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00" u="none" cap="none" strike="noStrike">
                <a:solidFill>
                  <a:srgbClr val="BF6343"/>
                </a:solidFill>
                <a:latin typeface="Bitter"/>
                <a:ea typeface="Bitter"/>
                <a:cs typeface="Bitter"/>
                <a:sym typeface="Bitter"/>
              </a:rPr>
              <a:t>Happy designing! </a:t>
            </a:r>
            <a:endParaRPr/>
          </a:p>
        </p:txBody>
      </p:sp>
      <p:sp>
        <p:nvSpPr>
          <p:cNvPr id="466" name="Google Shape;466;p21"/>
          <p:cNvSpPr txBox="1"/>
          <p:nvPr/>
        </p:nvSpPr>
        <p:spPr>
          <a:xfrm>
            <a:off x="2239784" y="2534440"/>
            <a:ext cx="4544658" cy="1017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780" u="none" cap="none" strike="noStrike">
                <a:solidFill>
                  <a:srgbClr val="577DA8"/>
                </a:solidFill>
                <a:latin typeface="Bitter"/>
                <a:ea typeface="Bitter"/>
                <a:cs typeface="Bitter"/>
                <a:sym typeface="Bitter"/>
              </a:rPr>
              <a:t>Credits</a:t>
            </a:r>
            <a:endParaRPr/>
          </a:p>
        </p:txBody>
      </p:sp>
      <p:sp>
        <p:nvSpPr>
          <p:cNvPr id="467" name="Google Shape;467;p21"/>
          <p:cNvSpPr txBox="1"/>
          <p:nvPr/>
        </p:nvSpPr>
        <p:spPr>
          <a:xfrm>
            <a:off x="2569338" y="4765929"/>
            <a:ext cx="53724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1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99" u="none" cap="none" strike="noStrike">
                <a:solidFill>
                  <a:srgbClr val="577DA8"/>
                </a:solidFill>
                <a:latin typeface="Roboto"/>
                <a:ea typeface="Roboto"/>
                <a:cs typeface="Roboto"/>
                <a:sym typeface="Roboto"/>
              </a:rPr>
              <a:t>This presentation template is free for</a:t>
            </a:r>
            <a:endParaRPr/>
          </a:p>
          <a:p>
            <a:pPr indent="0" lvl="1" marL="0" marR="0" rtl="0" algn="l">
              <a:lnSpc>
                <a:spcPct val="141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99" u="none" cap="none" strike="noStrike">
                <a:solidFill>
                  <a:srgbClr val="577DA8"/>
                </a:solidFill>
                <a:latin typeface="Roboto"/>
                <a:ea typeface="Roboto"/>
                <a:cs typeface="Roboto"/>
                <a:sym typeface="Roboto"/>
              </a:rPr>
              <a:t>everyone to use thanks to the following:</a:t>
            </a:r>
            <a:endParaRPr/>
          </a:p>
        </p:txBody>
      </p:sp>
      <p:sp>
        <p:nvSpPr>
          <p:cNvPr id="468" name="Google Shape;468;p21"/>
          <p:cNvSpPr txBox="1"/>
          <p:nvPr/>
        </p:nvSpPr>
        <p:spPr>
          <a:xfrm>
            <a:off x="2559463" y="6876669"/>
            <a:ext cx="5030100" cy="9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577DA8"/>
                </a:solidFill>
                <a:latin typeface="Roboto"/>
                <a:ea typeface="Roboto"/>
                <a:cs typeface="Roboto"/>
                <a:sym typeface="Roboto"/>
              </a:rPr>
              <a:t>SlidesCarnival for the</a:t>
            </a:r>
            <a:endParaRPr/>
          </a:p>
          <a:p>
            <a:pPr indent="0" lvl="1" marL="0" marR="0" rtl="0" algn="ctr">
              <a:lnSpc>
                <a:spcPct val="155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577DA8"/>
                </a:solidFill>
                <a:latin typeface="Roboto"/>
                <a:ea typeface="Roboto"/>
                <a:cs typeface="Roboto"/>
                <a:sym typeface="Roboto"/>
              </a:rPr>
              <a:t>presentation template</a:t>
            </a:r>
            <a:endParaRPr/>
          </a:p>
        </p:txBody>
      </p:sp>
      <p:sp>
        <p:nvSpPr>
          <p:cNvPr id="469" name="Google Shape;469;p21"/>
          <p:cNvSpPr txBox="1"/>
          <p:nvPr/>
        </p:nvSpPr>
        <p:spPr>
          <a:xfrm>
            <a:off x="2559463" y="9036939"/>
            <a:ext cx="5030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577DA8"/>
                </a:solidFill>
                <a:latin typeface="Roboto"/>
                <a:ea typeface="Roboto"/>
                <a:cs typeface="Roboto"/>
                <a:sym typeface="Roboto"/>
              </a:rPr>
              <a:t>Pexels for the photos</a:t>
            </a:r>
            <a:endParaRPr/>
          </a:p>
        </p:txBody>
      </p:sp>
      <p:pic>
        <p:nvPicPr>
          <p:cNvPr id="470" name="Google Shape;47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814560">
            <a:off x="15466480" y="5928808"/>
            <a:ext cx="2870912" cy="1659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22"/>
          <p:cNvPicPr preferRelativeResize="0"/>
          <p:nvPr/>
        </p:nvPicPr>
        <p:blipFill rotWithShape="1">
          <a:blip r:embed="rId3">
            <a:alphaModFix/>
          </a:blip>
          <a:srcRect b="17229" l="31543" r="31476" t="12590"/>
          <a:stretch/>
        </p:blipFill>
        <p:spPr>
          <a:xfrm>
            <a:off x="10357200" y="2287288"/>
            <a:ext cx="6762752" cy="72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2"/>
          <p:cNvPicPr preferRelativeResize="0"/>
          <p:nvPr/>
        </p:nvPicPr>
        <p:blipFill rotWithShape="1">
          <a:blip r:embed="rId4">
            <a:alphaModFix/>
          </a:blip>
          <a:srcRect b="12404" l="12542" r="15416" t="12778"/>
          <a:stretch/>
        </p:blipFill>
        <p:spPr>
          <a:xfrm rot="5400000">
            <a:off x="-1558039" y="4958288"/>
            <a:ext cx="13175526" cy="769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467825">
            <a:off x="16077828" y="910326"/>
            <a:ext cx="1698740" cy="2301249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2"/>
          <p:cNvSpPr txBox="1"/>
          <p:nvPr/>
        </p:nvSpPr>
        <p:spPr>
          <a:xfrm>
            <a:off x="1028700" y="757136"/>
            <a:ext cx="16230600" cy="1166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Fonts In this Presentation</a:t>
            </a:r>
            <a:endParaRPr/>
          </a:p>
        </p:txBody>
      </p:sp>
      <p:sp>
        <p:nvSpPr>
          <p:cNvPr id="479" name="Google Shape;479;p22"/>
          <p:cNvSpPr txBox="1"/>
          <p:nvPr/>
        </p:nvSpPr>
        <p:spPr>
          <a:xfrm>
            <a:off x="2121031" y="3756563"/>
            <a:ext cx="6078600" cy="10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505050"/>
                </a:solidFill>
                <a:latin typeface="Bitter"/>
                <a:ea typeface="Bitter"/>
                <a:cs typeface="Bitter"/>
                <a:sym typeface="Bitter"/>
              </a:rPr>
              <a:t>This presentation template</a:t>
            </a:r>
            <a:endParaRPr/>
          </a:p>
          <a:p>
            <a:pPr indent="0" lvl="1" marL="0" marR="0" rtl="0" algn="ctr">
              <a:lnSpc>
                <a:spcPct val="15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505050"/>
                </a:solidFill>
                <a:latin typeface="Bitter"/>
                <a:ea typeface="Bitter"/>
                <a:cs typeface="Bitter"/>
                <a:sym typeface="Bitter"/>
              </a:rPr>
              <a:t>uses the following free fonts:</a:t>
            </a:r>
            <a:endParaRPr/>
          </a:p>
        </p:txBody>
      </p:sp>
      <p:grpSp>
        <p:nvGrpSpPr>
          <p:cNvPr id="480" name="Google Shape;480;p22"/>
          <p:cNvGrpSpPr/>
          <p:nvPr/>
        </p:nvGrpSpPr>
        <p:grpSpPr>
          <a:xfrm>
            <a:off x="1886745" y="5387332"/>
            <a:ext cx="5080667" cy="4063505"/>
            <a:chOff x="0" y="-92075"/>
            <a:chExt cx="6774223" cy="5418007"/>
          </a:xfrm>
        </p:grpSpPr>
        <p:sp>
          <p:nvSpPr>
            <p:cNvPr id="481" name="Google Shape;481;p22"/>
            <p:cNvSpPr txBox="1"/>
            <p:nvPr/>
          </p:nvSpPr>
          <p:spPr>
            <a:xfrm>
              <a:off x="452073" y="-92075"/>
              <a:ext cx="4219800" cy="9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9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505050"/>
                  </a:solidFill>
                  <a:latin typeface="Roboto"/>
                  <a:ea typeface="Roboto"/>
                  <a:cs typeface="Roboto"/>
                  <a:sym typeface="Roboto"/>
                </a:rPr>
                <a:t>You can find these</a:t>
              </a:r>
              <a:endParaRPr/>
            </a:p>
            <a:p>
              <a:pPr indent="0" lvl="1" marL="0" marR="0" rtl="0" algn="ctr">
                <a:lnSpc>
                  <a:spcPct val="109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505050"/>
                  </a:solidFill>
                  <a:latin typeface="Roboto"/>
                  <a:ea typeface="Roboto"/>
                  <a:cs typeface="Roboto"/>
                  <a:sym typeface="Roboto"/>
                </a:rPr>
                <a:t>fonts online too.</a:t>
              </a:r>
              <a:endParaRPr/>
            </a:p>
          </p:txBody>
        </p:sp>
        <p:sp>
          <p:nvSpPr>
            <p:cNvPr id="482" name="Google Shape;482;p22"/>
            <p:cNvSpPr txBox="1"/>
            <p:nvPr/>
          </p:nvSpPr>
          <p:spPr>
            <a:xfrm>
              <a:off x="0" y="1529808"/>
              <a:ext cx="6774223" cy="706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505050"/>
                  </a:solidFill>
                  <a:latin typeface="Roboto"/>
                  <a:ea typeface="Roboto"/>
                  <a:cs typeface="Roboto"/>
                  <a:sym typeface="Roboto"/>
                </a:rPr>
                <a:t>Titles: Lilita One</a:t>
              </a:r>
              <a:endParaRPr/>
            </a:p>
          </p:txBody>
        </p:sp>
        <p:sp>
          <p:nvSpPr>
            <p:cNvPr id="483" name="Google Shape;483;p22"/>
            <p:cNvSpPr txBox="1"/>
            <p:nvPr/>
          </p:nvSpPr>
          <p:spPr>
            <a:xfrm>
              <a:off x="0" y="3072260"/>
              <a:ext cx="6774223" cy="706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505050"/>
                  </a:solidFill>
                  <a:latin typeface="Roboto"/>
                  <a:ea typeface="Roboto"/>
                  <a:cs typeface="Roboto"/>
                  <a:sym typeface="Roboto"/>
                </a:rPr>
                <a:t>Headers: Lilita One</a:t>
              </a:r>
              <a:endParaRPr/>
            </a:p>
          </p:txBody>
        </p:sp>
        <p:sp>
          <p:nvSpPr>
            <p:cNvPr id="484" name="Google Shape;484;p22"/>
            <p:cNvSpPr txBox="1"/>
            <p:nvPr/>
          </p:nvSpPr>
          <p:spPr>
            <a:xfrm>
              <a:off x="0" y="4619812"/>
              <a:ext cx="6774223" cy="706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505050"/>
                  </a:solidFill>
                  <a:latin typeface="Roboto"/>
                  <a:ea typeface="Roboto"/>
                  <a:cs typeface="Roboto"/>
                  <a:sym typeface="Roboto"/>
                </a:rPr>
                <a:t>Body Copy: Kollektif</a:t>
              </a:r>
              <a:endParaRPr/>
            </a:p>
          </p:txBody>
        </p:sp>
      </p:grpSp>
      <p:sp>
        <p:nvSpPr>
          <p:cNvPr id="485" name="Google Shape;485;p22"/>
          <p:cNvSpPr txBox="1"/>
          <p:nvPr/>
        </p:nvSpPr>
        <p:spPr>
          <a:xfrm rot="370448">
            <a:off x="11182154" y="4979455"/>
            <a:ext cx="5372362" cy="2099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Happy designing!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23"/>
          <p:cNvPicPr preferRelativeResize="0"/>
          <p:nvPr/>
        </p:nvPicPr>
        <p:blipFill rotWithShape="1">
          <a:blip r:embed="rId3">
            <a:alphaModFix/>
          </a:blip>
          <a:srcRect b="30060" l="0" r="77615" t="30060"/>
          <a:stretch/>
        </p:blipFill>
        <p:spPr>
          <a:xfrm>
            <a:off x="1246375" y="2691332"/>
            <a:ext cx="2929500" cy="293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91" name="Google Shape;491;p23"/>
          <p:cNvPicPr preferRelativeResize="0"/>
          <p:nvPr/>
        </p:nvPicPr>
        <p:blipFill rotWithShape="1">
          <a:blip r:embed="rId4">
            <a:alphaModFix/>
          </a:blip>
          <a:srcRect b="41358" l="29399" r="29726" t="41540"/>
          <a:stretch/>
        </p:blipFill>
        <p:spPr>
          <a:xfrm>
            <a:off x="13368725" y="3289075"/>
            <a:ext cx="4616786" cy="108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3"/>
          <p:cNvPicPr preferRelativeResize="0"/>
          <p:nvPr/>
        </p:nvPicPr>
        <p:blipFill rotWithShape="1">
          <a:blip r:embed="rId4">
            <a:alphaModFix/>
          </a:blip>
          <a:srcRect b="41358" l="29399" r="29726" t="41540"/>
          <a:stretch/>
        </p:blipFill>
        <p:spPr>
          <a:xfrm>
            <a:off x="9250500" y="6463662"/>
            <a:ext cx="4616786" cy="108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3"/>
          <p:cNvPicPr preferRelativeResize="0"/>
          <p:nvPr/>
        </p:nvPicPr>
        <p:blipFill rotWithShape="1">
          <a:blip r:embed="rId4">
            <a:alphaModFix/>
          </a:blip>
          <a:srcRect b="41358" l="29399" r="29726" t="41540"/>
          <a:stretch/>
        </p:blipFill>
        <p:spPr>
          <a:xfrm>
            <a:off x="519213" y="6463662"/>
            <a:ext cx="4616786" cy="108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3"/>
          <p:cNvPicPr preferRelativeResize="0"/>
          <p:nvPr/>
        </p:nvPicPr>
        <p:blipFill rotWithShape="1">
          <a:blip r:embed="rId4">
            <a:alphaModFix/>
          </a:blip>
          <a:srcRect b="41358" l="29399" r="29726" t="41540"/>
          <a:stretch/>
        </p:blipFill>
        <p:spPr>
          <a:xfrm>
            <a:off x="4906300" y="3289075"/>
            <a:ext cx="4616786" cy="10865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5" name="Google Shape;495;p23"/>
          <p:cNvCxnSpPr/>
          <p:nvPr/>
        </p:nvCxnSpPr>
        <p:spPr>
          <a:xfrm>
            <a:off x="0" y="6113469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86A29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96" name="Google Shape;49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729784">
            <a:off x="16384812" y="-540714"/>
            <a:ext cx="2273475" cy="4181977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3"/>
          <p:cNvSpPr txBox="1"/>
          <p:nvPr/>
        </p:nvSpPr>
        <p:spPr>
          <a:xfrm>
            <a:off x="4934883" y="3524727"/>
            <a:ext cx="420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Add a main point</a:t>
            </a:r>
            <a:endParaRPr/>
          </a:p>
        </p:txBody>
      </p:sp>
      <p:sp>
        <p:nvSpPr>
          <p:cNvPr id="498" name="Google Shape;498;p23"/>
          <p:cNvSpPr txBox="1"/>
          <p:nvPr/>
        </p:nvSpPr>
        <p:spPr>
          <a:xfrm>
            <a:off x="13378649" y="3524727"/>
            <a:ext cx="414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Add a main point</a:t>
            </a:r>
            <a:endParaRPr/>
          </a:p>
        </p:txBody>
      </p:sp>
      <p:sp>
        <p:nvSpPr>
          <p:cNvPr id="499" name="Google Shape;499;p23"/>
          <p:cNvSpPr txBox="1"/>
          <p:nvPr/>
        </p:nvSpPr>
        <p:spPr>
          <a:xfrm>
            <a:off x="9239590" y="6699307"/>
            <a:ext cx="413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Add a main point</a:t>
            </a:r>
            <a:endParaRPr/>
          </a:p>
        </p:txBody>
      </p:sp>
      <p:sp>
        <p:nvSpPr>
          <p:cNvPr id="500" name="Google Shape;500;p23"/>
          <p:cNvSpPr txBox="1"/>
          <p:nvPr/>
        </p:nvSpPr>
        <p:spPr>
          <a:xfrm>
            <a:off x="568613" y="6699307"/>
            <a:ext cx="409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Add a main point</a:t>
            </a:r>
            <a:endParaRPr/>
          </a:p>
        </p:txBody>
      </p:sp>
      <p:sp>
        <p:nvSpPr>
          <p:cNvPr id="501" name="Google Shape;501;p23"/>
          <p:cNvSpPr txBox="1"/>
          <p:nvPr/>
        </p:nvSpPr>
        <p:spPr>
          <a:xfrm>
            <a:off x="5310262" y="4587878"/>
            <a:ext cx="3364925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you want to discuss.</a:t>
            </a:r>
            <a:endParaRPr/>
          </a:p>
        </p:txBody>
      </p:sp>
      <p:sp>
        <p:nvSpPr>
          <p:cNvPr id="502" name="Google Shape;502;p23"/>
          <p:cNvSpPr txBox="1"/>
          <p:nvPr/>
        </p:nvSpPr>
        <p:spPr>
          <a:xfrm>
            <a:off x="13782622" y="4587878"/>
            <a:ext cx="3364925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you want to discuss.</a:t>
            </a:r>
            <a:endParaRPr/>
          </a:p>
        </p:txBody>
      </p:sp>
      <p:sp>
        <p:nvSpPr>
          <p:cNvPr id="503" name="Google Shape;503;p23"/>
          <p:cNvSpPr txBox="1"/>
          <p:nvPr/>
        </p:nvSpPr>
        <p:spPr>
          <a:xfrm>
            <a:off x="9876439" y="7762458"/>
            <a:ext cx="3364925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you want to discuss.</a:t>
            </a:r>
            <a:endParaRPr/>
          </a:p>
        </p:txBody>
      </p:sp>
      <p:sp>
        <p:nvSpPr>
          <p:cNvPr id="504" name="Google Shape;504;p23"/>
          <p:cNvSpPr txBox="1"/>
          <p:nvPr/>
        </p:nvSpPr>
        <p:spPr>
          <a:xfrm>
            <a:off x="933110" y="7762458"/>
            <a:ext cx="3364925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you want to discuss.</a:t>
            </a:r>
            <a:endParaRPr/>
          </a:p>
        </p:txBody>
      </p:sp>
      <p:sp>
        <p:nvSpPr>
          <p:cNvPr id="505" name="Google Shape;505;p23"/>
          <p:cNvSpPr txBox="1"/>
          <p:nvPr/>
        </p:nvSpPr>
        <p:spPr>
          <a:xfrm>
            <a:off x="1028700" y="889572"/>
            <a:ext cx="16230600" cy="1166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Add a Timeline Page</a:t>
            </a:r>
            <a:endParaRPr/>
          </a:p>
        </p:txBody>
      </p:sp>
      <p:pic>
        <p:nvPicPr>
          <p:cNvPr id="506" name="Google Shape;506;p23"/>
          <p:cNvPicPr preferRelativeResize="0"/>
          <p:nvPr/>
        </p:nvPicPr>
        <p:blipFill rotWithShape="1">
          <a:blip r:embed="rId3">
            <a:alphaModFix/>
          </a:blip>
          <a:srcRect b="30060" l="25791" r="51823" t="30060"/>
          <a:stretch/>
        </p:blipFill>
        <p:spPr>
          <a:xfrm>
            <a:off x="5491700" y="6449294"/>
            <a:ext cx="2929500" cy="293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07" name="Google Shape;507;p23"/>
          <p:cNvPicPr preferRelativeResize="0"/>
          <p:nvPr/>
        </p:nvPicPr>
        <p:blipFill rotWithShape="1">
          <a:blip r:embed="rId3">
            <a:alphaModFix/>
          </a:blip>
          <a:srcRect b="30060" l="51706" r="25908" t="30060"/>
          <a:stretch/>
        </p:blipFill>
        <p:spPr>
          <a:xfrm>
            <a:off x="9981150" y="2792019"/>
            <a:ext cx="2929500" cy="293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08" name="Google Shape;508;p23"/>
          <p:cNvPicPr preferRelativeResize="0"/>
          <p:nvPr/>
        </p:nvPicPr>
        <p:blipFill rotWithShape="1">
          <a:blip r:embed="rId3">
            <a:alphaModFix/>
          </a:blip>
          <a:srcRect b="30060" l="77615" r="0" t="30060"/>
          <a:stretch/>
        </p:blipFill>
        <p:spPr>
          <a:xfrm>
            <a:off x="14197100" y="6386194"/>
            <a:ext cx="2929500" cy="2935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24"/>
          <p:cNvGrpSpPr/>
          <p:nvPr/>
        </p:nvGrpSpPr>
        <p:grpSpPr>
          <a:xfrm>
            <a:off x="1513003" y="6929702"/>
            <a:ext cx="1797102" cy="1805157"/>
            <a:chOff x="1813" y="0"/>
            <a:chExt cx="809173" cy="812800"/>
          </a:xfrm>
        </p:grpSpPr>
        <p:sp>
          <p:nvSpPr>
            <p:cNvPr id="514" name="Google Shape;514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6A2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6" name="Google Shape;516;p24"/>
          <p:cNvPicPr preferRelativeResize="0"/>
          <p:nvPr/>
        </p:nvPicPr>
        <p:blipFill rotWithShape="1">
          <a:blip r:embed="rId3">
            <a:alphaModFix/>
          </a:blip>
          <a:srcRect b="38385" l="43423" r="43423" t="38387"/>
          <a:stretch/>
        </p:blipFill>
        <p:spPr>
          <a:xfrm>
            <a:off x="1581544" y="7007729"/>
            <a:ext cx="1660200" cy="1649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17" name="Google Shape;517;p24"/>
          <p:cNvGrpSpPr/>
          <p:nvPr/>
        </p:nvGrpSpPr>
        <p:grpSpPr>
          <a:xfrm>
            <a:off x="12284915" y="4738419"/>
            <a:ext cx="1797102" cy="1805157"/>
            <a:chOff x="1813" y="0"/>
            <a:chExt cx="809173" cy="812800"/>
          </a:xfrm>
        </p:grpSpPr>
        <p:sp>
          <p:nvSpPr>
            <p:cNvPr id="518" name="Google Shape;518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6A2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0" name="Google Shape;520;p24"/>
          <p:cNvPicPr preferRelativeResize="0"/>
          <p:nvPr/>
        </p:nvPicPr>
        <p:blipFill rotWithShape="1">
          <a:blip r:embed="rId3">
            <a:alphaModFix/>
          </a:blip>
          <a:srcRect b="38385" l="28973" r="57873" t="38387"/>
          <a:stretch/>
        </p:blipFill>
        <p:spPr>
          <a:xfrm>
            <a:off x="12353269" y="4816442"/>
            <a:ext cx="1660200" cy="1649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21" name="Google Shape;521;p24"/>
          <p:cNvGrpSpPr/>
          <p:nvPr/>
        </p:nvGrpSpPr>
        <p:grpSpPr>
          <a:xfrm>
            <a:off x="8245447" y="2402343"/>
            <a:ext cx="1797092" cy="1805148"/>
            <a:chOff x="1813" y="0"/>
            <a:chExt cx="809173" cy="812800"/>
          </a:xfrm>
        </p:grpSpPr>
        <p:sp>
          <p:nvSpPr>
            <p:cNvPr id="522" name="Google Shape;522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6A2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4" name="Google Shape;524;p24"/>
          <p:cNvPicPr preferRelativeResize="0"/>
          <p:nvPr/>
        </p:nvPicPr>
        <p:blipFill rotWithShape="1">
          <a:blip r:embed="rId3">
            <a:alphaModFix/>
          </a:blip>
          <a:srcRect b="38385" l="0" r="86846" t="38387"/>
          <a:stretch/>
        </p:blipFill>
        <p:spPr>
          <a:xfrm>
            <a:off x="8313894" y="2480367"/>
            <a:ext cx="1660200" cy="1649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25" name="Google Shape;525;p24"/>
          <p:cNvGrpSpPr/>
          <p:nvPr/>
        </p:nvGrpSpPr>
        <p:grpSpPr>
          <a:xfrm>
            <a:off x="4205981" y="4666023"/>
            <a:ext cx="1797102" cy="1805157"/>
            <a:chOff x="1813" y="0"/>
            <a:chExt cx="809173" cy="812800"/>
          </a:xfrm>
        </p:grpSpPr>
        <p:sp>
          <p:nvSpPr>
            <p:cNvPr id="526" name="Google Shape;526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6A2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8" name="Google Shape;528;p24"/>
          <p:cNvGrpSpPr/>
          <p:nvPr/>
        </p:nvGrpSpPr>
        <p:grpSpPr>
          <a:xfrm>
            <a:off x="6898959" y="6929702"/>
            <a:ext cx="1797102" cy="1805157"/>
            <a:chOff x="1813" y="0"/>
            <a:chExt cx="809173" cy="812800"/>
          </a:xfrm>
        </p:grpSpPr>
        <p:sp>
          <p:nvSpPr>
            <p:cNvPr id="529" name="Google Shape;529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6A2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24"/>
          <p:cNvGrpSpPr/>
          <p:nvPr/>
        </p:nvGrpSpPr>
        <p:grpSpPr>
          <a:xfrm>
            <a:off x="9591937" y="6929702"/>
            <a:ext cx="1797102" cy="1805157"/>
            <a:chOff x="1813" y="0"/>
            <a:chExt cx="809173" cy="812800"/>
          </a:xfrm>
        </p:grpSpPr>
        <p:sp>
          <p:nvSpPr>
            <p:cNvPr id="532" name="Google Shape;532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6A2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Google Shape;534;p24"/>
          <p:cNvGrpSpPr/>
          <p:nvPr/>
        </p:nvGrpSpPr>
        <p:grpSpPr>
          <a:xfrm>
            <a:off x="14977894" y="6927728"/>
            <a:ext cx="1797102" cy="1805157"/>
            <a:chOff x="1813" y="0"/>
            <a:chExt cx="809173" cy="812800"/>
          </a:xfrm>
        </p:grpSpPr>
        <p:sp>
          <p:nvSpPr>
            <p:cNvPr id="535" name="Google Shape;535;p2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6A2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7" name="Google Shape;53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550195">
            <a:off x="15400516" y="2301247"/>
            <a:ext cx="1089252" cy="234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993735">
            <a:off x="171651" y="5190688"/>
            <a:ext cx="1089252" cy="2340189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4"/>
          <p:cNvSpPr txBox="1"/>
          <p:nvPr/>
        </p:nvSpPr>
        <p:spPr>
          <a:xfrm>
            <a:off x="3241741" y="694221"/>
            <a:ext cx="11804518" cy="1166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Add a Chart Page</a:t>
            </a:r>
            <a:endParaRPr/>
          </a:p>
        </p:txBody>
      </p:sp>
      <p:grpSp>
        <p:nvGrpSpPr>
          <p:cNvPr id="540" name="Google Shape;540;p24"/>
          <p:cNvGrpSpPr/>
          <p:nvPr/>
        </p:nvGrpSpPr>
        <p:grpSpPr>
          <a:xfrm>
            <a:off x="1196691" y="8790335"/>
            <a:ext cx="2429727" cy="778524"/>
            <a:chOff x="0" y="0"/>
            <a:chExt cx="3239636" cy="1038033"/>
          </a:xfrm>
        </p:grpSpPr>
        <p:sp>
          <p:nvSpPr>
            <p:cNvPr id="541" name="Google Shape;541;p24"/>
            <p:cNvSpPr txBox="1"/>
            <p:nvPr/>
          </p:nvSpPr>
          <p:spPr>
            <a:xfrm>
              <a:off x="0" y="0"/>
              <a:ext cx="3239636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 Name</a:t>
              </a:r>
              <a:endParaRPr/>
            </a:p>
          </p:txBody>
        </p:sp>
        <p:sp>
          <p:nvSpPr>
            <p:cNvPr id="542" name="Google Shape;542;p24"/>
            <p:cNvSpPr txBox="1"/>
            <p:nvPr/>
          </p:nvSpPr>
          <p:spPr>
            <a:xfrm>
              <a:off x="0" y="553105"/>
              <a:ext cx="323963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grpSp>
        <p:nvGrpSpPr>
          <p:cNvPr id="543" name="Google Shape;543;p24"/>
          <p:cNvGrpSpPr/>
          <p:nvPr/>
        </p:nvGrpSpPr>
        <p:grpSpPr>
          <a:xfrm>
            <a:off x="6582647" y="8790335"/>
            <a:ext cx="2429727" cy="778524"/>
            <a:chOff x="0" y="0"/>
            <a:chExt cx="3239636" cy="1038033"/>
          </a:xfrm>
        </p:grpSpPr>
        <p:sp>
          <p:nvSpPr>
            <p:cNvPr id="544" name="Google Shape;544;p24"/>
            <p:cNvSpPr txBox="1"/>
            <p:nvPr/>
          </p:nvSpPr>
          <p:spPr>
            <a:xfrm>
              <a:off x="0" y="0"/>
              <a:ext cx="3239636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 Name</a:t>
              </a:r>
              <a:endParaRPr/>
            </a:p>
          </p:txBody>
        </p:sp>
        <p:sp>
          <p:nvSpPr>
            <p:cNvPr id="545" name="Google Shape;545;p24"/>
            <p:cNvSpPr txBox="1"/>
            <p:nvPr/>
          </p:nvSpPr>
          <p:spPr>
            <a:xfrm>
              <a:off x="0" y="553105"/>
              <a:ext cx="323963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grpSp>
        <p:nvGrpSpPr>
          <p:cNvPr id="546" name="Google Shape;546;p24"/>
          <p:cNvGrpSpPr/>
          <p:nvPr/>
        </p:nvGrpSpPr>
        <p:grpSpPr>
          <a:xfrm>
            <a:off x="9275625" y="8790335"/>
            <a:ext cx="2429727" cy="778524"/>
            <a:chOff x="0" y="0"/>
            <a:chExt cx="3239636" cy="1038033"/>
          </a:xfrm>
        </p:grpSpPr>
        <p:sp>
          <p:nvSpPr>
            <p:cNvPr id="547" name="Google Shape;547;p24"/>
            <p:cNvSpPr txBox="1"/>
            <p:nvPr/>
          </p:nvSpPr>
          <p:spPr>
            <a:xfrm>
              <a:off x="0" y="0"/>
              <a:ext cx="3239636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 Name</a:t>
              </a:r>
              <a:endParaRPr/>
            </a:p>
          </p:txBody>
        </p:sp>
        <p:sp>
          <p:nvSpPr>
            <p:cNvPr id="548" name="Google Shape;548;p24"/>
            <p:cNvSpPr txBox="1"/>
            <p:nvPr/>
          </p:nvSpPr>
          <p:spPr>
            <a:xfrm>
              <a:off x="0" y="553105"/>
              <a:ext cx="323963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grpSp>
        <p:nvGrpSpPr>
          <p:cNvPr id="549" name="Google Shape;549;p24"/>
          <p:cNvGrpSpPr/>
          <p:nvPr/>
        </p:nvGrpSpPr>
        <p:grpSpPr>
          <a:xfrm>
            <a:off x="14661582" y="8790335"/>
            <a:ext cx="2429727" cy="778524"/>
            <a:chOff x="0" y="0"/>
            <a:chExt cx="3239636" cy="1038033"/>
          </a:xfrm>
        </p:grpSpPr>
        <p:sp>
          <p:nvSpPr>
            <p:cNvPr id="550" name="Google Shape;550;p24"/>
            <p:cNvSpPr txBox="1"/>
            <p:nvPr/>
          </p:nvSpPr>
          <p:spPr>
            <a:xfrm>
              <a:off x="0" y="0"/>
              <a:ext cx="3239636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 Name</a:t>
              </a:r>
              <a:endParaRPr/>
            </a:p>
          </p:txBody>
        </p:sp>
        <p:sp>
          <p:nvSpPr>
            <p:cNvPr id="551" name="Google Shape;551;p24"/>
            <p:cNvSpPr txBox="1"/>
            <p:nvPr/>
          </p:nvSpPr>
          <p:spPr>
            <a:xfrm>
              <a:off x="0" y="553105"/>
              <a:ext cx="323963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grpSp>
        <p:nvGrpSpPr>
          <p:cNvPr id="552" name="Google Shape;552;p24"/>
          <p:cNvGrpSpPr/>
          <p:nvPr/>
        </p:nvGrpSpPr>
        <p:grpSpPr>
          <a:xfrm>
            <a:off x="7929136" y="4258930"/>
            <a:ext cx="2429727" cy="778524"/>
            <a:chOff x="0" y="0"/>
            <a:chExt cx="3239636" cy="1038033"/>
          </a:xfrm>
        </p:grpSpPr>
        <p:sp>
          <p:nvSpPr>
            <p:cNvPr id="553" name="Google Shape;553;p24"/>
            <p:cNvSpPr txBox="1"/>
            <p:nvPr/>
          </p:nvSpPr>
          <p:spPr>
            <a:xfrm>
              <a:off x="0" y="0"/>
              <a:ext cx="3239636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 Name</a:t>
              </a:r>
              <a:endParaRPr/>
            </a:p>
          </p:txBody>
        </p:sp>
        <p:sp>
          <p:nvSpPr>
            <p:cNvPr id="554" name="Google Shape;554;p24"/>
            <p:cNvSpPr txBox="1"/>
            <p:nvPr/>
          </p:nvSpPr>
          <p:spPr>
            <a:xfrm>
              <a:off x="0" y="553105"/>
              <a:ext cx="323963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grpSp>
        <p:nvGrpSpPr>
          <p:cNvPr id="555" name="Google Shape;555;p24"/>
          <p:cNvGrpSpPr/>
          <p:nvPr/>
        </p:nvGrpSpPr>
        <p:grpSpPr>
          <a:xfrm>
            <a:off x="11968604" y="6529576"/>
            <a:ext cx="2429727" cy="778524"/>
            <a:chOff x="0" y="0"/>
            <a:chExt cx="3239636" cy="1038033"/>
          </a:xfrm>
        </p:grpSpPr>
        <p:sp>
          <p:nvSpPr>
            <p:cNvPr id="556" name="Google Shape;556;p24"/>
            <p:cNvSpPr txBox="1"/>
            <p:nvPr/>
          </p:nvSpPr>
          <p:spPr>
            <a:xfrm>
              <a:off x="0" y="0"/>
              <a:ext cx="3239636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 Name</a:t>
              </a:r>
              <a:endParaRPr/>
            </a:p>
          </p:txBody>
        </p:sp>
        <p:sp>
          <p:nvSpPr>
            <p:cNvPr id="557" name="Google Shape;557;p24"/>
            <p:cNvSpPr txBox="1"/>
            <p:nvPr/>
          </p:nvSpPr>
          <p:spPr>
            <a:xfrm>
              <a:off x="0" y="553105"/>
              <a:ext cx="323963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grpSp>
        <p:nvGrpSpPr>
          <p:cNvPr id="558" name="Google Shape;558;p24"/>
          <p:cNvGrpSpPr/>
          <p:nvPr/>
        </p:nvGrpSpPr>
        <p:grpSpPr>
          <a:xfrm>
            <a:off x="3889669" y="6529576"/>
            <a:ext cx="2429727" cy="778524"/>
            <a:chOff x="0" y="0"/>
            <a:chExt cx="3239636" cy="1038033"/>
          </a:xfrm>
        </p:grpSpPr>
        <p:sp>
          <p:nvSpPr>
            <p:cNvPr id="559" name="Google Shape;559;p24"/>
            <p:cNvSpPr txBox="1"/>
            <p:nvPr/>
          </p:nvSpPr>
          <p:spPr>
            <a:xfrm>
              <a:off x="0" y="0"/>
              <a:ext cx="3239636" cy="59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 Name</a:t>
              </a:r>
              <a:endParaRPr/>
            </a:p>
          </p:txBody>
        </p:sp>
        <p:sp>
          <p:nvSpPr>
            <p:cNvPr id="560" name="Google Shape;560;p24"/>
            <p:cNvSpPr txBox="1"/>
            <p:nvPr/>
          </p:nvSpPr>
          <p:spPr>
            <a:xfrm>
              <a:off x="0" y="553105"/>
              <a:ext cx="323963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pic>
        <p:nvPicPr>
          <p:cNvPr id="561" name="Google Shape;561;p24"/>
          <p:cNvPicPr preferRelativeResize="0"/>
          <p:nvPr/>
        </p:nvPicPr>
        <p:blipFill rotWithShape="1">
          <a:blip r:embed="rId3">
            <a:alphaModFix/>
          </a:blip>
          <a:srcRect b="38385" l="14461" r="72385" t="38387"/>
          <a:stretch/>
        </p:blipFill>
        <p:spPr>
          <a:xfrm>
            <a:off x="4274519" y="4744042"/>
            <a:ext cx="1660200" cy="1649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62" name="Google Shape;562;p24"/>
          <p:cNvPicPr preferRelativeResize="0"/>
          <p:nvPr/>
        </p:nvPicPr>
        <p:blipFill rotWithShape="1">
          <a:blip r:embed="rId3">
            <a:alphaModFix/>
          </a:blip>
          <a:srcRect b="38385" l="57885" r="28961" t="38387"/>
          <a:stretch/>
        </p:blipFill>
        <p:spPr>
          <a:xfrm>
            <a:off x="6967319" y="7007729"/>
            <a:ext cx="1660200" cy="1649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63" name="Google Shape;563;p24"/>
          <p:cNvPicPr preferRelativeResize="0"/>
          <p:nvPr/>
        </p:nvPicPr>
        <p:blipFill rotWithShape="1">
          <a:blip r:embed="rId3">
            <a:alphaModFix/>
          </a:blip>
          <a:srcRect b="38385" l="72386" r="14460" t="38387"/>
          <a:stretch/>
        </p:blipFill>
        <p:spPr>
          <a:xfrm>
            <a:off x="9660481" y="7007729"/>
            <a:ext cx="1660200" cy="1649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64" name="Google Shape;564;p24"/>
          <p:cNvPicPr preferRelativeResize="0"/>
          <p:nvPr/>
        </p:nvPicPr>
        <p:blipFill rotWithShape="1">
          <a:blip r:embed="rId3">
            <a:alphaModFix/>
          </a:blip>
          <a:srcRect b="38385" l="86846" r="0" t="38387"/>
          <a:stretch/>
        </p:blipFill>
        <p:spPr>
          <a:xfrm>
            <a:off x="15046256" y="7007729"/>
            <a:ext cx="1660200" cy="1649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5"/>
          <p:cNvSpPr txBox="1"/>
          <p:nvPr/>
        </p:nvSpPr>
        <p:spPr>
          <a:xfrm>
            <a:off x="1028700" y="1064514"/>
            <a:ext cx="6054760" cy="2309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Resource </a:t>
            </a:r>
            <a:endParaRPr/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Page</a:t>
            </a:r>
            <a:endParaRPr/>
          </a:p>
        </p:txBody>
      </p:sp>
      <p:sp>
        <p:nvSpPr>
          <p:cNvPr id="570" name="Google Shape;570;p25"/>
          <p:cNvSpPr txBox="1"/>
          <p:nvPr/>
        </p:nvSpPr>
        <p:spPr>
          <a:xfrm>
            <a:off x="1028700" y="7011035"/>
            <a:ext cx="6054760" cy="1856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Use these design resources in your</a:t>
            </a:r>
            <a:endParaRPr/>
          </a:p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Canva Presentation. Happy designing! </a:t>
            </a:r>
            <a:endParaRPr/>
          </a:p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99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Don't forget to delete this page</a:t>
            </a:r>
            <a:endParaRPr/>
          </a:p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before presenting. </a:t>
            </a:r>
            <a:endParaRPr/>
          </a:p>
        </p:txBody>
      </p:sp>
      <p:pic>
        <p:nvPicPr>
          <p:cNvPr id="571" name="Google Shape;57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2135" y="1201256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1902" y="1128165"/>
            <a:ext cx="862098" cy="86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1522" y="1053200"/>
            <a:ext cx="704739" cy="101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97755" y="1201256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09164" y="112816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326641" y="1053200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98785" y="1053200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9149" y="1053200"/>
            <a:ext cx="732340" cy="101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67096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780705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094314" y="3064911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398252" y="3060768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560001" y="3064911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914683" y="3064911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376997" y="3064911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602008" y="3165916"/>
            <a:ext cx="1110979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490992" y="4980429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129092" y="4980429"/>
            <a:ext cx="7617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643194" y="4980429"/>
            <a:ext cx="761704" cy="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2157296" y="4980429"/>
            <a:ext cx="760318" cy="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670014" y="4980429"/>
            <a:ext cx="827938" cy="76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5250351" y="4980429"/>
            <a:ext cx="614902" cy="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617652" y="5046621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479750" y="6679656"/>
            <a:ext cx="914302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831438" y="6647007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911532" y="6647007"/>
            <a:ext cx="827028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175944" y="6647007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5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257641" y="6739185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5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853458" y="6647007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5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407978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5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726884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5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686242" y="8479532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5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30116" y="8479532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5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960313" y="8479532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5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1260740" y="8479532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5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2277382" y="8479532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5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685304" y="8479532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5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268402" y="8580080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5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820620" y="8479532"/>
            <a:ext cx="689398" cy="78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6"/>
          <p:cNvSpPr txBox="1"/>
          <p:nvPr/>
        </p:nvSpPr>
        <p:spPr>
          <a:xfrm>
            <a:off x="1028700" y="1064514"/>
            <a:ext cx="6054760" cy="2309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Resource </a:t>
            </a:r>
            <a:endParaRPr/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Page</a:t>
            </a:r>
            <a:endParaRPr/>
          </a:p>
        </p:txBody>
      </p:sp>
      <p:sp>
        <p:nvSpPr>
          <p:cNvPr id="615" name="Google Shape;615;p26"/>
          <p:cNvSpPr txBox="1"/>
          <p:nvPr/>
        </p:nvSpPr>
        <p:spPr>
          <a:xfrm>
            <a:off x="1028700" y="7011035"/>
            <a:ext cx="6054760" cy="1856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Use these design resources in your</a:t>
            </a:r>
            <a:endParaRPr/>
          </a:p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Canva Presentation. Happy designing! </a:t>
            </a:r>
            <a:endParaRPr/>
          </a:p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99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Don't forget to delete this page</a:t>
            </a:r>
            <a:endParaRPr/>
          </a:p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before presenting. </a:t>
            </a:r>
            <a:endParaRPr/>
          </a:p>
        </p:txBody>
      </p:sp>
      <p:pic>
        <p:nvPicPr>
          <p:cNvPr id="616" name="Google Shape;61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6554" y="4671394"/>
            <a:ext cx="1754385" cy="1170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7038269" y="6436370"/>
            <a:ext cx="1279510" cy="148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98274" y="6464024"/>
            <a:ext cx="1083936" cy="142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00304" y="4710889"/>
            <a:ext cx="1128600" cy="1091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15374336" y="8347370"/>
            <a:ext cx="1091552" cy="118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861691" y="6404324"/>
            <a:ext cx="1301140" cy="154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491986" y="6617324"/>
            <a:ext cx="2160690" cy="111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856526" y="8720348"/>
            <a:ext cx="2139578" cy="435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629663" y="4702271"/>
            <a:ext cx="1205325" cy="110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6405174" y="4698171"/>
            <a:ext cx="1031795" cy="11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731125" y="4710889"/>
            <a:ext cx="1328352" cy="1091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143308">
            <a:off x="8823095" y="4670408"/>
            <a:ext cx="989269" cy="117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036888" y="8383155"/>
            <a:ext cx="1443371" cy="111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6948597" y="8195625"/>
            <a:ext cx="899187" cy="148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123351" y="2881018"/>
            <a:ext cx="1105553" cy="112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rot="5400000">
            <a:off x="9390810" y="2365501"/>
            <a:ext cx="1415815" cy="215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3769647" y="8457428"/>
            <a:ext cx="1160225" cy="96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2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4426458" y="2832439"/>
            <a:ext cx="1248147" cy="122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1968532" y="2934948"/>
            <a:ext cx="1666642" cy="101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649003" y="3213188"/>
            <a:ext cx="38509" cy="7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2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 rot="134129">
            <a:off x="16494100" y="2712461"/>
            <a:ext cx="853942" cy="1463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2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2842313" y="6710583"/>
            <a:ext cx="1693769" cy="93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2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062558" y="834298"/>
            <a:ext cx="1335632" cy="1429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2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4260843" y="859359"/>
            <a:ext cx="1075663" cy="137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2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2626948" y="850222"/>
            <a:ext cx="810451" cy="139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26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1372370" y="8678710"/>
            <a:ext cx="2195651" cy="51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6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 flipH="1" rot="-5400000">
            <a:off x="7263588" y="390360"/>
            <a:ext cx="1352317" cy="231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2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9820985" y="778764"/>
            <a:ext cx="2081413" cy="1540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9135" y="6455245"/>
            <a:ext cx="582448" cy="125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6548" y="8298847"/>
            <a:ext cx="584887" cy="125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09880" y="8402704"/>
            <a:ext cx="570209" cy="104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515448" y="4717827"/>
            <a:ext cx="890616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400000">
            <a:off x="16691672" y="6650217"/>
            <a:ext cx="991162" cy="86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154279" y="8636280"/>
            <a:ext cx="1006133" cy="58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91966" y="969264"/>
            <a:ext cx="1163561" cy="172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865426" y="969264"/>
            <a:ext cx="906386" cy="172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505761" y="997350"/>
            <a:ext cx="576489" cy="166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816199" y="993921"/>
            <a:ext cx="910940" cy="1675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755019" y="8361950"/>
            <a:ext cx="908420" cy="113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2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259577" y="8299016"/>
            <a:ext cx="682946" cy="125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5400000">
            <a:off x="6937017" y="3026267"/>
            <a:ext cx="1073459" cy="140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2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4768347" y="983275"/>
            <a:ext cx="953369" cy="169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3461089" y="1203615"/>
            <a:ext cx="573309" cy="125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683374" y="1064369"/>
            <a:ext cx="778535" cy="153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2623239" y="3218562"/>
            <a:ext cx="1073847" cy="102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 rot="-5400000">
            <a:off x="14771027" y="2914106"/>
            <a:ext cx="557179" cy="1630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1188830" y="3118614"/>
            <a:ext cx="896900" cy="122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 rot="5400000">
            <a:off x="9446155" y="2858114"/>
            <a:ext cx="668305" cy="174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27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 flipH="1">
            <a:off x="7227025" y="4720647"/>
            <a:ext cx="493444" cy="1200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27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6402147" y="3254013"/>
            <a:ext cx="1084287" cy="95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27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 rot="3416400">
            <a:off x="8534837" y="4608428"/>
            <a:ext cx="774843" cy="142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27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0109354" y="4884071"/>
            <a:ext cx="880415" cy="87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7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6784544" y="4771163"/>
            <a:ext cx="701890" cy="109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7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 rot="5400000">
            <a:off x="7100033" y="8327384"/>
            <a:ext cx="918178" cy="119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7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538659" y="8360261"/>
            <a:ext cx="775083" cy="113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27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625042" y="4906497"/>
            <a:ext cx="762827" cy="82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7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026337" y="6667932"/>
            <a:ext cx="847553" cy="825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27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4354483" y="6638752"/>
            <a:ext cx="664059" cy="88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27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 rot="-5400000">
            <a:off x="11249220" y="4881921"/>
            <a:ext cx="1116371" cy="87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27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1786607" y="6768985"/>
            <a:ext cx="759138" cy="623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27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4651452" y="5000893"/>
            <a:ext cx="485515" cy="64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7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8496563" y="6455245"/>
            <a:ext cx="432286" cy="125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27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3766350" y="5023382"/>
            <a:ext cx="506622" cy="59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27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4076226" y="8438115"/>
            <a:ext cx="481916" cy="97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27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7007473" y="6608638"/>
            <a:ext cx="932546" cy="94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27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9409442" y="6593125"/>
            <a:ext cx="716618" cy="97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197111">
            <a:off x="10747330" y="6631893"/>
            <a:ext cx="418005" cy="898058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27"/>
          <p:cNvSpPr txBox="1"/>
          <p:nvPr/>
        </p:nvSpPr>
        <p:spPr>
          <a:xfrm>
            <a:off x="1028700" y="1064514"/>
            <a:ext cx="6054760" cy="2309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Resource </a:t>
            </a:r>
            <a:endParaRPr/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8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Page</a:t>
            </a:r>
            <a:endParaRPr/>
          </a:p>
        </p:txBody>
      </p:sp>
      <p:sp>
        <p:nvSpPr>
          <p:cNvPr id="688" name="Google Shape;688;p27"/>
          <p:cNvSpPr txBox="1"/>
          <p:nvPr/>
        </p:nvSpPr>
        <p:spPr>
          <a:xfrm>
            <a:off x="1028700" y="7011035"/>
            <a:ext cx="6054760" cy="1856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Use these design resources in your</a:t>
            </a:r>
            <a:endParaRPr/>
          </a:p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Canva Presentation. Happy designing! </a:t>
            </a:r>
            <a:endParaRPr/>
          </a:p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99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Don't forget to delete this page</a:t>
            </a:r>
            <a:endParaRPr/>
          </a:p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before presenting.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28"/>
          <p:cNvPicPr preferRelativeResize="0"/>
          <p:nvPr/>
        </p:nvPicPr>
        <p:blipFill rotWithShape="1">
          <a:blip r:embed="rId3">
            <a:alphaModFix/>
          </a:blip>
          <a:srcRect b="12804" l="18016" r="18543" t="12752"/>
          <a:stretch/>
        </p:blipFill>
        <p:spPr>
          <a:xfrm>
            <a:off x="927300" y="1535925"/>
            <a:ext cx="10617001" cy="70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28"/>
          <p:cNvPicPr preferRelativeResize="0"/>
          <p:nvPr/>
        </p:nvPicPr>
        <p:blipFill rotWithShape="1">
          <a:blip r:embed="rId4">
            <a:alphaModFix/>
          </a:blip>
          <a:srcRect b="493" l="0" r="0" t="494"/>
          <a:stretch/>
        </p:blipFill>
        <p:spPr>
          <a:xfrm>
            <a:off x="3566828" y="2536812"/>
            <a:ext cx="5033774" cy="1182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173463">
            <a:off x="9340384" y="7152888"/>
            <a:ext cx="2618560" cy="2237679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8"/>
          <p:cNvSpPr txBox="1"/>
          <p:nvPr/>
        </p:nvSpPr>
        <p:spPr>
          <a:xfrm>
            <a:off x="1255680" y="4473406"/>
            <a:ext cx="9656071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Free templates for all</a:t>
            </a:r>
            <a:endParaRPr/>
          </a:p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your presentation needs</a:t>
            </a:r>
            <a:endParaRPr/>
          </a:p>
        </p:txBody>
      </p:sp>
      <p:sp>
        <p:nvSpPr>
          <p:cNvPr id="697" name="Google Shape;697;p28"/>
          <p:cNvSpPr txBox="1"/>
          <p:nvPr/>
        </p:nvSpPr>
        <p:spPr>
          <a:xfrm>
            <a:off x="13066849" y="1827635"/>
            <a:ext cx="3839042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For PowerPoint,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Google Slides &amp; Canva</a:t>
            </a:r>
            <a:endParaRPr/>
          </a:p>
        </p:txBody>
      </p:sp>
      <p:sp>
        <p:nvSpPr>
          <p:cNvPr id="698" name="Google Shape;698;p28"/>
          <p:cNvSpPr txBox="1"/>
          <p:nvPr/>
        </p:nvSpPr>
        <p:spPr>
          <a:xfrm>
            <a:off x="13066849" y="3913498"/>
            <a:ext cx="3839042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100% free for personal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or commercial use</a:t>
            </a:r>
            <a:endParaRPr/>
          </a:p>
        </p:txBody>
      </p:sp>
      <p:sp>
        <p:nvSpPr>
          <p:cNvPr id="699" name="Google Shape;699;p28"/>
          <p:cNvSpPr txBox="1"/>
          <p:nvPr/>
        </p:nvSpPr>
        <p:spPr>
          <a:xfrm>
            <a:off x="13066849" y="5999360"/>
            <a:ext cx="3839042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Ready to use, professional, and customizable</a:t>
            </a:r>
            <a:endParaRPr/>
          </a:p>
        </p:txBody>
      </p:sp>
      <p:sp>
        <p:nvSpPr>
          <p:cNvPr id="700" name="Google Shape;700;p28"/>
          <p:cNvSpPr txBox="1"/>
          <p:nvPr/>
        </p:nvSpPr>
        <p:spPr>
          <a:xfrm>
            <a:off x="13066849" y="8085222"/>
            <a:ext cx="3839042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Blow your audience away with attractive visuals</a:t>
            </a:r>
            <a:endParaRPr/>
          </a:p>
        </p:txBody>
      </p:sp>
      <p:pic>
        <p:nvPicPr>
          <p:cNvPr id="701" name="Google Shape;701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173750">
            <a:off x="17416279" y="18289"/>
            <a:ext cx="1743442" cy="299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 b="3128" l="51883" r="6348" t="0"/>
          <a:stretch/>
        </p:blipFill>
        <p:spPr>
          <a:xfrm>
            <a:off x="9484725" y="42325"/>
            <a:ext cx="7577098" cy="9885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3"/>
          <p:cNvGrpSpPr/>
          <p:nvPr/>
        </p:nvGrpSpPr>
        <p:grpSpPr>
          <a:xfrm>
            <a:off x="10451018" y="2670421"/>
            <a:ext cx="5922483" cy="6328471"/>
            <a:chOff x="0" y="0"/>
            <a:chExt cx="7896644" cy="8437961"/>
          </a:xfrm>
        </p:grpSpPr>
        <p:grpSp>
          <p:nvGrpSpPr>
            <p:cNvPr id="127" name="Google Shape;127;p3"/>
            <p:cNvGrpSpPr/>
            <p:nvPr/>
          </p:nvGrpSpPr>
          <p:grpSpPr>
            <a:xfrm>
              <a:off x="15830" y="395932"/>
              <a:ext cx="751374" cy="786595"/>
              <a:chOff x="0" y="-38100"/>
              <a:chExt cx="812800" cy="850900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E39A81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129" name="Google Shape;129;p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" name="Google Shape;130;p3"/>
            <p:cNvGrpSpPr/>
            <p:nvPr/>
          </p:nvGrpSpPr>
          <p:grpSpPr>
            <a:xfrm>
              <a:off x="15830" y="2102819"/>
              <a:ext cx="751374" cy="786595"/>
              <a:chOff x="0" y="-38100"/>
              <a:chExt cx="812800" cy="850900"/>
            </a:xfrm>
          </p:grpSpPr>
          <p:sp>
            <p:nvSpPr>
              <p:cNvPr id="131" name="Google Shape;131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E39A81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132" name="Google Shape;132;p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15830" y="3809706"/>
              <a:ext cx="751374" cy="786595"/>
              <a:chOff x="0" y="-38100"/>
              <a:chExt cx="812800" cy="85090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E39A81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135" name="Google Shape;135;p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" name="Google Shape;136;p3"/>
            <p:cNvGrpSpPr/>
            <p:nvPr/>
          </p:nvGrpSpPr>
          <p:grpSpPr>
            <a:xfrm>
              <a:off x="15830" y="5516593"/>
              <a:ext cx="751374" cy="786595"/>
              <a:chOff x="0" y="-38100"/>
              <a:chExt cx="812800" cy="850900"/>
            </a:xfrm>
          </p:grpSpPr>
          <p:sp>
            <p:nvSpPr>
              <p:cNvPr id="137" name="Google Shape;137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E39A81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138" name="Google Shape;138;p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15830" y="7223480"/>
              <a:ext cx="751374" cy="786595"/>
              <a:chOff x="0" y="-38100"/>
              <a:chExt cx="812800" cy="850900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38100">
                <a:solidFill>
                  <a:srgbClr val="E39A81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141" name="Google Shape;141;p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42" name="Google Shape;142;p3"/>
            <p:cNvCxnSpPr/>
            <p:nvPr/>
          </p:nvCxnSpPr>
          <p:spPr>
            <a:xfrm>
              <a:off x="0" y="1597713"/>
              <a:ext cx="7896644" cy="0"/>
            </a:xfrm>
            <a:prstGeom prst="straightConnector1">
              <a:avLst/>
            </a:prstGeom>
            <a:noFill/>
            <a:ln cap="flat" cmpd="sng" w="50800">
              <a:solidFill>
                <a:srgbClr val="E39A8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3" name="Google Shape;143;p3"/>
            <p:cNvCxnSpPr/>
            <p:nvPr/>
          </p:nvCxnSpPr>
          <p:spPr>
            <a:xfrm>
              <a:off x="0" y="0"/>
              <a:ext cx="7896644" cy="0"/>
            </a:xfrm>
            <a:prstGeom prst="straightConnector1">
              <a:avLst/>
            </a:prstGeom>
            <a:noFill/>
            <a:ln cap="flat" cmpd="sng" w="50800">
              <a:solidFill>
                <a:srgbClr val="E39A8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4" name="Google Shape;144;p3"/>
            <p:cNvCxnSpPr/>
            <p:nvPr/>
          </p:nvCxnSpPr>
          <p:spPr>
            <a:xfrm>
              <a:off x="0" y="3350781"/>
              <a:ext cx="7896644" cy="0"/>
            </a:xfrm>
            <a:prstGeom prst="straightConnector1">
              <a:avLst/>
            </a:prstGeom>
            <a:noFill/>
            <a:ln cap="flat" cmpd="sng" w="50800">
              <a:solidFill>
                <a:srgbClr val="E39A8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5" name="Google Shape;145;p3"/>
            <p:cNvCxnSpPr/>
            <p:nvPr/>
          </p:nvCxnSpPr>
          <p:spPr>
            <a:xfrm>
              <a:off x="0" y="5012641"/>
              <a:ext cx="7896644" cy="0"/>
            </a:xfrm>
            <a:prstGeom prst="straightConnector1">
              <a:avLst/>
            </a:prstGeom>
            <a:noFill/>
            <a:ln cap="flat" cmpd="sng" w="50800">
              <a:solidFill>
                <a:srgbClr val="E39A8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6" name="Google Shape;146;p3"/>
            <p:cNvCxnSpPr/>
            <p:nvPr/>
          </p:nvCxnSpPr>
          <p:spPr>
            <a:xfrm>
              <a:off x="0" y="6712601"/>
              <a:ext cx="7896644" cy="0"/>
            </a:xfrm>
            <a:prstGeom prst="straightConnector1">
              <a:avLst/>
            </a:prstGeom>
            <a:noFill/>
            <a:ln cap="flat" cmpd="sng" w="50800">
              <a:solidFill>
                <a:srgbClr val="E39A8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7" name="Google Shape;147;p3"/>
            <p:cNvCxnSpPr/>
            <p:nvPr/>
          </p:nvCxnSpPr>
          <p:spPr>
            <a:xfrm>
              <a:off x="0" y="8437961"/>
              <a:ext cx="7896644" cy="0"/>
            </a:xfrm>
            <a:prstGeom prst="straightConnector1">
              <a:avLst/>
            </a:prstGeom>
            <a:noFill/>
            <a:ln cap="flat" cmpd="sng" w="50800">
              <a:solidFill>
                <a:srgbClr val="E39A8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48" name="Google Shape;148;p3"/>
          <p:cNvSpPr txBox="1"/>
          <p:nvPr/>
        </p:nvSpPr>
        <p:spPr>
          <a:xfrm>
            <a:off x="11630455" y="2934299"/>
            <a:ext cx="4743000" cy="5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505050"/>
                </a:solidFill>
                <a:latin typeface="Bitter"/>
                <a:ea typeface="Bitter"/>
                <a:cs typeface="Bitter"/>
                <a:sym typeface="Bitter"/>
              </a:rPr>
              <a:t>Write an agenda here.</a:t>
            </a:r>
            <a:endParaRPr/>
          </a:p>
          <a:p>
            <a:pPr indent="0" lvl="1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99" u="none" cap="none" strike="noStrike">
              <a:solidFill>
                <a:srgbClr val="505050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505050"/>
                </a:solidFill>
                <a:latin typeface="Bitter"/>
                <a:ea typeface="Bitter"/>
                <a:cs typeface="Bitter"/>
                <a:sym typeface="Bitter"/>
              </a:rPr>
              <a:t>Write an agenda here.</a:t>
            </a:r>
            <a:endParaRPr/>
          </a:p>
          <a:p>
            <a:pPr indent="0" lvl="1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99" u="none" cap="none" strike="noStrike">
              <a:solidFill>
                <a:srgbClr val="505050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505050"/>
                </a:solidFill>
                <a:latin typeface="Bitter"/>
                <a:ea typeface="Bitter"/>
                <a:cs typeface="Bitter"/>
                <a:sym typeface="Bitter"/>
              </a:rPr>
              <a:t>Write an agenda here.</a:t>
            </a:r>
            <a:endParaRPr/>
          </a:p>
          <a:p>
            <a:pPr indent="0" lvl="1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99" u="none" cap="none" strike="noStrike">
              <a:solidFill>
                <a:srgbClr val="505050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505050"/>
                </a:solidFill>
                <a:latin typeface="Bitter"/>
                <a:ea typeface="Bitter"/>
                <a:cs typeface="Bitter"/>
                <a:sym typeface="Bitter"/>
              </a:rPr>
              <a:t>Write an agenda here.</a:t>
            </a:r>
            <a:endParaRPr/>
          </a:p>
          <a:p>
            <a:pPr indent="0" lvl="1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99" u="none" cap="none" strike="noStrike">
              <a:solidFill>
                <a:srgbClr val="505050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1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505050"/>
                </a:solidFill>
                <a:latin typeface="Bitter"/>
                <a:ea typeface="Bitter"/>
                <a:cs typeface="Bitter"/>
                <a:sym typeface="Bitter"/>
              </a:rPr>
              <a:t>Write an agenda here.</a:t>
            </a:r>
            <a:endParaRPr/>
          </a:p>
        </p:txBody>
      </p:sp>
      <p:pic>
        <p:nvPicPr>
          <p:cNvPr id="149" name="Google Shape;14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541306">
            <a:off x="123583" y="282965"/>
            <a:ext cx="1923406" cy="251874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"/>
          <p:cNvSpPr txBox="1"/>
          <p:nvPr/>
        </p:nvSpPr>
        <p:spPr>
          <a:xfrm>
            <a:off x="1028700" y="3114588"/>
            <a:ext cx="7791071" cy="281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5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Add an</a:t>
            </a:r>
            <a:endParaRPr/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5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Agenda Page</a:t>
            </a:r>
            <a:endParaRPr/>
          </a:p>
        </p:txBody>
      </p:sp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 b="24708" l="9313" r="59795" t="28228"/>
          <a:stretch/>
        </p:blipFill>
        <p:spPr>
          <a:xfrm>
            <a:off x="6962395" y="7274010"/>
            <a:ext cx="5762028" cy="493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4"/>
          <p:cNvGrpSpPr/>
          <p:nvPr/>
        </p:nvGrpSpPr>
        <p:grpSpPr>
          <a:xfrm>
            <a:off x="7771874" y="5245470"/>
            <a:ext cx="10516126" cy="5041530"/>
            <a:chOff x="0" y="-38100"/>
            <a:chExt cx="2769679" cy="1327810"/>
          </a:xfrm>
        </p:grpSpPr>
        <p:sp>
          <p:nvSpPr>
            <p:cNvPr id="157" name="Google Shape;157;p4"/>
            <p:cNvSpPr/>
            <p:nvPr/>
          </p:nvSpPr>
          <p:spPr>
            <a:xfrm>
              <a:off x="0" y="0"/>
              <a:ext cx="2769679" cy="1289710"/>
            </a:xfrm>
            <a:custGeom>
              <a:rect b="b" l="l" r="r" t="t"/>
              <a:pathLst>
                <a:path extrusionOk="0" h="1289710" w="2769679">
                  <a:moveTo>
                    <a:pt x="0" y="0"/>
                  </a:moveTo>
                  <a:lnTo>
                    <a:pt x="2769679" y="0"/>
                  </a:lnTo>
                  <a:lnTo>
                    <a:pt x="2769679" y="1289710"/>
                  </a:lnTo>
                  <a:lnTo>
                    <a:pt x="0" y="1289710"/>
                  </a:lnTo>
                  <a:close/>
                </a:path>
              </a:pathLst>
            </a:custGeom>
            <a:solidFill>
              <a:srgbClr val="5E7F73"/>
            </a:solidFill>
            <a:ln>
              <a:noFill/>
            </a:ln>
          </p:spPr>
        </p:sp>
        <p:sp>
          <p:nvSpPr>
            <p:cNvPr id="158" name="Google Shape;158;p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9" name="Google Shape;159;p4"/>
          <p:cNvPicPr preferRelativeResize="0"/>
          <p:nvPr/>
        </p:nvPicPr>
        <p:blipFill rotWithShape="1">
          <a:blip r:embed="rId3">
            <a:alphaModFix/>
          </a:blip>
          <a:srcRect b="0" l="0" r="35425" t="0"/>
          <a:stretch/>
        </p:blipFill>
        <p:spPr>
          <a:xfrm>
            <a:off x="152839" y="47747"/>
            <a:ext cx="10776448" cy="9387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/>
          <p:cNvPicPr preferRelativeResize="0"/>
          <p:nvPr/>
        </p:nvPicPr>
        <p:blipFill rotWithShape="1">
          <a:blip r:embed="rId4">
            <a:alphaModFix/>
          </a:blip>
          <a:srcRect b="4087" l="4478" r="14136" t="0"/>
          <a:stretch/>
        </p:blipFill>
        <p:spPr>
          <a:xfrm>
            <a:off x="1649670" y="2733393"/>
            <a:ext cx="6796203" cy="533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153934">
            <a:off x="16640608" y="-623699"/>
            <a:ext cx="2422601" cy="44562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4"/>
          <p:cNvGrpSpPr/>
          <p:nvPr/>
        </p:nvGrpSpPr>
        <p:grpSpPr>
          <a:xfrm>
            <a:off x="10344210" y="6614541"/>
            <a:ext cx="7507699" cy="2627185"/>
            <a:chOff x="0" y="85725"/>
            <a:chExt cx="10010265" cy="3502914"/>
          </a:xfrm>
        </p:grpSpPr>
        <p:sp>
          <p:nvSpPr>
            <p:cNvPr id="163" name="Google Shape;163;p4"/>
            <p:cNvSpPr txBox="1"/>
            <p:nvPr/>
          </p:nvSpPr>
          <p:spPr>
            <a:xfrm>
              <a:off x="0" y="85725"/>
              <a:ext cx="10010265" cy="18075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8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796" u="none" cap="none" strike="noStrike">
                  <a:solidFill>
                    <a:srgbClr val="FFFFFF"/>
                  </a:solidFill>
                  <a:latin typeface="Bitter"/>
                  <a:ea typeface="Bitter"/>
                  <a:cs typeface="Bitter"/>
                  <a:sym typeface="Bitter"/>
                </a:rPr>
                <a:t>Hello there!</a:t>
              </a:r>
              <a:endParaRPr/>
            </a:p>
          </p:txBody>
        </p:sp>
        <p:sp>
          <p:nvSpPr>
            <p:cNvPr id="164" name="Google Shape;164;p4"/>
            <p:cNvSpPr txBox="1"/>
            <p:nvPr/>
          </p:nvSpPr>
          <p:spPr>
            <a:xfrm>
              <a:off x="0" y="2426082"/>
              <a:ext cx="10010265" cy="11625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5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I'm Rain, and I'll be sharing with you our business plan.</a:t>
              </a:r>
              <a:endParaRPr/>
            </a:p>
            <a:p>
              <a:pPr indent="0" lvl="1" marL="0" marR="0" rtl="0" algn="l">
                <a:lnSpc>
                  <a:spcPct val="15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Follow us at @reallygreatsite to learn more. </a:t>
              </a:r>
              <a:endParaRPr/>
            </a:p>
          </p:txBody>
        </p:sp>
      </p:grpSp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 b="42957" l="77717" r="8501" t="37100"/>
          <a:stretch/>
        </p:blipFill>
        <p:spPr>
          <a:xfrm>
            <a:off x="11965279" y="3786665"/>
            <a:ext cx="2540477" cy="2067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3" y="-7452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1" name="Google Shape;171;p5"/>
          <p:cNvGraphicFramePr/>
          <p:nvPr/>
        </p:nvGraphicFramePr>
        <p:xfrm>
          <a:off x="3421062" y="363991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{C0C89364-00BA-481D-8F4C-218EC7D58B25}</a:tableStyleId>
              </a:tblPr>
              <a:tblGrid>
                <a:gridCol w="7130350"/>
                <a:gridCol w="5722950"/>
              </a:tblGrid>
              <a:tr h="1598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Write the problem here and elaborate on it.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Discuss an existing alternative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people use to address the problem.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98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Write the problem here and elaborate on it.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Discuss an existing alternative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people use to address the problem.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98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Write the problem here and elaborate on it.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Discuss an existing alternative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people use to address the problem.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7C7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2" name="Google Shape;17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197111">
            <a:off x="1513559" y="6570667"/>
            <a:ext cx="1939720" cy="416736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 txBox="1"/>
          <p:nvPr/>
        </p:nvSpPr>
        <p:spPr>
          <a:xfrm>
            <a:off x="3421062" y="2296537"/>
            <a:ext cx="12853200" cy="9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00" u="none" cap="none" strike="noStrike">
                <a:solidFill>
                  <a:srgbClr val="E39A81"/>
                </a:solidFill>
                <a:latin typeface="Bitter"/>
                <a:ea typeface="Bitter"/>
                <a:cs typeface="Bitter"/>
                <a:sym typeface="Bitter"/>
              </a:rPr>
              <a:t>Problems&amp;Existing Alternatives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6"/>
          <p:cNvPicPr preferRelativeResize="0"/>
          <p:nvPr/>
        </p:nvPicPr>
        <p:blipFill rotWithShape="1">
          <a:blip r:embed="rId3">
            <a:alphaModFix/>
          </a:blip>
          <a:srcRect b="3176" l="35274" r="35479" t="3382"/>
          <a:stretch/>
        </p:blipFill>
        <p:spPr>
          <a:xfrm>
            <a:off x="10393976" y="264713"/>
            <a:ext cx="6578673" cy="11822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6"/>
          <p:cNvGrpSpPr/>
          <p:nvPr/>
        </p:nvGrpSpPr>
        <p:grpSpPr>
          <a:xfrm>
            <a:off x="1429373" y="2347535"/>
            <a:ext cx="7364688" cy="7397699"/>
            <a:chOff x="1813" y="0"/>
            <a:chExt cx="809173" cy="812800"/>
          </a:xfrm>
        </p:grpSpPr>
        <p:sp>
          <p:nvSpPr>
            <p:cNvPr id="180" name="Google Shape;180;p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2" name="Google Shape;18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602977">
            <a:off x="631633" y="7878155"/>
            <a:ext cx="1111636" cy="228134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6"/>
          <p:cNvSpPr txBox="1"/>
          <p:nvPr/>
        </p:nvSpPr>
        <p:spPr>
          <a:xfrm>
            <a:off x="1028700" y="700969"/>
            <a:ext cx="7781843" cy="1334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6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Solution</a:t>
            </a:r>
            <a:endParaRPr/>
          </a:p>
        </p:txBody>
      </p:sp>
      <p:grpSp>
        <p:nvGrpSpPr>
          <p:cNvPr id="184" name="Google Shape;184;p6"/>
          <p:cNvGrpSpPr/>
          <p:nvPr/>
        </p:nvGrpSpPr>
        <p:grpSpPr>
          <a:xfrm>
            <a:off x="11729545" y="2274557"/>
            <a:ext cx="4519579" cy="1580282"/>
            <a:chOff x="0" y="0"/>
            <a:chExt cx="6026106" cy="2107042"/>
          </a:xfrm>
        </p:grpSpPr>
        <p:sp>
          <p:nvSpPr>
            <p:cNvPr id="185" name="Google Shape;185;p6"/>
            <p:cNvSpPr txBox="1"/>
            <p:nvPr/>
          </p:nvSpPr>
          <p:spPr>
            <a:xfrm>
              <a:off x="0" y="944485"/>
              <a:ext cx="6026106" cy="11625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Write the proposed business</a:t>
              </a:r>
              <a:endParaRPr/>
            </a:p>
            <a:p>
              <a:pPr indent="0" lvl="1" marL="0" marR="0" rtl="0" algn="ctr">
                <a:lnSpc>
                  <a:spcPct val="15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solution here and elaborate on it.</a:t>
              </a:r>
              <a:endParaRPr/>
            </a:p>
          </p:txBody>
        </p:sp>
        <p:sp>
          <p:nvSpPr>
            <p:cNvPr id="186" name="Google Shape;186;p6"/>
            <p:cNvSpPr txBox="1"/>
            <p:nvPr/>
          </p:nvSpPr>
          <p:spPr>
            <a:xfrm>
              <a:off x="0" y="0"/>
              <a:ext cx="6026106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Solution 1</a:t>
              </a:r>
              <a:endParaRPr/>
            </a:p>
          </p:txBody>
        </p:sp>
      </p:grpSp>
      <p:grpSp>
        <p:nvGrpSpPr>
          <p:cNvPr id="187" name="Google Shape;187;p6"/>
          <p:cNvGrpSpPr/>
          <p:nvPr/>
        </p:nvGrpSpPr>
        <p:grpSpPr>
          <a:xfrm>
            <a:off x="11729545" y="4968198"/>
            <a:ext cx="4519579" cy="1580282"/>
            <a:chOff x="0" y="0"/>
            <a:chExt cx="6026106" cy="2107042"/>
          </a:xfrm>
        </p:grpSpPr>
        <p:sp>
          <p:nvSpPr>
            <p:cNvPr id="188" name="Google Shape;188;p6"/>
            <p:cNvSpPr txBox="1"/>
            <p:nvPr/>
          </p:nvSpPr>
          <p:spPr>
            <a:xfrm>
              <a:off x="0" y="944485"/>
              <a:ext cx="6026106" cy="11625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5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Write the proposed business</a:t>
              </a:r>
              <a:endParaRPr/>
            </a:p>
            <a:p>
              <a:pPr indent="0" lvl="1" marL="0" marR="0" rtl="0" algn="ctr">
                <a:lnSpc>
                  <a:spcPct val="15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solution here and elaborate on it.</a:t>
              </a:r>
              <a:endParaRPr/>
            </a:p>
          </p:txBody>
        </p:sp>
        <p:sp>
          <p:nvSpPr>
            <p:cNvPr id="189" name="Google Shape;189;p6"/>
            <p:cNvSpPr txBox="1"/>
            <p:nvPr/>
          </p:nvSpPr>
          <p:spPr>
            <a:xfrm>
              <a:off x="0" y="0"/>
              <a:ext cx="6026106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Solution 2</a:t>
              </a:r>
              <a:endParaRPr/>
            </a:p>
          </p:txBody>
        </p:sp>
      </p:grpSp>
      <p:grpSp>
        <p:nvGrpSpPr>
          <p:cNvPr id="190" name="Google Shape;190;p6"/>
          <p:cNvGrpSpPr/>
          <p:nvPr/>
        </p:nvGrpSpPr>
        <p:grpSpPr>
          <a:xfrm>
            <a:off x="11729545" y="7619916"/>
            <a:ext cx="4519579" cy="1621810"/>
            <a:chOff x="0" y="0"/>
            <a:chExt cx="6026106" cy="2162414"/>
          </a:xfrm>
        </p:grpSpPr>
        <p:sp>
          <p:nvSpPr>
            <p:cNvPr id="191" name="Google Shape;191;p6"/>
            <p:cNvSpPr txBox="1"/>
            <p:nvPr/>
          </p:nvSpPr>
          <p:spPr>
            <a:xfrm>
              <a:off x="0" y="999857"/>
              <a:ext cx="6026106" cy="11625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5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Write the proposed business</a:t>
              </a:r>
              <a:endParaRPr/>
            </a:p>
            <a:p>
              <a:pPr indent="0" lvl="1" marL="0" marR="0" rtl="0" algn="ctr">
                <a:lnSpc>
                  <a:spcPct val="15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solution here and elaborate on it.</a:t>
              </a:r>
              <a:endParaRPr/>
            </a:p>
          </p:txBody>
        </p:sp>
        <p:sp>
          <p:nvSpPr>
            <p:cNvPr id="192" name="Google Shape;192;p6"/>
            <p:cNvSpPr txBox="1"/>
            <p:nvPr/>
          </p:nvSpPr>
          <p:spPr>
            <a:xfrm>
              <a:off x="0" y="0"/>
              <a:ext cx="6026106" cy="755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500" u="none" cap="none" strike="noStrike">
                  <a:solidFill>
                    <a:srgbClr val="E39A81"/>
                  </a:solidFill>
                  <a:latin typeface="Bitter"/>
                  <a:ea typeface="Bitter"/>
                  <a:cs typeface="Bitter"/>
                  <a:sym typeface="Bitter"/>
                </a:rPr>
                <a:t>Solution 3</a:t>
              </a:r>
              <a:endParaRPr/>
            </a:p>
          </p:txBody>
        </p:sp>
      </p:grpSp>
      <p:pic>
        <p:nvPicPr>
          <p:cNvPr id="193" name="Google Shape;193;p6"/>
          <p:cNvPicPr preferRelativeResize="0"/>
          <p:nvPr/>
        </p:nvPicPr>
        <p:blipFill rotWithShape="1">
          <a:blip r:embed="rId5">
            <a:alphaModFix/>
          </a:blip>
          <a:srcRect b="0" l="21751" r="21751" t="0"/>
          <a:stretch/>
        </p:blipFill>
        <p:spPr>
          <a:xfrm>
            <a:off x="1631867" y="2581685"/>
            <a:ext cx="6959700" cy="6929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7"/>
          <p:cNvPicPr preferRelativeResize="0"/>
          <p:nvPr/>
        </p:nvPicPr>
        <p:blipFill rotWithShape="1">
          <a:blip r:embed="rId3">
            <a:alphaModFix/>
          </a:blip>
          <a:srcRect b="3552" l="7104" r="7403" t="3207"/>
          <a:stretch/>
        </p:blipFill>
        <p:spPr>
          <a:xfrm>
            <a:off x="1338147" y="348498"/>
            <a:ext cx="15576049" cy="95551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7"/>
          <p:cNvGrpSpPr/>
          <p:nvPr/>
        </p:nvGrpSpPr>
        <p:grpSpPr>
          <a:xfrm>
            <a:off x="2241115" y="3925657"/>
            <a:ext cx="10685476" cy="5141184"/>
            <a:chOff x="0" y="47625"/>
            <a:chExt cx="14247300" cy="6854913"/>
          </a:xfrm>
        </p:grpSpPr>
        <p:sp>
          <p:nvSpPr>
            <p:cNvPr id="200" name="Google Shape;200;p7"/>
            <p:cNvSpPr txBox="1"/>
            <p:nvPr/>
          </p:nvSpPr>
          <p:spPr>
            <a:xfrm>
              <a:off x="0" y="47625"/>
              <a:ext cx="14247300" cy="538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000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Write the</a:t>
              </a:r>
              <a:endParaRPr/>
            </a:p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000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company's unique</a:t>
              </a:r>
              <a:endParaRPr/>
            </a:p>
            <a:p>
              <a:pPr indent="0" lvl="0" marL="0" marR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000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value proposition.</a:t>
              </a:r>
              <a:endParaRPr/>
            </a:p>
          </p:txBody>
        </p:sp>
        <p:sp>
          <p:nvSpPr>
            <p:cNvPr id="201" name="Google Shape;201;p7"/>
            <p:cNvSpPr txBox="1"/>
            <p:nvPr/>
          </p:nvSpPr>
          <p:spPr>
            <a:xfrm>
              <a:off x="0" y="5694138"/>
              <a:ext cx="13261500" cy="120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Turn an unaware visitor into an interested customer by</a:t>
              </a:r>
              <a:endParaRPr/>
            </a:p>
            <a:p>
              <a:pPr indent="0" lvl="1" marL="0" marR="0" rtl="0" algn="l">
                <a:lnSpc>
                  <a:spcPct val="15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expounding on your company’s compelling, unique value proposition here.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53457" y="4398121"/>
            <a:ext cx="9307837" cy="771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8"/>
          <p:cNvPicPr preferRelativeResize="0"/>
          <p:nvPr/>
        </p:nvPicPr>
        <p:blipFill rotWithShape="1">
          <a:blip r:embed="rId4">
            <a:alphaModFix/>
          </a:blip>
          <a:srcRect b="0" l="1612" r="1612" t="0"/>
          <a:stretch/>
        </p:blipFill>
        <p:spPr>
          <a:xfrm>
            <a:off x="5300897" y="832093"/>
            <a:ext cx="12231592" cy="842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8"/>
          <p:cNvPicPr preferRelativeResize="0"/>
          <p:nvPr/>
        </p:nvPicPr>
        <p:blipFill rotWithShape="1">
          <a:blip r:embed="rId5">
            <a:alphaModFix/>
          </a:blip>
          <a:srcRect b="4628" l="24167" r="23959" t="4446"/>
          <a:stretch/>
        </p:blipFill>
        <p:spPr>
          <a:xfrm>
            <a:off x="592800" y="3621144"/>
            <a:ext cx="6339200" cy="625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043622">
            <a:off x="-153130" y="535249"/>
            <a:ext cx="3022508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8"/>
          <p:cNvSpPr txBox="1"/>
          <p:nvPr/>
        </p:nvSpPr>
        <p:spPr>
          <a:xfrm>
            <a:off x="1388201" y="6221360"/>
            <a:ext cx="4791438" cy="1739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3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Write a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300" u="none" cap="none" strike="noStrike">
                <a:solidFill>
                  <a:srgbClr val="5E7F73"/>
                </a:solidFill>
                <a:latin typeface="Bitter"/>
                <a:ea typeface="Bitter"/>
                <a:cs typeface="Bitter"/>
                <a:sym typeface="Bitter"/>
              </a:rPr>
              <a:t>Heading Here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C9C9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9"/>
          <p:cNvPicPr preferRelativeResize="0"/>
          <p:nvPr/>
        </p:nvPicPr>
        <p:blipFill rotWithShape="1">
          <a:blip r:embed="rId3">
            <a:alphaModFix/>
          </a:blip>
          <a:srcRect b="2558" l="9890" r="9962" t="2672"/>
          <a:stretch/>
        </p:blipFill>
        <p:spPr>
          <a:xfrm>
            <a:off x="1813025" y="238025"/>
            <a:ext cx="14769500" cy="98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957577">
            <a:off x="15907899" y="5990504"/>
            <a:ext cx="1827416" cy="37087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p9"/>
          <p:cNvCxnSpPr/>
          <p:nvPr/>
        </p:nvCxnSpPr>
        <p:spPr>
          <a:xfrm>
            <a:off x="2164660" y="1028700"/>
            <a:ext cx="13693441" cy="0"/>
          </a:xfrm>
          <a:prstGeom prst="straightConnector1">
            <a:avLst/>
          </a:prstGeom>
          <a:noFill/>
          <a:ln cap="flat" cmpd="sng" w="38100">
            <a:solidFill>
              <a:srgbClr val="D1C9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8" name="Google Shape;218;p9"/>
          <p:cNvCxnSpPr/>
          <p:nvPr/>
        </p:nvCxnSpPr>
        <p:spPr>
          <a:xfrm>
            <a:off x="2164660" y="1204500"/>
            <a:ext cx="13693441" cy="0"/>
          </a:xfrm>
          <a:prstGeom prst="straightConnector1">
            <a:avLst/>
          </a:prstGeom>
          <a:noFill/>
          <a:ln cap="flat" cmpd="sng" w="38100">
            <a:solidFill>
              <a:srgbClr val="D1C9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p9"/>
          <p:cNvCxnSpPr/>
          <p:nvPr/>
        </p:nvCxnSpPr>
        <p:spPr>
          <a:xfrm>
            <a:off x="2164660" y="5771386"/>
            <a:ext cx="13693441" cy="0"/>
          </a:xfrm>
          <a:prstGeom prst="straightConnector1">
            <a:avLst/>
          </a:prstGeom>
          <a:noFill/>
          <a:ln cap="flat" cmpd="sng" w="38100">
            <a:solidFill>
              <a:srgbClr val="D1C9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p9"/>
          <p:cNvCxnSpPr/>
          <p:nvPr/>
        </p:nvCxnSpPr>
        <p:spPr>
          <a:xfrm rot="-5400000">
            <a:off x="4941870" y="5406630"/>
            <a:ext cx="8404260" cy="0"/>
          </a:xfrm>
          <a:prstGeom prst="straightConnector1">
            <a:avLst/>
          </a:prstGeom>
          <a:noFill/>
          <a:ln cap="flat" cmpd="sng" w="38100">
            <a:solidFill>
              <a:srgbClr val="D1C9C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21" name="Google Shape;221;p9"/>
          <p:cNvGrpSpPr/>
          <p:nvPr/>
        </p:nvGrpSpPr>
        <p:grpSpPr>
          <a:xfrm>
            <a:off x="2166377" y="1434414"/>
            <a:ext cx="766152" cy="769586"/>
            <a:chOff x="1813" y="0"/>
            <a:chExt cx="809173" cy="812800"/>
          </a:xfrm>
        </p:grpSpPr>
        <p:sp>
          <p:nvSpPr>
            <p:cNvPr id="222" name="Google Shape;222;p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D1C9C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9"/>
          <p:cNvGrpSpPr/>
          <p:nvPr/>
        </p:nvGrpSpPr>
        <p:grpSpPr>
          <a:xfrm>
            <a:off x="2166377" y="5990461"/>
            <a:ext cx="766152" cy="769586"/>
            <a:chOff x="1813" y="0"/>
            <a:chExt cx="809173" cy="812800"/>
          </a:xfrm>
        </p:grpSpPr>
        <p:sp>
          <p:nvSpPr>
            <p:cNvPr id="225" name="Google Shape;225;p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D1C9C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9"/>
          <p:cNvGrpSpPr/>
          <p:nvPr/>
        </p:nvGrpSpPr>
        <p:grpSpPr>
          <a:xfrm>
            <a:off x="9399742" y="1434414"/>
            <a:ext cx="766152" cy="769586"/>
            <a:chOff x="1813" y="0"/>
            <a:chExt cx="809173" cy="812800"/>
          </a:xfrm>
        </p:grpSpPr>
        <p:sp>
          <p:nvSpPr>
            <p:cNvPr id="228" name="Google Shape;228;p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D1C9C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9"/>
          <p:cNvGrpSpPr/>
          <p:nvPr/>
        </p:nvGrpSpPr>
        <p:grpSpPr>
          <a:xfrm>
            <a:off x="9399742" y="5990461"/>
            <a:ext cx="766152" cy="769586"/>
            <a:chOff x="1813" y="0"/>
            <a:chExt cx="809173" cy="812800"/>
          </a:xfrm>
        </p:grpSpPr>
        <p:sp>
          <p:nvSpPr>
            <p:cNvPr id="231" name="Google Shape;231;p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D1C9C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3" name="Google Shape;23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88505">
            <a:off x="727333" y="3534661"/>
            <a:ext cx="1540003" cy="15598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9"/>
          <p:cNvGrpSpPr/>
          <p:nvPr/>
        </p:nvGrpSpPr>
        <p:grpSpPr>
          <a:xfrm>
            <a:off x="3720479" y="1529918"/>
            <a:ext cx="3206715" cy="1421347"/>
            <a:chOff x="0" y="-19050"/>
            <a:chExt cx="4275620" cy="1895128"/>
          </a:xfrm>
        </p:grpSpPr>
        <p:sp>
          <p:nvSpPr>
            <p:cNvPr id="235" name="Google Shape;235;p9"/>
            <p:cNvSpPr txBox="1"/>
            <p:nvPr/>
          </p:nvSpPr>
          <p:spPr>
            <a:xfrm>
              <a:off x="1245570" y="-19050"/>
              <a:ext cx="1784480" cy="12005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499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S</a:t>
              </a:r>
              <a:endParaRPr/>
            </a:p>
          </p:txBody>
        </p:sp>
        <p:sp>
          <p:nvSpPr>
            <p:cNvPr id="236" name="Google Shape;236;p9"/>
            <p:cNvSpPr txBox="1"/>
            <p:nvPr/>
          </p:nvSpPr>
          <p:spPr>
            <a:xfrm>
              <a:off x="0" y="1428403"/>
              <a:ext cx="4275620" cy="447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Bitter"/>
                  <a:ea typeface="Bitter"/>
                  <a:cs typeface="Bitter"/>
                  <a:sym typeface="Bitter"/>
                </a:rPr>
                <a:t>STRENGTHS</a:t>
              </a:r>
              <a:endParaRPr/>
            </a:p>
          </p:txBody>
        </p:sp>
      </p:grpSp>
      <p:grpSp>
        <p:nvGrpSpPr>
          <p:cNvPr id="237" name="Google Shape;237;p9"/>
          <p:cNvGrpSpPr/>
          <p:nvPr/>
        </p:nvGrpSpPr>
        <p:grpSpPr>
          <a:xfrm>
            <a:off x="3720479" y="6095489"/>
            <a:ext cx="3206715" cy="1421347"/>
            <a:chOff x="0" y="-19050"/>
            <a:chExt cx="4275620" cy="1895128"/>
          </a:xfrm>
        </p:grpSpPr>
        <p:sp>
          <p:nvSpPr>
            <p:cNvPr id="238" name="Google Shape;238;p9"/>
            <p:cNvSpPr txBox="1"/>
            <p:nvPr/>
          </p:nvSpPr>
          <p:spPr>
            <a:xfrm>
              <a:off x="1245570" y="-19050"/>
              <a:ext cx="1784480" cy="12005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499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O</a:t>
              </a:r>
              <a:endParaRPr/>
            </a:p>
          </p:txBody>
        </p:sp>
        <p:sp>
          <p:nvSpPr>
            <p:cNvPr id="239" name="Google Shape;239;p9"/>
            <p:cNvSpPr txBox="1"/>
            <p:nvPr/>
          </p:nvSpPr>
          <p:spPr>
            <a:xfrm>
              <a:off x="0" y="1428403"/>
              <a:ext cx="4275620" cy="447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Bitter"/>
                  <a:ea typeface="Bitter"/>
                  <a:cs typeface="Bitter"/>
                  <a:sym typeface="Bitter"/>
                </a:rPr>
                <a:t>OPPORTUNITIES</a:t>
              </a:r>
              <a:endParaRPr/>
            </a:p>
          </p:txBody>
        </p:sp>
      </p:grpSp>
      <p:sp>
        <p:nvSpPr>
          <p:cNvPr id="240" name="Google Shape;240;p9"/>
          <p:cNvSpPr txBox="1"/>
          <p:nvPr/>
        </p:nvSpPr>
        <p:spPr>
          <a:xfrm>
            <a:off x="2313298" y="3526196"/>
            <a:ext cx="6021077" cy="1297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are you doing well? </a:t>
            </a:r>
            <a:endParaRPr/>
          </a:p>
          <a:p>
            <a:pPr indent="0" lvl="0" marL="0" marR="0" rtl="0" algn="ctr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sets you apart?</a:t>
            </a:r>
            <a:endParaRPr/>
          </a:p>
          <a:p>
            <a:pPr indent="0" lvl="0" marL="0" marR="0" rtl="0" algn="ctr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are your good qualities?</a:t>
            </a:r>
            <a:endParaRPr/>
          </a:p>
        </p:txBody>
      </p:sp>
      <p:sp>
        <p:nvSpPr>
          <p:cNvPr id="241" name="Google Shape;241;p9"/>
          <p:cNvSpPr txBox="1"/>
          <p:nvPr/>
        </p:nvSpPr>
        <p:spPr>
          <a:xfrm>
            <a:off x="2313298" y="7960678"/>
            <a:ext cx="6021077" cy="1297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are your goals? </a:t>
            </a:r>
            <a:endParaRPr/>
          </a:p>
          <a:p>
            <a:pPr indent="0" lvl="0" marL="0" marR="0" rtl="0" algn="ctr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Are demands shifting?</a:t>
            </a:r>
            <a:endParaRPr/>
          </a:p>
          <a:p>
            <a:pPr indent="0" lvl="0" marL="0" marR="0" rtl="0" algn="ctr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it be improved?</a:t>
            </a:r>
            <a:endParaRPr/>
          </a:p>
        </p:txBody>
      </p:sp>
      <p:grpSp>
        <p:nvGrpSpPr>
          <p:cNvPr id="242" name="Google Shape;242;p9"/>
          <p:cNvGrpSpPr/>
          <p:nvPr/>
        </p:nvGrpSpPr>
        <p:grpSpPr>
          <a:xfrm>
            <a:off x="11069872" y="1529918"/>
            <a:ext cx="3206715" cy="1421347"/>
            <a:chOff x="0" y="-19050"/>
            <a:chExt cx="4275620" cy="1895128"/>
          </a:xfrm>
        </p:grpSpPr>
        <p:sp>
          <p:nvSpPr>
            <p:cNvPr id="243" name="Google Shape;243;p9"/>
            <p:cNvSpPr txBox="1"/>
            <p:nvPr/>
          </p:nvSpPr>
          <p:spPr>
            <a:xfrm>
              <a:off x="0" y="1428403"/>
              <a:ext cx="4275620" cy="447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Bitter"/>
                  <a:ea typeface="Bitter"/>
                  <a:cs typeface="Bitter"/>
                  <a:sym typeface="Bitter"/>
                </a:rPr>
                <a:t>WEAKNESSES</a:t>
              </a:r>
              <a:endParaRPr/>
            </a:p>
          </p:txBody>
        </p:sp>
        <p:sp>
          <p:nvSpPr>
            <p:cNvPr id="244" name="Google Shape;244;p9"/>
            <p:cNvSpPr txBox="1"/>
            <p:nvPr/>
          </p:nvSpPr>
          <p:spPr>
            <a:xfrm>
              <a:off x="1245570" y="-19050"/>
              <a:ext cx="1784480" cy="12005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499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W</a:t>
              </a:r>
              <a:endParaRPr/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11069872" y="6095489"/>
            <a:ext cx="3206715" cy="1421347"/>
            <a:chOff x="0" y="-19050"/>
            <a:chExt cx="4275620" cy="1895128"/>
          </a:xfrm>
        </p:grpSpPr>
        <p:sp>
          <p:nvSpPr>
            <p:cNvPr id="246" name="Google Shape;246;p9"/>
            <p:cNvSpPr txBox="1"/>
            <p:nvPr/>
          </p:nvSpPr>
          <p:spPr>
            <a:xfrm>
              <a:off x="0" y="1428403"/>
              <a:ext cx="4275620" cy="447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Bitter"/>
                  <a:ea typeface="Bitter"/>
                  <a:cs typeface="Bitter"/>
                  <a:sym typeface="Bitter"/>
                </a:rPr>
                <a:t>THREATS</a:t>
              </a:r>
              <a:endParaRPr/>
            </a:p>
          </p:txBody>
        </p:sp>
        <p:sp>
          <p:nvSpPr>
            <p:cNvPr id="247" name="Google Shape;247;p9"/>
            <p:cNvSpPr txBox="1"/>
            <p:nvPr/>
          </p:nvSpPr>
          <p:spPr>
            <a:xfrm>
              <a:off x="1245570" y="-19050"/>
              <a:ext cx="1784480" cy="12005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499" u="none" cap="none" strike="noStrike">
                  <a:solidFill>
                    <a:srgbClr val="5E7F73"/>
                  </a:solidFill>
                  <a:latin typeface="Bitter"/>
                  <a:ea typeface="Bitter"/>
                  <a:cs typeface="Bitter"/>
                  <a:sym typeface="Bitter"/>
                </a:rPr>
                <a:t>T</a:t>
              </a:r>
              <a:endParaRPr/>
            </a:p>
          </p:txBody>
        </p:sp>
      </p:grpSp>
      <p:sp>
        <p:nvSpPr>
          <p:cNvPr id="248" name="Google Shape;248;p9"/>
          <p:cNvSpPr txBox="1"/>
          <p:nvPr/>
        </p:nvSpPr>
        <p:spPr>
          <a:xfrm>
            <a:off x="9782818" y="3526196"/>
            <a:ext cx="5780824" cy="1297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Where do you need to improve? </a:t>
            </a:r>
            <a:endParaRPr/>
          </a:p>
          <a:p>
            <a:pPr indent="0" lvl="0" marL="0" marR="0" rtl="0" algn="ctr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Are resources adequate?</a:t>
            </a:r>
            <a:endParaRPr/>
          </a:p>
          <a:p>
            <a:pPr indent="0" lvl="0" marL="0" marR="0" rtl="0" algn="ctr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do others do better than you?</a:t>
            </a:r>
            <a:endParaRPr/>
          </a:p>
        </p:txBody>
      </p:sp>
      <p:sp>
        <p:nvSpPr>
          <p:cNvPr id="249" name="Google Shape;249;p9"/>
          <p:cNvSpPr txBox="1"/>
          <p:nvPr/>
        </p:nvSpPr>
        <p:spPr>
          <a:xfrm>
            <a:off x="9782818" y="7960678"/>
            <a:ext cx="5780824" cy="1297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are the blockers you're facing? </a:t>
            </a:r>
            <a:endParaRPr/>
          </a:p>
          <a:p>
            <a:pPr indent="0" lvl="0" marL="0" marR="0" rtl="0" algn="ctr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are factors outside</a:t>
            </a:r>
            <a:endParaRPr/>
          </a:p>
          <a:p>
            <a:pPr indent="0" lvl="0" marL="0" marR="0" rtl="0" algn="ctr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of your control?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