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10287000" cx="18288000"/>
  <p:notesSz cx="6858000" cy="9144000"/>
  <p:embeddedFontLst>
    <p:embeddedFont>
      <p:font typeface="Red Hat Display"/>
      <p:regular r:id="rId27"/>
      <p:bold r:id="rId28"/>
      <p:italic r:id="rId29"/>
      <p:boldItalic r:id="rId30"/>
    </p:embeddedFont>
    <p:embeddedFont>
      <p:font typeface="Asap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2822B4-0589-4F20-81B0-94BD2F13A3F1}">
  <a:tblStyle styleId="{162822B4-0589-4F20-81B0-94BD2F13A3F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edHatDisplay-bold.fntdata"/><Relationship Id="rId27" Type="http://schemas.openxmlformats.org/officeDocument/2006/relationships/font" Target="fonts/RedHatDisplay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edHatDisplay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sap-regular.fntdata"/><Relationship Id="rId30" Type="http://schemas.openxmlformats.org/officeDocument/2006/relationships/font" Target="fonts/RedHatDisplay-boldItalic.fntdata"/><Relationship Id="rId11" Type="http://schemas.openxmlformats.org/officeDocument/2006/relationships/slide" Target="slides/slide5.xml"/><Relationship Id="rId33" Type="http://schemas.openxmlformats.org/officeDocument/2006/relationships/font" Target="fonts/Asap-italic.fntdata"/><Relationship Id="rId10" Type="http://schemas.openxmlformats.org/officeDocument/2006/relationships/slide" Target="slides/slide4.xml"/><Relationship Id="rId32" Type="http://schemas.openxmlformats.org/officeDocument/2006/relationships/font" Target="fonts/Asap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Asap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13065375" y="9043350"/>
            <a:ext cx="4215300" cy="33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2150"/>
              <a:buNone/>
              <a:defRPr sz="2150"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195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195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9pPr>
          </a:lstStyle>
          <a:p/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3">
            <a:alphaModFix/>
          </a:blip>
          <a:srcRect b="16022" l="0" r="53203" t="43841"/>
          <a:stretch/>
        </p:blipFill>
        <p:spPr>
          <a:xfrm>
            <a:off x="-42424" y="4068526"/>
            <a:ext cx="9149251" cy="441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/>
          <p:cNvPicPr preferRelativeResize="0"/>
          <p:nvPr/>
        </p:nvPicPr>
        <p:blipFill rotWithShape="1">
          <a:blip r:embed="rId3">
            <a:alphaModFix/>
          </a:blip>
          <a:srcRect b="46228" l="74718" r="-5137" t="13041"/>
          <a:stretch/>
        </p:blipFill>
        <p:spPr>
          <a:xfrm>
            <a:off x="13377757" y="1073845"/>
            <a:ext cx="5947301" cy="44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1007350" y="1921700"/>
            <a:ext cx="13928700" cy="26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2" type="title"/>
          </p:nvPr>
        </p:nvSpPr>
        <p:spPr>
          <a:xfrm>
            <a:off x="3351975" y="5372241"/>
            <a:ext cx="13928700" cy="26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C7232"/>
              </a:buClr>
              <a:buSzPts val="13800"/>
              <a:buNone/>
              <a:defRPr sz="13800">
                <a:solidFill>
                  <a:srgbClr val="4C723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3" type="subTitle"/>
          </p:nvPr>
        </p:nvSpPr>
        <p:spPr>
          <a:xfrm>
            <a:off x="1007350" y="735450"/>
            <a:ext cx="4215300" cy="33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2150"/>
              <a:buNone/>
              <a:defRPr sz="2150"/>
            </a:lvl1pPr>
            <a:lvl2pPr lvl="1">
              <a:spcBef>
                <a:spcPts val="560"/>
              </a:spcBef>
              <a:spcAft>
                <a:spcPts val="0"/>
              </a:spcAft>
              <a:buSzPts val="195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95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4" type="subTitle"/>
          </p:nvPr>
        </p:nvSpPr>
        <p:spPr>
          <a:xfrm>
            <a:off x="13065375" y="735450"/>
            <a:ext cx="4215300" cy="33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2150"/>
              <a:buNone/>
              <a:defRPr sz="2150"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195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195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4"/>
          <p:cNvGrpSpPr/>
          <p:nvPr/>
        </p:nvGrpSpPr>
        <p:grpSpPr>
          <a:xfrm>
            <a:off x="949483" y="4926507"/>
            <a:ext cx="4389976" cy="5360528"/>
            <a:chOff x="0" y="-57150"/>
            <a:chExt cx="1156200" cy="1411817"/>
          </a:xfrm>
        </p:grpSpPr>
        <p:sp>
          <p:nvSpPr>
            <p:cNvPr id="21" name="Google Shape;21;p4"/>
            <p:cNvSpPr/>
            <p:nvPr/>
          </p:nvSpPr>
          <p:spPr>
            <a:xfrm>
              <a:off x="0" y="0"/>
              <a:ext cx="1156189" cy="1354667"/>
            </a:xfrm>
            <a:custGeom>
              <a:rect b="b" l="l" r="r" t="t"/>
              <a:pathLst>
                <a:path extrusionOk="0" h="1354667" w="1156189">
                  <a:moveTo>
                    <a:pt x="0" y="0"/>
                  </a:moveTo>
                  <a:lnTo>
                    <a:pt x="1156189" y="0"/>
                  </a:lnTo>
                  <a:lnTo>
                    <a:pt x="115618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22" name="Google Shape;22;p4"/>
            <p:cNvSpPr txBox="1"/>
            <p:nvPr/>
          </p:nvSpPr>
          <p:spPr>
            <a:xfrm>
              <a:off x="0" y="-57150"/>
              <a:ext cx="1156200" cy="14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4"/>
          <p:cNvSpPr/>
          <p:nvPr/>
        </p:nvSpPr>
        <p:spPr>
          <a:xfrm>
            <a:off x="949483" y="5143500"/>
            <a:ext cx="4388386" cy="2203077"/>
          </a:xfrm>
          <a:custGeom>
            <a:rect b="b" l="l" r="r" t="t"/>
            <a:pathLst>
              <a:path extrusionOk="0" h="2203077" w="4388386">
                <a:moveTo>
                  <a:pt x="0" y="0"/>
                </a:moveTo>
                <a:lnTo>
                  <a:pt x="4388387" y="0"/>
                </a:lnTo>
                <a:lnTo>
                  <a:pt x="4388387" y="2203077"/>
                </a:lnTo>
                <a:lnTo>
                  <a:pt x="0" y="2203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" name="Google Shape;24;p4"/>
          <p:cNvGrpSpPr/>
          <p:nvPr/>
        </p:nvGrpSpPr>
        <p:grpSpPr>
          <a:xfrm>
            <a:off x="6949047" y="4926507"/>
            <a:ext cx="4389976" cy="5360528"/>
            <a:chOff x="0" y="-57150"/>
            <a:chExt cx="1156200" cy="1411817"/>
          </a:xfrm>
        </p:grpSpPr>
        <p:sp>
          <p:nvSpPr>
            <p:cNvPr id="25" name="Google Shape;25;p4"/>
            <p:cNvSpPr/>
            <p:nvPr/>
          </p:nvSpPr>
          <p:spPr>
            <a:xfrm>
              <a:off x="0" y="0"/>
              <a:ext cx="1156189" cy="1354667"/>
            </a:xfrm>
            <a:custGeom>
              <a:rect b="b" l="l" r="r" t="t"/>
              <a:pathLst>
                <a:path extrusionOk="0" h="1354667" w="1156189">
                  <a:moveTo>
                    <a:pt x="0" y="0"/>
                  </a:moveTo>
                  <a:lnTo>
                    <a:pt x="1156189" y="0"/>
                  </a:lnTo>
                  <a:lnTo>
                    <a:pt x="115618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26" name="Google Shape;26;p4"/>
            <p:cNvSpPr txBox="1"/>
            <p:nvPr/>
          </p:nvSpPr>
          <p:spPr>
            <a:xfrm>
              <a:off x="0" y="-57150"/>
              <a:ext cx="1156200" cy="14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27;p4"/>
          <p:cNvGrpSpPr/>
          <p:nvPr/>
        </p:nvGrpSpPr>
        <p:grpSpPr>
          <a:xfrm>
            <a:off x="12948610" y="4926507"/>
            <a:ext cx="4389976" cy="5360528"/>
            <a:chOff x="0" y="-57150"/>
            <a:chExt cx="1156200" cy="1411817"/>
          </a:xfrm>
        </p:grpSpPr>
        <p:sp>
          <p:nvSpPr>
            <p:cNvPr id="28" name="Google Shape;28;p4"/>
            <p:cNvSpPr/>
            <p:nvPr/>
          </p:nvSpPr>
          <p:spPr>
            <a:xfrm>
              <a:off x="0" y="0"/>
              <a:ext cx="1156189" cy="1354667"/>
            </a:xfrm>
            <a:custGeom>
              <a:rect b="b" l="l" r="r" t="t"/>
              <a:pathLst>
                <a:path extrusionOk="0" h="1354667" w="1156189">
                  <a:moveTo>
                    <a:pt x="0" y="0"/>
                  </a:moveTo>
                  <a:lnTo>
                    <a:pt x="1156189" y="0"/>
                  </a:lnTo>
                  <a:lnTo>
                    <a:pt x="115618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29" name="Google Shape;29;p4"/>
            <p:cNvSpPr txBox="1"/>
            <p:nvPr/>
          </p:nvSpPr>
          <p:spPr>
            <a:xfrm>
              <a:off x="0" y="-57150"/>
              <a:ext cx="1156200" cy="14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4"/>
          <p:cNvSpPr/>
          <p:nvPr/>
        </p:nvSpPr>
        <p:spPr>
          <a:xfrm>
            <a:off x="6949807" y="5143500"/>
            <a:ext cx="4388386" cy="2203077"/>
          </a:xfrm>
          <a:custGeom>
            <a:rect b="b" l="l" r="r" t="t"/>
            <a:pathLst>
              <a:path extrusionOk="0" h="2203077" w="4388386">
                <a:moveTo>
                  <a:pt x="0" y="0"/>
                </a:moveTo>
                <a:lnTo>
                  <a:pt x="4388386" y="0"/>
                </a:lnTo>
                <a:lnTo>
                  <a:pt x="4388386" y="2203077"/>
                </a:lnTo>
                <a:lnTo>
                  <a:pt x="0" y="2203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" name="Google Shape;31;p4"/>
          <p:cNvSpPr/>
          <p:nvPr/>
        </p:nvSpPr>
        <p:spPr>
          <a:xfrm>
            <a:off x="12948610" y="5143500"/>
            <a:ext cx="4388386" cy="2203077"/>
          </a:xfrm>
          <a:custGeom>
            <a:rect b="b" l="l" r="r" t="t"/>
            <a:pathLst>
              <a:path extrusionOk="0" h="2203077" w="4388386">
                <a:moveTo>
                  <a:pt x="0" y="0"/>
                </a:moveTo>
                <a:lnTo>
                  <a:pt x="4388387" y="0"/>
                </a:lnTo>
                <a:lnTo>
                  <a:pt x="4388387" y="2203077"/>
                </a:lnTo>
                <a:lnTo>
                  <a:pt x="0" y="2203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" name="Google Shape;32;p4"/>
          <p:cNvSpPr/>
          <p:nvPr/>
        </p:nvSpPr>
        <p:spPr>
          <a:xfrm rot="10800000">
            <a:off x="949483" y="2940423"/>
            <a:ext cx="4388386" cy="2203077"/>
          </a:xfrm>
          <a:custGeom>
            <a:rect b="b" l="l" r="r" t="t"/>
            <a:pathLst>
              <a:path extrusionOk="0" h="2203077" w="4388386">
                <a:moveTo>
                  <a:pt x="0" y="0"/>
                </a:moveTo>
                <a:lnTo>
                  <a:pt x="4388387" y="0"/>
                </a:lnTo>
                <a:lnTo>
                  <a:pt x="4388387" y="2203077"/>
                </a:lnTo>
                <a:lnTo>
                  <a:pt x="0" y="2203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" name="Google Shape;33;p4"/>
          <p:cNvSpPr/>
          <p:nvPr/>
        </p:nvSpPr>
        <p:spPr>
          <a:xfrm rot="10800000">
            <a:off x="6949807" y="2940423"/>
            <a:ext cx="4388386" cy="2203077"/>
          </a:xfrm>
          <a:custGeom>
            <a:rect b="b" l="l" r="r" t="t"/>
            <a:pathLst>
              <a:path extrusionOk="0" h="2203077" w="4388386">
                <a:moveTo>
                  <a:pt x="0" y="0"/>
                </a:moveTo>
                <a:lnTo>
                  <a:pt x="4388386" y="0"/>
                </a:lnTo>
                <a:lnTo>
                  <a:pt x="4388386" y="2203077"/>
                </a:lnTo>
                <a:lnTo>
                  <a:pt x="0" y="2203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" name="Google Shape;34;p4"/>
          <p:cNvSpPr/>
          <p:nvPr/>
        </p:nvSpPr>
        <p:spPr>
          <a:xfrm rot="10800000">
            <a:off x="12948610" y="2940423"/>
            <a:ext cx="4388386" cy="2203077"/>
          </a:xfrm>
          <a:custGeom>
            <a:rect b="b" l="l" r="r" t="t"/>
            <a:pathLst>
              <a:path extrusionOk="0" h="2203077" w="4388386">
                <a:moveTo>
                  <a:pt x="0" y="0"/>
                </a:moveTo>
                <a:lnTo>
                  <a:pt x="4388387" y="0"/>
                </a:lnTo>
                <a:lnTo>
                  <a:pt x="4388387" y="2203077"/>
                </a:lnTo>
                <a:lnTo>
                  <a:pt x="0" y="2203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" name="Google Shape;35;p4"/>
          <p:cNvSpPr txBox="1"/>
          <p:nvPr/>
        </p:nvSpPr>
        <p:spPr>
          <a:xfrm>
            <a:off x="8419918" y="3117748"/>
            <a:ext cx="1448100" cy="4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13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02</a:t>
            </a:r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2573256" y="3117748"/>
            <a:ext cx="1140900" cy="4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13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01</a:t>
            </a:r>
            <a:endParaRPr/>
          </a:p>
        </p:txBody>
      </p:sp>
      <p:sp>
        <p:nvSpPr>
          <p:cNvPr id="37" name="Google Shape;37;p4"/>
          <p:cNvSpPr txBox="1"/>
          <p:nvPr/>
        </p:nvSpPr>
        <p:spPr>
          <a:xfrm>
            <a:off x="14425053" y="3117748"/>
            <a:ext cx="1448100" cy="4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13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03</a:t>
            </a:r>
            <a:endParaRPr/>
          </a:p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344100" y="659950"/>
            <a:ext cx="17599800" cy="199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550"/>
              <a:buNone/>
              <a:defRPr sz="115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subTitle"/>
          </p:nvPr>
        </p:nvSpPr>
        <p:spPr>
          <a:xfrm>
            <a:off x="1208225" y="8212400"/>
            <a:ext cx="3870900" cy="67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000"/>
              <a:buNone/>
              <a:defRPr b="1" sz="3000"/>
            </a:lvl1pPr>
            <a:lvl2pPr lvl="1">
              <a:spcBef>
                <a:spcPts val="560"/>
              </a:spcBef>
              <a:spcAft>
                <a:spcPts val="0"/>
              </a:spcAft>
              <a:buSzPts val="195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95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2" type="subTitle"/>
          </p:nvPr>
        </p:nvSpPr>
        <p:spPr>
          <a:xfrm>
            <a:off x="7208575" y="8212400"/>
            <a:ext cx="3870900" cy="67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000"/>
              <a:buNone/>
              <a:defRPr b="1" sz="3000"/>
            </a:lvl1pPr>
            <a:lvl2pPr lvl="1" rtl="0">
              <a:spcBef>
                <a:spcPts val="560"/>
              </a:spcBef>
              <a:spcAft>
                <a:spcPts val="0"/>
              </a:spcAft>
              <a:buSzPts val="19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9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3" type="subTitle"/>
          </p:nvPr>
        </p:nvSpPr>
        <p:spPr>
          <a:xfrm>
            <a:off x="13208950" y="8212400"/>
            <a:ext cx="3870900" cy="67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000"/>
              <a:buNone/>
              <a:defRPr b="1" sz="3000"/>
            </a:lvl1pPr>
            <a:lvl2pPr lvl="1" rtl="0">
              <a:spcBef>
                <a:spcPts val="560"/>
              </a:spcBef>
              <a:spcAft>
                <a:spcPts val="0"/>
              </a:spcAft>
              <a:buSzPts val="19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9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5"/>
          <p:cNvGrpSpPr/>
          <p:nvPr/>
        </p:nvGrpSpPr>
        <p:grpSpPr>
          <a:xfrm>
            <a:off x="0" y="0"/>
            <a:ext cx="18288261" cy="10287286"/>
            <a:chOff x="0" y="0"/>
            <a:chExt cx="7309457" cy="4111625"/>
          </a:xfrm>
        </p:grpSpPr>
        <p:sp>
          <p:nvSpPr>
            <p:cNvPr id="44" name="Google Shape;44;p5"/>
            <p:cNvSpPr/>
            <p:nvPr/>
          </p:nvSpPr>
          <p:spPr>
            <a:xfrm>
              <a:off x="0" y="0"/>
              <a:ext cx="7309330" cy="4111498"/>
            </a:xfrm>
            <a:custGeom>
              <a:rect b="b" l="l" r="r" t="t"/>
              <a:pathLst>
                <a:path extrusionOk="0" h="4111498" w="7309330">
                  <a:moveTo>
                    <a:pt x="2511259" y="0"/>
                  </a:moveTo>
                  <a:lnTo>
                    <a:pt x="2511259" y="2246249"/>
                  </a:lnTo>
                  <a:lnTo>
                    <a:pt x="0" y="2246249"/>
                  </a:lnTo>
                  <a:lnTo>
                    <a:pt x="0" y="0"/>
                  </a:lnTo>
                  <a:lnTo>
                    <a:pt x="2511259" y="0"/>
                  </a:lnTo>
                  <a:close/>
                  <a:moveTo>
                    <a:pt x="7309330" y="4111498"/>
                  </a:moveTo>
                  <a:lnTo>
                    <a:pt x="7309330" y="2246249"/>
                  </a:lnTo>
                  <a:lnTo>
                    <a:pt x="2511259" y="2246249"/>
                  </a:lnTo>
                  <a:lnTo>
                    <a:pt x="2511259" y="4111498"/>
                  </a:lnTo>
                  <a:lnTo>
                    <a:pt x="7309330" y="4111498"/>
                  </a:ln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</p:sp>
        <p:sp>
          <p:nvSpPr>
            <p:cNvPr id="45" name="Google Shape;45;p5"/>
            <p:cNvSpPr/>
            <p:nvPr/>
          </p:nvSpPr>
          <p:spPr>
            <a:xfrm>
              <a:off x="0" y="0"/>
              <a:ext cx="7309330" cy="4111498"/>
            </a:xfrm>
            <a:custGeom>
              <a:rect b="b" l="l" r="r" t="t"/>
              <a:pathLst>
                <a:path extrusionOk="0" h="4111498" w="7309330">
                  <a:moveTo>
                    <a:pt x="7309330" y="2246249"/>
                  </a:moveTo>
                  <a:lnTo>
                    <a:pt x="2511259" y="2246249"/>
                  </a:lnTo>
                  <a:lnTo>
                    <a:pt x="2511259" y="0"/>
                  </a:lnTo>
                  <a:lnTo>
                    <a:pt x="7309330" y="0"/>
                  </a:lnTo>
                  <a:lnTo>
                    <a:pt x="7309330" y="2246249"/>
                  </a:lnTo>
                  <a:close/>
                  <a:moveTo>
                    <a:pt x="0" y="2246249"/>
                  </a:moveTo>
                  <a:lnTo>
                    <a:pt x="0" y="4111498"/>
                  </a:lnTo>
                  <a:lnTo>
                    <a:pt x="2511259" y="4111498"/>
                  </a:lnTo>
                  <a:lnTo>
                    <a:pt x="2511259" y="2246249"/>
                  </a:lnTo>
                  <a:lnTo>
                    <a:pt x="0" y="2246249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46" name="Google Shape;46;p5"/>
            <p:cNvSpPr/>
            <p:nvPr/>
          </p:nvSpPr>
          <p:spPr>
            <a:xfrm>
              <a:off x="0" y="0"/>
              <a:ext cx="7309457" cy="4111625"/>
            </a:xfrm>
            <a:custGeom>
              <a:rect b="b" l="l" r="r" t="t"/>
              <a:pathLst>
                <a:path extrusionOk="0" h="4111625" w="7309457">
                  <a:moveTo>
                    <a:pt x="7309330" y="2988437"/>
                  </a:moveTo>
                  <a:lnTo>
                    <a:pt x="6186142" y="2988437"/>
                  </a:lnTo>
                  <a:lnTo>
                    <a:pt x="6186142" y="4111625"/>
                  </a:lnTo>
                  <a:cubicBezTo>
                    <a:pt x="6186142" y="4111625"/>
                    <a:pt x="1123061" y="4111625"/>
                    <a:pt x="1123061" y="4111625"/>
                  </a:cubicBezTo>
                  <a:lnTo>
                    <a:pt x="1123061" y="2988437"/>
                  </a:lnTo>
                  <a:lnTo>
                    <a:pt x="0" y="2988437"/>
                  </a:lnTo>
                  <a:lnTo>
                    <a:pt x="0" y="1123188"/>
                  </a:lnTo>
                  <a:lnTo>
                    <a:pt x="1123188" y="1123188"/>
                  </a:lnTo>
                  <a:lnTo>
                    <a:pt x="1123188" y="0"/>
                  </a:lnTo>
                  <a:lnTo>
                    <a:pt x="6186269" y="0"/>
                  </a:lnTo>
                  <a:lnTo>
                    <a:pt x="6186269" y="1123188"/>
                  </a:lnTo>
                  <a:lnTo>
                    <a:pt x="7309457" y="1123188"/>
                  </a:lnTo>
                  <a:lnTo>
                    <a:pt x="7309457" y="2988437"/>
                  </a:ln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46812" y="110617"/>
              <a:ext cx="7015959" cy="3893693"/>
            </a:xfrm>
            <a:custGeom>
              <a:rect b="b" l="l" r="r" t="t"/>
              <a:pathLst>
                <a:path extrusionOk="0" h="3893693" w="7015959">
                  <a:moveTo>
                    <a:pt x="6713319" y="2135632"/>
                  </a:moveTo>
                  <a:lnTo>
                    <a:pt x="6713319" y="3170682"/>
                  </a:lnTo>
                  <a:cubicBezTo>
                    <a:pt x="6713319" y="3381121"/>
                    <a:pt x="6542758" y="3551682"/>
                    <a:pt x="6332319" y="3551682"/>
                  </a:cubicBezTo>
                  <a:lnTo>
                    <a:pt x="683387" y="3551682"/>
                  </a:lnTo>
                  <a:cubicBezTo>
                    <a:pt x="472948" y="3551682"/>
                    <a:pt x="302387" y="3381121"/>
                    <a:pt x="302387" y="3170682"/>
                  </a:cubicBezTo>
                  <a:lnTo>
                    <a:pt x="302387" y="719582"/>
                  </a:lnTo>
                  <a:cubicBezTo>
                    <a:pt x="302387" y="509143"/>
                    <a:pt x="472948" y="338582"/>
                    <a:pt x="683387" y="338582"/>
                  </a:cubicBezTo>
                  <a:lnTo>
                    <a:pt x="6332192" y="338582"/>
                  </a:lnTo>
                  <a:cubicBezTo>
                    <a:pt x="6542631" y="338582"/>
                    <a:pt x="6713192" y="509143"/>
                    <a:pt x="6713192" y="719582"/>
                  </a:cubicBezTo>
                  <a:lnTo>
                    <a:pt x="6713192" y="2135632"/>
                  </a:lnTo>
                  <a:close/>
                  <a:moveTo>
                    <a:pt x="188849" y="96012"/>
                  </a:moveTo>
                  <a:lnTo>
                    <a:pt x="146558" y="0"/>
                  </a:lnTo>
                  <a:lnTo>
                    <a:pt x="104267" y="96012"/>
                  </a:lnTo>
                  <a:lnTo>
                    <a:pt x="0" y="84709"/>
                  </a:lnTo>
                  <a:lnTo>
                    <a:pt x="61976" y="169418"/>
                  </a:lnTo>
                  <a:lnTo>
                    <a:pt x="0" y="254127"/>
                  </a:lnTo>
                  <a:lnTo>
                    <a:pt x="104267" y="242824"/>
                  </a:lnTo>
                  <a:lnTo>
                    <a:pt x="146558" y="338836"/>
                  </a:lnTo>
                  <a:lnTo>
                    <a:pt x="188849" y="242824"/>
                  </a:lnTo>
                  <a:lnTo>
                    <a:pt x="293116" y="254127"/>
                  </a:lnTo>
                  <a:lnTo>
                    <a:pt x="231140" y="169418"/>
                  </a:lnTo>
                  <a:lnTo>
                    <a:pt x="293116" y="84709"/>
                  </a:lnTo>
                  <a:lnTo>
                    <a:pt x="188849" y="96012"/>
                  </a:lnTo>
                  <a:close/>
                  <a:moveTo>
                    <a:pt x="7015959" y="84709"/>
                  </a:moveTo>
                  <a:lnTo>
                    <a:pt x="6911693" y="96012"/>
                  </a:lnTo>
                  <a:lnTo>
                    <a:pt x="6869402" y="0"/>
                  </a:lnTo>
                  <a:lnTo>
                    <a:pt x="6827110" y="96012"/>
                  </a:lnTo>
                  <a:lnTo>
                    <a:pt x="6722844" y="84709"/>
                  </a:lnTo>
                  <a:lnTo>
                    <a:pt x="6784820" y="169418"/>
                  </a:lnTo>
                  <a:lnTo>
                    <a:pt x="6722844" y="254127"/>
                  </a:lnTo>
                  <a:lnTo>
                    <a:pt x="6827110" y="242824"/>
                  </a:lnTo>
                  <a:lnTo>
                    <a:pt x="6869402" y="338836"/>
                  </a:lnTo>
                  <a:lnTo>
                    <a:pt x="6911693" y="242824"/>
                  </a:lnTo>
                  <a:lnTo>
                    <a:pt x="7015959" y="254127"/>
                  </a:lnTo>
                  <a:lnTo>
                    <a:pt x="6953983" y="169418"/>
                  </a:lnTo>
                  <a:lnTo>
                    <a:pt x="7015959" y="84709"/>
                  </a:lnTo>
                  <a:close/>
                  <a:moveTo>
                    <a:pt x="6911693" y="3650869"/>
                  </a:moveTo>
                  <a:lnTo>
                    <a:pt x="6869402" y="3554857"/>
                  </a:lnTo>
                  <a:lnTo>
                    <a:pt x="6827110" y="3650869"/>
                  </a:lnTo>
                  <a:lnTo>
                    <a:pt x="6722844" y="3639566"/>
                  </a:lnTo>
                  <a:lnTo>
                    <a:pt x="6784820" y="3724275"/>
                  </a:lnTo>
                  <a:lnTo>
                    <a:pt x="6722844" y="3808984"/>
                  </a:lnTo>
                  <a:lnTo>
                    <a:pt x="6827110" y="3797681"/>
                  </a:lnTo>
                  <a:lnTo>
                    <a:pt x="6869402" y="3893693"/>
                  </a:lnTo>
                  <a:lnTo>
                    <a:pt x="6911693" y="3797681"/>
                  </a:lnTo>
                  <a:lnTo>
                    <a:pt x="7015959" y="3808984"/>
                  </a:lnTo>
                  <a:lnTo>
                    <a:pt x="6953983" y="3724275"/>
                  </a:lnTo>
                  <a:lnTo>
                    <a:pt x="7015959" y="3639566"/>
                  </a:lnTo>
                  <a:lnTo>
                    <a:pt x="6911693" y="3650869"/>
                  </a:lnTo>
                  <a:close/>
                  <a:moveTo>
                    <a:pt x="188976" y="3650869"/>
                  </a:moveTo>
                  <a:lnTo>
                    <a:pt x="146685" y="3554857"/>
                  </a:lnTo>
                  <a:lnTo>
                    <a:pt x="104394" y="3650869"/>
                  </a:lnTo>
                  <a:lnTo>
                    <a:pt x="127" y="3639566"/>
                  </a:lnTo>
                  <a:lnTo>
                    <a:pt x="62103" y="3724275"/>
                  </a:lnTo>
                  <a:lnTo>
                    <a:pt x="127" y="3808984"/>
                  </a:lnTo>
                  <a:lnTo>
                    <a:pt x="104394" y="3797681"/>
                  </a:lnTo>
                  <a:lnTo>
                    <a:pt x="146685" y="3893693"/>
                  </a:lnTo>
                  <a:lnTo>
                    <a:pt x="188976" y="3797681"/>
                  </a:lnTo>
                  <a:lnTo>
                    <a:pt x="293243" y="3808984"/>
                  </a:lnTo>
                  <a:lnTo>
                    <a:pt x="231267" y="3724275"/>
                  </a:lnTo>
                  <a:lnTo>
                    <a:pt x="293243" y="3639566"/>
                  </a:lnTo>
                  <a:lnTo>
                    <a:pt x="188976" y="3650869"/>
                  </a:lnTo>
                  <a:close/>
                </a:path>
              </a:pathLst>
            </a:custGeom>
            <a:solidFill>
              <a:srgbClr val="EDEC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5"/>
          <p:cNvSpPr txBox="1"/>
          <p:nvPr/>
        </p:nvSpPr>
        <p:spPr>
          <a:xfrm>
            <a:off x="5572983" y="1127371"/>
            <a:ext cx="7142100" cy="44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912" u="none" cap="none" strike="noStrike">
                <a:solidFill>
                  <a:srgbClr val="4C723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01</a:t>
            </a:r>
            <a:endParaRPr/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344100" y="5415450"/>
            <a:ext cx="17599800" cy="214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400"/>
              <a:buNone/>
              <a:defRPr sz="1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/>
          <p:nvPr>
            <p:ph idx="2" type="pic"/>
          </p:nvPr>
        </p:nvSpPr>
        <p:spPr>
          <a:xfrm>
            <a:off x="7691575" y="3152700"/>
            <a:ext cx="10394100" cy="54198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6"/>
          <p:cNvSpPr txBox="1"/>
          <p:nvPr>
            <p:ph type="title"/>
          </p:nvPr>
        </p:nvSpPr>
        <p:spPr>
          <a:xfrm>
            <a:off x="344100" y="837225"/>
            <a:ext cx="175998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" type="subTitle"/>
          </p:nvPr>
        </p:nvSpPr>
        <p:spPr>
          <a:xfrm>
            <a:off x="965850" y="3323625"/>
            <a:ext cx="5978400" cy="10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EA5339"/>
              </a:buClr>
              <a:buSzPts val="2900"/>
              <a:buNone/>
              <a:defRPr b="1" sz="2900">
                <a:solidFill>
                  <a:srgbClr val="EA5339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95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95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3" type="body"/>
          </p:nvPr>
        </p:nvSpPr>
        <p:spPr>
          <a:xfrm>
            <a:off x="1178550" y="4400925"/>
            <a:ext cx="5553000" cy="465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>
              <a:spcBef>
                <a:spcPts val="64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74650" lvl="1" marL="914400">
              <a:spcBef>
                <a:spcPts val="560"/>
              </a:spcBef>
              <a:spcAft>
                <a:spcPts val="0"/>
              </a:spcAft>
              <a:buSzPts val="2300"/>
              <a:buChar char="–"/>
              <a:defRPr sz="2300"/>
            </a:lvl2pPr>
            <a:lvl3pPr indent="-374650" lvl="2" marL="1371600">
              <a:spcBef>
                <a:spcPts val="480"/>
              </a:spcBef>
              <a:spcAft>
                <a:spcPts val="0"/>
              </a:spcAft>
              <a:buSzPts val="2300"/>
              <a:buChar char="•"/>
              <a:defRPr sz="2300"/>
            </a:lvl3pPr>
            <a:lvl4pPr indent="-374650" lvl="3" marL="1828800">
              <a:spcBef>
                <a:spcPts val="400"/>
              </a:spcBef>
              <a:spcAft>
                <a:spcPts val="0"/>
              </a:spcAft>
              <a:buSzPts val="2300"/>
              <a:buChar char="–"/>
              <a:defRPr sz="2300"/>
            </a:lvl4pPr>
            <a:lvl5pPr indent="-374650" lvl="4" marL="2286000">
              <a:spcBef>
                <a:spcPts val="400"/>
              </a:spcBef>
              <a:spcAft>
                <a:spcPts val="0"/>
              </a:spcAft>
              <a:buSzPts val="2300"/>
              <a:buChar char="»"/>
              <a:defRPr sz="2300"/>
            </a:lvl5pPr>
            <a:lvl6pPr indent="-374650" lvl="5" marL="274320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6pPr>
            <a:lvl7pPr indent="-374650" lvl="6" marL="320040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7pPr>
            <a:lvl8pPr indent="-374650" lvl="7" marL="365760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8pPr>
            <a:lvl9pPr indent="-374650" lvl="8" marL="4114800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3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/>
        </p:nvSpPr>
        <p:spPr>
          <a:xfrm>
            <a:off x="3465919" y="3290460"/>
            <a:ext cx="22335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93" u="none" cap="none" strike="noStrike">
                <a:solidFill>
                  <a:srgbClr val="4C723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Step 1</a:t>
            </a:r>
            <a:endParaRPr/>
          </a:p>
        </p:txBody>
      </p:sp>
      <p:sp>
        <p:nvSpPr>
          <p:cNvPr id="59" name="Google Shape;59;p7"/>
          <p:cNvSpPr txBox="1"/>
          <p:nvPr/>
        </p:nvSpPr>
        <p:spPr>
          <a:xfrm>
            <a:off x="7884020" y="3287378"/>
            <a:ext cx="25200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93" u="none" cap="none" strike="noStrike">
                <a:solidFill>
                  <a:srgbClr val="4C723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Step 2</a:t>
            </a:r>
            <a:endParaRPr/>
          </a:p>
        </p:txBody>
      </p:sp>
      <p:sp>
        <p:nvSpPr>
          <p:cNvPr id="60" name="Google Shape;60;p7"/>
          <p:cNvSpPr txBox="1"/>
          <p:nvPr/>
        </p:nvSpPr>
        <p:spPr>
          <a:xfrm>
            <a:off x="12466480" y="3287378"/>
            <a:ext cx="24702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93" u="none" cap="none" strike="noStrike">
                <a:solidFill>
                  <a:srgbClr val="4C723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Step 3</a:t>
            </a:r>
            <a:endParaRPr/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 b="36423" l="0" r="0" t="43142"/>
          <a:stretch/>
        </p:blipFill>
        <p:spPr>
          <a:xfrm>
            <a:off x="0" y="4438250"/>
            <a:ext cx="18288000" cy="21021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type="title"/>
          </p:nvPr>
        </p:nvSpPr>
        <p:spPr>
          <a:xfrm>
            <a:off x="344100" y="837225"/>
            <a:ext cx="17599800" cy="132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" type="subTitle"/>
          </p:nvPr>
        </p:nvSpPr>
        <p:spPr>
          <a:xfrm>
            <a:off x="3113425" y="6780950"/>
            <a:ext cx="2938500" cy="90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2550"/>
              <a:buNone/>
              <a:defRPr b="1" sz="2550"/>
            </a:lvl1pPr>
            <a:lvl2pPr lvl="1">
              <a:spcBef>
                <a:spcPts val="560"/>
              </a:spcBef>
              <a:spcAft>
                <a:spcPts val="0"/>
              </a:spcAft>
              <a:buSzPts val="195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95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2" type="body"/>
          </p:nvPr>
        </p:nvSpPr>
        <p:spPr>
          <a:xfrm>
            <a:off x="2880325" y="7685652"/>
            <a:ext cx="3404700" cy="111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2425" lvl="0" marL="457200">
              <a:spcBef>
                <a:spcPts val="640"/>
              </a:spcBef>
              <a:spcAft>
                <a:spcPts val="0"/>
              </a:spcAft>
              <a:buSzPts val="1950"/>
              <a:buChar char="•"/>
              <a:defRPr/>
            </a:lvl1pPr>
            <a:lvl2pPr indent="-352425" lvl="1" marL="914400">
              <a:spcBef>
                <a:spcPts val="560"/>
              </a:spcBef>
              <a:spcAft>
                <a:spcPts val="0"/>
              </a:spcAft>
              <a:buSzPts val="1950"/>
              <a:buChar char="–"/>
              <a:defRPr/>
            </a:lvl2pPr>
            <a:lvl3pPr indent="-352425" lvl="2" marL="1371600">
              <a:spcBef>
                <a:spcPts val="480"/>
              </a:spcBef>
              <a:spcAft>
                <a:spcPts val="0"/>
              </a:spcAft>
              <a:buSzPts val="1950"/>
              <a:buChar char="•"/>
              <a:defRPr/>
            </a:lvl3pPr>
            <a:lvl4pPr indent="-352425" lvl="3" marL="1828800">
              <a:spcBef>
                <a:spcPts val="400"/>
              </a:spcBef>
              <a:spcAft>
                <a:spcPts val="0"/>
              </a:spcAft>
              <a:buSzPts val="1950"/>
              <a:buChar char="–"/>
              <a:defRPr/>
            </a:lvl4pPr>
            <a:lvl5pPr indent="-352425" lvl="4" marL="2286000">
              <a:spcBef>
                <a:spcPts val="400"/>
              </a:spcBef>
              <a:spcAft>
                <a:spcPts val="0"/>
              </a:spcAft>
              <a:buSzPts val="1950"/>
              <a:buChar char="»"/>
              <a:defRPr/>
            </a:lvl5pPr>
            <a:lvl6pPr indent="-352425" lvl="5" marL="2743200">
              <a:spcBef>
                <a:spcPts val="400"/>
              </a:spcBef>
              <a:spcAft>
                <a:spcPts val="0"/>
              </a:spcAft>
              <a:buSzPts val="1950"/>
              <a:buChar char="•"/>
              <a:defRPr/>
            </a:lvl6pPr>
            <a:lvl7pPr indent="-352425" lvl="6" marL="3200400">
              <a:spcBef>
                <a:spcPts val="400"/>
              </a:spcBef>
              <a:spcAft>
                <a:spcPts val="0"/>
              </a:spcAft>
              <a:buSzPts val="1950"/>
              <a:buChar char="•"/>
              <a:defRPr/>
            </a:lvl7pPr>
            <a:lvl8pPr indent="-352425" lvl="7" marL="3657600">
              <a:spcBef>
                <a:spcPts val="400"/>
              </a:spcBef>
              <a:spcAft>
                <a:spcPts val="0"/>
              </a:spcAft>
              <a:buSzPts val="1950"/>
              <a:buChar char="•"/>
              <a:defRPr/>
            </a:lvl8pPr>
            <a:lvl9pPr indent="-352425" lvl="8" marL="4114800">
              <a:spcBef>
                <a:spcPts val="400"/>
              </a:spcBef>
              <a:spcAft>
                <a:spcPts val="0"/>
              </a:spcAft>
              <a:buSzPts val="1950"/>
              <a:buChar char="•"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3" type="subTitle"/>
          </p:nvPr>
        </p:nvSpPr>
        <p:spPr>
          <a:xfrm>
            <a:off x="7674750" y="6780950"/>
            <a:ext cx="2938500" cy="90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50"/>
              <a:buNone/>
              <a:defRPr b="1"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19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9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4" type="body"/>
          </p:nvPr>
        </p:nvSpPr>
        <p:spPr>
          <a:xfrm>
            <a:off x="7441650" y="7685652"/>
            <a:ext cx="3404700" cy="111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2425" lvl="0" marL="457200" rtl="0">
              <a:spcBef>
                <a:spcPts val="640"/>
              </a:spcBef>
              <a:spcAft>
                <a:spcPts val="0"/>
              </a:spcAft>
              <a:buSzPts val="1950"/>
              <a:buChar char="•"/>
              <a:defRPr/>
            </a:lvl1pPr>
            <a:lvl2pPr indent="-352425" lvl="1" marL="914400" rtl="0">
              <a:spcBef>
                <a:spcPts val="560"/>
              </a:spcBef>
              <a:spcAft>
                <a:spcPts val="0"/>
              </a:spcAft>
              <a:buSzPts val="1950"/>
              <a:buChar char="–"/>
              <a:defRPr/>
            </a:lvl2pPr>
            <a:lvl3pPr indent="-352425" lvl="2" marL="1371600" rtl="0">
              <a:spcBef>
                <a:spcPts val="480"/>
              </a:spcBef>
              <a:spcAft>
                <a:spcPts val="0"/>
              </a:spcAft>
              <a:buSzPts val="1950"/>
              <a:buChar char="•"/>
              <a:defRPr/>
            </a:lvl3pPr>
            <a:lvl4pPr indent="-352425" lvl="3" marL="1828800" rtl="0">
              <a:spcBef>
                <a:spcPts val="400"/>
              </a:spcBef>
              <a:spcAft>
                <a:spcPts val="0"/>
              </a:spcAft>
              <a:buSzPts val="1950"/>
              <a:buChar char="–"/>
              <a:defRPr/>
            </a:lvl4pPr>
            <a:lvl5pPr indent="-352425" lvl="4" marL="2286000" rtl="0">
              <a:spcBef>
                <a:spcPts val="400"/>
              </a:spcBef>
              <a:spcAft>
                <a:spcPts val="0"/>
              </a:spcAft>
              <a:buSzPts val="1950"/>
              <a:buChar char="»"/>
              <a:defRPr/>
            </a:lvl5pPr>
            <a:lvl6pPr indent="-352425" lvl="5" marL="2743200" rtl="0">
              <a:spcBef>
                <a:spcPts val="400"/>
              </a:spcBef>
              <a:spcAft>
                <a:spcPts val="0"/>
              </a:spcAft>
              <a:buSzPts val="1950"/>
              <a:buChar char="•"/>
              <a:defRPr/>
            </a:lvl6pPr>
            <a:lvl7pPr indent="-352425" lvl="6" marL="3200400" rtl="0">
              <a:spcBef>
                <a:spcPts val="400"/>
              </a:spcBef>
              <a:spcAft>
                <a:spcPts val="0"/>
              </a:spcAft>
              <a:buSzPts val="1950"/>
              <a:buChar char="•"/>
              <a:defRPr/>
            </a:lvl7pPr>
            <a:lvl8pPr indent="-352425" lvl="7" marL="3657600" rtl="0">
              <a:spcBef>
                <a:spcPts val="400"/>
              </a:spcBef>
              <a:spcAft>
                <a:spcPts val="0"/>
              </a:spcAft>
              <a:buSzPts val="1950"/>
              <a:buChar char="•"/>
              <a:defRPr/>
            </a:lvl8pPr>
            <a:lvl9pPr indent="-352425" lvl="8" marL="4114800" rtl="0">
              <a:spcBef>
                <a:spcPts val="400"/>
              </a:spcBef>
              <a:spcAft>
                <a:spcPts val="0"/>
              </a:spcAft>
              <a:buSzPts val="1950"/>
              <a:buChar char="•"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5" type="subTitle"/>
          </p:nvPr>
        </p:nvSpPr>
        <p:spPr>
          <a:xfrm>
            <a:off x="12232325" y="6780950"/>
            <a:ext cx="2938500" cy="90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50"/>
              <a:buNone/>
              <a:defRPr b="1" sz="2550"/>
            </a:lvl1pPr>
            <a:lvl2pPr lvl="1" rtl="0">
              <a:spcBef>
                <a:spcPts val="560"/>
              </a:spcBef>
              <a:spcAft>
                <a:spcPts val="0"/>
              </a:spcAft>
              <a:buSzPts val="19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9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95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6" type="body"/>
          </p:nvPr>
        </p:nvSpPr>
        <p:spPr>
          <a:xfrm>
            <a:off x="11999225" y="7685652"/>
            <a:ext cx="3404700" cy="111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2425" lvl="0" marL="457200" rtl="0">
              <a:spcBef>
                <a:spcPts val="640"/>
              </a:spcBef>
              <a:spcAft>
                <a:spcPts val="0"/>
              </a:spcAft>
              <a:buSzPts val="1950"/>
              <a:buChar char="•"/>
              <a:defRPr/>
            </a:lvl1pPr>
            <a:lvl2pPr indent="-352425" lvl="1" marL="914400" rtl="0">
              <a:spcBef>
                <a:spcPts val="560"/>
              </a:spcBef>
              <a:spcAft>
                <a:spcPts val="0"/>
              </a:spcAft>
              <a:buSzPts val="1950"/>
              <a:buChar char="–"/>
              <a:defRPr/>
            </a:lvl2pPr>
            <a:lvl3pPr indent="-352425" lvl="2" marL="1371600" rtl="0">
              <a:spcBef>
                <a:spcPts val="480"/>
              </a:spcBef>
              <a:spcAft>
                <a:spcPts val="0"/>
              </a:spcAft>
              <a:buSzPts val="1950"/>
              <a:buChar char="•"/>
              <a:defRPr/>
            </a:lvl3pPr>
            <a:lvl4pPr indent="-352425" lvl="3" marL="1828800" rtl="0">
              <a:spcBef>
                <a:spcPts val="400"/>
              </a:spcBef>
              <a:spcAft>
                <a:spcPts val="0"/>
              </a:spcAft>
              <a:buSzPts val="1950"/>
              <a:buChar char="–"/>
              <a:defRPr/>
            </a:lvl4pPr>
            <a:lvl5pPr indent="-352425" lvl="4" marL="2286000" rtl="0">
              <a:spcBef>
                <a:spcPts val="400"/>
              </a:spcBef>
              <a:spcAft>
                <a:spcPts val="0"/>
              </a:spcAft>
              <a:buSzPts val="1950"/>
              <a:buChar char="»"/>
              <a:defRPr/>
            </a:lvl5pPr>
            <a:lvl6pPr indent="-352425" lvl="5" marL="2743200" rtl="0">
              <a:spcBef>
                <a:spcPts val="400"/>
              </a:spcBef>
              <a:spcAft>
                <a:spcPts val="0"/>
              </a:spcAft>
              <a:buSzPts val="1950"/>
              <a:buChar char="•"/>
              <a:defRPr/>
            </a:lvl6pPr>
            <a:lvl7pPr indent="-352425" lvl="6" marL="3200400" rtl="0">
              <a:spcBef>
                <a:spcPts val="400"/>
              </a:spcBef>
              <a:spcAft>
                <a:spcPts val="0"/>
              </a:spcAft>
              <a:buSzPts val="1950"/>
              <a:buChar char="•"/>
              <a:defRPr/>
            </a:lvl7pPr>
            <a:lvl8pPr indent="-352425" lvl="7" marL="3657600" rtl="0">
              <a:spcBef>
                <a:spcPts val="400"/>
              </a:spcBef>
              <a:spcAft>
                <a:spcPts val="0"/>
              </a:spcAft>
              <a:buSzPts val="1950"/>
              <a:buChar char="•"/>
              <a:defRPr/>
            </a:lvl8pPr>
            <a:lvl9pPr indent="-352425" lvl="8" marL="4114800" rtl="0">
              <a:spcBef>
                <a:spcPts val="400"/>
              </a:spcBef>
              <a:spcAft>
                <a:spcPts val="0"/>
              </a:spcAft>
              <a:buSzPts val="19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4100" y="274650"/>
            <a:ext cx="17599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A5339"/>
              </a:buClr>
              <a:buSzPts val="8700"/>
              <a:buFont typeface="Red Hat Display"/>
              <a:buNone/>
              <a:defRPr b="1" i="0" sz="8700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29200" y="20460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2425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sap"/>
              <a:buChar char="•"/>
              <a:defRPr i="0" sz="195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52425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sap"/>
              <a:buChar char="–"/>
              <a:defRPr i="0" sz="195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52425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sap"/>
              <a:buChar char="•"/>
              <a:defRPr i="0" sz="195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52425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sap"/>
              <a:buChar char="–"/>
              <a:defRPr i="0" sz="195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52425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sap"/>
              <a:buChar char="»"/>
              <a:defRPr i="0" sz="195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52425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sap"/>
              <a:buChar char="•"/>
              <a:defRPr i="0" sz="195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52425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sap"/>
              <a:buChar char="•"/>
              <a:defRPr i="0" sz="195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52425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sap"/>
              <a:buChar char="•"/>
              <a:defRPr i="0" sz="195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52425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sap"/>
              <a:buChar char="•"/>
              <a:defRPr i="0" sz="195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49.png"/><Relationship Id="rId5" Type="http://schemas.openxmlformats.org/officeDocument/2006/relationships/image" Target="../media/image46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5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19.png"/><Relationship Id="rId8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Relationship Id="rId7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42.png"/><Relationship Id="rId5" Type="http://schemas.openxmlformats.org/officeDocument/2006/relationships/image" Target="../media/image39.png"/><Relationship Id="rId6" Type="http://schemas.openxmlformats.org/officeDocument/2006/relationships/image" Target="../media/image5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48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18.png"/><Relationship Id="rId13" Type="http://schemas.openxmlformats.org/officeDocument/2006/relationships/image" Target="../media/image27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5" Type="http://schemas.openxmlformats.org/officeDocument/2006/relationships/image" Target="../media/image39.png"/><Relationship Id="rId14" Type="http://schemas.openxmlformats.org/officeDocument/2006/relationships/image" Target="../media/image38.png"/><Relationship Id="rId5" Type="http://schemas.openxmlformats.org/officeDocument/2006/relationships/image" Target="../media/image43.png"/><Relationship Id="rId6" Type="http://schemas.openxmlformats.org/officeDocument/2006/relationships/image" Target="../media/image40.png"/><Relationship Id="rId7" Type="http://schemas.openxmlformats.org/officeDocument/2006/relationships/image" Target="../media/image26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45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 rotWithShape="1">
          <a:blip r:embed="rId4">
            <a:alphaModFix/>
          </a:blip>
          <a:srcRect b="16022" l="0" r="53203" t="43841"/>
          <a:stretch/>
        </p:blipFill>
        <p:spPr>
          <a:xfrm>
            <a:off x="-42424" y="4068526"/>
            <a:ext cx="9149251" cy="44142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 txBox="1"/>
          <p:nvPr/>
        </p:nvSpPr>
        <p:spPr>
          <a:xfrm>
            <a:off x="6495841" y="5426225"/>
            <a:ext cx="11038425" cy="2354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16" u="none" cap="none" strike="noStrike">
                <a:solidFill>
                  <a:srgbClr val="4C723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Infographic</a:t>
            </a:r>
            <a:endParaRPr/>
          </a:p>
        </p:txBody>
      </p:sp>
      <p:sp>
        <p:nvSpPr>
          <p:cNvPr id="76" name="Google Shape;76;p8"/>
          <p:cNvSpPr txBox="1"/>
          <p:nvPr/>
        </p:nvSpPr>
        <p:spPr>
          <a:xfrm>
            <a:off x="753734" y="1860327"/>
            <a:ext cx="13480500" cy="21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16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Coaching Cycle</a:t>
            </a:r>
            <a:endParaRPr/>
          </a:p>
        </p:txBody>
      </p:sp>
      <p:sp>
        <p:nvSpPr>
          <p:cNvPr id="77" name="Google Shape;77;p8"/>
          <p:cNvSpPr txBox="1"/>
          <p:nvPr/>
        </p:nvSpPr>
        <p:spPr>
          <a:xfrm>
            <a:off x="9618665" y="9043352"/>
            <a:ext cx="7661974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Write a subtitle of this presentation here</a:t>
            </a:r>
            <a:endParaRPr/>
          </a:p>
        </p:txBody>
      </p:sp>
      <p:sp>
        <p:nvSpPr>
          <p:cNvPr id="78" name="Google Shape;78;p8"/>
          <p:cNvSpPr txBox="1"/>
          <p:nvPr/>
        </p:nvSpPr>
        <p:spPr>
          <a:xfrm>
            <a:off x="14016987" y="774271"/>
            <a:ext cx="3263652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Presented by John Doe</a:t>
            </a:r>
            <a:endParaRPr/>
          </a:p>
        </p:txBody>
      </p:sp>
      <p:sp>
        <p:nvSpPr>
          <p:cNvPr id="79" name="Google Shape;79;p8"/>
          <p:cNvSpPr txBox="1"/>
          <p:nvPr/>
        </p:nvSpPr>
        <p:spPr>
          <a:xfrm>
            <a:off x="1007361" y="774271"/>
            <a:ext cx="2233402" cy="38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05 / 30 / 2030</a:t>
            </a:r>
            <a:endParaRPr/>
          </a:p>
        </p:txBody>
      </p:sp>
      <p:pic>
        <p:nvPicPr>
          <p:cNvPr id="80" name="Google Shape;80;p8"/>
          <p:cNvPicPr preferRelativeResize="0"/>
          <p:nvPr/>
        </p:nvPicPr>
        <p:blipFill rotWithShape="1">
          <a:blip r:embed="rId4">
            <a:alphaModFix/>
          </a:blip>
          <a:srcRect b="46228" l="74718" r="-5137" t="13041"/>
          <a:stretch/>
        </p:blipFill>
        <p:spPr>
          <a:xfrm>
            <a:off x="13377757" y="1073845"/>
            <a:ext cx="5947301" cy="44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7"/>
          <p:cNvPicPr preferRelativeResize="0"/>
          <p:nvPr/>
        </p:nvPicPr>
        <p:blipFill rotWithShape="1">
          <a:blip r:embed="rId3">
            <a:alphaModFix/>
          </a:blip>
          <a:srcRect b="1114" l="0" r="0" t="1114"/>
          <a:stretch/>
        </p:blipFill>
        <p:spPr>
          <a:xfrm>
            <a:off x="-2625" y="0"/>
            <a:ext cx="1829312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7"/>
          <p:cNvSpPr txBox="1"/>
          <p:nvPr/>
        </p:nvSpPr>
        <p:spPr>
          <a:xfrm>
            <a:off x="2468483" y="2520305"/>
            <a:ext cx="13350900" cy="4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80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"An organization's ability to learn, and translate that learning into action rapidly, is the ultimate competitive advantage."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7891908" y="7216731"/>
            <a:ext cx="2504183" cy="521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1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 — Jack Welch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18"/>
          <p:cNvGrpSpPr/>
          <p:nvPr/>
        </p:nvGrpSpPr>
        <p:grpSpPr>
          <a:xfrm rot="2700000">
            <a:off x="4554724" y="1307883"/>
            <a:ext cx="9178552" cy="9178551"/>
            <a:chOff x="0" y="0"/>
            <a:chExt cx="8427720" cy="8427719"/>
          </a:xfrm>
        </p:grpSpPr>
        <p:sp>
          <p:nvSpPr>
            <p:cNvPr id="252" name="Google Shape;252;p18"/>
            <p:cNvSpPr/>
            <p:nvPr/>
          </p:nvSpPr>
          <p:spPr>
            <a:xfrm>
              <a:off x="2106930" y="0"/>
              <a:ext cx="4213860" cy="4213860"/>
            </a:xfrm>
            <a:custGeom>
              <a:rect b="b" l="l" r="r" t="t"/>
              <a:pathLst>
                <a:path extrusionOk="0" h="4213860" w="4213860">
                  <a:moveTo>
                    <a:pt x="0" y="2106930"/>
                  </a:moveTo>
                  <a:lnTo>
                    <a:pt x="2106930" y="0"/>
                  </a:lnTo>
                  <a:lnTo>
                    <a:pt x="4213860" y="2106930"/>
                  </a:lnTo>
                  <a:lnTo>
                    <a:pt x="2106930" y="4213860"/>
                  </a:lnTo>
                  <a:lnTo>
                    <a:pt x="0" y="2106930"/>
                  </a:ln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</p:sp>
        <p:sp>
          <p:nvSpPr>
            <p:cNvPr id="253" name="Google Shape;253;p18"/>
            <p:cNvSpPr/>
            <p:nvPr/>
          </p:nvSpPr>
          <p:spPr>
            <a:xfrm>
              <a:off x="4213860" y="2106930"/>
              <a:ext cx="4213860" cy="4213860"/>
            </a:xfrm>
            <a:custGeom>
              <a:rect b="b" l="l" r="r" t="t"/>
              <a:pathLst>
                <a:path extrusionOk="0" h="4213860" w="4213860">
                  <a:moveTo>
                    <a:pt x="0" y="2106930"/>
                  </a:moveTo>
                  <a:lnTo>
                    <a:pt x="2106930" y="0"/>
                  </a:lnTo>
                  <a:lnTo>
                    <a:pt x="4213860" y="2106930"/>
                  </a:lnTo>
                  <a:lnTo>
                    <a:pt x="2106930" y="4213860"/>
                  </a:lnTo>
                  <a:lnTo>
                    <a:pt x="0" y="2106930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254" name="Google Shape;254;p18"/>
            <p:cNvSpPr/>
            <p:nvPr/>
          </p:nvSpPr>
          <p:spPr>
            <a:xfrm>
              <a:off x="2106930" y="4213860"/>
              <a:ext cx="4213860" cy="4213859"/>
            </a:xfrm>
            <a:custGeom>
              <a:rect b="b" l="l" r="r" t="t"/>
              <a:pathLst>
                <a:path extrusionOk="0" h="4213859" w="4213860">
                  <a:moveTo>
                    <a:pt x="0" y="2106930"/>
                  </a:moveTo>
                  <a:lnTo>
                    <a:pt x="2106930" y="0"/>
                  </a:lnTo>
                  <a:lnTo>
                    <a:pt x="4213860" y="2106930"/>
                  </a:lnTo>
                  <a:lnTo>
                    <a:pt x="2106930" y="4213860"/>
                  </a:lnTo>
                  <a:lnTo>
                    <a:pt x="0" y="2106930"/>
                  </a:ln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</p:sp>
        <p:sp>
          <p:nvSpPr>
            <p:cNvPr id="255" name="Google Shape;255;p18"/>
            <p:cNvSpPr/>
            <p:nvPr/>
          </p:nvSpPr>
          <p:spPr>
            <a:xfrm>
              <a:off x="0" y="2106930"/>
              <a:ext cx="4213860" cy="4213860"/>
            </a:xfrm>
            <a:custGeom>
              <a:rect b="b" l="l" r="r" t="t"/>
              <a:pathLst>
                <a:path extrusionOk="0" h="4213860" w="4213860">
                  <a:moveTo>
                    <a:pt x="0" y="2106930"/>
                  </a:moveTo>
                  <a:lnTo>
                    <a:pt x="2106930" y="0"/>
                  </a:lnTo>
                  <a:lnTo>
                    <a:pt x="4213860" y="2106930"/>
                  </a:lnTo>
                  <a:lnTo>
                    <a:pt x="2106930" y="4213860"/>
                  </a:lnTo>
                  <a:lnTo>
                    <a:pt x="0" y="2106930"/>
                  </a:lnTo>
                  <a:close/>
                </a:path>
              </a:pathLst>
            </a:custGeom>
            <a:solidFill>
              <a:srgbClr val="DB98BC"/>
            </a:solidFill>
            <a:ln>
              <a:noFill/>
            </a:ln>
          </p:spPr>
        </p:sp>
        <p:sp>
          <p:nvSpPr>
            <p:cNvPr id="256" name="Google Shape;256;p18"/>
            <p:cNvSpPr/>
            <p:nvPr/>
          </p:nvSpPr>
          <p:spPr>
            <a:xfrm>
              <a:off x="843280" y="214630"/>
              <a:ext cx="6741160" cy="8006080"/>
            </a:xfrm>
            <a:custGeom>
              <a:rect b="b" l="l" r="r" t="t"/>
              <a:pathLst>
                <a:path extrusionOk="0" h="8006080" w="6741160">
                  <a:moveTo>
                    <a:pt x="6741160" y="3999230"/>
                  </a:moveTo>
                  <a:lnTo>
                    <a:pt x="5055870" y="5684520"/>
                  </a:lnTo>
                  <a:lnTo>
                    <a:pt x="3370580" y="7369810"/>
                  </a:lnTo>
                  <a:lnTo>
                    <a:pt x="1685290" y="5684520"/>
                  </a:lnTo>
                  <a:lnTo>
                    <a:pt x="0" y="3999230"/>
                  </a:lnTo>
                  <a:lnTo>
                    <a:pt x="1685290" y="2313940"/>
                  </a:lnTo>
                  <a:lnTo>
                    <a:pt x="3370580" y="628650"/>
                  </a:lnTo>
                  <a:lnTo>
                    <a:pt x="5055870" y="2313940"/>
                  </a:lnTo>
                  <a:lnTo>
                    <a:pt x="6741160" y="3999230"/>
                  </a:lnTo>
                  <a:close/>
                  <a:moveTo>
                    <a:pt x="3370580" y="288290"/>
                  </a:moveTo>
                  <a:cubicBezTo>
                    <a:pt x="3082290" y="290830"/>
                    <a:pt x="3368040" y="576580"/>
                    <a:pt x="3370580" y="288290"/>
                  </a:cubicBezTo>
                  <a:close/>
                  <a:moveTo>
                    <a:pt x="3370580" y="7717790"/>
                  </a:moveTo>
                  <a:cubicBezTo>
                    <a:pt x="3370580" y="7716520"/>
                    <a:pt x="3370580" y="7716520"/>
                    <a:pt x="3370580" y="7715250"/>
                  </a:cubicBezTo>
                  <a:cubicBezTo>
                    <a:pt x="3370580" y="7715250"/>
                    <a:pt x="3370580" y="7716520"/>
                    <a:pt x="3370580" y="7717790"/>
                  </a:cubicBezTo>
                  <a:cubicBezTo>
                    <a:pt x="3369310" y="7717790"/>
                    <a:pt x="3368040" y="7717790"/>
                    <a:pt x="3368040" y="7717790"/>
                  </a:cubicBezTo>
                  <a:cubicBezTo>
                    <a:pt x="3368040" y="7717790"/>
                    <a:pt x="3369310" y="7717790"/>
                    <a:pt x="3370580" y="7717790"/>
                  </a:cubicBezTo>
                  <a:cubicBezTo>
                    <a:pt x="3370580" y="7719059"/>
                    <a:pt x="3370580" y="7720330"/>
                    <a:pt x="3370580" y="7720330"/>
                  </a:cubicBezTo>
                  <a:cubicBezTo>
                    <a:pt x="3370580" y="7719060"/>
                    <a:pt x="3370580" y="7719060"/>
                    <a:pt x="3370580" y="7717790"/>
                  </a:cubicBezTo>
                  <a:cubicBezTo>
                    <a:pt x="3371850" y="7717790"/>
                    <a:pt x="3371850" y="7717790"/>
                    <a:pt x="3373120" y="7717790"/>
                  </a:cubicBezTo>
                  <a:cubicBezTo>
                    <a:pt x="3371850" y="7717790"/>
                    <a:pt x="3371850" y="7717790"/>
                    <a:pt x="3370580" y="7717790"/>
                  </a:cubicBezTo>
                  <a:close/>
                </a:path>
              </a:pathLst>
            </a:custGeom>
            <a:solidFill>
              <a:srgbClr val="EDEC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" name="Google Shape;257;p18"/>
          <p:cNvSpPr/>
          <p:nvPr/>
        </p:nvSpPr>
        <p:spPr>
          <a:xfrm>
            <a:off x="7053168" y="3541598"/>
            <a:ext cx="1611789" cy="1550248"/>
          </a:xfrm>
          <a:custGeom>
            <a:rect b="b" l="l" r="r" t="t"/>
            <a:pathLst>
              <a:path extrusionOk="0" h="1550248" w="1611789">
                <a:moveTo>
                  <a:pt x="0" y="0"/>
                </a:moveTo>
                <a:lnTo>
                  <a:pt x="1611788" y="0"/>
                </a:lnTo>
                <a:lnTo>
                  <a:pt x="1611788" y="1550248"/>
                </a:lnTo>
                <a:lnTo>
                  <a:pt x="0" y="1550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8"/>
          <p:cNvSpPr/>
          <p:nvPr/>
        </p:nvSpPr>
        <p:spPr>
          <a:xfrm>
            <a:off x="10045465" y="3792565"/>
            <a:ext cx="1048315" cy="1048315"/>
          </a:xfrm>
          <a:custGeom>
            <a:rect b="b" l="l" r="r" t="t"/>
            <a:pathLst>
              <a:path extrusionOk="0" h="1048315" w="1048315">
                <a:moveTo>
                  <a:pt x="0" y="0"/>
                </a:moveTo>
                <a:lnTo>
                  <a:pt x="1048314" y="0"/>
                </a:lnTo>
                <a:lnTo>
                  <a:pt x="1048314" y="1048314"/>
                </a:lnTo>
                <a:lnTo>
                  <a:pt x="0" y="1048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18"/>
          <p:cNvSpPr/>
          <p:nvPr/>
        </p:nvSpPr>
        <p:spPr>
          <a:xfrm>
            <a:off x="7162438" y="6267786"/>
            <a:ext cx="1393248" cy="1355250"/>
          </a:xfrm>
          <a:custGeom>
            <a:rect b="b" l="l" r="r" t="t"/>
            <a:pathLst>
              <a:path extrusionOk="0" h="1355250" w="1393248">
                <a:moveTo>
                  <a:pt x="0" y="0"/>
                </a:moveTo>
                <a:lnTo>
                  <a:pt x="1393248" y="0"/>
                </a:lnTo>
                <a:lnTo>
                  <a:pt x="1393248" y="1355250"/>
                </a:lnTo>
                <a:lnTo>
                  <a:pt x="0" y="1355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18"/>
          <p:cNvSpPr/>
          <p:nvPr/>
        </p:nvSpPr>
        <p:spPr>
          <a:xfrm>
            <a:off x="9891997" y="6267786"/>
            <a:ext cx="1355250" cy="1355250"/>
          </a:xfrm>
          <a:custGeom>
            <a:rect b="b" l="l" r="r" t="t"/>
            <a:pathLst>
              <a:path extrusionOk="0" h="1355250" w="1355250">
                <a:moveTo>
                  <a:pt x="0" y="0"/>
                </a:moveTo>
                <a:lnTo>
                  <a:pt x="1355250" y="0"/>
                </a:lnTo>
                <a:lnTo>
                  <a:pt x="1355250" y="1355250"/>
                </a:lnTo>
                <a:lnTo>
                  <a:pt x="0" y="1355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261" name="Google Shape;261;p18"/>
          <p:cNvGraphicFramePr/>
          <p:nvPr/>
        </p:nvGraphicFramePr>
        <p:xfrm>
          <a:off x="1959288" y="3159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{162822B4-0589-4F20-81B0-94BD2F13A3F1}</a:tableStyleId>
              </a:tblPr>
              <a:tblGrid>
                <a:gridCol w="2728250"/>
              </a:tblGrid>
              <a:tr h="70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Goal Setting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B98B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Preparation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B98B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B98B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Resource Allocation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B98B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2" name="Google Shape;262;p18"/>
          <p:cNvGraphicFramePr/>
          <p:nvPr/>
        </p:nvGraphicFramePr>
        <p:xfrm>
          <a:off x="1959288" y="62677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{162822B4-0589-4F20-81B0-94BD2F13A3F1}</a:tableStyleId>
              </a:tblPr>
              <a:tblGrid>
                <a:gridCol w="2728250"/>
              </a:tblGrid>
              <a:tr h="70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Constructive Feedback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89D0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Actionable Insights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89D0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89D0D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Follow-Up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89D0D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3" name="Google Shape;263;p18"/>
          <p:cNvGraphicFramePr/>
          <p:nvPr/>
        </p:nvGraphicFramePr>
        <p:xfrm>
          <a:off x="13600468" y="3159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{162822B4-0589-4F20-81B0-94BD2F13A3F1}</a:tableStyleId>
              </a:tblPr>
              <a:tblGrid>
                <a:gridCol w="2728250"/>
              </a:tblGrid>
              <a:tr h="70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Data Collection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Behavior Monitoring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Objective Recording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4" name="Google Shape;264;p18"/>
          <p:cNvGraphicFramePr/>
          <p:nvPr/>
        </p:nvGraphicFramePr>
        <p:xfrm>
          <a:off x="13600468" y="62677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{162822B4-0589-4F20-81B0-94BD2F13A3F1}</a:tableStyleId>
              </a:tblPr>
              <a:tblGrid>
                <a:gridCol w="2728250"/>
              </a:tblGrid>
              <a:tr h="70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Data Analysis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2A8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Reflection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2A8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2A81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Adjustments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2A81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5" name="Google Shape;265;p18"/>
          <p:cNvSpPr txBox="1"/>
          <p:nvPr/>
        </p:nvSpPr>
        <p:spPr>
          <a:xfrm>
            <a:off x="7119886" y="5095875"/>
            <a:ext cx="139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677AA"/>
                </a:solidFill>
                <a:latin typeface="Asap"/>
                <a:ea typeface="Asap"/>
                <a:cs typeface="Asap"/>
                <a:sym typeface="Asap"/>
              </a:rPr>
              <a:t>Planning</a:t>
            </a:r>
            <a:endParaRPr/>
          </a:p>
        </p:txBody>
      </p:sp>
      <p:sp>
        <p:nvSpPr>
          <p:cNvPr id="266" name="Google Shape;266;p18"/>
          <p:cNvSpPr txBox="1"/>
          <p:nvPr/>
        </p:nvSpPr>
        <p:spPr>
          <a:xfrm>
            <a:off x="7166351" y="7791099"/>
            <a:ext cx="1300311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5CB3BB"/>
                </a:solidFill>
                <a:latin typeface="Asap"/>
                <a:ea typeface="Asap"/>
                <a:cs typeface="Asap"/>
                <a:sym typeface="Asap"/>
              </a:rPr>
              <a:t>Feedback</a:t>
            </a:r>
            <a:endParaRPr/>
          </a:p>
        </p:txBody>
      </p:sp>
      <p:sp>
        <p:nvSpPr>
          <p:cNvPr id="267" name="Google Shape;267;p18"/>
          <p:cNvSpPr txBox="1"/>
          <p:nvPr/>
        </p:nvSpPr>
        <p:spPr>
          <a:xfrm>
            <a:off x="9749542" y="5095875"/>
            <a:ext cx="1640160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EA5339"/>
                </a:solidFill>
                <a:latin typeface="Asap"/>
                <a:ea typeface="Asap"/>
                <a:cs typeface="Asap"/>
                <a:sym typeface="Asap"/>
              </a:rPr>
              <a:t>Observation</a:t>
            </a:r>
            <a:endParaRPr/>
          </a:p>
        </p:txBody>
      </p:sp>
      <p:sp>
        <p:nvSpPr>
          <p:cNvPr id="268" name="Google Shape;268;p18"/>
          <p:cNvSpPr txBox="1"/>
          <p:nvPr/>
        </p:nvSpPr>
        <p:spPr>
          <a:xfrm>
            <a:off x="10142467" y="7791099"/>
            <a:ext cx="97080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D9710"/>
                </a:solidFill>
                <a:latin typeface="Asap"/>
                <a:ea typeface="Asap"/>
                <a:cs typeface="Asap"/>
                <a:sym typeface="Asap"/>
              </a:rPr>
              <a:t>Review</a:t>
            </a:r>
            <a:endParaRPr/>
          </a:p>
        </p:txBody>
      </p:sp>
      <p:sp>
        <p:nvSpPr>
          <p:cNvPr id="269" name="Google Shape;269;p18"/>
          <p:cNvSpPr txBox="1"/>
          <p:nvPr/>
        </p:nvSpPr>
        <p:spPr>
          <a:xfrm>
            <a:off x="384116" y="739585"/>
            <a:ext cx="17519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Coaching Cycle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19"/>
          <p:cNvGrpSpPr/>
          <p:nvPr/>
        </p:nvGrpSpPr>
        <p:grpSpPr>
          <a:xfrm>
            <a:off x="1683784" y="2047125"/>
            <a:ext cx="3538744" cy="3538744"/>
            <a:chOff x="0" y="0"/>
            <a:chExt cx="812800" cy="812800"/>
          </a:xfrm>
        </p:grpSpPr>
        <p:sp>
          <p:nvSpPr>
            <p:cNvPr id="276" name="Google Shape;276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3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9"/>
          <p:cNvGrpSpPr/>
          <p:nvPr/>
        </p:nvGrpSpPr>
        <p:grpSpPr>
          <a:xfrm>
            <a:off x="7374628" y="3355729"/>
            <a:ext cx="3538744" cy="3538744"/>
            <a:chOff x="0" y="0"/>
            <a:chExt cx="812800" cy="812800"/>
          </a:xfrm>
        </p:grpSpPr>
        <p:sp>
          <p:nvSpPr>
            <p:cNvPr id="279" name="Google Shape;279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C7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3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9"/>
          <p:cNvGrpSpPr/>
          <p:nvPr/>
        </p:nvGrpSpPr>
        <p:grpSpPr>
          <a:xfrm>
            <a:off x="13066101" y="5151008"/>
            <a:ext cx="3538744" cy="3538744"/>
            <a:chOff x="0" y="0"/>
            <a:chExt cx="812800" cy="812800"/>
          </a:xfrm>
        </p:grpSpPr>
        <p:sp>
          <p:nvSpPr>
            <p:cNvPr id="282" name="Google Shape;282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3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9"/>
          <p:cNvSpPr txBox="1"/>
          <p:nvPr/>
        </p:nvSpPr>
        <p:spPr>
          <a:xfrm>
            <a:off x="6051817" y="918865"/>
            <a:ext cx="6184375" cy="148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Our Team</a:t>
            </a:r>
            <a:endParaRPr/>
          </a:p>
        </p:txBody>
      </p:sp>
      <p:sp>
        <p:nvSpPr>
          <p:cNvPr id="285" name="Google Shape;285;p19"/>
          <p:cNvSpPr txBox="1"/>
          <p:nvPr/>
        </p:nvSpPr>
        <p:spPr>
          <a:xfrm>
            <a:off x="1649599" y="960630"/>
            <a:ext cx="3607113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Jane Doe</a:t>
            </a:r>
            <a:endParaRPr/>
          </a:p>
        </p:txBody>
      </p:sp>
      <p:sp>
        <p:nvSpPr>
          <p:cNvPr id="286" name="Google Shape;286;p19"/>
          <p:cNvSpPr txBox="1"/>
          <p:nvPr/>
        </p:nvSpPr>
        <p:spPr>
          <a:xfrm>
            <a:off x="1649599" y="1364845"/>
            <a:ext cx="3607113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Position / Title</a:t>
            </a:r>
            <a:endParaRPr/>
          </a:p>
        </p:txBody>
      </p:sp>
      <p:sp>
        <p:nvSpPr>
          <p:cNvPr id="287" name="Google Shape;287;p19"/>
          <p:cNvSpPr txBox="1"/>
          <p:nvPr/>
        </p:nvSpPr>
        <p:spPr>
          <a:xfrm>
            <a:off x="7340443" y="7394932"/>
            <a:ext cx="3607113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John Doe</a:t>
            </a:r>
            <a:endParaRPr/>
          </a:p>
        </p:txBody>
      </p:sp>
      <p:sp>
        <p:nvSpPr>
          <p:cNvPr id="288" name="Google Shape;288;p19"/>
          <p:cNvSpPr txBox="1"/>
          <p:nvPr/>
        </p:nvSpPr>
        <p:spPr>
          <a:xfrm>
            <a:off x="13031917" y="8924747"/>
            <a:ext cx="3607113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Jane Doe</a:t>
            </a:r>
            <a:endParaRPr/>
          </a:p>
        </p:txBody>
      </p:sp>
      <p:sp>
        <p:nvSpPr>
          <p:cNvPr id="289" name="Google Shape;289;p19"/>
          <p:cNvSpPr txBox="1"/>
          <p:nvPr/>
        </p:nvSpPr>
        <p:spPr>
          <a:xfrm>
            <a:off x="7340443" y="7799147"/>
            <a:ext cx="3607113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Position / Title</a:t>
            </a:r>
            <a:endParaRPr/>
          </a:p>
        </p:txBody>
      </p:sp>
      <p:sp>
        <p:nvSpPr>
          <p:cNvPr id="290" name="Google Shape;290;p19"/>
          <p:cNvSpPr txBox="1"/>
          <p:nvPr/>
        </p:nvSpPr>
        <p:spPr>
          <a:xfrm>
            <a:off x="13031917" y="9328962"/>
            <a:ext cx="3607113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Position / Title</a:t>
            </a:r>
            <a:endParaRPr/>
          </a:p>
        </p:txBody>
      </p:sp>
      <p:pic>
        <p:nvPicPr>
          <p:cNvPr id="291" name="Google Shape;291;p19"/>
          <p:cNvPicPr preferRelativeResize="0"/>
          <p:nvPr/>
        </p:nvPicPr>
        <p:blipFill rotWithShape="1">
          <a:blip r:embed="rId4">
            <a:alphaModFix/>
          </a:blip>
          <a:srcRect b="0" l="7558" r="69503" t="53744"/>
          <a:stretch/>
        </p:blipFill>
        <p:spPr>
          <a:xfrm>
            <a:off x="1355613" y="5528550"/>
            <a:ext cx="4195051" cy="47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 b="-11226" l="38529" r="38531" t="64970"/>
          <a:stretch/>
        </p:blipFill>
        <p:spPr>
          <a:xfrm>
            <a:off x="7046813" y="6682111"/>
            <a:ext cx="4195051" cy="47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 rotWithShape="1">
          <a:blip r:embed="rId4">
            <a:alphaModFix/>
          </a:blip>
          <a:srcRect b="48660" l="70443" r="6617" t="0"/>
          <a:stretch/>
        </p:blipFill>
        <p:spPr>
          <a:xfrm>
            <a:off x="12976353" y="-756"/>
            <a:ext cx="4195051" cy="52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3700" y="2047025"/>
            <a:ext cx="3538800" cy="353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5" name="Google Shape;29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4923" y="3355727"/>
            <a:ext cx="3538800" cy="3526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6" name="Google Shape;29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66131" y="5151013"/>
            <a:ext cx="3538800" cy="353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0"/>
          <p:cNvSpPr txBox="1"/>
          <p:nvPr/>
        </p:nvSpPr>
        <p:spPr>
          <a:xfrm>
            <a:off x="1099506" y="7769666"/>
            <a:ext cx="3573600" cy="1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5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"How do you ensure that the feedback given during the coaching cycle is actionable and leads to improvement?"</a:t>
            </a:r>
            <a:endParaRPr/>
          </a:p>
        </p:txBody>
      </p:sp>
      <p:sp>
        <p:nvSpPr>
          <p:cNvPr id="303" name="Google Shape;303;p20"/>
          <p:cNvSpPr txBox="1"/>
          <p:nvPr/>
        </p:nvSpPr>
        <p:spPr>
          <a:xfrm>
            <a:off x="2093340" y="6353509"/>
            <a:ext cx="1585787" cy="1491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58" u="none" cap="none" strike="noStrike">
                <a:solidFill>
                  <a:srgbClr val="DB98BC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01</a:t>
            </a:r>
            <a:endParaRPr/>
          </a:p>
        </p:txBody>
      </p:sp>
      <p:sp>
        <p:nvSpPr>
          <p:cNvPr id="304" name="Google Shape;304;p20"/>
          <p:cNvSpPr txBox="1"/>
          <p:nvPr/>
        </p:nvSpPr>
        <p:spPr>
          <a:xfrm>
            <a:off x="5539736" y="7769666"/>
            <a:ext cx="3422700" cy="1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5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"Feel free to share your experiences, ask questions, or provide insights on any aspect of the coaching cycle."</a:t>
            </a:r>
            <a:endParaRPr/>
          </a:p>
        </p:txBody>
      </p:sp>
      <p:sp>
        <p:nvSpPr>
          <p:cNvPr id="305" name="Google Shape;305;p20"/>
          <p:cNvSpPr txBox="1"/>
          <p:nvPr/>
        </p:nvSpPr>
        <p:spPr>
          <a:xfrm>
            <a:off x="6458265" y="6353509"/>
            <a:ext cx="1585787" cy="1491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58" u="none" cap="none" strike="noStrike">
                <a:solidFill>
                  <a:srgbClr val="DB98BC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02</a:t>
            </a:r>
            <a:endParaRPr/>
          </a:p>
        </p:txBody>
      </p:sp>
      <p:sp>
        <p:nvSpPr>
          <p:cNvPr id="306" name="Google Shape;306;p20"/>
          <p:cNvSpPr txBox="1"/>
          <p:nvPr/>
        </p:nvSpPr>
        <p:spPr>
          <a:xfrm>
            <a:off x="9829355" y="7769666"/>
            <a:ext cx="3564300" cy="1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5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"Can anyone share a real-life example of how they’ve implemented the coaching cycle in their workplace?"</a:t>
            </a:r>
            <a:endParaRPr/>
          </a:p>
        </p:txBody>
      </p:sp>
      <p:sp>
        <p:nvSpPr>
          <p:cNvPr id="307" name="Google Shape;307;p20"/>
          <p:cNvSpPr txBox="1"/>
          <p:nvPr/>
        </p:nvSpPr>
        <p:spPr>
          <a:xfrm>
            <a:off x="10818556" y="6353509"/>
            <a:ext cx="1585787" cy="1491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58" u="none" cap="none" strike="noStrike">
                <a:solidFill>
                  <a:srgbClr val="DB98BC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03</a:t>
            </a:r>
            <a:endParaRPr/>
          </a:p>
        </p:txBody>
      </p:sp>
      <p:sp>
        <p:nvSpPr>
          <p:cNvPr id="308" name="Google Shape;308;p20"/>
          <p:cNvSpPr txBox="1"/>
          <p:nvPr/>
        </p:nvSpPr>
        <p:spPr>
          <a:xfrm>
            <a:off x="14263571" y="7769666"/>
            <a:ext cx="2995800" cy="1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5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"What are the most significant benefits you’ve observed from using the coaching cycle?"</a:t>
            </a:r>
            <a:endParaRPr/>
          </a:p>
        </p:txBody>
      </p:sp>
      <p:sp>
        <p:nvSpPr>
          <p:cNvPr id="309" name="Google Shape;309;p20"/>
          <p:cNvSpPr txBox="1"/>
          <p:nvPr/>
        </p:nvSpPr>
        <p:spPr>
          <a:xfrm>
            <a:off x="14968542" y="6353509"/>
            <a:ext cx="1585787" cy="1491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58" u="none" cap="none" strike="noStrike">
                <a:solidFill>
                  <a:srgbClr val="DB98BC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04</a:t>
            </a:r>
            <a:endParaRPr/>
          </a:p>
        </p:txBody>
      </p:sp>
      <p:sp>
        <p:nvSpPr>
          <p:cNvPr id="310" name="Google Shape;310;p20"/>
          <p:cNvSpPr txBox="1"/>
          <p:nvPr/>
        </p:nvSpPr>
        <p:spPr>
          <a:xfrm>
            <a:off x="384116" y="562835"/>
            <a:ext cx="17519768" cy="148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Questions &amp; Discussion</a:t>
            </a:r>
            <a:endParaRPr/>
          </a:p>
        </p:txBody>
      </p:sp>
      <p:sp>
        <p:nvSpPr>
          <p:cNvPr id="311" name="Google Shape;311;p20"/>
          <p:cNvSpPr txBox="1"/>
          <p:nvPr/>
        </p:nvSpPr>
        <p:spPr>
          <a:xfrm>
            <a:off x="1619168" y="2478036"/>
            <a:ext cx="15049800" cy="1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9" u="none" cap="none" strike="noStrike">
                <a:solidFill>
                  <a:srgbClr val="5CB3BB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We’ve covered a lot of ground on the coaching cycle and its key components. Now, let's open the floor for any questions or discussions.</a:t>
            </a:r>
            <a:endParaRPr/>
          </a:p>
        </p:txBody>
      </p:sp>
      <p:pic>
        <p:nvPicPr>
          <p:cNvPr id="312" name="Google Shape;312;p20"/>
          <p:cNvPicPr preferRelativeResize="0"/>
          <p:nvPr/>
        </p:nvPicPr>
        <p:blipFill rotWithShape="1">
          <a:blip r:embed="rId4">
            <a:alphaModFix/>
          </a:blip>
          <a:srcRect b="37154" l="0" r="0" t="39006"/>
          <a:stretch/>
        </p:blipFill>
        <p:spPr>
          <a:xfrm>
            <a:off x="75" y="3860250"/>
            <a:ext cx="18288000" cy="245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1"/>
          <p:cNvGrpSpPr/>
          <p:nvPr/>
        </p:nvGrpSpPr>
        <p:grpSpPr>
          <a:xfrm>
            <a:off x="0" y="0"/>
            <a:ext cx="18288318" cy="10287318"/>
            <a:chOff x="0" y="0"/>
            <a:chExt cx="7309457" cy="4111625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7309330" cy="4111498"/>
            </a:xfrm>
            <a:custGeom>
              <a:rect b="b" l="l" r="r" t="t"/>
              <a:pathLst>
                <a:path extrusionOk="0" h="4111498" w="7309330">
                  <a:moveTo>
                    <a:pt x="2511259" y="0"/>
                  </a:moveTo>
                  <a:lnTo>
                    <a:pt x="2511259" y="2246249"/>
                  </a:lnTo>
                  <a:lnTo>
                    <a:pt x="0" y="2246249"/>
                  </a:lnTo>
                  <a:lnTo>
                    <a:pt x="0" y="0"/>
                  </a:lnTo>
                  <a:lnTo>
                    <a:pt x="2511259" y="0"/>
                  </a:lnTo>
                  <a:close/>
                  <a:moveTo>
                    <a:pt x="7309330" y="4111498"/>
                  </a:moveTo>
                  <a:lnTo>
                    <a:pt x="7309330" y="2246249"/>
                  </a:lnTo>
                  <a:lnTo>
                    <a:pt x="2511259" y="2246249"/>
                  </a:lnTo>
                  <a:lnTo>
                    <a:pt x="2511259" y="4111498"/>
                  </a:lnTo>
                  <a:lnTo>
                    <a:pt x="7309330" y="4111498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319" name="Google Shape;319;p21"/>
            <p:cNvSpPr/>
            <p:nvPr/>
          </p:nvSpPr>
          <p:spPr>
            <a:xfrm>
              <a:off x="0" y="0"/>
              <a:ext cx="7309330" cy="4111498"/>
            </a:xfrm>
            <a:custGeom>
              <a:rect b="b" l="l" r="r" t="t"/>
              <a:pathLst>
                <a:path extrusionOk="0" h="4111498" w="7309330">
                  <a:moveTo>
                    <a:pt x="7309330" y="2246249"/>
                  </a:moveTo>
                  <a:lnTo>
                    <a:pt x="2511259" y="2246249"/>
                  </a:lnTo>
                  <a:lnTo>
                    <a:pt x="2511259" y="0"/>
                  </a:lnTo>
                  <a:lnTo>
                    <a:pt x="7309330" y="0"/>
                  </a:lnTo>
                  <a:lnTo>
                    <a:pt x="7309330" y="2246249"/>
                  </a:lnTo>
                  <a:close/>
                  <a:moveTo>
                    <a:pt x="0" y="2246249"/>
                  </a:moveTo>
                  <a:lnTo>
                    <a:pt x="0" y="4111498"/>
                  </a:lnTo>
                  <a:lnTo>
                    <a:pt x="2511259" y="4111498"/>
                  </a:lnTo>
                  <a:lnTo>
                    <a:pt x="2511259" y="2246249"/>
                  </a:lnTo>
                  <a:lnTo>
                    <a:pt x="0" y="2246249"/>
                  </a:ln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</p:sp>
        <p:sp>
          <p:nvSpPr>
            <p:cNvPr id="320" name="Google Shape;320;p21"/>
            <p:cNvSpPr/>
            <p:nvPr/>
          </p:nvSpPr>
          <p:spPr>
            <a:xfrm>
              <a:off x="0" y="0"/>
              <a:ext cx="7309457" cy="4111625"/>
            </a:xfrm>
            <a:custGeom>
              <a:rect b="b" l="l" r="r" t="t"/>
              <a:pathLst>
                <a:path extrusionOk="0" h="4111625" w="7309457">
                  <a:moveTo>
                    <a:pt x="7309330" y="2988437"/>
                  </a:moveTo>
                  <a:lnTo>
                    <a:pt x="6186142" y="2988437"/>
                  </a:lnTo>
                  <a:lnTo>
                    <a:pt x="6186142" y="4111625"/>
                  </a:lnTo>
                  <a:cubicBezTo>
                    <a:pt x="6186142" y="4111625"/>
                    <a:pt x="1123061" y="4111625"/>
                    <a:pt x="1123061" y="4111625"/>
                  </a:cubicBezTo>
                  <a:lnTo>
                    <a:pt x="1123061" y="2988437"/>
                  </a:lnTo>
                  <a:lnTo>
                    <a:pt x="0" y="2988437"/>
                  </a:lnTo>
                  <a:lnTo>
                    <a:pt x="0" y="1123188"/>
                  </a:lnTo>
                  <a:lnTo>
                    <a:pt x="1123188" y="1123188"/>
                  </a:lnTo>
                  <a:lnTo>
                    <a:pt x="1123188" y="0"/>
                  </a:lnTo>
                  <a:lnTo>
                    <a:pt x="6186269" y="0"/>
                  </a:lnTo>
                  <a:lnTo>
                    <a:pt x="6186269" y="1123188"/>
                  </a:lnTo>
                  <a:lnTo>
                    <a:pt x="7309457" y="1123188"/>
                  </a:lnTo>
                  <a:lnTo>
                    <a:pt x="7309457" y="2988437"/>
                  </a:lnTo>
                  <a:close/>
                </a:path>
              </a:pathLst>
            </a:custGeom>
            <a:solidFill>
              <a:srgbClr val="DB98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146812" y="110617"/>
              <a:ext cx="7015959" cy="3893693"/>
            </a:xfrm>
            <a:custGeom>
              <a:rect b="b" l="l" r="r" t="t"/>
              <a:pathLst>
                <a:path extrusionOk="0" h="3893693" w="7015959">
                  <a:moveTo>
                    <a:pt x="6713319" y="2135632"/>
                  </a:moveTo>
                  <a:lnTo>
                    <a:pt x="6713319" y="3170682"/>
                  </a:lnTo>
                  <a:cubicBezTo>
                    <a:pt x="6713319" y="3381121"/>
                    <a:pt x="6542758" y="3551682"/>
                    <a:pt x="6332319" y="3551682"/>
                  </a:cubicBezTo>
                  <a:lnTo>
                    <a:pt x="683387" y="3551682"/>
                  </a:lnTo>
                  <a:cubicBezTo>
                    <a:pt x="472948" y="3551682"/>
                    <a:pt x="302387" y="3381121"/>
                    <a:pt x="302387" y="3170682"/>
                  </a:cubicBezTo>
                  <a:lnTo>
                    <a:pt x="302387" y="719582"/>
                  </a:lnTo>
                  <a:cubicBezTo>
                    <a:pt x="302387" y="509143"/>
                    <a:pt x="472948" y="338582"/>
                    <a:pt x="683387" y="338582"/>
                  </a:cubicBezTo>
                  <a:lnTo>
                    <a:pt x="6332192" y="338582"/>
                  </a:lnTo>
                  <a:cubicBezTo>
                    <a:pt x="6542631" y="338582"/>
                    <a:pt x="6713192" y="509143"/>
                    <a:pt x="6713192" y="719582"/>
                  </a:cubicBezTo>
                  <a:lnTo>
                    <a:pt x="6713192" y="2135632"/>
                  </a:lnTo>
                  <a:close/>
                  <a:moveTo>
                    <a:pt x="188849" y="96012"/>
                  </a:moveTo>
                  <a:lnTo>
                    <a:pt x="146558" y="0"/>
                  </a:lnTo>
                  <a:lnTo>
                    <a:pt x="104267" y="96012"/>
                  </a:lnTo>
                  <a:lnTo>
                    <a:pt x="0" y="84709"/>
                  </a:lnTo>
                  <a:lnTo>
                    <a:pt x="61976" y="169418"/>
                  </a:lnTo>
                  <a:lnTo>
                    <a:pt x="0" y="254127"/>
                  </a:lnTo>
                  <a:lnTo>
                    <a:pt x="104267" y="242824"/>
                  </a:lnTo>
                  <a:lnTo>
                    <a:pt x="146558" y="338836"/>
                  </a:lnTo>
                  <a:lnTo>
                    <a:pt x="188849" y="242824"/>
                  </a:lnTo>
                  <a:lnTo>
                    <a:pt x="293116" y="254127"/>
                  </a:lnTo>
                  <a:lnTo>
                    <a:pt x="231140" y="169418"/>
                  </a:lnTo>
                  <a:lnTo>
                    <a:pt x="293116" y="84709"/>
                  </a:lnTo>
                  <a:lnTo>
                    <a:pt x="188849" y="96012"/>
                  </a:lnTo>
                  <a:close/>
                  <a:moveTo>
                    <a:pt x="7015959" y="84709"/>
                  </a:moveTo>
                  <a:lnTo>
                    <a:pt x="6911693" y="96012"/>
                  </a:lnTo>
                  <a:lnTo>
                    <a:pt x="6869402" y="0"/>
                  </a:lnTo>
                  <a:lnTo>
                    <a:pt x="6827110" y="96012"/>
                  </a:lnTo>
                  <a:lnTo>
                    <a:pt x="6722844" y="84709"/>
                  </a:lnTo>
                  <a:lnTo>
                    <a:pt x="6784820" y="169418"/>
                  </a:lnTo>
                  <a:lnTo>
                    <a:pt x="6722844" y="254127"/>
                  </a:lnTo>
                  <a:lnTo>
                    <a:pt x="6827110" y="242824"/>
                  </a:lnTo>
                  <a:lnTo>
                    <a:pt x="6869402" y="338836"/>
                  </a:lnTo>
                  <a:lnTo>
                    <a:pt x="6911693" y="242824"/>
                  </a:lnTo>
                  <a:lnTo>
                    <a:pt x="7015959" y="254127"/>
                  </a:lnTo>
                  <a:lnTo>
                    <a:pt x="6953983" y="169418"/>
                  </a:lnTo>
                  <a:lnTo>
                    <a:pt x="7015959" y="84709"/>
                  </a:lnTo>
                  <a:close/>
                  <a:moveTo>
                    <a:pt x="6911693" y="3650869"/>
                  </a:moveTo>
                  <a:lnTo>
                    <a:pt x="6869402" y="3554857"/>
                  </a:lnTo>
                  <a:lnTo>
                    <a:pt x="6827110" y="3650869"/>
                  </a:lnTo>
                  <a:lnTo>
                    <a:pt x="6722844" y="3639566"/>
                  </a:lnTo>
                  <a:lnTo>
                    <a:pt x="6784820" y="3724275"/>
                  </a:lnTo>
                  <a:lnTo>
                    <a:pt x="6722844" y="3808984"/>
                  </a:lnTo>
                  <a:lnTo>
                    <a:pt x="6827110" y="3797681"/>
                  </a:lnTo>
                  <a:lnTo>
                    <a:pt x="6869402" y="3893693"/>
                  </a:lnTo>
                  <a:lnTo>
                    <a:pt x="6911693" y="3797681"/>
                  </a:lnTo>
                  <a:lnTo>
                    <a:pt x="7015959" y="3808984"/>
                  </a:lnTo>
                  <a:lnTo>
                    <a:pt x="6953983" y="3724275"/>
                  </a:lnTo>
                  <a:lnTo>
                    <a:pt x="7015959" y="3639566"/>
                  </a:lnTo>
                  <a:lnTo>
                    <a:pt x="6911693" y="3650869"/>
                  </a:lnTo>
                  <a:close/>
                  <a:moveTo>
                    <a:pt x="188976" y="3650869"/>
                  </a:moveTo>
                  <a:lnTo>
                    <a:pt x="146685" y="3554857"/>
                  </a:lnTo>
                  <a:lnTo>
                    <a:pt x="104394" y="3650869"/>
                  </a:lnTo>
                  <a:lnTo>
                    <a:pt x="127" y="3639566"/>
                  </a:lnTo>
                  <a:lnTo>
                    <a:pt x="62103" y="3724275"/>
                  </a:lnTo>
                  <a:lnTo>
                    <a:pt x="127" y="3808984"/>
                  </a:lnTo>
                  <a:lnTo>
                    <a:pt x="104394" y="3797681"/>
                  </a:lnTo>
                  <a:lnTo>
                    <a:pt x="146685" y="3893693"/>
                  </a:lnTo>
                  <a:lnTo>
                    <a:pt x="188976" y="3797681"/>
                  </a:lnTo>
                  <a:lnTo>
                    <a:pt x="293243" y="3808984"/>
                  </a:lnTo>
                  <a:lnTo>
                    <a:pt x="231267" y="3724275"/>
                  </a:lnTo>
                  <a:lnTo>
                    <a:pt x="293243" y="3639566"/>
                  </a:lnTo>
                  <a:lnTo>
                    <a:pt x="188976" y="3650869"/>
                  </a:lnTo>
                  <a:close/>
                </a:path>
              </a:pathLst>
            </a:custGeom>
            <a:solidFill>
              <a:srgbClr val="EDEC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" name="Google Shape;322;p21"/>
          <p:cNvSpPr txBox="1"/>
          <p:nvPr/>
        </p:nvSpPr>
        <p:spPr>
          <a:xfrm>
            <a:off x="1814021" y="5428522"/>
            <a:ext cx="14659958" cy="2616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23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Case Studies</a:t>
            </a:r>
            <a:endParaRPr/>
          </a:p>
        </p:txBody>
      </p:sp>
      <p:sp>
        <p:nvSpPr>
          <p:cNvPr id="323" name="Google Shape;323;p21"/>
          <p:cNvSpPr txBox="1"/>
          <p:nvPr/>
        </p:nvSpPr>
        <p:spPr>
          <a:xfrm>
            <a:off x="5572983" y="1127371"/>
            <a:ext cx="7142033" cy="4942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912" u="none" cap="none" strike="noStrike">
                <a:solidFill>
                  <a:srgbClr val="4C723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44005" y="4571148"/>
            <a:ext cx="5392573" cy="170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3545859" y="4571148"/>
            <a:ext cx="5392573" cy="170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6447713" y="4571148"/>
            <a:ext cx="5392573" cy="170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9349567" y="4571148"/>
            <a:ext cx="5392573" cy="170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12251421" y="4571148"/>
            <a:ext cx="5392573" cy="170764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2"/>
          <p:cNvSpPr txBox="1"/>
          <p:nvPr/>
        </p:nvSpPr>
        <p:spPr>
          <a:xfrm>
            <a:off x="2121214" y="8121243"/>
            <a:ext cx="2438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335" name="Google Shape;335;p22"/>
          <p:cNvSpPr txBox="1"/>
          <p:nvPr/>
        </p:nvSpPr>
        <p:spPr>
          <a:xfrm>
            <a:off x="2121214" y="2369375"/>
            <a:ext cx="243815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Chart 1</a:t>
            </a:r>
            <a:endParaRPr/>
          </a:p>
        </p:txBody>
      </p:sp>
      <p:sp>
        <p:nvSpPr>
          <p:cNvPr id="336" name="Google Shape;336;p22"/>
          <p:cNvSpPr txBox="1"/>
          <p:nvPr/>
        </p:nvSpPr>
        <p:spPr>
          <a:xfrm>
            <a:off x="5023068" y="8121243"/>
            <a:ext cx="2438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5023068" y="2369375"/>
            <a:ext cx="243815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Chart 2</a:t>
            </a:r>
            <a:endParaRPr/>
          </a:p>
        </p:txBody>
      </p:sp>
      <p:sp>
        <p:nvSpPr>
          <p:cNvPr id="338" name="Google Shape;338;p22"/>
          <p:cNvSpPr txBox="1"/>
          <p:nvPr/>
        </p:nvSpPr>
        <p:spPr>
          <a:xfrm>
            <a:off x="7924922" y="8121243"/>
            <a:ext cx="2438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339" name="Google Shape;339;p22"/>
          <p:cNvSpPr txBox="1"/>
          <p:nvPr/>
        </p:nvSpPr>
        <p:spPr>
          <a:xfrm>
            <a:off x="7924922" y="2369375"/>
            <a:ext cx="243815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Chart 3</a:t>
            </a:r>
            <a:endParaRPr/>
          </a:p>
        </p:txBody>
      </p:sp>
      <p:sp>
        <p:nvSpPr>
          <p:cNvPr id="340" name="Google Shape;340;p22"/>
          <p:cNvSpPr txBox="1"/>
          <p:nvPr/>
        </p:nvSpPr>
        <p:spPr>
          <a:xfrm>
            <a:off x="10826776" y="8121243"/>
            <a:ext cx="2438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341" name="Google Shape;341;p22"/>
          <p:cNvSpPr txBox="1"/>
          <p:nvPr/>
        </p:nvSpPr>
        <p:spPr>
          <a:xfrm>
            <a:off x="10826776" y="2369375"/>
            <a:ext cx="243815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Chart 4</a:t>
            </a:r>
            <a:endParaRPr/>
          </a:p>
        </p:txBody>
      </p:sp>
      <p:sp>
        <p:nvSpPr>
          <p:cNvPr id="342" name="Google Shape;342;p22"/>
          <p:cNvSpPr txBox="1"/>
          <p:nvPr/>
        </p:nvSpPr>
        <p:spPr>
          <a:xfrm>
            <a:off x="13728630" y="8121243"/>
            <a:ext cx="2438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343" name="Google Shape;343;p22"/>
          <p:cNvSpPr txBox="1"/>
          <p:nvPr/>
        </p:nvSpPr>
        <p:spPr>
          <a:xfrm>
            <a:off x="13728630" y="2369375"/>
            <a:ext cx="2438155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Chart 5</a:t>
            </a:r>
            <a:endParaRPr/>
          </a:p>
        </p:txBody>
      </p:sp>
      <p:sp>
        <p:nvSpPr>
          <p:cNvPr id="344" name="Google Shape;344;p22"/>
          <p:cNvSpPr txBox="1"/>
          <p:nvPr/>
        </p:nvSpPr>
        <p:spPr>
          <a:xfrm>
            <a:off x="384116" y="562835"/>
            <a:ext cx="17519768" cy="148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Important Charts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p23"/>
          <p:cNvCxnSpPr/>
          <p:nvPr/>
        </p:nvCxnSpPr>
        <p:spPr>
          <a:xfrm>
            <a:off x="1168346" y="5827251"/>
            <a:ext cx="3398520" cy="0"/>
          </a:xfrm>
          <a:prstGeom prst="straightConnector1">
            <a:avLst/>
          </a:prstGeom>
          <a:noFill/>
          <a:ln cap="flat" cmpd="sng" w="95250">
            <a:solidFill>
              <a:srgbClr val="EA533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1" name="Google Shape;351;p23"/>
          <p:cNvCxnSpPr/>
          <p:nvPr/>
        </p:nvCxnSpPr>
        <p:spPr>
          <a:xfrm>
            <a:off x="5375503" y="5827251"/>
            <a:ext cx="3398520" cy="0"/>
          </a:xfrm>
          <a:prstGeom prst="straightConnector1">
            <a:avLst/>
          </a:prstGeom>
          <a:noFill/>
          <a:ln cap="flat" cmpd="sng" w="95250">
            <a:solidFill>
              <a:srgbClr val="4C72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" name="Google Shape;352;p23"/>
          <p:cNvCxnSpPr/>
          <p:nvPr/>
        </p:nvCxnSpPr>
        <p:spPr>
          <a:xfrm>
            <a:off x="9513977" y="5827251"/>
            <a:ext cx="3398520" cy="0"/>
          </a:xfrm>
          <a:prstGeom prst="straightConnector1">
            <a:avLst/>
          </a:prstGeom>
          <a:noFill/>
          <a:ln cap="flat" cmpd="sng" w="95250">
            <a:solidFill>
              <a:srgbClr val="DB98B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23"/>
          <p:cNvCxnSpPr/>
          <p:nvPr/>
        </p:nvCxnSpPr>
        <p:spPr>
          <a:xfrm>
            <a:off x="13652451" y="5827251"/>
            <a:ext cx="3398520" cy="0"/>
          </a:xfrm>
          <a:prstGeom prst="straightConnector1">
            <a:avLst/>
          </a:prstGeom>
          <a:noFill/>
          <a:ln cap="flat" cmpd="sng" w="95250">
            <a:solidFill>
              <a:srgbClr val="F2A81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54" name="Google Shape;354;p23"/>
          <p:cNvGrpSpPr/>
          <p:nvPr/>
        </p:nvGrpSpPr>
        <p:grpSpPr>
          <a:xfrm>
            <a:off x="1995762" y="3416466"/>
            <a:ext cx="1722959" cy="1722959"/>
            <a:chOff x="0" y="0"/>
            <a:chExt cx="812800" cy="812800"/>
          </a:xfrm>
        </p:grpSpPr>
        <p:sp>
          <p:nvSpPr>
            <p:cNvPr id="355" name="Google Shape;355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">
              <a:solidFill>
                <a:srgbClr val="EA533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23"/>
          <p:cNvGrpSpPr/>
          <p:nvPr/>
        </p:nvGrpSpPr>
        <p:grpSpPr>
          <a:xfrm>
            <a:off x="6147596" y="6497553"/>
            <a:ext cx="1722959" cy="1722959"/>
            <a:chOff x="0" y="0"/>
            <a:chExt cx="812800" cy="812800"/>
          </a:xfrm>
        </p:grpSpPr>
        <p:sp>
          <p:nvSpPr>
            <p:cNvPr id="358" name="Google Shape;358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">
              <a:solidFill>
                <a:srgbClr val="4C723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23"/>
          <p:cNvGrpSpPr/>
          <p:nvPr/>
        </p:nvGrpSpPr>
        <p:grpSpPr>
          <a:xfrm>
            <a:off x="14517166" y="6497553"/>
            <a:ext cx="1722959" cy="1722959"/>
            <a:chOff x="0" y="0"/>
            <a:chExt cx="812800" cy="812800"/>
          </a:xfrm>
        </p:grpSpPr>
        <p:sp>
          <p:nvSpPr>
            <p:cNvPr id="361" name="Google Shape;361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">
              <a:solidFill>
                <a:srgbClr val="F2A81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3"/>
          <p:cNvGrpSpPr/>
          <p:nvPr/>
        </p:nvGrpSpPr>
        <p:grpSpPr>
          <a:xfrm>
            <a:off x="10385982" y="3416466"/>
            <a:ext cx="1722959" cy="1722959"/>
            <a:chOff x="0" y="0"/>
            <a:chExt cx="812800" cy="812800"/>
          </a:xfrm>
        </p:grpSpPr>
        <p:sp>
          <p:nvSpPr>
            <p:cNvPr id="364" name="Google Shape;364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0">
              <a:solidFill>
                <a:srgbClr val="DB98B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6" name="Google Shape;366;p23"/>
          <p:cNvSpPr/>
          <p:nvPr/>
        </p:nvSpPr>
        <p:spPr>
          <a:xfrm>
            <a:off x="2374735" y="3932265"/>
            <a:ext cx="965013" cy="614099"/>
          </a:xfrm>
          <a:custGeom>
            <a:rect b="b" l="l" r="r" t="t"/>
            <a:pathLst>
              <a:path extrusionOk="0" h="614099" w="965013">
                <a:moveTo>
                  <a:pt x="0" y="0"/>
                </a:moveTo>
                <a:lnTo>
                  <a:pt x="965013" y="0"/>
                </a:lnTo>
                <a:lnTo>
                  <a:pt x="965013" y="614100"/>
                </a:lnTo>
                <a:lnTo>
                  <a:pt x="0" y="614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23"/>
          <p:cNvSpPr/>
          <p:nvPr/>
        </p:nvSpPr>
        <p:spPr>
          <a:xfrm>
            <a:off x="6600007" y="6939280"/>
            <a:ext cx="818137" cy="839506"/>
          </a:xfrm>
          <a:custGeom>
            <a:rect b="b" l="l" r="r" t="t"/>
            <a:pathLst>
              <a:path extrusionOk="0" h="839506" w="818137">
                <a:moveTo>
                  <a:pt x="0" y="0"/>
                </a:moveTo>
                <a:lnTo>
                  <a:pt x="818137" y="0"/>
                </a:lnTo>
                <a:lnTo>
                  <a:pt x="818137" y="839506"/>
                </a:lnTo>
                <a:lnTo>
                  <a:pt x="0" y="839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23"/>
          <p:cNvSpPr/>
          <p:nvPr/>
        </p:nvSpPr>
        <p:spPr>
          <a:xfrm>
            <a:off x="10802625" y="3866198"/>
            <a:ext cx="889673" cy="849234"/>
          </a:xfrm>
          <a:custGeom>
            <a:rect b="b" l="l" r="r" t="t"/>
            <a:pathLst>
              <a:path extrusionOk="0" h="849234" w="889673">
                <a:moveTo>
                  <a:pt x="0" y="0"/>
                </a:moveTo>
                <a:lnTo>
                  <a:pt x="889673" y="0"/>
                </a:lnTo>
                <a:lnTo>
                  <a:pt x="889673" y="849233"/>
                </a:lnTo>
                <a:lnTo>
                  <a:pt x="0" y="849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23"/>
          <p:cNvSpPr/>
          <p:nvPr/>
        </p:nvSpPr>
        <p:spPr>
          <a:xfrm>
            <a:off x="15023869" y="7117140"/>
            <a:ext cx="709552" cy="483786"/>
          </a:xfrm>
          <a:custGeom>
            <a:rect b="b" l="l" r="r" t="t"/>
            <a:pathLst>
              <a:path extrusionOk="0" h="483786" w="709552">
                <a:moveTo>
                  <a:pt x="0" y="0"/>
                </a:moveTo>
                <a:lnTo>
                  <a:pt x="709553" y="0"/>
                </a:lnTo>
                <a:lnTo>
                  <a:pt x="709553" y="483786"/>
                </a:lnTo>
                <a:lnTo>
                  <a:pt x="0" y="483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23"/>
          <p:cNvSpPr txBox="1"/>
          <p:nvPr/>
        </p:nvSpPr>
        <p:spPr>
          <a:xfrm>
            <a:off x="5244128" y="4190228"/>
            <a:ext cx="352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371" name="Google Shape;371;p23"/>
          <p:cNvSpPr txBox="1"/>
          <p:nvPr/>
        </p:nvSpPr>
        <p:spPr>
          <a:xfrm>
            <a:off x="1092294" y="6983131"/>
            <a:ext cx="352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372" name="Google Shape;372;p23"/>
          <p:cNvSpPr txBox="1"/>
          <p:nvPr/>
        </p:nvSpPr>
        <p:spPr>
          <a:xfrm>
            <a:off x="9482515" y="6983131"/>
            <a:ext cx="352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373" name="Google Shape;373;p23"/>
          <p:cNvSpPr txBox="1"/>
          <p:nvPr/>
        </p:nvSpPr>
        <p:spPr>
          <a:xfrm>
            <a:off x="13613698" y="4190228"/>
            <a:ext cx="352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374" name="Google Shape;374;p23"/>
          <p:cNvSpPr txBox="1"/>
          <p:nvPr/>
        </p:nvSpPr>
        <p:spPr>
          <a:xfrm>
            <a:off x="5128421" y="3524885"/>
            <a:ext cx="3761309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4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Write a main point here</a:t>
            </a:r>
            <a:endParaRPr/>
          </a:p>
        </p:txBody>
      </p:sp>
      <p:sp>
        <p:nvSpPr>
          <p:cNvPr id="375" name="Google Shape;375;p23"/>
          <p:cNvSpPr txBox="1"/>
          <p:nvPr/>
        </p:nvSpPr>
        <p:spPr>
          <a:xfrm>
            <a:off x="976587" y="6317789"/>
            <a:ext cx="3761309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4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Write a main point here</a:t>
            </a:r>
            <a:endParaRPr/>
          </a:p>
        </p:txBody>
      </p:sp>
      <p:sp>
        <p:nvSpPr>
          <p:cNvPr id="376" name="Google Shape;376;p23"/>
          <p:cNvSpPr txBox="1"/>
          <p:nvPr/>
        </p:nvSpPr>
        <p:spPr>
          <a:xfrm>
            <a:off x="9366807" y="6317789"/>
            <a:ext cx="3761309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4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Write a main point here</a:t>
            </a:r>
            <a:endParaRPr/>
          </a:p>
        </p:txBody>
      </p:sp>
      <p:sp>
        <p:nvSpPr>
          <p:cNvPr id="377" name="Google Shape;377;p23"/>
          <p:cNvSpPr txBox="1"/>
          <p:nvPr/>
        </p:nvSpPr>
        <p:spPr>
          <a:xfrm>
            <a:off x="13497991" y="3524885"/>
            <a:ext cx="3761309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4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Write a main point here</a:t>
            </a:r>
            <a:endParaRPr/>
          </a:p>
        </p:txBody>
      </p:sp>
      <p:sp>
        <p:nvSpPr>
          <p:cNvPr id="378" name="Google Shape;378;p23"/>
          <p:cNvSpPr txBox="1"/>
          <p:nvPr/>
        </p:nvSpPr>
        <p:spPr>
          <a:xfrm>
            <a:off x="384116" y="909046"/>
            <a:ext cx="17519768" cy="148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Effective Coaching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4"/>
          <p:cNvSpPr txBox="1"/>
          <p:nvPr/>
        </p:nvSpPr>
        <p:spPr>
          <a:xfrm>
            <a:off x="384116" y="643788"/>
            <a:ext cx="17519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Effective Coaching</a:t>
            </a:r>
            <a:endParaRPr/>
          </a:p>
        </p:txBody>
      </p:sp>
      <p:grpSp>
        <p:nvGrpSpPr>
          <p:cNvPr id="385" name="Google Shape;385;p24"/>
          <p:cNvGrpSpPr/>
          <p:nvPr/>
        </p:nvGrpSpPr>
        <p:grpSpPr>
          <a:xfrm>
            <a:off x="321424" y="2570509"/>
            <a:ext cx="17582460" cy="7716491"/>
            <a:chOff x="0" y="0"/>
            <a:chExt cx="23443280" cy="10288654"/>
          </a:xfrm>
        </p:grpSpPr>
        <p:sp>
          <p:nvSpPr>
            <p:cNvPr id="386" name="Google Shape;386;p24"/>
            <p:cNvSpPr/>
            <p:nvPr/>
          </p:nvSpPr>
          <p:spPr>
            <a:xfrm>
              <a:off x="1602066" y="0"/>
              <a:ext cx="9943030" cy="8984883"/>
            </a:xfrm>
            <a:custGeom>
              <a:rect b="b" l="l" r="r" t="t"/>
              <a:pathLst>
                <a:path extrusionOk="0" h="8984883" w="9943030">
                  <a:moveTo>
                    <a:pt x="0" y="0"/>
                  </a:moveTo>
                  <a:lnTo>
                    <a:pt x="9943029" y="0"/>
                  </a:lnTo>
                  <a:lnTo>
                    <a:pt x="9943029" y="8984883"/>
                  </a:lnTo>
                  <a:lnTo>
                    <a:pt x="0" y="89848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387" name="Google Shape;387;p24"/>
            <p:cNvGrpSpPr/>
            <p:nvPr/>
          </p:nvGrpSpPr>
          <p:grpSpPr>
            <a:xfrm rot="2191653">
              <a:off x="428778" y="4855373"/>
              <a:ext cx="5760229" cy="3341740"/>
              <a:chOff x="0" y="-76200"/>
              <a:chExt cx="1022129" cy="592978"/>
            </a:xfrm>
          </p:grpSpPr>
          <p:sp>
            <p:nvSpPr>
              <p:cNvPr id="388" name="Google Shape;388;p24"/>
              <p:cNvSpPr/>
              <p:nvPr/>
            </p:nvSpPr>
            <p:spPr>
              <a:xfrm>
                <a:off x="0" y="0"/>
                <a:ext cx="1022129" cy="516778"/>
              </a:xfrm>
              <a:custGeom>
                <a:rect b="b" l="l" r="r" t="t"/>
                <a:pathLst>
                  <a:path extrusionOk="0" h="516778" w="1022129">
                    <a:moveTo>
                      <a:pt x="0" y="0"/>
                    </a:moveTo>
                    <a:lnTo>
                      <a:pt x="1022129" y="0"/>
                    </a:lnTo>
                    <a:lnTo>
                      <a:pt x="1022129" y="516778"/>
                    </a:lnTo>
                    <a:lnTo>
                      <a:pt x="0" y="516778"/>
                    </a:lnTo>
                    <a:close/>
                  </a:path>
                </a:pathLst>
              </a:custGeom>
              <a:solidFill>
                <a:srgbClr val="EDECEA"/>
              </a:solidFill>
              <a:ln>
                <a:noFill/>
              </a:ln>
            </p:spPr>
          </p:sp>
          <p:sp>
            <p:nvSpPr>
              <p:cNvPr id="389" name="Google Shape;389;p24"/>
              <p:cNvSpPr txBox="1"/>
              <p:nvPr/>
            </p:nvSpPr>
            <p:spPr>
              <a:xfrm>
                <a:off x="0" y="-76200"/>
                <a:ext cx="1022129" cy="592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2000" lIns="52000" spcFirstLastPara="1" rIns="52000" wrap="square" tIns="52000">
                <a:noAutofit/>
              </a:bodyPr>
              <a:lstStyle/>
              <a:p>
                <a:pPr indent="0" lvl="0" marL="0" marR="0" rtl="0" algn="ctr">
                  <a:lnSpc>
                    <a:spcPct val="18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" name="Google Shape;390;p24"/>
            <p:cNvGrpSpPr/>
            <p:nvPr/>
          </p:nvGrpSpPr>
          <p:grpSpPr>
            <a:xfrm rot="-2849807">
              <a:off x="5526063" y="3499829"/>
              <a:ext cx="3558636" cy="6537287"/>
              <a:chOff x="0" y="-76200"/>
              <a:chExt cx="631465" cy="1160015"/>
            </a:xfrm>
          </p:grpSpPr>
          <p:sp>
            <p:nvSpPr>
              <p:cNvPr id="391" name="Google Shape;391;p24"/>
              <p:cNvSpPr/>
              <p:nvPr/>
            </p:nvSpPr>
            <p:spPr>
              <a:xfrm>
                <a:off x="0" y="0"/>
                <a:ext cx="631465" cy="1083815"/>
              </a:xfrm>
              <a:custGeom>
                <a:rect b="b" l="l" r="r" t="t"/>
                <a:pathLst>
                  <a:path extrusionOk="0" h="1083815" w="631465">
                    <a:moveTo>
                      <a:pt x="0" y="0"/>
                    </a:moveTo>
                    <a:lnTo>
                      <a:pt x="631465" y="0"/>
                    </a:lnTo>
                    <a:lnTo>
                      <a:pt x="631465" y="1083815"/>
                    </a:lnTo>
                    <a:lnTo>
                      <a:pt x="0" y="1083815"/>
                    </a:lnTo>
                    <a:close/>
                  </a:path>
                </a:pathLst>
              </a:custGeom>
              <a:solidFill>
                <a:srgbClr val="EDECEA"/>
              </a:solidFill>
              <a:ln>
                <a:noFill/>
              </a:ln>
            </p:spPr>
          </p:sp>
          <p:sp>
            <p:nvSpPr>
              <p:cNvPr id="392" name="Google Shape;392;p24"/>
              <p:cNvSpPr txBox="1"/>
              <p:nvPr/>
            </p:nvSpPr>
            <p:spPr>
              <a:xfrm>
                <a:off x="0" y="-76200"/>
                <a:ext cx="631465" cy="11600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2000" lIns="52000" spcFirstLastPara="1" rIns="52000" wrap="square" tIns="52000">
                <a:noAutofit/>
              </a:bodyPr>
              <a:lstStyle/>
              <a:p>
                <a:pPr indent="0" lvl="0" marL="0" marR="0" rtl="0" algn="ctr">
                  <a:lnSpc>
                    <a:spcPct val="18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3" name="Google Shape;393;p24"/>
            <p:cNvGrpSpPr/>
            <p:nvPr/>
          </p:nvGrpSpPr>
          <p:grpSpPr>
            <a:xfrm rot="-7299796">
              <a:off x="9583024" y="2711397"/>
              <a:ext cx="3558636" cy="6537287"/>
              <a:chOff x="0" y="-76200"/>
              <a:chExt cx="631465" cy="1160015"/>
            </a:xfrm>
          </p:grpSpPr>
          <p:sp>
            <p:nvSpPr>
              <p:cNvPr id="394" name="Google Shape;394;p24"/>
              <p:cNvSpPr/>
              <p:nvPr/>
            </p:nvSpPr>
            <p:spPr>
              <a:xfrm>
                <a:off x="0" y="0"/>
                <a:ext cx="631465" cy="1083815"/>
              </a:xfrm>
              <a:custGeom>
                <a:rect b="b" l="l" r="r" t="t"/>
                <a:pathLst>
                  <a:path extrusionOk="0" h="1083815" w="631465">
                    <a:moveTo>
                      <a:pt x="0" y="0"/>
                    </a:moveTo>
                    <a:lnTo>
                      <a:pt x="631465" y="0"/>
                    </a:lnTo>
                    <a:lnTo>
                      <a:pt x="631465" y="1083815"/>
                    </a:lnTo>
                    <a:lnTo>
                      <a:pt x="0" y="1083815"/>
                    </a:lnTo>
                    <a:close/>
                  </a:path>
                </a:pathLst>
              </a:custGeom>
              <a:solidFill>
                <a:srgbClr val="EDECEA"/>
              </a:solidFill>
              <a:ln>
                <a:noFill/>
              </a:ln>
            </p:spPr>
          </p:sp>
          <p:sp>
            <p:nvSpPr>
              <p:cNvPr id="395" name="Google Shape;395;p24"/>
              <p:cNvSpPr txBox="1"/>
              <p:nvPr/>
            </p:nvSpPr>
            <p:spPr>
              <a:xfrm>
                <a:off x="0" y="-76200"/>
                <a:ext cx="631465" cy="11600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2000" lIns="52000" spcFirstLastPara="1" rIns="52000" wrap="square" tIns="52000">
                <a:noAutofit/>
              </a:bodyPr>
              <a:lstStyle/>
              <a:p>
                <a:pPr indent="0" lvl="0" marL="0" marR="0" rtl="0" algn="ctr">
                  <a:lnSpc>
                    <a:spcPct val="18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6" name="Google Shape;396;p24"/>
            <p:cNvSpPr/>
            <p:nvPr/>
          </p:nvSpPr>
          <p:spPr>
            <a:xfrm>
              <a:off x="11517951" y="0"/>
              <a:ext cx="9943030" cy="8984883"/>
            </a:xfrm>
            <a:custGeom>
              <a:rect b="b" l="l" r="r" t="t"/>
              <a:pathLst>
                <a:path extrusionOk="0" h="8984883" w="9943030">
                  <a:moveTo>
                    <a:pt x="0" y="0"/>
                  </a:moveTo>
                  <a:lnTo>
                    <a:pt x="9943029" y="0"/>
                  </a:lnTo>
                  <a:lnTo>
                    <a:pt x="9943029" y="8984883"/>
                  </a:lnTo>
                  <a:lnTo>
                    <a:pt x="0" y="89848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397" name="Google Shape;397;p24"/>
            <p:cNvGrpSpPr/>
            <p:nvPr/>
          </p:nvGrpSpPr>
          <p:grpSpPr>
            <a:xfrm rot="2191653">
              <a:off x="9813798" y="4673611"/>
              <a:ext cx="6180842" cy="3797281"/>
              <a:chOff x="0" y="-76200"/>
              <a:chExt cx="1096765" cy="673812"/>
            </a:xfrm>
          </p:grpSpPr>
          <p:sp>
            <p:nvSpPr>
              <p:cNvPr id="398" name="Google Shape;398;p24"/>
              <p:cNvSpPr/>
              <p:nvPr/>
            </p:nvSpPr>
            <p:spPr>
              <a:xfrm>
                <a:off x="0" y="0"/>
                <a:ext cx="1096765" cy="597612"/>
              </a:xfrm>
              <a:custGeom>
                <a:rect b="b" l="l" r="r" t="t"/>
                <a:pathLst>
                  <a:path extrusionOk="0" h="597612" w="1096765">
                    <a:moveTo>
                      <a:pt x="0" y="0"/>
                    </a:moveTo>
                    <a:lnTo>
                      <a:pt x="1096765" y="0"/>
                    </a:lnTo>
                    <a:lnTo>
                      <a:pt x="1096765" y="597612"/>
                    </a:lnTo>
                    <a:lnTo>
                      <a:pt x="0" y="597612"/>
                    </a:lnTo>
                    <a:close/>
                  </a:path>
                </a:pathLst>
              </a:custGeom>
              <a:solidFill>
                <a:srgbClr val="EDECEA"/>
              </a:solidFill>
              <a:ln>
                <a:noFill/>
              </a:ln>
            </p:spPr>
          </p:sp>
          <p:sp>
            <p:nvSpPr>
              <p:cNvPr id="399" name="Google Shape;399;p24"/>
              <p:cNvSpPr txBox="1"/>
              <p:nvPr/>
            </p:nvSpPr>
            <p:spPr>
              <a:xfrm>
                <a:off x="0" y="-76200"/>
                <a:ext cx="1096765" cy="6738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2000" lIns="52000" spcFirstLastPara="1" rIns="52000" wrap="square" tIns="52000">
                <a:noAutofit/>
              </a:bodyPr>
              <a:lstStyle/>
              <a:p>
                <a:pPr indent="0" lvl="0" marL="0" marR="0" rtl="0" algn="ctr">
                  <a:lnSpc>
                    <a:spcPct val="18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" name="Google Shape;400;p24"/>
            <p:cNvGrpSpPr/>
            <p:nvPr/>
          </p:nvGrpSpPr>
          <p:grpSpPr>
            <a:xfrm rot="-2849807">
              <a:off x="15441948" y="3499829"/>
              <a:ext cx="3558636" cy="6537287"/>
              <a:chOff x="0" y="-76200"/>
              <a:chExt cx="631465" cy="1160015"/>
            </a:xfrm>
          </p:grpSpPr>
          <p:sp>
            <p:nvSpPr>
              <p:cNvPr id="401" name="Google Shape;401;p24"/>
              <p:cNvSpPr/>
              <p:nvPr/>
            </p:nvSpPr>
            <p:spPr>
              <a:xfrm>
                <a:off x="0" y="0"/>
                <a:ext cx="631465" cy="1083815"/>
              </a:xfrm>
              <a:custGeom>
                <a:rect b="b" l="l" r="r" t="t"/>
                <a:pathLst>
                  <a:path extrusionOk="0" h="1083815" w="631465">
                    <a:moveTo>
                      <a:pt x="0" y="0"/>
                    </a:moveTo>
                    <a:lnTo>
                      <a:pt x="631465" y="0"/>
                    </a:lnTo>
                    <a:lnTo>
                      <a:pt x="631465" y="1083815"/>
                    </a:lnTo>
                    <a:lnTo>
                      <a:pt x="0" y="1083815"/>
                    </a:lnTo>
                    <a:close/>
                  </a:path>
                </a:pathLst>
              </a:custGeom>
              <a:solidFill>
                <a:srgbClr val="EDECEA"/>
              </a:solidFill>
              <a:ln>
                <a:noFill/>
              </a:ln>
            </p:spPr>
          </p:sp>
          <p:sp>
            <p:nvSpPr>
              <p:cNvPr id="402" name="Google Shape;402;p24"/>
              <p:cNvSpPr txBox="1"/>
              <p:nvPr/>
            </p:nvSpPr>
            <p:spPr>
              <a:xfrm>
                <a:off x="0" y="-76200"/>
                <a:ext cx="631465" cy="11600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2000" lIns="52000" spcFirstLastPara="1" rIns="52000" wrap="square" tIns="52000">
                <a:noAutofit/>
              </a:bodyPr>
              <a:lstStyle/>
              <a:p>
                <a:pPr indent="0" lvl="0" marL="0" marR="0" rtl="0" algn="ctr">
                  <a:lnSpc>
                    <a:spcPct val="18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" name="Google Shape;403;p24"/>
            <p:cNvGrpSpPr/>
            <p:nvPr/>
          </p:nvGrpSpPr>
          <p:grpSpPr>
            <a:xfrm rot="-7299796">
              <a:off x="18723381" y="4100843"/>
              <a:ext cx="3558636" cy="4714976"/>
              <a:chOff x="0" y="-76200"/>
              <a:chExt cx="631465" cy="836653"/>
            </a:xfrm>
          </p:grpSpPr>
          <p:sp>
            <p:nvSpPr>
              <p:cNvPr id="404" name="Google Shape;404;p24"/>
              <p:cNvSpPr/>
              <p:nvPr/>
            </p:nvSpPr>
            <p:spPr>
              <a:xfrm>
                <a:off x="0" y="0"/>
                <a:ext cx="631465" cy="760453"/>
              </a:xfrm>
              <a:custGeom>
                <a:rect b="b" l="l" r="r" t="t"/>
                <a:pathLst>
                  <a:path extrusionOk="0" h="760453" w="631465">
                    <a:moveTo>
                      <a:pt x="0" y="0"/>
                    </a:moveTo>
                    <a:lnTo>
                      <a:pt x="631465" y="0"/>
                    </a:lnTo>
                    <a:lnTo>
                      <a:pt x="631465" y="760453"/>
                    </a:lnTo>
                    <a:lnTo>
                      <a:pt x="0" y="760453"/>
                    </a:lnTo>
                    <a:close/>
                  </a:path>
                </a:pathLst>
              </a:custGeom>
              <a:solidFill>
                <a:srgbClr val="EDECEA"/>
              </a:solidFill>
              <a:ln>
                <a:noFill/>
              </a:ln>
            </p:spPr>
          </p:sp>
          <p:sp>
            <p:nvSpPr>
              <p:cNvPr id="405" name="Google Shape;405;p24"/>
              <p:cNvSpPr txBox="1"/>
              <p:nvPr/>
            </p:nvSpPr>
            <p:spPr>
              <a:xfrm>
                <a:off x="0" y="-76200"/>
                <a:ext cx="631465" cy="8366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2000" lIns="52000" spcFirstLastPara="1" rIns="52000" wrap="square" tIns="52000">
                <a:noAutofit/>
              </a:bodyPr>
              <a:lstStyle/>
              <a:p>
                <a:pPr indent="0" lvl="0" marL="0" marR="0" rtl="0" algn="ctr">
                  <a:lnSpc>
                    <a:spcPct val="18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6" name="Google Shape;406;p24"/>
            <p:cNvSpPr txBox="1"/>
            <p:nvPr/>
          </p:nvSpPr>
          <p:spPr>
            <a:xfrm>
              <a:off x="1886597" y="1515884"/>
              <a:ext cx="2237795" cy="1879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428" u="none" cap="none" strike="noStrike">
                  <a:solidFill>
                    <a:srgbClr val="EDECEA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1</a:t>
              </a:r>
              <a:endParaRPr/>
            </a:p>
          </p:txBody>
        </p:sp>
        <p:sp>
          <p:nvSpPr>
            <p:cNvPr id="407" name="Google Shape;407;p24"/>
            <p:cNvSpPr txBox="1"/>
            <p:nvPr/>
          </p:nvSpPr>
          <p:spPr>
            <a:xfrm>
              <a:off x="6944437" y="1515884"/>
              <a:ext cx="2237795" cy="1879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428" u="none" cap="none" strike="noStrike">
                  <a:solidFill>
                    <a:srgbClr val="EDECEA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3</a:t>
              </a:r>
              <a:endParaRPr/>
            </a:p>
          </p:txBody>
        </p:sp>
        <p:sp>
          <p:nvSpPr>
            <p:cNvPr id="408" name="Google Shape;408;p24"/>
            <p:cNvSpPr txBox="1"/>
            <p:nvPr/>
          </p:nvSpPr>
          <p:spPr>
            <a:xfrm>
              <a:off x="11754248" y="1515884"/>
              <a:ext cx="2237795" cy="1879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428" u="none" cap="none" strike="noStrike">
                  <a:solidFill>
                    <a:srgbClr val="EDECEA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5</a:t>
              </a:r>
              <a:endParaRPr/>
            </a:p>
          </p:txBody>
        </p:sp>
        <p:sp>
          <p:nvSpPr>
            <p:cNvPr id="409" name="Google Shape;409;p24"/>
            <p:cNvSpPr txBox="1"/>
            <p:nvPr/>
          </p:nvSpPr>
          <p:spPr>
            <a:xfrm>
              <a:off x="16809476" y="1515884"/>
              <a:ext cx="2237795" cy="1879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428" u="none" cap="none" strike="noStrike">
                  <a:solidFill>
                    <a:srgbClr val="EDECEA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7</a:t>
              </a:r>
              <a:endParaRPr/>
            </a:p>
          </p:txBody>
        </p:sp>
        <p:sp>
          <p:nvSpPr>
            <p:cNvPr id="410" name="Google Shape;410;p24"/>
            <p:cNvSpPr txBox="1"/>
            <p:nvPr/>
          </p:nvSpPr>
          <p:spPr>
            <a:xfrm>
              <a:off x="4124392" y="1515884"/>
              <a:ext cx="2237795" cy="1879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428" u="none" cap="none" strike="noStrike">
                  <a:solidFill>
                    <a:srgbClr val="EDECEA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2</a:t>
              </a:r>
              <a:endParaRPr/>
            </a:p>
          </p:txBody>
        </p:sp>
        <p:sp>
          <p:nvSpPr>
            <p:cNvPr id="411" name="Google Shape;411;p24"/>
            <p:cNvSpPr txBox="1"/>
            <p:nvPr/>
          </p:nvSpPr>
          <p:spPr>
            <a:xfrm>
              <a:off x="9182232" y="1515884"/>
              <a:ext cx="2237795" cy="1879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428" u="none" cap="none" strike="noStrike">
                  <a:solidFill>
                    <a:srgbClr val="EDECEA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4</a:t>
              </a:r>
              <a:endParaRPr/>
            </a:p>
          </p:txBody>
        </p:sp>
        <p:sp>
          <p:nvSpPr>
            <p:cNvPr id="412" name="Google Shape;412;p24"/>
            <p:cNvSpPr txBox="1"/>
            <p:nvPr/>
          </p:nvSpPr>
          <p:spPr>
            <a:xfrm>
              <a:off x="13992043" y="1515884"/>
              <a:ext cx="2237795" cy="1879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428" u="none" cap="none" strike="noStrike">
                  <a:solidFill>
                    <a:srgbClr val="EDECEA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6</a:t>
              </a:r>
              <a:endParaRPr/>
            </a:p>
          </p:txBody>
        </p:sp>
        <p:sp>
          <p:nvSpPr>
            <p:cNvPr id="413" name="Google Shape;413;p24"/>
            <p:cNvSpPr txBox="1"/>
            <p:nvPr/>
          </p:nvSpPr>
          <p:spPr>
            <a:xfrm>
              <a:off x="19047271" y="1515884"/>
              <a:ext cx="2237795" cy="1879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428" u="none" cap="none" strike="noStrike">
                  <a:solidFill>
                    <a:srgbClr val="EDECEA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8</a:t>
              </a:r>
              <a:endParaRPr/>
            </a:p>
          </p:txBody>
        </p:sp>
      </p:grpSp>
      <p:pic>
        <p:nvPicPr>
          <p:cNvPr id="414" name="Google Shape;414;p24"/>
          <p:cNvPicPr preferRelativeResize="0"/>
          <p:nvPr/>
        </p:nvPicPr>
        <p:blipFill rotWithShape="1">
          <a:blip r:embed="rId6">
            <a:alphaModFix/>
          </a:blip>
          <a:srcRect b="24349" l="0" r="0" t="52797"/>
          <a:stretch/>
        </p:blipFill>
        <p:spPr>
          <a:xfrm>
            <a:off x="-31325" y="5431275"/>
            <a:ext cx="18288000" cy="235084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4"/>
          <p:cNvSpPr txBox="1"/>
          <p:nvPr/>
        </p:nvSpPr>
        <p:spPr>
          <a:xfrm>
            <a:off x="1419160" y="8083374"/>
            <a:ext cx="14814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5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Establish Rapport</a:t>
            </a:r>
            <a:endParaRPr/>
          </a:p>
        </p:txBody>
      </p:sp>
      <p:sp>
        <p:nvSpPr>
          <p:cNvPr id="416" name="Google Shape;416;p24"/>
          <p:cNvSpPr txBox="1"/>
          <p:nvPr/>
        </p:nvSpPr>
        <p:spPr>
          <a:xfrm>
            <a:off x="3350439" y="8083374"/>
            <a:ext cx="14814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5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Define Clear Objectives</a:t>
            </a:r>
            <a:endParaRPr/>
          </a:p>
        </p:txBody>
      </p:sp>
      <p:sp>
        <p:nvSpPr>
          <p:cNvPr id="417" name="Google Shape;417;p24"/>
          <p:cNvSpPr txBox="1"/>
          <p:nvPr/>
        </p:nvSpPr>
        <p:spPr>
          <a:xfrm>
            <a:off x="5281719" y="8083374"/>
            <a:ext cx="14814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5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Conduct a Needs Assessment</a:t>
            </a:r>
            <a:endParaRPr/>
          </a:p>
        </p:txBody>
      </p:sp>
      <p:sp>
        <p:nvSpPr>
          <p:cNvPr id="418" name="Google Shape;418;p24"/>
          <p:cNvSpPr txBox="1"/>
          <p:nvPr/>
        </p:nvSpPr>
        <p:spPr>
          <a:xfrm>
            <a:off x="7212999" y="8083374"/>
            <a:ext cx="14814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5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Develop a Coaching Plan</a:t>
            </a:r>
            <a:endParaRPr/>
          </a:p>
        </p:txBody>
      </p:sp>
      <p:sp>
        <p:nvSpPr>
          <p:cNvPr id="419" name="Google Shape;419;p24"/>
          <p:cNvSpPr txBox="1"/>
          <p:nvPr/>
        </p:nvSpPr>
        <p:spPr>
          <a:xfrm>
            <a:off x="8887142" y="8083374"/>
            <a:ext cx="19956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5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Implement Coaching Interventions</a:t>
            </a:r>
            <a:endParaRPr/>
          </a:p>
        </p:txBody>
      </p:sp>
      <p:sp>
        <p:nvSpPr>
          <p:cNvPr id="420" name="Google Shape;420;p24"/>
          <p:cNvSpPr txBox="1"/>
          <p:nvPr/>
        </p:nvSpPr>
        <p:spPr>
          <a:xfrm>
            <a:off x="11075558" y="8083374"/>
            <a:ext cx="14814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5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Monitor Progress</a:t>
            </a:r>
            <a:endParaRPr/>
          </a:p>
        </p:txBody>
      </p:sp>
      <p:sp>
        <p:nvSpPr>
          <p:cNvPr id="421" name="Google Shape;421;p24"/>
          <p:cNvSpPr txBox="1"/>
          <p:nvPr/>
        </p:nvSpPr>
        <p:spPr>
          <a:xfrm>
            <a:off x="13006837" y="8083374"/>
            <a:ext cx="14814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5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Provide Feedback</a:t>
            </a:r>
            <a:endParaRPr/>
          </a:p>
        </p:txBody>
      </p:sp>
      <p:sp>
        <p:nvSpPr>
          <p:cNvPr id="422" name="Google Shape;422;p24"/>
          <p:cNvSpPr txBox="1"/>
          <p:nvPr/>
        </p:nvSpPr>
        <p:spPr>
          <a:xfrm>
            <a:off x="14938117" y="8083374"/>
            <a:ext cx="14814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5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Reflect and Adjust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195960" y="5105347"/>
            <a:ext cx="17896080" cy="3266926"/>
            <a:chOff x="0" y="-47625"/>
            <a:chExt cx="4713371" cy="860425"/>
          </a:xfrm>
        </p:grpSpPr>
        <p:sp>
          <p:nvSpPr>
            <p:cNvPr id="429" name="Google Shape;429;p25"/>
            <p:cNvSpPr/>
            <p:nvPr/>
          </p:nvSpPr>
          <p:spPr>
            <a:xfrm>
              <a:off x="0" y="0"/>
              <a:ext cx="4713371" cy="812800"/>
            </a:xfrm>
            <a:custGeom>
              <a:rect b="b" l="l" r="r" t="t"/>
              <a:pathLst>
                <a:path extrusionOk="0" h="812800" w="4713371">
                  <a:moveTo>
                    <a:pt x="0" y="0"/>
                  </a:moveTo>
                  <a:lnTo>
                    <a:pt x="4713371" y="0"/>
                  </a:lnTo>
                  <a:lnTo>
                    <a:pt x="471337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430" name="Google Shape;430;p25"/>
            <p:cNvSpPr txBox="1"/>
            <p:nvPr/>
          </p:nvSpPr>
          <p:spPr>
            <a:xfrm>
              <a:off x="0" y="-47625"/>
              <a:ext cx="4713371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1" name="Google Shape;431;p25"/>
          <p:cNvPicPr preferRelativeResize="0"/>
          <p:nvPr/>
        </p:nvPicPr>
        <p:blipFill rotWithShape="1">
          <a:blip r:embed="rId4">
            <a:alphaModFix/>
          </a:blip>
          <a:srcRect b="26160" l="0" r="0" t="13879"/>
          <a:stretch/>
        </p:blipFill>
        <p:spPr>
          <a:xfrm>
            <a:off x="195960" y="1216530"/>
            <a:ext cx="17896080" cy="7155743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5"/>
          <p:cNvSpPr txBox="1"/>
          <p:nvPr/>
        </p:nvSpPr>
        <p:spPr>
          <a:xfrm>
            <a:off x="5750143" y="393460"/>
            <a:ext cx="6787715" cy="148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Contact Us</a:t>
            </a:r>
            <a:endParaRPr/>
          </a:p>
        </p:txBody>
      </p:sp>
      <p:sp>
        <p:nvSpPr>
          <p:cNvPr id="433" name="Google Shape;433;p25"/>
          <p:cNvSpPr txBox="1"/>
          <p:nvPr/>
        </p:nvSpPr>
        <p:spPr>
          <a:xfrm>
            <a:off x="384116" y="8966246"/>
            <a:ext cx="4892954" cy="336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5" u="none" cap="none" strike="noStrike">
                <a:solidFill>
                  <a:srgbClr val="4C7232"/>
                </a:solidFill>
                <a:latin typeface="Asap"/>
                <a:ea typeface="Asap"/>
                <a:cs typeface="Asap"/>
                <a:sym typeface="Asap"/>
              </a:rPr>
              <a:t>123-456-7890</a:t>
            </a:r>
            <a:endParaRPr/>
          </a:p>
        </p:txBody>
      </p:sp>
      <p:sp>
        <p:nvSpPr>
          <p:cNvPr id="434" name="Google Shape;434;p25"/>
          <p:cNvSpPr txBox="1"/>
          <p:nvPr/>
        </p:nvSpPr>
        <p:spPr>
          <a:xfrm>
            <a:off x="4593054" y="8966246"/>
            <a:ext cx="4892954" cy="336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5" u="none" cap="none" strike="noStrike">
                <a:solidFill>
                  <a:srgbClr val="EA5339"/>
                </a:solidFill>
                <a:latin typeface="Asap"/>
                <a:ea typeface="Asap"/>
                <a:cs typeface="Asap"/>
                <a:sym typeface="Asap"/>
              </a:rPr>
              <a:t>hello@reallygreatsite.com</a:t>
            </a:r>
            <a:endParaRPr/>
          </a:p>
        </p:txBody>
      </p:sp>
      <p:sp>
        <p:nvSpPr>
          <p:cNvPr id="435" name="Google Shape;435;p25"/>
          <p:cNvSpPr txBox="1"/>
          <p:nvPr/>
        </p:nvSpPr>
        <p:spPr>
          <a:xfrm>
            <a:off x="13010929" y="8966246"/>
            <a:ext cx="4892954" cy="336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5" u="none" cap="none" strike="noStrike">
                <a:solidFill>
                  <a:srgbClr val="D677AA"/>
                </a:solidFill>
                <a:latin typeface="Asap"/>
                <a:ea typeface="Asap"/>
                <a:cs typeface="Asap"/>
                <a:sym typeface="Asap"/>
              </a:rPr>
              <a:t>reallygreatsite.com</a:t>
            </a:r>
            <a:endParaRPr/>
          </a:p>
        </p:txBody>
      </p:sp>
      <p:sp>
        <p:nvSpPr>
          <p:cNvPr id="436" name="Google Shape;436;p25"/>
          <p:cNvSpPr txBox="1"/>
          <p:nvPr/>
        </p:nvSpPr>
        <p:spPr>
          <a:xfrm>
            <a:off x="8801992" y="8966246"/>
            <a:ext cx="4892954" cy="336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5" u="none" cap="none" strike="noStrike">
                <a:solidFill>
                  <a:srgbClr val="5CB3BB"/>
                </a:solidFill>
                <a:latin typeface="Asap"/>
                <a:ea typeface="Asap"/>
                <a:cs typeface="Asap"/>
                <a:sym typeface="Asap"/>
              </a:rPr>
              <a:t>@reallygreatsite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6"/>
          <p:cNvSpPr txBox="1"/>
          <p:nvPr/>
        </p:nvSpPr>
        <p:spPr>
          <a:xfrm>
            <a:off x="4219800" y="1994153"/>
            <a:ext cx="9848399" cy="365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5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Use these design resources in your Canva Presentation.</a:t>
            </a:r>
            <a:endParaRPr/>
          </a:p>
        </p:txBody>
      </p:sp>
      <p:grpSp>
        <p:nvGrpSpPr>
          <p:cNvPr id="443" name="Google Shape;443;p26"/>
          <p:cNvGrpSpPr/>
          <p:nvPr/>
        </p:nvGrpSpPr>
        <p:grpSpPr>
          <a:xfrm>
            <a:off x="1088193" y="8518414"/>
            <a:ext cx="573739" cy="573739"/>
            <a:chOff x="0" y="0"/>
            <a:chExt cx="812800" cy="812800"/>
          </a:xfrm>
        </p:grpSpPr>
        <p:sp>
          <p:nvSpPr>
            <p:cNvPr id="444" name="Google Shape;444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26"/>
          <p:cNvGrpSpPr/>
          <p:nvPr/>
        </p:nvGrpSpPr>
        <p:grpSpPr>
          <a:xfrm>
            <a:off x="2309566" y="8518414"/>
            <a:ext cx="573739" cy="573739"/>
            <a:chOff x="0" y="0"/>
            <a:chExt cx="812800" cy="812800"/>
          </a:xfrm>
        </p:grpSpPr>
        <p:sp>
          <p:nvSpPr>
            <p:cNvPr id="447" name="Google Shape;447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26"/>
          <p:cNvGrpSpPr/>
          <p:nvPr/>
        </p:nvGrpSpPr>
        <p:grpSpPr>
          <a:xfrm>
            <a:off x="3570969" y="8518414"/>
            <a:ext cx="573739" cy="573739"/>
            <a:chOff x="0" y="0"/>
            <a:chExt cx="812800" cy="812800"/>
          </a:xfrm>
        </p:grpSpPr>
        <p:sp>
          <p:nvSpPr>
            <p:cNvPr id="450" name="Google Shape;450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26"/>
          <p:cNvGrpSpPr/>
          <p:nvPr/>
        </p:nvGrpSpPr>
        <p:grpSpPr>
          <a:xfrm>
            <a:off x="4830442" y="8518414"/>
            <a:ext cx="573739" cy="573739"/>
            <a:chOff x="0" y="0"/>
            <a:chExt cx="812800" cy="812800"/>
          </a:xfrm>
        </p:grpSpPr>
        <p:sp>
          <p:nvSpPr>
            <p:cNvPr id="453" name="Google Shape;453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C7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26"/>
          <p:cNvGrpSpPr/>
          <p:nvPr/>
        </p:nvGrpSpPr>
        <p:grpSpPr>
          <a:xfrm>
            <a:off x="6089916" y="8518414"/>
            <a:ext cx="573739" cy="573739"/>
            <a:chOff x="0" y="0"/>
            <a:chExt cx="812800" cy="812800"/>
          </a:xfrm>
        </p:grpSpPr>
        <p:sp>
          <p:nvSpPr>
            <p:cNvPr id="456" name="Google Shape;456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98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26"/>
          <p:cNvSpPr txBox="1"/>
          <p:nvPr/>
        </p:nvSpPr>
        <p:spPr>
          <a:xfrm>
            <a:off x="764376" y="9285323"/>
            <a:ext cx="1221374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#EA5339</a:t>
            </a:r>
            <a:endParaRPr/>
          </a:p>
        </p:txBody>
      </p:sp>
      <p:sp>
        <p:nvSpPr>
          <p:cNvPr id="459" name="Google Shape;459;p26"/>
          <p:cNvSpPr txBox="1"/>
          <p:nvPr/>
        </p:nvSpPr>
        <p:spPr>
          <a:xfrm>
            <a:off x="1985749" y="9285323"/>
            <a:ext cx="1221374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#89D0D6</a:t>
            </a:r>
            <a:endParaRPr/>
          </a:p>
        </p:txBody>
      </p:sp>
      <p:sp>
        <p:nvSpPr>
          <p:cNvPr id="460" name="Google Shape;460;p26"/>
          <p:cNvSpPr txBox="1"/>
          <p:nvPr/>
        </p:nvSpPr>
        <p:spPr>
          <a:xfrm>
            <a:off x="3247151" y="9285323"/>
            <a:ext cx="1221374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#F2A81A</a:t>
            </a:r>
            <a:endParaRPr/>
          </a:p>
        </p:txBody>
      </p:sp>
      <p:sp>
        <p:nvSpPr>
          <p:cNvPr id="461" name="Google Shape;461;p26"/>
          <p:cNvSpPr txBox="1"/>
          <p:nvPr/>
        </p:nvSpPr>
        <p:spPr>
          <a:xfrm>
            <a:off x="4506625" y="9285323"/>
            <a:ext cx="1221374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#4C7232</a:t>
            </a:r>
            <a:endParaRPr/>
          </a:p>
        </p:txBody>
      </p:sp>
      <p:sp>
        <p:nvSpPr>
          <p:cNvPr id="462" name="Google Shape;462;p26"/>
          <p:cNvSpPr txBox="1"/>
          <p:nvPr/>
        </p:nvSpPr>
        <p:spPr>
          <a:xfrm>
            <a:off x="5766098" y="9285323"/>
            <a:ext cx="1221374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#DB98BC</a:t>
            </a:r>
            <a:endParaRPr/>
          </a:p>
        </p:txBody>
      </p:sp>
      <p:sp>
        <p:nvSpPr>
          <p:cNvPr id="463" name="Google Shape;463;p26"/>
          <p:cNvSpPr txBox="1"/>
          <p:nvPr/>
        </p:nvSpPr>
        <p:spPr>
          <a:xfrm>
            <a:off x="1526531" y="7121746"/>
            <a:ext cx="4698786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You can find these fonts online too.</a:t>
            </a:r>
            <a:endParaRPr/>
          </a:p>
        </p:txBody>
      </p:sp>
      <p:sp>
        <p:nvSpPr>
          <p:cNvPr id="464" name="Google Shape;464;p26"/>
          <p:cNvSpPr txBox="1"/>
          <p:nvPr/>
        </p:nvSpPr>
        <p:spPr>
          <a:xfrm>
            <a:off x="2300656" y="7658375"/>
            <a:ext cx="31506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COLORS</a:t>
            </a:r>
            <a:endParaRPr/>
          </a:p>
        </p:txBody>
      </p:sp>
      <p:sp>
        <p:nvSpPr>
          <p:cNvPr id="465" name="Google Shape;465;p26"/>
          <p:cNvSpPr txBox="1"/>
          <p:nvPr/>
        </p:nvSpPr>
        <p:spPr>
          <a:xfrm>
            <a:off x="2025605" y="3734345"/>
            <a:ext cx="3700639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This presentation template uses the following free fonts:</a:t>
            </a:r>
            <a:endParaRPr/>
          </a:p>
        </p:txBody>
      </p:sp>
      <p:sp>
        <p:nvSpPr>
          <p:cNvPr id="466" name="Google Shape;466;p26"/>
          <p:cNvSpPr txBox="1"/>
          <p:nvPr/>
        </p:nvSpPr>
        <p:spPr>
          <a:xfrm>
            <a:off x="2521167" y="4624348"/>
            <a:ext cx="2709513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Titles :</a:t>
            </a:r>
            <a:endParaRPr/>
          </a:p>
        </p:txBody>
      </p:sp>
      <p:sp>
        <p:nvSpPr>
          <p:cNvPr id="467" name="Google Shape;467;p26"/>
          <p:cNvSpPr txBox="1"/>
          <p:nvPr/>
        </p:nvSpPr>
        <p:spPr>
          <a:xfrm>
            <a:off x="2521167" y="5387640"/>
            <a:ext cx="2709513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Headers :</a:t>
            </a:r>
            <a:endParaRPr/>
          </a:p>
        </p:txBody>
      </p:sp>
      <p:sp>
        <p:nvSpPr>
          <p:cNvPr id="468" name="Google Shape;468;p26"/>
          <p:cNvSpPr txBox="1"/>
          <p:nvPr/>
        </p:nvSpPr>
        <p:spPr>
          <a:xfrm>
            <a:off x="2521167" y="6150931"/>
            <a:ext cx="2709513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Body Copy :</a:t>
            </a:r>
            <a:endParaRPr/>
          </a:p>
        </p:txBody>
      </p:sp>
      <p:sp>
        <p:nvSpPr>
          <p:cNvPr id="469" name="Google Shape;469;p26"/>
          <p:cNvSpPr txBox="1"/>
          <p:nvPr/>
        </p:nvSpPr>
        <p:spPr>
          <a:xfrm>
            <a:off x="2521167" y="5038267"/>
            <a:ext cx="2709513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Red Hat Display</a:t>
            </a:r>
            <a:endParaRPr/>
          </a:p>
        </p:txBody>
      </p:sp>
      <p:sp>
        <p:nvSpPr>
          <p:cNvPr id="470" name="Google Shape;470;p26"/>
          <p:cNvSpPr txBox="1"/>
          <p:nvPr/>
        </p:nvSpPr>
        <p:spPr>
          <a:xfrm>
            <a:off x="2235843" y="5801559"/>
            <a:ext cx="3280161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Asap</a:t>
            </a:r>
            <a:endParaRPr/>
          </a:p>
        </p:txBody>
      </p:sp>
      <p:sp>
        <p:nvSpPr>
          <p:cNvPr id="471" name="Google Shape;471;p26"/>
          <p:cNvSpPr txBox="1"/>
          <p:nvPr/>
        </p:nvSpPr>
        <p:spPr>
          <a:xfrm>
            <a:off x="2025605" y="6564851"/>
            <a:ext cx="3700639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Asap</a:t>
            </a:r>
            <a:endParaRPr/>
          </a:p>
        </p:txBody>
      </p:sp>
      <p:sp>
        <p:nvSpPr>
          <p:cNvPr id="472" name="Google Shape;472;p26"/>
          <p:cNvSpPr txBox="1"/>
          <p:nvPr/>
        </p:nvSpPr>
        <p:spPr>
          <a:xfrm>
            <a:off x="2300656" y="3006052"/>
            <a:ext cx="31506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FONTS</a:t>
            </a:r>
            <a:endParaRPr/>
          </a:p>
        </p:txBody>
      </p:sp>
      <p:sp>
        <p:nvSpPr>
          <p:cNvPr id="473" name="Google Shape;473;p26"/>
          <p:cNvSpPr txBox="1"/>
          <p:nvPr/>
        </p:nvSpPr>
        <p:spPr>
          <a:xfrm>
            <a:off x="4777845" y="393460"/>
            <a:ext cx="8732311" cy="148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Resource Page</a:t>
            </a:r>
            <a:endParaRPr/>
          </a:p>
        </p:txBody>
      </p:sp>
      <p:grpSp>
        <p:nvGrpSpPr>
          <p:cNvPr id="474" name="Google Shape;474;p26"/>
          <p:cNvGrpSpPr/>
          <p:nvPr/>
        </p:nvGrpSpPr>
        <p:grpSpPr>
          <a:xfrm rot="-5400000">
            <a:off x="8169517" y="2862881"/>
            <a:ext cx="763728" cy="1536668"/>
            <a:chOff x="0" y="0"/>
            <a:chExt cx="3175000" cy="6369119"/>
          </a:xfrm>
        </p:grpSpPr>
        <p:sp>
          <p:nvSpPr>
            <p:cNvPr id="475" name="Google Shape;475;p26"/>
            <p:cNvSpPr/>
            <p:nvPr/>
          </p:nvSpPr>
          <p:spPr>
            <a:xfrm>
              <a:off x="0" y="3184559"/>
              <a:ext cx="3175000" cy="1592280"/>
            </a:xfrm>
            <a:custGeom>
              <a:rect b="b" l="l" r="r" t="t"/>
              <a:pathLst>
                <a:path extrusionOk="0" h="1592280" w="3175000">
                  <a:moveTo>
                    <a:pt x="3175000" y="1592280"/>
                  </a:moveTo>
                  <a:lnTo>
                    <a:pt x="0" y="1592280"/>
                  </a:lnTo>
                  <a:cubicBezTo>
                    <a:pt x="0" y="713341"/>
                    <a:pt x="711200" y="0"/>
                    <a:pt x="1587500" y="0"/>
                  </a:cubicBezTo>
                  <a:cubicBezTo>
                    <a:pt x="2463800" y="0"/>
                    <a:pt x="3175000" y="713341"/>
                    <a:pt x="3175000" y="1592280"/>
                  </a:cubicBez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0" y="4776839"/>
              <a:ext cx="3175000" cy="1592280"/>
            </a:xfrm>
            <a:custGeom>
              <a:rect b="b" l="l" r="r" t="t"/>
              <a:pathLst>
                <a:path extrusionOk="0" h="1592280" w="3175000">
                  <a:moveTo>
                    <a:pt x="3175000" y="1592279"/>
                  </a:moveTo>
                  <a:lnTo>
                    <a:pt x="0" y="1592279"/>
                  </a:lnTo>
                  <a:cubicBezTo>
                    <a:pt x="0" y="713341"/>
                    <a:pt x="711200" y="0"/>
                    <a:pt x="1587500" y="0"/>
                  </a:cubicBezTo>
                  <a:cubicBezTo>
                    <a:pt x="2463800" y="0"/>
                    <a:pt x="3175000" y="713341"/>
                    <a:pt x="3175000" y="1592279"/>
                  </a:cubicBezTo>
                  <a:close/>
                </a:path>
              </a:pathLst>
            </a:custGeom>
            <a:solidFill>
              <a:srgbClr val="DB98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0" y="1592280"/>
              <a:ext cx="3175000" cy="1592280"/>
            </a:xfrm>
            <a:custGeom>
              <a:rect b="b" l="l" r="r" t="t"/>
              <a:pathLst>
                <a:path extrusionOk="0" h="1592280" w="3175000">
                  <a:moveTo>
                    <a:pt x="0" y="0"/>
                  </a:moveTo>
                  <a:lnTo>
                    <a:pt x="3175000" y="0"/>
                  </a:lnTo>
                  <a:cubicBezTo>
                    <a:pt x="3175000" y="878938"/>
                    <a:pt x="2463800" y="1592279"/>
                    <a:pt x="1587500" y="1592279"/>
                  </a:cubicBezTo>
                  <a:cubicBezTo>
                    <a:pt x="711200" y="1592279"/>
                    <a:pt x="0" y="878938"/>
                    <a:pt x="0" y="0"/>
                  </a:cubicBez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0" y="0"/>
              <a:ext cx="3175000" cy="1592280"/>
            </a:xfrm>
            <a:custGeom>
              <a:rect b="b" l="l" r="r" t="t"/>
              <a:pathLst>
                <a:path extrusionOk="0" h="1592280" w="3175000">
                  <a:moveTo>
                    <a:pt x="0" y="0"/>
                  </a:moveTo>
                  <a:lnTo>
                    <a:pt x="3175000" y="0"/>
                  </a:lnTo>
                  <a:cubicBezTo>
                    <a:pt x="3175000" y="878938"/>
                    <a:pt x="2463800" y="1592280"/>
                    <a:pt x="1587500" y="1592280"/>
                  </a:cubicBezTo>
                  <a:cubicBezTo>
                    <a:pt x="711200" y="1592280"/>
                    <a:pt x="0" y="878938"/>
                    <a:pt x="0" y="0"/>
                  </a:cubicBez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9" name="Google Shape;479;p26"/>
          <p:cNvSpPr/>
          <p:nvPr/>
        </p:nvSpPr>
        <p:spPr>
          <a:xfrm>
            <a:off x="14020477" y="3338106"/>
            <a:ext cx="1167709" cy="586218"/>
          </a:xfrm>
          <a:custGeom>
            <a:rect b="b" l="l" r="r" t="t"/>
            <a:pathLst>
              <a:path extrusionOk="0" h="586218" w="1167709">
                <a:moveTo>
                  <a:pt x="0" y="0"/>
                </a:moveTo>
                <a:lnTo>
                  <a:pt x="1167709" y="0"/>
                </a:lnTo>
                <a:lnTo>
                  <a:pt x="1167709" y="586218"/>
                </a:lnTo>
                <a:lnTo>
                  <a:pt x="0" y="586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80" name="Google Shape;480;p26"/>
          <p:cNvGrpSpPr/>
          <p:nvPr/>
        </p:nvGrpSpPr>
        <p:grpSpPr>
          <a:xfrm>
            <a:off x="7783048" y="5010738"/>
            <a:ext cx="1647835" cy="926920"/>
            <a:chOff x="0" y="0"/>
            <a:chExt cx="7309457" cy="4111625"/>
          </a:xfrm>
        </p:grpSpPr>
        <p:sp>
          <p:nvSpPr>
            <p:cNvPr id="481" name="Google Shape;481;p26"/>
            <p:cNvSpPr/>
            <p:nvPr/>
          </p:nvSpPr>
          <p:spPr>
            <a:xfrm>
              <a:off x="0" y="0"/>
              <a:ext cx="7309330" cy="4111498"/>
            </a:xfrm>
            <a:custGeom>
              <a:rect b="b" l="l" r="r" t="t"/>
              <a:pathLst>
                <a:path extrusionOk="0" h="4111498" w="7309330">
                  <a:moveTo>
                    <a:pt x="2511259" y="0"/>
                  </a:moveTo>
                  <a:lnTo>
                    <a:pt x="2511259" y="2246249"/>
                  </a:lnTo>
                  <a:lnTo>
                    <a:pt x="0" y="2246249"/>
                  </a:lnTo>
                  <a:lnTo>
                    <a:pt x="0" y="0"/>
                  </a:lnTo>
                  <a:lnTo>
                    <a:pt x="2511259" y="0"/>
                  </a:lnTo>
                  <a:close/>
                  <a:moveTo>
                    <a:pt x="7309330" y="4111498"/>
                  </a:moveTo>
                  <a:lnTo>
                    <a:pt x="7309330" y="2246249"/>
                  </a:lnTo>
                  <a:lnTo>
                    <a:pt x="2511259" y="2246249"/>
                  </a:lnTo>
                  <a:lnTo>
                    <a:pt x="2511259" y="4111498"/>
                  </a:lnTo>
                  <a:lnTo>
                    <a:pt x="7309330" y="4111498"/>
                  </a:ln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</p:sp>
        <p:sp>
          <p:nvSpPr>
            <p:cNvPr id="482" name="Google Shape;482;p26"/>
            <p:cNvSpPr/>
            <p:nvPr/>
          </p:nvSpPr>
          <p:spPr>
            <a:xfrm>
              <a:off x="0" y="0"/>
              <a:ext cx="7309330" cy="4111498"/>
            </a:xfrm>
            <a:custGeom>
              <a:rect b="b" l="l" r="r" t="t"/>
              <a:pathLst>
                <a:path extrusionOk="0" h="4111498" w="7309330">
                  <a:moveTo>
                    <a:pt x="7309330" y="2246249"/>
                  </a:moveTo>
                  <a:lnTo>
                    <a:pt x="2511259" y="2246249"/>
                  </a:lnTo>
                  <a:lnTo>
                    <a:pt x="2511259" y="0"/>
                  </a:lnTo>
                  <a:lnTo>
                    <a:pt x="7309330" y="0"/>
                  </a:lnTo>
                  <a:lnTo>
                    <a:pt x="7309330" y="2246249"/>
                  </a:lnTo>
                  <a:close/>
                  <a:moveTo>
                    <a:pt x="0" y="2246249"/>
                  </a:moveTo>
                  <a:lnTo>
                    <a:pt x="0" y="4111498"/>
                  </a:lnTo>
                  <a:lnTo>
                    <a:pt x="2511259" y="4111498"/>
                  </a:lnTo>
                  <a:lnTo>
                    <a:pt x="2511259" y="2246249"/>
                  </a:lnTo>
                  <a:lnTo>
                    <a:pt x="0" y="2246249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483" name="Google Shape;483;p26"/>
            <p:cNvSpPr/>
            <p:nvPr/>
          </p:nvSpPr>
          <p:spPr>
            <a:xfrm>
              <a:off x="0" y="0"/>
              <a:ext cx="7309457" cy="4111625"/>
            </a:xfrm>
            <a:custGeom>
              <a:rect b="b" l="l" r="r" t="t"/>
              <a:pathLst>
                <a:path extrusionOk="0" h="4111625" w="7309457">
                  <a:moveTo>
                    <a:pt x="7309330" y="2988437"/>
                  </a:moveTo>
                  <a:lnTo>
                    <a:pt x="6186142" y="2988437"/>
                  </a:lnTo>
                  <a:lnTo>
                    <a:pt x="6186142" y="4111625"/>
                  </a:lnTo>
                  <a:cubicBezTo>
                    <a:pt x="6186142" y="4111625"/>
                    <a:pt x="1123061" y="4111625"/>
                    <a:pt x="1123061" y="4111625"/>
                  </a:cubicBezTo>
                  <a:lnTo>
                    <a:pt x="1123061" y="2988437"/>
                  </a:lnTo>
                  <a:lnTo>
                    <a:pt x="0" y="2988437"/>
                  </a:lnTo>
                  <a:lnTo>
                    <a:pt x="0" y="1123188"/>
                  </a:lnTo>
                  <a:lnTo>
                    <a:pt x="1123188" y="1123188"/>
                  </a:lnTo>
                  <a:lnTo>
                    <a:pt x="1123188" y="0"/>
                  </a:lnTo>
                  <a:lnTo>
                    <a:pt x="6186269" y="0"/>
                  </a:lnTo>
                  <a:lnTo>
                    <a:pt x="6186269" y="1123188"/>
                  </a:lnTo>
                  <a:lnTo>
                    <a:pt x="7309457" y="1123188"/>
                  </a:lnTo>
                  <a:lnTo>
                    <a:pt x="7309457" y="2988437"/>
                  </a:ln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146812" y="110617"/>
              <a:ext cx="7015959" cy="3893693"/>
            </a:xfrm>
            <a:custGeom>
              <a:rect b="b" l="l" r="r" t="t"/>
              <a:pathLst>
                <a:path extrusionOk="0" h="3893693" w="7015959">
                  <a:moveTo>
                    <a:pt x="6713319" y="2135632"/>
                  </a:moveTo>
                  <a:lnTo>
                    <a:pt x="6713319" y="3170682"/>
                  </a:lnTo>
                  <a:cubicBezTo>
                    <a:pt x="6713319" y="3381121"/>
                    <a:pt x="6542758" y="3551682"/>
                    <a:pt x="6332319" y="3551682"/>
                  </a:cubicBezTo>
                  <a:lnTo>
                    <a:pt x="683387" y="3551682"/>
                  </a:lnTo>
                  <a:cubicBezTo>
                    <a:pt x="472948" y="3551682"/>
                    <a:pt x="302387" y="3381121"/>
                    <a:pt x="302387" y="3170682"/>
                  </a:cubicBezTo>
                  <a:lnTo>
                    <a:pt x="302387" y="719582"/>
                  </a:lnTo>
                  <a:cubicBezTo>
                    <a:pt x="302387" y="509143"/>
                    <a:pt x="472948" y="338582"/>
                    <a:pt x="683387" y="338582"/>
                  </a:cubicBezTo>
                  <a:lnTo>
                    <a:pt x="6332192" y="338582"/>
                  </a:lnTo>
                  <a:cubicBezTo>
                    <a:pt x="6542631" y="338582"/>
                    <a:pt x="6713192" y="509143"/>
                    <a:pt x="6713192" y="719582"/>
                  </a:cubicBezTo>
                  <a:lnTo>
                    <a:pt x="6713192" y="2135632"/>
                  </a:lnTo>
                  <a:close/>
                  <a:moveTo>
                    <a:pt x="188849" y="96012"/>
                  </a:moveTo>
                  <a:lnTo>
                    <a:pt x="146558" y="0"/>
                  </a:lnTo>
                  <a:lnTo>
                    <a:pt x="104267" y="96012"/>
                  </a:lnTo>
                  <a:lnTo>
                    <a:pt x="0" y="84709"/>
                  </a:lnTo>
                  <a:lnTo>
                    <a:pt x="61976" y="169418"/>
                  </a:lnTo>
                  <a:lnTo>
                    <a:pt x="0" y="254127"/>
                  </a:lnTo>
                  <a:lnTo>
                    <a:pt x="104267" y="242824"/>
                  </a:lnTo>
                  <a:lnTo>
                    <a:pt x="146558" y="338836"/>
                  </a:lnTo>
                  <a:lnTo>
                    <a:pt x="188849" y="242824"/>
                  </a:lnTo>
                  <a:lnTo>
                    <a:pt x="293116" y="254127"/>
                  </a:lnTo>
                  <a:lnTo>
                    <a:pt x="231140" y="169418"/>
                  </a:lnTo>
                  <a:lnTo>
                    <a:pt x="293116" y="84709"/>
                  </a:lnTo>
                  <a:lnTo>
                    <a:pt x="188849" y="96012"/>
                  </a:lnTo>
                  <a:close/>
                  <a:moveTo>
                    <a:pt x="7015959" y="84709"/>
                  </a:moveTo>
                  <a:lnTo>
                    <a:pt x="6911693" y="96012"/>
                  </a:lnTo>
                  <a:lnTo>
                    <a:pt x="6869402" y="0"/>
                  </a:lnTo>
                  <a:lnTo>
                    <a:pt x="6827110" y="96012"/>
                  </a:lnTo>
                  <a:lnTo>
                    <a:pt x="6722844" y="84709"/>
                  </a:lnTo>
                  <a:lnTo>
                    <a:pt x="6784820" y="169418"/>
                  </a:lnTo>
                  <a:lnTo>
                    <a:pt x="6722844" y="254127"/>
                  </a:lnTo>
                  <a:lnTo>
                    <a:pt x="6827110" y="242824"/>
                  </a:lnTo>
                  <a:lnTo>
                    <a:pt x="6869402" y="338836"/>
                  </a:lnTo>
                  <a:lnTo>
                    <a:pt x="6911693" y="242824"/>
                  </a:lnTo>
                  <a:lnTo>
                    <a:pt x="7015959" y="254127"/>
                  </a:lnTo>
                  <a:lnTo>
                    <a:pt x="6953983" y="169418"/>
                  </a:lnTo>
                  <a:lnTo>
                    <a:pt x="7015959" y="84709"/>
                  </a:lnTo>
                  <a:close/>
                  <a:moveTo>
                    <a:pt x="6911693" y="3650869"/>
                  </a:moveTo>
                  <a:lnTo>
                    <a:pt x="6869402" y="3554857"/>
                  </a:lnTo>
                  <a:lnTo>
                    <a:pt x="6827110" y="3650869"/>
                  </a:lnTo>
                  <a:lnTo>
                    <a:pt x="6722844" y="3639566"/>
                  </a:lnTo>
                  <a:lnTo>
                    <a:pt x="6784820" y="3724275"/>
                  </a:lnTo>
                  <a:lnTo>
                    <a:pt x="6722844" y="3808984"/>
                  </a:lnTo>
                  <a:lnTo>
                    <a:pt x="6827110" y="3797681"/>
                  </a:lnTo>
                  <a:lnTo>
                    <a:pt x="6869402" y="3893693"/>
                  </a:lnTo>
                  <a:lnTo>
                    <a:pt x="6911693" y="3797681"/>
                  </a:lnTo>
                  <a:lnTo>
                    <a:pt x="7015959" y="3808984"/>
                  </a:lnTo>
                  <a:lnTo>
                    <a:pt x="6953983" y="3724275"/>
                  </a:lnTo>
                  <a:lnTo>
                    <a:pt x="7015959" y="3639566"/>
                  </a:lnTo>
                  <a:lnTo>
                    <a:pt x="6911693" y="3650869"/>
                  </a:lnTo>
                  <a:close/>
                  <a:moveTo>
                    <a:pt x="188976" y="3650869"/>
                  </a:moveTo>
                  <a:lnTo>
                    <a:pt x="146685" y="3554857"/>
                  </a:lnTo>
                  <a:lnTo>
                    <a:pt x="104394" y="3650869"/>
                  </a:lnTo>
                  <a:lnTo>
                    <a:pt x="127" y="3639566"/>
                  </a:lnTo>
                  <a:lnTo>
                    <a:pt x="62103" y="3724275"/>
                  </a:lnTo>
                  <a:lnTo>
                    <a:pt x="127" y="3808984"/>
                  </a:lnTo>
                  <a:lnTo>
                    <a:pt x="104394" y="3797681"/>
                  </a:lnTo>
                  <a:lnTo>
                    <a:pt x="146685" y="3893693"/>
                  </a:lnTo>
                  <a:lnTo>
                    <a:pt x="188976" y="3797681"/>
                  </a:lnTo>
                  <a:lnTo>
                    <a:pt x="293243" y="3808984"/>
                  </a:lnTo>
                  <a:lnTo>
                    <a:pt x="231267" y="3724275"/>
                  </a:lnTo>
                  <a:lnTo>
                    <a:pt x="293243" y="3639566"/>
                  </a:lnTo>
                  <a:lnTo>
                    <a:pt x="188976" y="3650869"/>
                  </a:lnTo>
                  <a:close/>
                </a:path>
              </a:pathLst>
            </a:custGeom>
            <a:solidFill>
              <a:srgbClr val="EDEC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26"/>
          <p:cNvGrpSpPr/>
          <p:nvPr/>
        </p:nvGrpSpPr>
        <p:grpSpPr>
          <a:xfrm>
            <a:off x="15429860" y="3349032"/>
            <a:ext cx="1829173" cy="564365"/>
            <a:chOff x="0" y="0"/>
            <a:chExt cx="8689340" cy="2680970"/>
          </a:xfrm>
        </p:grpSpPr>
        <p:sp>
          <p:nvSpPr>
            <p:cNvPr id="486" name="Google Shape;486;p26"/>
            <p:cNvSpPr/>
            <p:nvPr/>
          </p:nvSpPr>
          <p:spPr>
            <a:xfrm>
              <a:off x="0" y="588010"/>
              <a:ext cx="1172210" cy="1503680"/>
            </a:xfrm>
            <a:custGeom>
              <a:rect b="b" l="l" r="r" t="t"/>
              <a:pathLst>
                <a:path extrusionOk="0" h="1503680" w="1172210">
                  <a:moveTo>
                    <a:pt x="1172210" y="1503680"/>
                  </a:moveTo>
                  <a:lnTo>
                    <a:pt x="0" y="1503680"/>
                  </a:lnTo>
                  <a:lnTo>
                    <a:pt x="0" y="0"/>
                  </a:lnTo>
                  <a:lnTo>
                    <a:pt x="1172210" y="0"/>
                  </a:lnTo>
                  <a:lnTo>
                    <a:pt x="1172210" y="1503680"/>
                  </a:ln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</p:sp>
        <p:sp>
          <p:nvSpPr>
            <p:cNvPr id="487" name="Google Shape;487;p26"/>
            <p:cNvSpPr/>
            <p:nvPr/>
          </p:nvSpPr>
          <p:spPr>
            <a:xfrm>
              <a:off x="6492240" y="0"/>
              <a:ext cx="2197100" cy="2680970"/>
            </a:xfrm>
            <a:custGeom>
              <a:rect b="b" l="l" r="r" t="t"/>
              <a:pathLst>
                <a:path extrusionOk="0" h="2680970" w="2197100">
                  <a:moveTo>
                    <a:pt x="0" y="2680970"/>
                  </a:moveTo>
                  <a:lnTo>
                    <a:pt x="0" y="0"/>
                  </a:lnTo>
                  <a:lnTo>
                    <a:pt x="2197100" y="1339850"/>
                  </a:lnTo>
                  <a:lnTo>
                    <a:pt x="0" y="2680970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488" name="Google Shape;488;p26"/>
            <p:cNvSpPr/>
            <p:nvPr/>
          </p:nvSpPr>
          <p:spPr>
            <a:xfrm>
              <a:off x="5321300" y="588010"/>
              <a:ext cx="1172210" cy="1503680"/>
            </a:xfrm>
            <a:custGeom>
              <a:rect b="b" l="l" r="r" t="t"/>
              <a:pathLst>
                <a:path extrusionOk="0" h="1503680" w="1172210">
                  <a:moveTo>
                    <a:pt x="1170940" y="1503680"/>
                  </a:moveTo>
                  <a:lnTo>
                    <a:pt x="0" y="1503680"/>
                  </a:lnTo>
                  <a:lnTo>
                    <a:pt x="0" y="0"/>
                  </a:lnTo>
                  <a:lnTo>
                    <a:pt x="1172210" y="0"/>
                  </a:lnTo>
                  <a:lnTo>
                    <a:pt x="1172210" y="1503680"/>
                  </a:lnTo>
                  <a:close/>
                </a:path>
              </a:pathLst>
            </a:custGeom>
            <a:solidFill>
              <a:srgbClr val="4C7232"/>
            </a:solidFill>
            <a:ln>
              <a:noFill/>
            </a:ln>
          </p:spPr>
        </p:sp>
        <p:sp>
          <p:nvSpPr>
            <p:cNvPr id="489" name="Google Shape;489;p26"/>
            <p:cNvSpPr/>
            <p:nvPr/>
          </p:nvSpPr>
          <p:spPr>
            <a:xfrm>
              <a:off x="388620" y="588010"/>
              <a:ext cx="5716270" cy="1503680"/>
            </a:xfrm>
            <a:custGeom>
              <a:rect b="b" l="l" r="r" t="t"/>
              <a:pathLst>
                <a:path extrusionOk="0" h="1503680" w="5716270">
                  <a:moveTo>
                    <a:pt x="783590" y="0"/>
                  </a:moveTo>
                  <a:lnTo>
                    <a:pt x="4932680" y="0"/>
                  </a:lnTo>
                  <a:lnTo>
                    <a:pt x="4932680" y="1503680"/>
                  </a:lnTo>
                  <a:lnTo>
                    <a:pt x="783590" y="1503680"/>
                  </a:lnTo>
                  <a:lnTo>
                    <a:pt x="783590" y="0"/>
                  </a:lnTo>
                  <a:close/>
                  <a:moveTo>
                    <a:pt x="5716270" y="637540"/>
                  </a:moveTo>
                  <a:lnTo>
                    <a:pt x="5575300" y="652780"/>
                  </a:lnTo>
                  <a:lnTo>
                    <a:pt x="5518150" y="523240"/>
                  </a:lnTo>
                  <a:lnTo>
                    <a:pt x="5461000" y="652780"/>
                  </a:lnTo>
                  <a:lnTo>
                    <a:pt x="5320030" y="637540"/>
                  </a:lnTo>
                  <a:lnTo>
                    <a:pt x="5403850" y="751840"/>
                  </a:lnTo>
                  <a:lnTo>
                    <a:pt x="5320030" y="866140"/>
                  </a:lnTo>
                  <a:lnTo>
                    <a:pt x="5461000" y="850900"/>
                  </a:lnTo>
                  <a:lnTo>
                    <a:pt x="5518150" y="980440"/>
                  </a:lnTo>
                  <a:lnTo>
                    <a:pt x="5575300" y="850900"/>
                  </a:lnTo>
                  <a:lnTo>
                    <a:pt x="5716270" y="866140"/>
                  </a:lnTo>
                  <a:lnTo>
                    <a:pt x="5632450" y="751840"/>
                  </a:lnTo>
                  <a:lnTo>
                    <a:pt x="5716270" y="637540"/>
                  </a:lnTo>
                  <a:close/>
                  <a:moveTo>
                    <a:pt x="255270" y="652780"/>
                  </a:moveTo>
                  <a:lnTo>
                    <a:pt x="198120" y="523240"/>
                  </a:lnTo>
                  <a:lnTo>
                    <a:pt x="140970" y="652780"/>
                  </a:lnTo>
                  <a:lnTo>
                    <a:pt x="0" y="637540"/>
                  </a:lnTo>
                  <a:lnTo>
                    <a:pt x="83820" y="751840"/>
                  </a:lnTo>
                  <a:lnTo>
                    <a:pt x="0" y="866140"/>
                  </a:lnTo>
                  <a:lnTo>
                    <a:pt x="140970" y="850900"/>
                  </a:lnTo>
                  <a:lnTo>
                    <a:pt x="198120" y="980440"/>
                  </a:lnTo>
                  <a:lnTo>
                    <a:pt x="255270" y="850900"/>
                  </a:lnTo>
                  <a:lnTo>
                    <a:pt x="396240" y="866140"/>
                  </a:lnTo>
                  <a:lnTo>
                    <a:pt x="312420" y="751840"/>
                  </a:lnTo>
                  <a:lnTo>
                    <a:pt x="396240" y="637540"/>
                  </a:lnTo>
                  <a:lnTo>
                    <a:pt x="255270" y="652780"/>
                  </a:ln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</p:sp>
      </p:grpSp>
      <p:grpSp>
        <p:nvGrpSpPr>
          <p:cNvPr id="490" name="Google Shape;490;p26"/>
          <p:cNvGrpSpPr/>
          <p:nvPr/>
        </p:nvGrpSpPr>
        <p:grpSpPr>
          <a:xfrm rot="-5400000">
            <a:off x="10368014" y="4882320"/>
            <a:ext cx="1013156" cy="1183725"/>
            <a:chOff x="0" y="0"/>
            <a:chExt cx="6774180" cy="7914640"/>
          </a:xfrm>
        </p:grpSpPr>
        <p:sp>
          <p:nvSpPr>
            <p:cNvPr id="491" name="Google Shape;491;p26"/>
            <p:cNvSpPr/>
            <p:nvPr/>
          </p:nvSpPr>
          <p:spPr>
            <a:xfrm>
              <a:off x="0" y="0"/>
              <a:ext cx="6774180" cy="7913370"/>
            </a:xfrm>
            <a:custGeom>
              <a:rect b="b" l="l" r="r" t="t"/>
              <a:pathLst>
                <a:path extrusionOk="0" h="7913370" w="6774180">
                  <a:moveTo>
                    <a:pt x="3387090" y="0"/>
                  </a:moveTo>
                  <a:cubicBezTo>
                    <a:pt x="5257800" y="0"/>
                    <a:pt x="6774180" y="1771650"/>
                    <a:pt x="6774180" y="3957320"/>
                  </a:cubicBezTo>
                  <a:cubicBezTo>
                    <a:pt x="6774180" y="6142990"/>
                    <a:pt x="5257800" y="7913370"/>
                    <a:pt x="3387090" y="7913370"/>
                  </a:cubicBezTo>
                  <a:cubicBezTo>
                    <a:pt x="1516380" y="7913370"/>
                    <a:pt x="0" y="6141720"/>
                    <a:pt x="0" y="3957320"/>
                  </a:cubicBezTo>
                  <a:cubicBezTo>
                    <a:pt x="0" y="1772920"/>
                    <a:pt x="1516380" y="0"/>
                    <a:pt x="3387090" y="0"/>
                  </a:cubicBez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0" y="0"/>
              <a:ext cx="6774180" cy="7914640"/>
            </a:xfrm>
            <a:custGeom>
              <a:rect b="b" l="l" r="r" t="t"/>
              <a:pathLst>
                <a:path extrusionOk="0" h="7914640" w="6774180">
                  <a:moveTo>
                    <a:pt x="3387090" y="3957320"/>
                  </a:moveTo>
                  <a:lnTo>
                    <a:pt x="3387090" y="7914640"/>
                  </a:lnTo>
                  <a:cubicBezTo>
                    <a:pt x="1516380" y="7913370"/>
                    <a:pt x="0" y="6141720"/>
                    <a:pt x="0" y="3957320"/>
                  </a:cubicBezTo>
                  <a:lnTo>
                    <a:pt x="3387090" y="3957320"/>
                  </a:lnTo>
                  <a:lnTo>
                    <a:pt x="6774180" y="3957320"/>
                  </a:lnTo>
                  <a:cubicBezTo>
                    <a:pt x="6774180" y="1771650"/>
                    <a:pt x="5257800" y="0"/>
                    <a:pt x="3387090" y="0"/>
                  </a:cubicBezTo>
                  <a:lnTo>
                    <a:pt x="3387090" y="3957320"/>
                  </a:lnTo>
                </a:path>
              </a:pathLst>
            </a:custGeom>
            <a:solidFill>
              <a:srgbClr val="8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676910" y="791210"/>
              <a:ext cx="5419090" cy="6330950"/>
            </a:xfrm>
            <a:custGeom>
              <a:rect b="b" l="l" r="r" t="t"/>
              <a:pathLst>
                <a:path extrusionOk="0" h="6330950" w="5419090">
                  <a:moveTo>
                    <a:pt x="2710180" y="0"/>
                  </a:moveTo>
                  <a:cubicBezTo>
                    <a:pt x="4206240" y="0"/>
                    <a:pt x="5419090" y="1417320"/>
                    <a:pt x="5419090" y="3166110"/>
                  </a:cubicBezTo>
                  <a:cubicBezTo>
                    <a:pt x="5419090" y="4914900"/>
                    <a:pt x="4206240" y="6330950"/>
                    <a:pt x="2708910" y="6330950"/>
                  </a:cubicBezTo>
                  <a:cubicBezTo>
                    <a:pt x="1211580" y="6330950"/>
                    <a:pt x="0" y="4913630"/>
                    <a:pt x="0" y="3166110"/>
                  </a:cubicBezTo>
                  <a:cubicBezTo>
                    <a:pt x="0" y="1418590"/>
                    <a:pt x="1214120" y="0"/>
                    <a:pt x="2710180" y="0"/>
                  </a:cubicBezTo>
                  <a:close/>
                </a:path>
              </a:pathLst>
            </a:custGeom>
            <a:solidFill>
              <a:srgbClr val="DB98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3197860" y="991870"/>
              <a:ext cx="377190" cy="5930900"/>
            </a:xfrm>
            <a:custGeom>
              <a:rect b="b" l="l" r="r" t="t"/>
              <a:pathLst>
                <a:path extrusionOk="0" h="5930900" w="377190">
                  <a:moveTo>
                    <a:pt x="297180" y="217170"/>
                  </a:moveTo>
                  <a:lnTo>
                    <a:pt x="375920" y="325120"/>
                  </a:lnTo>
                  <a:lnTo>
                    <a:pt x="242570" y="309880"/>
                  </a:lnTo>
                  <a:lnTo>
                    <a:pt x="187960" y="433070"/>
                  </a:lnTo>
                  <a:lnTo>
                    <a:pt x="133350" y="309880"/>
                  </a:lnTo>
                  <a:lnTo>
                    <a:pt x="0" y="325120"/>
                  </a:lnTo>
                  <a:lnTo>
                    <a:pt x="78740" y="217170"/>
                  </a:lnTo>
                  <a:lnTo>
                    <a:pt x="0" y="109220"/>
                  </a:lnTo>
                  <a:lnTo>
                    <a:pt x="133350" y="123190"/>
                  </a:lnTo>
                  <a:lnTo>
                    <a:pt x="187960" y="0"/>
                  </a:lnTo>
                  <a:lnTo>
                    <a:pt x="242570" y="123190"/>
                  </a:lnTo>
                  <a:lnTo>
                    <a:pt x="375920" y="109220"/>
                  </a:lnTo>
                  <a:lnTo>
                    <a:pt x="297180" y="217170"/>
                  </a:lnTo>
                  <a:close/>
                  <a:moveTo>
                    <a:pt x="243840" y="5619750"/>
                  </a:moveTo>
                  <a:lnTo>
                    <a:pt x="189230" y="5496560"/>
                  </a:lnTo>
                  <a:lnTo>
                    <a:pt x="134620" y="5619750"/>
                  </a:lnTo>
                  <a:lnTo>
                    <a:pt x="1270" y="5605780"/>
                  </a:lnTo>
                  <a:lnTo>
                    <a:pt x="80010" y="5713730"/>
                  </a:lnTo>
                  <a:lnTo>
                    <a:pt x="1270" y="5821680"/>
                  </a:lnTo>
                  <a:lnTo>
                    <a:pt x="134620" y="5807710"/>
                  </a:lnTo>
                  <a:lnTo>
                    <a:pt x="189230" y="5930900"/>
                  </a:lnTo>
                  <a:lnTo>
                    <a:pt x="243840" y="5807710"/>
                  </a:lnTo>
                  <a:lnTo>
                    <a:pt x="377190" y="5821680"/>
                  </a:lnTo>
                  <a:lnTo>
                    <a:pt x="298450" y="5713730"/>
                  </a:lnTo>
                  <a:lnTo>
                    <a:pt x="377190" y="5605780"/>
                  </a:lnTo>
                  <a:lnTo>
                    <a:pt x="243840" y="5619750"/>
                  </a:lnTo>
                  <a:close/>
                </a:path>
              </a:pathLst>
            </a:custGeom>
            <a:solidFill>
              <a:srgbClr val="EDECEA"/>
            </a:solidFill>
            <a:ln>
              <a:noFill/>
            </a:ln>
          </p:spPr>
        </p:sp>
      </p:grpSp>
      <p:sp>
        <p:nvSpPr>
          <p:cNvPr id="495" name="Google Shape;495;p26"/>
          <p:cNvSpPr/>
          <p:nvPr/>
        </p:nvSpPr>
        <p:spPr>
          <a:xfrm>
            <a:off x="16201174" y="8499724"/>
            <a:ext cx="954266" cy="917831"/>
          </a:xfrm>
          <a:custGeom>
            <a:rect b="b" l="l" r="r" t="t"/>
            <a:pathLst>
              <a:path extrusionOk="0" h="917831" w="954266">
                <a:moveTo>
                  <a:pt x="0" y="0"/>
                </a:moveTo>
                <a:lnTo>
                  <a:pt x="954266" y="0"/>
                </a:lnTo>
                <a:lnTo>
                  <a:pt x="954266" y="917831"/>
                </a:lnTo>
                <a:lnTo>
                  <a:pt x="0" y="9178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96" name="Google Shape;496;p26"/>
          <p:cNvGrpSpPr/>
          <p:nvPr/>
        </p:nvGrpSpPr>
        <p:grpSpPr>
          <a:xfrm>
            <a:off x="10244435" y="3488741"/>
            <a:ext cx="5023663" cy="106522"/>
            <a:chOff x="-2381250" y="0"/>
            <a:chExt cx="20746789" cy="2373816"/>
          </a:xfrm>
        </p:grpSpPr>
        <p:sp>
          <p:nvSpPr>
            <p:cNvPr id="497" name="Google Shape;497;p26"/>
            <p:cNvSpPr/>
            <p:nvPr/>
          </p:nvSpPr>
          <p:spPr>
            <a:xfrm>
              <a:off x="0" y="0"/>
              <a:ext cx="12809289" cy="2373816"/>
            </a:xfrm>
            <a:custGeom>
              <a:rect b="b" l="l" r="r" t="t"/>
              <a:pathLst>
                <a:path extrusionOk="0" h="2373816" w="12809289">
                  <a:moveTo>
                    <a:pt x="12809289" y="2373816"/>
                  </a:moveTo>
                  <a:lnTo>
                    <a:pt x="0" y="2373816"/>
                  </a:lnTo>
                  <a:lnTo>
                    <a:pt x="0" y="0"/>
                  </a:lnTo>
                  <a:lnTo>
                    <a:pt x="12809289" y="0"/>
                  </a:lnTo>
                  <a:close/>
                </a:path>
              </a:pathLst>
            </a:custGeom>
            <a:solidFill>
              <a:srgbClr val="4C7232"/>
            </a:solidFill>
            <a:ln>
              <a:noFill/>
            </a:ln>
          </p:spPr>
        </p:sp>
        <p:sp>
          <p:nvSpPr>
            <p:cNvPr id="498" name="Google Shape;498;p26"/>
            <p:cNvSpPr/>
            <p:nvPr/>
          </p:nvSpPr>
          <p:spPr>
            <a:xfrm>
              <a:off x="-1587500" y="0"/>
              <a:ext cx="19953039" cy="2077089"/>
            </a:xfrm>
            <a:custGeom>
              <a:rect b="b" l="l" r="r" t="t"/>
              <a:pathLst>
                <a:path extrusionOk="0" h="2077089" w="19953039">
                  <a:moveTo>
                    <a:pt x="4789822" y="0"/>
                  </a:moveTo>
                  <a:lnTo>
                    <a:pt x="4789822" y="296727"/>
                  </a:lnTo>
                  <a:lnTo>
                    <a:pt x="1587500" y="296727"/>
                  </a:lnTo>
                  <a:lnTo>
                    <a:pt x="1587500" y="0"/>
                  </a:lnTo>
                  <a:close/>
                  <a:moveTo>
                    <a:pt x="0" y="593454"/>
                  </a:moveTo>
                  <a:lnTo>
                    <a:pt x="0" y="890181"/>
                  </a:lnTo>
                  <a:lnTo>
                    <a:pt x="1587500" y="890181"/>
                  </a:lnTo>
                  <a:lnTo>
                    <a:pt x="1587500" y="593454"/>
                  </a:lnTo>
                  <a:close/>
                  <a:moveTo>
                    <a:pt x="1587500" y="1186908"/>
                  </a:moveTo>
                  <a:lnTo>
                    <a:pt x="1587500" y="1483635"/>
                  </a:lnTo>
                  <a:lnTo>
                    <a:pt x="4789822" y="1483635"/>
                  </a:lnTo>
                  <a:lnTo>
                    <a:pt x="4789822" y="1186908"/>
                  </a:lnTo>
                  <a:close/>
                  <a:moveTo>
                    <a:pt x="4789822" y="1780362"/>
                  </a:moveTo>
                  <a:lnTo>
                    <a:pt x="4789822" y="2077089"/>
                  </a:lnTo>
                  <a:lnTo>
                    <a:pt x="7992144" y="2077089"/>
                  </a:lnTo>
                  <a:lnTo>
                    <a:pt x="7992144" y="1780362"/>
                  </a:lnTo>
                  <a:close/>
                  <a:moveTo>
                    <a:pt x="16778039" y="0"/>
                  </a:moveTo>
                  <a:lnTo>
                    <a:pt x="16778039" y="296727"/>
                  </a:lnTo>
                  <a:lnTo>
                    <a:pt x="17571789" y="296727"/>
                  </a:lnTo>
                  <a:lnTo>
                    <a:pt x="17571789" y="0"/>
                  </a:lnTo>
                  <a:close/>
                  <a:moveTo>
                    <a:pt x="17571789" y="593454"/>
                  </a:moveTo>
                  <a:lnTo>
                    <a:pt x="17571789" y="890181"/>
                  </a:lnTo>
                  <a:lnTo>
                    <a:pt x="18365539" y="890181"/>
                  </a:lnTo>
                  <a:lnTo>
                    <a:pt x="18365539" y="593454"/>
                  </a:lnTo>
                  <a:close/>
                  <a:moveTo>
                    <a:pt x="18365539" y="1186908"/>
                  </a:moveTo>
                  <a:lnTo>
                    <a:pt x="18365539" y="1483635"/>
                  </a:lnTo>
                  <a:lnTo>
                    <a:pt x="19159289" y="1483635"/>
                  </a:lnTo>
                  <a:lnTo>
                    <a:pt x="19159289" y="1186908"/>
                  </a:lnTo>
                  <a:close/>
                  <a:moveTo>
                    <a:pt x="19159289" y="1780362"/>
                  </a:moveTo>
                  <a:lnTo>
                    <a:pt x="19159289" y="2077089"/>
                  </a:lnTo>
                  <a:lnTo>
                    <a:pt x="19953039" y="2077089"/>
                  </a:lnTo>
                  <a:lnTo>
                    <a:pt x="19953039" y="1780362"/>
                  </a:lnTo>
                  <a:close/>
                </a:path>
              </a:pathLst>
            </a:custGeom>
            <a:solidFill>
              <a:srgbClr val="EDECEA"/>
            </a:solidFill>
            <a:ln>
              <a:noFill/>
            </a:ln>
          </p:spPr>
        </p:sp>
        <p:sp>
          <p:nvSpPr>
            <p:cNvPr id="499" name="Google Shape;499;p26"/>
            <p:cNvSpPr/>
            <p:nvPr/>
          </p:nvSpPr>
          <p:spPr>
            <a:xfrm>
              <a:off x="6404644" y="296727"/>
              <a:ext cx="7992145" cy="2077089"/>
            </a:xfrm>
            <a:custGeom>
              <a:rect b="b" l="l" r="r" t="t"/>
              <a:pathLst>
                <a:path extrusionOk="0" h="2077089" w="7992145">
                  <a:moveTo>
                    <a:pt x="6404645" y="0"/>
                  </a:moveTo>
                  <a:lnTo>
                    <a:pt x="6404645" y="296727"/>
                  </a:lnTo>
                  <a:lnTo>
                    <a:pt x="3202323" y="296727"/>
                  </a:lnTo>
                  <a:lnTo>
                    <a:pt x="3202323" y="0"/>
                  </a:lnTo>
                  <a:close/>
                  <a:moveTo>
                    <a:pt x="0" y="593454"/>
                  </a:moveTo>
                  <a:lnTo>
                    <a:pt x="0" y="890181"/>
                  </a:lnTo>
                  <a:lnTo>
                    <a:pt x="3202323" y="890181"/>
                  </a:lnTo>
                  <a:lnTo>
                    <a:pt x="3202323" y="593454"/>
                  </a:lnTo>
                  <a:close/>
                  <a:moveTo>
                    <a:pt x="3202323" y="1186908"/>
                  </a:moveTo>
                  <a:lnTo>
                    <a:pt x="3202323" y="1483635"/>
                  </a:lnTo>
                  <a:lnTo>
                    <a:pt x="6404645" y="1483635"/>
                  </a:lnTo>
                  <a:lnTo>
                    <a:pt x="6404645" y="1186908"/>
                  </a:lnTo>
                  <a:close/>
                  <a:moveTo>
                    <a:pt x="6404645" y="1780362"/>
                  </a:moveTo>
                  <a:lnTo>
                    <a:pt x="6404645" y="2077089"/>
                  </a:lnTo>
                  <a:lnTo>
                    <a:pt x="7992145" y="2077089"/>
                  </a:lnTo>
                  <a:lnTo>
                    <a:pt x="7992145" y="1780362"/>
                  </a:lnTo>
                  <a:close/>
                  <a:moveTo>
                    <a:pt x="0" y="0"/>
                  </a:moveTo>
                  <a:lnTo>
                    <a:pt x="0" y="296727"/>
                  </a:lnTo>
                  <a:lnTo>
                    <a:pt x="1601162" y="296727"/>
                  </a:lnTo>
                  <a:lnTo>
                    <a:pt x="1601162" y="0"/>
                  </a:lnTo>
                  <a:close/>
                  <a:moveTo>
                    <a:pt x="1601162" y="593454"/>
                  </a:moveTo>
                  <a:lnTo>
                    <a:pt x="1601162" y="890181"/>
                  </a:lnTo>
                  <a:lnTo>
                    <a:pt x="3202323" y="890181"/>
                  </a:lnTo>
                  <a:lnTo>
                    <a:pt x="3202323" y="593454"/>
                  </a:lnTo>
                  <a:close/>
                  <a:moveTo>
                    <a:pt x="3202323" y="1186908"/>
                  </a:moveTo>
                  <a:lnTo>
                    <a:pt x="3202323" y="1483635"/>
                  </a:lnTo>
                  <a:lnTo>
                    <a:pt x="4803484" y="1483635"/>
                  </a:lnTo>
                  <a:lnTo>
                    <a:pt x="4803484" y="1186908"/>
                  </a:lnTo>
                  <a:close/>
                  <a:moveTo>
                    <a:pt x="4803484" y="1780362"/>
                  </a:moveTo>
                  <a:lnTo>
                    <a:pt x="4803484" y="2077089"/>
                  </a:lnTo>
                  <a:lnTo>
                    <a:pt x="6404645" y="2077089"/>
                  </a:lnTo>
                  <a:lnTo>
                    <a:pt x="6404645" y="1780362"/>
                  </a:lnTo>
                  <a:close/>
                </a:path>
              </a:pathLst>
            </a:custGeom>
            <a:solidFill>
              <a:srgbClr val="DB98BC"/>
            </a:solidFill>
            <a:ln>
              <a:noFill/>
            </a:ln>
          </p:spPr>
        </p:sp>
        <p:sp>
          <p:nvSpPr>
            <p:cNvPr id="500" name="Google Shape;500;p26"/>
            <p:cNvSpPr/>
            <p:nvPr/>
          </p:nvSpPr>
          <p:spPr>
            <a:xfrm>
              <a:off x="-2381250" y="0"/>
              <a:ext cx="18365539" cy="2077089"/>
            </a:xfrm>
            <a:custGeom>
              <a:rect b="b" l="l" r="r" t="t"/>
              <a:pathLst>
                <a:path extrusionOk="0" h="2077089" w="18365539">
                  <a:moveTo>
                    <a:pt x="13589378" y="0"/>
                  </a:moveTo>
                  <a:lnTo>
                    <a:pt x="13589378" y="296727"/>
                  </a:lnTo>
                  <a:lnTo>
                    <a:pt x="5583572" y="296727"/>
                  </a:lnTo>
                  <a:lnTo>
                    <a:pt x="5583572" y="0"/>
                  </a:lnTo>
                  <a:close/>
                  <a:moveTo>
                    <a:pt x="0" y="593454"/>
                  </a:moveTo>
                  <a:lnTo>
                    <a:pt x="0" y="890181"/>
                  </a:lnTo>
                  <a:lnTo>
                    <a:pt x="5583572" y="890181"/>
                  </a:lnTo>
                  <a:lnTo>
                    <a:pt x="5583572" y="593454"/>
                  </a:lnTo>
                  <a:close/>
                  <a:moveTo>
                    <a:pt x="5583572" y="1186908"/>
                  </a:moveTo>
                  <a:lnTo>
                    <a:pt x="5583572" y="1483635"/>
                  </a:lnTo>
                  <a:lnTo>
                    <a:pt x="13589378" y="1483635"/>
                  </a:lnTo>
                  <a:lnTo>
                    <a:pt x="13589378" y="1186908"/>
                  </a:lnTo>
                  <a:close/>
                  <a:moveTo>
                    <a:pt x="13589378" y="1780362"/>
                  </a:moveTo>
                  <a:lnTo>
                    <a:pt x="13589378" y="2077089"/>
                  </a:lnTo>
                  <a:lnTo>
                    <a:pt x="18365539" y="2077089"/>
                  </a:lnTo>
                  <a:lnTo>
                    <a:pt x="18365539" y="1780362"/>
                  </a:ln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</p:sp>
      </p:grpSp>
      <p:sp>
        <p:nvSpPr>
          <p:cNvPr id="501" name="Google Shape;501;p26"/>
          <p:cNvSpPr/>
          <p:nvPr/>
        </p:nvSpPr>
        <p:spPr>
          <a:xfrm>
            <a:off x="16344580" y="6709835"/>
            <a:ext cx="810860" cy="986666"/>
          </a:xfrm>
          <a:custGeom>
            <a:rect b="b" l="l" r="r" t="t"/>
            <a:pathLst>
              <a:path extrusionOk="0" h="986666" w="810860">
                <a:moveTo>
                  <a:pt x="0" y="0"/>
                </a:moveTo>
                <a:lnTo>
                  <a:pt x="810860" y="0"/>
                </a:lnTo>
                <a:lnTo>
                  <a:pt x="810860" y="986666"/>
                </a:lnTo>
                <a:lnTo>
                  <a:pt x="0" y="9866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02" name="Google Shape;502;p26"/>
          <p:cNvGrpSpPr/>
          <p:nvPr/>
        </p:nvGrpSpPr>
        <p:grpSpPr>
          <a:xfrm>
            <a:off x="12318140" y="5070908"/>
            <a:ext cx="1403691" cy="806551"/>
            <a:chOff x="0" y="0"/>
            <a:chExt cx="9517380" cy="5468620"/>
          </a:xfrm>
        </p:grpSpPr>
        <p:sp>
          <p:nvSpPr>
            <p:cNvPr id="503" name="Google Shape;503;p26"/>
            <p:cNvSpPr/>
            <p:nvPr/>
          </p:nvSpPr>
          <p:spPr>
            <a:xfrm>
              <a:off x="0" y="0"/>
              <a:ext cx="9517380" cy="5468620"/>
            </a:xfrm>
            <a:custGeom>
              <a:rect b="b" l="l" r="r" t="t"/>
              <a:pathLst>
                <a:path extrusionOk="0" h="5468620" w="9517380">
                  <a:moveTo>
                    <a:pt x="9516110" y="1064260"/>
                  </a:moveTo>
                  <a:lnTo>
                    <a:pt x="8455660" y="1064260"/>
                  </a:lnTo>
                  <a:lnTo>
                    <a:pt x="8455660" y="0"/>
                  </a:lnTo>
                  <a:lnTo>
                    <a:pt x="9135110" y="0"/>
                  </a:lnTo>
                  <a:cubicBezTo>
                    <a:pt x="9345930" y="0"/>
                    <a:pt x="9516110" y="170180"/>
                    <a:pt x="9516110" y="381000"/>
                  </a:cubicBezTo>
                  <a:lnTo>
                    <a:pt x="9516110" y="1064260"/>
                  </a:lnTo>
                  <a:close/>
                  <a:moveTo>
                    <a:pt x="1060450" y="1064260"/>
                  </a:moveTo>
                  <a:lnTo>
                    <a:pt x="1060450" y="0"/>
                  </a:lnTo>
                  <a:lnTo>
                    <a:pt x="381000" y="0"/>
                  </a:lnTo>
                  <a:cubicBezTo>
                    <a:pt x="170180" y="0"/>
                    <a:pt x="0" y="170180"/>
                    <a:pt x="0" y="381000"/>
                  </a:cubicBezTo>
                  <a:lnTo>
                    <a:pt x="0" y="1064260"/>
                  </a:lnTo>
                  <a:lnTo>
                    <a:pt x="1054100" y="1064260"/>
                  </a:lnTo>
                  <a:lnTo>
                    <a:pt x="1054100" y="4408170"/>
                  </a:lnTo>
                  <a:lnTo>
                    <a:pt x="0" y="4408170"/>
                  </a:lnTo>
                  <a:lnTo>
                    <a:pt x="0" y="5087620"/>
                  </a:lnTo>
                  <a:cubicBezTo>
                    <a:pt x="0" y="5298440"/>
                    <a:pt x="170180" y="5468620"/>
                    <a:pt x="381000" y="5468620"/>
                  </a:cubicBezTo>
                  <a:lnTo>
                    <a:pt x="1060450" y="5468620"/>
                  </a:lnTo>
                  <a:lnTo>
                    <a:pt x="1060450" y="4413250"/>
                  </a:lnTo>
                  <a:lnTo>
                    <a:pt x="8456930" y="4413250"/>
                  </a:lnTo>
                  <a:lnTo>
                    <a:pt x="8456930" y="5468620"/>
                  </a:lnTo>
                  <a:lnTo>
                    <a:pt x="9136380" y="5468620"/>
                  </a:lnTo>
                  <a:cubicBezTo>
                    <a:pt x="9347200" y="5468620"/>
                    <a:pt x="9517380" y="5298440"/>
                    <a:pt x="9517380" y="5087620"/>
                  </a:cubicBezTo>
                  <a:lnTo>
                    <a:pt x="9517380" y="4408170"/>
                  </a:lnTo>
                  <a:lnTo>
                    <a:pt x="8456930" y="4408170"/>
                  </a:lnTo>
                  <a:lnTo>
                    <a:pt x="8456930" y="1064260"/>
                  </a:lnTo>
                  <a:lnTo>
                    <a:pt x="1060450" y="1064260"/>
                  </a:lnTo>
                  <a:close/>
                </a:path>
              </a:pathLst>
            </a:custGeom>
            <a:solidFill>
              <a:srgbClr val="EDEC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0" y="532130"/>
              <a:ext cx="9517380" cy="4406900"/>
            </a:xfrm>
            <a:custGeom>
              <a:rect b="b" l="l" r="r" t="t"/>
              <a:pathLst>
                <a:path extrusionOk="0" h="4406900" w="9517380">
                  <a:moveTo>
                    <a:pt x="1059180" y="0"/>
                  </a:moveTo>
                  <a:lnTo>
                    <a:pt x="8455661" y="0"/>
                  </a:lnTo>
                  <a:lnTo>
                    <a:pt x="8455661" y="532130"/>
                  </a:lnTo>
                  <a:lnTo>
                    <a:pt x="1059180" y="532130"/>
                  </a:lnTo>
                  <a:lnTo>
                    <a:pt x="1059180" y="0"/>
                  </a:lnTo>
                  <a:close/>
                  <a:moveTo>
                    <a:pt x="0" y="3881120"/>
                  </a:moveTo>
                  <a:lnTo>
                    <a:pt x="0" y="532130"/>
                  </a:lnTo>
                  <a:lnTo>
                    <a:pt x="529590" y="532130"/>
                  </a:lnTo>
                  <a:lnTo>
                    <a:pt x="529590" y="3881120"/>
                  </a:lnTo>
                  <a:lnTo>
                    <a:pt x="0" y="3881120"/>
                  </a:lnTo>
                  <a:close/>
                  <a:moveTo>
                    <a:pt x="1059180" y="3876040"/>
                  </a:moveTo>
                  <a:lnTo>
                    <a:pt x="8455661" y="3876040"/>
                  </a:lnTo>
                  <a:lnTo>
                    <a:pt x="8455661" y="4406900"/>
                  </a:lnTo>
                  <a:lnTo>
                    <a:pt x="1059180" y="4406900"/>
                  </a:lnTo>
                  <a:lnTo>
                    <a:pt x="1059180" y="3876040"/>
                  </a:lnTo>
                  <a:close/>
                  <a:moveTo>
                    <a:pt x="8986520" y="3881120"/>
                  </a:moveTo>
                  <a:lnTo>
                    <a:pt x="8986520" y="532130"/>
                  </a:lnTo>
                  <a:lnTo>
                    <a:pt x="9517380" y="532130"/>
                  </a:lnTo>
                  <a:lnTo>
                    <a:pt x="9517380" y="3881120"/>
                  </a:lnTo>
                  <a:lnTo>
                    <a:pt x="8986520" y="3881120"/>
                  </a:ln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</p:sp>
        <p:sp>
          <p:nvSpPr>
            <p:cNvPr id="505" name="Google Shape;505;p26"/>
            <p:cNvSpPr/>
            <p:nvPr/>
          </p:nvSpPr>
          <p:spPr>
            <a:xfrm>
              <a:off x="325120" y="0"/>
              <a:ext cx="8858250" cy="5468620"/>
            </a:xfrm>
            <a:custGeom>
              <a:rect b="b" l="l" r="r" t="t"/>
              <a:pathLst>
                <a:path extrusionOk="0" h="5468620" w="8858250">
                  <a:moveTo>
                    <a:pt x="0" y="518160"/>
                  </a:moveTo>
                  <a:cubicBezTo>
                    <a:pt x="130810" y="518160"/>
                    <a:pt x="196850" y="452120"/>
                    <a:pt x="196850" y="320040"/>
                  </a:cubicBezTo>
                  <a:cubicBezTo>
                    <a:pt x="196850" y="452120"/>
                    <a:pt x="262890" y="518160"/>
                    <a:pt x="393700" y="518160"/>
                  </a:cubicBezTo>
                  <a:cubicBezTo>
                    <a:pt x="262890" y="518160"/>
                    <a:pt x="196850" y="584200"/>
                    <a:pt x="196850" y="716280"/>
                  </a:cubicBezTo>
                  <a:cubicBezTo>
                    <a:pt x="196850" y="584200"/>
                    <a:pt x="130810" y="518160"/>
                    <a:pt x="0" y="518160"/>
                  </a:cubicBezTo>
                  <a:close/>
                  <a:moveTo>
                    <a:pt x="204470" y="4752340"/>
                  </a:moveTo>
                  <a:cubicBezTo>
                    <a:pt x="204470" y="4883150"/>
                    <a:pt x="138430" y="4949190"/>
                    <a:pt x="7620" y="4949190"/>
                  </a:cubicBezTo>
                  <a:cubicBezTo>
                    <a:pt x="138430" y="4949190"/>
                    <a:pt x="204470" y="5015230"/>
                    <a:pt x="204470" y="5146040"/>
                  </a:cubicBezTo>
                  <a:cubicBezTo>
                    <a:pt x="204470" y="5015230"/>
                    <a:pt x="270510" y="4949190"/>
                    <a:pt x="401320" y="4949190"/>
                  </a:cubicBezTo>
                  <a:cubicBezTo>
                    <a:pt x="270510" y="4949190"/>
                    <a:pt x="204470" y="4884420"/>
                    <a:pt x="204470" y="4752340"/>
                  </a:cubicBezTo>
                  <a:close/>
                  <a:moveTo>
                    <a:pt x="8653780" y="716280"/>
                  </a:moveTo>
                  <a:cubicBezTo>
                    <a:pt x="8653780" y="584200"/>
                    <a:pt x="8719820" y="518160"/>
                    <a:pt x="8850630" y="518160"/>
                  </a:cubicBezTo>
                  <a:cubicBezTo>
                    <a:pt x="8719820" y="518160"/>
                    <a:pt x="8653780" y="452120"/>
                    <a:pt x="8653780" y="320040"/>
                  </a:cubicBezTo>
                  <a:cubicBezTo>
                    <a:pt x="8653780" y="452120"/>
                    <a:pt x="8587740" y="518160"/>
                    <a:pt x="8456930" y="518160"/>
                  </a:cubicBezTo>
                  <a:cubicBezTo>
                    <a:pt x="8587740" y="518160"/>
                    <a:pt x="8653780" y="584200"/>
                    <a:pt x="8653780" y="716280"/>
                  </a:cubicBezTo>
                  <a:close/>
                  <a:moveTo>
                    <a:pt x="8661400" y="4742180"/>
                  </a:moveTo>
                  <a:cubicBezTo>
                    <a:pt x="8661400" y="4872990"/>
                    <a:pt x="8595360" y="4939030"/>
                    <a:pt x="8464550" y="4939030"/>
                  </a:cubicBezTo>
                  <a:cubicBezTo>
                    <a:pt x="8595360" y="4939030"/>
                    <a:pt x="8661400" y="5005070"/>
                    <a:pt x="8661400" y="5135880"/>
                  </a:cubicBezTo>
                  <a:cubicBezTo>
                    <a:pt x="8661400" y="5005070"/>
                    <a:pt x="8727440" y="4939030"/>
                    <a:pt x="8858250" y="4939030"/>
                  </a:cubicBezTo>
                  <a:cubicBezTo>
                    <a:pt x="8727440" y="4939030"/>
                    <a:pt x="8661400" y="4872990"/>
                    <a:pt x="8661400" y="4742180"/>
                  </a:cubicBezTo>
                  <a:close/>
                  <a:moveTo>
                    <a:pt x="204470" y="4413250"/>
                  </a:moveTo>
                  <a:lnTo>
                    <a:pt x="734060" y="4413250"/>
                  </a:lnTo>
                  <a:lnTo>
                    <a:pt x="734060" y="1064260"/>
                  </a:lnTo>
                  <a:lnTo>
                    <a:pt x="204470" y="1064260"/>
                  </a:lnTo>
                  <a:lnTo>
                    <a:pt x="204470" y="4413250"/>
                  </a:lnTo>
                  <a:close/>
                  <a:moveTo>
                    <a:pt x="8130540" y="0"/>
                  </a:moveTo>
                  <a:lnTo>
                    <a:pt x="735330" y="0"/>
                  </a:lnTo>
                  <a:lnTo>
                    <a:pt x="735330" y="532130"/>
                  </a:lnTo>
                  <a:lnTo>
                    <a:pt x="8131810" y="532130"/>
                  </a:lnTo>
                  <a:lnTo>
                    <a:pt x="8131810" y="0"/>
                  </a:lnTo>
                  <a:close/>
                  <a:moveTo>
                    <a:pt x="735330" y="5468620"/>
                  </a:moveTo>
                  <a:lnTo>
                    <a:pt x="8131810" y="5468620"/>
                  </a:lnTo>
                  <a:lnTo>
                    <a:pt x="8131810" y="4937760"/>
                  </a:lnTo>
                  <a:lnTo>
                    <a:pt x="735330" y="4937760"/>
                  </a:lnTo>
                  <a:lnTo>
                    <a:pt x="735330" y="5468620"/>
                  </a:lnTo>
                  <a:close/>
                  <a:moveTo>
                    <a:pt x="8661400" y="1064260"/>
                  </a:moveTo>
                  <a:lnTo>
                    <a:pt x="8130540" y="1064260"/>
                  </a:lnTo>
                  <a:lnTo>
                    <a:pt x="8130540" y="4413250"/>
                  </a:lnTo>
                  <a:lnTo>
                    <a:pt x="8661400" y="4413250"/>
                  </a:lnTo>
                  <a:lnTo>
                    <a:pt x="8661400" y="1064260"/>
                  </a:ln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26"/>
          <p:cNvGrpSpPr/>
          <p:nvPr/>
        </p:nvGrpSpPr>
        <p:grpSpPr>
          <a:xfrm>
            <a:off x="14573519" y="4902861"/>
            <a:ext cx="1142644" cy="1142644"/>
            <a:chOff x="0" y="0"/>
            <a:chExt cx="8427720" cy="8427719"/>
          </a:xfrm>
        </p:grpSpPr>
        <p:sp>
          <p:nvSpPr>
            <p:cNvPr id="507" name="Google Shape;507;p26"/>
            <p:cNvSpPr/>
            <p:nvPr/>
          </p:nvSpPr>
          <p:spPr>
            <a:xfrm>
              <a:off x="2106930" y="0"/>
              <a:ext cx="4213860" cy="4213860"/>
            </a:xfrm>
            <a:custGeom>
              <a:rect b="b" l="l" r="r" t="t"/>
              <a:pathLst>
                <a:path extrusionOk="0" h="4213860" w="4213860">
                  <a:moveTo>
                    <a:pt x="0" y="2106930"/>
                  </a:moveTo>
                  <a:lnTo>
                    <a:pt x="2106930" y="0"/>
                  </a:lnTo>
                  <a:lnTo>
                    <a:pt x="4213860" y="2106930"/>
                  </a:lnTo>
                  <a:lnTo>
                    <a:pt x="2106930" y="4213860"/>
                  </a:lnTo>
                  <a:lnTo>
                    <a:pt x="0" y="2106930"/>
                  </a:ln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</p:sp>
        <p:sp>
          <p:nvSpPr>
            <p:cNvPr id="508" name="Google Shape;508;p26"/>
            <p:cNvSpPr/>
            <p:nvPr/>
          </p:nvSpPr>
          <p:spPr>
            <a:xfrm>
              <a:off x="4213860" y="2106930"/>
              <a:ext cx="4213860" cy="4213860"/>
            </a:xfrm>
            <a:custGeom>
              <a:rect b="b" l="l" r="r" t="t"/>
              <a:pathLst>
                <a:path extrusionOk="0" h="4213860" w="4213860">
                  <a:moveTo>
                    <a:pt x="0" y="2106930"/>
                  </a:moveTo>
                  <a:lnTo>
                    <a:pt x="2106930" y="0"/>
                  </a:lnTo>
                  <a:lnTo>
                    <a:pt x="4213860" y="2106930"/>
                  </a:lnTo>
                  <a:lnTo>
                    <a:pt x="2106930" y="4213860"/>
                  </a:lnTo>
                  <a:lnTo>
                    <a:pt x="0" y="2106930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509" name="Google Shape;509;p26"/>
            <p:cNvSpPr/>
            <p:nvPr/>
          </p:nvSpPr>
          <p:spPr>
            <a:xfrm>
              <a:off x="2106930" y="4213860"/>
              <a:ext cx="4213860" cy="4213859"/>
            </a:xfrm>
            <a:custGeom>
              <a:rect b="b" l="l" r="r" t="t"/>
              <a:pathLst>
                <a:path extrusionOk="0" h="4213859" w="4213860">
                  <a:moveTo>
                    <a:pt x="0" y="2106930"/>
                  </a:moveTo>
                  <a:lnTo>
                    <a:pt x="2106930" y="0"/>
                  </a:lnTo>
                  <a:lnTo>
                    <a:pt x="4213860" y="2106930"/>
                  </a:lnTo>
                  <a:lnTo>
                    <a:pt x="2106930" y="4213860"/>
                  </a:lnTo>
                  <a:lnTo>
                    <a:pt x="0" y="2106930"/>
                  </a:ln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</p:sp>
        <p:sp>
          <p:nvSpPr>
            <p:cNvPr id="510" name="Google Shape;510;p26"/>
            <p:cNvSpPr/>
            <p:nvPr/>
          </p:nvSpPr>
          <p:spPr>
            <a:xfrm>
              <a:off x="0" y="2106930"/>
              <a:ext cx="4213860" cy="4213860"/>
            </a:xfrm>
            <a:custGeom>
              <a:rect b="b" l="l" r="r" t="t"/>
              <a:pathLst>
                <a:path extrusionOk="0" h="4213860" w="4213860">
                  <a:moveTo>
                    <a:pt x="0" y="2106930"/>
                  </a:moveTo>
                  <a:lnTo>
                    <a:pt x="2106930" y="0"/>
                  </a:lnTo>
                  <a:lnTo>
                    <a:pt x="4213860" y="2106930"/>
                  </a:lnTo>
                  <a:lnTo>
                    <a:pt x="2106930" y="4213860"/>
                  </a:lnTo>
                  <a:lnTo>
                    <a:pt x="0" y="2106930"/>
                  </a:lnTo>
                  <a:close/>
                </a:path>
              </a:pathLst>
            </a:custGeom>
            <a:solidFill>
              <a:srgbClr val="DB98BC"/>
            </a:solidFill>
            <a:ln>
              <a:noFill/>
            </a:ln>
          </p:spPr>
        </p:sp>
        <p:sp>
          <p:nvSpPr>
            <p:cNvPr id="511" name="Google Shape;511;p26"/>
            <p:cNvSpPr/>
            <p:nvPr/>
          </p:nvSpPr>
          <p:spPr>
            <a:xfrm>
              <a:off x="843280" y="214630"/>
              <a:ext cx="6741160" cy="8006080"/>
            </a:xfrm>
            <a:custGeom>
              <a:rect b="b" l="l" r="r" t="t"/>
              <a:pathLst>
                <a:path extrusionOk="0" h="8006080" w="6741160">
                  <a:moveTo>
                    <a:pt x="6741160" y="3999230"/>
                  </a:moveTo>
                  <a:lnTo>
                    <a:pt x="5055870" y="5684520"/>
                  </a:lnTo>
                  <a:lnTo>
                    <a:pt x="3370580" y="7369810"/>
                  </a:lnTo>
                  <a:lnTo>
                    <a:pt x="1685290" y="5684520"/>
                  </a:lnTo>
                  <a:lnTo>
                    <a:pt x="0" y="3999230"/>
                  </a:lnTo>
                  <a:lnTo>
                    <a:pt x="1685290" y="2313940"/>
                  </a:lnTo>
                  <a:lnTo>
                    <a:pt x="3370580" y="628650"/>
                  </a:lnTo>
                  <a:lnTo>
                    <a:pt x="5055870" y="2313940"/>
                  </a:lnTo>
                  <a:lnTo>
                    <a:pt x="6741160" y="3999230"/>
                  </a:lnTo>
                  <a:close/>
                  <a:moveTo>
                    <a:pt x="3370580" y="288290"/>
                  </a:moveTo>
                  <a:cubicBezTo>
                    <a:pt x="3082290" y="290830"/>
                    <a:pt x="3368040" y="576580"/>
                    <a:pt x="3370580" y="288290"/>
                  </a:cubicBezTo>
                  <a:close/>
                  <a:moveTo>
                    <a:pt x="3370580" y="7717790"/>
                  </a:moveTo>
                  <a:cubicBezTo>
                    <a:pt x="3370580" y="7716520"/>
                    <a:pt x="3370580" y="7716520"/>
                    <a:pt x="3370580" y="7715250"/>
                  </a:cubicBezTo>
                  <a:cubicBezTo>
                    <a:pt x="3370580" y="7715250"/>
                    <a:pt x="3370580" y="7716520"/>
                    <a:pt x="3370580" y="7717790"/>
                  </a:cubicBezTo>
                  <a:cubicBezTo>
                    <a:pt x="3369310" y="7717790"/>
                    <a:pt x="3368040" y="7717790"/>
                    <a:pt x="3368040" y="7717790"/>
                  </a:cubicBezTo>
                  <a:cubicBezTo>
                    <a:pt x="3368040" y="7717790"/>
                    <a:pt x="3369310" y="7717790"/>
                    <a:pt x="3370580" y="7717790"/>
                  </a:cubicBezTo>
                  <a:cubicBezTo>
                    <a:pt x="3370580" y="7719059"/>
                    <a:pt x="3370580" y="7720330"/>
                    <a:pt x="3370580" y="7720330"/>
                  </a:cubicBezTo>
                  <a:cubicBezTo>
                    <a:pt x="3370580" y="7719060"/>
                    <a:pt x="3370580" y="7719060"/>
                    <a:pt x="3370580" y="7717790"/>
                  </a:cubicBezTo>
                  <a:cubicBezTo>
                    <a:pt x="3371850" y="7717790"/>
                    <a:pt x="3371850" y="7717790"/>
                    <a:pt x="3373120" y="7717790"/>
                  </a:cubicBezTo>
                  <a:cubicBezTo>
                    <a:pt x="3371850" y="7717790"/>
                    <a:pt x="3371850" y="7717790"/>
                    <a:pt x="3370580" y="7717790"/>
                  </a:cubicBezTo>
                  <a:close/>
                </a:path>
              </a:pathLst>
            </a:custGeom>
            <a:solidFill>
              <a:srgbClr val="EDEC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2" name="Google Shape;512;p26"/>
          <p:cNvSpPr/>
          <p:nvPr/>
        </p:nvSpPr>
        <p:spPr>
          <a:xfrm>
            <a:off x="7768079" y="8464725"/>
            <a:ext cx="1027042" cy="987828"/>
          </a:xfrm>
          <a:custGeom>
            <a:rect b="b" l="l" r="r" t="t"/>
            <a:pathLst>
              <a:path extrusionOk="0" h="987828" w="1027042">
                <a:moveTo>
                  <a:pt x="0" y="0"/>
                </a:moveTo>
                <a:lnTo>
                  <a:pt x="1027042" y="0"/>
                </a:lnTo>
                <a:lnTo>
                  <a:pt x="1027042" y="987828"/>
                </a:lnTo>
                <a:lnTo>
                  <a:pt x="0" y="9878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3" name="Google Shape;513;p26"/>
          <p:cNvSpPr/>
          <p:nvPr/>
        </p:nvSpPr>
        <p:spPr>
          <a:xfrm>
            <a:off x="10041796" y="8624643"/>
            <a:ext cx="667993" cy="667993"/>
          </a:xfrm>
          <a:custGeom>
            <a:rect b="b" l="l" r="r" t="t"/>
            <a:pathLst>
              <a:path extrusionOk="0" h="667993" w="667993">
                <a:moveTo>
                  <a:pt x="0" y="0"/>
                </a:moveTo>
                <a:lnTo>
                  <a:pt x="667993" y="0"/>
                </a:lnTo>
                <a:lnTo>
                  <a:pt x="667993" y="667993"/>
                </a:lnTo>
                <a:lnTo>
                  <a:pt x="0" y="6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4" name="Google Shape;514;p26"/>
          <p:cNvSpPr/>
          <p:nvPr/>
        </p:nvSpPr>
        <p:spPr>
          <a:xfrm>
            <a:off x="14066713" y="8526852"/>
            <a:ext cx="887786" cy="863574"/>
          </a:xfrm>
          <a:custGeom>
            <a:rect b="b" l="l" r="r" t="t"/>
            <a:pathLst>
              <a:path extrusionOk="0" h="863574" w="887786">
                <a:moveTo>
                  <a:pt x="0" y="0"/>
                </a:moveTo>
                <a:lnTo>
                  <a:pt x="887786" y="0"/>
                </a:lnTo>
                <a:lnTo>
                  <a:pt x="887786" y="863574"/>
                </a:lnTo>
                <a:lnTo>
                  <a:pt x="0" y="863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5" name="Google Shape;515;p26"/>
          <p:cNvSpPr/>
          <p:nvPr/>
        </p:nvSpPr>
        <p:spPr>
          <a:xfrm>
            <a:off x="11956464" y="8526852"/>
            <a:ext cx="863574" cy="863574"/>
          </a:xfrm>
          <a:custGeom>
            <a:rect b="b" l="l" r="r" t="t"/>
            <a:pathLst>
              <a:path extrusionOk="0" h="863574" w="863574">
                <a:moveTo>
                  <a:pt x="0" y="0"/>
                </a:moveTo>
                <a:lnTo>
                  <a:pt x="863574" y="0"/>
                </a:lnTo>
                <a:lnTo>
                  <a:pt x="863574" y="863574"/>
                </a:lnTo>
                <a:lnTo>
                  <a:pt x="0" y="863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16" name="Google Shape;516;p26"/>
          <p:cNvGrpSpPr/>
          <p:nvPr/>
        </p:nvGrpSpPr>
        <p:grpSpPr>
          <a:xfrm>
            <a:off x="12600790" y="3487096"/>
            <a:ext cx="1295135" cy="288238"/>
            <a:chOff x="1396" y="189230"/>
            <a:chExt cx="3768391" cy="922020"/>
          </a:xfrm>
        </p:grpSpPr>
        <p:sp>
          <p:nvSpPr>
            <p:cNvPr id="517" name="Google Shape;517;p26"/>
            <p:cNvSpPr/>
            <p:nvPr/>
          </p:nvSpPr>
          <p:spPr>
            <a:xfrm>
              <a:off x="1882101" y="194310"/>
              <a:ext cx="1887686" cy="916940"/>
            </a:xfrm>
            <a:custGeom>
              <a:rect b="b" l="l" r="r" t="t"/>
              <a:pathLst>
                <a:path extrusionOk="0" h="916940" w="1887686">
                  <a:moveTo>
                    <a:pt x="1887686" y="511810"/>
                  </a:moveTo>
                  <a:cubicBezTo>
                    <a:pt x="1767611" y="511810"/>
                    <a:pt x="1718744" y="549910"/>
                    <a:pt x="1608443" y="645160"/>
                  </a:cubicBezTo>
                  <a:cubicBezTo>
                    <a:pt x="1474406" y="759460"/>
                    <a:pt x="1291502" y="916940"/>
                    <a:pt x="946636" y="916940"/>
                  </a:cubicBezTo>
                  <a:cubicBezTo>
                    <a:pt x="945240" y="916940"/>
                    <a:pt x="945240" y="916940"/>
                    <a:pt x="943843" y="916940"/>
                  </a:cubicBezTo>
                  <a:cubicBezTo>
                    <a:pt x="596185" y="915670"/>
                    <a:pt x="414677" y="758190"/>
                    <a:pt x="280640" y="642620"/>
                  </a:cubicBezTo>
                  <a:cubicBezTo>
                    <a:pt x="170339" y="547370"/>
                    <a:pt x="121471" y="509270"/>
                    <a:pt x="1396" y="508000"/>
                  </a:cubicBezTo>
                  <a:cubicBezTo>
                    <a:pt x="1396" y="508000"/>
                    <a:pt x="0" y="508000"/>
                    <a:pt x="0" y="508000"/>
                  </a:cubicBezTo>
                  <a:lnTo>
                    <a:pt x="0" y="0"/>
                  </a:lnTo>
                  <a:cubicBezTo>
                    <a:pt x="1396" y="0"/>
                    <a:pt x="1396" y="0"/>
                    <a:pt x="2793" y="0"/>
                  </a:cubicBezTo>
                  <a:cubicBezTo>
                    <a:pt x="350451" y="1270"/>
                    <a:pt x="531959" y="158750"/>
                    <a:pt x="665996" y="274320"/>
                  </a:cubicBezTo>
                  <a:cubicBezTo>
                    <a:pt x="776297" y="369570"/>
                    <a:pt x="825165" y="407670"/>
                    <a:pt x="945240" y="408940"/>
                  </a:cubicBezTo>
                  <a:cubicBezTo>
                    <a:pt x="945240" y="408940"/>
                    <a:pt x="946636" y="408940"/>
                    <a:pt x="946636" y="408940"/>
                  </a:cubicBezTo>
                  <a:cubicBezTo>
                    <a:pt x="1065314" y="408940"/>
                    <a:pt x="1115578" y="370840"/>
                    <a:pt x="1224483" y="275590"/>
                  </a:cubicBezTo>
                  <a:cubicBezTo>
                    <a:pt x="1358520" y="161290"/>
                    <a:pt x="1541425" y="3810"/>
                    <a:pt x="1887686" y="3810"/>
                  </a:cubicBezTo>
                  <a:lnTo>
                    <a:pt x="1887686" y="511810"/>
                  </a:lnTo>
                  <a:close/>
                </a:path>
              </a:pathLst>
            </a:custGeom>
            <a:solidFill>
              <a:srgbClr val="DB98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1396" y="189230"/>
              <a:ext cx="1884894" cy="918210"/>
            </a:xfrm>
            <a:custGeom>
              <a:rect b="b" l="l" r="r" t="t"/>
              <a:pathLst>
                <a:path extrusionOk="0" h="918210" w="1884894">
                  <a:moveTo>
                    <a:pt x="1884894" y="5080"/>
                  </a:moveTo>
                  <a:lnTo>
                    <a:pt x="1883498" y="513080"/>
                  </a:lnTo>
                  <a:cubicBezTo>
                    <a:pt x="1883498" y="513080"/>
                    <a:pt x="1882102" y="513080"/>
                    <a:pt x="1882102" y="513080"/>
                  </a:cubicBezTo>
                  <a:cubicBezTo>
                    <a:pt x="1763423" y="513080"/>
                    <a:pt x="1714555" y="551180"/>
                    <a:pt x="1604254" y="646430"/>
                  </a:cubicBezTo>
                  <a:cubicBezTo>
                    <a:pt x="1470217" y="760730"/>
                    <a:pt x="1287313" y="918210"/>
                    <a:pt x="942447" y="918210"/>
                  </a:cubicBezTo>
                  <a:cubicBezTo>
                    <a:pt x="941051" y="918210"/>
                    <a:pt x="941051" y="918210"/>
                    <a:pt x="939655" y="918210"/>
                  </a:cubicBezTo>
                  <a:cubicBezTo>
                    <a:pt x="593393" y="916940"/>
                    <a:pt x="410488" y="758190"/>
                    <a:pt x="277848" y="642620"/>
                  </a:cubicBezTo>
                  <a:cubicBezTo>
                    <a:pt x="167546" y="547370"/>
                    <a:pt x="118679" y="509270"/>
                    <a:pt x="0" y="508000"/>
                  </a:cubicBezTo>
                  <a:lnTo>
                    <a:pt x="0" y="0"/>
                  </a:lnTo>
                  <a:cubicBezTo>
                    <a:pt x="0" y="0"/>
                    <a:pt x="0" y="0"/>
                    <a:pt x="1396" y="0"/>
                  </a:cubicBezTo>
                  <a:cubicBezTo>
                    <a:pt x="347658" y="1270"/>
                    <a:pt x="529167" y="160020"/>
                    <a:pt x="663204" y="275590"/>
                  </a:cubicBezTo>
                  <a:cubicBezTo>
                    <a:pt x="773505" y="370840"/>
                    <a:pt x="822372" y="408940"/>
                    <a:pt x="942447" y="410210"/>
                  </a:cubicBezTo>
                  <a:cubicBezTo>
                    <a:pt x="942447" y="410210"/>
                    <a:pt x="943843" y="410210"/>
                    <a:pt x="943843" y="410210"/>
                  </a:cubicBezTo>
                  <a:cubicBezTo>
                    <a:pt x="1062522" y="410210"/>
                    <a:pt x="1111389" y="372110"/>
                    <a:pt x="1221691" y="276860"/>
                  </a:cubicBezTo>
                  <a:cubicBezTo>
                    <a:pt x="1355727" y="162560"/>
                    <a:pt x="1538632" y="5080"/>
                    <a:pt x="1883498" y="5080"/>
                  </a:cubicBezTo>
                  <a:cubicBezTo>
                    <a:pt x="1883498" y="5080"/>
                    <a:pt x="1884894" y="5080"/>
                    <a:pt x="1884894" y="5080"/>
                  </a:cubicBezTo>
                  <a:close/>
                </a:path>
              </a:pathLst>
            </a:custGeom>
            <a:solidFill>
              <a:srgbClr val="4C7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9" name="Google Shape;519;p26"/>
          <p:cNvSpPr/>
          <p:nvPr/>
        </p:nvSpPr>
        <p:spPr>
          <a:xfrm>
            <a:off x="7808301" y="6936606"/>
            <a:ext cx="837767" cy="533124"/>
          </a:xfrm>
          <a:custGeom>
            <a:rect b="b" l="l" r="r" t="t"/>
            <a:pathLst>
              <a:path extrusionOk="0" h="533124" w="837767">
                <a:moveTo>
                  <a:pt x="0" y="0"/>
                </a:moveTo>
                <a:lnTo>
                  <a:pt x="837767" y="0"/>
                </a:lnTo>
                <a:lnTo>
                  <a:pt x="837767" y="533124"/>
                </a:lnTo>
                <a:lnTo>
                  <a:pt x="0" y="5331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0" name="Google Shape;520;p26"/>
          <p:cNvSpPr/>
          <p:nvPr/>
        </p:nvSpPr>
        <p:spPr>
          <a:xfrm>
            <a:off x="14234347" y="6838764"/>
            <a:ext cx="710258" cy="728809"/>
          </a:xfrm>
          <a:custGeom>
            <a:rect b="b" l="l" r="r" t="t"/>
            <a:pathLst>
              <a:path extrusionOk="0" h="728809" w="710258">
                <a:moveTo>
                  <a:pt x="0" y="0"/>
                </a:moveTo>
                <a:lnTo>
                  <a:pt x="710258" y="0"/>
                </a:lnTo>
                <a:lnTo>
                  <a:pt x="710258" y="728809"/>
                </a:lnTo>
                <a:lnTo>
                  <a:pt x="0" y="728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1" name="Google Shape;521;p26"/>
          <p:cNvSpPr/>
          <p:nvPr/>
        </p:nvSpPr>
        <p:spPr>
          <a:xfrm>
            <a:off x="10046043" y="6834541"/>
            <a:ext cx="772361" cy="737254"/>
          </a:xfrm>
          <a:custGeom>
            <a:rect b="b" l="l" r="r" t="t"/>
            <a:pathLst>
              <a:path extrusionOk="0" h="737254" w="772361">
                <a:moveTo>
                  <a:pt x="0" y="0"/>
                </a:moveTo>
                <a:lnTo>
                  <a:pt x="772362" y="0"/>
                </a:lnTo>
                <a:lnTo>
                  <a:pt x="772362" y="737254"/>
                </a:lnTo>
                <a:lnTo>
                  <a:pt x="0" y="737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2" name="Google Shape;522;p26"/>
          <p:cNvSpPr/>
          <p:nvPr/>
        </p:nvSpPr>
        <p:spPr>
          <a:xfrm>
            <a:off x="12218380" y="6993171"/>
            <a:ext cx="615991" cy="419994"/>
          </a:xfrm>
          <a:custGeom>
            <a:rect b="b" l="l" r="r" t="t"/>
            <a:pathLst>
              <a:path extrusionOk="0" h="419994" w="615991">
                <a:moveTo>
                  <a:pt x="0" y="0"/>
                </a:moveTo>
                <a:lnTo>
                  <a:pt x="615991" y="0"/>
                </a:lnTo>
                <a:lnTo>
                  <a:pt x="615991" y="419994"/>
                </a:lnTo>
                <a:lnTo>
                  <a:pt x="0" y="4199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3" name="Google Shape;523;p26"/>
          <p:cNvSpPr/>
          <p:nvPr/>
        </p:nvSpPr>
        <p:spPr>
          <a:xfrm>
            <a:off x="9556778" y="3169193"/>
            <a:ext cx="1022583" cy="924043"/>
          </a:xfrm>
          <a:custGeom>
            <a:rect b="b" l="l" r="r" t="t"/>
            <a:pathLst>
              <a:path extrusionOk="0" h="924043" w="1022583">
                <a:moveTo>
                  <a:pt x="0" y="0"/>
                </a:moveTo>
                <a:lnTo>
                  <a:pt x="1022583" y="0"/>
                </a:lnTo>
                <a:lnTo>
                  <a:pt x="1022583" y="924043"/>
                </a:lnTo>
                <a:lnTo>
                  <a:pt x="0" y="924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24" name="Google Shape;524;p26"/>
          <p:cNvGrpSpPr/>
          <p:nvPr/>
        </p:nvGrpSpPr>
        <p:grpSpPr>
          <a:xfrm rot="10800000">
            <a:off x="16869879" y="5251798"/>
            <a:ext cx="285561" cy="673402"/>
            <a:chOff x="0" y="0"/>
            <a:chExt cx="3087002" cy="4740507"/>
          </a:xfrm>
        </p:grpSpPr>
        <p:sp>
          <p:nvSpPr>
            <p:cNvPr id="525" name="Google Shape;525;p26"/>
            <p:cNvSpPr/>
            <p:nvPr/>
          </p:nvSpPr>
          <p:spPr>
            <a:xfrm>
              <a:off x="0" y="0"/>
              <a:ext cx="3087002" cy="4740507"/>
            </a:xfrm>
            <a:custGeom>
              <a:rect b="b" l="l" r="r" t="t"/>
              <a:pathLst>
                <a:path extrusionOk="0" h="4740507" w="3087002">
                  <a:moveTo>
                    <a:pt x="0" y="4740507"/>
                  </a:moveTo>
                  <a:lnTo>
                    <a:pt x="0" y="0"/>
                  </a:lnTo>
                  <a:lnTo>
                    <a:pt x="3087002" y="0"/>
                  </a:lnTo>
                  <a:lnTo>
                    <a:pt x="3087002" y="4740507"/>
                  </a:lnTo>
                  <a:lnTo>
                    <a:pt x="0" y="4740507"/>
                  </a:lnTo>
                  <a:close/>
                </a:path>
              </a:pathLst>
            </a:custGeom>
            <a:solidFill>
              <a:srgbClr val="4C7232"/>
            </a:solidFill>
            <a:ln>
              <a:noFill/>
            </a:ln>
          </p:spPr>
        </p:sp>
        <p:sp>
          <p:nvSpPr>
            <p:cNvPr id="526" name="Google Shape;526;p26"/>
            <p:cNvSpPr/>
            <p:nvPr/>
          </p:nvSpPr>
          <p:spPr>
            <a:xfrm>
              <a:off x="0" y="0"/>
              <a:ext cx="3087002" cy="4740507"/>
            </a:xfrm>
            <a:custGeom>
              <a:rect b="b" l="l" r="r" t="t"/>
              <a:pathLst>
                <a:path extrusionOk="0" h="4740507" w="3087002">
                  <a:moveTo>
                    <a:pt x="0" y="2370253"/>
                  </a:moveTo>
                  <a:lnTo>
                    <a:pt x="1543501" y="0"/>
                  </a:lnTo>
                  <a:lnTo>
                    <a:pt x="3087002" y="2370253"/>
                  </a:lnTo>
                  <a:lnTo>
                    <a:pt x="1543501" y="4740507"/>
                  </a:lnTo>
                  <a:lnTo>
                    <a:pt x="0" y="2370253"/>
                  </a:lnTo>
                  <a:close/>
                  <a:moveTo>
                    <a:pt x="3087002" y="4740507"/>
                  </a:moveTo>
                  <a:lnTo>
                    <a:pt x="2315251" y="4740507"/>
                  </a:lnTo>
                  <a:lnTo>
                    <a:pt x="3087002" y="3555380"/>
                  </a:lnTo>
                  <a:lnTo>
                    <a:pt x="3087002" y="4740507"/>
                  </a:lnTo>
                  <a:close/>
                  <a:moveTo>
                    <a:pt x="0" y="3555380"/>
                  </a:moveTo>
                  <a:lnTo>
                    <a:pt x="0" y="4740507"/>
                  </a:lnTo>
                  <a:lnTo>
                    <a:pt x="771750" y="4740507"/>
                  </a:lnTo>
                  <a:lnTo>
                    <a:pt x="0" y="3555380"/>
                  </a:lnTo>
                  <a:close/>
                  <a:moveTo>
                    <a:pt x="3087002" y="0"/>
                  </a:moveTo>
                  <a:lnTo>
                    <a:pt x="2315251" y="0"/>
                  </a:lnTo>
                  <a:lnTo>
                    <a:pt x="3087002" y="1185127"/>
                  </a:lnTo>
                  <a:lnTo>
                    <a:pt x="3087002" y="0"/>
                  </a:lnTo>
                  <a:close/>
                  <a:moveTo>
                    <a:pt x="772368" y="0"/>
                  </a:moveTo>
                  <a:lnTo>
                    <a:pt x="617" y="0"/>
                  </a:lnTo>
                  <a:lnTo>
                    <a:pt x="617" y="1185127"/>
                  </a:lnTo>
                  <a:lnTo>
                    <a:pt x="772368" y="0"/>
                  </a:lnTo>
                  <a:close/>
                </a:path>
              </a:pathLst>
            </a:custGeom>
            <a:solidFill>
              <a:srgbClr val="EDECEA"/>
            </a:solidFill>
            <a:ln>
              <a:noFill/>
            </a:ln>
          </p:spPr>
        </p:sp>
        <p:sp>
          <p:nvSpPr>
            <p:cNvPr id="527" name="Google Shape;527;p26"/>
            <p:cNvSpPr/>
            <p:nvPr/>
          </p:nvSpPr>
          <p:spPr>
            <a:xfrm>
              <a:off x="772368" y="1186075"/>
              <a:ext cx="1542883" cy="2369305"/>
            </a:xfrm>
            <a:custGeom>
              <a:rect b="b" l="l" r="r" t="t"/>
              <a:pathLst>
                <a:path extrusionOk="0" h="2369305" w="1542883">
                  <a:moveTo>
                    <a:pt x="0" y="0"/>
                  </a:moveTo>
                  <a:lnTo>
                    <a:pt x="1542883" y="0"/>
                  </a:lnTo>
                  <a:lnTo>
                    <a:pt x="1542883" y="2369305"/>
                  </a:lnTo>
                  <a:lnTo>
                    <a:pt x="0" y="2369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528" name="Google Shape;528;p26"/>
            <p:cNvSpPr/>
            <p:nvPr/>
          </p:nvSpPr>
          <p:spPr>
            <a:xfrm>
              <a:off x="771750" y="1186075"/>
              <a:ext cx="1543501" cy="2370253"/>
            </a:xfrm>
            <a:custGeom>
              <a:rect b="b" l="l" r="r" t="t"/>
              <a:pathLst>
                <a:path extrusionOk="0" h="2370253" w="1543501">
                  <a:moveTo>
                    <a:pt x="771751" y="0"/>
                  </a:moveTo>
                  <a:lnTo>
                    <a:pt x="1543501" y="1185127"/>
                  </a:lnTo>
                  <a:lnTo>
                    <a:pt x="771751" y="2370253"/>
                  </a:lnTo>
                  <a:lnTo>
                    <a:pt x="0" y="1185127"/>
                  </a:lnTo>
                  <a:lnTo>
                    <a:pt x="771751" y="0"/>
                  </a:ln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</p:sp>
        <p:sp>
          <p:nvSpPr>
            <p:cNvPr id="529" name="Google Shape;529;p26"/>
            <p:cNvSpPr/>
            <p:nvPr/>
          </p:nvSpPr>
          <p:spPr>
            <a:xfrm>
              <a:off x="617" y="0"/>
              <a:ext cx="3086384" cy="4740507"/>
            </a:xfrm>
            <a:custGeom>
              <a:rect b="b" l="l" r="r" t="t"/>
              <a:pathLst>
                <a:path extrusionOk="0" h="4740507" w="3086384">
                  <a:moveTo>
                    <a:pt x="0" y="3555380"/>
                  </a:moveTo>
                  <a:lnTo>
                    <a:pt x="771751" y="3555380"/>
                  </a:lnTo>
                  <a:lnTo>
                    <a:pt x="771751" y="4740507"/>
                  </a:lnTo>
                  <a:lnTo>
                    <a:pt x="771133" y="4740507"/>
                  </a:lnTo>
                  <a:lnTo>
                    <a:pt x="0" y="3556328"/>
                  </a:lnTo>
                  <a:lnTo>
                    <a:pt x="0" y="3555380"/>
                  </a:lnTo>
                  <a:close/>
                  <a:moveTo>
                    <a:pt x="771751" y="1185127"/>
                  </a:moveTo>
                  <a:lnTo>
                    <a:pt x="771751" y="0"/>
                  </a:lnTo>
                  <a:lnTo>
                    <a:pt x="0" y="1185127"/>
                  </a:lnTo>
                  <a:lnTo>
                    <a:pt x="771751" y="1185127"/>
                  </a:lnTo>
                  <a:close/>
                  <a:moveTo>
                    <a:pt x="2314634" y="4740507"/>
                  </a:moveTo>
                  <a:lnTo>
                    <a:pt x="3086385" y="3555380"/>
                  </a:lnTo>
                  <a:lnTo>
                    <a:pt x="2314634" y="3555380"/>
                  </a:lnTo>
                  <a:lnTo>
                    <a:pt x="2314634" y="4740507"/>
                  </a:lnTo>
                  <a:close/>
                  <a:moveTo>
                    <a:pt x="2314634" y="1185127"/>
                  </a:moveTo>
                  <a:lnTo>
                    <a:pt x="3086385" y="1185127"/>
                  </a:lnTo>
                  <a:lnTo>
                    <a:pt x="2314634" y="0"/>
                  </a:lnTo>
                  <a:lnTo>
                    <a:pt x="2314634" y="1185127"/>
                  </a:ln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9"/>
          <p:cNvGrpSpPr/>
          <p:nvPr/>
        </p:nvGrpSpPr>
        <p:grpSpPr>
          <a:xfrm>
            <a:off x="949483" y="4926509"/>
            <a:ext cx="4389907" cy="5360491"/>
            <a:chOff x="0" y="-57150"/>
            <a:chExt cx="1156189" cy="1411817"/>
          </a:xfrm>
        </p:grpSpPr>
        <p:sp>
          <p:nvSpPr>
            <p:cNvPr id="87" name="Google Shape;87;p9"/>
            <p:cNvSpPr/>
            <p:nvPr/>
          </p:nvSpPr>
          <p:spPr>
            <a:xfrm>
              <a:off x="0" y="0"/>
              <a:ext cx="1156189" cy="1354667"/>
            </a:xfrm>
            <a:custGeom>
              <a:rect b="b" l="l" r="r" t="t"/>
              <a:pathLst>
                <a:path extrusionOk="0" h="1354667" w="1156189">
                  <a:moveTo>
                    <a:pt x="0" y="0"/>
                  </a:moveTo>
                  <a:lnTo>
                    <a:pt x="1156189" y="0"/>
                  </a:lnTo>
                  <a:lnTo>
                    <a:pt x="115618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88" name="Google Shape;88;p9"/>
            <p:cNvSpPr txBox="1"/>
            <p:nvPr/>
          </p:nvSpPr>
          <p:spPr>
            <a:xfrm>
              <a:off x="0" y="-57150"/>
              <a:ext cx="1156189" cy="1411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9"/>
          <p:cNvSpPr/>
          <p:nvPr/>
        </p:nvSpPr>
        <p:spPr>
          <a:xfrm>
            <a:off x="949483" y="5143500"/>
            <a:ext cx="4388386" cy="2203077"/>
          </a:xfrm>
          <a:custGeom>
            <a:rect b="b" l="l" r="r" t="t"/>
            <a:pathLst>
              <a:path extrusionOk="0" h="2203077" w="4388386">
                <a:moveTo>
                  <a:pt x="0" y="0"/>
                </a:moveTo>
                <a:lnTo>
                  <a:pt x="4388387" y="0"/>
                </a:lnTo>
                <a:lnTo>
                  <a:pt x="4388387" y="2203077"/>
                </a:lnTo>
                <a:lnTo>
                  <a:pt x="0" y="2203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0" name="Google Shape;90;p9"/>
          <p:cNvGrpSpPr/>
          <p:nvPr/>
        </p:nvGrpSpPr>
        <p:grpSpPr>
          <a:xfrm>
            <a:off x="6949047" y="4926509"/>
            <a:ext cx="4389907" cy="5360491"/>
            <a:chOff x="0" y="-57150"/>
            <a:chExt cx="1156189" cy="1411817"/>
          </a:xfrm>
        </p:grpSpPr>
        <p:sp>
          <p:nvSpPr>
            <p:cNvPr id="91" name="Google Shape;91;p9"/>
            <p:cNvSpPr/>
            <p:nvPr/>
          </p:nvSpPr>
          <p:spPr>
            <a:xfrm>
              <a:off x="0" y="0"/>
              <a:ext cx="1156189" cy="1354667"/>
            </a:xfrm>
            <a:custGeom>
              <a:rect b="b" l="l" r="r" t="t"/>
              <a:pathLst>
                <a:path extrusionOk="0" h="1354667" w="1156189">
                  <a:moveTo>
                    <a:pt x="0" y="0"/>
                  </a:moveTo>
                  <a:lnTo>
                    <a:pt x="1156189" y="0"/>
                  </a:lnTo>
                  <a:lnTo>
                    <a:pt x="115618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92" name="Google Shape;92;p9"/>
            <p:cNvSpPr txBox="1"/>
            <p:nvPr/>
          </p:nvSpPr>
          <p:spPr>
            <a:xfrm>
              <a:off x="0" y="-57150"/>
              <a:ext cx="1156189" cy="1411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9"/>
          <p:cNvGrpSpPr/>
          <p:nvPr/>
        </p:nvGrpSpPr>
        <p:grpSpPr>
          <a:xfrm>
            <a:off x="12948610" y="4926509"/>
            <a:ext cx="4389907" cy="5360491"/>
            <a:chOff x="0" y="-57150"/>
            <a:chExt cx="1156189" cy="1411817"/>
          </a:xfrm>
        </p:grpSpPr>
        <p:sp>
          <p:nvSpPr>
            <p:cNvPr id="94" name="Google Shape;94;p9"/>
            <p:cNvSpPr/>
            <p:nvPr/>
          </p:nvSpPr>
          <p:spPr>
            <a:xfrm>
              <a:off x="0" y="0"/>
              <a:ext cx="1156189" cy="1354667"/>
            </a:xfrm>
            <a:custGeom>
              <a:rect b="b" l="l" r="r" t="t"/>
              <a:pathLst>
                <a:path extrusionOk="0" h="1354667" w="1156189">
                  <a:moveTo>
                    <a:pt x="0" y="0"/>
                  </a:moveTo>
                  <a:lnTo>
                    <a:pt x="1156189" y="0"/>
                  </a:lnTo>
                  <a:lnTo>
                    <a:pt x="115618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95" name="Google Shape;95;p9"/>
            <p:cNvSpPr txBox="1"/>
            <p:nvPr/>
          </p:nvSpPr>
          <p:spPr>
            <a:xfrm>
              <a:off x="0" y="-57150"/>
              <a:ext cx="1156189" cy="1411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9"/>
          <p:cNvSpPr/>
          <p:nvPr/>
        </p:nvSpPr>
        <p:spPr>
          <a:xfrm>
            <a:off x="6949807" y="5143500"/>
            <a:ext cx="4388386" cy="2203077"/>
          </a:xfrm>
          <a:custGeom>
            <a:rect b="b" l="l" r="r" t="t"/>
            <a:pathLst>
              <a:path extrusionOk="0" h="2203077" w="4388386">
                <a:moveTo>
                  <a:pt x="0" y="0"/>
                </a:moveTo>
                <a:lnTo>
                  <a:pt x="4388386" y="0"/>
                </a:lnTo>
                <a:lnTo>
                  <a:pt x="4388386" y="2203077"/>
                </a:lnTo>
                <a:lnTo>
                  <a:pt x="0" y="2203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9"/>
          <p:cNvSpPr/>
          <p:nvPr/>
        </p:nvSpPr>
        <p:spPr>
          <a:xfrm>
            <a:off x="12948610" y="5143500"/>
            <a:ext cx="4388386" cy="2203077"/>
          </a:xfrm>
          <a:custGeom>
            <a:rect b="b" l="l" r="r" t="t"/>
            <a:pathLst>
              <a:path extrusionOk="0" h="2203077" w="4388386">
                <a:moveTo>
                  <a:pt x="0" y="0"/>
                </a:moveTo>
                <a:lnTo>
                  <a:pt x="4388387" y="0"/>
                </a:lnTo>
                <a:lnTo>
                  <a:pt x="4388387" y="2203077"/>
                </a:lnTo>
                <a:lnTo>
                  <a:pt x="0" y="2203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9"/>
          <p:cNvSpPr/>
          <p:nvPr/>
        </p:nvSpPr>
        <p:spPr>
          <a:xfrm rot="10800000">
            <a:off x="949483" y="2940423"/>
            <a:ext cx="4388386" cy="2203077"/>
          </a:xfrm>
          <a:custGeom>
            <a:rect b="b" l="l" r="r" t="t"/>
            <a:pathLst>
              <a:path extrusionOk="0" h="2203077" w="4388386">
                <a:moveTo>
                  <a:pt x="0" y="0"/>
                </a:moveTo>
                <a:lnTo>
                  <a:pt x="4388387" y="0"/>
                </a:lnTo>
                <a:lnTo>
                  <a:pt x="4388387" y="2203077"/>
                </a:lnTo>
                <a:lnTo>
                  <a:pt x="0" y="2203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9"/>
          <p:cNvSpPr/>
          <p:nvPr/>
        </p:nvSpPr>
        <p:spPr>
          <a:xfrm rot="10800000">
            <a:off x="6949807" y="2940423"/>
            <a:ext cx="4388386" cy="2203077"/>
          </a:xfrm>
          <a:custGeom>
            <a:rect b="b" l="l" r="r" t="t"/>
            <a:pathLst>
              <a:path extrusionOk="0" h="2203077" w="4388386">
                <a:moveTo>
                  <a:pt x="0" y="0"/>
                </a:moveTo>
                <a:lnTo>
                  <a:pt x="4388386" y="0"/>
                </a:lnTo>
                <a:lnTo>
                  <a:pt x="4388386" y="2203077"/>
                </a:lnTo>
                <a:lnTo>
                  <a:pt x="0" y="2203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9"/>
          <p:cNvSpPr/>
          <p:nvPr/>
        </p:nvSpPr>
        <p:spPr>
          <a:xfrm rot="10800000">
            <a:off x="12948610" y="2940423"/>
            <a:ext cx="4388386" cy="2203077"/>
          </a:xfrm>
          <a:custGeom>
            <a:rect b="b" l="l" r="r" t="t"/>
            <a:pathLst>
              <a:path extrusionOk="0" h="2203077" w="4388386">
                <a:moveTo>
                  <a:pt x="0" y="0"/>
                </a:moveTo>
                <a:lnTo>
                  <a:pt x="4388387" y="0"/>
                </a:lnTo>
                <a:lnTo>
                  <a:pt x="4388387" y="2203077"/>
                </a:lnTo>
                <a:lnTo>
                  <a:pt x="0" y="2203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9"/>
          <p:cNvSpPr txBox="1"/>
          <p:nvPr/>
        </p:nvSpPr>
        <p:spPr>
          <a:xfrm>
            <a:off x="2414783" y="717029"/>
            <a:ext cx="13458300" cy="17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597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Table of Contents</a:t>
            </a:r>
            <a:endParaRPr/>
          </a:p>
        </p:txBody>
      </p:sp>
      <p:sp>
        <p:nvSpPr>
          <p:cNvPr id="102" name="Google Shape;102;p9"/>
          <p:cNvSpPr txBox="1"/>
          <p:nvPr/>
        </p:nvSpPr>
        <p:spPr>
          <a:xfrm>
            <a:off x="8419918" y="3117748"/>
            <a:ext cx="1448164" cy="3841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13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02</a:t>
            </a:r>
            <a:endParaRPr/>
          </a:p>
        </p:txBody>
      </p:sp>
      <p:sp>
        <p:nvSpPr>
          <p:cNvPr id="103" name="Google Shape;103;p9"/>
          <p:cNvSpPr txBox="1"/>
          <p:nvPr/>
        </p:nvSpPr>
        <p:spPr>
          <a:xfrm>
            <a:off x="2573256" y="3117748"/>
            <a:ext cx="1140841" cy="3841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13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01</a:t>
            </a:r>
            <a:endParaRPr/>
          </a:p>
        </p:txBody>
      </p:sp>
      <p:sp>
        <p:nvSpPr>
          <p:cNvPr id="104" name="Google Shape;104;p9"/>
          <p:cNvSpPr txBox="1"/>
          <p:nvPr/>
        </p:nvSpPr>
        <p:spPr>
          <a:xfrm>
            <a:off x="14425053" y="3117748"/>
            <a:ext cx="1448164" cy="3841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13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03</a:t>
            </a:r>
            <a:endParaRPr/>
          </a:p>
        </p:txBody>
      </p:sp>
      <p:sp>
        <p:nvSpPr>
          <p:cNvPr id="105" name="Google Shape;105;p9"/>
          <p:cNvSpPr txBox="1"/>
          <p:nvPr/>
        </p:nvSpPr>
        <p:spPr>
          <a:xfrm>
            <a:off x="1482191" y="8318438"/>
            <a:ext cx="3324491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Introduction</a:t>
            </a:r>
            <a:endParaRPr/>
          </a:p>
        </p:txBody>
      </p:sp>
      <p:sp>
        <p:nvSpPr>
          <p:cNvPr id="106" name="Google Shape;106;p9"/>
          <p:cNvSpPr txBox="1"/>
          <p:nvPr/>
        </p:nvSpPr>
        <p:spPr>
          <a:xfrm>
            <a:off x="13482903" y="8318438"/>
            <a:ext cx="3319801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Case Studies</a:t>
            </a:r>
            <a:endParaRPr/>
          </a:p>
        </p:txBody>
      </p:sp>
      <p:sp>
        <p:nvSpPr>
          <p:cNvPr id="107" name="Google Shape;107;p9"/>
          <p:cNvSpPr txBox="1"/>
          <p:nvPr/>
        </p:nvSpPr>
        <p:spPr>
          <a:xfrm>
            <a:off x="7746467" y="8318438"/>
            <a:ext cx="2795067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Coaching Cycle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" y="-16"/>
            <a:ext cx="18287918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7"/>
          <p:cNvSpPr txBox="1"/>
          <p:nvPr/>
        </p:nvSpPr>
        <p:spPr>
          <a:xfrm>
            <a:off x="2550481" y="493130"/>
            <a:ext cx="13187100" cy="1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355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Credits</a:t>
            </a:r>
            <a:endParaRPr/>
          </a:p>
        </p:txBody>
      </p:sp>
      <p:sp>
        <p:nvSpPr>
          <p:cNvPr id="536" name="Google Shape;536;p27"/>
          <p:cNvSpPr txBox="1"/>
          <p:nvPr/>
        </p:nvSpPr>
        <p:spPr>
          <a:xfrm>
            <a:off x="5380084" y="2553211"/>
            <a:ext cx="75279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2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42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37" name="Google Shape;537;p27"/>
          <p:cNvSpPr txBox="1"/>
          <p:nvPr/>
        </p:nvSpPr>
        <p:spPr>
          <a:xfrm>
            <a:off x="6227334" y="8742101"/>
            <a:ext cx="583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0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1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for the photos</a:t>
            </a:r>
            <a:endParaRPr/>
          </a:p>
        </p:txBody>
      </p:sp>
      <p:sp>
        <p:nvSpPr>
          <p:cNvPr id="538" name="Google Shape;538;p27"/>
          <p:cNvSpPr txBox="1"/>
          <p:nvPr/>
        </p:nvSpPr>
        <p:spPr>
          <a:xfrm>
            <a:off x="5999515" y="7757022"/>
            <a:ext cx="62889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76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Pexels &amp; Pixabay</a:t>
            </a:r>
            <a:endParaRPr/>
          </a:p>
        </p:txBody>
      </p:sp>
      <p:sp>
        <p:nvSpPr>
          <p:cNvPr id="539" name="Google Shape;539;p27"/>
          <p:cNvSpPr txBox="1"/>
          <p:nvPr/>
        </p:nvSpPr>
        <p:spPr>
          <a:xfrm>
            <a:off x="5999515" y="6321283"/>
            <a:ext cx="6288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0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1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for the presentation template</a:t>
            </a:r>
            <a:endParaRPr/>
          </a:p>
        </p:txBody>
      </p:sp>
      <p:pic>
        <p:nvPicPr>
          <p:cNvPr id="540" name="Google Shape;5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8249" y="4595232"/>
            <a:ext cx="6291500" cy="157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0"/>
          <p:cNvGrpSpPr/>
          <p:nvPr/>
        </p:nvGrpSpPr>
        <p:grpSpPr>
          <a:xfrm>
            <a:off x="0" y="0"/>
            <a:ext cx="18288261" cy="10287286"/>
            <a:chOff x="0" y="0"/>
            <a:chExt cx="7309457" cy="4111625"/>
          </a:xfrm>
        </p:grpSpPr>
        <p:sp>
          <p:nvSpPr>
            <p:cNvPr id="113" name="Google Shape;113;p10"/>
            <p:cNvSpPr/>
            <p:nvPr/>
          </p:nvSpPr>
          <p:spPr>
            <a:xfrm>
              <a:off x="0" y="0"/>
              <a:ext cx="7309330" cy="4111498"/>
            </a:xfrm>
            <a:custGeom>
              <a:rect b="b" l="l" r="r" t="t"/>
              <a:pathLst>
                <a:path extrusionOk="0" h="4111498" w="7309330">
                  <a:moveTo>
                    <a:pt x="2511259" y="0"/>
                  </a:moveTo>
                  <a:lnTo>
                    <a:pt x="2511259" y="2246249"/>
                  </a:lnTo>
                  <a:lnTo>
                    <a:pt x="0" y="2246249"/>
                  </a:lnTo>
                  <a:lnTo>
                    <a:pt x="0" y="0"/>
                  </a:lnTo>
                  <a:lnTo>
                    <a:pt x="2511259" y="0"/>
                  </a:lnTo>
                  <a:close/>
                  <a:moveTo>
                    <a:pt x="7309330" y="4111498"/>
                  </a:moveTo>
                  <a:lnTo>
                    <a:pt x="7309330" y="2246249"/>
                  </a:lnTo>
                  <a:lnTo>
                    <a:pt x="2511259" y="2246249"/>
                  </a:lnTo>
                  <a:lnTo>
                    <a:pt x="2511259" y="4111498"/>
                  </a:lnTo>
                  <a:lnTo>
                    <a:pt x="7309330" y="4111498"/>
                  </a:ln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</p:sp>
        <p:sp>
          <p:nvSpPr>
            <p:cNvPr id="114" name="Google Shape;114;p10"/>
            <p:cNvSpPr/>
            <p:nvPr/>
          </p:nvSpPr>
          <p:spPr>
            <a:xfrm>
              <a:off x="0" y="0"/>
              <a:ext cx="7309330" cy="4111498"/>
            </a:xfrm>
            <a:custGeom>
              <a:rect b="b" l="l" r="r" t="t"/>
              <a:pathLst>
                <a:path extrusionOk="0" h="4111498" w="7309330">
                  <a:moveTo>
                    <a:pt x="7309330" y="2246249"/>
                  </a:moveTo>
                  <a:lnTo>
                    <a:pt x="2511259" y="2246249"/>
                  </a:lnTo>
                  <a:lnTo>
                    <a:pt x="2511259" y="0"/>
                  </a:lnTo>
                  <a:lnTo>
                    <a:pt x="7309330" y="0"/>
                  </a:lnTo>
                  <a:lnTo>
                    <a:pt x="7309330" y="2246249"/>
                  </a:lnTo>
                  <a:close/>
                  <a:moveTo>
                    <a:pt x="0" y="2246249"/>
                  </a:moveTo>
                  <a:lnTo>
                    <a:pt x="0" y="4111498"/>
                  </a:lnTo>
                  <a:lnTo>
                    <a:pt x="2511259" y="4111498"/>
                  </a:lnTo>
                  <a:lnTo>
                    <a:pt x="2511259" y="2246249"/>
                  </a:lnTo>
                  <a:lnTo>
                    <a:pt x="0" y="2246249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115" name="Google Shape;115;p10"/>
            <p:cNvSpPr/>
            <p:nvPr/>
          </p:nvSpPr>
          <p:spPr>
            <a:xfrm>
              <a:off x="0" y="0"/>
              <a:ext cx="7309457" cy="4111625"/>
            </a:xfrm>
            <a:custGeom>
              <a:rect b="b" l="l" r="r" t="t"/>
              <a:pathLst>
                <a:path extrusionOk="0" h="4111625" w="7309457">
                  <a:moveTo>
                    <a:pt x="7309330" y="2988437"/>
                  </a:moveTo>
                  <a:lnTo>
                    <a:pt x="6186142" y="2988437"/>
                  </a:lnTo>
                  <a:lnTo>
                    <a:pt x="6186142" y="4111625"/>
                  </a:lnTo>
                  <a:cubicBezTo>
                    <a:pt x="6186142" y="4111625"/>
                    <a:pt x="1123061" y="4111625"/>
                    <a:pt x="1123061" y="4111625"/>
                  </a:cubicBezTo>
                  <a:lnTo>
                    <a:pt x="1123061" y="2988437"/>
                  </a:lnTo>
                  <a:lnTo>
                    <a:pt x="0" y="2988437"/>
                  </a:lnTo>
                  <a:lnTo>
                    <a:pt x="0" y="1123188"/>
                  </a:lnTo>
                  <a:lnTo>
                    <a:pt x="1123188" y="1123188"/>
                  </a:lnTo>
                  <a:lnTo>
                    <a:pt x="1123188" y="0"/>
                  </a:lnTo>
                  <a:lnTo>
                    <a:pt x="6186269" y="0"/>
                  </a:lnTo>
                  <a:lnTo>
                    <a:pt x="6186269" y="1123188"/>
                  </a:lnTo>
                  <a:lnTo>
                    <a:pt x="7309457" y="1123188"/>
                  </a:lnTo>
                  <a:lnTo>
                    <a:pt x="7309457" y="2988437"/>
                  </a:ln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146812" y="110617"/>
              <a:ext cx="7015959" cy="3893693"/>
            </a:xfrm>
            <a:custGeom>
              <a:rect b="b" l="l" r="r" t="t"/>
              <a:pathLst>
                <a:path extrusionOk="0" h="3893693" w="7015959">
                  <a:moveTo>
                    <a:pt x="6713319" y="2135632"/>
                  </a:moveTo>
                  <a:lnTo>
                    <a:pt x="6713319" y="3170682"/>
                  </a:lnTo>
                  <a:cubicBezTo>
                    <a:pt x="6713319" y="3381121"/>
                    <a:pt x="6542758" y="3551682"/>
                    <a:pt x="6332319" y="3551682"/>
                  </a:cubicBezTo>
                  <a:lnTo>
                    <a:pt x="683387" y="3551682"/>
                  </a:lnTo>
                  <a:cubicBezTo>
                    <a:pt x="472948" y="3551682"/>
                    <a:pt x="302387" y="3381121"/>
                    <a:pt x="302387" y="3170682"/>
                  </a:cubicBezTo>
                  <a:lnTo>
                    <a:pt x="302387" y="719582"/>
                  </a:lnTo>
                  <a:cubicBezTo>
                    <a:pt x="302387" y="509143"/>
                    <a:pt x="472948" y="338582"/>
                    <a:pt x="683387" y="338582"/>
                  </a:cubicBezTo>
                  <a:lnTo>
                    <a:pt x="6332192" y="338582"/>
                  </a:lnTo>
                  <a:cubicBezTo>
                    <a:pt x="6542631" y="338582"/>
                    <a:pt x="6713192" y="509143"/>
                    <a:pt x="6713192" y="719582"/>
                  </a:cubicBezTo>
                  <a:lnTo>
                    <a:pt x="6713192" y="2135632"/>
                  </a:lnTo>
                  <a:close/>
                  <a:moveTo>
                    <a:pt x="188849" y="96012"/>
                  </a:moveTo>
                  <a:lnTo>
                    <a:pt x="146558" y="0"/>
                  </a:lnTo>
                  <a:lnTo>
                    <a:pt x="104267" y="96012"/>
                  </a:lnTo>
                  <a:lnTo>
                    <a:pt x="0" y="84709"/>
                  </a:lnTo>
                  <a:lnTo>
                    <a:pt x="61976" y="169418"/>
                  </a:lnTo>
                  <a:lnTo>
                    <a:pt x="0" y="254127"/>
                  </a:lnTo>
                  <a:lnTo>
                    <a:pt x="104267" y="242824"/>
                  </a:lnTo>
                  <a:lnTo>
                    <a:pt x="146558" y="338836"/>
                  </a:lnTo>
                  <a:lnTo>
                    <a:pt x="188849" y="242824"/>
                  </a:lnTo>
                  <a:lnTo>
                    <a:pt x="293116" y="254127"/>
                  </a:lnTo>
                  <a:lnTo>
                    <a:pt x="231140" y="169418"/>
                  </a:lnTo>
                  <a:lnTo>
                    <a:pt x="293116" y="84709"/>
                  </a:lnTo>
                  <a:lnTo>
                    <a:pt x="188849" y="96012"/>
                  </a:lnTo>
                  <a:close/>
                  <a:moveTo>
                    <a:pt x="7015959" y="84709"/>
                  </a:moveTo>
                  <a:lnTo>
                    <a:pt x="6911693" y="96012"/>
                  </a:lnTo>
                  <a:lnTo>
                    <a:pt x="6869402" y="0"/>
                  </a:lnTo>
                  <a:lnTo>
                    <a:pt x="6827110" y="96012"/>
                  </a:lnTo>
                  <a:lnTo>
                    <a:pt x="6722844" y="84709"/>
                  </a:lnTo>
                  <a:lnTo>
                    <a:pt x="6784820" y="169418"/>
                  </a:lnTo>
                  <a:lnTo>
                    <a:pt x="6722844" y="254127"/>
                  </a:lnTo>
                  <a:lnTo>
                    <a:pt x="6827110" y="242824"/>
                  </a:lnTo>
                  <a:lnTo>
                    <a:pt x="6869402" y="338836"/>
                  </a:lnTo>
                  <a:lnTo>
                    <a:pt x="6911693" y="242824"/>
                  </a:lnTo>
                  <a:lnTo>
                    <a:pt x="7015959" y="254127"/>
                  </a:lnTo>
                  <a:lnTo>
                    <a:pt x="6953983" y="169418"/>
                  </a:lnTo>
                  <a:lnTo>
                    <a:pt x="7015959" y="84709"/>
                  </a:lnTo>
                  <a:close/>
                  <a:moveTo>
                    <a:pt x="6911693" y="3650869"/>
                  </a:moveTo>
                  <a:lnTo>
                    <a:pt x="6869402" y="3554857"/>
                  </a:lnTo>
                  <a:lnTo>
                    <a:pt x="6827110" y="3650869"/>
                  </a:lnTo>
                  <a:lnTo>
                    <a:pt x="6722844" y="3639566"/>
                  </a:lnTo>
                  <a:lnTo>
                    <a:pt x="6784820" y="3724275"/>
                  </a:lnTo>
                  <a:lnTo>
                    <a:pt x="6722844" y="3808984"/>
                  </a:lnTo>
                  <a:lnTo>
                    <a:pt x="6827110" y="3797681"/>
                  </a:lnTo>
                  <a:lnTo>
                    <a:pt x="6869402" y="3893693"/>
                  </a:lnTo>
                  <a:lnTo>
                    <a:pt x="6911693" y="3797681"/>
                  </a:lnTo>
                  <a:lnTo>
                    <a:pt x="7015959" y="3808984"/>
                  </a:lnTo>
                  <a:lnTo>
                    <a:pt x="6953983" y="3724275"/>
                  </a:lnTo>
                  <a:lnTo>
                    <a:pt x="7015959" y="3639566"/>
                  </a:lnTo>
                  <a:lnTo>
                    <a:pt x="6911693" y="3650869"/>
                  </a:lnTo>
                  <a:close/>
                  <a:moveTo>
                    <a:pt x="188976" y="3650869"/>
                  </a:moveTo>
                  <a:lnTo>
                    <a:pt x="146685" y="3554857"/>
                  </a:lnTo>
                  <a:lnTo>
                    <a:pt x="104394" y="3650869"/>
                  </a:lnTo>
                  <a:lnTo>
                    <a:pt x="127" y="3639566"/>
                  </a:lnTo>
                  <a:lnTo>
                    <a:pt x="62103" y="3724275"/>
                  </a:lnTo>
                  <a:lnTo>
                    <a:pt x="127" y="3808984"/>
                  </a:lnTo>
                  <a:lnTo>
                    <a:pt x="104394" y="3797681"/>
                  </a:lnTo>
                  <a:lnTo>
                    <a:pt x="146685" y="3893693"/>
                  </a:lnTo>
                  <a:lnTo>
                    <a:pt x="188976" y="3797681"/>
                  </a:lnTo>
                  <a:lnTo>
                    <a:pt x="293243" y="3808984"/>
                  </a:lnTo>
                  <a:lnTo>
                    <a:pt x="231267" y="3724275"/>
                  </a:lnTo>
                  <a:lnTo>
                    <a:pt x="293243" y="3639566"/>
                  </a:lnTo>
                  <a:lnTo>
                    <a:pt x="188976" y="3650869"/>
                  </a:lnTo>
                  <a:close/>
                </a:path>
              </a:pathLst>
            </a:custGeom>
            <a:solidFill>
              <a:srgbClr val="EDEC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" name="Google Shape;117;p10"/>
          <p:cNvSpPr txBox="1"/>
          <p:nvPr/>
        </p:nvSpPr>
        <p:spPr>
          <a:xfrm>
            <a:off x="3279832" y="5428522"/>
            <a:ext cx="11728336" cy="2616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23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Introduction</a:t>
            </a:r>
            <a:endParaRPr/>
          </a:p>
        </p:txBody>
      </p:sp>
      <p:sp>
        <p:nvSpPr>
          <p:cNvPr id="118" name="Google Shape;118;p10"/>
          <p:cNvSpPr txBox="1"/>
          <p:nvPr/>
        </p:nvSpPr>
        <p:spPr>
          <a:xfrm>
            <a:off x="5572983" y="1127371"/>
            <a:ext cx="7142033" cy="4942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912" u="none" cap="none" strike="noStrike">
                <a:solidFill>
                  <a:srgbClr val="4C723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1"/>
          <p:cNvGrpSpPr/>
          <p:nvPr/>
        </p:nvGrpSpPr>
        <p:grpSpPr>
          <a:xfrm rot="-5400000">
            <a:off x="6298890" y="2601080"/>
            <a:ext cx="5691286" cy="6649436"/>
            <a:chOff x="0" y="0"/>
            <a:chExt cx="6774180" cy="7914640"/>
          </a:xfrm>
        </p:grpSpPr>
        <p:sp>
          <p:nvSpPr>
            <p:cNvPr id="126" name="Google Shape;126;p11"/>
            <p:cNvSpPr/>
            <p:nvPr/>
          </p:nvSpPr>
          <p:spPr>
            <a:xfrm>
              <a:off x="0" y="0"/>
              <a:ext cx="6774180" cy="7913370"/>
            </a:xfrm>
            <a:custGeom>
              <a:rect b="b" l="l" r="r" t="t"/>
              <a:pathLst>
                <a:path extrusionOk="0" h="7913370" w="6774180">
                  <a:moveTo>
                    <a:pt x="3387090" y="0"/>
                  </a:moveTo>
                  <a:cubicBezTo>
                    <a:pt x="5257800" y="0"/>
                    <a:pt x="6774180" y="1771650"/>
                    <a:pt x="6774180" y="3957320"/>
                  </a:cubicBezTo>
                  <a:cubicBezTo>
                    <a:pt x="6774180" y="6142990"/>
                    <a:pt x="5257800" y="7913370"/>
                    <a:pt x="3387090" y="7913370"/>
                  </a:cubicBezTo>
                  <a:cubicBezTo>
                    <a:pt x="1516380" y="7913370"/>
                    <a:pt x="0" y="6141720"/>
                    <a:pt x="0" y="3957320"/>
                  </a:cubicBezTo>
                  <a:cubicBezTo>
                    <a:pt x="0" y="1772920"/>
                    <a:pt x="1516380" y="0"/>
                    <a:pt x="3387090" y="0"/>
                  </a:cubicBez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0" y="0"/>
              <a:ext cx="6774180" cy="7914640"/>
            </a:xfrm>
            <a:custGeom>
              <a:rect b="b" l="l" r="r" t="t"/>
              <a:pathLst>
                <a:path extrusionOk="0" h="7914640" w="6774180">
                  <a:moveTo>
                    <a:pt x="3387090" y="3957320"/>
                  </a:moveTo>
                  <a:lnTo>
                    <a:pt x="3387090" y="7914640"/>
                  </a:lnTo>
                  <a:cubicBezTo>
                    <a:pt x="1516380" y="7913370"/>
                    <a:pt x="0" y="6141720"/>
                    <a:pt x="0" y="3957320"/>
                  </a:cubicBezTo>
                  <a:lnTo>
                    <a:pt x="3387090" y="3957320"/>
                  </a:lnTo>
                  <a:lnTo>
                    <a:pt x="6774180" y="3957320"/>
                  </a:lnTo>
                  <a:cubicBezTo>
                    <a:pt x="6774180" y="1771650"/>
                    <a:pt x="5257800" y="0"/>
                    <a:pt x="3387090" y="0"/>
                  </a:cubicBezTo>
                  <a:lnTo>
                    <a:pt x="3387090" y="3957320"/>
                  </a:lnTo>
                </a:path>
              </a:pathLst>
            </a:custGeom>
            <a:solidFill>
              <a:srgbClr val="8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676910" y="791210"/>
              <a:ext cx="5419090" cy="6330950"/>
            </a:xfrm>
            <a:custGeom>
              <a:rect b="b" l="l" r="r" t="t"/>
              <a:pathLst>
                <a:path extrusionOk="0" h="6330950" w="5419090">
                  <a:moveTo>
                    <a:pt x="2710180" y="0"/>
                  </a:moveTo>
                  <a:cubicBezTo>
                    <a:pt x="4206240" y="0"/>
                    <a:pt x="5419090" y="1417320"/>
                    <a:pt x="5419090" y="3166110"/>
                  </a:cubicBezTo>
                  <a:cubicBezTo>
                    <a:pt x="5419090" y="4914900"/>
                    <a:pt x="4206240" y="6330950"/>
                    <a:pt x="2708910" y="6330950"/>
                  </a:cubicBezTo>
                  <a:cubicBezTo>
                    <a:pt x="1211580" y="6330950"/>
                    <a:pt x="0" y="4913630"/>
                    <a:pt x="0" y="3166110"/>
                  </a:cubicBezTo>
                  <a:cubicBezTo>
                    <a:pt x="0" y="1418590"/>
                    <a:pt x="1214120" y="0"/>
                    <a:pt x="2710180" y="0"/>
                  </a:cubicBezTo>
                  <a:close/>
                </a:path>
              </a:pathLst>
            </a:custGeom>
            <a:solidFill>
              <a:srgbClr val="DB98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3197860" y="991870"/>
              <a:ext cx="377190" cy="5930900"/>
            </a:xfrm>
            <a:custGeom>
              <a:rect b="b" l="l" r="r" t="t"/>
              <a:pathLst>
                <a:path extrusionOk="0" h="5930900" w="377190">
                  <a:moveTo>
                    <a:pt x="297180" y="217170"/>
                  </a:moveTo>
                  <a:lnTo>
                    <a:pt x="375920" y="325120"/>
                  </a:lnTo>
                  <a:lnTo>
                    <a:pt x="242570" y="309880"/>
                  </a:lnTo>
                  <a:lnTo>
                    <a:pt x="187960" y="433070"/>
                  </a:lnTo>
                  <a:lnTo>
                    <a:pt x="133350" y="309880"/>
                  </a:lnTo>
                  <a:lnTo>
                    <a:pt x="0" y="325120"/>
                  </a:lnTo>
                  <a:lnTo>
                    <a:pt x="78740" y="217170"/>
                  </a:lnTo>
                  <a:lnTo>
                    <a:pt x="0" y="109220"/>
                  </a:lnTo>
                  <a:lnTo>
                    <a:pt x="133350" y="123190"/>
                  </a:lnTo>
                  <a:lnTo>
                    <a:pt x="187960" y="0"/>
                  </a:lnTo>
                  <a:lnTo>
                    <a:pt x="242570" y="123190"/>
                  </a:lnTo>
                  <a:lnTo>
                    <a:pt x="375920" y="109220"/>
                  </a:lnTo>
                  <a:lnTo>
                    <a:pt x="297180" y="217170"/>
                  </a:lnTo>
                  <a:close/>
                  <a:moveTo>
                    <a:pt x="243840" y="5619750"/>
                  </a:moveTo>
                  <a:lnTo>
                    <a:pt x="189230" y="5496560"/>
                  </a:lnTo>
                  <a:lnTo>
                    <a:pt x="134620" y="5619750"/>
                  </a:lnTo>
                  <a:lnTo>
                    <a:pt x="1270" y="5605780"/>
                  </a:lnTo>
                  <a:lnTo>
                    <a:pt x="80010" y="5713730"/>
                  </a:lnTo>
                  <a:lnTo>
                    <a:pt x="1270" y="5821680"/>
                  </a:lnTo>
                  <a:lnTo>
                    <a:pt x="134620" y="5807710"/>
                  </a:lnTo>
                  <a:lnTo>
                    <a:pt x="189230" y="5930900"/>
                  </a:lnTo>
                  <a:lnTo>
                    <a:pt x="243840" y="5807710"/>
                  </a:lnTo>
                  <a:lnTo>
                    <a:pt x="377190" y="5821680"/>
                  </a:lnTo>
                  <a:lnTo>
                    <a:pt x="298450" y="5713730"/>
                  </a:lnTo>
                  <a:lnTo>
                    <a:pt x="377190" y="5605780"/>
                  </a:lnTo>
                  <a:lnTo>
                    <a:pt x="243840" y="5619750"/>
                  </a:lnTo>
                  <a:close/>
                </a:path>
              </a:pathLst>
            </a:custGeom>
            <a:solidFill>
              <a:srgbClr val="EDECEA"/>
            </a:solidFill>
            <a:ln>
              <a:noFill/>
            </a:ln>
          </p:spPr>
        </p:sp>
      </p:grpSp>
      <p:sp>
        <p:nvSpPr>
          <p:cNvPr id="130" name="Google Shape;130;p11"/>
          <p:cNvSpPr txBox="1"/>
          <p:nvPr/>
        </p:nvSpPr>
        <p:spPr>
          <a:xfrm>
            <a:off x="384116" y="703308"/>
            <a:ext cx="17519768" cy="148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Benefits of the Coaching Cycle</a:t>
            </a:r>
            <a:endParaRPr/>
          </a:p>
        </p:txBody>
      </p:sp>
      <p:sp>
        <p:nvSpPr>
          <p:cNvPr id="131" name="Google Shape;131;p11"/>
          <p:cNvSpPr txBox="1"/>
          <p:nvPr/>
        </p:nvSpPr>
        <p:spPr>
          <a:xfrm>
            <a:off x="865182" y="4003178"/>
            <a:ext cx="41967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132" name="Google Shape;132;p11"/>
          <p:cNvSpPr txBox="1"/>
          <p:nvPr/>
        </p:nvSpPr>
        <p:spPr>
          <a:xfrm>
            <a:off x="865182" y="8080104"/>
            <a:ext cx="41967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133" name="Google Shape;133;p11"/>
          <p:cNvSpPr txBox="1"/>
          <p:nvPr/>
        </p:nvSpPr>
        <p:spPr>
          <a:xfrm>
            <a:off x="13225978" y="4003178"/>
            <a:ext cx="41967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134" name="Google Shape;134;p11"/>
          <p:cNvSpPr txBox="1"/>
          <p:nvPr/>
        </p:nvSpPr>
        <p:spPr>
          <a:xfrm>
            <a:off x="13225978" y="8080104"/>
            <a:ext cx="41967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135" name="Google Shape;135;p11"/>
          <p:cNvSpPr txBox="1"/>
          <p:nvPr/>
        </p:nvSpPr>
        <p:spPr>
          <a:xfrm>
            <a:off x="865182" y="3450808"/>
            <a:ext cx="4196840" cy="469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Improved Performance</a:t>
            </a:r>
            <a:endParaRPr/>
          </a:p>
        </p:txBody>
      </p:sp>
      <p:sp>
        <p:nvSpPr>
          <p:cNvPr id="136" name="Google Shape;136;p11"/>
          <p:cNvSpPr txBox="1"/>
          <p:nvPr/>
        </p:nvSpPr>
        <p:spPr>
          <a:xfrm>
            <a:off x="865182" y="7556677"/>
            <a:ext cx="4196840" cy="469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Better Team Dynamics</a:t>
            </a:r>
            <a:endParaRPr/>
          </a:p>
        </p:txBody>
      </p:sp>
      <p:sp>
        <p:nvSpPr>
          <p:cNvPr id="137" name="Google Shape;137;p11"/>
          <p:cNvSpPr txBox="1"/>
          <p:nvPr/>
        </p:nvSpPr>
        <p:spPr>
          <a:xfrm>
            <a:off x="13225978" y="3450808"/>
            <a:ext cx="4196840" cy="469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Enhanced Skills</a:t>
            </a:r>
            <a:endParaRPr/>
          </a:p>
        </p:txBody>
      </p:sp>
      <p:sp>
        <p:nvSpPr>
          <p:cNvPr id="138" name="Google Shape;138;p11"/>
          <p:cNvSpPr txBox="1"/>
          <p:nvPr/>
        </p:nvSpPr>
        <p:spPr>
          <a:xfrm>
            <a:off x="13225978" y="7556677"/>
            <a:ext cx="4196840" cy="469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Increased Engagement</a:t>
            </a:r>
            <a:endParaRPr/>
          </a:p>
        </p:txBody>
      </p:sp>
      <p:pic>
        <p:nvPicPr>
          <p:cNvPr id="139" name="Google Shape;13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6086" y="4581166"/>
            <a:ext cx="2393538" cy="230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2"/>
          <p:cNvPicPr preferRelativeResize="0"/>
          <p:nvPr/>
        </p:nvPicPr>
        <p:blipFill rotWithShape="1">
          <a:blip r:embed="rId4">
            <a:alphaModFix/>
          </a:blip>
          <a:srcRect b="3077" l="0" r="0" t="18705"/>
          <a:stretch/>
        </p:blipFill>
        <p:spPr>
          <a:xfrm>
            <a:off x="7701473" y="3139571"/>
            <a:ext cx="10394222" cy="541990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2"/>
          <p:cNvSpPr txBox="1"/>
          <p:nvPr/>
        </p:nvSpPr>
        <p:spPr>
          <a:xfrm>
            <a:off x="1028700" y="723527"/>
            <a:ext cx="16230600" cy="1483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What is a Coaching Cycle?</a:t>
            </a:r>
            <a:endParaRPr/>
          </a:p>
        </p:txBody>
      </p:sp>
      <p:sp>
        <p:nvSpPr>
          <p:cNvPr id="147" name="Google Shape;147;p12"/>
          <p:cNvSpPr txBox="1"/>
          <p:nvPr/>
        </p:nvSpPr>
        <p:spPr>
          <a:xfrm>
            <a:off x="1028700" y="4851148"/>
            <a:ext cx="5852700" cy="3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34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The coaching cycle is a structured process that helps individuals improve their skills and performance through continuous feedback and reflection.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34" u="none" cap="none" strike="noStrike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34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It typically involves several key stages: goal setting, observation, analysis, and feedback.</a:t>
            </a:r>
            <a:endParaRPr/>
          </a:p>
        </p:txBody>
      </p:sp>
      <p:sp>
        <p:nvSpPr>
          <p:cNvPr id="148" name="Google Shape;148;p12"/>
          <p:cNvSpPr txBox="1"/>
          <p:nvPr/>
        </p:nvSpPr>
        <p:spPr>
          <a:xfrm>
            <a:off x="1255408" y="3128574"/>
            <a:ext cx="53994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14" u="none" cap="none" strike="noStrike">
                <a:solidFill>
                  <a:srgbClr val="EA5339"/>
                </a:solidFill>
                <a:latin typeface="Asap"/>
                <a:ea typeface="Asap"/>
                <a:cs typeface="Asap"/>
                <a:sym typeface="Asap"/>
              </a:rPr>
              <a:t>Encourages a growth mindset and continuous improvement.</a:t>
            </a:r>
            <a:endParaRPr/>
          </a:p>
        </p:txBody>
      </p:sp>
      <p:grpSp>
        <p:nvGrpSpPr>
          <p:cNvPr id="149" name="Google Shape;149;p12"/>
          <p:cNvGrpSpPr/>
          <p:nvPr/>
        </p:nvGrpSpPr>
        <p:grpSpPr>
          <a:xfrm>
            <a:off x="14594405" y="2600983"/>
            <a:ext cx="3491256" cy="1077176"/>
            <a:chOff x="0" y="0"/>
            <a:chExt cx="8689340" cy="2680970"/>
          </a:xfrm>
        </p:grpSpPr>
        <p:sp>
          <p:nvSpPr>
            <p:cNvPr id="150" name="Google Shape;150;p12"/>
            <p:cNvSpPr/>
            <p:nvPr/>
          </p:nvSpPr>
          <p:spPr>
            <a:xfrm>
              <a:off x="0" y="588010"/>
              <a:ext cx="1172210" cy="1503680"/>
            </a:xfrm>
            <a:custGeom>
              <a:rect b="b" l="l" r="r" t="t"/>
              <a:pathLst>
                <a:path extrusionOk="0" h="1503680" w="1172210">
                  <a:moveTo>
                    <a:pt x="1172210" y="1503680"/>
                  </a:moveTo>
                  <a:lnTo>
                    <a:pt x="0" y="1503680"/>
                  </a:lnTo>
                  <a:lnTo>
                    <a:pt x="0" y="0"/>
                  </a:lnTo>
                  <a:lnTo>
                    <a:pt x="1172210" y="0"/>
                  </a:lnTo>
                  <a:lnTo>
                    <a:pt x="1172210" y="1503680"/>
                  </a:ln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</p:sp>
        <p:sp>
          <p:nvSpPr>
            <p:cNvPr id="151" name="Google Shape;151;p12"/>
            <p:cNvSpPr/>
            <p:nvPr/>
          </p:nvSpPr>
          <p:spPr>
            <a:xfrm>
              <a:off x="6492240" y="0"/>
              <a:ext cx="2197100" cy="2680970"/>
            </a:xfrm>
            <a:custGeom>
              <a:rect b="b" l="l" r="r" t="t"/>
              <a:pathLst>
                <a:path extrusionOk="0" h="2680970" w="2197100">
                  <a:moveTo>
                    <a:pt x="0" y="2680970"/>
                  </a:moveTo>
                  <a:lnTo>
                    <a:pt x="0" y="0"/>
                  </a:lnTo>
                  <a:lnTo>
                    <a:pt x="2197100" y="1339850"/>
                  </a:lnTo>
                  <a:lnTo>
                    <a:pt x="0" y="2680970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152" name="Google Shape;152;p12"/>
            <p:cNvSpPr/>
            <p:nvPr/>
          </p:nvSpPr>
          <p:spPr>
            <a:xfrm>
              <a:off x="5321300" y="588010"/>
              <a:ext cx="1172210" cy="1503680"/>
            </a:xfrm>
            <a:custGeom>
              <a:rect b="b" l="l" r="r" t="t"/>
              <a:pathLst>
                <a:path extrusionOk="0" h="1503680" w="1172210">
                  <a:moveTo>
                    <a:pt x="1170940" y="1503680"/>
                  </a:moveTo>
                  <a:lnTo>
                    <a:pt x="0" y="1503680"/>
                  </a:lnTo>
                  <a:lnTo>
                    <a:pt x="0" y="0"/>
                  </a:lnTo>
                  <a:lnTo>
                    <a:pt x="1172210" y="0"/>
                  </a:lnTo>
                  <a:lnTo>
                    <a:pt x="1172210" y="1503680"/>
                  </a:lnTo>
                  <a:close/>
                </a:path>
              </a:pathLst>
            </a:custGeom>
            <a:solidFill>
              <a:srgbClr val="4C7232"/>
            </a:solidFill>
            <a:ln>
              <a:noFill/>
            </a:ln>
          </p:spPr>
        </p:sp>
        <p:sp>
          <p:nvSpPr>
            <p:cNvPr id="153" name="Google Shape;153;p12"/>
            <p:cNvSpPr/>
            <p:nvPr/>
          </p:nvSpPr>
          <p:spPr>
            <a:xfrm>
              <a:off x="388620" y="588010"/>
              <a:ext cx="5716270" cy="1503680"/>
            </a:xfrm>
            <a:custGeom>
              <a:rect b="b" l="l" r="r" t="t"/>
              <a:pathLst>
                <a:path extrusionOk="0" h="1503680" w="5716270">
                  <a:moveTo>
                    <a:pt x="783590" y="0"/>
                  </a:moveTo>
                  <a:lnTo>
                    <a:pt x="4932680" y="0"/>
                  </a:lnTo>
                  <a:lnTo>
                    <a:pt x="4932680" y="1503680"/>
                  </a:lnTo>
                  <a:lnTo>
                    <a:pt x="783590" y="1503680"/>
                  </a:lnTo>
                  <a:lnTo>
                    <a:pt x="783590" y="0"/>
                  </a:lnTo>
                  <a:close/>
                  <a:moveTo>
                    <a:pt x="5716270" y="637540"/>
                  </a:moveTo>
                  <a:lnTo>
                    <a:pt x="5575300" y="652780"/>
                  </a:lnTo>
                  <a:lnTo>
                    <a:pt x="5518150" y="523240"/>
                  </a:lnTo>
                  <a:lnTo>
                    <a:pt x="5461000" y="652780"/>
                  </a:lnTo>
                  <a:lnTo>
                    <a:pt x="5320030" y="637540"/>
                  </a:lnTo>
                  <a:lnTo>
                    <a:pt x="5403850" y="751840"/>
                  </a:lnTo>
                  <a:lnTo>
                    <a:pt x="5320030" y="866140"/>
                  </a:lnTo>
                  <a:lnTo>
                    <a:pt x="5461000" y="850900"/>
                  </a:lnTo>
                  <a:lnTo>
                    <a:pt x="5518150" y="980440"/>
                  </a:lnTo>
                  <a:lnTo>
                    <a:pt x="5575300" y="850900"/>
                  </a:lnTo>
                  <a:lnTo>
                    <a:pt x="5716270" y="866140"/>
                  </a:lnTo>
                  <a:lnTo>
                    <a:pt x="5632450" y="751840"/>
                  </a:lnTo>
                  <a:lnTo>
                    <a:pt x="5716270" y="637540"/>
                  </a:lnTo>
                  <a:close/>
                  <a:moveTo>
                    <a:pt x="255270" y="652780"/>
                  </a:moveTo>
                  <a:lnTo>
                    <a:pt x="198120" y="523240"/>
                  </a:lnTo>
                  <a:lnTo>
                    <a:pt x="140970" y="652780"/>
                  </a:lnTo>
                  <a:lnTo>
                    <a:pt x="0" y="637540"/>
                  </a:lnTo>
                  <a:lnTo>
                    <a:pt x="83820" y="751840"/>
                  </a:lnTo>
                  <a:lnTo>
                    <a:pt x="0" y="866140"/>
                  </a:lnTo>
                  <a:lnTo>
                    <a:pt x="140970" y="850900"/>
                  </a:lnTo>
                  <a:lnTo>
                    <a:pt x="198120" y="980440"/>
                  </a:lnTo>
                  <a:lnTo>
                    <a:pt x="255270" y="850900"/>
                  </a:lnTo>
                  <a:lnTo>
                    <a:pt x="396240" y="866140"/>
                  </a:lnTo>
                  <a:lnTo>
                    <a:pt x="312420" y="751840"/>
                  </a:lnTo>
                  <a:lnTo>
                    <a:pt x="396240" y="637540"/>
                  </a:lnTo>
                  <a:lnTo>
                    <a:pt x="255270" y="652780"/>
                  </a:ln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</p:sp>
      </p:grpSp>
      <p:grpSp>
        <p:nvGrpSpPr>
          <p:cNvPr id="154" name="Google Shape;154;p12"/>
          <p:cNvGrpSpPr/>
          <p:nvPr/>
        </p:nvGrpSpPr>
        <p:grpSpPr>
          <a:xfrm>
            <a:off x="7691948" y="8020886"/>
            <a:ext cx="3491256" cy="1077176"/>
            <a:chOff x="0" y="0"/>
            <a:chExt cx="8689340" cy="2680970"/>
          </a:xfrm>
        </p:grpSpPr>
        <p:sp>
          <p:nvSpPr>
            <p:cNvPr id="155" name="Google Shape;155;p12"/>
            <p:cNvSpPr/>
            <p:nvPr/>
          </p:nvSpPr>
          <p:spPr>
            <a:xfrm>
              <a:off x="0" y="588010"/>
              <a:ext cx="1172210" cy="1503680"/>
            </a:xfrm>
            <a:custGeom>
              <a:rect b="b" l="l" r="r" t="t"/>
              <a:pathLst>
                <a:path extrusionOk="0" h="1503680" w="1172210">
                  <a:moveTo>
                    <a:pt x="1172210" y="1503680"/>
                  </a:moveTo>
                  <a:lnTo>
                    <a:pt x="0" y="1503680"/>
                  </a:lnTo>
                  <a:lnTo>
                    <a:pt x="0" y="0"/>
                  </a:lnTo>
                  <a:lnTo>
                    <a:pt x="1172210" y="0"/>
                  </a:lnTo>
                  <a:lnTo>
                    <a:pt x="1172210" y="1503680"/>
                  </a:ln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</p:sp>
        <p:sp>
          <p:nvSpPr>
            <p:cNvPr id="156" name="Google Shape;156;p12"/>
            <p:cNvSpPr/>
            <p:nvPr/>
          </p:nvSpPr>
          <p:spPr>
            <a:xfrm>
              <a:off x="6492240" y="0"/>
              <a:ext cx="2197100" cy="2680970"/>
            </a:xfrm>
            <a:custGeom>
              <a:rect b="b" l="l" r="r" t="t"/>
              <a:pathLst>
                <a:path extrusionOk="0" h="2680970" w="2197100">
                  <a:moveTo>
                    <a:pt x="0" y="2680970"/>
                  </a:moveTo>
                  <a:lnTo>
                    <a:pt x="0" y="0"/>
                  </a:lnTo>
                  <a:lnTo>
                    <a:pt x="2197100" y="1339850"/>
                  </a:lnTo>
                  <a:lnTo>
                    <a:pt x="0" y="2680970"/>
                  </a:ln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</p:sp>
        <p:sp>
          <p:nvSpPr>
            <p:cNvPr id="157" name="Google Shape;157;p12"/>
            <p:cNvSpPr/>
            <p:nvPr/>
          </p:nvSpPr>
          <p:spPr>
            <a:xfrm>
              <a:off x="5321300" y="588010"/>
              <a:ext cx="1172210" cy="1503680"/>
            </a:xfrm>
            <a:custGeom>
              <a:rect b="b" l="l" r="r" t="t"/>
              <a:pathLst>
                <a:path extrusionOk="0" h="1503680" w="1172210">
                  <a:moveTo>
                    <a:pt x="1170940" y="1503680"/>
                  </a:moveTo>
                  <a:lnTo>
                    <a:pt x="0" y="1503680"/>
                  </a:lnTo>
                  <a:lnTo>
                    <a:pt x="0" y="0"/>
                  </a:lnTo>
                  <a:lnTo>
                    <a:pt x="1172210" y="0"/>
                  </a:lnTo>
                  <a:lnTo>
                    <a:pt x="1172210" y="1503680"/>
                  </a:lnTo>
                  <a:close/>
                </a:path>
              </a:pathLst>
            </a:custGeom>
            <a:solidFill>
              <a:srgbClr val="4C7232"/>
            </a:solidFill>
            <a:ln>
              <a:noFill/>
            </a:ln>
          </p:spPr>
        </p:sp>
        <p:sp>
          <p:nvSpPr>
            <p:cNvPr id="158" name="Google Shape;158;p12"/>
            <p:cNvSpPr/>
            <p:nvPr/>
          </p:nvSpPr>
          <p:spPr>
            <a:xfrm>
              <a:off x="388620" y="588010"/>
              <a:ext cx="5716270" cy="1503680"/>
            </a:xfrm>
            <a:custGeom>
              <a:rect b="b" l="l" r="r" t="t"/>
              <a:pathLst>
                <a:path extrusionOk="0" h="1503680" w="5716270">
                  <a:moveTo>
                    <a:pt x="783590" y="0"/>
                  </a:moveTo>
                  <a:lnTo>
                    <a:pt x="4932680" y="0"/>
                  </a:lnTo>
                  <a:lnTo>
                    <a:pt x="4932680" y="1503680"/>
                  </a:lnTo>
                  <a:lnTo>
                    <a:pt x="783590" y="1503680"/>
                  </a:lnTo>
                  <a:lnTo>
                    <a:pt x="783590" y="0"/>
                  </a:lnTo>
                  <a:close/>
                  <a:moveTo>
                    <a:pt x="5716270" y="637540"/>
                  </a:moveTo>
                  <a:lnTo>
                    <a:pt x="5575300" y="652780"/>
                  </a:lnTo>
                  <a:lnTo>
                    <a:pt x="5518150" y="523240"/>
                  </a:lnTo>
                  <a:lnTo>
                    <a:pt x="5461000" y="652780"/>
                  </a:lnTo>
                  <a:lnTo>
                    <a:pt x="5320030" y="637540"/>
                  </a:lnTo>
                  <a:lnTo>
                    <a:pt x="5403850" y="751840"/>
                  </a:lnTo>
                  <a:lnTo>
                    <a:pt x="5320030" y="866140"/>
                  </a:lnTo>
                  <a:lnTo>
                    <a:pt x="5461000" y="850900"/>
                  </a:lnTo>
                  <a:lnTo>
                    <a:pt x="5518150" y="980440"/>
                  </a:lnTo>
                  <a:lnTo>
                    <a:pt x="5575300" y="850900"/>
                  </a:lnTo>
                  <a:lnTo>
                    <a:pt x="5716270" y="866140"/>
                  </a:lnTo>
                  <a:lnTo>
                    <a:pt x="5632450" y="751840"/>
                  </a:lnTo>
                  <a:lnTo>
                    <a:pt x="5716270" y="637540"/>
                  </a:lnTo>
                  <a:close/>
                  <a:moveTo>
                    <a:pt x="255270" y="652780"/>
                  </a:moveTo>
                  <a:lnTo>
                    <a:pt x="198120" y="523240"/>
                  </a:lnTo>
                  <a:lnTo>
                    <a:pt x="140970" y="652780"/>
                  </a:lnTo>
                  <a:lnTo>
                    <a:pt x="0" y="637540"/>
                  </a:lnTo>
                  <a:lnTo>
                    <a:pt x="83820" y="751840"/>
                  </a:lnTo>
                  <a:lnTo>
                    <a:pt x="0" y="866140"/>
                  </a:lnTo>
                  <a:lnTo>
                    <a:pt x="140970" y="850900"/>
                  </a:lnTo>
                  <a:lnTo>
                    <a:pt x="198120" y="980440"/>
                  </a:lnTo>
                  <a:lnTo>
                    <a:pt x="255270" y="850900"/>
                  </a:lnTo>
                  <a:lnTo>
                    <a:pt x="396240" y="866140"/>
                  </a:lnTo>
                  <a:lnTo>
                    <a:pt x="312420" y="751840"/>
                  </a:lnTo>
                  <a:lnTo>
                    <a:pt x="396240" y="637540"/>
                  </a:lnTo>
                  <a:lnTo>
                    <a:pt x="255270" y="652780"/>
                  </a:ln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3"/>
          <p:cNvSpPr txBox="1"/>
          <p:nvPr/>
        </p:nvSpPr>
        <p:spPr>
          <a:xfrm>
            <a:off x="2922972" y="7728616"/>
            <a:ext cx="33195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165" name="Google Shape;165;p13"/>
          <p:cNvSpPr txBox="1"/>
          <p:nvPr/>
        </p:nvSpPr>
        <p:spPr>
          <a:xfrm>
            <a:off x="7484312" y="7728616"/>
            <a:ext cx="33195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12041938" y="7728616"/>
            <a:ext cx="33195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167" name="Google Shape;167;p13"/>
          <p:cNvSpPr txBox="1"/>
          <p:nvPr/>
        </p:nvSpPr>
        <p:spPr>
          <a:xfrm>
            <a:off x="384116" y="703308"/>
            <a:ext cx="17519768" cy="148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Benefits of the Coaching Cycle</a:t>
            </a:r>
            <a:endParaRPr/>
          </a:p>
        </p:txBody>
      </p:sp>
      <p:sp>
        <p:nvSpPr>
          <p:cNvPr id="168" name="Google Shape;168;p13"/>
          <p:cNvSpPr txBox="1"/>
          <p:nvPr/>
        </p:nvSpPr>
        <p:spPr>
          <a:xfrm>
            <a:off x="3465919" y="3290460"/>
            <a:ext cx="2233480" cy="1018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93" u="none" cap="none" strike="noStrike">
                <a:solidFill>
                  <a:srgbClr val="4C723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Step 1</a:t>
            </a:r>
            <a:endParaRPr/>
          </a:p>
        </p:txBody>
      </p:sp>
      <p:sp>
        <p:nvSpPr>
          <p:cNvPr id="169" name="Google Shape;169;p13"/>
          <p:cNvSpPr txBox="1"/>
          <p:nvPr/>
        </p:nvSpPr>
        <p:spPr>
          <a:xfrm>
            <a:off x="7884020" y="3287378"/>
            <a:ext cx="2519960" cy="1021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93" u="none" cap="none" strike="noStrike">
                <a:solidFill>
                  <a:srgbClr val="4C723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Step 2</a:t>
            </a:r>
            <a:endParaRPr/>
          </a:p>
        </p:txBody>
      </p:sp>
      <p:sp>
        <p:nvSpPr>
          <p:cNvPr id="170" name="Google Shape;170;p13"/>
          <p:cNvSpPr txBox="1"/>
          <p:nvPr/>
        </p:nvSpPr>
        <p:spPr>
          <a:xfrm>
            <a:off x="12466480" y="3287378"/>
            <a:ext cx="2470292" cy="1021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93" u="none" cap="none" strike="noStrike">
                <a:solidFill>
                  <a:srgbClr val="4C723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Step 3</a:t>
            </a:r>
            <a:endParaRPr/>
          </a:p>
        </p:txBody>
      </p:sp>
      <p:sp>
        <p:nvSpPr>
          <p:cNvPr id="171" name="Google Shape;171;p13"/>
          <p:cNvSpPr txBox="1"/>
          <p:nvPr/>
        </p:nvSpPr>
        <p:spPr>
          <a:xfrm>
            <a:off x="3159316" y="6744832"/>
            <a:ext cx="284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Establishing Rapport</a:t>
            </a:r>
            <a:endParaRPr/>
          </a:p>
        </p:txBody>
      </p:sp>
      <p:sp>
        <p:nvSpPr>
          <p:cNvPr id="172" name="Google Shape;172;p13"/>
          <p:cNvSpPr txBox="1"/>
          <p:nvPr/>
        </p:nvSpPr>
        <p:spPr>
          <a:xfrm>
            <a:off x="7244253" y="6744832"/>
            <a:ext cx="37995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Providing Constructive Feedback</a:t>
            </a:r>
            <a:endParaRPr/>
          </a:p>
        </p:txBody>
      </p:sp>
      <p:sp>
        <p:nvSpPr>
          <p:cNvPr id="173" name="Google Shape;173;p13"/>
          <p:cNvSpPr txBox="1"/>
          <p:nvPr/>
        </p:nvSpPr>
        <p:spPr>
          <a:xfrm>
            <a:off x="12041938" y="6744832"/>
            <a:ext cx="33195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Setting Goals and Planning Actions</a:t>
            </a:r>
            <a:endParaRPr/>
          </a:p>
        </p:txBody>
      </p:sp>
      <p:pic>
        <p:nvPicPr>
          <p:cNvPr id="174" name="Google Shape;174;p13"/>
          <p:cNvPicPr preferRelativeResize="0"/>
          <p:nvPr/>
        </p:nvPicPr>
        <p:blipFill rotWithShape="1">
          <a:blip r:embed="rId4">
            <a:alphaModFix/>
          </a:blip>
          <a:srcRect b="36423" l="0" r="0" t="43142"/>
          <a:stretch/>
        </p:blipFill>
        <p:spPr>
          <a:xfrm>
            <a:off x="0" y="4438250"/>
            <a:ext cx="18288000" cy="210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5982" y="1915917"/>
            <a:ext cx="5936036" cy="59360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14"/>
          <p:cNvGrpSpPr/>
          <p:nvPr/>
        </p:nvGrpSpPr>
        <p:grpSpPr>
          <a:xfrm>
            <a:off x="7385067" y="3125003"/>
            <a:ext cx="3517865" cy="3517865"/>
            <a:chOff x="0" y="0"/>
            <a:chExt cx="812800" cy="812800"/>
          </a:xfrm>
        </p:grpSpPr>
        <p:sp>
          <p:nvSpPr>
            <p:cNvPr id="182" name="Google Shape;18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C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4"/>
          <p:cNvGrpSpPr/>
          <p:nvPr/>
        </p:nvGrpSpPr>
        <p:grpSpPr>
          <a:xfrm rot="5400000">
            <a:off x="8814854" y="2492908"/>
            <a:ext cx="1330906" cy="745285"/>
            <a:chOff x="0" y="0"/>
            <a:chExt cx="1270038" cy="711200"/>
          </a:xfrm>
        </p:grpSpPr>
        <p:sp>
          <p:nvSpPr>
            <p:cNvPr id="185" name="Google Shape;185;p14"/>
            <p:cNvSpPr/>
            <p:nvPr/>
          </p:nvSpPr>
          <p:spPr>
            <a:xfrm>
              <a:off x="0" y="0"/>
              <a:ext cx="1270038" cy="711200"/>
            </a:xfrm>
            <a:custGeom>
              <a:rect b="b" l="l" r="r" t="t"/>
              <a:pathLst>
                <a:path extrusionOk="0" h="711200" w="1270038">
                  <a:moveTo>
                    <a:pt x="635019" y="0"/>
                  </a:moveTo>
                  <a:lnTo>
                    <a:pt x="1270038" y="711200"/>
                  </a:lnTo>
                  <a:lnTo>
                    <a:pt x="0" y="711200"/>
                  </a:lnTo>
                  <a:lnTo>
                    <a:pt x="635019" y="0"/>
                  </a:ln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</p:sp>
        <p:sp>
          <p:nvSpPr>
            <p:cNvPr id="186" name="Google Shape;186;p14"/>
            <p:cNvSpPr txBox="1"/>
            <p:nvPr/>
          </p:nvSpPr>
          <p:spPr>
            <a:xfrm>
              <a:off x="198443" y="273050"/>
              <a:ext cx="873151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14"/>
          <p:cNvGrpSpPr/>
          <p:nvPr/>
        </p:nvGrpSpPr>
        <p:grpSpPr>
          <a:xfrm rot="-9098931">
            <a:off x="10094052" y="5850036"/>
            <a:ext cx="1330906" cy="745285"/>
            <a:chOff x="0" y="0"/>
            <a:chExt cx="1270038" cy="711200"/>
          </a:xfrm>
        </p:grpSpPr>
        <p:sp>
          <p:nvSpPr>
            <p:cNvPr id="188" name="Google Shape;188;p14"/>
            <p:cNvSpPr/>
            <p:nvPr/>
          </p:nvSpPr>
          <p:spPr>
            <a:xfrm>
              <a:off x="0" y="0"/>
              <a:ext cx="1270038" cy="711200"/>
            </a:xfrm>
            <a:custGeom>
              <a:rect b="b" l="l" r="r" t="t"/>
              <a:pathLst>
                <a:path extrusionOk="0" h="711200" w="1270038">
                  <a:moveTo>
                    <a:pt x="635019" y="0"/>
                  </a:moveTo>
                  <a:lnTo>
                    <a:pt x="1270038" y="711200"/>
                  </a:lnTo>
                  <a:lnTo>
                    <a:pt x="0" y="711200"/>
                  </a:lnTo>
                  <a:lnTo>
                    <a:pt x="635019" y="0"/>
                  </a:lnTo>
                  <a:close/>
                </a:path>
              </a:pathLst>
            </a:custGeom>
            <a:solidFill>
              <a:srgbClr val="DB98BC"/>
            </a:solidFill>
            <a:ln>
              <a:noFill/>
            </a:ln>
          </p:spPr>
        </p:sp>
        <p:sp>
          <p:nvSpPr>
            <p:cNvPr id="189" name="Google Shape;189;p14"/>
            <p:cNvSpPr txBox="1"/>
            <p:nvPr/>
          </p:nvSpPr>
          <p:spPr>
            <a:xfrm>
              <a:off x="198443" y="273050"/>
              <a:ext cx="873151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4"/>
          <p:cNvGrpSpPr/>
          <p:nvPr/>
        </p:nvGrpSpPr>
        <p:grpSpPr>
          <a:xfrm rot="-1685390">
            <a:off x="6525360" y="5246054"/>
            <a:ext cx="1330906" cy="745285"/>
            <a:chOff x="0" y="0"/>
            <a:chExt cx="1270038" cy="711200"/>
          </a:xfrm>
        </p:grpSpPr>
        <p:sp>
          <p:nvSpPr>
            <p:cNvPr id="191" name="Google Shape;191;p14"/>
            <p:cNvSpPr/>
            <p:nvPr/>
          </p:nvSpPr>
          <p:spPr>
            <a:xfrm>
              <a:off x="0" y="0"/>
              <a:ext cx="1270038" cy="711200"/>
            </a:xfrm>
            <a:custGeom>
              <a:rect b="b" l="l" r="r" t="t"/>
              <a:pathLst>
                <a:path extrusionOk="0" h="711200" w="1270038">
                  <a:moveTo>
                    <a:pt x="635019" y="0"/>
                  </a:moveTo>
                  <a:lnTo>
                    <a:pt x="1270038" y="711200"/>
                  </a:lnTo>
                  <a:lnTo>
                    <a:pt x="0" y="711200"/>
                  </a:lnTo>
                  <a:lnTo>
                    <a:pt x="635019" y="0"/>
                  </a:ln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</p:sp>
        <p:sp>
          <p:nvSpPr>
            <p:cNvPr id="192" name="Google Shape;192;p14"/>
            <p:cNvSpPr txBox="1"/>
            <p:nvPr/>
          </p:nvSpPr>
          <p:spPr>
            <a:xfrm>
              <a:off x="198443" y="273050"/>
              <a:ext cx="873151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93" name="Google Shape;193;p14"/>
          <p:cNvGraphicFramePr/>
          <p:nvPr/>
        </p:nvGraphicFramePr>
        <p:xfrm>
          <a:off x="2117675" y="35900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{162822B4-0589-4F20-81B0-94BD2F13A3F1}</a:tableStyleId>
              </a:tblPr>
              <a:tblGrid>
                <a:gridCol w="3463400"/>
              </a:tblGrid>
              <a:tr h="417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EA5339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Goal Setting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Define clear, achievable goals using the SMART framework.</a:t>
                      </a:r>
                      <a:endParaRPr sz="11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EA5339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Preparation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Plan observation and data collection methods.</a:t>
                      </a:r>
                      <a:endParaRPr sz="11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EA5339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Resource Allocation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Identify and gather necessary resources and tools.</a:t>
                      </a:r>
                      <a:endParaRPr sz="11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4" name="Google Shape;194;p14"/>
          <p:cNvGraphicFramePr/>
          <p:nvPr/>
        </p:nvGraphicFramePr>
        <p:xfrm>
          <a:off x="13050462" y="35900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{162822B4-0589-4F20-81B0-94BD2F13A3F1}</a:tableStyleId>
              </a:tblPr>
              <a:tblGrid>
                <a:gridCol w="3463400"/>
              </a:tblGrid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EA5339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Observation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Observe the coachee in action, collecting relevant data.</a:t>
                      </a:r>
                      <a:endParaRPr sz="11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EA5339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Implementation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F6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Carry out the action plans and strategies.</a:t>
                      </a:r>
                      <a:endParaRPr sz="11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6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EA5339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Feedback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0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Provide constructive feedback based on observations.</a:t>
                      </a:r>
                      <a:endParaRPr sz="1100" u="none" cap="none" strike="noStrike"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5" name="Google Shape;195;p14"/>
          <p:cNvGraphicFramePr/>
          <p:nvPr/>
        </p:nvGraphicFramePr>
        <p:xfrm>
          <a:off x="3017750" y="82757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{162822B4-0589-4F20-81B0-94BD2F13A3F1}</a:tableStyleId>
              </a:tblPr>
              <a:tblGrid>
                <a:gridCol w="3970850"/>
                <a:gridCol w="4265125"/>
                <a:gridCol w="5183925"/>
              </a:tblGrid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EA5339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Data Analysis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EA5339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Reflection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EA5339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Adjustments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Analyze the data collected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during observations.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Reflect on the outcomes and the effectiveness of the actions taken.</a:t>
                      </a:r>
                      <a:endParaRPr sz="1100" u="none" cap="none" strike="noStrike"/>
                    </a:p>
                  </a:txBody>
                  <a:tcPr marT="0" marB="0" marR="0" marL="0">
                    <a:lnL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Make necessary adjustments to goals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cap="none" strike="noStrike">
                          <a:solidFill>
                            <a:srgbClr val="000000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and plans for continuous improvement.</a:t>
                      </a:r>
                      <a:endParaRPr/>
                    </a:p>
                  </a:txBody>
                  <a:tcPr marT="0" marB="0" marR="0" marL="0">
                    <a:lnL cap="flat" cmpd="sng" w="28575">
                      <a:solidFill>
                        <a:srgbClr val="EA533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6" name="Google Shape;196;p14"/>
          <p:cNvSpPr txBox="1"/>
          <p:nvPr/>
        </p:nvSpPr>
        <p:spPr>
          <a:xfrm>
            <a:off x="2896352" y="2911071"/>
            <a:ext cx="1944142" cy="408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Planning</a:t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13810089" y="2911071"/>
            <a:ext cx="1944142" cy="408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Execution</a:t>
            </a:r>
            <a:endParaRPr/>
          </a:p>
        </p:txBody>
      </p:sp>
      <p:sp>
        <p:nvSpPr>
          <p:cNvPr id="198" name="Google Shape;198;p14"/>
          <p:cNvSpPr txBox="1"/>
          <p:nvPr/>
        </p:nvSpPr>
        <p:spPr>
          <a:xfrm>
            <a:off x="7200338" y="7715647"/>
            <a:ext cx="3814653" cy="408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Review</a:t>
            </a:r>
            <a:endParaRPr/>
          </a:p>
        </p:txBody>
      </p:sp>
      <p:sp>
        <p:nvSpPr>
          <p:cNvPr id="199" name="Google Shape;199;p14"/>
          <p:cNvSpPr txBox="1"/>
          <p:nvPr/>
        </p:nvSpPr>
        <p:spPr>
          <a:xfrm>
            <a:off x="384116" y="449182"/>
            <a:ext cx="17519768" cy="148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Coaching Cycle</a:t>
            </a:r>
            <a:endParaRPr/>
          </a:p>
        </p:txBody>
      </p:sp>
      <p:pic>
        <p:nvPicPr>
          <p:cNvPr id="200" name="Google Shape;20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1988" y="3868732"/>
            <a:ext cx="1671375" cy="203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5"/>
          <p:cNvGrpSpPr/>
          <p:nvPr/>
        </p:nvGrpSpPr>
        <p:grpSpPr>
          <a:xfrm>
            <a:off x="0" y="0"/>
            <a:ext cx="18288318" cy="10287318"/>
            <a:chOff x="0" y="0"/>
            <a:chExt cx="7309457" cy="4111625"/>
          </a:xfrm>
        </p:grpSpPr>
        <p:sp>
          <p:nvSpPr>
            <p:cNvPr id="206" name="Google Shape;206;p15"/>
            <p:cNvSpPr/>
            <p:nvPr/>
          </p:nvSpPr>
          <p:spPr>
            <a:xfrm>
              <a:off x="0" y="0"/>
              <a:ext cx="7309330" cy="4111498"/>
            </a:xfrm>
            <a:custGeom>
              <a:rect b="b" l="l" r="r" t="t"/>
              <a:pathLst>
                <a:path extrusionOk="0" h="4111498" w="7309330">
                  <a:moveTo>
                    <a:pt x="2511259" y="0"/>
                  </a:moveTo>
                  <a:lnTo>
                    <a:pt x="2511259" y="2246249"/>
                  </a:lnTo>
                  <a:lnTo>
                    <a:pt x="0" y="2246249"/>
                  </a:lnTo>
                  <a:lnTo>
                    <a:pt x="0" y="0"/>
                  </a:lnTo>
                  <a:lnTo>
                    <a:pt x="2511259" y="0"/>
                  </a:lnTo>
                  <a:close/>
                  <a:moveTo>
                    <a:pt x="7309330" y="4111498"/>
                  </a:moveTo>
                  <a:lnTo>
                    <a:pt x="7309330" y="2246249"/>
                  </a:lnTo>
                  <a:lnTo>
                    <a:pt x="2511259" y="2246249"/>
                  </a:lnTo>
                  <a:lnTo>
                    <a:pt x="2511259" y="4111498"/>
                  </a:lnTo>
                  <a:lnTo>
                    <a:pt x="7309330" y="4111498"/>
                  </a:ln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</p:sp>
        <p:sp>
          <p:nvSpPr>
            <p:cNvPr id="207" name="Google Shape;207;p15"/>
            <p:cNvSpPr/>
            <p:nvPr/>
          </p:nvSpPr>
          <p:spPr>
            <a:xfrm>
              <a:off x="0" y="0"/>
              <a:ext cx="7309330" cy="4111498"/>
            </a:xfrm>
            <a:custGeom>
              <a:rect b="b" l="l" r="r" t="t"/>
              <a:pathLst>
                <a:path extrusionOk="0" h="4111498" w="7309330">
                  <a:moveTo>
                    <a:pt x="7309330" y="2246249"/>
                  </a:moveTo>
                  <a:lnTo>
                    <a:pt x="2511259" y="2246249"/>
                  </a:lnTo>
                  <a:lnTo>
                    <a:pt x="2511259" y="0"/>
                  </a:lnTo>
                  <a:lnTo>
                    <a:pt x="7309330" y="0"/>
                  </a:lnTo>
                  <a:lnTo>
                    <a:pt x="7309330" y="2246249"/>
                  </a:lnTo>
                  <a:close/>
                  <a:moveTo>
                    <a:pt x="0" y="2246249"/>
                  </a:moveTo>
                  <a:lnTo>
                    <a:pt x="0" y="4111498"/>
                  </a:lnTo>
                  <a:lnTo>
                    <a:pt x="2511259" y="4111498"/>
                  </a:lnTo>
                  <a:lnTo>
                    <a:pt x="2511259" y="2246249"/>
                  </a:lnTo>
                  <a:lnTo>
                    <a:pt x="0" y="2246249"/>
                  </a:lnTo>
                  <a:close/>
                </a:path>
              </a:pathLst>
            </a:custGeom>
            <a:solidFill>
              <a:srgbClr val="DB98BC"/>
            </a:solidFill>
            <a:ln>
              <a:noFill/>
            </a:ln>
          </p:spPr>
        </p:sp>
        <p:sp>
          <p:nvSpPr>
            <p:cNvPr id="208" name="Google Shape;208;p15"/>
            <p:cNvSpPr/>
            <p:nvPr/>
          </p:nvSpPr>
          <p:spPr>
            <a:xfrm>
              <a:off x="0" y="0"/>
              <a:ext cx="7309457" cy="4111625"/>
            </a:xfrm>
            <a:custGeom>
              <a:rect b="b" l="l" r="r" t="t"/>
              <a:pathLst>
                <a:path extrusionOk="0" h="4111625" w="7309457">
                  <a:moveTo>
                    <a:pt x="7309330" y="2988437"/>
                  </a:moveTo>
                  <a:lnTo>
                    <a:pt x="6186142" y="2988437"/>
                  </a:lnTo>
                  <a:lnTo>
                    <a:pt x="6186142" y="4111625"/>
                  </a:lnTo>
                  <a:cubicBezTo>
                    <a:pt x="6186142" y="4111625"/>
                    <a:pt x="1123061" y="4111625"/>
                    <a:pt x="1123061" y="4111625"/>
                  </a:cubicBezTo>
                  <a:lnTo>
                    <a:pt x="1123061" y="2988437"/>
                  </a:lnTo>
                  <a:lnTo>
                    <a:pt x="0" y="2988437"/>
                  </a:lnTo>
                  <a:lnTo>
                    <a:pt x="0" y="1123188"/>
                  </a:lnTo>
                  <a:lnTo>
                    <a:pt x="1123188" y="1123188"/>
                  </a:lnTo>
                  <a:lnTo>
                    <a:pt x="1123188" y="0"/>
                  </a:lnTo>
                  <a:lnTo>
                    <a:pt x="6186269" y="0"/>
                  </a:lnTo>
                  <a:lnTo>
                    <a:pt x="6186269" y="1123188"/>
                  </a:lnTo>
                  <a:lnTo>
                    <a:pt x="7309457" y="1123188"/>
                  </a:lnTo>
                  <a:lnTo>
                    <a:pt x="7309457" y="2988437"/>
                  </a:lnTo>
                  <a:close/>
                </a:path>
              </a:pathLst>
            </a:custGeom>
            <a:solidFill>
              <a:srgbClr val="4C7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146812" y="110617"/>
              <a:ext cx="7015959" cy="3893693"/>
            </a:xfrm>
            <a:custGeom>
              <a:rect b="b" l="l" r="r" t="t"/>
              <a:pathLst>
                <a:path extrusionOk="0" h="3893693" w="7015959">
                  <a:moveTo>
                    <a:pt x="6713319" y="2135632"/>
                  </a:moveTo>
                  <a:lnTo>
                    <a:pt x="6713319" y="3170682"/>
                  </a:lnTo>
                  <a:cubicBezTo>
                    <a:pt x="6713319" y="3381121"/>
                    <a:pt x="6542758" y="3551682"/>
                    <a:pt x="6332319" y="3551682"/>
                  </a:cubicBezTo>
                  <a:lnTo>
                    <a:pt x="683387" y="3551682"/>
                  </a:lnTo>
                  <a:cubicBezTo>
                    <a:pt x="472948" y="3551682"/>
                    <a:pt x="302387" y="3381121"/>
                    <a:pt x="302387" y="3170682"/>
                  </a:cubicBezTo>
                  <a:lnTo>
                    <a:pt x="302387" y="719582"/>
                  </a:lnTo>
                  <a:cubicBezTo>
                    <a:pt x="302387" y="509143"/>
                    <a:pt x="472948" y="338582"/>
                    <a:pt x="683387" y="338582"/>
                  </a:cubicBezTo>
                  <a:lnTo>
                    <a:pt x="6332192" y="338582"/>
                  </a:lnTo>
                  <a:cubicBezTo>
                    <a:pt x="6542631" y="338582"/>
                    <a:pt x="6713192" y="509143"/>
                    <a:pt x="6713192" y="719582"/>
                  </a:cubicBezTo>
                  <a:lnTo>
                    <a:pt x="6713192" y="2135632"/>
                  </a:lnTo>
                  <a:close/>
                  <a:moveTo>
                    <a:pt x="188849" y="96012"/>
                  </a:moveTo>
                  <a:lnTo>
                    <a:pt x="146558" y="0"/>
                  </a:lnTo>
                  <a:lnTo>
                    <a:pt x="104267" y="96012"/>
                  </a:lnTo>
                  <a:lnTo>
                    <a:pt x="0" y="84709"/>
                  </a:lnTo>
                  <a:lnTo>
                    <a:pt x="61976" y="169418"/>
                  </a:lnTo>
                  <a:lnTo>
                    <a:pt x="0" y="254127"/>
                  </a:lnTo>
                  <a:lnTo>
                    <a:pt x="104267" y="242824"/>
                  </a:lnTo>
                  <a:lnTo>
                    <a:pt x="146558" y="338836"/>
                  </a:lnTo>
                  <a:lnTo>
                    <a:pt x="188849" y="242824"/>
                  </a:lnTo>
                  <a:lnTo>
                    <a:pt x="293116" y="254127"/>
                  </a:lnTo>
                  <a:lnTo>
                    <a:pt x="231140" y="169418"/>
                  </a:lnTo>
                  <a:lnTo>
                    <a:pt x="293116" y="84709"/>
                  </a:lnTo>
                  <a:lnTo>
                    <a:pt x="188849" y="96012"/>
                  </a:lnTo>
                  <a:close/>
                  <a:moveTo>
                    <a:pt x="7015959" y="84709"/>
                  </a:moveTo>
                  <a:lnTo>
                    <a:pt x="6911693" y="96012"/>
                  </a:lnTo>
                  <a:lnTo>
                    <a:pt x="6869402" y="0"/>
                  </a:lnTo>
                  <a:lnTo>
                    <a:pt x="6827110" y="96012"/>
                  </a:lnTo>
                  <a:lnTo>
                    <a:pt x="6722844" y="84709"/>
                  </a:lnTo>
                  <a:lnTo>
                    <a:pt x="6784820" y="169418"/>
                  </a:lnTo>
                  <a:lnTo>
                    <a:pt x="6722844" y="254127"/>
                  </a:lnTo>
                  <a:lnTo>
                    <a:pt x="6827110" y="242824"/>
                  </a:lnTo>
                  <a:lnTo>
                    <a:pt x="6869402" y="338836"/>
                  </a:lnTo>
                  <a:lnTo>
                    <a:pt x="6911693" y="242824"/>
                  </a:lnTo>
                  <a:lnTo>
                    <a:pt x="7015959" y="254127"/>
                  </a:lnTo>
                  <a:lnTo>
                    <a:pt x="6953983" y="169418"/>
                  </a:lnTo>
                  <a:lnTo>
                    <a:pt x="7015959" y="84709"/>
                  </a:lnTo>
                  <a:close/>
                  <a:moveTo>
                    <a:pt x="6911693" y="3650869"/>
                  </a:moveTo>
                  <a:lnTo>
                    <a:pt x="6869402" y="3554857"/>
                  </a:lnTo>
                  <a:lnTo>
                    <a:pt x="6827110" y="3650869"/>
                  </a:lnTo>
                  <a:lnTo>
                    <a:pt x="6722844" y="3639566"/>
                  </a:lnTo>
                  <a:lnTo>
                    <a:pt x="6784820" y="3724275"/>
                  </a:lnTo>
                  <a:lnTo>
                    <a:pt x="6722844" y="3808984"/>
                  </a:lnTo>
                  <a:lnTo>
                    <a:pt x="6827110" y="3797681"/>
                  </a:lnTo>
                  <a:lnTo>
                    <a:pt x="6869402" y="3893693"/>
                  </a:lnTo>
                  <a:lnTo>
                    <a:pt x="6911693" y="3797681"/>
                  </a:lnTo>
                  <a:lnTo>
                    <a:pt x="7015959" y="3808984"/>
                  </a:lnTo>
                  <a:lnTo>
                    <a:pt x="6953983" y="3724275"/>
                  </a:lnTo>
                  <a:lnTo>
                    <a:pt x="7015959" y="3639566"/>
                  </a:lnTo>
                  <a:lnTo>
                    <a:pt x="6911693" y="3650869"/>
                  </a:lnTo>
                  <a:close/>
                  <a:moveTo>
                    <a:pt x="188976" y="3650869"/>
                  </a:moveTo>
                  <a:lnTo>
                    <a:pt x="146685" y="3554857"/>
                  </a:lnTo>
                  <a:lnTo>
                    <a:pt x="104394" y="3650869"/>
                  </a:lnTo>
                  <a:lnTo>
                    <a:pt x="127" y="3639566"/>
                  </a:lnTo>
                  <a:lnTo>
                    <a:pt x="62103" y="3724275"/>
                  </a:lnTo>
                  <a:lnTo>
                    <a:pt x="127" y="3808984"/>
                  </a:lnTo>
                  <a:lnTo>
                    <a:pt x="104394" y="3797681"/>
                  </a:lnTo>
                  <a:lnTo>
                    <a:pt x="146685" y="3893693"/>
                  </a:lnTo>
                  <a:lnTo>
                    <a:pt x="188976" y="3797681"/>
                  </a:lnTo>
                  <a:lnTo>
                    <a:pt x="293243" y="3808984"/>
                  </a:lnTo>
                  <a:lnTo>
                    <a:pt x="231267" y="3724275"/>
                  </a:lnTo>
                  <a:lnTo>
                    <a:pt x="293243" y="3639566"/>
                  </a:lnTo>
                  <a:lnTo>
                    <a:pt x="188976" y="3650869"/>
                  </a:lnTo>
                  <a:close/>
                </a:path>
              </a:pathLst>
            </a:custGeom>
            <a:solidFill>
              <a:srgbClr val="EDEC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15"/>
          <p:cNvSpPr txBox="1"/>
          <p:nvPr/>
        </p:nvSpPr>
        <p:spPr>
          <a:xfrm>
            <a:off x="1814021" y="5428522"/>
            <a:ext cx="14659958" cy="2616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423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Coaching Cycle</a:t>
            </a:r>
            <a:endParaRPr/>
          </a:p>
        </p:txBody>
      </p:sp>
      <p:sp>
        <p:nvSpPr>
          <p:cNvPr id="211" name="Google Shape;211;p15"/>
          <p:cNvSpPr txBox="1"/>
          <p:nvPr/>
        </p:nvSpPr>
        <p:spPr>
          <a:xfrm>
            <a:off x="5572983" y="1127371"/>
            <a:ext cx="7142033" cy="4942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912" u="none" cap="none" strike="noStrike">
                <a:solidFill>
                  <a:srgbClr val="4C723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02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CEA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/>
          <p:cNvPicPr preferRelativeResize="0"/>
          <p:nvPr/>
        </p:nvPicPr>
        <p:blipFill rotWithShape="1">
          <a:blip r:embed="rId4">
            <a:alphaModFix amt="40000"/>
          </a:blip>
          <a:srcRect b="0" l="0" r="0" t="0"/>
          <a:stretch/>
        </p:blipFill>
        <p:spPr>
          <a:xfrm>
            <a:off x="1064843" y="2931795"/>
            <a:ext cx="5085407" cy="5085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6"/>
          <p:cNvPicPr preferRelativeResize="0"/>
          <p:nvPr/>
        </p:nvPicPr>
        <p:blipFill rotWithShape="1">
          <a:blip r:embed="rId5">
            <a:alphaModFix amt="40000"/>
          </a:blip>
          <a:srcRect b="0" l="0" r="0" t="0"/>
          <a:stretch/>
        </p:blipFill>
        <p:spPr>
          <a:xfrm>
            <a:off x="12134535" y="2931795"/>
            <a:ext cx="5085407" cy="5085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/>
          <p:cNvPicPr preferRelativeResize="0"/>
          <p:nvPr/>
        </p:nvPicPr>
        <p:blipFill rotWithShape="1">
          <a:blip r:embed="rId6">
            <a:alphaModFix amt="40000"/>
          </a:blip>
          <a:srcRect b="0" l="0" r="0" t="0"/>
          <a:stretch/>
        </p:blipFill>
        <p:spPr>
          <a:xfrm>
            <a:off x="6601297" y="2931795"/>
            <a:ext cx="5085407" cy="50854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16"/>
          <p:cNvGrpSpPr/>
          <p:nvPr/>
        </p:nvGrpSpPr>
        <p:grpSpPr>
          <a:xfrm>
            <a:off x="2138899" y="4005852"/>
            <a:ext cx="2937294" cy="2937294"/>
            <a:chOff x="0" y="0"/>
            <a:chExt cx="812800" cy="812800"/>
          </a:xfrm>
        </p:grpSpPr>
        <p:sp>
          <p:nvSpPr>
            <p:cNvPr id="221" name="Google Shape;22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16"/>
          <p:cNvGrpSpPr/>
          <p:nvPr/>
        </p:nvGrpSpPr>
        <p:grpSpPr>
          <a:xfrm>
            <a:off x="13208592" y="4005852"/>
            <a:ext cx="2937294" cy="2937294"/>
            <a:chOff x="0" y="0"/>
            <a:chExt cx="812800" cy="812800"/>
          </a:xfrm>
        </p:grpSpPr>
        <p:sp>
          <p:nvSpPr>
            <p:cNvPr id="224" name="Google Shape;22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A8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7675353" y="4005852"/>
            <a:ext cx="2937294" cy="2937294"/>
            <a:chOff x="0" y="0"/>
            <a:chExt cx="812800" cy="812800"/>
          </a:xfrm>
        </p:grpSpPr>
        <p:sp>
          <p:nvSpPr>
            <p:cNvPr id="227" name="Google Shape;22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5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16"/>
          <p:cNvSpPr txBox="1"/>
          <p:nvPr/>
        </p:nvSpPr>
        <p:spPr>
          <a:xfrm>
            <a:off x="7675353" y="4764929"/>
            <a:ext cx="2937294" cy="1144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71" u="none" cap="none" strike="noStrike">
                <a:solidFill>
                  <a:srgbClr val="EDECEA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90%</a:t>
            </a:r>
            <a:endParaRPr/>
          </a:p>
        </p:txBody>
      </p:sp>
      <p:sp>
        <p:nvSpPr>
          <p:cNvPr id="230" name="Google Shape;230;p16"/>
          <p:cNvSpPr txBox="1"/>
          <p:nvPr/>
        </p:nvSpPr>
        <p:spPr>
          <a:xfrm>
            <a:off x="2381029" y="4764929"/>
            <a:ext cx="2459465" cy="1144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71" u="none" cap="none" strike="noStrike">
                <a:solidFill>
                  <a:srgbClr val="EDECEA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65%</a:t>
            </a:r>
            <a:endParaRPr/>
          </a:p>
        </p:txBody>
      </p:sp>
      <p:sp>
        <p:nvSpPr>
          <p:cNvPr id="231" name="Google Shape;231;p16"/>
          <p:cNvSpPr txBox="1"/>
          <p:nvPr/>
        </p:nvSpPr>
        <p:spPr>
          <a:xfrm>
            <a:off x="13208592" y="4764929"/>
            <a:ext cx="2937294" cy="1144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71" u="none" cap="none" strike="noStrike">
                <a:solidFill>
                  <a:srgbClr val="EDECEA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35%</a:t>
            </a:r>
            <a:endParaRPr/>
          </a:p>
        </p:txBody>
      </p:sp>
      <p:sp>
        <p:nvSpPr>
          <p:cNvPr id="232" name="Google Shape;232;p16"/>
          <p:cNvSpPr txBox="1"/>
          <p:nvPr/>
        </p:nvSpPr>
        <p:spPr>
          <a:xfrm>
            <a:off x="1803989" y="8136540"/>
            <a:ext cx="3607113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233" name="Google Shape;233;p16"/>
          <p:cNvSpPr txBox="1"/>
          <p:nvPr/>
        </p:nvSpPr>
        <p:spPr>
          <a:xfrm>
            <a:off x="7340443" y="8136540"/>
            <a:ext cx="3607113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234" name="Google Shape;234;p16"/>
          <p:cNvSpPr txBox="1"/>
          <p:nvPr/>
        </p:nvSpPr>
        <p:spPr>
          <a:xfrm>
            <a:off x="12873682" y="8136540"/>
            <a:ext cx="3607113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235" name="Google Shape;235;p16"/>
          <p:cNvSpPr txBox="1"/>
          <p:nvPr/>
        </p:nvSpPr>
        <p:spPr>
          <a:xfrm>
            <a:off x="2896352" y="2580450"/>
            <a:ext cx="1944142" cy="481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Planning</a:t>
            </a:r>
            <a:endParaRPr/>
          </a:p>
        </p:txBody>
      </p:sp>
      <p:sp>
        <p:nvSpPr>
          <p:cNvPr id="236" name="Google Shape;236;p16"/>
          <p:cNvSpPr txBox="1"/>
          <p:nvPr/>
        </p:nvSpPr>
        <p:spPr>
          <a:xfrm>
            <a:off x="8171929" y="2580450"/>
            <a:ext cx="1944142" cy="481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Execution</a:t>
            </a:r>
            <a:endParaRPr/>
          </a:p>
        </p:txBody>
      </p:sp>
      <p:sp>
        <p:nvSpPr>
          <p:cNvPr id="237" name="Google Shape;237;p16"/>
          <p:cNvSpPr txBox="1"/>
          <p:nvPr/>
        </p:nvSpPr>
        <p:spPr>
          <a:xfrm>
            <a:off x="13705168" y="2580450"/>
            <a:ext cx="1944142" cy="481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Review</a:t>
            </a:r>
            <a:endParaRPr/>
          </a:p>
        </p:txBody>
      </p:sp>
      <p:sp>
        <p:nvSpPr>
          <p:cNvPr id="238" name="Google Shape;238;p16"/>
          <p:cNvSpPr txBox="1"/>
          <p:nvPr/>
        </p:nvSpPr>
        <p:spPr>
          <a:xfrm>
            <a:off x="384116" y="562835"/>
            <a:ext cx="17519768" cy="1484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00" u="none" cap="none" strike="noStrike">
                <a:solidFill>
                  <a:srgbClr val="EA533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Cycle Infographic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