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10287000" cx="18288000"/>
  <p:notesSz cx="6858000" cy="9144000"/>
  <p:embeddedFontLst>
    <p:embeddedFont>
      <p:font typeface="Lato"/>
      <p:regular r:id="rId25"/>
      <p:bold r:id="rId26"/>
      <p:italic r:id="rId27"/>
      <p:boldItalic r:id="rId28"/>
    </p:embeddedFont>
    <p:embeddedFont>
      <p:font typeface="Rajdhani"/>
      <p:regular r:id="rId29"/>
      <p:bold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C26DE01-F523-4318-A409-E3855CED85CC}">
  <a:tblStyle styleId="{1C26DE01-F523-4318-A409-E3855CED85CC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Lato-bold.fntdata"/><Relationship Id="rId25" Type="http://schemas.openxmlformats.org/officeDocument/2006/relationships/font" Target="fonts/Lato-regular.fntdata"/><Relationship Id="rId28" Type="http://schemas.openxmlformats.org/officeDocument/2006/relationships/font" Target="fonts/Lato-boldItalic.fntdata"/><Relationship Id="rId27" Type="http://schemas.openxmlformats.org/officeDocument/2006/relationships/font" Target="fonts/Lato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Rajdhani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0" Type="http://schemas.openxmlformats.org/officeDocument/2006/relationships/font" Target="fonts/Rajdhani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" name="Google Shape;619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9" name="Google Shape;649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9" name="Google Shape;659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4" name="Google Shape;724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47.png"/><Relationship Id="rId5" Type="http://schemas.openxmlformats.org/officeDocument/2006/relationships/image" Target="../media/image13.png"/><Relationship Id="rId6" Type="http://schemas.openxmlformats.org/officeDocument/2006/relationships/image" Target="../media/image5.png"/><Relationship Id="rId7" Type="http://schemas.openxmlformats.org/officeDocument/2006/relationships/image" Target="../media/image19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2.png"/><Relationship Id="rId4" Type="http://schemas.openxmlformats.org/officeDocument/2006/relationships/image" Target="../media/image26.png"/><Relationship Id="rId5" Type="http://schemas.openxmlformats.org/officeDocument/2006/relationships/image" Target="../media/image17.png"/><Relationship Id="rId6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bg>
      <p:bgPr>
        <a:solidFill>
          <a:srgbClr val="08524D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>
            <p:ph type="title"/>
          </p:nvPr>
        </p:nvSpPr>
        <p:spPr>
          <a:xfrm>
            <a:off x="1028700" y="2872125"/>
            <a:ext cx="9579600" cy="30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CCFFA4"/>
              </a:buClr>
              <a:buSzPts val="10500"/>
              <a:buFont typeface="Rajdhani"/>
              <a:buNone/>
              <a:defRPr i="0" sz="10500" u="none" cap="none" strike="noStrike">
                <a:solidFill>
                  <a:srgbClr val="CCFFA4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"/>
          <p:cNvSpPr txBox="1"/>
          <p:nvPr>
            <p:ph idx="2" type="title"/>
          </p:nvPr>
        </p:nvSpPr>
        <p:spPr>
          <a:xfrm>
            <a:off x="1028700" y="6136025"/>
            <a:ext cx="9579600" cy="30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0"/>
              <a:buFont typeface="Rajdhani"/>
              <a:buNone/>
              <a:defRPr i="0" sz="10500" u="none" cap="none" strike="noStrike">
                <a:solidFill>
                  <a:schemeClr val="lt1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3"/>
          <p:cNvSpPr/>
          <p:nvPr/>
        </p:nvSpPr>
        <p:spPr>
          <a:xfrm>
            <a:off x="9411612" y="8303699"/>
            <a:ext cx="8439002" cy="1011916"/>
          </a:xfrm>
          <a:custGeom>
            <a:rect b="b" l="l" r="r" t="t"/>
            <a:pathLst>
              <a:path extrusionOk="0" h="266469" w="2222252">
                <a:moveTo>
                  <a:pt x="1111126" y="0"/>
                </a:moveTo>
                <a:cubicBezTo>
                  <a:pt x="497468" y="0"/>
                  <a:pt x="0" y="59651"/>
                  <a:pt x="0" y="133235"/>
                </a:cubicBezTo>
                <a:cubicBezTo>
                  <a:pt x="0" y="206818"/>
                  <a:pt x="497468" y="266469"/>
                  <a:pt x="1111126" y="266469"/>
                </a:cubicBezTo>
                <a:cubicBezTo>
                  <a:pt x="1724784" y="266469"/>
                  <a:pt x="2222252" y="206818"/>
                  <a:pt x="2222252" y="133235"/>
                </a:cubicBezTo>
                <a:cubicBezTo>
                  <a:pt x="2222252" y="59651"/>
                  <a:pt x="1724784" y="0"/>
                  <a:pt x="1111126" y="0"/>
                </a:cubicBezTo>
                <a:close/>
              </a:path>
            </a:pathLst>
          </a:custGeom>
          <a:solidFill>
            <a:srgbClr val="07302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 b="0" l="0" r="3437" t="0"/>
          <a:stretch/>
        </p:blipFill>
        <p:spPr>
          <a:xfrm>
            <a:off x="8261800" y="1071825"/>
            <a:ext cx="10026200" cy="279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92600" y="3115611"/>
            <a:ext cx="7617423" cy="578925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1028700" y="691400"/>
            <a:ext cx="4529700" cy="48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64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560"/>
              </a:spcBef>
              <a:spcAft>
                <a:spcPts val="0"/>
              </a:spcAft>
              <a:buSzPts val="2200"/>
              <a:buNone/>
              <a:defRPr sz="2200"/>
            </a:lvl2pPr>
            <a:lvl3pPr lvl="2">
              <a:spcBef>
                <a:spcPts val="480"/>
              </a:spcBef>
              <a:spcAft>
                <a:spcPts val="0"/>
              </a:spcAft>
              <a:buSzPts val="2200"/>
              <a:buNone/>
              <a:defRPr sz="2200"/>
            </a:lvl3pPr>
            <a:lvl4pPr lvl="3">
              <a:spcBef>
                <a:spcPts val="400"/>
              </a:spcBef>
              <a:spcAft>
                <a:spcPts val="0"/>
              </a:spcAft>
              <a:buSzPts val="2200"/>
              <a:buNone/>
              <a:defRPr sz="2200"/>
            </a:lvl4pPr>
            <a:lvl5pPr lvl="4">
              <a:spcBef>
                <a:spcPts val="400"/>
              </a:spcBef>
              <a:spcAft>
                <a:spcPts val="0"/>
              </a:spcAft>
              <a:buSzPts val="2200"/>
              <a:buNone/>
              <a:defRPr sz="2200"/>
            </a:lvl5pPr>
            <a:lvl6pPr lvl="5">
              <a:spcBef>
                <a:spcPts val="400"/>
              </a:spcBef>
              <a:spcAft>
                <a:spcPts val="0"/>
              </a:spcAft>
              <a:buSzPts val="2200"/>
              <a:buNone/>
              <a:defRPr sz="2200"/>
            </a:lvl6pPr>
            <a:lvl7pPr lvl="6">
              <a:spcBef>
                <a:spcPts val="400"/>
              </a:spcBef>
              <a:spcAft>
                <a:spcPts val="0"/>
              </a:spcAft>
              <a:buSzPts val="2200"/>
              <a:buNone/>
              <a:defRPr sz="2200"/>
            </a:lvl7pPr>
            <a:lvl8pPr lvl="7">
              <a:spcBef>
                <a:spcPts val="400"/>
              </a:spcBef>
              <a:spcAft>
                <a:spcPts val="0"/>
              </a:spcAft>
              <a:buSzPts val="2200"/>
              <a:buNone/>
              <a:defRPr sz="2200"/>
            </a:lvl8pPr>
            <a:lvl9pPr lvl="8">
              <a:spcBef>
                <a:spcPts val="40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16" name="Google Shape;16;p3"/>
          <p:cNvSpPr txBox="1"/>
          <p:nvPr>
            <p:ph idx="3" type="subTitle"/>
          </p:nvPr>
        </p:nvSpPr>
        <p:spPr>
          <a:xfrm>
            <a:off x="12880325" y="691400"/>
            <a:ext cx="4529700" cy="48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r">
              <a:spcBef>
                <a:spcPts val="64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 algn="r">
              <a:spcBef>
                <a:spcPts val="56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 algn="r">
              <a:spcBef>
                <a:spcPts val="48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 algn="r">
              <a:spcBef>
                <a:spcPts val="40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 algn="r">
              <a:spcBef>
                <a:spcPts val="40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 algn="r">
              <a:spcBef>
                <a:spcPts val="40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 algn="r">
              <a:spcBef>
                <a:spcPts val="40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 algn="r">
              <a:spcBef>
                <a:spcPts val="40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 algn="r">
              <a:spcBef>
                <a:spcPts val="40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1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1257100" y="413500"/>
            <a:ext cx="8615100" cy="3198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850"/>
              <a:buNone/>
              <a:defRPr sz="1085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9" name="Google Shape;19;p4"/>
          <p:cNvPicPr preferRelativeResize="0"/>
          <p:nvPr/>
        </p:nvPicPr>
        <p:blipFill rotWithShape="1">
          <a:blip r:embed="rId2">
            <a:alphaModFix/>
          </a:blip>
          <a:srcRect b="0" l="0" r="9107" t="0"/>
          <a:stretch/>
        </p:blipFill>
        <p:spPr>
          <a:xfrm>
            <a:off x="9872225" y="3373928"/>
            <a:ext cx="8428748" cy="255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b="0" l="0" r="9107" t="0"/>
          <a:stretch/>
        </p:blipFill>
        <p:spPr>
          <a:xfrm>
            <a:off x="9872225" y="6262384"/>
            <a:ext cx="8428748" cy="255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4"/>
          <p:cNvPicPr preferRelativeResize="0"/>
          <p:nvPr/>
        </p:nvPicPr>
        <p:blipFill rotWithShape="1">
          <a:blip r:embed="rId2">
            <a:alphaModFix/>
          </a:blip>
          <a:srcRect b="0" l="0" r="9107" t="0"/>
          <a:stretch/>
        </p:blipFill>
        <p:spPr>
          <a:xfrm>
            <a:off x="9872225" y="629450"/>
            <a:ext cx="8428748" cy="255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1461" y="4162663"/>
            <a:ext cx="8428751" cy="590262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/>
          <p:nvPr/>
        </p:nvSpPr>
        <p:spPr>
          <a:xfrm>
            <a:off x="10761342" y="1263612"/>
            <a:ext cx="1701000" cy="16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9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486" u="none" cap="none" strike="noStrike">
                <a:solidFill>
                  <a:srgbClr val="08524D"/>
                </a:solidFill>
                <a:latin typeface="Rajdhani"/>
                <a:ea typeface="Rajdhani"/>
                <a:cs typeface="Rajdhani"/>
                <a:sym typeface="Rajdhani"/>
              </a:rPr>
              <a:t>01</a:t>
            </a:r>
            <a:endParaRPr/>
          </a:p>
        </p:txBody>
      </p:sp>
      <p:sp>
        <p:nvSpPr>
          <p:cNvPr id="24" name="Google Shape;24;p4"/>
          <p:cNvSpPr txBox="1"/>
          <p:nvPr/>
        </p:nvSpPr>
        <p:spPr>
          <a:xfrm>
            <a:off x="10761342" y="3947132"/>
            <a:ext cx="1701000" cy="16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9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486" u="none" cap="none" strike="noStrike">
                <a:solidFill>
                  <a:srgbClr val="08524D"/>
                </a:solidFill>
                <a:latin typeface="Rajdhani"/>
                <a:ea typeface="Rajdhani"/>
                <a:cs typeface="Rajdhani"/>
                <a:sym typeface="Rajdhani"/>
              </a:rPr>
              <a:t>02</a:t>
            </a:r>
            <a:endParaRPr/>
          </a:p>
        </p:txBody>
      </p:sp>
      <p:sp>
        <p:nvSpPr>
          <p:cNvPr id="25" name="Google Shape;25;p4"/>
          <p:cNvSpPr txBox="1"/>
          <p:nvPr/>
        </p:nvSpPr>
        <p:spPr>
          <a:xfrm>
            <a:off x="10761342" y="6836829"/>
            <a:ext cx="1701000" cy="16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9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486" u="none" cap="none" strike="noStrike">
                <a:solidFill>
                  <a:srgbClr val="08524D"/>
                </a:solidFill>
                <a:latin typeface="Rajdhani"/>
                <a:ea typeface="Rajdhani"/>
                <a:cs typeface="Rajdhani"/>
                <a:sym typeface="Rajdhani"/>
              </a:rPr>
              <a:t>03</a:t>
            </a:r>
            <a:endParaRPr/>
          </a:p>
        </p:txBody>
      </p:sp>
      <p:sp>
        <p:nvSpPr>
          <p:cNvPr id="26" name="Google Shape;26;p4"/>
          <p:cNvSpPr txBox="1"/>
          <p:nvPr>
            <p:ph idx="1" type="subTitle"/>
          </p:nvPr>
        </p:nvSpPr>
        <p:spPr>
          <a:xfrm>
            <a:off x="12678650" y="4394725"/>
            <a:ext cx="4385100" cy="718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650"/>
              <a:buNone/>
              <a:defRPr sz="3650">
                <a:solidFill>
                  <a:schemeClr val="dk1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2" type="subTitle"/>
          </p:nvPr>
        </p:nvSpPr>
        <p:spPr>
          <a:xfrm>
            <a:off x="12678650" y="1653550"/>
            <a:ext cx="4385100" cy="718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650"/>
              <a:buNone/>
              <a:defRPr sz="3650">
                <a:solidFill>
                  <a:schemeClr val="dk1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3" type="subTitle"/>
          </p:nvPr>
        </p:nvSpPr>
        <p:spPr>
          <a:xfrm>
            <a:off x="12678650" y="7342653"/>
            <a:ext cx="4385100" cy="718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650"/>
              <a:buNone/>
              <a:defRPr sz="3650">
                <a:solidFill>
                  <a:schemeClr val="dk1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3">
  <p:cSld name="CUSTOM_2">
    <p:bg>
      <p:bgPr>
        <a:solidFill>
          <a:srgbClr val="43D29F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5"/>
          <p:cNvGrpSpPr/>
          <p:nvPr/>
        </p:nvGrpSpPr>
        <p:grpSpPr>
          <a:xfrm>
            <a:off x="0" y="1238812"/>
            <a:ext cx="18288000" cy="4879047"/>
            <a:chOff x="0" y="25400"/>
            <a:chExt cx="24384000" cy="6505396"/>
          </a:xfrm>
        </p:grpSpPr>
        <p:cxnSp>
          <p:nvCxnSpPr>
            <p:cNvPr id="31" name="Google Shape;31;p5"/>
            <p:cNvCxnSpPr/>
            <p:nvPr/>
          </p:nvCxnSpPr>
          <p:spPr>
            <a:xfrm>
              <a:off x="0" y="25400"/>
              <a:ext cx="24384000" cy="0"/>
            </a:xfrm>
            <a:prstGeom prst="straightConnector1">
              <a:avLst/>
            </a:prstGeom>
            <a:noFill/>
            <a:ln cap="flat" cmpd="sng" w="50800">
              <a:solidFill>
                <a:srgbClr val="F5F6F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2" name="Google Shape;32;p5"/>
            <p:cNvCxnSpPr/>
            <p:nvPr/>
          </p:nvCxnSpPr>
          <p:spPr>
            <a:xfrm>
              <a:off x="0" y="1651749"/>
              <a:ext cx="24384000" cy="0"/>
            </a:xfrm>
            <a:prstGeom prst="straightConnector1">
              <a:avLst/>
            </a:prstGeom>
            <a:noFill/>
            <a:ln cap="flat" cmpd="sng" w="50800">
              <a:solidFill>
                <a:srgbClr val="F5F6F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3" name="Google Shape;33;p5"/>
            <p:cNvCxnSpPr/>
            <p:nvPr/>
          </p:nvCxnSpPr>
          <p:spPr>
            <a:xfrm>
              <a:off x="0" y="3278098"/>
              <a:ext cx="24384000" cy="0"/>
            </a:xfrm>
            <a:prstGeom prst="straightConnector1">
              <a:avLst/>
            </a:prstGeom>
            <a:noFill/>
            <a:ln cap="flat" cmpd="sng" w="50800">
              <a:solidFill>
                <a:srgbClr val="F5F6F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4" name="Google Shape;34;p5"/>
            <p:cNvCxnSpPr/>
            <p:nvPr/>
          </p:nvCxnSpPr>
          <p:spPr>
            <a:xfrm>
              <a:off x="0" y="4904447"/>
              <a:ext cx="24384000" cy="0"/>
            </a:xfrm>
            <a:prstGeom prst="straightConnector1">
              <a:avLst/>
            </a:prstGeom>
            <a:noFill/>
            <a:ln cap="flat" cmpd="sng" w="50800">
              <a:solidFill>
                <a:srgbClr val="F5F6F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5" name="Google Shape;35;p5"/>
            <p:cNvCxnSpPr/>
            <p:nvPr/>
          </p:nvCxnSpPr>
          <p:spPr>
            <a:xfrm>
              <a:off x="0" y="6530796"/>
              <a:ext cx="24384000" cy="0"/>
            </a:xfrm>
            <a:prstGeom prst="straightConnector1">
              <a:avLst/>
            </a:prstGeom>
            <a:noFill/>
            <a:ln cap="flat" cmpd="sng" w="50800">
              <a:solidFill>
                <a:srgbClr val="F5F6F7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pic>
        <p:nvPicPr>
          <p:cNvPr id="36" name="Google Shape;3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45451" y="330970"/>
            <a:ext cx="12011669" cy="83675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" name="Google Shape;37;p5"/>
          <p:cNvGrpSpPr/>
          <p:nvPr/>
        </p:nvGrpSpPr>
        <p:grpSpPr>
          <a:xfrm>
            <a:off x="0" y="6993082"/>
            <a:ext cx="18288118" cy="3294190"/>
            <a:chOff x="0" y="-85725"/>
            <a:chExt cx="4816592" cy="867600"/>
          </a:xfrm>
        </p:grpSpPr>
        <p:sp>
          <p:nvSpPr>
            <p:cNvPr id="38" name="Google Shape;38;p5"/>
            <p:cNvSpPr/>
            <p:nvPr/>
          </p:nvSpPr>
          <p:spPr>
            <a:xfrm>
              <a:off x="0" y="0"/>
              <a:ext cx="4816592" cy="781808"/>
            </a:xfrm>
            <a:custGeom>
              <a:rect b="b" l="l" r="r" t="t"/>
              <a:pathLst>
                <a:path extrusionOk="0" h="781808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781808"/>
                  </a:lnTo>
                  <a:lnTo>
                    <a:pt x="0" y="781808"/>
                  </a:lnTo>
                  <a:close/>
                </a:path>
              </a:pathLst>
            </a:custGeom>
            <a:solidFill>
              <a:srgbClr val="08524D"/>
            </a:solidFill>
            <a:ln>
              <a:noFill/>
            </a:ln>
          </p:spPr>
        </p:sp>
        <p:sp>
          <p:nvSpPr>
            <p:cNvPr id="39" name="Google Shape;39;p5"/>
            <p:cNvSpPr txBox="1"/>
            <p:nvPr/>
          </p:nvSpPr>
          <p:spPr>
            <a:xfrm>
              <a:off x="0" y="-85725"/>
              <a:ext cx="4816500" cy="86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" name="Google Shape;40;p5"/>
          <p:cNvSpPr txBox="1"/>
          <p:nvPr/>
        </p:nvSpPr>
        <p:spPr>
          <a:xfrm>
            <a:off x="331466" y="7376960"/>
            <a:ext cx="3231000" cy="27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969" u="none" cap="none" strike="noStrike">
                <a:solidFill>
                  <a:srgbClr val="FFFFFF"/>
                </a:solidFill>
                <a:latin typeface="Rajdhani"/>
                <a:ea typeface="Rajdhani"/>
                <a:cs typeface="Rajdhani"/>
                <a:sym typeface="Rajdhani"/>
              </a:rPr>
              <a:t>01</a:t>
            </a:r>
            <a:endParaRPr/>
          </a:p>
        </p:txBody>
      </p:sp>
      <p:sp>
        <p:nvSpPr>
          <p:cNvPr id="41" name="Google Shape;41;p5"/>
          <p:cNvSpPr txBox="1"/>
          <p:nvPr>
            <p:ph type="title"/>
          </p:nvPr>
        </p:nvSpPr>
        <p:spPr>
          <a:xfrm>
            <a:off x="3652333" y="7332355"/>
            <a:ext cx="14049900" cy="1617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7950"/>
              <a:buNone/>
              <a:defRPr sz="1795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4">
  <p:cSld name="CUSTOM_3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/>
          <p:nvPr>
            <p:ph type="title"/>
          </p:nvPr>
        </p:nvSpPr>
        <p:spPr>
          <a:xfrm>
            <a:off x="1028700" y="605150"/>
            <a:ext cx="16817100" cy="1617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4" name="Google Shape;44;p6"/>
          <p:cNvGrpSpPr/>
          <p:nvPr/>
        </p:nvGrpSpPr>
        <p:grpSpPr>
          <a:xfrm>
            <a:off x="652192" y="3059276"/>
            <a:ext cx="5588163" cy="5653649"/>
            <a:chOff x="0" y="-9525"/>
            <a:chExt cx="812800" cy="822325"/>
          </a:xfrm>
        </p:grpSpPr>
        <p:sp>
          <p:nvSpPr>
            <p:cNvPr id="45" name="Google Shape;45;p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CFF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6"/>
            <p:cNvSpPr txBox="1"/>
            <p:nvPr/>
          </p:nvSpPr>
          <p:spPr>
            <a:xfrm>
              <a:off x="76200" y="-9525"/>
              <a:ext cx="660300" cy="74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" name="Google Shape;47;p6"/>
          <p:cNvGrpSpPr/>
          <p:nvPr/>
        </p:nvGrpSpPr>
        <p:grpSpPr>
          <a:xfrm>
            <a:off x="745653" y="2857348"/>
            <a:ext cx="5588163" cy="5653649"/>
            <a:chOff x="0" y="-9525"/>
            <a:chExt cx="812800" cy="822325"/>
          </a:xfrm>
        </p:grpSpPr>
        <p:sp>
          <p:nvSpPr>
            <p:cNvPr id="48" name="Google Shape;48;p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6"/>
            <p:cNvSpPr txBox="1"/>
            <p:nvPr/>
          </p:nvSpPr>
          <p:spPr>
            <a:xfrm>
              <a:off x="76200" y="-9525"/>
              <a:ext cx="660300" cy="74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" name="Google Shape;50;p6"/>
          <p:cNvGrpSpPr/>
          <p:nvPr/>
        </p:nvGrpSpPr>
        <p:grpSpPr>
          <a:xfrm>
            <a:off x="11943240" y="3059276"/>
            <a:ext cx="5588163" cy="5653649"/>
            <a:chOff x="0" y="-9525"/>
            <a:chExt cx="812800" cy="822325"/>
          </a:xfrm>
        </p:grpSpPr>
        <p:sp>
          <p:nvSpPr>
            <p:cNvPr id="51" name="Google Shape;51;p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CFF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6"/>
            <p:cNvSpPr txBox="1"/>
            <p:nvPr/>
          </p:nvSpPr>
          <p:spPr>
            <a:xfrm>
              <a:off x="76200" y="-9525"/>
              <a:ext cx="660300" cy="74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" name="Google Shape;53;p6"/>
          <p:cNvGrpSpPr/>
          <p:nvPr/>
        </p:nvGrpSpPr>
        <p:grpSpPr>
          <a:xfrm>
            <a:off x="12047642" y="2857348"/>
            <a:ext cx="5588163" cy="5653649"/>
            <a:chOff x="0" y="-9525"/>
            <a:chExt cx="812800" cy="822325"/>
          </a:xfrm>
        </p:grpSpPr>
        <p:sp>
          <p:nvSpPr>
            <p:cNvPr id="54" name="Google Shape;54;p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6"/>
            <p:cNvSpPr txBox="1"/>
            <p:nvPr/>
          </p:nvSpPr>
          <p:spPr>
            <a:xfrm>
              <a:off x="76200" y="-9525"/>
              <a:ext cx="660300" cy="74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6" name="Google Shape;56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66434" y="3770996"/>
            <a:ext cx="1253275" cy="117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19188" y="3429000"/>
            <a:ext cx="1140575" cy="137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3506" y="2857354"/>
            <a:ext cx="7911506" cy="640095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6"/>
          <p:cNvSpPr txBox="1"/>
          <p:nvPr>
            <p:ph idx="1" type="subTitle"/>
          </p:nvPr>
        </p:nvSpPr>
        <p:spPr>
          <a:xfrm>
            <a:off x="1981525" y="5193825"/>
            <a:ext cx="2929500" cy="60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550"/>
              <a:buNone/>
              <a:defRPr b="1" sz="2550">
                <a:solidFill>
                  <a:schemeClr val="dk1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60" name="Google Shape;60;p6"/>
          <p:cNvSpPr txBox="1"/>
          <p:nvPr>
            <p:ph idx="2" type="body"/>
          </p:nvPr>
        </p:nvSpPr>
        <p:spPr>
          <a:xfrm>
            <a:off x="1873825" y="6146300"/>
            <a:ext cx="3144900" cy="1707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1pPr>
            <a:lvl2pPr indent="-355600" lvl="1" marL="91440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2pPr>
            <a:lvl3pPr indent="-355600" lvl="2" marL="13716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indent="-355600" lvl="3" marL="18288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indent="-355600" lvl="4" marL="22860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indent="-355600" lvl="5" marL="2743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6pPr>
            <a:lvl7pPr indent="-355600" lvl="6" marL="3200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7pPr>
            <a:lvl8pPr indent="-355600" lvl="7" marL="36576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8pPr>
            <a:lvl9pPr indent="-355600" lvl="8" marL="41148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1" name="Google Shape;61;p6"/>
          <p:cNvSpPr txBox="1"/>
          <p:nvPr>
            <p:ph idx="3" type="subTitle"/>
          </p:nvPr>
        </p:nvSpPr>
        <p:spPr>
          <a:xfrm>
            <a:off x="13376975" y="5193825"/>
            <a:ext cx="2929500" cy="60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550"/>
              <a:buNone/>
              <a:defRPr b="1" sz="2550">
                <a:solidFill>
                  <a:schemeClr val="dk1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62" name="Google Shape;62;p6"/>
          <p:cNvSpPr txBox="1"/>
          <p:nvPr>
            <p:ph idx="4" type="body"/>
          </p:nvPr>
        </p:nvSpPr>
        <p:spPr>
          <a:xfrm>
            <a:off x="13269275" y="6146300"/>
            <a:ext cx="3144900" cy="1707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1pPr>
            <a:lvl2pPr indent="-355600" lvl="1" marL="914400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2pPr>
            <a:lvl3pPr indent="-355600" lvl="2" marL="137160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indent="-355600" lvl="3" marL="182880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indent="-355600" lvl="4" marL="228600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indent="-355600" lvl="5" marL="274320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6pPr>
            <a:lvl7pPr indent="-355600" lvl="6" marL="320040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7pPr>
            <a:lvl8pPr indent="-355600" lvl="7" marL="365760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8pPr>
            <a:lvl9pPr indent="-355600" lvl="8" marL="411480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5">
  <p:cSld name="CUSTOM_4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"/>
          <p:cNvSpPr txBox="1"/>
          <p:nvPr>
            <p:ph type="title"/>
          </p:nvPr>
        </p:nvSpPr>
        <p:spPr>
          <a:xfrm>
            <a:off x="1028700" y="605150"/>
            <a:ext cx="16817100" cy="1617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65" name="Google Shape;65;p7"/>
          <p:cNvGrpSpPr/>
          <p:nvPr/>
        </p:nvGrpSpPr>
        <p:grpSpPr>
          <a:xfrm>
            <a:off x="2166573" y="2944098"/>
            <a:ext cx="2412329" cy="3043076"/>
            <a:chOff x="0" y="0"/>
            <a:chExt cx="3216439" cy="4057435"/>
          </a:xfrm>
        </p:grpSpPr>
        <p:sp>
          <p:nvSpPr>
            <p:cNvPr id="66" name="Google Shape;66;p7"/>
            <p:cNvSpPr/>
            <p:nvPr/>
          </p:nvSpPr>
          <p:spPr>
            <a:xfrm>
              <a:off x="0" y="0"/>
              <a:ext cx="3216439" cy="4057435"/>
            </a:xfrm>
            <a:custGeom>
              <a:rect b="b" l="l" r="r" t="t"/>
              <a:pathLst>
                <a:path extrusionOk="0" h="4057435" w="3216439">
                  <a:moveTo>
                    <a:pt x="0" y="0"/>
                  </a:moveTo>
                  <a:lnTo>
                    <a:pt x="3216439" y="0"/>
                  </a:lnTo>
                  <a:lnTo>
                    <a:pt x="3216439" y="4057435"/>
                  </a:lnTo>
                  <a:lnTo>
                    <a:pt x="0" y="40574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grpSp>
          <p:nvGrpSpPr>
            <p:cNvPr id="67" name="Google Shape;67;p7"/>
            <p:cNvGrpSpPr/>
            <p:nvPr/>
          </p:nvGrpSpPr>
          <p:grpSpPr>
            <a:xfrm>
              <a:off x="497212" y="353734"/>
              <a:ext cx="2222033" cy="2248072"/>
              <a:chOff x="0" y="-9525"/>
              <a:chExt cx="812800" cy="822325"/>
            </a:xfrm>
          </p:grpSpPr>
          <p:sp>
            <p:nvSpPr>
              <p:cNvPr id="68" name="Google Shape;68;p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CCFFA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7"/>
              <p:cNvSpPr txBox="1"/>
              <p:nvPr/>
            </p:nvSpPr>
            <p:spPr>
              <a:xfrm>
                <a:off x="76200" y="-9525"/>
                <a:ext cx="660300" cy="746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1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0" name="Google Shape;70;p7"/>
          <p:cNvGrpSpPr/>
          <p:nvPr/>
        </p:nvGrpSpPr>
        <p:grpSpPr>
          <a:xfrm>
            <a:off x="6014081" y="2944098"/>
            <a:ext cx="2412329" cy="3043076"/>
            <a:chOff x="0" y="0"/>
            <a:chExt cx="3216439" cy="4057435"/>
          </a:xfrm>
        </p:grpSpPr>
        <p:sp>
          <p:nvSpPr>
            <p:cNvPr id="71" name="Google Shape;71;p7"/>
            <p:cNvSpPr/>
            <p:nvPr/>
          </p:nvSpPr>
          <p:spPr>
            <a:xfrm>
              <a:off x="0" y="0"/>
              <a:ext cx="3216439" cy="4057435"/>
            </a:xfrm>
            <a:custGeom>
              <a:rect b="b" l="l" r="r" t="t"/>
              <a:pathLst>
                <a:path extrusionOk="0" h="4057435" w="3216439">
                  <a:moveTo>
                    <a:pt x="0" y="0"/>
                  </a:moveTo>
                  <a:lnTo>
                    <a:pt x="3216439" y="0"/>
                  </a:lnTo>
                  <a:lnTo>
                    <a:pt x="3216439" y="4057435"/>
                  </a:lnTo>
                  <a:lnTo>
                    <a:pt x="0" y="40574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grpSp>
          <p:nvGrpSpPr>
            <p:cNvPr id="72" name="Google Shape;72;p7"/>
            <p:cNvGrpSpPr/>
            <p:nvPr/>
          </p:nvGrpSpPr>
          <p:grpSpPr>
            <a:xfrm>
              <a:off x="497212" y="353734"/>
              <a:ext cx="2222033" cy="2248072"/>
              <a:chOff x="0" y="-9525"/>
              <a:chExt cx="812800" cy="822325"/>
            </a:xfrm>
          </p:grpSpPr>
          <p:sp>
            <p:nvSpPr>
              <p:cNvPr id="73" name="Google Shape;73;p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3D2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7"/>
              <p:cNvSpPr txBox="1"/>
              <p:nvPr/>
            </p:nvSpPr>
            <p:spPr>
              <a:xfrm>
                <a:off x="76200" y="-9525"/>
                <a:ext cx="660300" cy="746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1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5" name="Google Shape;75;p7"/>
          <p:cNvGrpSpPr/>
          <p:nvPr/>
        </p:nvGrpSpPr>
        <p:grpSpPr>
          <a:xfrm>
            <a:off x="9861589" y="2944098"/>
            <a:ext cx="2412329" cy="3043076"/>
            <a:chOff x="0" y="0"/>
            <a:chExt cx="3216439" cy="4057435"/>
          </a:xfrm>
        </p:grpSpPr>
        <p:sp>
          <p:nvSpPr>
            <p:cNvPr id="76" name="Google Shape;76;p7"/>
            <p:cNvSpPr/>
            <p:nvPr/>
          </p:nvSpPr>
          <p:spPr>
            <a:xfrm>
              <a:off x="0" y="0"/>
              <a:ext cx="3216439" cy="4057435"/>
            </a:xfrm>
            <a:custGeom>
              <a:rect b="b" l="l" r="r" t="t"/>
              <a:pathLst>
                <a:path extrusionOk="0" h="4057435" w="3216439">
                  <a:moveTo>
                    <a:pt x="0" y="0"/>
                  </a:moveTo>
                  <a:lnTo>
                    <a:pt x="3216439" y="0"/>
                  </a:lnTo>
                  <a:lnTo>
                    <a:pt x="3216439" y="4057435"/>
                  </a:lnTo>
                  <a:lnTo>
                    <a:pt x="0" y="40574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grpSp>
          <p:nvGrpSpPr>
            <p:cNvPr id="77" name="Google Shape;77;p7"/>
            <p:cNvGrpSpPr/>
            <p:nvPr/>
          </p:nvGrpSpPr>
          <p:grpSpPr>
            <a:xfrm>
              <a:off x="497212" y="353734"/>
              <a:ext cx="2222033" cy="2248072"/>
              <a:chOff x="0" y="-9525"/>
              <a:chExt cx="812800" cy="822325"/>
            </a:xfrm>
          </p:grpSpPr>
          <p:sp>
            <p:nvSpPr>
              <p:cNvPr id="78" name="Google Shape;78;p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CCFFA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7"/>
              <p:cNvSpPr txBox="1"/>
              <p:nvPr/>
            </p:nvSpPr>
            <p:spPr>
              <a:xfrm>
                <a:off x="76200" y="-9525"/>
                <a:ext cx="660300" cy="746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1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0" name="Google Shape;80;p7"/>
          <p:cNvGrpSpPr/>
          <p:nvPr/>
        </p:nvGrpSpPr>
        <p:grpSpPr>
          <a:xfrm>
            <a:off x="13709097" y="2944098"/>
            <a:ext cx="2412329" cy="3043076"/>
            <a:chOff x="0" y="0"/>
            <a:chExt cx="3216439" cy="4057435"/>
          </a:xfrm>
        </p:grpSpPr>
        <p:sp>
          <p:nvSpPr>
            <p:cNvPr id="81" name="Google Shape;81;p7"/>
            <p:cNvSpPr/>
            <p:nvPr/>
          </p:nvSpPr>
          <p:spPr>
            <a:xfrm>
              <a:off x="0" y="0"/>
              <a:ext cx="3216439" cy="4057435"/>
            </a:xfrm>
            <a:custGeom>
              <a:rect b="b" l="l" r="r" t="t"/>
              <a:pathLst>
                <a:path extrusionOk="0" h="4057435" w="3216439">
                  <a:moveTo>
                    <a:pt x="0" y="0"/>
                  </a:moveTo>
                  <a:lnTo>
                    <a:pt x="3216439" y="0"/>
                  </a:lnTo>
                  <a:lnTo>
                    <a:pt x="3216439" y="4057435"/>
                  </a:lnTo>
                  <a:lnTo>
                    <a:pt x="0" y="40574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grpSp>
          <p:nvGrpSpPr>
            <p:cNvPr id="82" name="Google Shape;82;p7"/>
            <p:cNvGrpSpPr/>
            <p:nvPr/>
          </p:nvGrpSpPr>
          <p:grpSpPr>
            <a:xfrm>
              <a:off x="497212" y="353734"/>
              <a:ext cx="2222033" cy="2248072"/>
              <a:chOff x="0" y="-9525"/>
              <a:chExt cx="812800" cy="822325"/>
            </a:xfrm>
          </p:grpSpPr>
          <p:sp>
            <p:nvSpPr>
              <p:cNvPr id="83" name="Google Shape;83;p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3D2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" name="Google Shape;84;p7"/>
              <p:cNvSpPr txBox="1"/>
              <p:nvPr/>
            </p:nvSpPr>
            <p:spPr>
              <a:xfrm>
                <a:off x="76200" y="-9525"/>
                <a:ext cx="660300" cy="746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1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cxnSp>
        <p:nvCxnSpPr>
          <p:cNvPr id="85" name="Google Shape;85;p7"/>
          <p:cNvCxnSpPr/>
          <p:nvPr/>
        </p:nvCxnSpPr>
        <p:spPr>
          <a:xfrm>
            <a:off x="0" y="6465139"/>
            <a:ext cx="18288000" cy="0"/>
          </a:xfrm>
          <a:prstGeom prst="straightConnector1">
            <a:avLst/>
          </a:prstGeom>
          <a:noFill/>
          <a:ln cap="flat" cmpd="sng" w="38100">
            <a:solidFill>
              <a:srgbClr val="F5F6F7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86" name="Google Shape;86;p7"/>
          <p:cNvGrpSpPr/>
          <p:nvPr/>
        </p:nvGrpSpPr>
        <p:grpSpPr>
          <a:xfrm>
            <a:off x="7017575" y="6278589"/>
            <a:ext cx="405343" cy="410093"/>
            <a:chOff x="0" y="-9525"/>
            <a:chExt cx="812800" cy="822325"/>
          </a:xfrm>
        </p:grpSpPr>
        <p:sp>
          <p:nvSpPr>
            <p:cNvPr id="87" name="Google Shape;87;p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3D2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7"/>
            <p:cNvSpPr txBox="1"/>
            <p:nvPr/>
          </p:nvSpPr>
          <p:spPr>
            <a:xfrm>
              <a:off x="76200" y="-9525"/>
              <a:ext cx="660300" cy="74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" name="Google Shape;89;p7"/>
          <p:cNvGrpSpPr/>
          <p:nvPr/>
        </p:nvGrpSpPr>
        <p:grpSpPr>
          <a:xfrm>
            <a:off x="14705308" y="6278589"/>
            <a:ext cx="405343" cy="410093"/>
            <a:chOff x="0" y="-9525"/>
            <a:chExt cx="812800" cy="822325"/>
          </a:xfrm>
        </p:grpSpPr>
        <p:sp>
          <p:nvSpPr>
            <p:cNvPr id="90" name="Google Shape;90;p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3D2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7"/>
            <p:cNvSpPr txBox="1"/>
            <p:nvPr/>
          </p:nvSpPr>
          <p:spPr>
            <a:xfrm>
              <a:off x="76200" y="-9525"/>
              <a:ext cx="660300" cy="74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" name="Google Shape;92;p7"/>
          <p:cNvGrpSpPr/>
          <p:nvPr/>
        </p:nvGrpSpPr>
        <p:grpSpPr>
          <a:xfrm>
            <a:off x="10861442" y="6259588"/>
            <a:ext cx="405343" cy="429094"/>
            <a:chOff x="0" y="-47625"/>
            <a:chExt cx="812800" cy="860425"/>
          </a:xfrm>
        </p:grpSpPr>
        <p:sp>
          <p:nvSpPr>
            <p:cNvPr id="93" name="Google Shape;93;p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CFF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7"/>
            <p:cNvSpPr txBox="1"/>
            <p:nvPr/>
          </p:nvSpPr>
          <p:spPr>
            <a:xfrm>
              <a:off x="76200" y="-47625"/>
              <a:ext cx="660300" cy="78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44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" name="Google Shape;95;p7"/>
          <p:cNvGrpSpPr/>
          <p:nvPr/>
        </p:nvGrpSpPr>
        <p:grpSpPr>
          <a:xfrm>
            <a:off x="3170068" y="6259588"/>
            <a:ext cx="405343" cy="429094"/>
            <a:chOff x="0" y="-47625"/>
            <a:chExt cx="812800" cy="860425"/>
          </a:xfrm>
        </p:grpSpPr>
        <p:sp>
          <p:nvSpPr>
            <p:cNvPr id="96" name="Google Shape;96;p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CFF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7"/>
            <p:cNvSpPr txBox="1"/>
            <p:nvPr/>
          </p:nvSpPr>
          <p:spPr>
            <a:xfrm>
              <a:off x="76200" y="-47625"/>
              <a:ext cx="660300" cy="78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44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8" name="Google Shape;98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54125" y="3505584"/>
            <a:ext cx="1404250" cy="1510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53207" y="3519677"/>
            <a:ext cx="1404250" cy="1431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365625" y="3577545"/>
            <a:ext cx="1404250" cy="1366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126200" y="3515075"/>
            <a:ext cx="1496049" cy="1510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7"/>
          <p:cNvSpPr txBox="1"/>
          <p:nvPr>
            <p:ph idx="1" type="subTitle"/>
          </p:nvPr>
        </p:nvSpPr>
        <p:spPr>
          <a:xfrm>
            <a:off x="1891500" y="7031575"/>
            <a:ext cx="2929500" cy="60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2550"/>
              <a:buNone/>
              <a:defRPr b="1" sz="2550"/>
            </a:lvl1pPr>
            <a:lvl2pPr lvl="1" rtl="0">
              <a:spcBef>
                <a:spcPts val="56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03" name="Google Shape;103;p7"/>
          <p:cNvSpPr txBox="1"/>
          <p:nvPr>
            <p:ph idx="2" type="body"/>
          </p:nvPr>
        </p:nvSpPr>
        <p:spPr>
          <a:xfrm>
            <a:off x="1783800" y="7984050"/>
            <a:ext cx="3144900" cy="1707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rtl="0">
              <a:spcBef>
                <a:spcPts val="640"/>
              </a:spcBef>
              <a:spcAft>
                <a:spcPts val="0"/>
              </a:spcAft>
              <a:buSzPts val="2000"/>
              <a:buChar char="•"/>
              <a:defRPr/>
            </a:lvl1pPr>
            <a:lvl2pPr indent="-355600" lvl="1" marL="914400" rtl="0">
              <a:spcBef>
                <a:spcPts val="560"/>
              </a:spcBef>
              <a:spcAft>
                <a:spcPts val="0"/>
              </a:spcAft>
              <a:buSzPts val="2000"/>
              <a:buChar char="–"/>
              <a:defRPr/>
            </a:lvl2pPr>
            <a:lvl3pPr indent="-355600" lvl="2" marL="1371600" rtl="0">
              <a:spcBef>
                <a:spcPts val="480"/>
              </a:spcBef>
              <a:spcAft>
                <a:spcPts val="0"/>
              </a:spcAft>
              <a:buSzPts val="2000"/>
              <a:buChar char="•"/>
              <a:defRPr/>
            </a:lvl3pPr>
            <a:lvl4pPr indent="-355600" lvl="3" marL="1828800" rtl="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 rtl="0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indent="-355600" lvl="5" marL="27432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104" name="Google Shape;104;p7"/>
          <p:cNvSpPr txBox="1"/>
          <p:nvPr>
            <p:ph idx="3" type="subTitle"/>
          </p:nvPr>
        </p:nvSpPr>
        <p:spPr>
          <a:xfrm>
            <a:off x="5755488" y="7031575"/>
            <a:ext cx="2929500" cy="60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2550"/>
              <a:buNone/>
              <a:defRPr b="1" sz="2550"/>
            </a:lvl1pPr>
            <a:lvl2pPr lvl="1" rtl="0">
              <a:spcBef>
                <a:spcPts val="56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05" name="Google Shape;105;p7"/>
          <p:cNvSpPr txBox="1"/>
          <p:nvPr>
            <p:ph idx="4" type="body"/>
          </p:nvPr>
        </p:nvSpPr>
        <p:spPr>
          <a:xfrm>
            <a:off x="5647788" y="7984050"/>
            <a:ext cx="3144900" cy="1707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rtl="0">
              <a:spcBef>
                <a:spcPts val="640"/>
              </a:spcBef>
              <a:spcAft>
                <a:spcPts val="0"/>
              </a:spcAft>
              <a:buSzPts val="2000"/>
              <a:buChar char="•"/>
              <a:defRPr/>
            </a:lvl1pPr>
            <a:lvl2pPr indent="-355600" lvl="1" marL="914400" rtl="0">
              <a:spcBef>
                <a:spcPts val="560"/>
              </a:spcBef>
              <a:spcAft>
                <a:spcPts val="0"/>
              </a:spcAft>
              <a:buSzPts val="2000"/>
              <a:buChar char="–"/>
              <a:defRPr/>
            </a:lvl2pPr>
            <a:lvl3pPr indent="-355600" lvl="2" marL="1371600" rtl="0">
              <a:spcBef>
                <a:spcPts val="480"/>
              </a:spcBef>
              <a:spcAft>
                <a:spcPts val="0"/>
              </a:spcAft>
              <a:buSzPts val="2000"/>
              <a:buChar char="•"/>
              <a:defRPr/>
            </a:lvl3pPr>
            <a:lvl4pPr indent="-355600" lvl="3" marL="1828800" rtl="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 rtl="0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indent="-355600" lvl="5" marL="27432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106" name="Google Shape;106;p7"/>
          <p:cNvSpPr txBox="1"/>
          <p:nvPr>
            <p:ph idx="5" type="subTitle"/>
          </p:nvPr>
        </p:nvSpPr>
        <p:spPr>
          <a:xfrm>
            <a:off x="9599350" y="7031575"/>
            <a:ext cx="2929500" cy="60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2550"/>
              <a:buNone/>
              <a:defRPr b="1" sz="2550"/>
            </a:lvl1pPr>
            <a:lvl2pPr lvl="1" rtl="0">
              <a:spcBef>
                <a:spcPts val="56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07" name="Google Shape;107;p7"/>
          <p:cNvSpPr txBox="1"/>
          <p:nvPr>
            <p:ph idx="6" type="body"/>
          </p:nvPr>
        </p:nvSpPr>
        <p:spPr>
          <a:xfrm>
            <a:off x="9491650" y="7984050"/>
            <a:ext cx="3144900" cy="1707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rtl="0">
              <a:spcBef>
                <a:spcPts val="640"/>
              </a:spcBef>
              <a:spcAft>
                <a:spcPts val="0"/>
              </a:spcAft>
              <a:buSzPts val="2000"/>
              <a:buChar char="•"/>
              <a:defRPr/>
            </a:lvl1pPr>
            <a:lvl2pPr indent="-355600" lvl="1" marL="914400" rtl="0">
              <a:spcBef>
                <a:spcPts val="560"/>
              </a:spcBef>
              <a:spcAft>
                <a:spcPts val="0"/>
              </a:spcAft>
              <a:buSzPts val="2000"/>
              <a:buChar char="–"/>
              <a:defRPr/>
            </a:lvl2pPr>
            <a:lvl3pPr indent="-355600" lvl="2" marL="1371600" rtl="0">
              <a:spcBef>
                <a:spcPts val="480"/>
              </a:spcBef>
              <a:spcAft>
                <a:spcPts val="0"/>
              </a:spcAft>
              <a:buSzPts val="2000"/>
              <a:buChar char="•"/>
              <a:defRPr/>
            </a:lvl3pPr>
            <a:lvl4pPr indent="-355600" lvl="3" marL="1828800" rtl="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 rtl="0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indent="-355600" lvl="5" marL="27432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108" name="Google Shape;108;p7"/>
          <p:cNvSpPr txBox="1"/>
          <p:nvPr>
            <p:ph idx="7" type="subTitle"/>
          </p:nvPr>
        </p:nvSpPr>
        <p:spPr>
          <a:xfrm>
            <a:off x="13409475" y="7031575"/>
            <a:ext cx="2929500" cy="60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2550"/>
              <a:buNone/>
              <a:defRPr b="1" sz="2550"/>
            </a:lvl1pPr>
            <a:lvl2pPr lvl="1" rtl="0">
              <a:spcBef>
                <a:spcPts val="56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09" name="Google Shape;109;p7"/>
          <p:cNvSpPr txBox="1"/>
          <p:nvPr>
            <p:ph idx="8" type="body"/>
          </p:nvPr>
        </p:nvSpPr>
        <p:spPr>
          <a:xfrm>
            <a:off x="13301775" y="7984050"/>
            <a:ext cx="3144900" cy="1707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rtl="0">
              <a:spcBef>
                <a:spcPts val="640"/>
              </a:spcBef>
              <a:spcAft>
                <a:spcPts val="0"/>
              </a:spcAft>
              <a:buSzPts val="2000"/>
              <a:buChar char="•"/>
              <a:defRPr/>
            </a:lvl1pPr>
            <a:lvl2pPr indent="-355600" lvl="1" marL="914400" rtl="0">
              <a:spcBef>
                <a:spcPts val="560"/>
              </a:spcBef>
              <a:spcAft>
                <a:spcPts val="0"/>
              </a:spcAft>
              <a:buSzPts val="2000"/>
              <a:buChar char="–"/>
              <a:defRPr/>
            </a:lvl2pPr>
            <a:lvl3pPr indent="-355600" lvl="2" marL="1371600" rtl="0">
              <a:spcBef>
                <a:spcPts val="480"/>
              </a:spcBef>
              <a:spcAft>
                <a:spcPts val="0"/>
              </a:spcAft>
              <a:buSzPts val="2000"/>
              <a:buChar char="•"/>
              <a:defRPr/>
            </a:lvl3pPr>
            <a:lvl4pPr indent="-355600" lvl="3" marL="1828800" rtl="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 rtl="0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indent="-355600" lvl="5" marL="27432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6">
  <p:cSld name="CUSTOM_5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"/>
          <p:cNvSpPr txBox="1"/>
          <p:nvPr>
            <p:ph type="title"/>
          </p:nvPr>
        </p:nvSpPr>
        <p:spPr>
          <a:xfrm>
            <a:off x="1028700" y="336428"/>
            <a:ext cx="17266800" cy="1617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12" name="Google Shape;112;p8"/>
          <p:cNvGrpSpPr/>
          <p:nvPr/>
        </p:nvGrpSpPr>
        <p:grpSpPr>
          <a:xfrm rot="2700000">
            <a:off x="5894142" y="2591171"/>
            <a:ext cx="6719013" cy="6797752"/>
            <a:chOff x="0" y="-9525"/>
            <a:chExt cx="812800" cy="822325"/>
          </a:xfrm>
        </p:grpSpPr>
        <p:sp>
          <p:nvSpPr>
            <p:cNvPr id="113" name="Google Shape;113;p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CCFFA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8"/>
            <p:cNvSpPr txBox="1"/>
            <p:nvPr/>
          </p:nvSpPr>
          <p:spPr>
            <a:xfrm>
              <a:off x="76200" y="-9525"/>
              <a:ext cx="660300" cy="74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" name="Google Shape;115;p8"/>
          <p:cNvGrpSpPr/>
          <p:nvPr/>
        </p:nvGrpSpPr>
        <p:grpSpPr>
          <a:xfrm rot="2700000">
            <a:off x="7512925" y="4256078"/>
            <a:ext cx="3454396" cy="3494877"/>
            <a:chOff x="0" y="-9525"/>
            <a:chExt cx="812800" cy="822325"/>
          </a:xfrm>
        </p:grpSpPr>
        <p:sp>
          <p:nvSpPr>
            <p:cNvPr id="116" name="Google Shape;116;p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CFF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8"/>
            <p:cNvSpPr txBox="1"/>
            <p:nvPr/>
          </p:nvSpPr>
          <p:spPr>
            <a:xfrm>
              <a:off x="76200" y="-9525"/>
              <a:ext cx="660300" cy="74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" name="Google Shape;118;p8"/>
          <p:cNvGrpSpPr/>
          <p:nvPr/>
        </p:nvGrpSpPr>
        <p:grpSpPr>
          <a:xfrm rot="2700000">
            <a:off x="10449623" y="2705149"/>
            <a:ext cx="2076752" cy="2101089"/>
            <a:chOff x="0" y="-9525"/>
            <a:chExt cx="812800" cy="822325"/>
          </a:xfrm>
        </p:grpSpPr>
        <p:sp>
          <p:nvSpPr>
            <p:cNvPr id="119" name="Google Shape;119;p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8524D"/>
            </a:solidFill>
            <a:ln cap="sq" cmpd="sng" w="38100">
              <a:solidFill>
                <a:srgbClr val="CCFFA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8"/>
            <p:cNvSpPr txBox="1"/>
            <p:nvPr/>
          </p:nvSpPr>
          <p:spPr>
            <a:xfrm>
              <a:off x="76200" y="-9525"/>
              <a:ext cx="660300" cy="74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" name="Google Shape;121;p8"/>
          <p:cNvGrpSpPr/>
          <p:nvPr/>
        </p:nvGrpSpPr>
        <p:grpSpPr>
          <a:xfrm rot="2700000">
            <a:off x="5945052" y="7209720"/>
            <a:ext cx="2076752" cy="2101089"/>
            <a:chOff x="0" y="-9525"/>
            <a:chExt cx="812800" cy="822325"/>
          </a:xfrm>
        </p:grpSpPr>
        <p:sp>
          <p:nvSpPr>
            <p:cNvPr id="122" name="Google Shape;122;p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8524D"/>
            </a:solidFill>
            <a:ln cap="sq" cmpd="sng" w="38100">
              <a:solidFill>
                <a:srgbClr val="CCFFA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8"/>
            <p:cNvSpPr txBox="1"/>
            <p:nvPr/>
          </p:nvSpPr>
          <p:spPr>
            <a:xfrm>
              <a:off x="76200" y="-9525"/>
              <a:ext cx="660300" cy="74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" name="Google Shape;124;p8"/>
          <p:cNvGrpSpPr/>
          <p:nvPr/>
        </p:nvGrpSpPr>
        <p:grpSpPr>
          <a:xfrm rot="2700000">
            <a:off x="10412666" y="7178165"/>
            <a:ext cx="2076752" cy="2101089"/>
            <a:chOff x="0" y="-9525"/>
            <a:chExt cx="812800" cy="822325"/>
          </a:xfrm>
        </p:grpSpPr>
        <p:sp>
          <p:nvSpPr>
            <p:cNvPr id="125" name="Google Shape;125;p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8524D"/>
            </a:solidFill>
            <a:ln cap="sq" cmpd="sng" w="38100">
              <a:solidFill>
                <a:srgbClr val="CCFFA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8"/>
            <p:cNvSpPr txBox="1"/>
            <p:nvPr/>
          </p:nvSpPr>
          <p:spPr>
            <a:xfrm>
              <a:off x="76200" y="-9525"/>
              <a:ext cx="660300" cy="74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" name="Google Shape;127;p8"/>
          <p:cNvGrpSpPr/>
          <p:nvPr/>
        </p:nvGrpSpPr>
        <p:grpSpPr>
          <a:xfrm rot="2700000">
            <a:off x="5820521" y="2583214"/>
            <a:ext cx="2076752" cy="2101089"/>
            <a:chOff x="0" y="-9525"/>
            <a:chExt cx="812800" cy="822325"/>
          </a:xfrm>
        </p:grpSpPr>
        <p:sp>
          <p:nvSpPr>
            <p:cNvPr id="128" name="Google Shape;128;p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8524D"/>
            </a:solidFill>
            <a:ln cap="sq" cmpd="sng" w="38100">
              <a:solidFill>
                <a:srgbClr val="CCFFA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8"/>
            <p:cNvSpPr txBox="1"/>
            <p:nvPr/>
          </p:nvSpPr>
          <p:spPr>
            <a:xfrm>
              <a:off x="76200" y="-9525"/>
              <a:ext cx="660300" cy="74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0" name="Google Shape;130;p8"/>
          <p:cNvSpPr/>
          <p:nvPr/>
        </p:nvSpPr>
        <p:spPr>
          <a:xfrm>
            <a:off x="10948748" y="3133865"/>
            <a:ext cx="1064777" cy="1155083"/>
          </a:xfrm>
          <a:custGeom>
            <a:rect b="b" l="l" r="r" t="t"/>
            <a:pathLst>
              <a:path extrusionOk="0" h="1155083" w="1064777">
                <a:moveTo>
                  <a:pt x="0" y="0"/>
                </a:moveTo>
                <a:lnTo>
                  <a:pt x="1064777" y="0"/>
                </a:lnTo>
                <a:lnTo>
                  <a:pt x="1064777" y="1155084"/>
                </a:lnTo>
                <a:lnTo>
                  <a:pt x="0" y="11550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1" name="Google Shape;131;p8"/>
          <p:cNvSpPr/>
          <p:nvPr/>
        </p:nvSpPr>
        <p:spPr>
          <a:xfrm>
            <a:off x="6357468" y="3107111"/>
            <a:ext cx="1014804" cy="1041311"/>
          </a:xfrm>
          <a:custGeom>
            <a:rect b="b" l="l" r="r" t="t"/>
            <a:pathLst>
              <a:path extrusionOk="0" h="1041311" w="1014804">
                <a:moveTo>
                  <a:pt x="0" y="0"/>
                </a:moveTo>
                <a:lnTo>
                  <a:pt x="1014804" y="0"/>
                </a:lnTo>
                <a:lnTo>
                  <a:pt x="1014804" y="1041310"/>
                </a:lnTo>
                <a:lnTo>
                  <a:pt x="0" y="10413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2" name="Google Shape;132;p8"/>
          <p:cNvSpPr/>
          <p:nvPr/>
        </p:nvSpPr>
        <p:spPr>
          <a:xfrm>
            <a:off x="10918284" y="7688926"/>
            <a:ext cx="1048308" cy="1061822"/>
          </a:xfrm>
          <a:custGeom>
            <a:rect b="b" l="l" r="r" t="t"/>
            <a:pathLst>
              <a:path extrusionOk="0" h="1061822" w="1048308">
                <a:moveTo>
                  <a:pt x="0" y="0"/>
                </a:moveTo>
                <a:lnTo>
                  <a:pt x="1048307" y="0"/>
                </a:lnTo>
                <a:lnTo>
                  <a:pt x="1048307" y="1061822"/>
                </a:lnTo>
                <a:lnTo>
                  <a:pt x="0" y="10618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3" name="Google Shape;133;p8"/>
          <p:cNvSpPr/>
          <p:nvPr/>
        </p:nvSpPr>
        <p:spPr>
          <a:xfrm>
            <a:off x="8318758" y="4965104"/>
            <a:ext cx="1900948" cy="1835279"/>
          </a:xfrm>
          <a:custGeom>
            <a:rect b="b" l="l" r="r" t="t"/>
            <a:pathLst>
              <a:path extrusionOk="0" h="1835279" w="1900948">
                <a:moveTo>
                  <a:pt x="0" y="0"/>
                </a:moveTo>
                <a:lnTo>
                  <a:pt x="1900948" y="0"/>
                </a:lnTo>
                <a:lnTo>
                  <a:pt x="1900948" y="1835279"/>
                </a:lnTo>
                <a:lnTo>
                  <a:pt x="0" y="18352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4" name="Google Shape;134;p8"/>
          <p:cNvSpPr/>
          <p:nvPr/>
        </p:nvSpPr>
        <p:spPr>
          <a:xfrm>
            <a:off x="6459715" y="7625567"/>
            <a:ext cx="1030217" cy="1293652"/>
          </a:xfrm>
          <a:custGeom>
            <a:rect b="b" l="l" r="r" t="t"/>
            <a:pathLst>
              <a:path extrusionOk="0" h="1293652" w="1030217">
                <a:moveTo>
                  <a:pt x="0" y="0"/>
                </a:moveTo>
                <a:lnTo>
                  <a:pt x="1030217" y="0"/>
                </a:lnTo>
                <a:lnTo>
                  <a:pt x="1030217" y="1293652"/>
                </a:lnTo>
                <a:lnTo>
                  <a:pt x="0" y="12936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135" name="Google Shape;135;p8"/>
          <p:cNvCxnSpPr/>
          <p:nvPr/>
        </p:nvCxnSpPr>
        <p:spPr>
          <a:xfrm>
            <a:off x="2179356" y="3402249"/>
            <a:ext cx="3676500" cy="0"/>
          </a:xfrm>
          <a:prstGeom prst="straightConnector1">
            <a:avLst/>
          </a:prstGeom>
          <a:noFill/>
          <a:ln cap="flat" cmpd="sng" w="38100">
            <a:solidFill>
              <a:srgbClr val="CCFFA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6" name="Google Shape;136;p8"/>
          <p:cNvCxnSpPr/>
          <p:nvPr/>
        </p:nvCxnSpPr>
        <p:spPr>
          <a:xfrm>
            <a:off x="2179356" y="7707976"/>
            <a:ext cx="3958800" cy="0"/>
          </a:xfrm>
          <a:prstGeom prst="straightConnector1">
            <a:avLst/>
          </a:prstGeom>
          <a:noFill/>
          <a:ln cap="flat" cmpd="sng" w="38100">
            <a:solidFill>
              <a:srgbClr val="CCFFA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7" name="Google Shape;137;p8"/>
          <p:cNvCxnSpPr/>
          <p:nvPr/>
        </p:nvCxnSpPr>
        <p:spPr>
          <a:xfrm>
            <a:off x="12443842" y="3402249"/>
            <a:ext cx="3730200" cy="0"/>
          </a:xfrm>
          <a:prstGeom prst="straightConnector1">
            <a:avLst/>
          </a:prstGeom>
          <a:noFill/>
          <a:ln cap="flat" cmpd="sng" w="38100">
            <a:solidFill>
              <a:srgbClr val="CCFFA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8" name="Google Shape;138;p8"/>
          <p:cNvCxnSpPr/>
          <p:nvPr/>
        </p:nvCxnSpPr>
        <p:spPr>
          <a:xfrm>
            <a:off x="12443842" y="7707976"/>
            <a:ext cx="3958800" cy="0"/>
          </a:xfrm>
          <a:prstGeom prst="straightConnector1">
            <a:avLst/>
          </a:prstGeom>
          <a:noFill/>
          <a:ln cap="flat" cmpd="sng" w="38100">
            <a:solidFill>
              <a:srgbClr val="CCFFA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9" name="Google Shape;139;p8"/>
          <p:cNvSpPr txBox="1"/>
          <p:nvPr>
            <p:ph idx="1" type="subTitle"/>
          </p:nvPr>
        </p:nvSpPr>
        <p:spPr>
          <a:xfrm>
            <a:off x="140575" y="2697968"/>
            <a:ext cx="4914000" cy="60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r">
              <a:spcBef>
                <a:spcPts val="640"/>
              </a:spcBef>
              <a:spcAft>
                <a:spcPts val="0"/>
              </a:spcAft>
              <a:buSzPts val="2550"/>
              <a:buNone/>
              <a:defRPr b="1" sz="2550"/>
            </a:lvl1pPr>
            <a:lvl2pPr lvl="1" rtl="0" algn="r">
              <a:spcBef>
                <a:spcPts val="560"/>
              </a:spcBef>
              <a:spcAft>
                <a:spcPts val="0"/>
              </a:spcAft>
              <a:buSzPts val="2000"/>
              <a:buNone/>
              <a:defRPr/>
            </a:lvl2pPr>
            <a:lvl3pPr lvl="2" rtl="0" algn="r">
              <a:spcBef>
                <a:spcPts val="480"/>
              </a:spcBef>
              <a:spcAft>
                <a:spcPts val="0"/>
              </a:spcAft>
              <a:buSzPts val="2000"/>
              <a:buNone/>
              <a:defRPr/>
            </a:lvl3pPr>
            <a:lvl4pPr lvl="3" rtl="0" algn="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lvl="4" rtl="0" algn="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 rtl="0" algn="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 rtl="0" algn="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 rtl="0" algn="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 rtl="0" algn="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40" name="Google Shape;140;p8"/>
          <p:cNvSpPr txBox="1"/>
          <p:nvPr>
            <p:ph idx="2" type="body"/>
          </p:nvPr>
        </p:nvSpPr>
        <p:spPr>
          <a:xfrm>
            <a:off x="952275" y="3604735"/>
            <a:ext cx="4209900" cy="1707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rtl="0" algn="r">
              <a:spcBef>
                <a:spcPts val="640"/>
              </a:spcBef>
              <a:spcAft>
                <a:spcPts val="0"/>
              </a:spcAft>
              <a:buSzPts val="2000"/>
              <a:buChar char="•"/>
              <a:defRPr/>
            </a:lvl1pPr>
            <a:lvl2pPr indent="-355600" lvl="1" marL="914400" rtl="0" algn="r">
              <a:spcBef>
                <a:spcPts val="560"/>
              </a:spcBef>
              <a:spcAft>
                <a:spcPts val="0"/>
              </a:spcAft>
              <a:buSzPts val="2000"/>
              <a:buChar char="–"/>
              <a:defRPr/>
            </a:lvl2pPr>
            <a:lvl3pPr indent="-355600" lvl="2" marL="1371600" rtl="0" algn="r">
              <a:spcBef>
                <a:spcPts val="480"/>
              </a:spcBef>
              <a:spcAft>
                <a:spcPts val="0"/>
              </a:spcAft>
              <a:buSzPts val="2000"/>
              <a:buChar char="•"/>
              <a:defRPr/>
            </a:lvl3pPr>
            <a:lvl4pPr indent="-355600" lvl="3" marL="1828800" rtl="0" algn="r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 rtl="0" algn="r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indent="-355600" lvl="5" marL="2743200" rtl="0" algn="r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rtl="0" algn="r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rtl="0" algn="r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rtl="0" algn="r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141" name="Google Shape;141;p8"/>
          <p:cNvSpPr txBox="1"/>
          <p:nvPr>
            <p:ph idx="3" type="subTitle"/>
          </p:nvPr>
        </p:nvSpPr>
        <p:spPr>
          <a:xfrm>
            <a:off x="140575" y="7057217"/>
            <a:ext cx="4914000" cy="60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r">
              <a:spcBef>
                <a:spcPts val="640"/>
              </a:spcBef>
              <a:spcAft>
                <a:spcPts val="0"/>
              </a:spcAft>
              <a:buSzPts val="2550"/>
              <a:buNone/>
              <a:defRPr b="1" sz="2550"/>
            </a:lvl1pPr>
            <a:lvl2pPr lvl="1" rtl="0" algn="r">
              <a:spcBef>
                <a:spcPts val="560"/>
              </a:spcBef>
              <a:spcAft>
                <a:spcPts val="0"/>
              </a:spcAft>
              <a:buSzPts val="2000"/>
              <a:buNone/>
              <a:defRPr/>
            </a:lvl2pPr>
            <a:lvl3pPr lvl="2" rtl="0" algn="r">
              <a:spcBef>
                <a:spcPts val="480"/>
              </a:spcBef>
              <a:spcAft>
                <a:spcPts val="0"/>
              </a:spcAft>
              <a:buSzPts val="2000"/>
              <a:buNone/>
              <a:defRPr/>
            </a:lvl3pPr>
            <a:lvl4pPr lvl="3" rtl="0" algn="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lvl="4" rtl="0" algn="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 rtl="0" algn="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 rtl="0" algn="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 rtl="0" algn="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 rtl="0" algn="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42" name="Google Shape;142;p8"/>
          <p:cNvSpPr txBox="1"/>
          <p:nvPr>
            <p:ph idx="4" type="body"/>
          </p:nvPr>
        </p:nvSpPr>
        <p:spPr>
          <a:xfrm>
            <a:off x="952275" y="7963983"/>
            <a:ext cx="4209900" cy="1707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rtl="0" algn="r">
              <a:spcBef>
                <a:spcPts val="640"/>
              </a:spcBef>
              <a:spcAft>
                <a:spcPts val="0"/>
              </a:spcAft>
              <a:buSzPts val="2000"/>
              <a:buChar char="•"/>
              <a:defRPr/>
            </a:lvl1pPr>
            <a:lvl2pPr indent="-355600" lvl="1" marL="914400" rtl="0" algn="r">
              <a:spcBef>
                <a:spcPts val="560"/>
              </a:spcBef>
              <a:spcAft>
                <a:spcPts val="0"/>
              </a:spcAft>
              <a:buSzPts val="2000"/>
              <a:buChar char="–"/>
              <a:defRPr/>
            </a:lvl2pPr>
            <a:lvl3pPr indent="-355600" lvl="2" marL="1371600" rtl="0" algn="r">
              <a:spcBef>
                <a:spcPts val="480"/>
              </a:spcBef>
              <a:spcAft>
                <a:spcPts val="0"/>
              </a:spcAft>
              <a:buSzPts val="2000"/>
              <a:buChar char="•"/>
              <a:defRPr/>
            </a:lvl3pPr>
            <a:lvl4pPr indent="-355600" lvl="3" marL="1828800" rtl="0" algn="r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 rtl="0" algn="r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indent="-355600" lvl="5" marL="2743200" rtl="0" algn="r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rtl="0" algn="r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rtl="0" algn="r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rtl="0" algn="r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143" name="Google Shape;143;p8"/>
          <p:cNvSpPr txBox="1"/>
          <p:nvPr>
            <p:ph idx="5" type="subTitle"/>
          </p:nvPr>
        </p:nvSpPr>
        <p:spPr>
          <a:xfrm>
            <a:off x="13233425" y="2697968"/>
            <a:ext cx="4914000" cy="60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640"/>
              </a:spcBef>
              <a:spcAft>
                <a:spcPts val="0"/>
              </a:spcAft>
              <a:buSzPts val="2550"/>
              <a:buNone/>
              <a:defRPr b="1" sz="2550"/>
            </a:lvl1pPr>
            <a:lvl2pPr lvl="1" rtl="0" algn="l">
              <a:spcBef>
                <a:spcPts val="560"/>
              </a:spcBef>
              <a:spcAft>
                <a:spcPts val="0"/>
              </a:spcAft>
              <a:buSzPts val="2000"/>
              <a:buNone/>
              <a:defRPr/>
            </a:lvl2pPr>
            <a:lvl3pPr lvl="2" rtl="0" algn="l">
              <a:spcBef>
                <a:spcPts val="480"/>
              </a:spcBef>
              <a:spcAft>
                <a:spcPts val="0"/>
              </a:spcAft>
              <a:buSzPts val="2000"/>
              <a:buNone/>
              <a:defRPr/>
            </a:lvl3pPr>
            <a:lvl4pPr lvl="3" rtl="0" algn="l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lvl="4" rtl="0" algn="l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 rtl="0" algn="l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 rtl="0" algn="l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44" name="Google Shape;144;p8"/>
          <p:cNvSpPr txBox="1"/>
          <p:nvPr>
            <p:ph idx="6" type="body"/>
          </p:nvPr>
        </p:nvSpPr>
        <p:spPr>
          <a:xfrm>
            <a:off x="13270400" y="3604735"/>
            <a:ext cx="4209900" cy="1707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rtl="0" algn="l">
              <a:spcBef>
                <a:spcPts val="640"/>
              </a:spcBef>
              <a:spcAft>
                <a:spcPts val="0"/>
              </a:spcAft>
              <a:buSzPts val="2000"/>
              <a:buChar char="•"/>
              <a:defRPr/>
            </a:lvl1pPr>
            <a:lvl2pPr indent="-355600" lvl="1" marL="914400" rtl="0" algn="l">
              <a:spcBef>
                <a:spcPts val="560"/>
              </a:spcBef>
              <a:spcAft>
                <a:spcPts val="0"/>
              </a:spcAft>
              <a:buSzPts val="2000"/>
              <a:buChar char="–"/>
              <a:defRPr/>
            </a:lvl2pPr>
            <a:lvl3pPr indent="-355600" lvl="2" marL="1371600" rtl="0" algn="l">
              <a:spcBef>
                <a:spcPts val="480"/>
              </a:spcBef>
              <a:spcAft>
                <a:spcPts val="0"/>
              </a:spcAft>
              <a:buSzPts val="2000"/>
              <a:buChar char="•"/>
              <a:defRPr/>
            </a:lvl3pPr>
            <a:lvl4pPr indent="-355600" lvl="3" marL="1828800" rtl="0" algn="l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 rtl="0" algn="l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indent="-355600" lvl="5" marL="274320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145" name="Google Shape;145;p8"/>
          <p:cNvSpPr txBox="1"/>
          <p:nvPr>
            <p:ph idx="7" type="subTitle"/>
          </p:nvPr>
        </p:nvSpPr>
        <p:spPr>
          <a:xfrm>
            <a:off x="13233425" y="7057218"/>
            <a:ext cx="4914000" cy="60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640"/>
              </a:spcBef>
              <a:spcAft>
                <a:spcPts val="0"/>
              </a:spcAft>
              <a:buSzPts val="2550"/>
              <a:buNone/>
              <a:defRPr b="1" sz="2550"/>
            </a:lvl1pPr>
            <a:lvl2pPr lvl="1" rtl="0" algn="l">
              <a:spcBef>
                <a:spcPts val="560"/>
              </a:spcBef>
              <a:spcAft>
                <a:spcPts val="0"/>
              </a:spcAft>
              <a:buSzPts val="2000"/>
              <a:buNone/>
              <a:defRPr/>
            </a:lvl2pPr>
            <a:lvl3pPr lvl="2" rtl="0" algn="l">
              <a:spcBef>
                <a:spcPts val="480"/>
              </a:spcBef>
              <a:spcAft>
                <a:spcPts val="0"/>
              </a:spcAft>
              <a:buSzPts val="2000"/>
              <a:buNone/>
              <a:defRPr/>
            </a:lvl3pPr>
            <a:lvl4pPr lvl="3" rtl="0" algn="l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lvl="4" rtl="0" algn="l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 rtl="0" algn="l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 rtl="0" algn="l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46" name="Google Shape;146;p8"/>
          <p:cNvSpPr txBox="1"/>
          <p:nvPr>
            <p:ph idx="8" type="body"/>
          </p:nvPr>
        </p:nvSpPr>
        <p:spPr>
          <a:xfrm>
            <a:off x="13270400" y="7963985"/>
            <a:ext cx="4209900" cy="1707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rtl="0" algn="l">
              <a:spcBef>
                <a:spcPts val="640"/>
              </a:spcBef>
              <a:spcAft>
                <a:spcPts val="0"/>
              </a:spcAft>
              <a:buSzPts val="2000"/>
              <a:buChar char="•"/>
              <a:defRPr/>
            </a:lvl1pPr>
            <a:lvl2pPr indent="-355600" lvl="1" marL="914400" rtl="0" algn="l">
              <a:spcBef>
                <a:spcPts val="560"/>
              </a:spcBef>
              <a:spcAft>
                <a:spcPts val="0"/>
              </a:spcAft>
              <a:buSzPts val="2000"/>
              <a:buChar char="–"/>
              <a:defRPr/>
            </a:lvl2pPr>
            <a:lvl3pPr indent="-355600" lvl="2" marL="1371600" rtl="0" algn="l">
              <a:spcBef>
                <a:spcPts val="480"/>
              </a:spcBef>
              <a:spcAft>
                <a:spcPts val="0"/>
              </a:spcAft>
              <a:buSzPts val="2000"/>
              <a:buChar char="•"/>
              <a:defRPr/>
            </a:lvl3pPr>
            <a:lvl4pPr indent="-355600" lvl="3" marL="1828800" rtl="0" algn="l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 rtl="0" algn="l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indent="-355600" lvl="5" marL="274320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8524D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10600" y="274650"/>
            <a:ext cx="17266800" cy="16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CCFFA4"/>
              </a:buClr>
              <a:buSzPts val="10500"/>
              <a:buFont typeface="Rajdhani"/>
              <a:buNone/>
              <a:defRPr i="0" sz="10500" u="none" cap="none" strike="noStrike">
                <a:solidFill>
                  <a:srgbClr val="CCFFA4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029200" y="250492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ato"/>
              <a:buChar char="•"/>
              <a:defRPr i="0" sz="2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55600" lvl="1" marL="914400" marR="0" rtl="0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ato"/>
              <a:buChar char="–"/>
              <a:defRPr i="0" sz="2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marR="0" rtl="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ato"/>
              <a:buChar char="•"/>
              <a:defRPr i="0" sz="2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55600" lvl="3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ato"/>
              <a:buChar char="–"/>
              <a:defRPr i="0" sz="2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55600" lvl="4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ato"/>
              <a:buChar char="»"/>
              <a:defRPr i="0" sz="2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55600" lvl="5" marL="27432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ato"/>
              <a:buChar char="•"/>
              <a:defRPr i="0" sz="2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55600" lvl="6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ato"/>
              <a:buChar char="•"/>
              <a:defRPr i="0" sz="2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55600" lvl="7" marL="36576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ato"/>
              <a:buChar char="•"/>
              <a:defRPr i="0" sz="2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55600" lvl="8" marL="41148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ato"/>
              <a:buChar char="•"/>
              <a:defRPr i="0" sz="2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8.png"/><Relationship Id="rId4" Type="http://schemas.openxmlformats.org/officeDocument/2006/relationships/image" Target="../media/image3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2.png"/><Relationship Id="rId4" Type="http://schemas.openxmlformats.org/officeDocument/2006/relationships/image" Target="../media/image98.png"/><Relationship Id="rId5" Type="http://schemas.openxmlformats.org/officeDocument/2006/relationships/image" Target="../media/image44.png"/><Relationship Id="rId6" Type="http://schemas.openxmlformats.org/officeDocument/2006/relationships/image" Target="../media/image49.png"/><Relationship Id="rId7" Type="http://schemas.openxmlformats.org/officeDocument/2006/relationships/image" Target="../media/image5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1.png"/><Relationship Id="rId4" Type="http://schemas.openxmlformats.org/officeDocument/2006/relationships/image" Target="../media/image45.png"/><Relationship Id="rId5" Type="http://schemas.openxmlformats.org/officeDocument/2006/relationships/image" Target="../media/image66.png"/><Relationship Id="rId6" Type="http://schemas.openxmlformats.org/officeDocument/2006/relationships/image" Target="../media/image57.png"/><Relationship Id="rId7" Type="http://schemas.openxmlformats.org/officeDocument/2006/relationships/image" Target="../media/image5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1.png"/><Relationship Id="rId4" Type="http://schemas.openxmlformats.org/officeDocument/2006/relationships/image" Target="../media/image45.png"/><Relationship Id="rId5" Type="http://schemas.openxmlformats.org/officeDocument/2006/relationships/image" Target="../media/image66.png"/><Relationship Id="rId6" Type="http://schemas.openxmlformats.org/officeDocument/2006/relationships/image" Target="../media/image57.png"/><Relationship Id="rId7" Type="http://schemas.openxmlformats.org/officeDocument/2006/relationships/image" Target="../media/image5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8.png"/></Relationships>
</file>

<file path=ppt/slides/_rels/slide17.xml.rels><?xml version="1.0" encoding="UTF-8" standalone="yes"?><Relationships xmlns="http://schemas.openxmlformats.org/package/2006/relationships"><Relationship Id="rId40" Type="http://schemas.openxmlformats.org/officeDocument/2006/relationships/image" Target="../media/image106.png"/><Relationship Id="rId20" Type="http://schemas.openxmlformats.org/officeDocument/2006/relationships/image" Target="../media/image26.png"/><Relationship Id="rId22" Type="http://schemas.openxmlformats.org/officeDocument/2006/relationships/image" Target="../media/image92.png"/><Relationship Id="rId21" Type="http://schemas.openxmlformats.org/officeDocument/2006/relationships/image" Target="../media/image16.png"/><Relationship Id="rId24" Type="http://schemas.openxmlformats.org/officeDocument/2006/relationships/image" Target="../media/image44.png"/><Relationship Id="rId23" Type="http://schemas.openxmlformats.org/officeDocument/2006/relationships/image" Target="../media/image9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4.png"/><Relationship Id="rId4" Type="http://schemas.openxmlformats.org/officeDocument/2006/relationships/image" Target="../media/image60.png"/><Relationship Id="rId9" Type="http://schemas.openxmlformats.org/officeDocument/2006/relationships/image" Target="../media/image71.png"/><Relationship Id="rId26" Type="http://schemas.openxmlformats.org/officeDocument/2006/relationships/image" Target="../media/image101.png"/><Relationship Id="rId25" Type="http://schemas.openxmlformats.org/officeDocument/2006/relationships/image" Target="../media/image49.png"/><Relationship Id="rId28" Type="http://schemas.openxmlformats.org/officeDocument/2006/relationships/image" Target="../media/image95.png"/><Relationship Id="rId27" Type="http://schemas.openxmlformats.org/officeDocument/2006/relationships/image" Target="../media/image85.png"/><Relationship Id="rId5" Type="http://schemas.openxmlformats.org/officeDocument/2006/relationships/image" Target="../media/image80.png"/><Relationship Id="rId6" Type="http://schemas.openxmlformats.org/officeDocument/2006/relationships/image" Target="../media/image65.png"/><Relationship Id="rId29" Type="http://schemas.openxmlformats.org/officeDocument/2006/relationships/image" Target="../media/image102.png"/><Relationship Id="rId7" Type="http://schemas.openxmlformats.org/officeDocument/2006/relationships/image" Target="../media/image89.png"/><Relationship Id="rId8" Type="http://schemas.openxmlformats.org/officeDocument/2006/relationships/image" Target="../media/image82.png"/><Relationship Id="rId31" Type="http://schemas.openxmlformats.org/officeDocument/2006/relationships/image" Target="../media/image94.png"/><Relationship Id="rId30" Type="http://schemas.openxmlformats.org/officeDocument/2006/relationships/image" Target="../media/image100.png"/><Relationship Id="rId11" Type="http://schemas.openxmlformats.org/officeDocument/2006/relationships/image" Target="../media/image76.png"/><Relationship Id="rId33" Type="http://schemas.openxmlformats.org/officeDocument/2006/relationships/image" Target="../media/image105.png"/><Relationship Id="rId10" Type="http://schemas.openxmlformats.org/officeDocument/2006/relationships/image" Target="../media/image64.png"/><Relationship Id="rId32" Type="http://schemas.openxmlformats.org/officeDocument/2006/relationships/image" Target="../media/image88.png"/><Relationship Id="rId13" Type="http://schemas.openxmlformats.org/officeDocument/2006/relationships/image" Target="../media/image84.png"/><Relationship Id="rId35" Type="http://schemas.openxmlformats.org/officeDocument/2006/relationships/image" Target="../media/image91.png"/><Relationship Id="rId12" Type="http://schemas.openxmlformats.org/officeDocument/2006/relationships/image" Target="../media/image62.png"/><Relationship Id="rId34" Type="http://schemas.openxmlformats.org/officeDocument/2006/relationships/image" Target="../media/image96.png"/><Relationship Id="rId15" Type="http://schemas.openxmlformats.org/officeDocument/2006/relationships/image" Target="../media/image79.png"/><Relationship Id="rId37" Type="http://schemas.openxmlformats.org/officeDocument/2006/relationships/image" Target="../media/image93.png"/><Relationship Id="rId14" Type="http://schemas.openxmlformats.org/officeDocument/2006/relationships/image" Target="../media/image70.png"/><Relationship Id="rId36" Type="http://schemas.openxmlformats.org/officeDocument/2006/relationships/image" Target="../media/image90.png"/><Relationship Id="rId17" Type="http://schemas.openxmlformats.org/officeDocument/2006/relationships/image" Target="../media/image3.png"/><Relationship Id="rId39" Type="http://schemas.openxmlformats.org/officeDocument/2006/relationships/image" Target="../media/image104.png"/><Relationship Id="rId16" Type="http://schemas.openxmlformats.org/officeDocument/2006/relationships/image" Target="../media/image58.png"/><Relationship Id="rId38" Type="http://schemas.openxmlformats.org/officeDocument/2006/relationships/image" Target="../media/image97.png"/><Relationship Id="rId19" Type="http://schemas.openxmlformats.org/officeDocument/2006/relationships/image" Target="../media/image86.png"/><Relationship Id="rId18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18.png"/><Relationship Id="rId5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47.png"/><Relationship Id="rId6" Type="http://schemas.openxmlformats.org/officeDocument/2006/relationships/image" Target="../media/image13.png"/><Relationship Id="rId7" Type="http://schemas.openxmlformats.org/officeDocument/2006/relationships/image" Target="../media/image5.png"/><Relationship Id="rId8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12.png"/><Relationship Id="rId5" Type="http://schemas.openxmlformats.org/officeDocument/2006/relationships/image" Target="../media/image26.png"/><Relationship Id="rId6" Type="http://schemas.openxmlformats.org/officeDocument/2006/relationships/image" Target="../media/image17.png"/><Relationship Id="rId7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2.pn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39.png"/><Relationship Id="rId10" Type="http://schemas.openxmlformats.org/officeDocument/2006/relationships/image" Target="../media/image50.png"/><Relationship Id="rId13" Type="http://schemas.openxmlformats.org/officeDocument/2006/relationships/image" Target="../media/image35.png"/><Relationship Id="rId1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0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5" Type="http://schemas.openxmlformats.org/officeDocument/2006/relationships/image" Target="../media/image53.png"/><Relationship Id="rId14" Type="http://schemas.openxmlformats.org/officeDocument/2006/relationships/image" Target="../media/image36.png"/><Relationship Id="rId5" Type="http://schemas.openxmlformats.org/officeDocument/2006/relationships/image" Target="../media/image24.png"/><Relationship Id="rId6" Type="http://schemas.openxmlformats.org/officeDocument/2006/relationships/image" Target="../media/image28.png"/><Relationship Id="rId7" Type="http://schemas.openxmlformats.org/officeDocument/2006/relationships/image" Target="../media/image23.png"/><Relationship Id="rId8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8524D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"/>
          <p:cNvSpPr/>
          <p:nvPr/>
        </p:nvSpPr>
        <p:spPr>
          <a:xfrm>
            <a:off x="9411612" y="8303699"/>
            <a:ext cx="8437612" cy="1011751"/>
          </a:xfrm>
          <a:custGeom>
            <a:rect b="b" l="l" r="r" t="t"/>
            <a:pathLst>
              <a:path extrusionOk="0" h="266469" w="2222252">
                <a:moveTo>
                  <a:pt x="1111126" y="0"/>
                </a:moveTo>
                <a:cubicBezTo>
                  <a:pt x="497468" y="0"/>
                  <a:pt x="0" y="59651"/>
                  <a:pt x="0" y="133235"/>
                </a:cubicBezTo>
                <a:cubicBezTo>
                  <a:pt x="0" y="206818"/>
                  <a:pt x="497468" y="266469"/>
                  <a:pt x="1111126" y="266469"/>
                </a:cubicBezTo>
                <a:cubicBezTo>
                  <a:pt x="1724784" y="266469"/>
                  <a:pt x="2222252" y="206818"/>
                  <a:pt x="2222252" y="133235"/>
                </a:cubicBezTo>
                <a:cubicBezTo>
                  <a:pt x="2222252" y="59651"/>
                  <a:pt x="1724784" y="0"/>
                  <a:pt x="1111126" y="0"/>
                </a:cubicBezTo>
                <a:close/>
              </a:path>
            </a:pathLst>
          </a:custGeom>
          <a:solidFill>
            <a:srgbClr val="07302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2" name="Google Shape;152;p9"/>
          <p:cNvPicPr preferRelativeResize="0"/>
          <p:nvPr/>
        </p:nvPicPr>
        <p:blipFill rotWithShape="1">
          <a:blip r:embed="rId3">
            <a:alphaModFix/>
          </a:blip>
          <a:srcRect b="0" l="0" r="3437" t="0"/>
          <a:stretch/>
        </p:blipFill>
        <p:spPr>
          <a:xfrm>
            <a:off x="8261800" y="1071825"/>
            <a:ext cx="10026200" cy="279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92600" y="3115611"/>
            <a:ext cx="7617423" cy="5789251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9"/>
          <p:cNvSpPr txBox="1"/>
          <p:nvPr/>
        </p:nvSpPr>
        <p:spPr>
          <a:xfrm>
            <a:off x="1028700" y="2959960"/>
            <a:ext cx="9718200" cy="30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148" u="none" cap="none" strike="noStrike">
                <a:solidFill>
                  <a:srgbClr val="FFFFFF"/>
                </a:solidFill>
                <a:latin typeface="Rajdhani"/>
                <a:ea typeface="Rajdhani"/>
                <a:cs typeface="Rajdhani"/>
                <a:sym typeface="Rajdhani"/>
              </a:rPr>
              <a:t>SOFTWARE DEVELOPMENT</a:t>
            </a:r>
            <a:endParaRPr/>
          </a:p>
        </p:txBody>
      </p:sp>
      <p:sp>
        <p:nvSpPr>
          <p:cNvPr id="155" name="Google Shape;155;p9"/>
          <p:cNvSpPr txBox="1"/>
          <p:nvPr/>
        </p:nvSpPr>
        <p:spPr>
          <a:xfrm>
            <a:off x="1028700" y="6098701"/>
            <a:ext cx="9718200" cy="30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148" u="none" cap="none" strike="noStrike">
                <a:solidFill>
                  <a:srgbClr val="CCFFA4"/>
                </a:solidFill>
                <a:latin typeface="Rajdhani"/>
                <a:ea typeface="Rajdhani"/>
                <a:cs typeface="Rajdhani"/>
                <a:sym typeface="Rajdhani"/>
              </a:rPr>
              <a:t>LIFE CYCLE INFOGRAPHIC</a:t>
            </a:r>
            <a:endParaRPr/>
          </a:p>
        </p:txBody>
      </p:sp>
      <p:sp>
        <p:nvSpPr>
          <p:cNvPr id="156" name="Google Shape;156;p9"/>
          <p:cNvSpPr txBox="1"/>
          <p:nvPr/>
        </p:nvSpPr>
        <p:spPr>
          <a:xfrm>
            <a:off x="11137528" y="691404"/>
            <a:ext cx="6121772" cy="3977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4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Write a subtitle of this presentation here</a:t>
            </a:r>
            <a:endParaRPr/>
          </a:p>
        </p:txBody>
      </p:sp>
      <p:sp>
        <p:nvSpPr>
          <p:cNvPr id="157" name="Google Shape;157;p9"/>
          <p:cNvSpPr txBox="1"/>
          <p:nvPr/>
        </p:nvSpPr>
        <p:spPr>
          <a:xfrm>
            <a:off x="1028700" y="691404"/>
            <a:ext cx="6121772" cy="3977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4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xx / xx / xxxx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8524D"/>
        </a:solidFill>
      </p:bgPr>
    </p:bg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" name="Google Shape;44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5" y="8149432"/>
            <a:ext cx="3846300" cy="1904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18"/>
          <p:cNvPicPr preferRelativeResize="0"/>
          <p:nvPr/>
        </p:nvPicPr>
        <p:blipFill rotWithShape="1">
          <a:blip r:embed="rId4">
            <a:alphaModFix/>
          </a:blip>
          <a:srcRect b="0" l="0" r="19620" t="0"/>
          <a:stretch/>
        </p:blipFill>
        <p:spPr>
          <a:xfrm>
            <a:off x="14278975" y="1046675"/>
            <a:ext cx="4009024" cy="1827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18"/>
          <p:cNvSpPr txBox="1"/>
          <p:nvPr/>
        </p:nvSpPr>
        <p:spPr>
          <a:xfrm>
            <a:off x="2791396" y="1563972"/>
            <a:ext cx="12705300" cy="56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999" u="none" cap="none" strike="noStrike">
                <a:solidFill>
                  <a:srgbClr val="CCFFA4"/>
                </a:solidFill>
                <a:latin typeface="Rajdhani"/>
                <a:ea typeface="Rajdhani"/>
                <a:cs typeface="Rajdhani"/>
                <a:sym typeface="Rajdhani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sp>
        <p:nvSpPr>
          <p:cNvPr id="445" name="Google Shape;445;p18"/>
          <p:cNvSpPr txBox="1"/>
          <p:nvPr/>
        </p:nvSpPr>
        <p:spPr>
          <a:xfrm>
            <a:off x="3546359" y="7815614"/>
            <a:ext cx="11195282" cy="8597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7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elit, sed do eiusmod tempor incididunt ut labore et dolore magna aliqua. Ut enim ad minim veniam, quis nostrud exercitation ullamco laboris nisi.</a:t>
            </a:r>
            <a:endParaRPr/>
          </a:p>
        </p:txBody>
      </p:sp>
      <p:cxnSp>
        <p:nvCxnSpPr>
          <p:cNvPr id="446" name="Google Shape;446;p18"/>
          <p:cNvCxnSpPr/>
          <p:nvPr/>
        </p:nvCxnSpPr>
        <p:spPr>
          <a:xfrm rot="10800000">
            <a:off x="2183737" y="2856410"/>
            <a:ext cx="13920527" cy="0"/>
          </a:xfrm>
          <a:prstGeom prst="straightConnector1">
            <a:avLst/>
          </a:prstGeom>
          <a:noFill/>
          <a:ln cap="flat" cmpd="sng" w="38100">
            <a:solidFill>
              <a:srgbClr val="CCFFA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7" name="Google Shape;447;p18"/>
          <p:cNvCxnSpPr/>
          <p:nvPr/>
        </p:nvCxnSpPr>
        <p:spPr>
          <a:xfrm rot="10800000">
            <a:off x="2183737" y="4360116"/>
            <a:ext cx="13920527" cy="0"/>
          </a:xfrm>
          <a:prstGeom prst="straightConnector1">
            <a:avLst/>
          </a:prstGeom>
          <a:noFill/>
          <a:ln cap="flat" cmpd="sng" w="38100">
            <a:solidFill>
              <a:srgbClr val="CCFFA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8" name="Google Shape;448;p18"/>
          <p:cNvCxnSpPr/>
          <p:nvPr/>
        </p:nvCxnSpPr>
        <p:spPr>
          <a:xfrm rot="10800000">
            <a:off x="2183737" y="5863822"/>
            <a:ext cx="13920527" cy="0"/>
          </a:xfrm>
          <a:prstGeom prst="straightConnector1">
            <a:avLst/>
          </a:prstGeom>
          <a:noFill/>
          <a:ln cap="flat" cmpd="sng" w="38100">
            <a:solidFill>
              <a:srgbClr val="CCFFA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9" name="Google Shape;449;p18"/>
          <p:cNvCxnSpPr/>
          <p:nvPr/>
        </p:nvCxnSpPr>
        <p:spPr>
          <a:xfrm rot="10800000">
            <a:off x="2183737" y="7367528"/>
            <a:ext cx="13920527" cy="0"/>
          </a:xfrm>
          <a:prstGeom prst="straightConnector1">
            <a:avLst/>
          </a:prstGeom>
          <a:noFill/>
          <a:ln cap="flat" cmpd="sng" w="38100">
            <a:solidFill>
              <a:srgbClr val="CCFFA4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8524D"/>
        </a:solidFill>
      </p:bgPr>
    </p:bg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19"/>
          <p:cNvPicPr preferRelativeResize="0"/>
          <p:nvPr/>
        </p:nvPicPr>
        <p:blipFill rotWithShape="1">
          <a:blip r:embed="rId3">
            <a:alphaModFix/>
          </a:blip>
          <a:srcRect b="62469" l="0" r="0" t="0"/>
          <a:stretch/>
        </p:blipFill>
        <p:spPr>
          <a:xfrm>
            <a:off x="11087150" y="7403705"/>
            <a:ext cx="7111974" cy="2883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5" name="Google Shape;455;p19"/>
          <p:cNvGrpSpPr/>
          <p:nvPr/>
        </p:nvGrpSpPr>
        <p:grpSpPr>
          <a:xfrm>
            <a:off x="14768876" y="7395095"/>
            <a:ext cx="1160914" cy="1624359"/>
            <a:chOff x="0" y="-85725"/>
            <a:chExt cx="305753" cy="427812"/>
          </a:xfrm>
        </p:grpSpPr>
        <p:sp>
          <p:nvSpPr>
            <p:cNvPr id="456" name="Google Shape;456;p19"/>
            <p:cNvSpPr/>
            <p:nvPr/>
          </p:nvSpPr>
          <p:spPr>
            <a:xfrm>
              <a:off x="0" y="0"/>
              <a:ext cx="305753" cy="342087"/>
            </a:xfrm>
            <a:custGeom>
              <a:rect b="b" l="l" r="r" t="t"/>
              <a:pathLst>
                <a:path extrusionOk="0" h="342087" w="305753">
                  <a:moveTo>
                    <a:pt x="0" y="0"/>
                  </a:moveTo>
                  <a:lnTo>
                    <a:pt x="305753" y="0"/>
                  </a:lnTo>
                  <a:lnTo>
                    <a:pt x="305753" y="342087"/>
                  </a:lnTo>
                  <a:lnTo>
                    <a:pt x="0" y="342087"/>
                  </a:lnTo>
                  <a:close/>
                </a:path>
              </a:pathLst>
            </a:custGeom>
            <a:solidFill>
              <a:srgbClr val="08524D"/>
            </a:solidFill>
            <a:ln>
              <a:noFill/>
            </a:ln>
          </p:spPr>
        </p:sp>
        <p:sp>
          <p:nvSpPr>
            <p:cNvPr id="457" name="Google Shape;457;p19"/>
            <p:cNvSpPr txBox="1"/>
            <p:nvPr/>
          </p:nvSpPr>
          <p:spPr>
            <a:xfrm>
              <a:off x="0" y="-85725"/>
              <a:ext cx="305700" cy="42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8" name="Google Shape;458;p19"/>
          <p:cNvGrpSpPr/>
          <p:nvPr/>
        </p:nvGrpSpPr>
        <p:grpSpPr>
          <a:xfrm>
            <a:off x="675026" y="4793605"/>
            <a:ext cx="4080086" cy="1661602"/>
            <a:chOff x="0" y="-85725"/>
            <a:chExt cx="745986" cy="303801"/>
          </a:xfrm>
        </p:grpSpPr>
        <p:sp>
          <p:nvSpPr>
            <p:cNvPr id="459" name="Google Shape;459;p19"/>
            <p:cNvSpPr/>
            <p:nvPr/>
          </p:nvSpPr>
          <p:spPr>
            <a:xfrm>
              <a:off x="0" y="0"/>
              <a:ext cx="745986" cy="218076"/>
            </a:xfrm>
            <a:custGeom>
              <a:rect b="b" l="l" r="r" t="t"/>
              <a:pathLst>
                <a:path extrusionOk="0" h="218076" w="745986">
                  <a:moveTo>
                    <a:pt x="0" y="0"/>
                  </a:moveTo>
                  <a:lnTo>
                    <a:pt x="745986" y="0"/>
                  </a:lnTo>
                  <a:lnTo>
                    <a:pt x="745986" y="218076"/>
                  </a:lnTo>
                  <a:lnTo>
                    <a:pt x="0" y="21807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CCFFA4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60" name="Google Shape;460;p19"/>
            <p:cNvSpPr txBox="1"/>
            <p:nvPr/>
          </p:nvSpPr>
          <p:spPr>
            <a:xfrm>
              <a:off x="0" y="-85725"/>
              <a:ext cx="745986" cy="3038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1" name="Google Shape;461;p19"/>
          <p:cNvGrpSpPr/>
          <p:nvPr/>
        </p:nvGrpSpPr>
        <p:grpSpPr>
          <a:xfrm>
            <a:off x="4960980" y="4793605"/>
            <a:ext cx="4080086" cy="1661602"/>
            <a:chOff x="0" y="-85725"/>
            <a:chExt cx="745986" cy="303801"/>
          </a:xfrm>
        </p:grpSpPr>
        <p:sp>
          <p:nvSpPr>
            <p:cNvPr id="462" name="Google Shape;462;p19"/>
            <p:cNvSpPr/>
            <p:nvPr/>
          </p:nvSpPr>
          <p:spPr>
            <a:xfrm>
              <a:off x="0" y="0"/>
              <a:ext cx="745986" cy="218076"/>
            </a:xfrm>
            <a:custGeom>
              <a:rect b="b" l="l" r="r" t="t"/>
              <a:pathLst>
                <a:path extrusionOk="0" h="218076" w="745986">
                  <a:moveTo>
                    <a:pt x="0" y="0"/>
                  </a:moveTo>
                  <a:lnTo>
                    <a:pt x="745986" y="0"/>
                  </a:lnTo>
                  <a:lnTo>
                    <a:pt x="745986" y="218076"/>
                  </a:lnTo>
                  <a:lnTo>
                    <a:pt x="0" y="21807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CCFFA4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63" name="Google Shape;463;p19"/>
            <p:cNvSpPr txBox="1"/>
            <p:nvPr/>
          </p:nvSpPr>
          <p:spPr>
            <a:xfrm>
              <a:off x="0" y="-85725"/>
              <a:ext cx="745986" cy="3038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4" name="Google Shape;464;p19"/>
          <p:cNvGrpSpPr/>
          <p:nvPr/>
        </p:nvGrpSpPr>
        <p:grpSpPr>
          <a:xfrm>
            <a:off x="9246934" y="4793605"/>
            <a:ext cx="4080086" cy="1661602"/>
            <a:chOff x="0" y="-85725"/>
            <a:chExt cx="745986" cy="303801"/>
          </a:xfrm>
        </p:grpSpPr>
        <p:sp>
          <p:nvSpPr>
            <p:cNvPr id="465" name="Google Shape;465;p19"/>
            <p:cNvSpPr/>
            <p:nvPr/>
          </p:nvSpPr>
          <p:spPr>
            <a:xfrm>
              <a:off x="0" y="0"/>
              <a:ext cx="745986" cy="218076"/>
            </a:xfrm>
            <a:custGeom>
              <a:rect b="b" l="l" r="r" t="t"/>
              <a:pathLst>
                <a:path extrusionOk="0" h="218076" w="745986">
                  <a:moveTo>
                    <a:pt x="0" y="0"/>
                  </a:moveTo>
                  <a:lnTo>
                    <a:pt x="745986" y="0"/>
                  </a:lnTo>
                  <a:lnTo>
                    <a:pt x="745986" y="218076"/>
                  </a:lnTo>
                  <a:lnTo>
                    <a:pt x="0" y="21807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CCFFA4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66" name="Google Shape;466;p19"/>
            <p:cNvSpPr txBox="1"/>
            <p:nvPr/>
          </p:nvSpPr>
          <p:spPr>
            <a:xfrm>
              <a:off x="0" y="-85725"/>
              <a:ext cx="745986" cy="3038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7" name="Google Shape;467;p19"/>
          <p:cNvGrpSpPr/>
          <p:nvPr/>
        </p:nvGrpSpPr>
        <p:grpSpPr>
          <a:xfrm>
            <a:off x="13532887" y="4793605"/>
            <a:ext cx="4080086" cy="1661602"/>
            <a:chOff x="0" y="-85725"/>
            <a:chExt cx="745986" cy="303801"/>
          </a:xfrm>
        </p:grpSpPr>
        <p:sp>
          <p:nvSpPr>
            <p:cNvPr id="468" name="Google Shape;468;p19"/>
            <p:cNvSpPr/>
            <p:nvPr/>
          </p:nvSpPr>
          <p:spPr>
            <a:xfrm>
              <a:off x="0" y="0"/>
              <a:ext cx="745986" cy="218076"/>
            </a:xfrm>
            <a:custGeom>
              <a:rect b="b" l="l" r="r" t="t"/>
              <a:pathLst>
                <a:path extrusionOk="0" h="218076" w="745986">
                  <a:moveTo>
                    <a:pt x="0" y="0"/>
                  </a:moveTo>
                  <a:lnTo>
                    <a:pt x="745986" y="0"/>
                  </a:lnTo>
                  <a:lnTo>
                    <a:pt x="745986" y="218076"/>
                  </a:lnTo>
                  <a:lnTo>
                    <a:pt x="0" y="21807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CCFFA4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69" name="Google Shape;469;p19"/>
            <p:cNvSpPr txBox="1"/>
            <p:nvPr/>
          </p:nvSpPr>
          <p:spPr>
            <a:xfrm>
              <a:off x="0" y="-85725"/>
              <a:ext cx="745986" cy="3038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0" name="Google Shape;470;p19"/>
          <p:cNvGrpSpPr/>
          <p:nvPr/>
        </p:nvGrpSpPr>
        <p:grpSpPr>
          <a:xfrm>
            <a:off x="2128197" y="6035575"/>
            <a:ext cx="1174330" cy="1188092"/>
            <a:chOff x="0" y="-9525"/>
            <a:chExt cx="812800" cy="822325"/>
          </a:xfrm>
        </p:grpSpPr>
        <p:sp>
          <p:nvSpPr>
            <p:cNvPr id="471" name="Google Shape;471;p1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8524D"/>
            </a:solidFill>
            <a:ln cap="sq" cmpd="sng" w="38100">
              <a:solidFill>
                <a:srgbClr val="CCFFA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19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3" name="Google Shape;473;p19"/>
          <p:cNvGrpSpPr/>
          <p:nvPr/>
        </p:nvGrpSpPr>
        <p:grpSpPr>
          <a:xfrm>
            <a:off x="6404837" y="4585020"/>
            <a:ext cx="1174330" cy="1188092"/>
            <a:chOff x="0" y="-9525"/>
            <a:chExt cx="812800" cy="822325"/>
          </a:xfrm>
        </p:grpSpPr>
        <p:sp>
          <p:nvSpPr>
            <p:cNvPr id="474" name="Google Shape;474;p1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8524D"/>
            </a:solidFill>
            <a:ln cap="sq" cmpd="sng" w="38100">
              <a:solidFill>
                <a:srgbClr val="CCFFA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19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6" name="Google Shape;476;p19"/>
          <p:cNvGrpSpPr/>
          <p:nvPr/>
        </p:nvGrpSpPr>
        <p:grpSpPr>
          <a:xfrm>
            <a:off x="10699812" y="6035575"/>
            <a:ext cx="1174330" cy="1188092"/>
            <a:chOff x="0" y="-9525"/>
            <a:chExt cx="812800" cy="822325"/>
          </a:xfrm>
        </p:grpSpPr>
        <p:sp>
          <p:nvSpPr>
            <p:cNvPr id="477" name="Google Shape;477;p1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8524D"/>
            </a:solidFill>
            <a:ln cap="sq" cmpd="sng" w="38100">
              <a:solidFill>
                <a:srgbClr val="CCFFA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19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9" name="Google Shape;479;p19"/>
          <p:cNvGrpSpPr/>
          <p:nvPr/>
        </p:nvGrpSpPr>
        <p:grpSpPr>
          <a:xfrm>
            <a:off x="14993895" y="4585020"/>
            <a:ext cx="1174330" cy="1188092"/>
            <a:chOff x="0" y="-9525"/>
            <a:chExt cx="812800" cy="822325"/>
          </a:xfrm>
        </p:grpSpPr>
        <p:sp>
          <p:nvSpPr>
            <p:cNvPr id="480" name="Google Shape;480;p1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8524D"/>
            </a:solidFill>
            <a:ln cap="sq" cmpd="sng" w="38100">
              <a:solidFill>
                <a:srgbClr val="CCFFA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19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2" name="Google Shape;482;p19"/>
          <p:cNvSpPr/>
          <p:nvPr/>
        </p:nvSpPr>
        <p:spPr>
          <a:xfrm>
            <a:off x="2322974" y="3242527"/>
            <a:ext cx="740062" cy="832380"/>
          </a:xfrm>
          <a:custGeom>
            <a:rect b="b" l="l" r="r" t="t"/>
            <a:pathLst>
              <a:path extrusionOk="0" h="832380" w="740062">
                <a:moveTo>
                  <a:pt x="0" y="0"/>
                </a:moveTo>
                <a:lnTo>
                  <a:pt x="740062" y="0"/>
                </a:lnTo>
                <a:lnTo>
                  <a:pt x="740062" y="832380"/>
                </a:lnTo>
                <a:lnTo>
                  <a:pt x="0" y="8323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3" name="Google Shape;483;p19"/>
          <p:cNvSpPr/>
          <p:nvPr/>
        </p:nvSpPr>
        <p:spPr>
          <a:xfrm>
            <a:off x="6623833" y="7720584"/>
            <a:ext cx="735752" cy="1062109"/>
          </a:xfrm>
          <a:custGeom>
            <a:rect b="b" l="l" r="r" t="t"/>
            <a:pathLst>
              <a:path extrusionOk="0" h="1062109" w="735752">
                <a:moveTo>
                  <a:pt x="0" y="0"/>
                </a:moveTo>
                <a:lnTo>
                  <a:pt x="735752" y="0"/>
                </a:lnTo>
                <a:lnTo>
                  <a:pt x="735752" y="1062109"/>
                </a:lnTo>
                <a:lnTo>
                  <a:pt x="0" y="10621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4" name="Google Shape;484;p19"/>
          <p:cNvSpPr/>
          <p:nvPr/>
        </p:nvSpPr>
        <p:spPr>
          <a:xfrm>
            <a:off x="10854355" y="3210247"/>
            <a:ext cx="864660" cy="864660"/>
          </a:xfrm>
          <a:custGeom>
            <a:rect b="b" l="l" r="r" t="t"/>
            <a:pathLst>
              <a:path extrusionOk="0" h="864660" w="864660">
                <a:moveTo>
                  <a:pt x="0" y="0"/>
                </a:moveTo>
                <a:lnTo>
                  <a:pt x="864660" y="0"/>
                </a:lnTo>
                <a:lnTo>
                  <a:pt x="864660" y="864660"/>
                </a:lnTo>
                <a:lnTo>
                  <a:pt x="0" y="8646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5" name="Google Shape;485;p19"/>
          <p:cNvSpPr txBox="1"/>
          <p:nvPr/>
        </p:nvSpPr>
        <p:spPr>
          <a:xfrm>
            <a:off x="9389563" y="7404641"/>
            <a:ext cx="37947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cxnSp>
        <p:nvCxnSpPr>
          <p:cNvPr id="486" name="Google Shape;486;p19"/>
          <p:cNvCxnSpPr/>
          <p:nvPr/>
        </p:nvCxnSpPr>
        <p:spPr>
          <a:xfrm rot="10800000">
            <a:off x="2734412" y="4227307"/>
            <a:ext cx="0" cy="1030018"/>
          </a:xfrm>
          <a:prstGeom prst="straightConnector1">
            <a:avLst/>
          </a:prstGeom>
          <a:noFill/>
          <a:ln cap="flat" cmpd="sng" w="38100">
            <a:solidFill>
              <a:srgbClr val="CCFFA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7" name="Google Shape;487;p19"/>
          <p:cNvCxnSpPr/>
          <p:nvPr/>
        </p:nvCxnSpPr>
        <p:spPr>
          <a:xfrm rot="10800000">
            <a:off x="7020073" y="6455207"/>
            <a:ext cx="0" cy="1030018"/>
          </a:xfrm>
          <a:prstGeom prst="straightConnector1">
            <a:avLst/>
          </a:prstGeom>
          <a:noFill/>
          <a:ln cap="flat" cmpd="sng" w="38100">
            <a:solidFill>
              <a:srgbClr val="CCFFA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8" name="Google Shape;488;p19"/>
          <p:cNvCxnSpPr/>
          <p:nvPr/>
        </p:nvCxnSpPr>
        <p:spPr>
          <a:xfrm rot="10800000">
            <a:off x="15553881" y="6455207"/>
            <a:ext cx="0" cy="1030018"/>
          </a:xfrm>
          <a:prstGeom prst="straightConnector1">
            <a:avLst/>
          </a:prstGeom>
          <a:noFill/>
          <a:ln cap="flat" cmpd="sng" w="38100">
            <a:solidFill>
              <a:srgbClr val="CCFFA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9" name="Google Shape;489;p19"/>
          <p:cNvCxnSpPr/>
          <p:nvPr/>
        </p:nvCxnSpPr>
        <p:spPr>
          <a:xfrm rot="10800000">
            <a:off x="11267635" y="4227307"/>
            <a:ext cx="0" cy="1030018"/>
          </a:xfrm>
          <a:prstGeom prst="straightConnector1">
            <a:avLst/>
          </a:prstGeom>
          <a:noFill/>
          <a:ln cap="flat" cmpd="sng" w="38100">
            <a:solidFill>
              <a:srgbClr val="CCFFA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0" name="Google Shape;490;p19"/>
          <p:cNvSpPr txBox="1"/>
          <p:nvPr/>
        </p:nvSpPr>
        <p:spPr>
          <a:xfrm>
            <a:off x="817655" y="7404641"/>
            <a:ext cx="37947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sp>
        <p:nvSpPr>
          <p:cNvPr id="491" name="Google Shape;491;p19"/>
          <p:cNvSpPr txBox="1"/>
          <p:nvPr/>
        </p:nvSpPr>
        <p:spPr>
          <a:xfrm>
            <a:off x="817655" y="5491807"/>
            <a:ext cx="3794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CCFFA4"/>
                </a:solidFill>
                <a:latin typeface="Lato"/>
                <a:ea typeface="Lato"/>
                <a:cs typeface="Lato"/>
                <a:sym typeface="Lato"/>
              </a:rPr>
              <a:t>Main point goes here</a:t>
            </a:r>
            <a:endParaRPr/>
          </a:p>
        </p:txBody>
      </p:sp>
      <p:sp>
        <p:nvSpPr>
          <p:cNvPr id="492" name="Google Shape;492;p19"/>
          <p:cNvSpPr txBox="1"/>
          <p:nvPr/>
        </p:nvSpPr>
        <p:spPr>
          <a:xfrm>
            <a:off x="9389271" y="5491807"/>
            <a:ext cx="3794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CCFFA4"/>
                </a:solidFill>
                <a:latin typeface="Lato"/>
                <a:ea typeface="Lato"/>
                <a:cs typeface="Lato"/>
                <a:sym typeface="Lato"/>
              </a:rPr>
              <a:t>Main point goes here</a:t>
            </a:r>
            <a:endParaRPr/>
          </a:p>
        </p:txBody>
      </p:sp>
      <p:sp>
        <p:nvSpPr>
          <p:cNvPr id="493" name="Google Shape;493;p19"/>
          <p:cNvSpPr txBox="1"/>
          <p:nvPr/>
        </p:nvSpPr>
        <p:spPr>
          <a:xfrm>
            <a:off x="5103609" y="5812515"/>
            <a:ext cx="3794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CCFFA4"/>
                </a:solidFill>
                <a:latin typeface="Lato"/>
                <a:ea typeface="Lato"/>
                <a:cs typeface="Lato"/>
                <a:sym typeface="Lato"/>
              </a:rPr>
              <a:t>Main point goes here</a:t>
            </a:r>
            <a:endParaRPr/>
          </a:p>
        </p:txBody>
      </p:sp>
      <p:sp>
        <p:nvSpPr>
          <p:cNvPr id="494" name="Google Shape;494;p19"/>
          <p:cNvSpPr txBox="1"/>
          <p:nvPr/>
        </p:nvSpPr>
        <p:spPr>
          <a:xfrm>
            <a:off x="13675516" y="5812515"/>
            <a:ext cx="3794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CCFFA4"/>
                </a:solidFill>
                <a:latin typeface="Lato"/>
                <a:ea typeface="Lato"/>
                <a:cs typeface="Lato"/>
                <a:sym typeface="Lato"/>
              </a:rPr>
              <a:t>Main point goes here</a:t>
            </a:r>
            <a:endParaRPr/>
          </a:p>
        </p:txBody>
      </p:sp>
      <p:sp>
        <p:nvSpPr>
          <p:cNvPr id="495" name="Google Shape;495;p19"/>
          <p:cNvSpPr txBox="1"/>
          <p:nvPr/>
        </p:nvSpPr>
        <p:spPr>
          <a:xfrm>
            <a:off x="5103609" y="2612503"/>
            <a:ext cx="37947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sp>
        <p:nvSpPr>
          <p:cNvPr id="496" name="Google Shape;496;p19"/>
          <p:cNvSpPr txBox="1"/>
          <p:nvPr/>
        </p:nvSpPr>
        <p:spPr>
          <a:xfrm>
            <a:off x="13675516" y="2612503"/>
            <a:ext cx="37947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sp>
        <p:nvSpPr>
          <p:cNvPr id="497" name="Google Shape;497;p19"/>
          <p:cNvSpPr txBox="1"/>
          <p:nvPr/>
        </p:nvSpPr>
        <p:spPr>
          <a:xfrm>
            <a:off x="1028700" y="634969"/>
            <a:ext cx="12945790" cy="1626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8" u="none" cap="none" strike="noStrike">
                <a:solidFill>
                  <a:srgbClr val="CCFFA4"/>
                </a:solidFill>
                <a:latin typeface="Rajdhani"/>
                <a:ea typeface="Rajdhani"/>
                <a:cs typeface="Rajdhani"/>
                <a:sym typeface="Rajdhani"/>
              </a:rPr>
              <a:t>Best Practices in SDLC</a:t>
            </a:r>
            <a:endParaRPr/>
          </a:p>
        </p:txBody>
      </p:sp>
      <p:sp>
        <p:nvSpPr>
          <p:cNvPr id="498" name="Google Shape;498;p19"/>
          <p:cNvSpPr txBox="1"/>
          <p:nvPr/>
        </p:nvSpPr>
        <p:spPr>
          <a:xfrm>
            <a:off x="2241437" y="6134586"/>
            <a:ext cx="947264" cy="993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345" u="none" cap="none" strike="noStrike">
                <a:solidFill>
                  <a:srgbClr val="CCFFA4"/>
                </a:solidFill>
                <a:latin typeface="Rajdhani"/>
                <a:ea typeface="Rajdhani"/>
                <a:cs typeface="Rajdhani"/>
                <a:sym typeface="Rajdhani"/>
              </a:rPr>
              <a:t>01</a:t>
            </a:r>
            <a:endParaRPr/>
          </a:p>
        </p:txBody>
      </p:sp>
      <p:sp>
        <p:nvSpPr>
          <p:cNvPr id="499" name="Google Shape;499;p19"/>
          <p:cNvSpPr txBox="1"/>
          <p:nvPr/>
        </p:nvSpPr>
        <p:spPr>
          <a:xfrm>
            <a:off x="6518077" y="4684032"/>
            <a:ext cx="947264" cy="993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345" u="none" cap="none" strike="noStrike">
                <a:solidFill>
                  <a:srgbClr val="CCFFA4"/>
                </a:solidFill>
                <a:latin typeface="Rajdhani"/>
                <a:ea typeface="Rajdhani"/>
                <a:cs typeface="Rajdhani"/>
                <a:sym typeface="Rajdhani"/>
              </a:rPr>
              <a:t>02</a:t>
            </a:r>
            <a:endParaRPr/>
          </a:p>
        </p:txBody>
      </p:sp>
      <p:sp>
        <p:nvSpPr>
          <p:cNvPr id="500" name="Google Shape;500;p19"/>
          <p:cNvSpPr txBox="1"/>
          <p:nvPr/>
        </p:nvSpPr>
        <p:spPr>
          <a:xfrm>
            <a:off x="10813053" y="6134586"/>
            <a:ext cx="947264" cy="993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345" u="none" cap="none" strike="noStrike">
                <a:solidFill>
                  <a:srgbClr val="CCFFA4"/>
                </a:solidFill>
                <a:latin typeface="Rajdhani"/>
                <a:ea typeface="Rajdhani"/>
                <a:cs typeface="Rajdhani"/>
                <a:sym typeface="Rajdhani"/>
              </a:rPr>
              <a:t>03</a:t>
            </a:r>
            <a:endParaRPr/>
          </a:p>
        </p:txBody>
      </p:sp>
      <p:sp>
        <p:nvSpPr>
          <p:cNvPr id="501" name="Google Shape;501;p19"/>
          <p:cNvSpPr txBox="1"/>
          <p:nvPr/>
        </p:nvSpPr>
        <p:spPr>
          <a:xfrm>
            <a:off x="15107136" y="4684032"/>
            <a:ext cx="947264" cy="993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345" u="none" cap="none" strike="noStrike">
                <a:solidFill>
                  <a:srgbClr val="CCFFA4"/>
                </a:solidFill>
                <a:latin typeface="Rajdhani"/>
                <a:ea typeface="Rajdhani"/>
                <a:cs typeface="Rajdhani"/>
                <a:sym typeface="Rajdhani"/>
              </a:rPr>
              <a:t>04</a:t>
            </a:r>
            <a:endParaRPr/>
          </a:p>
        </p:txBody>
      </p:sp>
      <p:pic>
        <p:nvPicPr>
          <p:cNvPr id="502" name="Google Shape;502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061188" y="7841241"/>
            <a:ext cx="947275" cy="9198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3D29F"/>
        </a:solidFill>
      </p:bgPr>
    </p:bg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" name="Google Shape;507;p20"/>
          <p:cNvGrpSpPr/>
          <p:nvPr/>
        </p:nvGrpSpPr>
        <p:grpSpPr>
          <a:xfrm>
            <a:off x="0" y="1238812"/>
            <a:ext cx="18288000" cy="4879047"/>
            <a:chOff x="0" y="25400"/>
            <a:chExt cx="24384000" cy="6505396"/>
          </a:xfrm>
        </p:grpSpPr>
        <p:cxnSp>
          <p:nvCxnSpPr>
            <p:cNvPr id="508" name="Google Shape;508;p20"/>
            <p:cNvCxnSpPr/>
            <p:nvPr/>
          </p:nvCxnSpPr>
          <p:spPr>
            <a:xfrm>
              <a:off x="0" y="25400"/>
              <a:ext cx="24384000" cy="0"/>
            </a:xfrm>
            <a:prstGeom prst="straightConnector1">
              <a:avLst/>
            </a:prstGeom>
            <a:noFill/>
            <a:ln cap="flat" cmpd="sng" w="50800">
              <a:solidFill>
                <a:srgbClr val="F5F6F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09" name="Google Shape;509;p20"/>
            <p:cNvCxnSpPr/>
            <p:nvPr/>
          </p:nvCxnSpPr>
          <p:spPr>
            <a:xfrm>
              <a:off x="0" y="1651749"/>
              <a:ext cx="24384000" cy="0"/>
            </a:xfrm>
            <a:prstGeom prst="straightConnector1">
              <a:avLst/>
            </a:prstGeom>
            <a:noFill/>
            <a:ln cap="flat" cmpd="sng" w="50800">
              <a:solidFill>
                <a:srgbClr val="F5F6F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10" name="Google Shape;510;p20"/>
            <p:cNvCxnSpPr/>
            <p:nvPr/>
          </p:nvCxnSpPr>
          <p:spPr>
            <a:xfrm>
              <a:off x="0" y="3278098"/>
              <a:ext cx="24384000" cy="0"/>
            </a:xfrm>
            <a:prstGeom prst="straightConnector1">
              <a:avLst/>
            </a:prstGeom>
            <a:noFill/>
            <a:ln cap="flat" cmpd="sng" w="50800">
              <a:solidFill>
                <a:srgbClr val="F5F6F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11" name="Google Shape;511;p20"/>
            <p:cNvCxnSpPr/>
            <p:nvPr/>
          </p:nvCxnSpPr>
          <p:spPr>
            <a:xfrm>
              <a:off x="0" y="4904447"/>
              <a:ext cx="24384000" cy="0"/>
            </a:xfrm>
            <a:prstGeom prst="straightConnector1">
              <a:avLst/>
            </a:prstGeom>
            <a:noFill/>
            <a:ln cap="flat" cmpd="sng" w="50800">
              <a:solidFill>
                <a:srgbClr val="F5F6F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12" name="Google Shape;512;p20"/>
            <p:cNvCxnSpPr/>
            <p:nvPr/>
          </p:nvCxnSpPr>
          <p:spPr>
            <a:xfrm>
              <a:off x="0" y="6530796"/>
              <a:ext cx="24384000" cy="0"/>
            </a:xfrm>
            <a:prstGeom prst="straightConnector1">
              <a:avLst/>
            </a:prstGeom>
            <a:noFill/>
            <a:ln cap="flat" cmpd="sng" w="50800">
              <a:solidFill>
                <a:srgbClr val="F5F6F7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pic>
        <p:nvPicPr>
          <p:cNvPr id="513" name="Google Shape;51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9924" y="685313"/>
            <a:ext cx="11548150" cy="83628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4" name="Google Shape;514;p20"/>
          <p:cNvGrpSpPr/>
          <p:nvPr/>
        </p:nvGrpSpPr>
        <p:grpSpPr>
          <a:xfrm>
            <a:off x="0" y="6993084"/>
            <a:ext cx="18288000" cy="3293916"/>
            <a:chOff x="0" y="-85725"/>
            <a:chExt cx="4816593" cy="867533"/>
          </a:xfrm>
        </p:grpSpPr>
        <p:sp>
          <p:nvSpPr>
            <p:cNvPr id="515" name="Google Shape;515;p20"/>
            <p:cNvSpPr/>
            <p:nvPr/>
          </p:nvSpPr>
          <p:spPr>
            <a:xfrm>
              <a:off x="0" y="0"/>
              <a:ext cx="4816592" cy="781808"/>
            </a:xfrm>
            <a:custGeom>
              <a:rect b="b" l="l" r="r" t="t"/>
              <a:pathLst>
                <a:path extrusionOk="0" h="781808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781808"/>
                  </a:lnTo>
                  <a:lnTo>
                    <a:pt x="0" y="781808"/>
                  </a:lnTo>
                  <a:close/>
                </a:path>
              </a:pathLst>
            </a:custGeom>
            <a:solidFill>
              <a:srgbClr val="08524D"/>
            </a:solidFill>
            <a:ln>
              <a:noFill/>
            </a:ln>
          </p:spPr>
        </p:sp>
        <p:sp>
          <p:nvSpPr>
            <p:cNvPr id="516" name="Google Shape;516;p20"/>
            <p:cNvSpPr txBox="1"/>
            <p:nvPr/>
          </p:nvSpPr>
          <p:spPr>
            <a:xfrm>
              <a:off x="0" y="-85725"/>
              <a:ext cx="4816593" cy="8675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7" name="Google Shape;517;p20"/>
          <p:cNvSpPr txBox="1"/>
          <p:nvPr/>
        </p:nvSpPr>
        <p:spPr>
          <a:xfrm>
            <a:off x="331466" y="7340592"/>
            <a:ext cx="3230959" cy="27793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969" u="none" cap="none" strike="noStrike">
                <a:solidFill>
                  <a:srgbClr val="FFFFFF"/>
                </a:solidFill>
                <a:latin typeface="Rajdhani"/>
                <a:ea typeface="Rajdhani"/>
                <a:cs typeface="Rajdhani"/>
                <a:sym typeface="Rajdhani"/>
              </a:rPr>
              <a:t>03</a:t>
            </a:r>
            <a:endParaRPr/>
          </a:p>
        </p:txBody>
      </p:sp>
      <p:sp>
        <p:nvSpPr>
          <p:cNvPr id="518" name="Google Shape;518;p20"/>
          <p:cNvSpPr txBox="1"/>
          <p:nvPr/>
        </p:nvSpPr>
        <p:spPr>
          <a:xfrm>
            <a:off x="3832832" y="7338709"/>
            <a:ext cx="13710135" cy="27795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969" u="none" cap="none" strike="noStrike">
                <a:solidFill>
                  <a:srgbClr val="CCFFA4"/>
                </a:solidFill>
                <a:latin typeface="Rajdhani"/>
                <a:ea typeface="Rajdhani"/>
                <a:cs typeface="Rajdhani"/>
                <a:sym typeface="Rajdhani"/>
              </a:rPr>
              <a:t>APPLICATIONS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8524D"/>
        </a:solidFill>
      </p:bgPr>
    </p:bg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" name="Google Shape;52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200" y="3635650"/>
            <a:ext cx="7449672" cy="41429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4" name="Google Shape;524;p21"/>
          <p:cNvCxnSpPr/>
          <p:nvPr/>
        </p:nvCxnSpPr>
        <p:spPr>
          <a:xfrm rot="10800000">
            <a:off x="10963094" y="0"/>
            <a:ext cx="0" cy="10287000"/>
          </a:xfrm>
          <a:prstGeom prst="straightConnector1">
            <a:avLst/>
          </a:prstGeom>
          <a:noFill/>
          <a:ln cap="flat" cmpd="sng" w="38100">
            <a:solidFill>
              <a:srgbClr val="CCFFA4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525" name="Google Shape;525;p21"/>
          <p:cNvGrpSpPr/>
          <p:nvPr/>
        </p:nvGrpSpPr>
        <p:grpSpPr>
          <a:xfrm>
            <a:off x="10126962" y="888395"/>
            <a:ext cx="1710363" cy="1730406"/>
            <a:chOff x="0" y="0"/>
            <a:chExt cx="2280484" cy="2307208"/>
          </a:xfrm>
        </p:grpSpPr>
        <p:grpSp>
          <p:nvGrpSpPr>
            <p:cNvPr id="526" name="Google Shape;526;p21"/>
            <p:cNvGrpSpPr/>
            <p:nvPr/>
          </p:nvGrpSpPr>
          <p:grpSpPr>
            <a:xfrm rot="10800000">
              <a:off x="0" y="0"/>
              <a:ext cx="2280484" cy="2307208"/>
              <a:chOff x="0" y="-9525"/>
              <a:chExt cx="812800" cy="822325"/>
            </a:xfrm>
          </p:grpSpPr>
          <p:sp>
            <p:nvSpPr>
              <p:cNvPr id="527" name="Google Shape;527;p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8524D"/>
              </a:solidFill>
              <a:ln cap="sq" cmpd="sng" w="38100">
                <a:solidFill>
                  <a:srgbClr val="CCFFA4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8" name="Google Shape;528;p21"/>
              <p:cNvSpPr txBox="1"/>
              <p:nvPr/>
            </p:nvSpPr>
            <p:spPr>
              <a:xfrm>
                <a:off x="76200" y="-9525"/>
                <a:ext cx="6604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1825" lIns="41825" spcFirstLastPara="1" rIns="41825" wrap="square" tIns="41825">
                <a:noAutofit/>
              </a:bodyPr>
              <a:lstStyle/>
              <a:p>
                <a:pPr indent="0" lvl="0" marL="0" marR="0" rtl="0" algn="ctr">
                  <a:lnSpc>
                    <a:spcPct val="181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9" name="Google Shape;529;p21"/>
            <p:cNvGrpSpPr/>
            <p:nvPr/>
          </p:nvGrpSpPr>
          <p:grpSpPr>
            <a:xfrm rot="10800000">
              <a:off x="311366" y="311366"/>
              <a:ext cx="1657753" cy="1677180"/>
              <a:chOff x="0" y="-9525"/>
              <a:chExt cx="812800" cy="822325"/>
            </a:xfrm>
          </p:grpSpPr>
          <p:sp>
            <p:nvSpPr>
              <p:cNvPr id="530" name="Google Shape;530;p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CCFFA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1" name="Google Shape;531;p21"/>
              <p:cNvSpPr txBox="1"/>
              <p:nvPr/>
            </p:nvSpPr>
            <p:spPr>
              <a:xfrm>
                <a:off x="76200" y="-9525"/>
                <a:ext cx="6604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1825" lIns="41825" spcFirstLastPara="1" rIns="41825" wrap="square" tIns="41825">
                <a:noAutofit/>
              </a:bodyPr>
              <a:lstStyle/>
              <a:p>
                <a:pPr indent="0" lvl="0" marL="0" marR="0" rtl="0" algn="ctr">
                  <a:lnSpc>
                    <a:spcPct val="181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32" name="Google Shape;532;p21"/>
          <p:cNvGrpSpPr/>
          <p:nvPr/>
        </p:nvGrpSpPr>
        <p:grpSpPr>
          <a:xfrm>
            <a:off x="10126962" y="3151615"/>
            <a:ext cx="1710363" cy="1730406"/>
            <a:chOff x="0" y="0"/>
            <a:chExt cx="2280484" cy="2307208"/>
          </a:xfrm>
        </p:grpSpPr>
        <p:grpSp>
          <p:nvGrpSpPr>
            <p:cNvPr id="533" name="Google Shape;533;p21"/>
            <p:cNvGrpSpPr/>
            <p:nvPr/>
          </p:nvGrpSpPr>
          <p:grpSpPr>
            <a:xfrm rot="10800000">
              <a:off x="0" y="0"/>
              <a:ext cx="2280484" cy="2307208"/>
              <a:chOff x="0" y="-9525"/>
              <a:chExt cx="812800" cy="822325"/>
            </a:xfrm>
          </p:grpSpPr>
          <p:sp>
            <p:nvSpPr>
              <p:cNvPr id="534" name="Google Shape;534;p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8524D"/>
              </a:solidFill>
              <a:ln cap="sq" cmpd="sng" w="38100">
                <a:solidFill>
                  <a:srgbClr val="43D29F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5" name="Google Shape;535;p21"/>
              <p:cNvSpPr txBox="1"/>
              <p:nvPr/>
            </p:nvSpPr>
            <p:spPr>
              <a:xfrm>
                <a:off x="76200" y="-9525"/>
                <a:ext cx="6604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1825" lIns="41825" spcFirstLastPara="1" rIns="41825" wrap="square" tIns="41825">
                <a:noAutofit/>
              </a:bodyPr>
              <a:lstStyle/>
              <a:p>
                <a:pPr indent="0" lvl="0" marL="0" marR="0" rtl="0" algn="ctr">
                  <a:lnSpc>
                    <a:spcPct val="181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6" name="Google Shape;536;p21"/>
            <p:cNvGrpSpPr/>
            <p:nvPr/>
          </p:nvGrpSpPr>
          <p:grpSpPr>
            <a:xfrm rot="10800000">
              <a:off x="311366" y="311366"/>
              <a:ext cx="1657753" cy="1677180"/>
              <a:chOff x="0" y="-9525"/>
              <a:chExt cx="812800" cy="822325"/>
            </a:xfrm>
          </p:grpSpPr>
          <p:sp>
            <p:nvSpPr>
              <p:cNvPr id="537" name="Google Shape;537;p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3D2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8" name="Google Shape;538;p21"/>
              <p:cNvSpPr txBox="1"/>
              <p:nvPr/>
            </p:nvSpPr>
            <p:spPr>
              <a:xfrm>
                <a:off x="76200" y="-9525"/>
                <a:ext cx="6604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1825" lIns="41825" spcFirstLastPara="1" rIns="41825" wrap="square" tIns="41825">
                <a:noAutofit/>
              </a:bodyPr>
              <a:lstStyle/>
              <a:p>
                <a:pPr indent="0" lvl="0" marL="0" marR="0" rtl="0" algn="ctr">
                  <a:lnSpc>
                    <a:spcPct val="181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39" name="Google Shape;539;p21"/>
          <p:cNvSpPr/>
          <p:nvPr/>
        </p:nvSpPr>
        <p:spPr>
          <a:xfrm>
            <a:off x="10648019" y="1521808"/>
            <a:ext cx="696988" cy="443538"/>
          </a:xfrm>
          <a:custGeom>
            <a:rect b="b" l="l" r="r" t="t"/>
            <a:pathLst>
              <a:path extrusionOk="0" h="443538" w="696988">
                <a:moveTo>
                  <a:pt x="0" y="0"/>
                </a:moveTo>
                <a:lnTo>
                  <a:pt x="696988" y="0"/>
                </a:lnTo>
                <a:lnTo>
                  <a:pt x="696988" y="443538"/>
                </a:lnTo>
                <a:lnTo>
                  <a:pt x="0" y="4435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540" name="Google Shape;540;p21"/>
          <p:cNvGrpSpPr/>
          <p:nvPr/>
        </p:nvGrpSpPr>
        <p:grpSpPr>
          <a:xfrm>
            <a:off x="10126962" y="7678055"/>
            <a:ext cx="1710363" cy="1730406"/>
            <a:chOff x="0" y="0"/>
            <a:chExt cx="2280484" cy="2307208"/>
          </a:xfrm>
        </p:grpSpPr>
        <p:grpSp>
          <p:nvGrpSpPr>
            <p:cNvPr id="541" name="Google Shape;541;p21"/>
            <p:cNvGrpSpPr/>
            <p:nvPr/>
          </p:nvGrpSpPr>
          <p:grpSpPr>
            <a:xfrm rot="10800000">
              <a:off x="0" y="0"/>
              <a:ext cx="2280484" cy="2307208"/>
              <a:chOff x="0" y="-9525"/>
              <a:chExt cx="812800" cy="822325"/>
            </a:xfrm>
          </p:grpSpPr>
          <p:sp>
            <p:nvSpPr>
              <p:cNvPr id="542" name="Google Shape;542;p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8524D"/>
              </a:solidFill>
              <a:ln cap="sq" cmpd="sng" w="38100">
                <a:solidFill>
                  <a:srgbClr val="43D29F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3" name="Google Shape;543;p21"/>
              <p:cNvSpPr txBox="1"/>
              <p:nvPr/>
            </p:nvSpPr>
            <p:spPr>
              <a:xfrm>
                <a:off x="76200" y="-9525"/>
                <a:ext cx="6604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1825" lIns="41825" spcFirstLastPara="1" rIns="41825" wrap="square" tIns="41825">
                <a:noAutofit/>
              </a:bodyPr>
              <a:lstStyle/>
              <a:p>
                <a:pPr indent="0" lvl="0" marL="0" marR="0" rtl="0" algn="ctr">
                  <a:lnSpc>
                    <a:spcPct val="181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4" name="Google Shape;544;p21"/>
            <p:cNvGrpSpPr/>
            <p:nvPr/>
          </p:nvGrpSpPr>
          <p:grpSpPr>
            <a:xfrm rot="10800000">
              <a:off x="311366" y="311366"/>
              <a:ext cx="1657753" cy="1677180"/>
              <a:chOff x="0" y="-9525"/>
              <a:chExt cx="812800" cy="822325"/>
            </a:xfrm>
          </p:grpSpPr>
          <p:sp>
            <p:nvSpPr>
              <p:cNvPr id="545" name="Google Shape;545;p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3D2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6" name="Google Shape;546;p21"/>
              <p:cNvSpPr txBox="1"/>
              <p:nvPr/>
            </p:nvSpPr>
            <p:spPr>
              <a:xfrm>
                <a:off x="76200" y="-9525"/>
                <a:ext cx="6604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1825" lIns="41825" spcFirstLastPara="1" rIns="41825" wrap="square" tIns="41825">
                <a:noAutofit/>
              </a:bodyPr>
              <a:lstStyle/>
              <a:p>
                <a:pPr indent="0" lvl="0" marL="0" marR="0" rtl="0" algn="ctr">
                  <a:lnSpc>
                    <a:spcPct val="181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47" name="Google Shape;547;p21"/>
          <p:cNvSpPr/>
          <p:nvPr/>
        </p:nvSpPr>
        <p:spPr>
          <a:xfrm>
            <a:off x="10704678" y="8233779"/>
            <a:ext cx="583670" cy="598915"/>
          </a:xfrm>
          <a:custGeom>
            <a:rect b="b" l="l" r="r" t="t"/>
            <a:pathLst>
              <a:path extrusionOk="0" h="598915" w="583670">
                <a:moveTo>
                  <a:pt x="0" y="0"/>
                </a:moveTo>
                <a:lnTo>
                  <a:pt x="583670" y="0"/>
                </a:lnTo>
                <a:lnTo>
                  <a:pt x="583670" y="598916"/>
                </a:lnTo>
                <a:lnTo>
                  <a:pt x="0" y="5989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8" name="Google Shape;548;p21"/>
          <p:cNvSpPr/>
          <p:nvPr/>
        </p:nvSpPr>
        <p:spPr>
          <a:xfrm>
            <a:off x="10648019" y="3707427"/>
            <a:ext cx="696988" cy="665307"/>
          </a:xfrm>
          <a:custGeom>
            <a:rect b="b" l="l" r="r" t="t"/>
            <a:pathLst>
              <a:path extrusionOk="0" h="665307" w="696988">
                <a:moveTo>
                  <a:pt x="0" y="0"/>
                </a:moveTo>
                <a:lnTo>
                  <a:pt x="696988" y="0"/>
                </a:lnTo>
                <a:lnTo>
                  <a:pt x="696988" y="665307"/>
                </a:lnTo>
                <a:lnTo>
                  <a:pt x="0" y="6653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549" name="Google Shape;549;p21"/>
          <p:cNvGrpSpPr/>
          <p:nvPr/>
        </p:nvGrpSpPr>
        <p:grpSpPr>
          <a:xfrm>
            <a:off x="10126962" y="5414835"/>
            <a:ext cx="1710363" cy="1730406"/>
            <a:chOff x="0" y="0"/>
            <a:chExt cx="2280484" cy="2307208"/>
          </a:xfrm>
        </p:grpSpPr>
        <p:grpSp>
          <p:nvGrpSpPr>
            <p:cNvPr id="550" name="Google Shape;550;p21"/>
            <p:cNvGrpSpPr/>
            <p:nvPr/>
          </p:nvGrpSpPr>
          <p:grpSpPr>
            <a:xfrm rot="10800000">
              <a:off x="0" y="0"/>
              <a:ext cx="2280484" cy="2307208"/>
              <a:chOff x="0" y="-9525"/>
              <a:chExt cx="812800" cy="822325"/>
            </a:xfrm>
          </p:grpSpPr>
          <p:sp>
            <p:nvSpPr>
              <p:cNvPr id="551" name="Google Shape;551;p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8524D"/>
              </a:solidFill>
              <a:ln cap="sq" cmpd="sng" w="38100">
                <a:solidFill>
                  <a:srgbClr val="CCFFA4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2" name="Google Shape;552;p21"/>
              <p:cNvSpPr txBox="1"/>
              <p:nvPr/>
            </p:nvSpPr>
            <p:spPr>
              <a:xfrm>
                <a:off x="76200" y="-9525"/>
                <a:ext cx="6604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1825" lIns="41825" spcFirstLastPara="1" rIns="41825" wrap="square" tIns="41825">
                <a:noAutofit/>
              </a:bodyPr>
              <a:lstStyle/>
              <a:p>
                <a:pPr indent="0" lvl="0" marL="0" marR="0" rtl="0" algn="ctr">
                  <a:lnSpc>
                    <a:spcPct val="181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3" name="Google Shape;553;p21"/>
            <p:cNvGrpSpPr/>
            <p:nvPr/>
          </p:nvGrpSpPr>
          <p:grpSpPr>
            <a:xfrm rot="10800000">
              <a:off x="311366" y="311366"/>
              <a:ext cx="1657753" cy="1677180"/>
              <a:chOff x="0" y="-9525"/>
              <a:chExt cx="812800" cy="822325"/>
            </a:xfrm>
          </p:grpSpPr>
          <p:sp>
            <p:nvSpPr>
              <p:cNvPr id="554" name="Google Shape;554;p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CCFFA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5" name="Google Shape;555;p21"/>
              <p:cNvSpPr txBox="1"/>
              <p:nvPr/>
            </p:nvSpPr>
            <p:spPr>
              <a:xfrm>
                <a:off x="76200" y="-9525"/>
                <a:ext cx="6604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1825" lIns="41825" spcFirstLastPara="1" rIns="41825" wrap="square" tIns="41825">
                <a:noAutofit/>
              </a:bodyPr>
              <a:lstStyle/>
              <a:p>
                <a:pPr indent="0" lvl="0" marL="0" marR="0" rtl="0" algn="ctr">
                  <a:lnSpc>
                    <a:spcPct val="181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56" name="Google Shape;556;p21"/>
          <p:cNvSpPr/>
          <p:nvPr/>
        </p:nvSpPr>
        <p:spPr>
          <a:xfrm>
            <a:off x="10648019" y="6042204"/>
            <a:ext cx="668250" cy="455625"/>
          </a:xfrm>
          <a:custGeom>
            <a:rect b="b" l="l" r="r" t="t"/>
            <a:pathLst>
              <a:path extrusionOk="0" h="455625" w="668250">
                <a:moveTo>
                  <a:pt x="0" y="0"/>
                </a:moveTo>
                <a:lnTo>
                  <a:pt x="668250" y="0"/>
                </a:lnTo>
                <a:lnTo>
                  <a:pt x="668250" y="455626"/>
                </a:lnTo>
                <a:lnTo>
                  <a:pt x="0" y="4556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7" name="Google Shape;557;p21"/>
          <p:cNvSpPr txBox="1"/>
          <p:nvPr/>
        </p:nvSpPr>
        <p:spPr>
          <a:xfrm>
            <a:off x="1028700" y="7861180"/>
            <a:ext cx="7619391" cy="14122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elit, sed do eiusmod tempor incididunt ut labore et dolore magna aliqua. Ut enim ad minim veniam, quis nostrud exercitation ullamco laboris nisi.</a:t>
            </a:r>
            <a:endParaRPr/>
          </a:p>
        </p:txBody>
      </p:sp>
      <p:sp>
        <p:nvSpPr>
          <p:cNvPr id="558" name="Google Shape;558;p21"/>
          <p:cNvSpPr txBox="1"/>
          <p:nvPr/>
        </p:nvSpPr>
        <p:spPr>
          <a:xfrm>
            <a:off x="12269597" y="1657852"/>
            <a:ext cx="5240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elit, sed do eiusmod tempor.</a:t>
            </a:r>
            <a:endParaRPr/>
          </a:p>
        </p:txBody>
      </p:sp>
      <p:sp>
        <p:nvSpPr>
          <p:cNvPr id="559" name="Google Shape;559;p21"/>
          <p:cNvSpPr txBox="1"/>
          <p:nvPr/>
        </p:nvSpPr>
        <p:spPr>
          <a:xfrm>
            <a:off x="12269597" y="1104136"/>
            <a:ext cx="44901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Sprint Planning</a:t>
            </a:r>
            <a:endParaRPr/>
          </a:p>
        </p:txBody>
      </p:sp>
      <p:sp>
        <p:nvSpPr>
          <p:cNvPr id="560" name="Google Shape;560;p21"/>
          <p:cNvSpPr txBox="1"/>
          <p:nvPr/>
        </p:nvSpPr>
        <p:spPr>
          <a:xfrm>
            <a:off x="12269597" y="3891446"/>
            <a:ext cx="5240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elit, sed do eiusmod tempor.</a:t>
            </a:r>
            <a:endParaRPr/>
          </a:p>
        </p:txBody>
      </p:sp>
      <p:sp>
        <p:nvSpPr>
          <p:cNvPr id="561" name="Google Shape;561;p21"/>
          <p:cNvSpPr txBox="1"/>
          <p:nvPr/>
        </p:nvSpPr>
        <p:spPr>
          <a:xfrm>
            <a:off x="12269597" y="3337730"/>
            <a:ext cx="44901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Daily Standup</a:t>
            </a:r>
            <a:endParaRPr/>
          </a:p>
        </p:txBody>
      </p:sp>
      <p:sp>
        <p:nvSpPr>
          <p:cNvPr id="562" name="Google Shape;562;p21"/>
          <p:cNvSpPr txBox="1"/>
          <p:nvPr/>
        </p:nvSpPr>
        <p:spPr>
          <a:xfrm>
            <a:off x="12269597" y="6125041"/>
            <a:ext cx="5240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elit, sed do eiusmod tempor.</a:t>
            </a:r>
            <a:endParaRPr/>
          </a:p>
        </p:txBody>
      </p:sp>
      <p:sp>
        <p:nvSpPr>
          <p:cNvPr id="563" name="Google Shape;563;p21"/>
          <p:cNvSpPr txBox="1"/>
          <p:nvPr/>
        </p:nvSpPr>
        <p:spPr>
          <a:xfrm>
            <a:off x="12269597" y="5571324"/>
            <a:ext cx="4977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Sprint Review</a:t>
            </a:r>
            <a:endParaRPr/>
          </a:p>
        </p:txBody>
      </p:sp>
      <p:sp>
        <p:nvSpPr>
          <p:cNvPr id="564" name="Google Shape;564;p21"/>
          <p:cNvSpPr txBox="1"/>
          <p:nvPr/>
        </p:nvSpPr>
        <p:spPr>
          <a:xfrm>
            <a:off x="12269597" y="8358635"/>
            <a:ext cx="5240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elit, sed do eiusmod tempor.</a:t>
            </a:r>
            <a:endParaRPr/>
          </a:p>
        </p:txBody>
      </p:sp>
      <p:sp>
        <p:nvSpPr>
          <p:cNvPr id="565" name="Google Shape;565;p21"/>
          <p:cNvSpPr txBox="1"/>
          <p:nvPr/>
        </p:nvSpPr>
        <p:spPr>
          <a:xfrm>
            <a:off x="12269597" y="7804919"/>
            <a:ext cx="4977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Retrospective</a:t>
            </a:r>
            <a:endParaRPr/>
          </a:p>
        </p:txBody>
      </p:sp>
      <p:sp>
        <p:nvSpPr>
          <p:cNvPr id="566" name="Google Shape;566;p21"/>
          <p:cNvSpPr txBox="1"/>
          <p:nvPr/>
        </p:nvSpPr>
        <p:spPr>
          <a:xfrm>
            <a:off x="1028700" y="768319"/>
            <a:ext cx="7938300" cy="29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8" u="none" cap="none" strike="noStrike">
                <a:solidFill>
                  <a:srgbClr val="CCFFA4"/>
                </a:solidFill>
                <a:latin typeface="Rajdhani"/>
                <a:ea typeface="Rajdhani"/>
                <a:cs typeface="Rajdhani"/>
                <a:sym typeface="Rajdhani"/>
              </a:rPr>
              <a:t>Scrum Framework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8524D"/>
        </a:solidFill>
      </p:bgPr>
    </p:bg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1" name="Google Shape;57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34300" y="6992750"/>
            <a:ext cx="6466229" cy="33472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2" name="Google Shape;572;p22"/>
          <p:cNvGrpSpPr/>
          <p:nvPr/>
        </p:nvGrpSpPr>
        <p:grpSpPr>
          <a:xfrm>
            <a:off x="1511714" y="3943194"/>
            <a:ext cx="4445516" cy="1868537"/>
            <a:chOff x="0" y="-85725"/>
            <a:chExt cx="1170835" cy="492125"/>
          </a:xfrm>
        </p:grpSpPr>
        <p:sp>
          <p:nvSpPr>
            <p:cNvPr id="573" name="Google Shape;573;p22"/>
            <p:cNvSpPr/>
            <p:nvPr/>
          </p:nvSpPr>
          <p:spPr>
            <a:xfrm>
              <a:off x="0" y="0"/>
              <a:ext cx="1170835" cy="406400"/>
            </a:xfrm>
            <a:custGeom>
              <a:rect b="b" l="l" r="r" t="t"/>
              <a:pathLst>
                <a:path extrusionOk="0" h="406400" w="1170835">
                  <a:moveTo>
                    <a:pt x="967635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967635" y="406400"/>
                  </a:lnTo>
                  <a:lnTo>
                    <a:pt x="1170835" y="203200"/>
                  </a:lnTo>
                  <a:lnTo>
                    <a:pt x="967635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CCFFA4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574" name="Google Shape;574;p22"/>
            <p:cNvSpPr txBox="1"/>
            <p:nvPr/>
          </p:nvSpPr>
          <p:spPr>
            <a:xfrm>
              <a:off x="0" y="-85725"/>
              <a:ext cx="1056535" cy="492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5" name="Google Shape;575;p22"/>
          <p:cNvGrpSpPr/>
          <p:nvPr/>
        </p:nvGrpSpPr>
        <p:grpSpPr>
          <a:xfrm>
            <a:off x="8855489" y="3943194"/>
            <a:ext cx="4445516" cy="1868537"/>
            <a:chOff x="0" y="-85725"/>
            <a:chExt cx="1170835" cy="492125"/>
          </a:xfrm>
        </p:grpSpPr>
        <p:sp>
          <p:nvSpPr>
            <p:cNvPr id="576" name="Google Shape;576;p22"/>
            <p:cNvSpPr/>
            <p:nvPr/>
          </p:nvSpPr>
          <p:spPr>
            <a:xfrm>
              <a:off x="0" y="0"/>
              <a:ext cx="1170835" cy="406400"/>
            </a:xfrm>
            <a:custGeom>
              <a:rect b="b" l="l" r="r" t="t"/>
              <a:pathLst>
                <a:path extrusionOk="0" h="406400" w="1170835">
                  <a:moveTo>
                    <a:pt x="967635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967635" y="406400"/>
                  </a:lnTo>
                  <a:lnTo>
                    <a:pt x="1170835" y="203200"/>
                  </a:lnTo>
                  <a:lnTo>
                    <a:pt x="967635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CCFFA4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577" name="Google Shape;577;p22"/>
            <p:cNvSpPr txBox="1"/>
            <p:nvPr/>
          </p:nvSpPr>
          <p:spPr>
            <a:xfrm>
              <a:off x="0" y="-85725"/>
              <a:ext cx="1056535" cy="492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8" name="Google Shape;578;p22"/>
          <p:cNvGrpSpPr/>
          <p:nvPr/>
        </p:nvGrpSpPr>
        <p:grpSpPr>
          <a:xfrm>
            <a:off x="5181498" y="5486244"/>
            <a:ext cx="4445516" cy="1868537"/>
            <a:chOff x="0" y="-85725"/>
            <a:chExt cx="1170835" cy="492125"/>
          </a:xfrm>
        </p:grpSpPr>
        <p:sp>
          <p:nvSpPr>
            <p:cNvPr id="579" name="Google Shape;579;p22"/>
            <p:cNvSpPr/>
            <p:nvPr/>
          </p:nvSpPr>
          <p:spPr>
            <a:xfrm>
              <a:off x="0" y="0"/>
              <a:ext cx="1170835" cy="406400"/>
            </a:xfrm>
            <a:custGeom>
              <a:rect b="b" l="l" r="r" t="t"/>
              <a:pathLst>
                <a:path extrusionOk="0" h="406400" w="1170835">
                  <a:moveTo>
                    <a:pt x="967635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967635" y="406400"/>
                  </a:lnTo>
                  <a:lnTo>
                    <a:pt x="1170835" y="203200"/>
                  </a:lnTo>
                  <a:lnTo>
                    <a:pt x="967635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CCFFA4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580" name="Google Shape;580;p22"/>
            <p:cNvSpPr txBox="1"/>
            <p:nvPr/>
          </p:nvSpPr>
          <p:spPr>
            <a:xfrm>
              <a:off x="0" y="-85725"/>
              <a:ext cx="1056535" cy="492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1" name="Google Shape;581;p22"/>
          <p:cNvGrpSpPr/>
          <p:nvPr/>
        </p:nvGrpSpPr>
        <p:grpSpPr>
          <a:xfrm>
            <a:off x="12529479" y="5486244"/>
            <a:ext cx="4445516" cy="1868537"/>
            <a:chOff x="0" y="-85725"/>
            <a:chExt cx="1170835" cy="492125"/>
          </a:xfrm>
        </p:grpSpPr>
        <p:sp>
          <p:nvSpPr>
            <p:cNvPr id="582" name="Google Shape;582;p22"/>
            <p:cNvSpPr/>
            <p:nvPr/>
          </p:nvSpPr>
          <p:spPr>
            <a:xfrm>
              <a:off x="0" y="0"/>
              <a:ext cx="1170835" cy="406400"/>
            </a:xfrm>
            <a:custGeom>
              <a:rect b="b" l="l" r="r" t="t"/>
              <a:pathLst>
                <a:path extrusionOk="0" h="406400" w="1170835">
                  <a:moveTo>
                    <a:pt x="967635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967635" y="406400"/>
                  </a:lnTo>
                  <a:lnTo>
                    <a:pt x="1170835" y="203200"/>
                  </a:lnTo>
                  <a:lnTo>
                    <a:pt x="967635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CCFFA4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583" name="Google Shape;583;p22"/>
            <p:cNvSpPr txBox="1"/>
            <p:nvPr/>
          </p:nvSpPr>
          <p:spPr>
            <a:xfrm>
              <a:off x="0" y="-85725"/>
              <a:ext cx="1056535" cy="492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4" name="Google Shape;584;p22"/>
          <p:cNvGrpSpPr/>
          <p:nvPr/>
        </p:nvGrpSpPr>
        <p:grpSpPr>
          <a:xfrm>
            <a:off x="4414179" y="4268681"/>
            <a:ext cx="1543050" cy="1543050"/>
            <a:chOff x="0" y="0"/>
            <a:chExt cx="812800" cy="812800"/>
          </a:xfrm>
        </p:grpSpPr>
        <p:sp>
          <p:nvSpPr>
            <p:cNvPr id="585" name="Google Shape;585;p2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CCFFA4"/>
            </a:solidFill>
            <a:ln>
              <a:noFill/>
            </a:ln>
          </p:spPr>
        </p:sp>
        <p:sp>
          <p:nvSpPr>
            <p:cNvPr id="586" name="Google Shape;586;p22"/>
            <p:cNvSpPr txBox="1"/>
            <p:nvPr/>
          </p:nvSpPr>
          <p:spPr>
            <a:xfrm>
              <a:off x="139700" y="53975"/>
              <a:ext cx="533400" cy="619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7" name="Google Shape;587;p22"/>
          <p:cNvGrpSpPr/>
          <p:nvPr/>
        </p:nvGrpSpPr>
        <p:grpSpPr>
          <a:xfrm>
            <a:off x="11757954" y="4268681"/>
            <a:ext cx="1543050" cy="1543050"/>
            <a:chOff x="0" y="0"/>
            <a:chExt cx="812800" cy="812800"/>
          </a:xfrm>
        </p:grpSpPr>
        <p:sp>
          <p:nvSpPr>
            <p:cNvPr id="588" name="Google Shape;588;p2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CCFFA4"/>
            </a:solidFill>
            <a:ln>
              <a:noFill/>
            </a:ln>
          </p:spPr>
        </p:sp>
        <p:sp>
          <p:nvSpPr>
            <p:cNvPr id="589" name="Google Shape;589;p22"/>
            <p:cNvSpPr txBox="1"/>
            <p:nvPr/>
          </p:nvSpPr>
          <p:spPr>
            <a:xfrm>
              <a:off x="139700" y="53975"/>
              <a:ext cx="533400" cy="619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0" name="Google Shape;590;p22"/>
          <p:cNvGrpSpPr/>
          <p:nvPr/>
        </p:nvGrpSpPr>
        <p:grpSpPr>
          <a:xfrm>
            <a:off x="8083964" y="5811731"/>
            <a:ext cx="1543050" cy="1543050"/>
            <a:chOff x="0" y="0"/>
            <a:chExt cx="812800" cy="812800"/>
          </a:xfrm>
        </p:grpSpPr>
        <p:sp>
          <p:nvSpPr>
            <p:cNvPr id="591" name="Google Shape;591;p2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CCFFA4"/>
            </a:solidFill>
            <a:ln>
              <a:noFill/>
            </a:ln>
          </p:spPr>
        </p:sp>
        <p:sp>
          <p:nvSpPr>
            <p:cNvPr id="592" name="Google Shape;592;p22"/>
            <p:cNvSpPr txBox="1"/>
            <p:nvPr/>
          </p:nvSpPr>
          <p:spPr>
            <a:xfrm>
              <a:off x="139700" y="53975"/>
              <a:ext cx="533400" cy="619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3" name="Google Shape;593;p22"/>
          <p:cNvGrpSpPr/>
          <p:nvPr/>
        </p:nvGrpSpPr>
        <p:grpSpPr>
          <a:xfrm>
            <a:off x="15431945" y="5811731"/>
            <a:ext cx="1543050" cy="1543050"/>
            <a:chOff x="0" y="0"/>
            <a:chExt cx="812800" cy="812800"/>
          </a:xfrm>
        </p:grpSpPr>
        <p:sp>
          <p:nvSpPr>
            <p:cNvPr id="594" name="Google Shape;594;p2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CCFFA4"/>
            </a:solidFill>
            <a:ln>
              <a:noFill/>
            </a:ln>
          </p:spPr>
        </p:sp>
        <p:sp>
          <p:nvSpPr>
            <p:cNvPr id="595" name="Google Shape;595;p22"/>
            <p:cNvSpPr txBox="1"/>
            <p:nvPr/>
          </p:nvSpPr>
          <p:spPr>
            <a:xfrm>
              <a:off x="139700" y="53975"/>
              <a:ext cx="533400" cy="619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6" name="Google Shape;596;p22"/>
          <p:cNvSpPr/>
          <p:nvPr/>
        </p:nvSpPr>
        <p:spPr>
          <a:xfrm>
            <a:off x="4833004" y="4752618"/>
            <a:ext cx="696988" cy="443538"/>
          </a:xfrm>
          <a:custGeom>
            <a:rect b="b" l="l" r="r" t="t"/>
            <a:pathLst>
              <a:path extrusionOk="0" h="443538" w="696988">
                <a:moveTo>
                  <a:pt x="0" y="0"/>
                </a:moveTo>
                <a:lnTo>
                  <a:pt x="696988" y="0"/>
                </a:lnTo>
                <a:lnTo>
                  <a:pt x="696988" y="443539"/>
                </a:lnTo>
                <a:lnTo>
                  <a:pt x="0" y="4435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97" name="Google Shape;597;p22"/>
          <p:cNvSpPr/>
          <p:nvPr/>
        </p:nvSpPr>
        <p:spPr>
          <a:xfrm>
            <a:off x="12237644" y="4740748"/>
            <a:ext cx="583670" cy="598915"/>
          </a:xfrm>
          <a:custGeom>
            <a:rect b="b" l="l" r="r" t="t"/>
            <a:pathLst>
              <a:path extrusionOk="0" h="598915" w="583670">
                <a:moveTo>
                  <a:pt x="0" y="0"/>
                </a:moveTo>
                <a:lnTo>
                  <a:pt x="583670" y="0"/>
                </a:lnTo>
                <a:lnTo>
                  <a:pt x="583670" y="598915"/>
                </a:lnTo>
                <a:lnTo>
                  <a:pt x="0" y="5989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98" name="Google Shape;598;p22"/>
          <p:cNvSpPr/>
          <p:nvPr/>
        </p:nvSpPr>
        <p:spPr>
          <a:xfrm>
            <a:off x="8506995" y="6250602"/>
            <a:ext cx="696988" cy="665307"/>
          </a:xfrm>
          <a:custGeom>
            <a:rect b="b" l="l" r="r" t="t"/>
            <a:pathLst>
              <a:path extrusionOk="0" h="665307" w="696988">
                <a:moveTo>
                  <a:pt x="0" y="0"/>
                </a:moveTo>
                <a:lnTo>
                  <a:pt x="696988" y="0"/>
                </a:lnTo>
                <a:lnTo>
                  <a:pt x="696988" y="665308"/>
                </a:lnTo>
                <a:lnTo>
                  <a:pt x="0" y="6653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99" name="Google Shape;599;p22"/>
          <p:cNvSpPr/>
          <p:nvPr/>
        </p:nvSpPr>
        <p:spPr>
          <a:xfrm>
            <a:off x="15869345" y="6355443"/>
            <a:ext cx="668250" cy="455625"/>
          </a:xfrm>
          <a:custGeom>
            <a:rect b="b" l="l" r="r" t="t"/>
            <a:pathLst>
              <a:path extrusionOk="0" h="455625" w="668250">
                <a:moveTo>
                  <a:pt x="0" y="0"/>
                </a:moveTo>
                <a:lnTo>
                  <a:pt x="668250" y="0"/>
                </a:lnTo>
                <a:lnTo>
                  <a:pt x="668250" y="455626"/>
                </a:lnTo>
                <a:lnTo>
                  <a:pt x="0" y="4556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600" name="Google Shape;600;p22"/>
          <p:cNvCxnSpPr/>
          <p:nvPr/>
        </p:nvCxnSpPr>
        <p:spPr>
          <a:xfrm>
            <a:off x="2992700" y="5828514"/>
            <a:ext cx="0" cy="1526267"/>
          </a:xfrm>
          <a:prstGeom prst="straightConnector1">
            <a:avLst/>
          </a:prstGeom>
          <a:noFill/>
          <a:ln cap="flat" cmpd="sng" w="38100">
            <a:solidFill>
              <a:srgbClr val="CCFFA4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601" name="Google Shape;601;p22"/>
          <p:cNvCxnSpPr/>
          <p:nvPr/>
        </p:nvCxnSpPr>
        <p:spPr>
          <a:xfrm>
            <a:off x="10605917" y="5828514"/>
            <a:ext cx="0" cy="1526267"/>
          </a:xfrm>
          <a:prstGeom prst="straightConnector1">
            <a:avLst/>
          </a:prstGeom>
          <a:noFill/>
          <a:ln cap="flat" cmpd="sng" w="38100">
            <a:solidFill>
              <a:srgbClr val="CCFFA4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602" name="Google Shape;602;p22"/>
          <p:cNvCxnSpPr/>
          <p:nvPr/>
        </p:nvCxnSpPr>
        <p:spPr>
          <a:xfrm>
            <a:off x="6823321" y="4268681"/>
            <a:ext cx="0" cy="1559463"/>
          </a:xfrm>
          <a:prstGeom prst="straightConnector1">
            <a:avLst/>
          </a:prstGeom>
          <a:noFill/>
          <a:ln cap="flat" cmpd="sng" w="38100">
            <a:solidFill>
              <a:srgbClr val="CCFFA4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603" name="Google Shape;603;p22"/>
          <p:cNvCxnSpPr/>
          <p:nvPr/>
        </p:nvCxnSpPr>
        <p:spPr>
          <a:xfrm>
            <a:off x="14121473" y="4268681"/>
            <a:ext cx="0" cy="1559463"/>
          </a:xfrm>
          <a:prstGeom prst="straightConnector1">
            <a:avLst/>
          </a:prstGeom>
          <a:noFill/>
          <a:ln cap="flat" cmpd="sng" w="38100">
            <a:solidFill>
              <a:srgbClr val="CCFFA4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604" name="Google Shape;604;p22"/>
          <p:cNvSpPr txBox="1"/>
          <p:nvPr/>
        </p:nvSpPr>
        <p:spPr>
          <a:xfrm>
            <a:off x="1028700" y="634969"/>
            <a:ext cx="9191006" cy="1626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8" u="none" cap="none" strike="noStrike">
                <a:solidFill>
                  <a:srgbClr val="CCFFA4"/>
                </a:solidFill>
                <a:latin typeface="Rajdhani"/>
                <a:ea typeface="Rajdhani"/>
                <a:cs typeface="Rajdhani"/>
                <a:sym typeface="Rajdhani"/>
              </a:rPr>
              <a:t>Project Timeline</a:t>
            </a:r>
            <a:endParaRPr/>
          </a:p>
        </p:txBody>
      </p:sp>
      <p:sp>
        <p:nvSpPr>
          <p:cNvPr id="605" name="Google Shape;605;p22"/>
          <p:cNvSpPr txBox="1"/>
          <p:nvPr/>
        </p:nvSpPr>
        <p:spPr>
          <a:xfrm>
            <a:off x="1533121" y="4759226"/>
            <a:ext cx="28812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3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99" u="none" cap="none" strike="noStrike">
                <a:solidFill>
                  <a:srgbClr val="CCFFA4"/>
                </a:solidFill>
                <a:latin typeface="Lato"/>
                <a:ea typeface="Lato"/>
                <a:cs typeface="Lato"/>
                <a:sym typeface="Lato"/>
              </a:rPr>
              <a:t>Analyze</a:t>
            </a:r>
            <a:endParaRPr/>
          </a:p>
        </p:txBody>
      </p:sp>
      <p:sp>
        <p:nvSpPr>
          <p:cNvPr id="606" name="Google Shape;606;p22"/>
          <p:cNvSpPr txBox="1"/>
          <p:nvPr/>
        </p:nvSpPr>
        <p:spPr>
          <a:xfrm>
            <a:off x="5363742" y="6359837"/>
            <a:ext cx="28812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3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99" u="none" cap="none" strike="noStrike">
                <a:solidFill>
                  <a:srgbClr val="CCFFA4"/>
                </a:solidFill>
                <a:latin typeface="Lato"/>
                <a:ea typeface="Lato"/>
                <a:cs typeface="Lato"/>
                <a:sym typeface="Lato"/>
              </a:rPr>
              <a:t>Design</a:t>
            </a:r>
            <a:endParaRPr/>
          </a:p>
        </p:txBody>
      </p:sp>
      <p:sp>
        <p:nvSpPr>
          <p:cNvPr id="607" name="Google Shape;607;p22"/>
          <p:cNvSpPr txBox="1"/>
          <p:nvPr/>
        </p:nvSpPr>
        <p:spPr>
          <a:xfrm>
            <a:off x="12699993" y="6359837"/>
            <a:ext cx="28812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3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99" u="none" cap="none" strike="noStrike">
                <a:solidFill>
                  <a:srgbClr val="CCFFA4"/>
                </a:solidFill>
                <a:latin typeface="Lato"/>
                <a:ea typeface="Lato"/>
                <a:cs typeface="Lato"/>
                <a:sym typeface="Lato"/>
              </a:rPr>
              <a:t>Finalize</a:t>
            </a:r>
            <a:endParaRPr/>
          </a:p>
        </p:txBody>
      </p:sp>
      <p:sp>
        <p:nvSpPr>
          <p:cNvPr id="608" name="Google Shape;608;p22"/>
          <p:cNvSpPr txBox="1"/>
          <p:nvPr/>
        </p:nvSpPr>
        <p:spPr>
          <a:xfrm>
            <a:off x="8855489" y="4759226"/>
            <a:ext cx="30819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3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99" u="none" cap="none" strike="noStrike">
                <a:solidFill>
                  <a:srgbClr val="CCFFA4"/>
                </a:solidFill>
                <a:latin typeface="Lato"/>
                <a:ea typeface="Lato"/>
                <a:cs typeface="Lato"/>
                <a:sym typeface="Lato"/>
              </a:rPr>
              <a:t>Develop&amp;Test</a:t>
            </a:r>
            <a:endParaRPr/>
          </a:p>
        </p:txBody>
      </p:sp>
      <p:sp>
        <p:nvSpPr>
          <p:cNvPr id="609" name="Google Shape;609;p22"/>
          <p:cNvSpPr txBox="1"/>
          <p:nvPr/>
        </p:nvSpPr>
        <p:spPr>
          <a:xfrm>
            <a:off x="5363742" y="3006301"/>
            <a:ext cx="3321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elit.</a:t>
            </a:r>
            <a:endParaRPr/>
          </a:p>
        </p:txBody>
      </p:sp>
      <p:sp>
        <p:nvSpPr>
          <p:cNvPr id="610" name="Google Shape;610;p22"/>
          <p:cNvSpPr txBox="1"/>
          <p:nvPr/>
        </p:nvSpPr>
        <p:spPr>
          <a:xfrm>
            <a:off x="1313005" y="8096922"/>
            <a:ext cx="3321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elit.</a:t>
            </a:r>
            <a:endParaRPr/>
          </a:p>
        </p:txBody>
      </p:sp>
      <p:sp>
        <p:nvSpPr>
          <p:cNvPr id="611" name="Google Shape;611;p22"/>
          <p:cNvSpPr txBox="1"/>
          <p:nvPr/>
        </p:nvSpPr>
        <p:spPr>
          <a:xfrm>
            <a:off x="8945272" y="8096922"/>
            <a:ext cx="3321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elit.</a:t>
            </a:r>
            <a:endParaRPr/>
          </a:p>
        </p:txBody>
      </p:sp>
      <p:sp>
        <p:nvSpPr>
          <p:cNvPr id="612" name="Google Shape;612;p22"/>
          <p:cNvSpPr txBox="1"/>
          <p:nvPr/>
        </p:nvSpPr>
        <p:spPr>
          <a:xfrm>
            <a:off x="12460828" y="3006301"/>
            <a:ext cx="3321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elit.</a:t>
            </a:r>
            <a:endParaRPr/>
          </a:p>
        </p:txBody>
      </p:sp>
      <p:sp>
        <p:nvSpPr>
          <p:cNvPr id="613" name="Google Shape;613;p22"/>
          <p:cNvSpPr txBox="1"/>
          <p:nvPr/>
        </p:nvSpPr>
        <p:spPr>
          <a:xfrm>
            <a:off x="5363742" y="2435611"/>
            <a:ext cx="3321290" cy="4458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Write a main point here</a:t>
            </a:r>
            <a:endParaRPr/>
          </a:p>
        </p:txBody>
      </p:sp>
      <p:sp>
        <p:nvSpPr>
          <p:cNvPr id="614" name="Google Shape;614;p22"/>
          <p:cNvSpPr txBox="1"/>
          <p:nvPr/>
        </p:nvSpPr>
        <p:spPr>
          <a:xfrm>
            <a:off x="1313005" y="7526231"/>
            <a:ext cx="3321290" cy="4458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Write a main point here</a:t>
            </a:r>
            <a:endParaRPr/>
          </a:p>
        </p:txBody>
      </p:sp>
      <p:sp>
        <p:nvSpPr>
          <p:cNvPr id="615" name="Google Shape;615;p22"/>
          <p:cNvSpPr txBox="1"/>
          <p:nvPr/>
        </p:nvSpPr>
        <p:spPr>
          <a:xfrm>
            <a:off x="8945272" y="7526231"/>
            <a:ext cx="3321290" cy="4458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Write a main point here</a:t>
            </a:r>
            <a:endParaRPr/>
          </a:p>
        </p:txBody>
      </p:sp>
      <p:sp>
        <p:nvSpPr>
          <p:cNvPr id="616" name="Google Shape;616;p22"/>
          <p:cNvSpPr txBox="1"/>
          <p:nvPr/>
        </p:nvSpPr>
        <p:spPr>
          <a:xfrm>
            <a:off x="12460828" y="2435611"/>
            <a:ext cx="3321290" cy="4458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Write a main point here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8524D"/>
        </a:solidFill>
      </p:bgPr>
    </p:bg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1" name="Google Shape;621;p23"/>
          <p:cNvGraphicFramePr/>
          <p:nvPr/>
        </p:nvGraphicFramePr>
        <p:xfrm>
          <a:off x="433787" y="226180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{1C26DE01-F523-4318-A409-E3855CED85CC}</a:tableStyleId>
              </a:tblPr>
              <a:tblGrid>
                <a:gridCol w="2606900"/>
                <a:gridCol w="1834275"/>
                <a:gridCol w="1834275"/>
                <a:gridCol w="1834275"/>
                <a:gridCol w="1834275"/>
                <a:gridCol w="1834275"/>
                <a:gridCol w="1834275"/>
                <a:gridCol w="1834275"/>
                <a:gridCol w="1834275"/>
              </a:tblGrid>
              <a:tr h="790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5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Week 1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Week 2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Week 3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Week 4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946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Maintenance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5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5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5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5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5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5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5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5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46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Deployment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5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5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5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5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5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5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5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5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46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Testing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5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5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5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5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5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5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5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5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46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Implementation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5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5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5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5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5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5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5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5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46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Design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5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5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5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5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5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5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5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5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46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Analysis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5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5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5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5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5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5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5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5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46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Planning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5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5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5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5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5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5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5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5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622" name="Google Shape;622;p23"/>
          <p:cNvGrpSpPr/>
          <p:nvPr/>
        </p:nvGrpSpPr>
        <p:grpSpPr>
          <a:xfrm>
            <a:off x="3033741" y="8632655"/>
            <a:ext cx="1337721" cy="798373"/>
            <a:chOff x="0" y="-85725"/>
            <a:chExt cx="352321" cy="210271"/>
          </a:xfrm>
        </p:grpSpPr>
        <p:sp>
          <p:nvSpPr>
            <p:cNvPr id="623" name="Google Shape;623;p23"/>
            <p:cNvSpPr/>
            <p:nvPr/>
          </p:nvSpPr>
          <p:spPr>
            <a:xfrm>
              <a:off x="0" y="0"/>
              <a:ext cx="352321" cy="124546"/>
            </a:xfrm>
            <a:custGeom>
              <a:rect b="b" l="l" r="r" t="t"/>
              <a:pathLst>
                <a:path extrusionOk="0" h="124546" w="352321">
                  <a:moveTo>
                    <a:pt x="0" y="0"/>
                  </a:moveTo>
                  <a:lnTo>
                    <a:pt x="352321" y="0"/>
                  </a:lnTo>
                  <a:lnTo>
                    <a:pt x="352321" y="124546"/>
                  </a:lnTo>
                  <a:lnTo>
                    <a:pt x="0" y="124546"/>
                  </a:lnTo>
                  <a:close/>
                </a:path>
              </a:pathLst>
            </a:custGeom>
            <a:solidFill>
              <a:srgbClr val="CCFFA4"/>
            </a:solidFill>
            <a:ln>
              <a:noFill/>
            </a:ln>
          </p:spPr>
        </p:sp>
        <p:sp>
          <p:nvSpPr>
            <p:cNvPr id="624" name="Google Shape;624;p23"/>
            <p:cNvSpPr txBox="1"/>
            <p:nvPr/>
          </p:nvSpPr>
          <p:spPr>
            <a:xfrm>
              <a:off x="0" y="-85725"/>
              <a:ext cx="352321" cy="2102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5" name="Google Shape;625;p23"/>
          <p:cNvGrpSpPr/>
          <p:nvPr/>
        </p:nvGrpSpPr>
        <p:grpSpPr>
          <a:xfrm>
            <a:off x="4438472" y="7710801"/>
            <a:ext cx="2621733" cy="798373"/>
            <a:chOff x="0" y="-85725"/>
            <a:chExt cx="690498" cy="210271"/>
          </a:xfrm>
        </p:grpSpPr>
        <p:sp>
          <p:nvSpPr>
            <p:cNvPr id="626" name="Google Shape;626;p23"/>
            <p:cNvSpPr/>
            <p:nvPr/>
          </p:nvSpPr>
          <p:spPr>
            <a:xfrm>
              <a:off x="0" y="0"/>
              <a:ext cx="690498" cy="124546"/>
            </a:xfrm>
            <a:custGeom>
              <a:rect b="b" l="l" r="r" t="t"/>
              <a:pathLst>
                <a:path extrusionOk="0" h="124546" w="690498">
                  <a:moveTo>
                    <a:pt x="0" y="0"/>
                  </a:moveTo>
                  <a:lnTo>
                    <a:pt x="690498" y="0"/>
                  </a:lnTo>
                  <a:lnTo>
                    <a:pt x="690498" y="124546"/>
                  </a:lnTo>
                  <a:lnTo>
                    <a:pt x="0" y="124546"/>
                  </a:lnTo>
                  <a:close/>
                </a:path>
              </a:pathLst>
            </a:custGeom>
            <a:solidFill>
              <a:srgbClr val="CCFFA4"/>
            </a:solidFill>
            <a:ln>
              <a:noFill/>
            </a:ln>
          </p:spPr>
        </p:sp>
        <p:sp>
          <p:nvSpPr>
            <p:cNvPr id="627" name="Google Shape;627;p23"/>
            <p:cNvSpPr txBox="1"/>
            <p:nvPr/>
          </p:nvSpPr>
          <p:spPr>
            <a:xfrm>
              <a:off x="0" y="-85725"/>
              <a:ext cx="690498" cy="2102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8" name="Google Shape;628;p23"/>
          <p:cNvGrpSpPr/>
          <p:nvPr/>
        </p:nvGrpSpPr>
        <p:grpSpPr>
          <a:xfrm>
            <a:off x="7060205" y="6756022"/>
            <a:ext cx="2607290" cy="798373"/>
            <a:chOff x="0" y="-85725"/>
            <a:chExt cx="686694" cy="210271"/>
          </a:xfrm>
        </p:grpSpPr>
        <p:sp>
          <p:nvSpPr>
            <p:cNvPr id="629" name="Google Shape;629;p23"/>
            <p:cNvSpPr/>
            <p:nvPr/>
          </p:nvSpPr>
          <p:spPr>
            <a:xfrm>
              <a:off x="0" y="0"/>
              <a:ext cx="686694" cy="124546"/>
            </a:xfrm>
            <a:custGeom>
              <a:rect b="b" l="l" r="r" t="t"/>
              <a:pathLst>
                <a:path extrusionOk="0" h="124546" w="686694">
                  <a:moveTo>
                    <a:pt x="0" y="0"/>
                  </a:moveTo>
                  <a:lnTo>
                    <a:pt x="686694" y="0"/>
                  </a:lnTo>
                  <a:lnTo>
                    <a:pt x="686694" y="124546"/>
                  </a:lnTo>
                  <a:lnTo>
                    <a:pt x="0" y="124546"/>
                  </a:lnTo>
                  <a:close/>
                </a:path>
              </a:pathLst>
            </a:custGeom>
            <a:solidFill>
              <a:srgbClr val="CCFFA4"/>
            </a:solidFill>
            <a:ln>
              <a:noFill/>
            </a:ln>
          </p:spPr>
        </p:sp>
        <p:sp>
          <p:nvSpPr>
            <p:cNvPr id="630" name="Google Shape;630;p23"/>
            <p:cNvSpPr txBox="1"/>
            <p:nvPr/>
          </p:nvSpPr>
          <p:spPr>
            <a:xfrm>
              <a:off x="0" y="-85725"/>
              <a:ext cx="686694" cy="2102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1" name="Google Shape;631;p23"/>
          <p:cNvGrpSpPr/>
          <p:nvPr/>
        </p:nvGrpSpPr>
        <p:grpSpPr>
          <a:xfrm>
            <a:off x="9667495" y="5790365"/>
            <a:ext cx="1545067" cy="798373"/>
            <a:chOff x="0" y="-85725"/>
            <a:chExt cx="406931" cy="210271"/>
          </a:xfrm>
        </p:grpSpPr>
        <p:sp>
          <p:nvSpPr>
            <p:cNvPr id="632" name="Google Shape;632;p23"/>
            <p:cNvSpPr/>
            <p:nvPr/>
          </p:nvSpPr>
          <p:spPr>
            <a:xfrm>
              <a:off x="0" y="0"/>
              <a:ext cx="406931" cy="124546"/>
            </a:xfrm>
            <a:custGeom>
              <a:rect b="b" l="l" r="r" t="t"/>
              <a:pathLst>
                <a:path extrusionOk="0" h="124546" w="406931">
                  <a:moveTo>
                    <a:pt x="0" y="0"/>
                  </a:moveTo>
                  <a:lnTo>
                    <a:pt x="406931" y="0"/>
                  </a:lnTo>
                  <a:lnTo>
                    <a:pt x="406931" y="124546"/>
                  </a:lnTo>
                  <a:lnTo>
                    <a:pt x="0" y="124546"/>
                  </a:lnTo>
                  <a:close/>
                </a:path>
              </a:pathLst>
            </a:custGeom>
            <a:solidFill>
              <a:srgbClr val="CCFFA4"/>
            </a:solidFill>
            <a:ln>
              <a:noFill/>
            </a:ln>
          </p:spPr>
        </p:sp>
        <p:sp>
          <p:nvSpPr>
            <p:cNvPr id="633" name="Google Shape;633;p23"/>
            <p:cNvSpPr txBox="1"/>
            <p:nvPr/>
          </p:nvSpPr>
          <p:spPr>
            <a:xfrm>
              <a:off x="0" y="-85725"/>
              <a:ext cx="406931" cy="2102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4" name="Google Shape;634;p23"/>
          <p:cNvGrpSpPr/>
          <p:nvPr/>
        </p:nvGrpSpPr>
        <p:grpSpPr>
          <a:xfrm>
            <a:off x="11212562" y="4822179"/>
            <a:ext cx="3062529" cy="798373"/>
            <a:chOff x="0" y="-85725"/>
            <a:chExt cx="806592" cy="210271"/>
          </a:xfrm>
        </p:grpSpPr>
        <p:sp>
          <p:nvSpPr>
            <p:cNvPr id="635" name="Google Shape;635;p23"/>
            <p:cNvSpPr/>
            <p:nvPr/>
          </p:nvSpPr>
          <p:spPr>
            <a:xfrm>
              <a:off x="0" y="0"/>
              <a:ext cx="806592" cy="124546"/>
            </a:xfrm>
            <a:custGeom>
              <a:rect b="b" l="l" r="r" t="t"/>
              <a:pathLst>
                <a:path extrusionOk="0" h="124546" w="806592">
                  <a:moveTo>
                    <a:pt x="0" y="0"/>
                  </a:moveTo>
                  <a:lnTo>
                    <a:pt x="806592" y="0"/>
                  </a:lnTo>
                  <a:lnTo>
                    <a:pt x="806592" y="124546"/>
                  </a:lnTo>
                  <a:lnTo>
                    <a:pt x="0" y="124546"/>
                  </a:lnTo>
                  <a:close/>
                </a:path>
              </a:pathLst>
            </a:custGeom>
            <a:solidFill>
              <a:srgbClr val="CCFFA4"/>
            </a:solidFill>
            <a:ln>
              <a:noFill/>
            </a:ln>
          </p:spPr>
        </p:sp>
        <p:sp>
          <p:nvSpPr>
            <p:cNvPr id="636" name="Google Shape;636;p23"/>
            <p:cNvSpPr txBox="1"/>
            <p:nvPr/>
          </p:nvSpPr>
          <p:spPr>
            <a:xfrm>
              <a:off x="0" y="-85725"/>
              <a:ext cx="806592" cy="2102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7" name="Google Shape;637;p23"/>
          <p:cNvGrpSpPr/>
          <p:nvPr/>
        </p:nvGrpSpPr>
        <p:grpSpPr>
          <a:xfrm>
            <a:off x="14275091" y="3920242"/>
            <a:ext cx="777276" cy="798373"/>
            <a:chOff x="0" y="-85725"/>
            <a:chExt cx="204715" cy="210271"/>
          </a:xfrm>
        </p:grpSpPr>
        <p:sp>
          <p:nvSpPr>
            <p:cNvPr id="638" name="Google Shape;638;p23"/>
            <p:cNvSpPr/>
            <p:nvPr/>
          </p:nvSpPr>
          <p:spPr>
            <a:xfrm>
              <a:off x="0" y="0"/>
              <a:ext cx="204715" cy="124546"/>
            </a:xfrm>
            <a:custGeom>
              <a:rect b="b" l="l" r="r" t="t"/>
              <a:pathLst>
                <a:path extrusionOk="0" h="124546" w="204715">
                  <a:moveTo>
                    <a:pt x="0" y="0"/>
                  </a:moveTo>
                  <a:lnTo>
                    <a:pt x="204715" y="0"/>
                  </a:lnTo>
                  <a:lnTo>
                    <a:pt x="204715" y="124546"/>
                  </a:lnTo>
                  <a:lnTo>
                    <a:pt x="0" y="124546"/>
                  </a:lnTo>
                  <a:close/>
                </a:path>
              </a:pathLst>
            </a:custGeom>
            <a:solidFill>
              <a:srgbClr val="CCFFA4"/>
            </a:solidFill>
            <a:ln>
              <a:noFill/>
            </a:ln>
          </p:spPr>
        </p:sp>
        <p:sp>
          <p:nvSpPr>
            <p:cNvPr id="639" name="Google Shape;639;p23"/>
            <p:cNvSpPr txBox="1"/>
            <p:nvPr/>
          </p:nvSpPr>
          <p:spPr>
            <a:xfrm>
              <a:off x="0" y="-85725"/>
              <a:ext cx="204715" cy="2102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0" name="Google Shape;640;p23"/>
          <p:cNvGrpSpPr/>
          <p:nvPr/>
        </p:nvGrpSpPr>
        <p:grpSpPr>
          <a:xfrm>
            <a:off x="15052367" y="2972331"/>
            <a:ext cx="2662589" cy="798373"/>
            <a:chOff x="0" y="-85725"/>
            <a:chExt cx="701258" cy="210271"/>
          </a:xfrm>
        </p:grpSpPr>
        <p:sp>
          <p:nvSpPr>
            <p:cNvPr id="641" name="Google Shape;641;p23"/>
            <p:cNvSpPr/>
            <p:nvPr/>
          </p:nvSpPr>
          <p:spPr>
            <a:xfrm>
              <a:off x="0" y="0"/>
              <a:ext cx="701258" cy="124546"/>
            </a:xfrm>
            <a:custGeom>
              <a:rect b="b" l="l" r="r" t="t"/>
              <a:pathLst>
                <a:path extrusionOk="0" h="124546" w="701258">
                  <a:moveTo>
                    <a:pt x="0" y="0"/>
                  </a:moveTo>
                  <a:lnTo>
                    <a:pt x="701258" y="0"/>
                  </a:lnTo>
                  <a:lnTo>
                    <a:pt x="701258" y="124546"/>
                  </a:lnTo>
                  <a:lnTo>
                    <a:pt x="0" y="124546"/>
                  </a:lnTo>
                  <a:close/>
                </a:path>
              </a:pathLst>
            </a:custGeom>
            <a:solidFill>
              <a:srgbClr val="CCFFA4"/>
            </a:solidFill>
            <a:ln>
              <a:noFill/>
            </a:ln>
          </p:spPr>
        </p:sp>
        <p:sp>
          <p:nvSpPr>
            <p:cNvPr id="642" name="Google Shape;642;p23"/>
            <p:cNvSpPr txBox="1"/>
            <p:nvPr/>
          </p:nvSpPr>
          <p:spPr>
            <a:xfrm>
              <a:off x="0" y="-85725"/>
              <a:ext cx="701258" cy="2102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3" name="Google Shape;643;p23"/>
          <p:cNvGrpSpPr/>
          <p:nvPr/>
        </p:nvGrpSpPr>
        <p:grpSpPr>
          <a:xfrm>
            <a:off x="13898612" y="5892235"/>
            <a:ext cx="4101862" cy="4098163"/>
            <a:chOff x="0" y="0"/>
            <a:chExt cx="5469149" cy="5464217"/>
          </a:xfrm>
        </p:grpSpPr>
        <p:sp>
          <p:nvSpPr>
            <p:cNvPr id="644" name="Google Shape;644;p23"/>
            <p:cNvSpPr/>
            <p:nvPr/>
          </p:nvSpPr>
          <p:spPr>
            <a:xfrm>
              <a:off x="0" y="796542"/>
              <a:ext cx="2054196" cy="4667675"/>
            </a:xfrm>
            <a:custGeom>
              <a:rect b="b" l="l" r="r" t="t"/>
              <a:pathLst>
                <a:path extrusionOk="0" h="4667675" w="2054196">
                  <a:moveTo>
                    <a:pt x="0" y="0"/>
                  </a:moveTo>
                  <a:lnTo>
                    <a:pt x="2054196" y="0"/>
                  </a:lnTo>
                  <a:lnTo>
                    <a:pt x="2054196" y="4667675"/>
                  </a:lnTo>
                  <a:lnTo>
                    <a:pt x="0" y="466767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-143995" l="0" r="-314164" t="-17059"/>
              </a:stretch>
            </a:blipFill>
            <a:ln>
              <a:noFill/>
            </a:ln>
          </p:spPr>
        </p:sp>
        <p:sp>
          <p:nvSpPr>
            <p:cNvPr id="645" name="Google Shape;645;p23"/>
            <p:cNvSpPr/>
            <p:nvPr/>
          </p:nvSpPr>
          <p:spPr>
            <a:xfrm>
              <a:off x="664190" y="0"/>
              <a:ext cx="4804959" cy="4057050"/>
            </a:xfrm>
            <a:custGeom>
              <a:rect b="b" l="l" r="r" t="t"/>
              <a:pathLst>
                <a:path extrusionOk="0" h="4057050" w="4804959">
                  <a:moveTo>
                    <a:pt x="0" y="0"/>
                  </a:moveTo>
                  <a:lnTo>
                    <a:pt x="4804959" y="0"/>
                  </a:lnTo>
                  <a:lnTo>
                    <a:pt x="4804959" y="4057050"/>
                  </a:lnTo>
                  <a:lnTo>
                    <a:pt x="0" y="405705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-200363" l="-13819" r="-63240" t="0"/>
              </a:stretch>
            </a:blipFill>
            <a:ln>
              <a:noFill/>
            </a:ln>
          </p:spPr>
        </p:sp>
      </p:grpSp>
      <p:sp>
        <p:nvSpPr>
          <p:cNvPr id="646" name="Google Shape;646;p23"/>
          <p:cNvSpPr txBox="1"/>
          <p:nvPr/>
        </p:nvSpPr>
        <p:spPr>
          <a:xfrm>
            <a:off x="1028700" y="634969"/>
            <a:ext cx="9191006" cy="1626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8" u="none" cap="none" strike="noStrike">
                <a:solidFill>
                  <a:srgbClr val="CCFFA4"/>
                </a:solidFill>
                <a:latin typeface="Rajdhani"/>
                <a:ea typeface="Rajdhani"/>
                <a:cs typeface="Rajdhani"/>
                <a:sym typeface="Rajdhani"/>
              </a:rPr>
              <a:t>Project Timeline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8524D"/>
        </a:solidFill>
      </p:bgPr>
    </p:bg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1" name="Google Shape;65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0758" y="623350"/>
            <a:ext cx="8788121" cy="9033325"/>
          </a:xfrm>
          <a:prstGeom prst="rect">
            <a:avLst/>
          </a:prstGeom>
          <a:noFill/>
          <a:ln>
            <a:noFill/>
          </a:ln>
        </p:spPr>
      </p:pic>
      <p:sp>
        <p:nvSpPr>
          <p:cNvPr id="652" name="Google Shape;652;p24"/>
          <p:cNvSpPr txBox="1"/>
          <p:nvPr/>
        </p:nvSpPr>
        <p:spPr>
          <a:xfrm>
            <a:off x="11067410" y="1902288"/>
            <a:ext cx="6192000" cy="42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335" u="none" cap="none" strike="noStrike">
                <a:solidFill>
                  <a:srgbClr val="CCFFA4"/>
                </a:solidFill>
                <a:latin typeface="Rajdhani"/>
                <a:ea typeface="Rajdhani"/>
                <a:cs typeface="Rajdhani"/>
                <a:sym typeface="Rajdhani"/>
              </a:rPr>
              <a:t>THANK YOU</a:t>
            </a:r>
            <a:endParaRPr/>
          </a:p>
        </p:txBody>
      </p:sp>
      <p:sp>
        <p:nvSpPr>
          <p:cNvPr id="653" name="Google Shape;653;p24"/>
          <p:cNvSpPr txBox="1"/>
          <p:nvPr/>
        </p:nvSpPr>
        <p:spPr>
          <a:xfrm>
            <a:off x="12139212" y="6240096"/>
            <a:ext cx="51201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sp>
        <p:nvSpPr>
          <p:cNvPr id="654" name="Google Shape;654;p24"/>
          <p:cNvSpPr txBox="1"/>
          <p:nvPr/>
        </p:nvSpPr>
        <p:spPr>
          <a:xfrm>
            <a:off x="6697523" y="9320712"/>
            <a:ext cx="4892954" cy="4121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7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hello@reallygreatsite.com</a:t>
            </a:r>
            <a:endParaRPr/>
          </a:p>
        </p:txBody>
      </p:sp>
      <p:sp>
        <p:nvSpPr>
          <p:cNvPr id="655" name="Google Shape;655;p24"/>
          <p:cNvSpPr txBox="1"/>
          <p:nvPr/>
        </p:nvSpPr>
        <p:spPr>
          <a:xfrm>
            <a:off x="936961" y="9320712"/>
            <a:ext cx="3183944" cy="4121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123-456-7890</a:t>
            </a:r>
            <a:endParaRPr/>
          </a:p>
        </p:txBody>
      </p:sp>
      <p:sp>
        <p:nvSpPr>
          <p:cNvPr id="656" name="Google Shape;656;p24"/>
          <p:cNvSpPr txBox="1"/>
          <p:nvPr/>
        </p:nvSpPr>
        <p:spPr>
          <a:xfrm>
            <a:off x="12458085" y="9320712"/>
            <a:ext cx="4892954" cy="4121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7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reallygreatsite.com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8524D"/>
        </a:solidFill>
      </p:bgPr>
    </p:bg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25"/>
          <p:cNvSpPr/>
          <p:nvPr/>
        </p:nvSpPr>
        <p:spPr>
          <a:xfrm>
            <a:off x="709308" y="8737871"/>
            <a:ext cx="1133936" cy="520429"/>
          </a:xfrm>
          <a:custGeom>
            <a:rect b="b" l="l" r="r" t="t"/>
            <a:pathLst>
              <a:path extrusionOk="0" h="171804" w="374335">
                <a:moveTo>
                  <a:pt x="0" y="0"/>
                </a:moveTo>
                <a:lnTo>
                  <a:pt x="374335" y="0"/>
                </a:lnTo>
                <a:lnTo>
                  <a:pt x="374335" y="171804"/>
                </a:lnTo>
                <a:lnTo>
                  <a:pt x="0" y="171804"/>
                </a:lnTo>
                <a:close/>
              </a:path>
            </a:pathLst>
          </a:custGeom>
          <a:solidFill>
            <a:srgbClr val="CCFFA4"/>
          </a:solidFill>
          <a:ln>
            <a:noFill/>
          </a:ln>
        </p:spPr>
      </p:sp>
      <p:sp>
        <p:nvSpPr>
          <p:cNvPr id="662" name="Google Shape;662;p25"/>
          <p:cNvSpPr txBox="1"/>
          <p:nvPr/>
        </p:nvSpPr>
        <p:spPr>
          <a:xfrm>
            <a:off x="709308" y="8612099"/>
            <a:ext cx="1134000" cy="72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#CCFFA4</a:t>
            </a:r>
            <a:endParaRPr/>
          </a:p>
        </p:txBody>
      </p:sp>
      <p:sp>
        <p:nvSpPr>
          <p:cNvPr id="663" name="Google Shape;663;p25"/>
          <p:cNvSpPr/>
          <p:nvPr/>
        </p:nvSpPr>
        <p:spPr>
          <a:xfrm>
            <a:off x="1890533" y="8737871"/>
            <a:ext cx="1133936" cy="520429"/>
          </a:xfrm>
          <a:custGeom>
            <a:rect b="b" l="l" r="r" t="t"/>
            <a:pathLst>
              <a:path extrusionOk="0" h="171804" w="374335">
                <a:moveTo>
                  <a:pt x="0" y="0"/>
                </a:moveTo>
                <a:lnTo>
                  <a:pt x="374335" y="0"/>
                </a:lnTo>
                <a:lnTo>
                  <a:pt x="374335" y="171804"/>
                </a:lnTo>
                <a:lnTo>
                  <a:pt x="0" y="171804"/>
                </a:lnTo>
                <a:close/>
              </a:path>
            </a:pathLst>
          </a:custGeom>
          <a:solidFill>
            <a:srgbClr val="43D29F"/>
          </a:solidFill>
          <a:ln>
            <a:noFill/>
          </a:ln>
        </p:spPr>
      </p:sp>
      <p:sp>
        <p:nvSpPr>
          <p:cNvPr id="664" name="Google Shape;664;p25"/>
          <p:cNvSpPr txBox="1"/>
          <p:nvPr/>
        </p:nvSpPr>
        <p:spPr>
          <a:xfrm>
            <a:off x="1890533" y="8612099"/>
            <a:ext cx="1134000" cy="72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#43D29F</a:t>
            </a:r>
            <a:endParaRPr/>
          </a:p>
        </p:txBody>
      </p:sp>
      <p:sp>
        <p:nvSpPr>
          <p:cNvPr id="665" name="Google Shape;665;p25"/>
          <p:cNvSpPr/>
          <p:nvPr/>
        </p:nvSpPr>
        <p:spPr>
          <a:xfrm>
            <a:off x="3071759" y="8737871"/>
            <a:ext cx="1133936" cy="520429"/>
          </a:xfrm>
          <a:custGeom>
            <a:rect b="b" l="l" r="r" t="t"/>
            <a:pathLst>
              <a:path extrusionOk="0" h="171804" w="374335">
                <a:moveTo>
                  <a:pt x="0" y="0"/>
                </a:moveTo>
                <a:lnTo>
                  <a:pt x="374335" y="0"/>
                </a:lnTo>
                <a:lnTo>
                  <a:pt x="374335" y="171804"/>
                </a:lnTo>
                <a:lnTo>
                  <a:pt x="0" y="17180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666" name="Google Shape;666;p25"/>
          <p:cNvSpPr txBox="1"/>
          <p:nvPr/>
        </p:nvSpPr>
        <p:spPr>
          <a:xfrm>
            <a:off x="3071759" y="8612099"/>
            <a:ext cx="1134000" cy="72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#000000</a:t>
            </a:r>
            <a:endParaRPr/>
          </a:p>
        </p:txBody>
      </p:sp>
      <p:sp>
        <p:nvSpPr>
          <p:cNvPr id="667" name="Google Shape;667;p25"/>
          <p:cNvSpPr/>
          <p:nvPr/>
        </p:nvSpPr>
        <p:spPr>
          <a:xfrm>
            <a:off x="4252985" y="8737871"/>
            <a:ext cx="1133936" cy="520429"/>
          </a:xfrm>
          <a:custGeom>
            <a:rect b="b" l="l" r="r" t="t"/>
            <a:pathLst>
              <a:path extrusionOk="0" h="171804" w="374335">
                <a:moveTo>
                  <a:pt x="0" y="0"/>
                </a:moveTo>
                <a:lnTo>
                  <a:pt x="374335" y="0"/>
                </a:lnTo>
                <a:lnTo>
                  <a:pt x="374335" y="171804"/>
                </a:lnTo>
                <a:lnTo>
                  <a:pt x="0" y="171804"/>
                </a:lnTo>
                <a:close/>
              </a:path>
            </a:pathLst>
          </a:custGeom>
          <a:solidFill>
            <a:srgbClr val="08524D"/>
          </a:solidFill>
          <a:ln cap="sq" cmpd="sng" w="9525">
            <a:solidFill>
              <a:srgbClr val="F5F6F7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668" name="Google Shape;668;p25"/>
          <p:cNvSpPr txBox="1"/>
          <p:nvPr/>
        </p:nvSpPr>
        <p:spPr>
          <a:xfrm>
            <a:off x="4252985" y="8612099"/>
            <a:ext cx="1134000" cy="72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#08524D</a:t>
            </a:r>
            <a:endParaRPr/>
          </a:p>
        </p:txBody>
      </p:sp>
      <p:sp>
        <p:nvSpPr>
          <p:cNvPr id="669" name="Google Shape;669;p25"/>
          <p:cNvSpPr/>
          <p:nvPr/>
        </p:nvSpPr>
        <p:spPr>
          <a:xfrm>
            <a:off x="5434211" y="8737871"/>
            <a:ext cx="1133936" cy="520429"/>
          </a:xfrm>
          <a:custGeom>
            <a:rect b="b" l="l" r="r" t="t"/>
            <a:pathLst>
              <a:path extrusionOk="0" h="171804" w="374335">
                <a:moveTo>
                  <a:pt x="0" y="0"/>
                </a:moveTo>
                <a:lnTo>
                  <a:pt x="374335" y="0"/>
                </a:lnTo>
                <a:lnTo>
                  <a:pt x="374335" y="171804"/>
                </a:lnTo>
                <a:lnTo>
                  <a:pt x="0" y="171804"/>
                </a:lnTo>
                <a:close/>
              </a:path>
            </a:pathLst>
          </a:custGeom>
          <a:solidFill>
            <a:srgbClr val="F5F6F7"/>
          </a:solidFill>
          <a:ln>
            <a:noFill/>
          </a:ln>
        </p:spPr>
      </p:sp>
      <p:sp>
        <p:nvSpPr>
          <p:cNvPr id="670" name="Google Shape;670;p25"/>
          <p:cNvSpPr txBox="1"/>
          <p:nvPr/>
        </p:nvSpPr>
        <p:spPr>
          <a:xfrm>
            <a:off x="5434211" y="8612099"/>
            <a:ext cx="1134000" cy="72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#F5F6F7</a:t>
            </a:r>
            <a:endParaRPr/>
          </a:p>
        </p:txBody>
      </p:sp>
      <p:sp>
        <p:nvSpPr>
          <p:cNvPr id="671" name="Google Shape;671;p25"/>
          <p:cNvSpPr txBox="1"/>
          <p:nvPr/>
        </p:nvSpPr>
        <p:spPr>
          <a:xfrm>
            <a:off x="1467618" y="352030"/>
            <a:ext cx="15352765" cy="1626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3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8" u="none" cap="none" strike="noStrike">
                <a:solidFill>
                  <a:srgbClr val="CCFFA4"/>
                </a:solidFill>
                <a:latin typeface="Rajdhani"/>
                <a:ea typeface="Rajdhani"/>
                <a:cs typeface="Rajdhani"/>
                <a:sym typeface="Rajdhani"/>
              </a:rPr>
              <a:t>Resource Page</a:t>
            </a:r>
            <a:endParaRPr/>
          </a:p>
        </p:txBody>
      </p:sp>
      <p:sp>
        <p:nvSpPr>
          <p:cNvPr id="672" name="Google Shape;672;p25"/>
          <p:cNvSpPr txBox="1"/>
          <p:nvPr/>
        </p:nvSpPr>
        <p:spPr>
          <a:xfrm>
            <a:off x="4135855" y="1893180"/>
            <a:ext cx="10016290" cy="3860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Use these design resources in your Canva Presentation.</a:t>
            </a:r>
            <a:endParaRPr/>
          </a:p>
        </p:txBody>
      </p:sp>
      <p:sp>
        <p:nvSpPr>
          <p:cNvPr id="673" name="Google Shape;673;p25"/>
          <p:cNvSpPr txBox="1"/>
          <p:nvPr/>
        </p:nvSpPr>
        <p:spPr>
          <a:xfrm>
            <a:off x="1366274" y="6929130"/>
            <a:ext cx="4698786" cy="3860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You can find these fonts online too.</a:t>
            </a:r>
            <a:endParaRPr/>
          </a:p>
        </p:txBody>
      </p:sp>
      <p:sp>
        <p:nvSpPr>
          <p:cNvPr id="674" name="Google Shape;674;p25"/>
          <p:cNvSpPr txBox="1"/>
          <p:nvPr/>
        </p:nvSpPr>
        <p:spPr>
          <a:xfrm>
            <a:off x="2140399" y="7723207"/>
            <a:ext cx="3150536" cy="7164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3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799" u="none" cap="none" strike="noStrike">
                <a:solidFill>
                  <a:srgbClr val="CCFFA4"/>
                </a:solidFill>
                <a:latin typeface="Rajdhani"/>
                <a:ea typeface="Rajdhani"/>
                <a:cs typeface="Rajdhani"/>
                <a:sym typeface="Rajdhani"/>
              </a:rPr>
              <a:t>Colors</a:t>
            </a:r>
            <a:endParaRPr/>
          </a:p>
        </p:txBody>
      </p:sp>
      <p:sp>
        <p:nvSpPr>
          <p:cNvPr id="675" name="Google Shape;675;p25"/>
          <p:cNvSpPr txBox="1"/>
          <p:nvPr/>
        </p:nvSpPr>
        <p:spPr>
          <a:xfrm>
            <a:off x="1865348" y="3312227"/>
            <a:ext cx="3700639" cy="7956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This presentation template uses the following free fonts:</a:t>
            </a:r>
            <a:endParaRPr/>
          </a:p>
        </p:txBody>
      </p:sp>
      <p:sp>
        <p:nvSpPr>
          <p:cNvPr id="676" name="Google Shape;676;p25"/>
          <p:cNvSpPr txBox="1"/>
          <p:nvPr/>
        </p:nvSpPr>
        <p:spPr>
          <a:xfrm>
            <a:off x="2792102" y="4203450"/>
            <a:ext cx="1847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highlight>
                  <a:srgbClr val="CCFFA4"/>
                </a:highlight>
                <a:latin typeface="Lato"/>
                <a:ea typeface="Lato"/>
                <a:cs typeface="Lato"/>
                <a:sym typeface="Lato"/>
              </a:rPr>
              <a:t>Titles</a:t>
            </a:r>
            <a:endParaRPr>
              <a:highlight>
                <a:srgbClr val="CCFFA4"/>
              </a:highlight>
            </a:endParaRPr>
          </a:p>
        </p:txBody>
      </p:sp>
      <p:sp>
        <p:nvSpPr>
          <p:cNvPr id="677" name="Google Shape;677;p25"/>
          <p:cNvSpPr txBox="1"/>
          <p:nvPr/>
        </p:nvSpPr>
        <p:spPr>
          <a:xfrm>
            <a:off x="2792102" y="5142116"/>
            <a:ext cx="1847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highlight>
                  <a:srgbClr val="CCFFA4"/>
                </a:highlight>
                <a:latin typeface="Lato"/>
                <a:ea typeface="Lato"/>
                <a:cs typeface="Lato"/>
                <a:sym typeface="Lato"/>
              </a:rPr>
              <a:t>Headers</a:t>
            </a:r>
            <a:endParaRPr>
              <a:highlight>
                <a:srgbClr val="CCFFA4"/>
              </a:highlight>
            </a:endParaRPr>
          </a:p>
        </p:txBody>
      </p:sp>
      <p:sp>
        <p:nvSpPr>
          <p:cNvPr id="678" name="Google Shape;678;p25"/>
          <p:cNvSpPr txBox="1"/>
          <p:nvPr/>
        </p:nvSpPr>
        <p:spPr>
          <a:xfrm>
            <a:off x="3098961" y="6064198"/>
            <a:ext cx="1233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highlight>
                  <a:srgbClr val="CCFFA4"/>
                </a:highlight>
                <a:latin typeface="Lato"/>
                <a:ea typeface="Lato"/>
                <a:cs typeface="Lato"/>
                <a:sym typeface="Lato"/>
              </a:rPr>
              <a:t>Body Copy</a:t>
            </a:r>
            <a:endParaRPr>
              <a:highlight>
                <a:srgbClr val="CCFFA4"/>
              </a:highlight>
            </a:endParaRPr>
          </a:p>
        </p:txBody>
      </p:sp>
      <p:sp>
        <p:nvSpPr>
          <p:cNvPr id="679" name="Google Shape;679;p25"/>
          <p:cNvSpPr txBox="1"/>
          <p:nvPr/>
        </p:nvSpPr>
        <p:spPr>
          <a:xfrm>
            <a:off x="2360911" y="4589540"/>
            <a:ext cx="2709513" cy="3860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Rajdhani</a:t>
            </a:r>
            <a:endParaRPr/>
          </a:p>
        </p:txBody>
      </p:sp>
      <p:sp>
        <p:nvSpPr>
          <p:cNvPr id="680" name="Google Shape;680;p25"/>
          <p:cNvSpPr txBox="1"/>
          <p:nvPr/>
        </p:nvSpPr>
        <p:spPr>
          <a:xfrm>
            <a:off x="2075587" y="5582869"/>
            <a:ext cx="3280161" cy="3860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Lato</a:t>
            </a:r>
            <a:endParaRPr/>
          </a:p>
        </p:txBody>
      </p:sp>
      <p:sp>
        <p:nvSpPr>
          <p:cNvPr id="681" name="Google Shape;681;p25"/>
          <p:cNvSpPr txBox="1"/>
          <p:nvPr/>
        </p:nvSpPr>
        <p:spPr>
          <a:xfrm>
            <a:off x="1865348" y="6516952"/>
            <a:ext cx="3700639" cy="3860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Lato</a:t>
            </a:r>
            <a:endParaRPr/>
          </a:p>
        </p:txBody>
      </p:sp>
      <p:sp>
        <p:nvSpPr>
          <p:cNvPr id="682" name="Google Shape;682;p25"/>
          <p:cNvSpPr txBox="1"/>
          <p:nvPr/>
        </p:nvSpPr>
        <p:spPr>
          <a:xfrm>
            <a:off x="2140399" y="2623250"/>
            <a:ext cx="3150536" cy="7164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3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799" u="none" cap="none" strike="noStrike">
                <a:solidFill>
                  <a:srgbClr val="CCFFA4"/>
                </a:solidFill>
                <a:latin typeface="Rajdhani"/>
                <a:ea typeface="Rajdhani"/>
                <a:cs typeface="Rajdhani"/>
                <a:sym typeface="Rajdhani"/>
              </a:rPr>
              <a:t>Fonts</a:t>
            </a:r>
            <a:endParaRPr/>
          </a:p>
        </p:txBody>
      </p:sp>
      <p:sp>
        <p:nvSpPr>
          <p:cNvPr id="683" name="Google Shape;683;p25"/>
          <p:cNvSpPr/>
          <p:nvPr/>
        </p:nvSpPr>
        <p:spPr>
          <a:xfrm>
            <a:off x="10766674" y="3179105"/>
            <a:ext cx="1235601" cy="939057"/>
          </a:xfrm>
          <a:custGeom>
            <a:rect b="b" l="l" r="r" t="t"/>
            <a:pathLst>
              <a:path extrusionOk="0" h="939057" w="1235601">
                <a:moveTo>
                  <a:pt x="0" y="0"/>
                </a:moveTo>
                <a:lnTo>
                  <a:pt x="1235602" y="0"/>
                </a:lnTo>
                <a:lnTo>
                  <a:pt x="1235602" y="939057"/>
                </a:lnTo>
                <a:lnTo>
                  <a:pt x="0" y="9390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84" name="Google Shape;684;p25"/>
          <p:cNvSpPr/>
          <p:nvPr/>
        </p:nvSpPr>
        <p:spPr>
          <a:xfrm>
            <a:off x="10471659" y="4814339"/>
            <a:ext cx="1589288" cy="1025813"/>
          </a:xfrm>
          <a:custGeom>
            <a:rect b="b" l="l" r="r" t="t"/>
            <a:pathLst>
              <a:path extrusionOk="0" h="1025813" w="1589288">
                <a:moveTo>
                  <a:pt x="0" y="0"/>
                </a:moveTo>
                <a:lnTo>
                  <a:pt x="1589288" y="0"/>
                </a:lnTo>
                <a:lnTo>
                  <a:pt x="1589288" y="1025813"/>
                </a:lnTo>
                <a:lnTo>
                  <a:pt x="0" y="10258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85" name="Google Shape;685;p25"/>
          <p:cNvSpPr/>
          <p:nvPr/>
        </p:nvSpPr>
        <p:spPr>
          <a:xfrm>
            <a:off x="12277862" y="4780994"/>
            <a:ext cx="1560717" cy="1092502"/>
          </a:xfrm>
          <a:custGeom>
            <a:rect b="b" l="l" r="r" t="t"/>
            <a:pathLst>
              <a:path extrusionOk="0" h="1092502" w="1560717">
                <a:moveTo>
                  <a:pt x="0" y="0"/>
                </a:moveTo>
                <a:lnTo>
                  <a:pt x="1560717" y="0"/>
                </a:lnTo>
                <a:lnTo>
                  <a:pt x="1560717" y="1092502"/>
                </a:lnTo>
                <a:lnTo>
                  <a:pt x="0" y="10925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86" name="Google Shape;686;p25"/>
          <p:cNvSpPr/>
          <p:nvPr/>
        </p:nvSpPr>
        <p:spPr>
          <a:xfrm>
            <a:off x="12343153" y="3073312"/>
            <a:ext cx="1651857" cy="1150644"/>
          </a:xfrm>
          <a:custGeom>
            <a:rect b="b" l="l" r="r" t="t"/>
            <a:pathLst>
              <a:path extrusionOk="0" h="1150644" w="1651857">
                <a:moveTo>
                  <a:pt x="0" y="0"/>
                </a:moveTo>
                <a:lnTo>
                  <a:pt x="1651857" y="0"/>
                </a:lnTo>
                <a:lnTo>
                  <a:pt x="1651857" y="1150644"/>
                </a:lnTo>
                <a:lnTo>
                  <a:pt x="0" y="11506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22936" l="0" r="0" t="0"/>
            </a:stretch>
          </a:blipFill>
          <a:ln>
            <a:noFill/>
          </a:ln>
        </p:spPr>
      </p:sp>
      <p:sp>
        <p:nvSpPr>
          <p:cNvPr id="687" name="Google Shape;687;p25"/>
          <p:cNvSpPr/>
          <p:nvPr/>
        </p:nvSpPr>
        <p:spPr>
          <a:xfrm>
            <a:off x="14055494" y="4679344"/>
            <a:ext cx="1601555" cy="1295803"/>
          </a:xfrm>
          <a:custGeom>
            <a:rect b="b" l="l" r="r" t="t"/>
            <a:pathLst>
              <a:path extrusionOk="0" h="1295803" w="1601555">
                <a:moveTo>
                  <a:pt x="0" y="0"/>
                </a:moveTo>
                <a:lnTo>
                  <a:pt x="1601555" y="0"/>
                </a:lnTo>
                <a:lnTo>
                  <a:pt x="1601555" y="1295803"/>
                </a:lnTo>
                <a:lnTo>
                  <a:pt x="0" y="12958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88" name="Google Shape;688;p25"/>
          <p:cNvSpPr/>
          <p:nvPr/>
        </p:nvSpPr>
        <p:spPr>
          <a:xfrm>
            <a:off x="15873964" y="4780994"/>
            <a:ext cx="1278460" cy="1092502"/>
          </a:xfrm>
          <a:custGeom>
            <a:rect b="b" l="l" r="r" t="t"/>
            <a:pathLst>
              <a:path extrusionOk="0" h="1092502" w="1278460">
                <a:moveTo>
                  <a:pt x="0" y="0"/>
                </a:moveTo>
                <a:lnTo>
                  <a:pt x="1278460" y="0"/>
                </a:lnTo>
                <a:lnTo>
                  <a:pt x="1278460" y="1092502"/>
                </a:lnTo>
                <a:lnTo>
                  <a:pt x="0" y="10925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89" name="Google Shape;689;p25"/>
          <p:cNvSpPr/>
          <p:nvPr/>
        </p:nvSpPr>
        <p:spPr>
          <a:xfrm>
            <a:off x="7163544" y="4786050"/>
            <a:ext cx="1325869" cy="1082391"/>
          </a:xfrm>
          <a:custGeom>
            <a:rect b="b" l="l" r="r" t="t"/>
            <a:pathLst>
              <a:path extrusionOk="0" h="1082391" w="1325869">
                <a:moveTo>
                  <a:pt x="0" y="0"/>
                </a:moveTo>
                <a:lnTo>
                  <a:pt x="1325869" y="0"/>
                </a:lnTo>
                <a:lnTo>
                  <a:pt x="1325869" y="1082391"/>
                </a:lnTo>
                <a:lnTo>
                  <a:pt x="0" y="10823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90" name="Google Shape;690;p25"/>
          <p:cNvSpPr/>
          <p:nvPr/>
        </p:nvSpPr>
        <p:spPr>
          <a:xfrm>
            <a:off x="9395342" y="2980297"/>
            <a:ext cx="1030455" cy="1336675"/>
          </a:xfrm>
          <a:custGeom>
            <a:rect b="b" l="l" r="r" t="t"/>
            <a:pathLst>
              <a:path extrusionOk="0" h="1336675" w="1030455">
                <a:moveTo>
                  <a:pt x="0" y="0"/>
                </a:moveTo>
                <a:lnTo>
                  <a:pt x="1030455" y="0"/>
                </a:lnTo>
                <a:lnTo>
                  <a:pt x="1030455" y="1336674"/>
                </a:lnTo>
                <a:lnTo>
                  <a:pt x="0" y="13366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91" name="Google Shape;691;p25"/>
          <p:cNvSpPr/>
          <p:nvPr/>
        </p:nvSpPr>
        <p:spPr>
          <a:xfrm>
            <a:off x="15796027" y="3056729"/>
            <a:ext cx="1450102" cy="1183810"/>
          </a:xfrm>
          <a:custGeom>
            <a:rect b="b" l="l" r="r" t="t"/>
            <a:pathLst>
              <a:path extrusionOk="0" h="1183810" w="1450102">
                <a:moveTo>
                  <a:pt x="0" y="0"/>
                </a:moveTo>
                <a:lnTo>
                  <a:pt x="1450102" y="0"/>
                </a:lnTo>
                <a:lnTo>
                  <a:pt x="1450102" y="1183810"/>
                </a:lnTo>
                <a:lnTo>
                  <a:pt x="0" y="11838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92" name="Google Shape;692;p25"/>
          <p:cNvSpPr/>
          <p:nvPr/>
        </p:nvSpPr>
        <p:spPr>
          <a:xfrm>
            <a:off x="8831164" y="4595498"/>
            <a:ext cx="1423580" cy="1463494"/>
          </a:xfrm>
          <a:custGeom>
            <a:rect b="b" l="l" r="r" t="t"/>
            <a:pathLst>
              <a:path extrusionOk="0" h="1463494" w="1423580">
                <a:moveTo>
                  <a:pt x="0" y="0"/>
                </a:moveTo>
                <a:lnTo>
                  <a:pt x="1423580" y="0"/>
                </a:lnTo>
                <a:lnTo>
                  <a:pt x="1423580" y="1463494"/>
                </a:lnTo>
                <a:lnTo>
                  <a:pt x="0" y="14634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93" name="Google Shape;693;p25"/>
          <p:cNvSpPr/>
          <p:nvPr/>
        </p:nvSpPr>
        <p:spPr>
          <a:xfrm>
            <a:off x="7153296" y="6313091"/>
            <a:ext cx="1540413" cy="1115383"/>
          </a:xfrm>
          <a:custGeom>
            <a:rect b="b" l="l" r="r" t="t"/>
            <a:pathLst>
              <a:path extrusionOk="0" h="1115383" w="1540413">
                <a:moveTo>
                  <a:pt x="0" y="0"/>
                </a:moveTo>
                <a:lnTo>
                  <a:pt x="1540413" y="0"/>
                </a:lnTo>
                <a:lnTo>
                  <a:pt x="1540413" y="1115383"/>
                </a:lnTo>
                <a:lnTo>
                  <a:pt x="0" y="11153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-49817" l="0" r="0" t="0"/>
            </a:stretch>
          </a:blipFill>
          <a:ln>
            <a:noFill/>
          </a:ln>
        </p:spPr>
      </p:sp>
      <p:sp>
        <p:nvSpPr>
          <p:cNvPr id="694" name="Google Shape;694;p25"/>
          <p:cNvSpPr/>
          <p:nvPr/>
        </p:nvSpPr>
        <p:spPr>
          <a:xfrm>
            <a:off x="7082495" y="2923214"/>
            <a:ext cx="1847133" cy="1450839"/>
          </a:xfrm>
          <a:custGeom>
            <a:rect b="b" l="l" r="r" t="t"/>
            <a:pathLst>
              <a:path extrusionOk="0" h="1450839" w="1847133">
                <a:moveTo>
                  <a:pt x="0" y="0"/>
                </a:moveTo>
                <a:lnTo>
                  <a:pt x="1847134" y="0"/>
                </a:lnTo>
                <a:lnTo>
                  <a:pt x="1847134" y="1450840"/>
                </a:lnTo>
                <a:lnTo>
                  <a:pt x="0" y="14508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95" name="Google Shape;695;p25"/>
          <p:cNvSpPr/>
          <p:nvPr/>
        </p:nvSpPr>
        <p:spPr>
          <a:xfrm>
            <a:off x="14335887" y="3073312"/>
            <a:ext cx="1119263" cy="1150644"/>
          </a:xfrm>
          <a:custGeom>
            <a:rect b="b" l="l" r="r" t="t"/>
            <a:pathLst>
              <a:path extrusionOk="0" h="1150644" w="1119263">
                <a:moveTo>
                  <a:pt x="0" y="0"/>
                </a:moveTo>
                <a:lnTo>
                  <a:pt x="1119263" y="0"/>
                </a:lnTo>
                <a:lnTo>
                  <a:pt x="1119263" y="1150644"/>
                </a:lnTo>
                <a:lnTo>
                  <a:pt x="0" y="11506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96" name="Google Shape;696;p25"/>
          <p:cNvSpPr/>
          <p:nvPr/>
        </p:nvSpPr>
        <p:spPr>
          <a:xfrm>
            <a:off x="9297496" y="6276086"/>
            <a:ext cx="830413" cy="1189394"/>
          </a:xfrm>
          <a:custGeom>
            <a:rect b="b" l="l" r="r" t="t"/>
            <a:pathLst>
              <a:path extrusionOk="0" h="1189394" w="830413">
                <a:moveTo>
                  <a:pt x="0" y="0"/>
                </a:moveTo>
                <a:lnTo>
                  <a:pt x="830413" y="0"/>
                </a:lnTo>
                <a:lnTo>
                  <a:pt x="830413" y="1189393"/>
                </a:lnTo>
                <a:lnTo>
                  <a:pt x="0" y="11893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97" name="Google Shape;697;p25"/>
          <p:cNvSpPr/>
          <p:nvPr/>
        </p:nvSpPr>
        <p:spPr>
          <a:xfrm>
            <a:off x="11207475" y="8522600"/>
            <a:ext cx="771386" cy="836809"/>
          </a:xfrm>
          <a:custGeom>
            <a:rect b="b" l="l" r="r" t="t"/>
            <a:pathLst>
              <a:path extrusionOk="0" h="836809" w="771386">
                <a:moveTo>
                  <a:pt x="0" y="0"/>
                </a:moveTo>
                <a:lnTo>
                  <a:pt x="771386" y="0"/>
                </a:lnTo>
                <a:lnTo>
                  <a:pt x="771386" y="836809"/>
                </a:lnTo>
                <a:lnTo>
                  <a:pt x="0" y="8368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98" name="Google Shape;698;p25"/>
          <p:cNvSpPr/>
          <p:nvPr/>
        </p:nvSpPr>
        <p:spPr>
          <a:xfrm>
            <a:off x="8749622" y="8562122"/>
            <a:ext cx="738476" cy="757764"/>
          </a:xfrm>
          <a:custGeom>
            <a:rect b="b" l="l" r="r" t="t"/>
            <a:pathLst>
              <a:path extrusionOk="0" h="757764" w="738476">
                <a:moveTo>
                  <a:pt x="0" y="0"/>
                </a:moveTo>
                <a:lnTo>
                  <a:pt x="738475" y="0"/>
                </a:lnTo>
                <a:lnTo>
                  <a:pt x="738475" y="757765"/>
                </a:lnTo>
                <a:lnTo>
                  <a:pt x="0" y="7577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99" name="Google Shape;699;p25"/>
          <p:cNvSpPr/>
          <p:nvPr/>
        </p:nvSpPr>
        <p:spPr>
          <a:xfrm>
            <a:off x="7336328" y="8549901"/>
            <a:ext cx="810197" cy="782208"/>
          </a:xfrm>
          <a:custGeom>
            <a:rect b="b" l="l" r="r" t="t"/>
            <a:pathLst>
              <a:path extrusionOk="0" h="782208" w="810197">
                <a:moveTo>
                  <a:pt x="0" y="0"/>
                </a:moveTo>
                <a:lnTo>
                  <a:pt x="810197" y="0"/>
                </a:lnTo>
                <a:lnTo>
                  <a:pt x="810197" y="782208"/>
                </a:lnTo>
                <a:lnTo>
                  <a:pt x="0" y="7822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00" name="Google Shape;700;p25"/>
          <p:cNvSpPr/>
          <p:nvPr/>
        </p:nvSpPr>
        <p:spPr>
          <a:xfrm>
            <a:off x="9966358" y="8554659"/>
            <a:ext cx="762856" cy="772690"/>
          </a:xfrm>
          <a:custGeom>
            <a:rect b="b" l="l" r="r" t="t"/>
            <a:pathLst>
              <a:path extrusionOk="0" h="772690" w="762856">
                <a:moveTo>
                  <a:pt x="0" y="0"/>
                </a:moveTo>
                <a:lnTo>
                  <a:pt x="762856" y="0"/>
                </a:lnTo>
                <a:lnTo>
                  <a:pt x="762856" y="772691"/>
                </a:lnTo>
                <a:lnTo>
                  <a:pt x="0" y="7726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01" name="Google Shape;701;p25"/>
          <p:cNvSpPr/>
          <p:nvPr/>
        </p:nvSpPr>
        <p:spPr>
          <a:xfrm>
            <a:off x="12457122" y="8567809"/>
            <a:ext cx="594399" cy="746392"/>
          </a:xfrm>
          <a:custGeom>
            <a:rect b="b" l="l" r="r" t="t"/>
            <a:pathLst>
              <a:path extrusionOk="0" h="746392" w="594399">
                <a:moveTo>
                  <a:pt x="0" y="0"/>
                </a:moveTo>
                <a:lnTo>
                  <a:pt x="594399" y="0"/>
                </a:lnTo>
                <a:lnTo>
                  <a:pt x="594399" y="746391"/>
                </a:lnTo>
                <a:lnTo>
                  <a:pt x="0" y="7463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02" name="Google Shape;702;p25"/>
          <p:cNvSpPr/>
          <p:nvPr/>
        </p:nvSpPr>
        <p:spPr>
          <a:xfrm>
            <a:off x="13529782" y="8592621"/>
            <a:ext cx="716302" cy="696767"/>
          </a:xfrm>
          <a:custGeom>
            <a:rect b="b" l="l" r="r" t="t"/>
            <a:pathLst>
              <a:path extrusionOk="0" h="696767" w="716302">
                <a:moveTo>
                  <a:pt x="0" y="0"/>
                </a:moveTo>
                <a:lnTo>
                  <a:pt x="716303" y="0"/>
                </a:lnTo>
                <a:lnTo>
                  <a:pt x="716303" y="696767"/>
                </a:lnTo>
                <a:lnTo>
                  <a:pt x="0" y="6967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03" name="Google Shape;703;p25"/>
          <p:cNvSpPr/>
          <p:nvPr/>
        </p:nvSpPr>
        <p:spPr>
          <a:xfrm>
            <a:off x="15806148" y="8599601"/>
            <a:ext cx="607077" cy="682807"/>
          </a:xfrm>
          <a:custGeom>
            <a:rect b="b" l="l" r="r" t="t"/>
            <a:pathLst>
              <a:path extrusionOk="0" h="682807" w="607077">
                <a:moveTo>
                  <a:pt x="0" y="0"/>
                </a:moveTo>
                <a:lnTo>
                  <a:pt x="607077" y="0"/>
                </a:lnTo>
                <a:lnTo>
                  <a:pt x="607077" y="682807"/>
                </a:lnTo>
                <a:lnTo>
                  <a:pt x="0" y="6828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04" name="Google Shape;704;p25"/>
          <p:cNvSpPr/>
          <p:nvPr/>
        </p:nvSpPr>
        <p:spPr>
          <a:xfrm>
            <a:off x="14724346" y="8505378"/>
            <a:ext cx="603541" cy="871254"/>
          </a:xfrm>
          <a:custGeom>
            <a:rect b="b" l="l" r="r" t="t"/>
            <a:pathLst>
              <a:path extrusionOk="0" h="871254" w="603541">
                <a:moveTo>
                  <a:pt x="0" y="0"/>
                </a:moveTo>
                <a:lnTo>
                  <a:pt x="603541" y="0"/>
                </a:lnTo>
                <a:lnTo>
                  <a:pt x="603541" y="871254"/>
                </a:lnTo>
                <a:lnTo>
                  <a:pt x="0" y="8712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05" name="Google Shape;705;p25"/>
          <p:cNvSpPr/>
          <p:nvPr/>
        </p:nvSpPr>
        <p:spPr>
          <a:xfrm>
            <a:off x="16891486" y="8586361"/>
            <a:ext cx="709286" cy="709286"/>
          </a:xfrm>
          <a:custGeom>
            <a:rect b="b" l="l" r="r" t="t"/>
            <a:pathLst>
              <a:path extrusionOk="0" h="709286" w="709286">
                <a:moveTo>
                  <a:pt x="0" y="0"/>
                </a:moveTo>
                <a:lnTo>
                  <a:pt x="709286" y="0"/>
                </a:lnTo>
                <a:lnTo>
                  <a:pt x="709286" y="709287"/>
                </a:lnTo>
                <a:lnTo>
                  <a:pt x="0" y="7092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06" name="Google Shape;706;p25"/>
          <p:cNvSpPr/>
          <p:nvPr/>
        </p:nvSpPr>
        <p:spPr>
          <a:xfrm>
            <a:off x="15849209" y="7654950"/>
            <a:ext cx="672697" cy="623774"/>
          </a:xfrm>
          <a:custGeom>
            <a:rect b="b" l="l" r="r" t="t"/>
            <a:pathLst>
              <a:path extrusionOk="0" h="623774" w="672697">
                <a:moveTo>
                  <a:pt x="0" y="0"/>
                </a:moveTo>
                <a:lnTo>
                  <a:pt x="672697" y="0"/>
                </a:lnTo>
                <a:lnTo>
                  <a:pt x="672697" y="623774"/>
                </a:lnTo>
                <a:lnTo>
                  <a:pt x="0" y="6237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07" name="Google Shape;707;p25"/>
          <p:cNvSpPr/>
          <p:nvPr/>
        </p:nvSpPr>
        <p:spPr>
          <a:xfrm>
            <a:off x="14734139" y="7571172"/>
            <a:ext cx="650330" cy="791331"/>
          </a:xfrm>
          <a:custGeom>
            <a:rect b="b" l="l" r="r" t="t"/>
            <a:pathLst>
              <a:path extrusionOk="0" h="791331" w="650330">
                <a:moveTo>
                  <a:pt x="0" y="0"/>
                </a:moveTo>
                <a:lnTo>
                  <a:pt x="650330" y="0"/>
                </a:lnTo>
                <a:lnTo>
                  <a:pt x="650330" y="791331"/>
                </a:lnTo>
                <a:lnTo>
                  <a:pt x="0" y="7913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08" name="Google Shape;708;p25"/>
          <p:cNvSpPr/>
          <p:nvPr/>
        </p:nvSpPr>
        <p:spPr>
          <a:xfrm>
            <a:off x="10731697" y="6602893"/>
            <a:ext cx="424727" cy="535779"/>
          </a:xfrm>
          <a:custGeom>
            <a:rect b="b" l="l" r="r" t="t"/>
            <a:pathLst>
              <a:path extrusionOk="0" h="535779" w="424727">
                <a:moveTo>
                  <a:pt x="0" y="0"/>
                </a:moveTo>
                <a:lnTo>
                  <a:pt x="424727" y="0"/>
                </a:lnTo>
                <a:lnTo>
                  <a:pt x="424727" y="535779"/>
                </a:lnTo>
                <a:lnTo>
                  <a:pt x="0" y="5357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09" name="Google Shape;709;p25"/>
          <p:cNvSpPr/>
          <p:nvPr/>
        </p:nvSpPr>
        <p:spPr>
          <a:xfrm>
            <a:off x="15304615" y="6578225"/>
            <a:ext cx="601520" cy="585114"/>
          </a:xfrm>
          <a:custGeom>
            <a:rect b="b" l="l" r="r" t="t"/>
            <a:pathLst>
              <a:path extrusionOk="0" h="585114" w="601520">
                <a:moveTo>
                  <a:pt x="0" y="0"/>
                </a:moveTo>
                <a:lnTo>
                  <a:pt x="601520" y="0"/>
                </a:lnTo>
                <a:lnTo>
                  <a:pt x="601520" y="585115"/>
                </a:lnTo>
                <a:lnTo>
                  <a:pt x="0" y="5851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10" name="Google Shape;710;p25"/>
          <p:cNvSpPr/>
          <p:nvPr/>
        </p:nvSpPr>
        <p:spPr>
          <a:xfrm>
            <a:off x="7370476" y="7738085"/>
            <a:ext cx="553026" cy="457503"/>
          </a:xfrm>
          <a:custGeom>
            <a:rect b="b" l="l" r="r" t="t"/>
            <a:pathLst>
              <a:path extrusionOk="0" h="457503" w="553026">
                <a:moveTo>
                  <a:pt x="0" y="0"/>
                </a:moveTo>
                <a:lnTo>
                  <a:pt x="553026" y="0"/>
                </a:lnTo>
                <a:lnTo>
                  <a:pt x="553026" y="457504"/>
                </a:lnTo>
                <a:lnTo>
                  <a:pt x="0" y="4575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11" name="Google Shape;711;p25"/>
          <p:cNvSpPr/>
          <p:nvPr/>
        </p:nvSpPr>
        <p:spPr>
          <a:xfrm>
            <a:off x="8388242" y="7629162"/>
            <a:ext cx="555014" cy="675349"/>
          </a:xfrm>
          <a:custGeom>
            <a:rect b="b" l="l" r="r" t="t"/>
            <a:pathLst>
              <a:path extrusionOk="0" h="675349" w="555014">
                <a:moveTo>
                  <a:pt x="0" y="0"/>
                </a:moveTo>
                <a:lnTo>
                  <a:pt x="555015" y="0"/>
                </a:lnTo>
                <a:lnTo>
                  <a:pt x="555015" y="675350"/>
                </a:lnTo>
                <a:lnTo>
                  <a:pt x="0" y="6753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12" name="Google Shape;712;p25"/>
          <p:cNvSpPr/>
          <p:nvPr/>
        </p:nvSpPr>
        <p:spPr>
          <a:xfrm>
            <a:off x="11760211" y="6511018"/>
            <a:ext cx="565157" cy="719529"/>
          </a:xfrm>
          <a:custGeom>
            <a:rect b="b" l="l" r="r" t="t"/>
            <a:pathLst>
              <a:path extrusionOk="0" h="719529" w="565157">
                <a:moveTo>
                  <a:pt x="0" y="0"/>
                </a:moveTo>
                <a:lnTo>
                  <a:pt x="565157" y="0"/>
                </a:lnTo>
                <a:lnTo>
                  <a:pt x="565157" y="719529"/>
                </a:lnTo>
                <a:lnTo>
                  <a:pt x="0" y="7195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13" name="Google Shape;713;p25"/>
          <p:cNvSpPr/>
          <p:nvPr/>
        </p:nvSpPr>
        <p:spPr>
          <a:xfrm>
            <a:off x="11479598" y="7684344"/>
            <a:ext cx="603383" cy="564986"/>
          </a:xfrm>
          <a:custGeom>
            <a:rect b="b" l="l" r="r" t="t"/>
            <a:pathLst>
              <a:path extrusionOk="0" h="564986" w="603383">
                <a:moveTo>
                  <a:pt x="0" y="0"/>
                </a:moveTo>
                <a:lnTo>
                  <a:pt x="603384" y="0"/>
                </a:lnTo>
                <a:lnTo>
                  <a:pt x="603384" y="564986"/>
                </a:lnTo>
                <a:lnTo>
                  <a:pt x="0" y="5649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14" name="Google Shape;714;p25"/>
          <p:cNvSpPr/>
          <p:nvPr/>
        </p:nvSpPr>
        <p:spPr>
          <a:xfrm>
            <a:off x="14114741" y="6597986"/>
            <a:ext cx="586087" cy="545594"/>
          </a:xfrm>
          <a:custGeom>
            <a:rect b="b" l="l" r="r" t="t"/>
            <a:pathLst>
              <a:path extrusionOk="0" h="545594" w="586087">
                <a:moveTo>
                  <a:pt x="0" y="0"/>
                </a:moveTo>
                <a:lnTo>
                  <a:pt x="586087" y="0"/>
                </a:lnTo>
                <a:lnTo>
                  <a:pt x="586087" y="545593"/>
                </a:lnTo>
                <a:lnTo>
                  <a:pt x="0" y="5455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15" name="Google Shape;715;p25"/>
          <p:cNvSpPr/>
          <p:nvPr/>
        </p:nvSpPr>
        <p:spPr>
          <a:xfrm>
            <a:off x="12929155" y="6591519"/>
            <a:ext cx="581798" cy="558526"/>
          </a:xfrm>
          <a:custGeom>
            <a:rect b="b" l="l" r="r" t="t"/>
            <a:pathLst>
              <a:path extrusionOk="0" h="558526" w="581798">
                <a:moveTo>
                  <a:pt x="0" y="0"/>
                </a:moveTo>
                <a:lnTo>
                  <a:pt x="581798" y="0"/>
                </a:lnTo>
                <a:lnTo>
                  <a:pt x="581798" y="558527"/>
                </a:lnTo>
                <a:lnTo>
                  <a:pt x="0" y="5585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16" name="Google Shape;716;p25"/>
          <p:cNvSpPr/>
          <p:nvPr/>
        </p:nvSpPr>
        <p:spPr>
          <a:xfrm>
            <a:off x="10440232" y="7731763"/>
            <a:ext cx="574626" cy="470149"/>
          </a:xfrm>
          <a:custGeom>
            <a:rect b="b" l="l" r="r" t="t"/>
            <a:pathLst>
              <a:path extrusionOk="0" h="470149" w="574626">
                <a:moveTo>
                  <a:pt x="0" y="0"/>
                </a:moveTo>
                <a:lnTo>
                  <a:pt x="574626" y="0"/>
                </a:lnTo>
                <a:lnTo>
                  <a:pt x="574626" y="470148"/>
                </a:lnTo>
                <a:lnTo>
                  <a:pt x="0" y="4701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17" name="Google Shape;717;p25"/>
          <p:cNvSpPr/>
          <p:nvPr/>
        </p:nvSpPr>
        <p:spPr>
          <a:xfrm>
            <a:off x="9407997" y="7690828"/>
            <a:ext cx="567495" cy="552018"/>
          </a:xfrm>
          <a:custGeom>
            <a:rect b="b" l="l" r="r" t="t"/>
            <a:pathLst>
              <a:path extrusionOk="0" h="552018" w="567495">
                <a:moveTo>
                  <a:pt x="0" y="0"/>
                </a:moveTo>
                <a:lnTo>
                  <a:pt x="567495" y="0"/>
                </a:lnTo>
                <a:lnTo>
                  <a:pt x="567495" y="552018"/>
                </a:lnTo>
                <a:lnTo>
                  <a:pt x="0" y="5520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18" name="Google Shape;718;p25"/>
          <p:cNvSpPr/>
          <p:nvPr/>
        </p:nvSpPr>
        <p:spPr>
          <a:xfrm>
            <a:off x="12547722" y="7766870"/>
            <a:ext cx="628468" cy="399934"/>
          </a:xfrm>
          <a:custGeom>
            <a:rect b="b" l="l" r="r" t="t"/>
            <a:pathLst>
              <a:path extrusionOk="0" h="399934" w="628468">
                <a:moveTo>
                  <a:pt x="0" y="0"/>
                </a:moveTo>
                <a:lnTo>
                  <a:pt x="628468" y="0"/>
                </a:lnTo>
                <a:lnTo>
                  <a:pt x="628468" y="399934"/>
                </a:lnTo>
                <a:lnTo>
                  <a:pt x="0" y="3999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19" name="Google Shape;719;p25"/>
          <p:cNvSpPr/>
          <p:nvPr/>
        </p:nvSpPr>
        <p:spPr>
          <a:xfrm>
            <a:off x="16509922" y="6541141"/>
            <a:ext cx="642502" cy="659284"/>
          </a:xfrm>
          <a:custGeom>
            <a:rect b="b" l="l" r="r" t="t"/>
            <a:pathLst>
              <a:path extrusionOk="0" h="659284" w="642502">
                <a:moveTo>
                  <a:pt x="0" y="0"/>
                </a:moveTo>
                <a:lnTo>
                  <a:pt x="642502" y="0"/>
                </a:lnTo>
                <a:lnTo>
                  <a:pt x="642502" y="659283"/>
                </a:lnTo>
                <a:lnTo>
                  <a:pt x="0" y="6592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20" name="Google Shape;720;p25"/>
          <p:cNvSpPr/>
          <p:nvPr/>
        </p:nvSpPr>
        <p:spPr>
          <a:xfrm>
            <a:off x="13640930" y="7666886"/>
            <a:ext cx="628468" cy="599901"/>
          </a:xfrm>
          <a:custGeom>
            <a:rect b="b" l="l" r="r" t="t"/>
            <a:pathLst>
              <a:path extrusionOk="0" h="599901" w="628468">
                <a:moveTo>
                  <a:pt x="0" y="0"/>
                </a:moveTo>
                <a:lnTo>
                  <a:pt x="628468" y="0"/>
                </a:lnTo>
                <a:lnTo>
                  <a:pt x="628468" y="599902"/>
                </a:lnTo>
                <a:lnTo>
                  <a:pt x="0" y="5999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21" name="Google Shape;721;p25"/>
          <p:cNvSpPr/>
          <p:nvPr/>
        </p:nvSpPr>
        <p:spPr>
          <a:xfrm>
            <a:off x="16986646" y="7761421"/>
            <a:ext cx="602555" cy="410833"/>
          </a:xfrm>
          <a:custGeom>
            <a:rect b="b" l="l" r="r" t="t"/>
            <a:pathLst>
              <a:path extrusionOk="0" h="410833" w="602555">
                <a:moveTo>
                  <a:pt x="0" y="0"/>
                </a:moveTo>
                <a:lnTo>
                  <a:pt x="602555" y="0"/>
                </a:lnTo>
                <a:lnTo>
                  <a:pt x="602555" y="410833"/>
                </a:lnTo>
                <a:lnTo>
                  <a:pt x="0" y="4108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0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8524D"/>
        </a:solidFill>
      </p:bgPr>
    </p:bg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6" name="Google Shape;72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9194" y="4850200"/>
            <a:ext cx="5689613" cy="1428725"/>
          </a:xfrm>
          <a:prstGeom prst="rect">
            <a:avLst/>
          </a:prstGeom>
          <a:noFill/>
          <a:ln>
            <a:noFill/>
          </a:ln>
        </p:spPr>
      </p:pic>
      <p:sp>
        <p:nvSpPr>
          <p:cNvPr id="727" name="Google Shape;727;p26"/>
          <p:cNvSpPr txBox="1"/>
          <p:nvPr/>
        </p:nvSpPr>
        <p:spPr>
          <a:xfrm>
            <a:off x="6286555" y="2955442"/>
            <a:ext cx="5715000" cy="10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86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45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728" name="Google Shape;728;p26"/>
          <p:cNvSpPr txBox="1"/>
          <p:nvPr/>
        </p:nvSpPr>
        <p:spPr>
          <a:xfrm>
            <a:off x="6493578" y="8508584"/>
            <a:ext cx="5300843" cy="4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3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for the photos</a:t>
            </a:r>
            <a:endParaRPr/>
          </a:p>
        </p:txBody>
      </p:sp>
      <p:sp>
        <p:nvSpPr>
          <p:cNvPr id="729" name="Google Shape;729;p26"/>
          <p:cNvSpPr txBox="1"/>
          <p:nvPr/>
        </p:nvSpPr>
        <p:spPr>
          <a:xfrm>
            <a:off x="6084382" y="7391179"/>
            <a:ext cx="6119100" cy="8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3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811" u="none" cap="none" strike="noStrike">
                <a:solidFill>
                  <a:srgbClr val="CCFFA4"/>
                </a:solidFill>
                <a:latin typeface="Rajdhani"/>
                <a:ea typeface="Rajdhani"/>
                <a:cs typeface="Rajdhani"/>
                <a:sym typeface="Rajdhani"/>
              </a:rPr>
              <a:t>Pexels &amp; Pixabay</a:t>
            </a:r>
            <a:endParaRPr/>
          </a:p>
        </p:txBody>
      </p:sp>
      <p:sp>
        <p:nvSpPr>
          <p:cNvPr id="730" name="Google Shape;730;p26"/>
          <p:cNvSpPr txBox="1"/>
          <p:nvPr/>
        </p:nvSpPr>
        <p:spPr>
          <a:xfrm>
            <a:off x="6286555" y="6519194"/>
            <a:ext cx="5714890" cy="4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3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for the presentation template</a:t>
            </a:r>
            <a:endParaRPr/>
          </a:p>
        </p:txBody>
      </p:sp>
      <p:sp>
        <p:nvSpPr>
          <p:cNvPr id="731" name="Google Shape;731;p26"/>
          <p:cNvSpPr txBox="1"/>
          <p:nvPr/>
        </p:nvSpPr>
        <p:spPr>
          <a:xfrm>
            <a:off x="4811550" y="473304"/>
            <a:ext cx="8664900" cy="23785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387" u="none" cap="none" strike="noStrike">
                <a:solidFill>
                  <a:srgbClr val="CCFFA4"/>
                </a:solidFill>
                <a:latin typeface="Rajdhani"/>
                <a:ea typeface="Rajdhani"/>
                <a:cs typeface="Rajdhani"/>
                <a:sym typeface="Rajdhani"/>
              </a:rPr>
              <a:t>Credits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8524D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10"/>
          <p:cNvPicPr preferRelativeResize="0"/>
          <p:nvPr/>
        </p:nvPicPr>
        <p:blipFill rotWithShape="1">
          <a:blip r:embed="rId3">
            <a:alphaModFix/>
          </a:blip>
          <a:srcRect b="0" l="0" r="9107" t="0"/>
          <a:stretch/>
        </p:blipFill>
        <p:spPr>
          <a:xfrm>
            <a:off x="9872225" y="3373928"/>
            <a:ext cx="8428748" cy="255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0"/>
          <p:cNvPicPr preferRelativeResize="0"/>
          <p:nvPr/>
        </p:nvPicPr>
        <p:blipFill rotWithShape="1">
          <a:blip r:embed="rId3">
            <a:alphaModFix/>
          </a:blip>
          <a:srcRect b="0" l="0" r="9107" t="0"/>
          <a:stretch/>
        </p:blipFill>
        <p:spPr>
          <a:xfrm>
            <a:off x="9872225" y="6262384"/>
            <a:ext cx="8428748" cy="255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0"/>
          <p:cNvPicPr preferRelativeResize="0"/>
          <p:nvPr/>
        </p:nvPicPr>
        <p:blipFill rotWithShape="1">
          <a:blip r:embed="rId3">
            <a:alphaModFix/>
          </a:blip>
          <a:srcRect b="0" l="0" r="9107" t="0"/>
          <a:stretch/>
        </p:blipFill>
        <p:spPr>
          <a:xfrm>
            <a:off x="9872225" y="629450"/>
            <a:ext cx="8428748" cy="255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1461" y="4162663"/>
            <a:ext cx="8428751" cy="5902624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0"/>
          <p:cNvSpPr txBox="1"/>
          <p:nvPr/>
        </p:nvSpPr>
        <p:spPr>
          <a:xfrm>
            <a:off x="1257099" y="800136"/>
            <a:ext cx="7176900" cy="33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865" u="none" cap="none" strike="noStrike">
                <a:solidFill>
                  <a:srgbClr val="CCFFA4"/>
                </a:solidFill>
                <a:latin typeface="Rajdhani"/>
                <a:ea typeface="Rajdhani"/>
                <a:cs typeface="Rajdhani"/>
                <a:sym typeface="Rajdhani"/>
              </a:rPr>
              <a:t>TABLE OF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865" u="none" cap="none" strike="noStrike">
                <a:solidFill>
                  <a:srgbClr val="CCFFA4"/>
                </a:solidFill>
                <a:latin typeface="Rajdhani"/>
                <a:ea typeface="Rajdhani"/>
                <a:cs typeface="Rajdhani"/>
                <a:sym typeface="Rajdhani"/>
              </a:rPr>
              <a:t>CONTENTS</a:t>
            </a:r>
            <a:endParaRPr/>
          </a:p>
        </p:txBody>
      </p:sp>
      <p:sp>
        <p:nvSpPr>
          <p:cNvPr id="167" name="Google Shape;167;p10"/>
          <p:cNvSpPr txBox="1"/>
          <p:nvPr/>
        </p:nvSpPr>
        <p:spPr>
          <a:xfrm>
            <a:off x="10761342" y="1263612"/>
            <a:ext cx="1701000" cy="16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9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486" u="none" cap="none" strike="noStrike">
                <a:solidFill>
                  <a:srgbClr val="08524D"/>
                </a:solidFill>
                <a:latin typeface="Rajdhani"/>
                <a:ea typeface="Rajdhani"/>
                <a:cs typeface="Rajdhani"/>
                <a:sym typeface="Rajdhani"/>
              </a:rPr>
              <a:t>01</a:t>
            </a:r>
            <a:endParaRPr/>
          </a:p>
        </p:txBody>
      </p:sp>
      <p:sp>
        <p:nvSpPr>
          <p:cNvPr id="168" name="Google Shape;168;p10"/>
          <p:cNvSpPr txBox="1"/>
          <p:nvPr/>
        </p:nvSpPr>
        <p:spPr>
          <a:xfrm>
            <a:off x="10761342" y="3947132"/>
            <a:ext cx="1701000" cy="16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9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486" u="none" cap="none" strike="noStrike">
                <a:solidFill>
                  <a:srgbClr val="08524D"/>
                </a:solidFill>
                <a:latin typeface="Rajdhani"/>
                <a:ea typeface="Rajdhani"/>
                <a:cs typeface="Rajdhani"/>
                <a:sym typeface="Rajdhani"/>
              </a:rPr>
              <a:t>02</a:t>
            </a:r>
            <a:endParaRPr/>
          </a:p>
        </p:txBody>
      </p:sp>
      <p:sp>
        <p:nvSpPr>
          <p:cNvPr id="169" name="Google Shape;169;p10"/>
          <p:cNvSpPr txBox="1"/>
          <p:nvPr/>
        </p:nvSpPr>
        <p:spPr>
          <a:xfrm>
            <a:off x="10761342" y="6836829"/>
            <a:ext cx="1701000" cy="16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9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486" u="none" cap="none" strike="noStrike">
                <a:solidFill>
                  <a:srgbClr val="08524D"/>
                </a:solidFill>
                <a:latin typeface="Rajdhani"/>
                <a:ea typeface="Rajdhani"/>
                <a:cs typeface="Rajdhani"/>
                <a:sym typeface="Rajdhani"/>
              </a:rPr>
              <a:t>03</a:t>
            </a:r>
            <a:endParaRPr/>
          </a:p>
        </p:txBody>
      </p:sp>
      <p:sp>
        <p:nvSpPr>
          <p:cNvPr id="170" name="Google Shape;170;p10"/>
          <p:cNvSpPr txBox="1"/>
          <p:nvPr/>
        </p:nvSpPr>
        <p:spPr>
          <a:xfrm>
            <a:off x="12678654" y="1750876"/>
            <a:ext cx="48438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99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Introduction</a:t>
            </a:r>
            <a:endParaRPr/>
          </a:p>
        </p:txBody>
      </p:sp>
      <p:sp>
        <p:nvSpPr>
          <p:cNvPr id="171" name="Google Shape;171;p10"/>
          <p:cNvSpPr txBox="1"/>
          <p:nvPr/>
        </p:nvSpPr>
        <p:spPr>
          <a:xfrm>
            <a:off x="12678654" y="4515283"/>
            <a:ext cx="4843824" cy="6394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99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Phases</a:t>
            </a:r>
            <a:endParaRPr/>
          </a:p>
        </p:txBody>
      </p:sp>
      <p:sp>
        <p:nvSpPr>
          <p:cNvPr id="172" name="Google Shape;172;p10"/>
          <p:cNvSpPr txBox="1"/>
          <p:nvPr/>
        </p:nvSpPr>
        <p:spPr>
          <a:xfrm>
            <a:off x="12678654" y="7395455"/>
            <a:ext cx="4843824" cy="6394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99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Applications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3D29F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11"/>
          <p:cNvGrpSpPr/>
          <p:nvPr/>
        </p:nvGrpSpPr>
        <p:grpSpPr>
          <a:xfrm>
            <a:off x="0" y="1238812"/>
            <a:ext cx="18288000" cy="4879047"/>
            <a:chOff x="0" y="25400"/>
            <a:chExt cx="24384000" cy="6505396"/>
          </a:xfrm>
        </p:grpSpPr>
        <p:cxnSp>
          <p:nvCxnSpPr>
            <p:cNvPr id="178" name="Google Shape;178;p11"/>
            <p:cNvCxnSpPr/>
            <p:nvPr/>
          </p:nvCxnSpPr>
          <p:spPr>
            <a:xfrm>
              <a:off x="0" y="25400"/>
              <a:ext cx="24384000" cy="0"/>
            </a:xfrm>
            <a:prstGeom prst="straightConnector1">
              <a:avLst/>
            </a:prstGeom>
            <a:noFill/>
            <a:ln cap="flat" cmpd="sng" w="50800">
              <a:solidFill>
                <a:srgbClr val="F5F6F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9" name="Google Shape;179;p11"/>
            <p:cNvCxnSpPr/>
            <p:nvPr/>
          </p:nvCxnSpPr>
          <p:spPr>
            <a:xfrm>
              <a:off x="0" y="1651749"/>
              <a:ext cx="24384000" cy="0"/>
            </a:xfrm>
            <a:prstGeom prst="straightConnector1">
              <a:avLst/>
            </a:prstGeom>
            <a:noFill/>
            <a:ln cap="flat" cmpd="sng" w="50800">
              <a:solidFill>
                <a:srgbClr val="F5F6F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0" name="Google Shape;180;p11"/>
            <p:cNvCxnSpPr/>
            <p:nvPr/>
          </p:nvCxnSpPr>
          <p:spPr>
            <a:xfrm>
              <a:off x="0" y="3278098"/>
              <a:ext cx="24384000" cy="0"/>
            </a:xfrm>
            <a:prstGeom prst="straightConnector1">
              <a:avLst/>
            </a:prstGeom>
            <a:noFill/>
            <a:ln cap="flat" cmpd="sng" w="50800">
              <a:solidFill>
                <a:srgbClr val="F5F6F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1" name="Google Shape;181;p11"/>
            <p:cNvCxnSpPr/>
            <p:nvPr/>
          </p:nvCxnSpPr>
          <p:spPr>
            <a:xfrm>
              <a:off x="0" y="4904447"/>
              <a:ext cx="24384000" cy="0"/>
            </a:xfrm>
            <a:prstGeom prst="straightConnector1">
              <a:avLst/>
            </a:prstGeom>
            <a:noFill/>
            <a:ln cap="flat" cmpd="sng" w="50800">
              <a:solidFill>
                <a:srgbClr val="F5F6F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2" name="Google Shape;182;p11"/>
            <p:cNvCxnSpPr/>
            <p:nvPr/>
          </p:nvCxnSpPr>
          <p:spPr>
            <a:xfrm>
              <a:off x="0" y="6530796"/>
              <a:ext cx="24384000" cy="0"/>
            </a:xfrm>
            <a:prstGeom prst="straightConnector1">
              <a:avLst/>
            </a:prstGeom>
            <a:noFill/>
            <a:ln cap="flat" cmpd="sng" w="50800">
              <a:solidFill>
                <a:srgbClr val="F5F6F7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pic>
        <p:nvPicPr>
          <p:cNvPr id="183" name="Google Shape;18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5451" y="330970"/>
            <a:ext cx="12011669" cy="83675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4" name="Google Shape;184;p11"/>
          <p:cNvGrpSpPr/>
          <p:nvPr/>
        </p:nvGrpSpPr>
        <p:grpSpPr>
          <a:xfrm>
            <a:off x="0" y="6993084"/>
            <a:ext cx="18288000" cy="3293916"/>
            <a:chOff x="0" y="-85725"/>
            <a:chExt cx="4816593" cy="867533"/>
          </a:xfrm>
        </p:grpSpPr>
        <p:sp>
          <p:nvSpPr>
            <p:cNvPr id="185" name="Google Shape;185;p11"/>
            <p:cNvSpPr/>
            <p:nvPr/>
          </p:nvSpPr>
          <p:spPr>
            <a:xfrm>
              <a:off x="0" y="0"/>
              <a:ext cx="4816592" cy="781808"/>
            </a:xfrm>
            <a:custGeom>
              <a:rect b="b" l="l" r="r" t="t"/>
              <a:pathLst>
                <a:path extrusionOk="0" h="781808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781808"/>
                  </a:lnTo>
                  <a:lnTo>
                    <a:pt x="0" y="781808"/>
                  </a:lnTo>
                  <a:close/>
                </a:path>
              </a:pathLst>
            </a:custGeom>
            <a:solidFill>
              <a:srgbClr val="08524D"/>
            </a:solidFill>
            <a:ln>
              <a:noFill/>
            </a:ln>
          </p:spPr>
        </p:sp>
        <p:sp>
          <p:nvSpPr>
            <p:cNvPr id="186" name="Google Shape;186;p11"/>
            <p:cNvSpPr txBox="1"/>
            <p:nvPr/>
          </p:nvSpPr>
          <p:spPr>
            <a:xfrm>
              <a:off x="0" y="-85725"/>
              <a:ext cx="4816593" cy="8675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7" name="Google Shape;187;p11"/>
          <p:cNvSpPr txBox="1"/>
          <p:nvPr/>
        </p:nvSpPr>
        <p:spPr>
          <a:xfrm>
            <a:off x="331466" y="7376960"/>
            <a:ext cx="3231000" cy="27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969" u="none" cap="none" strike="noStrike">
                <a:solidFill>
                  <a:srgbClr val="FFFFFF"/>
                </a:solidFill>
                <a:latin typeface="Rajdhani"/>
                <a:ea typeface="Rajdhani"/>
                <a:cs typeface="Rajdhani"/>
                <a:sym typeface="Rajdhani"/>
              </a:rPr>
              <a:t>01</a:t>
            </a:r>
            <a:endParaRPr/>
          </a:p>
        </p:txBody>
      </p:sp>
      <p:sp>
        <p:nvSpPr>
          <p:cNvPr id="188" name="Google Shape;188;p11"/>
          <p:cNvSpPr txBox="1"/>
          <p:nvPr/>
        </p:nvSpPr>
        <p:spPr>
          <a:xfrm>
            <a:off x="3562425" y="7375077"/>
            <a:ext cx="14394000" cy="27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969" u="none" cap="none" strike="noStrike">
                <a:solidFill>
                  <a:srgbClr val="CCFFA4"/>
                </a:solidFill>
                <a:latin typeface="Rajdhani"/>
                <a:ea typeface="Rajdhani"/>
                <a:cs typeface="Rajdhani"/>
                <a:sym typeface="Rajdhani"/>
              </a:rPr>
              <a:t>INTRODUCTION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8524D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oogle Shape;193;p12"/>
          <p:cNvGrpSpPr/>
          <p:nvPr/>
        </p:nvGrpSpPr>
        <p:grpSpPr>
          <a:xfrm>
            <a:off x="652192" y="3059276"/>
            <a:ext cx="5588166" cy="5653652"/>
            <a:chOff x="0" y="-9525"/>
            <a:chExt cx="812800" cy="822325"/>
          </a:xfrm>
        </p:grpSpPr>
        <p:sp>
          <p:nvSpPr>
            <p:cNvPr id="194" name="Google Shape;194;p1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CFF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12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6" name="Google Shape;196;p12"/>
          <p:cNvGrpSpPr/>
          <p:nvPr/>
        </p:nvGrpSpPr>
        <p:grpSpPr>
          <a:xfrm>
            <a:off x="745653" y="2857348"/>
            <a:ext cx="5588166" cy="5653652"/>
            <a:chOff x="0" y="-9525"/>
            <a:chExt cx="812800" cy="822325"/>
          </a:xfrm>
        </p:grpSpPr>
        <p:sp>
          <p:nvSpPr>
            <p:cNvPr id="197" name="Google Shape;197;p1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2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9" name="Google Shape;199;p12"/>
          <p:cNvGrpSpPr/>
          <p:nvPr/>
        </p:nvGrpSpPr>
        <p:grpSpPr>
          <a:xfrm>
            <a:off x="11943240" y="3059276"/>
            <a:ext cx="5588166" cy="5653652"/>
            <a:chOff x="0" y="-9525"/>
            <a:chExt cx="812800" cy="822325"/>
          </a:xfrm>
        </p:grpSpPr>
        <p:sp>
          <p:nvSpPr>
            <p:cNvPr id="200" name="Google Shape;200;p1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CFF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12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2" name="Google Shape;202;p12"/>
          <p:cNvGrpSpPr/>
          <p:nvPr/>
        </p:nvGrpSpPr>
        <p:grpSpPr>
          <a:xfrm>
            <a:off x="12047642" y="2857348"/>
            <a:ext cx="5588166" cy="5653652"/>
            <a:chOff x="0" y="-9525"/>
            <a:chExt cx="812800" cy="822325"/>
          </a:xfrm>
        </p:grpSpPr>
        <p:sp>
          <p:nvSpPr>
            <p:cNvPr id="203" name="Google Shape;203;p1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12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5" name="Google Shape;205;p12"/>
          <p:cNvSpPr txBox="1"/>
          <p:nvPr/>
        </p:nvSpPr>
        <p:spPr>
          <a:xfrm>
            <a:off x="1511864" y="5669292"/>
            <a:ext cx="39624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sp>
        <p:nvSpPr>
          <p:cNvPr id="206" name="Google Shape;206;p12"/>
          <p:cNvSpPr txBox="1"/>
          <p:nvPr/>
        </p:nvSpPr>
        <p:spPr>
          <a:xfrm>
            <a:off x="12962613" y="5669292"/>
            <a:ext cx="36537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Ut enim ad minim veniam, quis nostrud exercitation ullamco laboris nisi ut aliquip ex ea commodo consequat.</a:t>
            </a:r>
            <a:endParaRPr/>
          </a:p>
        </p:txBody>
      </p:sp>
      <p:sp>
        <p:nvSpPr>
          <p:cNvPr id="207" name="Google Shape;207;p12"/>
          <p:cNvSpPr txBox="1"/>
          <p:nvPr/>
        </p:nvSpPr>
        <p:spPr>
          <a:xfrm>
            <a:off x="2154222" y="5106425"/>
            <a:ext cx="26775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3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99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Importance</a:t>
            </a:r>
            <a:endParaRPr/>
          </a:p>
        </p:txBody>
      </p:sp>
      <p:sp>
        <p:nvSpPr>
          <p:cNvPr id="208" name="Google Shape;208;p12"/>
          <p:cNvSpPr txBox="1"/>
          <p:nvPr/>
        </p:nvSpPr>
        <p:spPr>
          <a:xfrm>
            <a:off x="13490451" y="5106425"/>
            <a:ext cx="25980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3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99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Overview</a:t>
            </a:r>
            <a:endParaRPr/>
          </a:p>
        </p:txBody>
      </p:sp>
      <p:sp>
        <p:nvSpPr>
          <p:cNvPr id="209" name="Google Shape;209;p12"/>
          <p:cNvSpPr txBox="1"/>
          <p:nvPr/>
        </p:nvSpPr>
        <p:spPr>
          <a:xfrm>
            <a:off x="1028700" y="634969"/>
            <a:ext cx="11933913" cy="1626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8" u="none" cap="none" strike="noStrike">
                <a:solidFill>
                  <a:srgbClr val="CCFFA4"/>
                </a:solidFill>
                <a:latin typeface="Rajdhani"/>
                <a:ea typeface="Rajdhani"/>
                <a:cs typeface="Rajdhani"/>
                <a:sym typeface="Rajdhani"/>
              </a:rPr>
              <a:t>Introduction to SDLC</a:t>
            </a:r>
            <a:endParaRPr/>
          </a:p>
        </p:txBody>
      </p:sp>
      <p:pic>
        <p:nvPicPr>
          <p:cNvPr id="210" name="Google Shape;210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6434" y="3770996"/>
            <a:ext cx="1253275" cy="117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19188" y="3429000"/>
            <a:ext cx="1140575" cy="137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83506" y="2857354"/>
            <a:ext cx="7911506" cy="640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8524D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Google Shape;217;p13"/>
          <p:cNvGrpSpPr/>
          <p:nvPr/>
        </p:nvGrpSpPr>
        <p:grpSpPr>
          <a:xfrm>
            <a:off x="2166573" y="2944098"/>
            <a:ext cx="2412329" cy="3043076"/>
            <a:chOff x="0" y="0"/>
            <a:chExt cx="3216439" cy="4057435"/>
          </a:xfrm>
        </p:grpSpPr>
        <p:sp>
          <p:nvSpPr>
            <p:cNvPr id="218" name="Google Shape;218;p13"/>
            <p:cNvSpPr/>
            <p:nvPr/>
          </p:nvSpPr>
          <p:spPr>
            <a:xfrm>
              <a:off x="0" y="0"/>
              <a:ext cx="3216439" cy="4057435"/>
            </a:xfrm>
            <a:custGeom>
              <a:rect b="b" l="l" r="r" t="t"/>
              <a:pathLst>
                <a:path extrusionOk="0" h="4057435" w="3216439">
                  <a:moveTo>
                    <a:pt x="0" y="0"/>
                  </a:moveTo>
                  <a:lnTo>
                    <a:pt x="3216439" y="0"/>
                  </a:lnTo>
                  <a:lnTo>
                    <a:pt x="3216439" y="4057435"/>
                  </a:lnTo>
                  <a:lnTo>
                    <a:pt x="0" y="40574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grpSp>
          <p:nvGrpSpPr>
            <p:cNvPr id="219" name="Google Shape;219;p13"/>
            <p:cNvGrpSpPr/>
            <p:nvPr/>
          </p:nvGrpSpPr>
          <p:grpSpPr>
            <a:xfrm>
              <a:off x="497212" y="353734"/>
              <a:ext cx="2222015" cy="2248054"/>
              <a:chOff x="0" y="-9525"/>
              <a:chExt cx="812800" cy="822325"/>
            </a:xfrm>
          </p:grpSpPr>
          <p:sp>
            <p:nvSpPr>
              <p:cNvPr id="220" name="Google Shape;220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CCFFA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3"/>
              <p:cNvSpPr txBox="1"/>
              <p:nvPr/>
            </p:nvSpPr>
            <p:spPr>
              <a:xfrm>
                <a:off x="76200" y="-9525"/>
                <a:ext cx="6604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1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22" name="Google Shape;222;p13"/>
          <p:cNvGrpSpPr/>
          <p:nvPr/>
        </p:nvGrpSpPr>
        <p:grpSpPr>
          <a:xfrm>
            <a:off x="6014081" y="2944098"/>
            <a:ext cx="2412329" cy="3043076"/>
            <a:chOff x="0" y="0"/>
            <a:chExt cx="3216439" cy="4057435"/>
          </a:xfrm>
        </p:grpSpPr>
        <p:sp>
          <p:nvSpPr>
            <p:cNvPr id="223" name="Google Shape;223;p13"/>
            <p:cNvSpPr/>
            <p:nvPr/>
          </p:nvSpPr>
          <p:spPr>
            <a:xfrm>
              <a:off x="0" y="0"/>
              <a:ext cx="3216439" cy="4057435"/>
            </a:xfrm>
            <a:custGeom>
              <a:rect b="b" l="l" r="r" t="t"/>
              <a:pathLst>
                <a:path extrusionOk="0" h="4057435" w="3216439">
                  <a:moveTo>
                    <a:pt x="0" y="0"/>
                  </a:moveTo>
                  <a:lnTo>
                    <a:pt x="3216439" y="0"/>
                  </a:lnTo>
                  <a:lnTo>
                    <a:pt x="3216439" y="4057435"/>
                  </a:lnTo>
                  <a:lnTo>
                    <a:pt x="0" y="40574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grpSp>
          <p:nvGrpSpPr>
            <p:cNvPr id="224" name="Google Shape;224;p13"/>
            <p:cNvGrpSpPr/>
            <p:nvPr/>
          </p:nvGrpSpPr>
          <p:grpSpPr>
            <a:xfrm>
              <a:off x="497212" y="353734"/>
              <a:ext cx="2222015" cy="2248054"/>
              <a:chOff x="0" y="-9525"/>
              <a:chExt cx="812800" cy="822325"/>
            </a:xfrm>
          </p:grpSpPr>
          <p:sp>
            <p:nvSpPr>
              <p:cNvPr id="225" name="Google Shape;225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3D2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3"/>
              <p:cNvSpPr txBox="1"/>
              <p:nvPr/>
            </p:nvSpPr>
            <p:spPr>
              <a:xfrm>
                <a:off x="76200" y="-9525"/>
                <a:ext cx="6604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1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27" name="Google Shape;227;p13"/>
          <p:cNvGrpSpPr/>
          <p:nvPr/>
        </p:nvGrpSpPr>
        <p:grpSpPr>
          <a:xfrm>
            <a:off x="9861589" y="2944098"/>
            <a:ext cx="2412329" cy="3043076"/>
            <a:chOff x="0" y="0"/>
            <a:chExt cx="3216439" cy="4057435"/>
          </a:xfrm>
        </p:grpSpPr>
        <p:sp>
          <p:nvSpPr>
            <p:cNvPr id="228" name="Google Shape;228;p13"/>
            <p:cNvSpPr/>
            <p:nvPr/>
          </p:nvSpPr>
          <p:spPr>
            <a:xfrm>
              <a:off x="0" y="0"/>
              <a:ext cx="3216439" cy="4057435"/>
            </a:xfrm>
            <a:custGeom>
              <a:rect b="b" l="l" r="r" t="t"/>
              <a:pathLst>
                <a:path extrusionOk="0" h="4057435" w="3216439">
                  <a:moveTo>
                    <a:pt x="0" y="0"/>
                  </a:moveTo>
                  <a:lnTo>
                    <a:pt x="3216439" y="0"/>
                  </a:lnTo>
                  <a:lnTo>
                    <a:pt x="3216439" y="4057435"/>
                  </a:lnTo>
                  <a:lnTo>
                    <a:pt x="0" y="40574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grpSp>
          <p:nvGrpSpPr>
            <p:cNvPr id="229" name="Google Shape;229;p13"/>
            <p:cNvGrpSpPr/>
            <p:nvPr/>
          </p:nvGrpSpPr>
          <p:grpSpPr>
            <a:xfrm>
              <a:off x="497212" y="353734"/>
              <a:ext cx="2222015" cy="2248054"/>
              <a:chOff x="0" y="-9525"/>
              <a:chExt cx="812800" cy="822325"/>
            </a:xfrm>
          </p:grpSpPr>
          <p:sp>
            <p:nvSpPr>
              <p:cNvPr id="230" name="Google Shape;230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CCFFA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3"/>
              <p:cNvSpPr txBox="1"/>
              <p:nvPr/>
            </p:nvSpPr>
            <p:spPr>
              <a:xfrm>
                <a:off x="76200" y="-9525"/>
                <a:ext cx="6604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1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2" name="Google Shape;232;p13"/>
          <p:cNvGrpSpPr/>
          <p:nvPr/>
        </p:nvGrpSpPr>
        <p:grpSpPr>
          <a:xfrm>
            <a:off x="13709097" y="2944098"/>
            <a:ext cx="2412329" cy="3043076"/>
            <a:chOff x="0" y="0"/>
            <a:chExt cx="3216439" cy="4057435"/>
          </a:xfrm>
        </p:grpSpPr>
        <p:sp>
          <p:nvSpPr>
            <p:cNvPr id="233" name="Google Shape;233;p13"/>
            <p:cNvSpPr/>
            <p:nvPr/>
          </p:nvSpPr>
          <p:spPr>
            <a:xfrm>
              <a:off x="0" y="0"/>
              <a:ext cx="3216439" cy="4057435"/>
            </a:xfrm>
            <a:custGeom>
              <a:rect b="b" l="l" r="r" t="t"/>
              <a:pathLst>
                <a:path extrusionOk="0" h="4057435" w="3216439">
                  <a:moveTo>
                    <a:pt x="0" y="0"/>
                  </a:moveTo>
                  <a:lnTo>
                    <a:pt x="3216439" y="0"/>
                  </a:lnTo>
                  <a:lnTo>
                    <a:pt x="3216439" y="4057435"/>
                  </a:lnTo>
                  <a:lnTo>
                    <a:pt x="0" y="40574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grpSp>
          <p:nvGrpSpPr>
            <p:cNvPr id="234" name="Google Shape;234;p13"/>
            <p:cNvGrpSpPr/>
            <p:nvPr/>
          </p:nvGrpSpPr>
          <p:grpSpPr>
            <a:xfrm>
              <a:off x="497212" y="353734"/>
              <a:ext cx="2222015" cy="2248054"/>
              <a:chOff x="0" y="-9525"/>
              <a:chExt cx="812800" cy="822325"/>
            </a:xfrm>
          </p:grpSpPr>
          <p:sp>
            <p:nvSpPr>
              <p:cNvPr id="235" name="Google Shape;235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3D2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3"/>
              <p:cNvSpPr txBox="1"/>
              <p:nvPr/>
            </p:nvSpPr>
            <p:spPr>
              <a:xfrm>
                <a:off x="76200" y="-9525"/>
                <a:ext cx="6604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1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cxnSp>
        <p:nvCxnSpPr>
          <p:cNvPr id="237" name="Google Shape;237;p13"/>
          <p:cNvCxnSpPr/>
          <p:nvPr/>
        </p:nvCxnSpPr>
        <p:spPr>
          <a:xfrm>
            <a:off x="0" y="6465139"/>
            <a:ext cx="18288000" cy="0"/>
          </a:xfrm>
          <a:prstGeom prst="straightConnector1">
            <a:avLst/>
          </a:prstGeom>
          <a:noFill/>
          <a:ln cap="flat" cmpd="sng" w="38100">
            <a:solidFill>
              <a:srgbClr val="F5F6F7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38" name="Google Shape;238;p13"/>
          <p:cNvGrpSpPr/>
          <p:nvPr/>
        </p:nvGrpSpPr>
        <p:grpSpPr>
          <a:xfrm>
            <a:off x="7017575" y="6278589"/>
            <a:ext cx="405341" cy="410091"/>
            <a:chOff x="0" y="-9525"/>
            <a:chExt cx="812800" cy="822325"/>
          </a:xfrm>
        </p:grpSpPr>
        <p:sp>
          <p:nvSpPr>
            <p:cNvPr id="239" name="Google Shape;239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3D2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13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1" name="Google Shape;241;p13"/>
          <p:cNvGrpSpPr/>
          <p:nvPr/>
        </p:nvGrpSpPr>
        <p:grpSpPr>
          <a:xfrm>
            <a:off x="14705308" y="6278589"/>
            <a:ext cx="405341" cy="410091"/>
            <a:chOff x="0" y="-9525"/>
            <a:chExt cx="812800" cy="822325"/>
          </a:xfrm>
        </p:grpSpPr>
        <p:sp>
          <p:nvSpPr>
            <p:cNvPr id="242" name="Google Shape;242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3D2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3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4" name="Google Shape;244;p13"/>
          <p:cNvGrpSpPr/>
          <p:nvPr/>
        </p:nvGrpSpPr>
        <p:grpSpPr>
          <a:xfrm>
            <a:off x="10861442" y="6259589"/>
            <a:ext cx="405341" cy="429091"/>
            <a:chOff x="0" y="-47625"/>
            <a:chExt cx="812800" cy="860425"/>
          </a:xfrm>
        </p:grpSpPr>
        <p:sp>
          <p:nvSpPr>
            <p:cNvPr id="245" name="Google Shape;245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CFF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13"/>
            <p:cNvSpPr txBox="1"/>
            <p:nvPr/>
          </p:nvSpPr>
          <p:spPr>
            <a:xfrm>
              <a:off x="76200" y="-47625"/>
              <a:ext cx="660400" cy="7842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44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7" name="Google Shape;247;p13"/>
          <p:cNvGrpSpPr/>
          <p:nvPr/>
        </p:nvGrpSpPr>
        <p:grpSpPr>
          <a:xfrm>
            <a:off x="3170068" y="6259589"/>
            <a:ext cx="405341" cy="429091"/>
            <a:chOff x="0" y="-47625"/>
            <a:chExt cx="812800" cy="860425"/>
          </a:xfrm>
        </p:grpSpPr>
        <p:sp>
          <p:nvSpPr>
            <p:cNvPr id="248" name="Google Shape;248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CFF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13"/>
            <p:cNvSpPr txBox="1"/>
            <p:nvPr/>
          </p:nvSpPr>
          <p:spPr>
            <a:xfrm>
              <a:off x="76200" y="-47625"/>
              <a:ext cx="660400" cy="7842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44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0" name="Google Shape;250;p13"/>
          <p:cNvSpPr txBox="1"/>
          <p:nvPr/>
        </p:nvSpPr>
        <p:spPr>
          <a:xfrm>
            <a:off x="1028700" y="634969"/>
            <a:ext cx="9191006" cy="1626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8" u="none" cap="none" strike="noStrike">
                <a:solidFill>
                  <a:srgbClr val="CCFFA4"/>
                </a:solidFill>
                <a:latin typeface="Rajdhani"/>
                <a:ea typeface="Rajdhani"/>
                <a:cs typeface="Rajdhani"/>
                <a:sym typeface="Rajdhani"/>
              </a:rPr>
              <a:t>Planning Phase</a:t>
            </a:r>
            <a:endParaRPr/>
          </a:p>
        </p:txBody>
      </p:sp>
      <p:sp>
        <p:nvSpPr>
          <p:cNvPr id="251" name="Google Shape;251;p13"/>
          <p:cNvSpPr txBox="1"/>
          <p:nvPr/>
        </p:nvSpPr>
        <p:spPr>
          <a:xfrm>
            <a:off x="2023338" y="7775425"/>
            <a:ext cx="2698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elit, sed do.</a:t>
            </a:r>
            <a:endParaRPr/>
          </a:p>
        </p:txBody>
      </p:sp>
      <p:sp>
        <p:nvSpPr>
          <p:cNvPr id="252" name="Google Shape;252;p13"/>
          <p:cNvSpPr txBox="1"/>
          <p:nvPr/>
        </p:nvSpPr>
        <p:spPr>
          <a:xfrm>
            <a:off x="6014077" y="7775425"/>
            <a:ext cx="24123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elit, sed do.</a:t>
            </a:r>
            <a:endParaRPr/>
          </a:p>
        </p:txBody>
      </p:sp>
      <p:sp>
        <p:nvSpPr>
          <p:cNvPr id="253" name="Google Shape;253;p13"/>
          <p:cNvSpPr txBox="1"/>
          <p:nvPr/>
        </p:nvSpPr>
        <p:spPr>
          <a:xfrm>
            <a:off x="9718376" y="7775425"/>
            <a:ext cx="2698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elit, sed do.</a:t>
            </a:r>
            <a:endParaRPr/>
          </a:p>
        </p:txBody>
      </p:sp>
      <p:sp>
        <p:nvSpPr>
          <p:cNvPr id="254" name="Google Shape;254;p13"/>
          <p:cNvSpPr txBox="1"/>
          <p:nvPr/>
        </p:nvSpPr>
        <p:spPr>
          <a:xfrm>
            <a:off x="13603275" y="7775425"/>
            <a:ext cx="2623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elit, sed do.</a:t>
            </a:r>
            <a:endParaRPr/>
          </a:p>
        </p:txBody>
      </p:sp>
      <p:sp>
        <p:nvSpPr>
          <p:cNvPr id="255" name="Google Shape;255;p13"/>
          <p:cNvSpPr txBox="1"/>
          <p:nvPr/>
        </p:nvSpPr>
        <p:spPr>
          <a:xfrm>
            <a:off x="2242750" y="7031575"/>
            <a:ext cx="22599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3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99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Planning</a:t>
            </a:r>
            <a:endParaRPr/>
          </a:p>
        </p:txBody>
      </p:sp>
      <p:sp>
        <p:nvSpPr>
          <p:cNvPr id="256" name="Google Shape;256;p13"/>
          <p:cNvSpPr txBox="1"/>
          <p:nvPr/>
        </p:nvSpPr>
        <p:spPr>
          <a:xfrm>
            <a:off x="6179728" y="7031575"/>
            <a:ext cx="20811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3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99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Analysis</a:t>
            </a:r>
            <a:endParaRPr/>
          </a:p>
        </p:txBody>
      </p:sp>
      <p:sp>
        <p:nvSpPr>
          <p:cNvPr id="257" name="Google Shape;257;p13"/>
          <p:cNvSpPr txBox="1"/>
          <p:nvPr/>
        </p:nvSpPr>
        <p:spPr>
          <a:xfrm>
            <a:off x="10559245" y="7031580"/>
            <a:ext cx="1017017" cy="5057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3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99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Design</a:t>
            </a:r>
            <a:endParaRPr/>
          </a:p>
        </p:txBody>
      </p:sp>
      <p:sp>
        <p:nvSpPr>
          <p:cNvPr id="258" name="Google Shape;258;p13"/>
          <p:cNvSpPr txBox="1"/>
          <p:nvPr/>
        </p:nvSpPr>
        <p:spPr>
          <a:xfrm>
            <a:off x="13482150" y="7031575"/>
            <a:ext cx="28662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3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99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Implementation</a:t>
            </a:r>
            <a:endParaRPr/>
          </a:p>
        </p:txBody>
      </p:sp>
      <p:pic>
        <p:nvPicPr>
          <p:cNvPr id="259" name="Google Shape;25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54125" y="3505584"/>
            <a:ext cx="1404250" cy="1510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53207" y="3519677"/>
            <a:ext cx="1404250" cy="1431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365625" y="3577545"/>
            <a:ext cx="1404250" cy="1366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126200" y="3515075"/>
            <a:ext cx="1496049" cy="151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8524D"/>
        </a:solidFill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14"/>
          <p:cNvPicPr preferRelativeResize="0"/>
          <p:nvPr/>
        </p:nvPicPr>
        <p:blipFill rotWithShape="1">
          <a:blip r:embed="rId3">
            <a:alphaModFix/>
          </a:blip>
          <a:srcRect b="0" l="0" r="15419" t="0"/>
          <a:stretch/>
        </p:blipFill>
        <p:spPr>
          <a:xfrm>
            <a:off x="10293250" y="1470750"/>
            <a:ext cx="7994751" cy="8069199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4"/>
          <p:cNvSpPr txBox="1"/>
          <p:nvPr/>
        </p:nvSpPr>
        <p:spPr>
          <a:xfrm>
            <a:off x="1028700" y="634969"/>
            <a:ext cx="8810445" cy="1626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8" u="none" cap="none" strike="noStrike">
                <a:solidFill>
                  <a:srgbClr val="CCFFA4"/>
                </a:solidFill>
                <a:latin typeface="Rajdhani"/>
                <a:ea typeface="Rajdhani"/>
                <a:cs typeface="Rajdhani"/>
                <a:sym typeface="Rajdhani"/>
              </a:rPr>
              <a:t>Important Idea</a:t>
            </a:r>
            <a:endParaRPr/>
          </a:p>
        </p:txBody>
      </p:sp>
      <p:sp>
        <p:nvSpPr>
          <p:cNvPr id="269" name="Google Shape;269;p14"/>
          <p:cNvSpPr txBox="1"/>
          <p:nvPr/>
        </p:nvSpPr>
        <p:spPr>
          <a:xfrm>
            <a:off x="1942301" y="2508020"/>
            <a:ext cx="1265877" cy="1626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3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8" u="none" cap="none" strike="noStrike">
                <a:solidFill>
                  <a:srgbClr val="CCFFA4"/>
                </a:solidFill>
                <a:latin typeface="Rajdhani"/>
                <a:ea typeface="Rajdhani"/>
                <a:cs typeface="Rajdhani"/>
                <a:sym typeface="Rajdhani"/>
              </a:rPr>
              <a:t>01</a:t>
            </a:r>
            <a:endParaRPr/>
          </a:p>
        </p:txBody>
      </p:sp>
      <p:sp>
        <p:nvSpPr>
          <p:cNvPr id="270" name="Google Shape;270;p14"/>
          <p:cNvSpPr txBox="1"/>
          <p:nvPr/>
        </p:nvSpPr>
        <p:spPr>
          <a:xfrm>
            <a:off x="1882384" y="5973416"/>
            <a:ext cx="1385711" cy="1626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3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8" u="none" cap="none" strike="noStrike">
                <a:solidFill>
                  <a:srgbClr val="CCFFA4"/>
                </a:solidFill>
                <a:latin typeface="Rajdhani"/>
                <a:ea typeface="Rajdhani"/>
                <a:cs typeface="Rajdhani"/>
                <a:sym typeface="Rajdhani"/>
              </a:rPr>
              <a:t>03</a:t>
            </a:r>
            <a:endParaRPr/>
          </a:p>
        </p:txBody>
      </p:sp>
      <p:sp>
        <p:nvSpPr>
          <p:cNvPr id="271" name="Google Shape;271;p14"/>
          <p:cNvSpPr txBox="1"/>
          <p:nvPr/>
        </p:nvSpPr>
        <p:spPr>
          <a:xfrm>
            <a:off x="6730118" y="2508020"/>
            <a:ext cx="1599638" cy="1626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3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8" u="none" cap="none" strike="noStrike">
                <a:solidFill>
                  <a:srgbClr val="CCFFA4"/>
                </a:solidFill>
                <a:latin typeface="Rajdhani"/>
                <a:ea typeface="Rajdhani"/>
                <a:cs typeface="Rajdhani"/>
                <a:sym typeface="Rajdhani"/>
              </a:rPr>
              <a:t>02</a:t>
            </a:r>
            <a:endParaRPr/>
          </a:p>
        </p:txBody>
      </p:sp>
      <p:sp>
        <p:nvSpPr>
          <p:cNvPr id="272" name="Google Shape;272;p14"/>
          <p:cNvSpPr txBox="1"/>
          <p:nvPr/>
        </p:nvSpPr>
        <p:spPr>
          <a:xfrm>
            <a:off x="6730118" y="5973416"/>
            <a:ext cx="1599638" cy="1626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3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8" u="none" cap="none" strike="noStrike">
                <a:solidFill>
                  <a:srgbClr val="CCFFA4"/>
                </a:solidFill>
                <a:latin typeface="Rajdhani"/>
                <a:ea typeface="Rajdhani"/>
                <a:cs typeface="Rajdhani"/>
                <a:sym typeface="Rajdhani"/>
              </a:rPr>
              <a:t>04</a:t>
            </a:r>
            <a:endParaRPr/>
          </a:p>
        </p:txBody>
      </p:sp>
      <p:sp>
        <p:nvSpPr>
          <p:cNvPr id="273" name="Google Shape;273;p14"/>
          <p:cNvSpPr txBox="1"/>
          <p:nvPr/>
        </p:nvSpPr>
        <p:spPr>
          <a:xfrm>
            <a:off x="1250800" y="4521975"/>
            <a:ext cx="2649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elit, sed do.</a:t>
            </a:r>
            <a:endParaRPr/>
          </a:p>
        </p:txBody>
      </p:sp>
      <p:sp>
        <p:nvSpPr>
          <p:cNvPr id="274" name="Google Shape;274;p14"/>
          <p:cNvSpPr txBox="1"/>
          <p:nvPr/>
        </p:nvSpPr>
        <p:spPr>
          <a:xfrm>
            <a:off x="1250700" y="8044800"/>
            <a:ext cx="2649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elit, sed do.</a:t>
            </a:r>
            <a:endParaRPr/>
          </a:p>
        </p:txBody>
      </p:sp>
      <p:sp>
        <p:nvSpPr>
          <p:cNvPr id="275" name="Google Shape;275;p14"/>
          <p:cNvSpPr txBox="1"/>
          <p:nvPr/>
        </p:nvSpPr>
        <p:spPr>
          <a:xfrm>
            <a:off x="6205460" y="4521975"/>
            <a:ext cx="2649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elit, sed do.</a:t>
            </a:r>
            <a:endParaRPr/>
          </a:p>
        </p:txBody>
      </p:sp>
      <p:sp>
        <p:nvSpPr>
          <p:cNvPr id="276" name="Google Shape;276;p14"/>
          <p:cNvSpPr txBox="1"/>
          <p:nvPr/>
        </p:nvSpPr>
        <p:spPr>
          <a:xfrm>
            <a:off x="6205460" y="8044808"/>
            <a:ext cx="2649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elit, sed do.</a:t>
            </a:r>
            <a:endParaRPr/>
          </a:p>
        </p:txBody>
      </p:sp>
      <p:sp>
        <p:nvSpPr>
          <p:cNvPr id="277" name="Google Shape;277;p14"/>
          <p:cNvSpPr txBox="1"/>
          <p:nvPr/>
        </p:nvSpPr>
        <p:spPr>
          <a:xfrm>
            <a:off x="1634874" y="3959125"/>
            <a:ext cx="18807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3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99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Planning</a:t>
            </a:r>
            <a:endParaRPr/>
          </a:p>
        </p:txBody>
      </p:sp>
      <p:sp>
        <p:nvSpPr>
          <p:cNvPr id="278" name="Google Shape;278;p14"/>
          <p:cNvSpPr txBox="1"/>
          <p:nvPr/>
        </p:nvSpPr>
        <p:spPr>
          <a:xfrm>
            <a:off x="1822738" y="7481961"/>
            <a:ext cx="15051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3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99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Design</a:t>
            </a:r>
            <a:endParaRPr/>
          </a:p>
        </p:txBody>
      </p:sp>
      <p:sp>
        <p:nvSpPr>
          <p:cNvPr id="279" name="Google Shape;279;p14"/>
          <p:cNvSpPr txBox="1"/>
          <p:nvPr/>
        </p:nvSpPr>
        <p:spPr>
          <a:xfrm>
            <a:off x="6725337" y="3959125"/>
            <a:ext cx="16092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3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99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Analysis</a:t>
            </a:r>
            <a:endParaRPr/>
          </a:p>
        </p:txBody>
      </p:sp>
      <p:sp>
        <p:nvSpPr>
          <p:cNvPr id="280" name="Google Shape;280;p14"/>
          <p:cNvSpPr txBox="1"/>
          <p:nvPr/>
        </p:nvSpPr>
        <p:spPr>
          <a:xfrm>
            <a:off x="5983400" y="7481961"/>
            <a:ext cx="30930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3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99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Implementation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8524D"/>
        </a:solidFill>
      </p:bgPr>
    </p:bg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" name="Google Shape;285;p15"/>
          <p:cNvGrpSpPr/>
          <p:nvPr/>
        </p:nvGrpSpPr>
        <p:grpSpPr>
          <a:xfrm rot="2700000">
            <a:off x="5894158" y="2591165"/>
            <a:ext cx="6718981" cy="6797719"/>
            <a:chOff x="0" y="-9525"/>
            <a:chExt cx="812800" cy="822325"/>
          </a:xfrm>
        </p:grpSpPr>
        <p:sp>
          <p:nvSpPr>
            <p:cNvPr id="286" name="Google Shape;286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CCFFA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15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8" name="Google Shape;288;p15"/>
          <p:cNvGrpSpPr/>
          <p:nvPr/>
        </p:nvGrpSpPr>
        <p:grpSpPr>
          <a:xfrm rot="2700000">
            <a:off x="7512901" y="4256088"/>
            <a:ext cx="3454443" cy="3494925"/>
            <a:chOff x="0" y="-9525"/>
            <a:chExt cx="812800" cy="822325"/>
          </a:xfrm>
        </p:grpSpPr>
        <p:sp>
          <p:nvSpPr>
            <p:cNvPr id="289" name="Google Shape;289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CFF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15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1" name="Google Shape;291;p15"/>
          <p:cNvGrpSpPr/>
          <p:nvPr/>
        </p:nvGrpSpPr>
        <p:grpSpPr>
          <a:xfrm rot="2700000">
            <a:off x="10449636" y="2705143"/>
            <a:ext cx="2076725" cy="2101062"/>
            <a:chOff x="0" y="-9525"/>
            <a:chExt cx="812800" cy="822325"/>
          </a:xfrm>
        </p:grpSpPr>
        <p:sp>
          <p:nvSpPr>
            <p:cNvPr id="292" name="Google Shape;292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8524D"/>
            </a:solidFill>
            <a:ln cap="sq" cmpd="sng" w="38100">
              <a:solidFill>
                <a:srgbClr val="CCFFA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15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4" name="Google Shape;294;p15"/>
          <p:cNvGrpSpPr/>
          <p:nvPr/>
        </p:nvGrpSpPr>
        <p:grpSpPr>
          <a:xfrm rot="2700000">
            <a:off x="5945065" y="7209714"/>
            <a:ext cx="2076725" cy="2101062"/>
            <a:chOff x="0" y="-9525"/>
            <a:chExt cx="812800" cy="822325"/>
          </a:xfrm>
        </p:grpSpPr>
        <p:sp>
          <p:nvSpPr>
            <p:cNvPr id="295" name="Google Shape;295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8524D"/>
            </a:solidFill>
            <a:ln cap="sq" cmpd="sng" w="38100">
              <a:solidFill>
                <a:srgbClr val="CCFFA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15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7" name="Google Shape;297;p15"/>
          <p:cNvGrpSpPr/>
          <p:nvPr/>
        </p:nvGrpSpPr>
        <p:grpSpPr>
          <a:xfrm rot="2700000">
            <a:off x="10412679" y="7178159"/>
            <a:ext cx="2076725" cy="2101062"/>
            <a:chOff x="0" y="-9525"/>
            <a:chExt cx="812800" cy="822325"/>
          </a:xfrm>
        </p:grpSpPr>
        <p:sp>
          <p:nvSpPr>
            <p:cNvPr id="298" name="Google Shape;298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8524D"/>
            </a:solidFill>
            <a:ln cap="sq" cmpd="sng" w="38100">
              <a:solidFill>
                <a:srgbClr val="CCFFA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15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0" name="Google Shape;300;p15"/>
          <p:cNvGrpSpPr/>
          <p:nvPr/>
        </p:nvGrpSpPr>
        <p:grpSpPr>
          <a:xfrm rot="2700000">
            <a:off x="5820534" y="2583208"/>
            <a:ext cx="2076725" cy="2101062"/>
            <a:chOff x="0" y="-9525"/>
            <a:chExt cx="812800" cy="822325"/>
          </a:xfrm>
        </p:grpSpPr>
        <p:sp>
          <p:nvSpPr>
            <p:cNvPr id="301" name="Google Shape;301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8524D"/>
            </a:solidFill>
            <a:ln cap="sq" cmpd="sng" w="38100">
              <a:solidFill>
                <a:srgbClr val="CCFFA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15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3" name="Google Shape;303;p15"/>
          <p:cNvSpPr/>
          <p:nvPr/>
        </p:nvSpPr>
        <p:spPr>
          <a:xfrm>
            <a:off x="10948748" y="3133865"/>
            <a:ext cx="1064777" cy="1155083"/>
          </a:xfrm>
          <a:custGeom>
            <a:rect b="b" l="l" r="r" t="t"/>
            <a:pathLst>
              <a:path extrusionOk="0" h="1155083" w="1064777">
                <a:moveTo>
                  <a:pt x="0" y="0"/>
                </a:moveTo>
                <a:lnTo>
                  <a:pt x="1064777" y="0"/>
                </a:lnTo>
                <a:lnTo>
                  <a:pt x="1064777" y="1155084"/>
                </a:lnTo>
                <a:lnTo>
                  <a:pt x="0" y="11550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4" name="Google Shape;304;p15"/>
          <p:cNvSpPr/>
          <p:nvPr/>
        </p:nvSpPr>
        <p:spPr>
          <a:xfrm>
            <a:off x="6357468" y="3107111"/>
            <a:ext cx="1014804" cy="1041311"/>
          </a:xfrm>
          <a:custGeom>
            <a:rect b="b" l="l" r="r" t="t"/>
            <a:pathLst>
              <a:path extrusionOk="0" h="1041311" w="1014804">
                <a:moveTo>
                  <a:pt x="0" y="0"/>
                </a:moveTo>
                <a:lnTo>
                  <a:pt x="1014804" y="0"/>
                </a:lnTo>
                <a:lnTo>
                  <a:pt x="1014804" y="1041310"/>
                </a:lnTo>
                <a:lnTo>
                  <a:pt x="0" y="10413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5" name="Google Shape;305;p15"/>
          <p:cNvSpPr/>
          <p:nvPr/>
        </p:nvSpPr>
        <p:spPr>
          <a:xfrm>
            <a:off x="10918284" y="7688926"/>
            <a:ext cx="1048308" cy="1061822"/>
          </a:xfrm>
          <a:custGeom>
            <a:rect b="b" l="l" r="r" t="t"/>
            <a:pathLst>
              <a:path extrusionOk="0" h="1061822" w="1048308">
                <a:moveTo>
                  <a:pt x="0" y="0"/>
                </a:moveTo>
                <a:lnTo>
                  <a:pt x="1048307" y="0"/>
                </a:lnTo>
                <a:lnTo>
                  <a:pt x="1048307" y="1061822"/>
                </a:lnTo>
                <a:lnTo>
                  <a:pt x="0" y="10618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6" name="Google Shape;306;p15"/>
          <p:cNvSpPr/>
          <p:nvPr/>
        </p:nvSpPr>
        <p:spPr>
          <a:xfrm>
            <a:off x="8318758" y="4965104"/>
            <a:ext cx="1900948" cy="1835279"/>
          </a:xfrm>
          <a:custGeom>
            <a:rect b="b" l="l" r="r" t="t"/>
            <a:pathLst>
              <a:path extrusionOk="0" h="1835279" w="1900948">
                <a:moveTo>
                  <a:pt x="0" y="0"/>
                </a:moveTo>
                <a:lnTo>
                  <a:pt x="1900948" y="0"/>
                </a:lnTo>
                <a:lnTo>
                  <a:pt x="1900948" y="1835279"/>
                </a:lnTo>
                <a:lnTo>
                  <a:pt x="0" y="18352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7" name="Google Shape;307;p15"/>
          <p:cNvSpPr/>
          <p:nvPr/>
        </p:nvSpPr>
        <p:spPr>
          <a:xfrm>
            <a:off x="6459715" y="7625567"/>
            <a:ext cx="1030217" cy="1293652"/>
          </a:xfrm>
          <a:custGeom>
            <a:rect b="b" l="l" r="r" t="t"/>
            <a:pathLst>
              <a:path extrusionOk="0" h="1293652" w="1030217">
                <a:moveTo>
                  <a:pt x="0" y="0"/>
                </a:moveTo>
                <a:lnTo>
                  <a:pt x="1030217" y="0"/>
                </a:lnTo>
                <a:lnTo>
                  <a:pt x="1030217" y="1293652"/>
                </a:lnTo>
                <a:lnTo>
                  <a:pt x="0" y="12936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8" name="Google Shape;308;p15"/>
          <p:cNvSpPr txBox="1"/>
          <p:nvPr/>
        </p:nvSpPr>
        <p:spPr>
          <a:xfrm>
            <a:off x="2408199" y="3614853"/>
            <a:ext cx="27360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elit, sed do.</a:t>
            </a:r>
            <a:endParaRPr/>
          </a:p>
        </p:txBody>
      </p:sp>
      <p:sp>
        <p:nvSpPr>
          <p:cNvPr id="309" name="Google Shape;309;p15"/>
          <p:cNvSpPr txBox="1"/>
          <p:nvPr/>
        </p:nvSpPr>
        <p:spPr>
          <a:xfrm>
            <a:off x="2408299" y="7923053"/>
            <a:ext cx="27360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elit, sed do.</a:t>
            </a:r>
            <a:endParaRPr/>
          </a:p>
        </p:txBody>
      </p:sp>
      <p:sp>
        <p:nvSpPr>
          <p:cNvPr id="310" name="Google Shape;310;p15"/>
          <p:cNvSpPr txBox="1"/>
          <p:nvPr/>
        </p:nvSpPr>
        <p:spPr>
          <a:xfrm>
            <a:off x="3055204" y="2762665"/>
            <a:ext cx="20892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63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99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Planning</a:t>
            </a:r>
            <a:endParaRPr/>
          </a:p>
        </p:txBody>
      </p:sp>
      <p:sp>
        <p:nvSpPr>
          <p:cNvPr id="311" name="Google Shape;311;p15"/>
          <p:cNvSpPr txBox="1"/>
          <p:nvPr/>
        </p:nvSpPr>
        <p:spPr>
          <a:xfrm>
            <a:off x="3472558" y="7070877"/>
            <a:ext cx="16716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63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99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Design</a:t>
            </a:r>
            <a:endParaRPr/>
          </a:p>
        </p:txBody>
      </p:sp>
      <p:sp>
        <p:nvSpPr>
          <p:cNvPr id="312" name="Google Shape;312;p15"/>
          <p:cNvSpPr txBox="1"/>
          <p:nvPr/>
        </p:nvSpPr>
        <p:spPr>
          <a:xfrm>
            <a:off x="13080951" y="3614853"/>
            <a:ext cx="27360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elit, sed do.</a:t>
            </a:r>
            <a:endParaRPr/>
          </a:p>
        </p:txBody>
      </p:sp>
      <p:sp>
        <p:nvSpPr>
          <p:cNvPr id="313" name="Google Shape;313;p15"/>
          <p:cNvSpPr txBox="1"/>
          <p:nvPr/>
        </p:nvSpPr>
        <p:spPr>
          <a:xfrm>
            <a:off x="13080951" y="7923073"/>
            <a:ext cx="27360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elit, sed do.</a:t>
            </a:r>
            <a:endParaRPr/>
          </a:p>
        </p:txBody>
      </p:sp>
      <p:sp>
        <p:nvSpPr>
          <p:cNvPr id="314" name="Google Shape;314;p15"/>
          <p:cNvSpPr txBox="1"/>
          <p:nvPr/>
        </p:nvSpPr>
        <p:spPr>
          <a:xfrm>
            <a:off x="13080949" y="2762665"/>
            <a:ext cx="13032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3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99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Analysis</a:t>
            </a:r>
            <a:endParaRPr/>
          </a:p>
        </p:txBody>
      </p:sp>
      <p:sp>
        <p:nvSpPr>
          <p:cNvPr id="315" name="Google Shape;315;p15"/>
          <p:cNvSpPr txBox="1"/>
          <p:nvPr/>
        </p:nvSpPr>
        <p:spPr>
          <a:xfrm>
            <a:off x="13080949" y="7070877"/>
            <a:ext cx="33219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3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99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Implementation</a:t>
            </a:r>
            <a:endParaRPr/>
          </a:p>
        </p:txBody>
      </p:sp>
      <p:sp>
        <p:nvSpPr>
          <p:cNvPr id="316" name="Google Shape;316;p15"/>
          <p:cNvSpPr txBox="1"/>
          <p:nvPr/>
        </p:nvSpPr>
        <p:spPr>
          <a:xfrm>
            <a:off x="1028700" y="634969"/>
            <a:ext cx="9191006" cy="1626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8" u="none" cap="none" strike="noStrike">
                <a:solidFill>
                  <a:srgbClr val="CCFFA4"/>
                </a:solidFill>
                <a:latin typeface="Rajdhani"/>
                <a:ea typeface="Rajdhani"/>
                <a:cs typeface="Rajdhani"/>
                <a:sym typeface="Rajdhani"/>
              </a:rPr>
              <a:t>Planning Phase</a:t>
            </a:r>
            <a:endParaRPr/>
          </a:p>
        </p:txBody>
      </p:sp>
      <p:cxnSp>
        <p:nvCxnSpPr>
          <p:cNvPr id="317" name="Google Shape;317;p15"/>
          <p:cNvCxnSpPr/>
          <p:nvPr/>
        </p:nvCxnSpPr>
        <p:spPr>
          <a:xfrm>
            <a:off x="2179356" y="3402249"/>
            <a:ext cx="3676356" cy="0"/>
          </a:xfrm>
          <a:prstGeom prst="straightConnector1">
            <a:avLst/>
          </a:prstGeom>
          <a:noFill/>
          <a:ln cap="flat" cmpd="sng" w="38100">
            <a:solidFill>
              <a:srgbClr val="CCFFA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8" name="Google Shape;318;p15"/>
          <p:cNvCxnSpPr/>
          <p:nvPr/>
        </p:nvCxnSpPr>
        <p:spPr>
          <a:xfrm>
            <a:off x="2179356" y="7707976"/>
            <a:ext cx="3958903" cy="0"/>
          </a:xfrm>
          <a:prstGeom prst="straightConnector1">
            <a:avLst/>
          </a:prstGeom>
          <a:noFill/>
          <a:ln cap="flat" cmpd="sng" w="38100">
            <a:solidFill>
              <a:srgbClr val="CCFFA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9" name="Google Shape;319;p15"/>
          <p:cNvCxnSpPr/>
          <p:nvPr/>
        </p:nvCxnSpPr>
        <p:spPr>
          <a:xfrm>
            <a:off x="12443842" y="3402249"/>
            <a:ext cx="3730198" cy="0"/>
          </a:xfrm>
          <a:prstGeom prst="straightConnector1">
            <a:avLst/>
          </a:prstGeom>
          <a:noFill/>
          <a:ln cap="flat" cmpd="sng" w="38100">
            <a:solidFill>
              <a:srgbClr val="CCFFA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0" name="Google Shape;320;p15"/>
          <p:cNvCxnSpPr/>
          <p:nvPr/>
        </p:nvCxnSpPr>
        <p:spPr>
          <a:xfrm>
            <a:off x="12443842" y="7707976"/>
            <a:ext cx="3958903" cy="0"/>
          </a:xfrm>
          <a:prstGeom prst="straightConnector1">
            <a:avLst/>
          </a:prstGeom>
          <a:noFill/>
          <a:ln cap="flat" cmpd="sng" w="38100">
            <a:solidFill>
              <a:srgbClr val="CCFFA4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3D29F"/>
        </a:solidFill>
      </p:bgPr>
    </p:bg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16"/>
          <p:cNvGrpSpPr/>
          <p:nvPr/>
        </p:nvGrpSpPr>
        <p:grpSpPr>
          <a:xfrm>
            <a:off x="0" y="1238812"/>
            <a:ext cx="18288000" cy="4879047"/>
            <a:chOff x="0" y="25400"/>
            <a:chExt cx="24384000" cy="6505396"/>
          </a:xfrm>
        </p:grpSpPr>
        <p:cxnSp>
          <p:nvCxnSpPr>
            <p:cNvPr id="326" name="Google Shape;326;p16"/>
            <p:cNvCxnSpPr/>
            <p:nvPr/>
          </p:nvCxnSpPr>
          <p:spPr>
            <a:xfrm>
              <a:off x="0" y="25400"/>
              <a:ext cx="24384000" cy="0"/>
            </a:xfrm>
            <a:prstGeom prst="straightConnector1">
              <a:avLst/>
            </a:prstGeom>
            <a:noFill/>
            <a:ln cap="flat" cmpd="sng" w="50800">
              <a:solidFill>
                <a:srgbClr val="F5F6F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27" name="Google Shape;327;p16"/>
            <p:cNvCxnSpPr/>
            <p:nvPr/>
          </p:nvCxnSpPr>
          <p:spPr>
            <a:xfrm>
              <a:off x="0" y="1651749"/>
              <a:ext cx="24384000" cy="0"/>
            </a:xfrm>
            <a:prstGeom prst="straightConnector1">
              <a:avLst/>
            </a:prstGeom>
            <a:noFill/>
            <a:ln cap="flat" cmpd="sng" w="50800">
              <a:solidFill>
                <a:srgbClr val="F5F6F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28" name="Google Shape;328;p16"/>
            <p:cNvCxnSpPr/>
            <p:nvPr/>
          </p:nvCxnSpPr>
          <p:spPr>
            <a:xfrm>
              <a:off x="0" y="3278098"/>
              <a:ext cx="24384000" cy="0"/>
            </a:xfrm>
            <a:prstGeom prst="straightConnector1">
              <a:avLst/>
            </a:prstGeom>
            <a:noFill/>
            <a:ln cap="flat" cmpd="sng" w="50800">
              <a:solidFill>
                <a:srgbClr val="F5F6F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29" name="Google Shape;329;p16"/>
            <p:cNvCxnSpPr/>
            <p:nvPr/>
          </p:nvCxnSpPr>
          <p:spPr>
            <a:xfrm>
              <a:off x="0" y="4904447"/>
              <a:ext cx="24384000" cy="0"/>
            </a:xfrm>
            <a:prstGeom prst="straightConnector1">
              <a:avLst/>
            </a:prstGeom>
            <a:noFill/>
            <a:ln cap="flat" cmpd="sng" w="50800">
              <a:solidFill>
                <a:srgbClr val="F5F6F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30" name="Google Shape;330;p16"/>
            <p:cNvCxnSpPr/>
            <p:nvPr/>
          </p:nvCxnSpPr>
          <p:spPr>
            <a:xfrm>
              <a:off x="0" y="6530796"/>
              <a:ext cx="24384000" cy="0"/>
            </a:xfrm>
            <a:prstGeom prst="straightConnector1">
              <a:avLst/>
            </a:prstGeom>
            <a:noFill/>
            <a:ln cap="flat" cmpd="sng" w="50800">
              <a:solidFill>
                <a:srgbClr val="F5F6F7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pic>
        <p:nvPicPr>
          <p:cNvPr id="331" name="Google Shape;33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2475" y="242546"/>
            <a:ext cx="11296899" cy="92152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2" name="Google Shape;332;p16"/>
          <p:cNvGrpSpPr/>
          <p:nvPr/>
        </p:nvGrpSpPr>
        <p:grpSpPr>
          <a:xfrm>
            <a:off x="0" y="6993084"/>
            <a:ext cx="18288000" cy="3293916"/>
            <a:chOff x="0" y="-85725"/>
            <a:chExt cx="4816593" cy="867533"/>
          </a:xfrm>
        </p:grpSpPr>
        <p:sp>
          <p:nvSpPr>
            <p:cNvPr id="333" name="Google Shape;333;p16"/>
            <p:cNvSpPr/>
            <p:nvPr/>
          </p:nvSpPr>
          <p:spPr>
            <a:xfrm>
              <a:off x="0" y="0"/>
              <a:ext cx="4816592" cy="781808"/>
            </a:xfrm>
            <a:custGeom>
              <a:rect b="b" l="l" r="r" t="t"/>
              <a:pathLst>
                <a:path extrusionOk="0" h="781808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781808"/>
                  </a:lnTo>
                  <a:lnTo>
                    <a:pt x="0" y="781808"/>
                  </a:lnTo>
                  <a:close/>
                </a:path>
              </a:pathLst>
            </a:custGeom>
            <a:solidFill>
              <a:srgbClr val="08524D"/>
            </a:solidFill>
            <a:ln>
              <a:noFill/>
            </a:ln>
          </p:spPr>
        </p:sp>
        <p:sp>
          <p:nvSpPr>
            <p:cNvPr id="334" name="Google Shape;334;p16"/>
            <p:cNvSpPr txBox="1"/>
            <p:nvPr/>
          </p:nvSpPr>
          <p:spPr>
            <a:xfrm>
              <a:off x="0" y="-85725"/>
              <a:ext cx="4816593" cy="8675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5" name="Google Shape;335;p16"/>
          <p:cNvSpPr txBox="1"/>
          <p:nvPr/>
        </p:nvSpPr>
        <p:spPr>
          <a:xfrm>
            <a:off x="331466" y="7282364"/>
            <a:ext cx="3231000" cy="27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969" u="none" cap="none" strike="noStrike">
                <a:solidFill>
                  <a:srgbClr val="FFFFFF"/>
                </a:solidFill>
                <a:latin typeface="Rajdhani"/>
                <a:ea typeface="Rajdhani"/>
                <a:cs typeface="Rajdhani"/>
                <a:sym typeface="Rajdhani"/>
              </a:rPr>
              <a:t>02</a:t>
            </a:r>
            <a:endParaRPr/>
          </a:p>
        </p:txBody>
      </p:sp>
      <p:sp>
        <p:nvSpPr>
          <p:cNvPr id="336" name="Google Shape;336;p16"/>
          <p:cNvSpPr txBox="1"/>
          <p:nvPr/>
        </p:nvSpPr>
        <p:spPr>
          <a:xfrm>
            <a:off x="4983412" y="7280481"/>
            <a:ext cx="10841700" cy="27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969" u="none" cap="none" strike="noStrike">
                <a:solidFill>
                  <a:srgbClr val="CCFFA4"/>
                </a:solidFill>
                <a:latin typeface="Rajdhani"/>
                <a:ea typeface="Rajdhani"/>
                <a:cs typeface="Rajdhani"/>
                <a:sym typeface="Rajdhani"/>
              </a:rPr>
              <a:t>PHASES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8524D"/>
        </a:solidFill>
      </p:bgPr>
    </p:bg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p17"/>
          <p:cNvPicPr preferRelativeResize="0"/>
          <p:nvPr/>
        </p:nvPicPr>
        <p:blipFill rotWithShape="1">
          <a:blip r:embed="rId3">
            <a:alphaModFix/>
          </a:blip>
          <a:srcRect b="0" l="0" r="59661" t="0"/>
          <a:stretch/>
        </p:blipFill>
        <p:spPr>
          <a:xfrm>
            <a:off x="15477375" y="1261250"/>
            <a:ext cx="2810625" cy="9025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4950" y="3874519"/>
            <a:ext cx="2458900" cy="21680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3" name="Google Shape;343;p17"/>
          <p:cNvGrpSpPr/>
          <p:nvPr/>
        </p:nvGrpSpPr>
        <p:grpSpPr>
          <a:xfrm>
            <a:off x="5001922" y="1980435"/>
            <a:ext cx="1710363" cy="1730406"/>
            <a:chOff x="0" y="-26724"/>
            <a:chExt cx="2280484" cy="2307208"/>
          </a:xfrm>
        </p:grpSpPr>
        <p:grpSp>
          <p:nvGrpSpPr>
            <p:cNvPr id="344" name="Google Shape;344;p17"/>
            <p:cNvGrpSpPr/>
            <p:nvPr/>
          </p:nvGrpSpPr>
          <p:grpSpPr>
            <a:xfrm>
              <a:off x="0" y="-26724"/>
              <a:ext cx="2280484" cy="2307208"/>
              <a:chOff x="0" y="-9525"/>
              <a:chExt cx="812800" cy="822325"/>
            </a:xfrm>
          </p:grpSpPr>
          <p:sp>
            <p:nvSpPr>
              <p:cNvPr id="345" name="Google Shape;345;p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8524D"/>
              </a:solidFill>
              <a:ln cap="sq" cmpd="sng" w="38100">
                <a:solidFill>
                  <a:srgbClr val="CCFFA4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" name="Google Shape;346;p17"/>
              <p:cNvSpPr txBox="1"/>
              <p:nvPr/>
            </p:nvSpPr>
            <p:spPr>
              <a:xfrm>
                <a:off x="76200" y="-9525"/>
                <a:ext cx="6604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1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7" name="Google Shape;347;p17"/>
            <p:cNvGrpSpPr/>
            <p:nvPr/>
          </p:nvGrpSpPr>
          <p:grpSpPr>
            <a:xfrm>
              <a:off x="311366" y="291939"/>
              <a:ext cx="1657753" cy="1677180"/>
              <a:chOff x="0" y="-9525"/>
              <a:chExt cx="812800" cy="822325"/>
            </a:xfrm>
          </p:grpSpPr>
          <p:sp>
            <p:nvSpPr>
              <p:cNvPr id="348" name="Google Shape;348;p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CCFFA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" name="Google Shape;349;p17"/>
              <p:cNvSpPr txBox="1"/>
              <p:nvPr/>
            </p:nvSpPr>
            <p:spPr>
              <a:xfrm>
                <a:off x="76200" y="-9525"/>
                <a:ext cx="6604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1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50" name="Google Shape;350;p17"/>
          <p:cNvGrpSpPr/>
          <p:nvPr/>
        </p:nvGrpSpPr>
        <p:grpSpPr>
          <a:xfrm rot="10800000">
            <a:off x="11575715" y="6510563"/>
            <a:ext cx="1710363" cy="1730406"/>
            <a:chOff x="0" y="-26724"/>
            <a:chExt cx="2280484" cy="2307208"/>
          </a:xfrm>
        </p:grpSpPr>
        <p:grpSp>
          <p:nvGrpSpPr>
            <p:cNvPr id="351" name="Google Shape;351;p17"/>
            <p:cNvGrpSpPr/>
            <p:nvPr/>
          </p:nvGrpSpPr>
          <p:grpSpPr>
            <a:xfrm>
              <a:off x="0" y="-26724"/>
              <a:ext cx="2280484" cy="2307208"/>
              <a:chOff x="0" y="-9525"/>
              <a:chExt cx="812800" cy="822325"/>
            </a:xfrm>
          </p:grpSpPr>
          <p:sp>
            <p:nvSpPr>
              <p:cNvPr id="352" name="Google Shape;352;p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8524D"/>
              </a:solidFill>
              <a:ln cap="sq" cmpd="sng" w="38100">
                <a:solidFill>
                  <a:srgbClr val="CCFFA4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" name="Google Shape;353;p17"/>
              <p:cNvSpPr txBox="1"/>
              <p:nvPr/>
            </p:nvSpPr>
            <p:spPr>
              <a:xfrm>
                <a:off x="76200" y="-9525"/>
                <a:ext cx="6604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1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4" name="Google Shape;354;p17"/>
            <p:cNvGrpSpPr/>
            <p:nvPr/>
          </p:nvGrpSpPr>
          <p:grpSpPr>
            <a:xfrm>
              <a:off x="311366" y="291939"/>
              <a:ext cx="1657753" cy="1677180"/>
              <a:chOff x="0" y="-9525"/>
              <a:chExt cx="812800" cy="822325"/>
            </a:xfrm>
          </p:grpSpPr>
          <p:sp>
            <p:nvSpPr>
              <p:cNvPr id="355" name="Google Shape;355;p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CCFFA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" name="Google Shape;356;p17"/>
              <p:cNvSpPr txBox="1"/>
              <p:nvPr/>
            </p:nvSpPr>
            <p:spPr>
              <a:xfrm>
                <a:off x="76200" y="-9525"/>
                <a:ext cx="6604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1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57" name="Google Shape;357;p17"/>
          <p:cNvGrpSpPr/>
          <p:nvPr/>
        </p:nvGrpSpPr>
        <p:grpSpPr>
          <a:xfrm>
            <a:off x="5001922" y="6425740"/>
            <a:ext cx="1710363" cy="1730406"/>
            <a:chOff x="0" y="-26724"/>
            <a:chExt cx="2280484" cy="2307208"/>
          </a:xfrm>
        </p:grpSpPr>
        <p:grpSp>
          <p:nvGrpSpPr>
            <p:cNvPr id="358" name="Google Shape;358;p17"/>
            <p:cNvGrpSpPr/>
            <p:nvPr/>
          </p:nvGrpSpPr>
          <p:grpSpPr>
            <a:xfrm>
              <a:off x="0" y="-26724"/>
              <a:ext cx="2280484" cy="2307208"/>
              <a:chOff x="0" y="-9525"/>
              <a:chExt cx="812800" cy="822325"/>
            </a:xfrm>
          </p:grpSpPr>
          <p:sp>
            <p:nvSpPr>
              <p:cNvPr id="359" name="Google Shape;359;p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8524D"/>
              </a:solidFill>
              <a:ln cap="sq" cmpd="sng" w="38100">
                <a:solidFill>
                  <a:srgbClr val="CCFFA4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" name="Google Shape;360;p17"/>
              <p:cNvSpPr txBox="1"/>
              <p:nvPr/>
            </p:nvSpPr>
            <p:spPr>
              <a:xfrm>
                <a:off x="76200" y="-9525"/>
                <a:ext cx="6604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1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1" name="Google Shape;361;p17"/>
            <p:cNvGrpSpPr/>
            <p:nvPr/>
          </p:nvGrpSpPr>
          <p:grpSpPr>
            <a:xfrm>
              <a:off x="311366" y="291939"/>
              <a:ext cx="1657753" cy="1677180"/>
              <a:chOff x="0" y="-9525"/>
              <a:chExt cx="812800" cy="822325"/>
            </a:xfrm>
          </p:grpSpPr>
          <p:sp>
            <p:nvSpPr>
              <p:cNvPr id="362" name="Google Shape;362;p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CCFFA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" name="Google Shape;363;p17"/>
              <p:cNvSpPr txBox="1"/>
              <p:nvPr/>
            </p:nvSpPr>
            <p:spPr>
              <a:xfrm>
                <a:off x="76200" y="-9525"/>
                <a:ext cx="6604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1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64" name="Google Shape;364;p17"/>
          <p:cNvGrpSpPr/>
          <p:nvPr/>
        </p:nvGrpSpPr>
        <p:grpSpPr>
          <a:xfrm rot="10800000">
            <a:off x="11575715" y="2065257"/>
            <a:ext cx="1710363" cy="1730406"/>
            <a:chOff x="0" y="-26724"/>
            <a:chExt cx="2280484" cy="2307208"/>
          </a:xfrm>
        </p:grpSpPr>
        <p:grpSp>
          <p:nvGrpSpPr>
            <p:cNvPr id="365" name="Google Shape;365;p17"/>
            <p:cNvGrpSpPr/>
            <p:nvPr/>
          </p:nvGrpSpPr>
          <p:grpSpPr>
            <a:xfrm>
              <a:off x="0" y="-26724"/>
              <a:ext cx="2280484" cy="2307208"/>
              <a:chOff x="0" y="-9525"/>
              <a:chExt cx="812800" cy="822325"/>
            </a:xfrm>
          </p:grpSpPr>
          <p:sp>
            <p:nvSpPr>
              <p:cNvPr id="366" name="Google Shape;366;p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8524D"/>
              </a:solidFill>
              <a:ln cap="sq" cmpd="sng" w="38100">
                <a:solidFill>
                  <a:srgbClr val="CCFFA4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" name="Google Shape;367;p17"/>
              <p:cNvSpPr txBox="1"/>
              <p:nvPr/>
            </p:nvSpPr>
            <p:spPr>
              <a:xfrm>
                <a:off x="76200" y="-9525"/>
                <a:ext cx="6604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1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8" name="Google Shape;368;p17"/>
            <p:cNvGrpSpPr/>
            <p:nvPr/>
          </p:nvGrpSpPr>
          <p:grpSpPr>
            <a:xfrm>
              <a:off x="311366" y="291939"/>
              <a:ext cx="1657753" cy="1677180"/>
              <a:chOff x="0" y="-9525"/>
              <a:chExt cx="812800" cy="822325"/>
            </a:xfrm>
          </p:grpSpPr>
          <p:sp>
            <p:nvSpPr>
              <p:cNvPr id="369" name="Google Shape;369;p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CCFFA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" name="Google Shape;370;p17"/>
              <p:cNvSpPr txBox="1"/>
              <p:nvPr/>
            </p:nvSpPr>
            <p:spPr>
              <a:xfrm>
                <a:off x="76200" y="-9525"/>
                <a:ext cx="6604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1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71" name="Google Shape;371;p17"/>
          <p:cNvGrpSpPr/>
          <p:nvPr/>
        </p:nvGrpSpPr>
        <p:grpSpPr>
          <a:xfrm>
            <a:off x="7092001" y="769359"/>
            <a:ext cx="1710363" cy="1730406"/>
            <a:chOff x="0" y="-26724"/>
            <a:chExt cx="2280484" cy="2307208"/>
          </a:xfrm>
        </p:grpSpPr>
        <p:grpSp>
          <p:nvGrpSpPr>
            <p:cNvPr id="372" name="Google Shape;372;p17"/>
            <p:cNvGrpSpPr/>
            <p:nvPr/>
          </p:nvGrpSpPr>
          <p:grpSpPr>
            <a:xfrm>
              <a:off x="0" y="-26724"/>
              <a:ext cx="2280484" cy="2307208"/>
              <a:chOff x="0" y="-9525"/>
              <a:chExt cx="812800" cy="822325"/>
            </a:xfrm>
          </p:grpSpPr>
          <p:sp>
            <p:nvSpPr>
              <p:cNvPr id="373" name="Google Shape;373;p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8524D"/>
              </a:solidFill>
              <a:ln cap="sq" cmpd="sng" w="38100">
                <a:solidFill>
                  <a:srgbClr val="CCFFA4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" name="Google Shape;374;p17"/>
              <p:cNvSpPr txBox="1"/>
              <p:nvPr/>
            </p:nvSpPr>
            <p:spPr>
              <a:xfrm>
                <a:off x="76200" y="-9525"/>
                <a:ext cx="6604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6400" lIns="46400" spcFirstLastPara="1" rIns="46400" wrap="square" tIns="46400">
                <a:noAutofit/>
              </a:bodyPr>
              <a:lstStyle/>
              <a:p>
                <a:pPr indent="0" lvl="0" marL="0" marR="0" rtl="0" algn="ctr">
                  <a:lnSpc>
                    <a:spcPct val="181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5" name="Google Shape;375;p17"/>
            <p:cNvGrpSpPr/>
            <p:nvPr/>
          </p:nvGrpSpPr>
          <p:grpSpPr>
            <a:xfrm>
              <a:off x="311366" y="291939"/>
              <a:ext cx="1657753" cy="1677180"/>
              <a:chOff x="0" y="-9525"/>
              <a:chExt cx="812800" cy="822325"/>
            </a:xfrm>
          </p:grpSpPr>
          <p:sp>
            <p:nvSpPr>
              <p:cNvPr id="376" name="Google Shape;376;p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CCFFA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" name="Google Shape;377;p17"/>
              <p:cNvSpPr txBox="1"/>
              <p:nvPr/>
            </p:nvSpPr>
            <p:spPr>
              <a:xfrm>
                <a:off x="76200" y="-9525"/>
                <a:ext cx="6604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6400" lIns="46400" spcFirstLastPara="1" rIns="46400" wrap="square" tIns="46400">
                <a:noAutofit/>
              </a:bodyPr>
              <a:lstStyle/>
              <a:p>
                <a:pPr indent="0" lvl="0" marL="0" marR="0" rtl="0" algn="ctr">
                  <a:lnSpc>
                    <a:spcPct val="181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78" name="Google Shape;378;p17"/>
          <p:cNvGrpSpPr/>
          <p:nvPr/>
        </p:nvGrpSpPr>
        <p:grpSpPr>
          <a:xfrm rot="10800000">
            <a:off x="9485636" y="7721639"/>
            <a:ext cx="1710363" cy="1730406"/>
            <a:chOff x="0" y="-26724"/>
            <a:chExt cx="2280484" cy="2307208"/>
          </a:xfrm>
        </p:grpSpPr>
        <p:grpSp>
          <p:nvGrpSpPr>
            <p:cNvPr id="379" name="Google Shape;379;p17"/>
            <p:cNvGrpSpPr/>
            <p:nvPr/>
          </p:nvGrpSpPr>
          <p:grpSpPr>
            <a:xfrm>
              <a:off x="0" y="-26724"/>
              <a:ext cx="2280484" cy="2307208"/>
              <a:chOff x="0" y="-9525"/>
              <a:chExt cx="812800" cy="822325"/>
            </a:xfrm>
          </p:grpSpPr>
          <p:sp>
            <p:nvSpPr>
              <p:cNvPr id="380" name="Google Shape;380;p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8524D"/>
              </a:solidFill>
              <a:ln cap="sq" cmpd="sng" w="38100">
                <a:solidFill>
                  <a:srgbClr val="CCFFA4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" name="Google Shape;381;p17"/>
              <p:cNvSpPr txBox="1"/>
              <p:nvPr/>
            </p:nvSpPr>
            <p:spPr>
              <a:xfrm>
                <a:off x="76200" y="-9525"/>
                <a:ext cx="6604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6400" lIns="46400" spcFirstLastPara="1" rIns="46400" wrap="square" tIns="46400">
                <a:noAutofit/>
              </a:bodyPr>
              <a:lstStyle/>
              <a:p>
                <a:pPr indent="0" lvl="0" marL="0" marR="0" rtl="0" algn="ctr">
                  <a:lnSpc>
                    <a:spcPct val="181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2" name="Google Shape;382;p17"/>
            <p:cNvGrpSpPr/>
            <p:nvPr/>
          </p:nvGrpSpPr>
          <p:grpSpPr>
            <a:xfrm>
              <a:off x="311366" y="291939"/>
              <a:ext cx="1657753" cy="1677180"/>
              <a:chOff x="0" y="-9525"/>
              <a:chExt cx="812800" cy="822325"/>
            </a:xfrm>
          </p:grpSpPr>
          <p:sp>
            <p:nvSpPr>
              <p:cNvPr id="383" name="Google Shape;383;p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CCFFA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" name="Google Shape;384;p17"/>
              <p:cNvSpPr txBox="1"/>
              <p:nvPr/>
            </p:nvSpPr>
            <p:spPr>
              <a:xfrm>
                <a:off x="76200" y="-9525"/>
                <a:ext cx="6604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6400" lIns="46400" spcFirstLastPara="1" rIns="46400" wrap="square" tIns="46400">
                <a:noAutofit/>
              </a:bodyPr>
              <a:lstStyle/>
              <a:p>
                <a:pPr indent="0" lvl="0" marL="0" marR="0" rtl="0" algn="ctr">
                  <a:lnSpc>
                    <a:spcPct val="181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85" name="Google Shape;385;p17"/>
          <p:cNvGrpSpPr/>
          <p:nvPr/>
        </p:nvGrpSpPr>
        <p:grpSpPr>
          <a:xfrm>
            <a:off x="7092001" y="7701596"/>
            <a:ext cx="1710363" cy="1730406"/>
            <a:chOff x="0" y="-26724"/>
            <a:chExt cx="2280484" cy="2307208"/>
          </a:xfrm>
        </p:grpSpPr>
        <p:grpSp>
          <p:nvGrpSpPr>
            <p:cNvPr id="386" name="Google Shape;386;p17"/>
            <p:cNvGrpSpPr/>
            <p:nvPr/>
          </p:nvGrpSpPr>
          <p:grpSpPr>
            <a:xfrm>
              <a:off x="0" y="-26724"/>
              <a:ext cx="2280484" cy="2307208"/>
              <a:chOff x="0" y="-9525"/>
              <a:chExt cx="812800" cy="822325"/>
            </a:xfrm>
          </p:grpSpPr>
          <p:sp>
            <p:nvSpPr>
              <p:cNvPr id="387" name="Google Shape;387;p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8524D"/>
              </a:solidFill>
              <a:ln cap="sq" cmpd="sng" w="38100">
                <a:solidFill>
                  <a:srgbClr val="CCFFA4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" name="Google Shape;388;p17"/>
              <p:cNvSpPr txBox="1"/>
              <p:nvPr/>
            </p:nvSpPr>
            <p:spPr>
              <a:xfrm>
                <a:off x="76200" y="-9525"/>
                <a:ext cx="6604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1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9" name="Google Shape;389;p17"/>
            <p:cNvGrpSpPr/>
            <p:nvPr/>
          </p:nvGrpSpPr>
          <p:grpSpPr>
            <a:xfrm>
              <a:off x="311366" y="291939"/>
              <a:ext cx="1657753" cy="1677180"/>
              <a:chOff x="0" y="-9525"/>
              <a:chExt cx="812800" cy="822325"/>
            </a:xfrm>
          </p:grpSpPr>
          <p:sp>
            <p:nvSpPr>
              <p:cNvPr id="390" name="Google Shape;390;p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CCFFA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" name="Google Shape;391;p17"/>
              <p:cNvSpPr txBox="1"/>
              <p:nvPr/>
            </p:nvSpPr>
            <p:spPr>
              <a:xfrm>
                <a:off x="76200" y="-9525"/>
                <a:ext cx="6604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1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92" name="Google Shape;392;p17"/>
          <p:cNvGrpSpPr/>
          <p:nvPr/>
        </p:nvGrpSpPr>
        <p:grpSpPr>
          <a:xfrm rot="10800000">
            <a:off x="9485636" y="789402"/>
            <a:ext cx="1710363" cy="1730406"/>
            <a:chOff x="0" y="-26724"/>
            <a:chExt cx="2280484" cy="2307208"/>
          </a:xfrm>
        </p:grpSpPr>
        <p:grpSp>
          <p:nvGrpSpPr>
            <p:cNvPr id="393" name="Google Shape;393;p17"/>
            <p:cNvGrpSpPr/>
            <p:nvPr/>
          </p:nvGrpSpPr>
          <p:grpSpPr>
            <a:xfrm>
              <a:off x="0" y="-26724"/>
              <a:ext cx="2280484" cy="2307208"/>
              <a:chOff x="0" y="-9525"/>
              <a:chExt cx="812800" cy="822325"/>
            </a:xfrm>
          </p:grpSpPr>
          <p:sp>
            <p:nvSpPr>
              <p:cNvPr id="394" name="Google Shape;394;p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8524D"/>
              </a:solidFill>
              <a:ln cap="sq" cmpd="sng" w="38100">
                <a:solidFill>
                  <a:srgbClr val="CCFFA4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" name="Google Shape;395;p17"/>
              <p:cNvSpPr txBox="1"/>
              <p:nvPr/>
            </p:nvSpPr>
            <p:spPr>
              <a:xfrm>
                <a:off x="76200" y="-9525"/>
                <a:ext cx="6604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1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6" name="Google Shape;396;p17"/>
            <p:cNvGrpSpPr/>
            <p:nvPr/>
          </p:nvGrpSpPr>
          <p:grpSpPr>
            <a:xfrm>
              <a:off x="311366" y="291939"/>
              <a:ext cx="1657753" cy="1677180"/>
              <a:chOff x="0" y="-9525"/>
              <a:chExt cx="812800" cy="822325"/>
            </a:xfrm>
          </p:grpSpPr>
          <p:sp>
            <p:nvSpPr>
              <p:cNvPr id="397" name="Google Shape;397;p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CCFFA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" name="Google Shape;398;p17"/>
              <p:cNvSpPr txBox="1"/>
              <p:nvPr/>
            </p:nvSpPr>
            <p:spPr>
              <a:xfrm>
                <a:off x="76200" y="-9525"/>
                <a:ext cx="6604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1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99" name="Google Shape;399;p17"/>
          <p:cNvGrpSpPr/>
          <p:nvPr/>
        </p:nvGrpSpPr>
        <p:grpSpPr>
          <a:xfrm>
            <a:off x="4146740" y="4266882"/>
            <a:ext cx="1710363" cy="1730406"/>
            <a:chOff x="0" y="-26724"/>
            <a:chExt cx="2280484" cy="2307208"/>
          </a:xfrm>
        </p:grpSpPr>
        <p:grpSp>
          <p:nvGrpSpPr>
            <p:cNvPr id="400" name="Google Shape;400;p17"/>
            <p:cNvGrpSpPr/>
            <p:nvPr/>
          </p:nvGrpSpPr>
          <p:grpSpPr>
            <a:xfrm>
              <a:off x="0" y="-26724"/>
              <a:ext cx="2280484" cy="2307208"/>
              <a:chOff x="0" y="-9525"/>
              <a:chExt cx="812800" cy="822325"/>
            </a:xfrm>
          </p:grpSpPr>
          <p:sp>
            <p:nvSpPr>
              <p:cNvPr id="401" name="Google Shape;401;p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8524D"/>
              </a:solidFill>
              <a:ln cap="sq" cmpd="sng" w="38100">
                <a:solidFill>
                  <a:srgbClr val="CCFFA4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" name="Google Shape;402;p17"/>
              <p:cNvSpPr txBox="1"/>
              <p:nvPr/>
            </p:nvSpPr>
            <p:spPr>
              <a:xfrm>
                <a:off x="76200" y="-9525"/>
                <a:ext cx="6604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1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3" name="Google Shape;403;p17"/>
            <p:cNvGrpSpPr/>
            <p:nvPr/>
          </p:nvGrpSpPr>
          <p:grpSpPr>
            <a:xfrm>
              <a:off x="311366" y="291939"/>
              <a:ext cx="1657753" cy="1677180"/>
              <a:chOff x="0" y="-9525"/>
              <a:chExt cx="812800" cy="822325"/>
            </a:xfrm>
          </p:grpSpPr>
          <p:sp>
            <p:nvSpPr>
              <p:cNvPr id="404" name="Google Shape;404;p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CCFFA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" name="Google Shape;405;p17"/>
              <p:cNvSpPr txBox="1"/>
              <p:nvPr/>
            </p:nvSpPr>
            <p:spPr>
              <a:xfrm>
                <a:off x="76200" y="-9525"/>
                <a:ext cx="6604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1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06" name="Google Shape;406;p17"/>
          <p:cNvGrpSpPr/>
          <p:nvPr/>
        </p:nvGrpSpPr>
        <p:grpSpPr>
          <a:xfrm rot="10800000">
            <a:off x="12430896" y="4261396"/>
            <a:ext cx="1710363" cy="1730406"/>
            <a:chOff x="0" y="-26724"/>
            <a:chExt cx="2280484" cy="2307208"/>
          </a:xfrm>
        </p:grpSpPr>
        <p:grpSp>
          <p:nvGrpSpPr>
            <p:cNvPr id="407" name="Google Shape;407;p17"/>
            <p:cNvGrpSpPr/>
            <p:nvPr/>
          </p:nvGrpSpPr>
          <p:grpSpPr>
            <a:xfrm>
              <a:off x="0" y="-26724"/>
              <a:ext cx="2280484" cy="2307208"/>
              <a:chOff x="0" y="-9525"/>
              <a:chExt cx="812800" cy="822325"/>
            </a:xfrm>
          </p:grpSpPr>
          <p:sp>
            <p:nvSpPr>
              <p:cNvPr id="408" name="Google Shape;408;p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8524D"/>
              </a:solidFill>
              <a:ln cap="sq" cmpd="sng" w="38100">
                <a:solidFill>
                  <a:srgbClr val="CCFFA4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" name="Google Shape;409;p17"/>
              <p:cNvSpPr txBox="1"/>
              <p:nvPr/>
            </p:nvSpPr>
            <p:spPr>
              <a:xfrm>
                <a:off x="76200" y="-9525"/>
                <a:ext cx="6604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1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0" name="Google Shape;410;p17"/>
            <p:cNvGrpSpPr/>
            <p:nvPr/>
          </p:nvGrpSpPr>
          <p:grpSpPr>
            <a:xfrm>
              <a:off x="311366" y="291939"/>
              <a:ext cx="1657753" cy="1677180"/>
              <a:chOff x="0" y="-9525"/>
              <a:chExt cx="812800" cy="822325"/>
            </a:xfrm>
          </p:grpSpPr>
          <p:sp>
            <p:nvSpPr>
              <p:cNvPr id="411" name="Google Shape;411;p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CCFFA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" name="Google Shape;412;p17"/>
              <p:cNvSpPr txBox="1"/>
              <p:nvPr/>
            </p:nvSpPr>
            <p:spPr>
              <a:xfrm>
                <a:off x="76200" y="-9525"/>
                <a:ext cx="6604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1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13" name="Google Shape;413;p17"/>
          <p:cNvSpPr/>
          <p:nvPr/>
        </p:nvSpPr>
        <p:spPr>
          <a:xfrm rot="6884717">
            <a:off x="11257853" y="1923700"/>
            <a:ext cx="485089" cy="283116"/>
          </a:xfrm>
          <a:custGeom>
            <a:rect b="b" l="l" r="r" t="t"/>
            <a:pathLst>
              <a:path extrusionOk="0" h="283116" w="485089">
                <a:moveTo>
                  <a:pt x="0" y="0"/>
                </a:moveTo>
                <a:lnTo>
                  <a:pt x="485089" y="0"/>
                </a:lnTo>
                <a:lnTo>
                  <a:pt x="485089" y="283115"/>
                </a:lnTo>
                <a:lnTo>
                  <a:pt x="0" y="2831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4" name="Google Shape;414;p17"/>
          <p:cNvSpPr/>
          <p:nvPr/>
        </p:nvSpPr>
        <p:spPr>
          <a:xfrm rot="8985214">
            <a:off x="12813448" y="3865840"/>
            <a:ext cx="485089" cy="283116"/>
          </a:xfrm>
          <a:custGeom>
            <a:rect b="b" l="l" r="r" t="t"/>
            <a:pathLst>
              <a:path extrusionOk="0" h="283116" w="485089">
                <a:moveTo>
                  <a:pt x="0" y="0"/>
                </a:moveTo>
                <a:lnTo>
                  <a:pt x="485089" y="0"/>
                </a:lnTo>
                <a:lnTo>
                  <a:pt x="485089" y="283115"/>
                </a:lnTo>
                <a:lnTo>
                  <a:pt x="0" y="2831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5" name="Google Shape;415;p17"/>
          <p:cNvSpPr/>
          <p:nvPr/>
        </p:nvSpPr>
        <p:spPr>
          <a:xfrm rot="-9900384">
            <a:off x="12691252" y="6169518"/>
            <a:ext cx="485089" cy="283116"/>
          </a:xfrm>
          <a:custGeom>
            <a:rect b="b" l="l" r="r" t="t"/>
            <a:pathLst>
              <a:path extrusionOk="0" h="283116" w="485089">
                <a:moveTo>
                  <a:pt x="0" y="0"/>
                </a:moveTo>
                <a:lnTo>
                  <a:pt x="485089" y="0"/>
                </a:lnTo>
                <a:lnTo>
                  <a:pt x="485089" y="283115"/>
                </a:lnTo>
                <a:lnTo>
                  <a:pt x="0" y="2831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6" name="Google Shape;416;p17"/>
          <p:cNvSpPr/>
          <p:nvPr/>
        </p:nvSpPr>
        <p:spPr>
          <a:xfrm rot="-7789523">
            <a:off x="11333170" y="8079368"/>
            <a:ext cx="485089" cy="283116"/>
          </a:xfrm>
          <a:custGeom>
            <a:rect b="b" l="l" r="r" t="t"/>
            <a:pathLst>
              <a:path extrusionOk="0" h="283116" w="485089">
                <a:moveTo>
                  <a:pt x="0" y="0"/>
                </a:moveTo>
                <a:lnTo>
                  <a:pt x="485089" y="0"/>
                </a:lnTo>
                <a:lnTo>
                  <a:pt x="485089" y="283116"/>
                </a:lnTo>
                <a:lnTo>
                  <a:pt x="0" y="2831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7" name="Google Shape;417;p17"/>
          <p:cNvSpPr/>
          <p:nvPr/>
        </p:nvSpPr>
        <p:spPr>
          <a:xfrm rot="-5400000">
            <a:off x="8892868" y="8467836"/>
            <a:ext cx="485089" cy="283116"/>
          </a:xfrm>
          <a:custGeom>
            <a:rect b="b" l="l" r="r" t="t"/>
            <a:pathLst>
              <a:path extrusionOk="0" h="283116" w="485089">
                <a:moveTo>
                  <a:pt x="0" y="0"/>
                </a:moveTo>
                <a:lnTo>
                  <a:pt x="485089" y="0"/>
                </a:lnTo>
                <a:lnTo>
                  <a:pt x="485089" y="283115"/>
                </a:lnTo>
                <a:lnTo>
                  <a:pt x="0" y="2831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8" name="Google Shape;418;p17"/>
          <p:cNvSpPr/>
          <p:nvPr/>
        </p:nvSpPr>
        <p:spPr>
          <a:xfrm rot="-2624512">
            <a:off x="6596261" y="7836824"/>
            <a:ext cx="485089" cy="283116"/>
          </a:xfrm>
          <a:custGeom>
            <a:rect b="b" l="l" r="r" t="t"/>
            <a:pathLst>
              <a:path extrusionOk="0" h="283116" w="485089">
                <a:moveTo>
                  <a:pt x="0" y="0"/>
                </a:moveTo>
                <a:lnTo>
                  <a:pt x="485089" y="0"/>
                </a:lnTo>
                <a:lnTo>
                  <a:pt x="485089" y="283115"/>
                </a:lnTo>
                <a:lnTo>
                  <a:pt x="0" y="2831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9" name="Google Shape;419;p17"/>
          <p:cNvSpPr/>
          <p:nvPr/>
        </p:nvSpPr>
        <p:spPr>
          <a:xfrm rot="-1457479">
            <a:off x="5102174" y="6113108"/>
            <a:ext cx="485089" cy="283116"/>
          </a:xfrm>
          <a:custGeom>
            <a:rect b="b" l="l" r="r" t="t"/>
            <a:pathLst>
              <a:path extrusionOk="0" h="283116" w="485089">
                <a:moveTo>
                  <a:pt x="0" y="0"/>
                </a:moveTo>
                <a:lnTo>
                  <a:pt x="485089" y="0"/>
                </a:lnTo>
                <a:lnTo>
                  <a:pt x="485089" y="283115"/>
                </a:lnTo>
                <a:lnTo>
                  <a:pt x="0" y="2831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0" name="Google Shape;420;p17"/>
          <p:cNvSpPr/>
          <p:nvPr/>
        </p:nvSpPr>
        <p:spPr>
          <a:xfrm rot="908398">
            <a:off x="4831077" y="3765821"/>
            <a:ext cx="485089" cy="283116"/>
          </a:xfrm>
          <a:custGeom>
            <a:rect b="b" l="l" r="r" t="t"/>
            <a:pathLst>
              <a:path extrusionOk="0" h="283116" w="485089">
                <a:moveTo>
                  <a:pt x="0" y="0"/>
                </a:moveTo>
                <a:lnTo>
                  <a:pt x="485088" y="0"/>
                </a:lnTo>
                <a:lnTo>
                  <a:pt x="485088" y="283115"/>
                </a:lnTo>
                <a:lnTo>
                  <a:pt x="0" y="2831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1" name="Google Shape;421;p17"/>
          <p:cNvSpPr/>
          <p:nvPr/>
        </p:nvSpPr>
        <p:spPr>
          <a:xfrm rot="2788284">
            <a:off x="6502491" y="1917517"/>
            <a:ext cx="485089" cy="283116"/>
          </a:xfrm>
          <a:custGeom>
            <a:rect b="b" l="l" r="r" t="t"/>
            <a:pathLst>
              <a:path extrusionOk="0" h="283116" w="485089">
                <a:moveTo>
                  <a:pt x="0" y="0"/>
                </a:moveTo>
                <a:lnTo>
                  <a:pt x="485089" y="0"/>
                </a:lnTo>
                <a:lnTo>
                  <a:pt x="485089" y="283116"/>
                </a:lnTo>
                <a:lnTo>
                  <a:pt x="0" y="2831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2" name="Google Shape;422;p17"/>
          <p:cNvSpPr/>
          <p:nvPr/>
        </p:nvSpPr>
        <p:spPr>
          <a:xfrm rot="5400000">
            <a:off x="8935806" y="1362239"/>
            <a:ext cx="485089" cy="283116"/>
          </a:xfrm>
          <a:custGeom>
            <a:rect b="b" l="l" r="r" t="t"/>
            <a:pathLst>
              <a:path extrusionOk="0" h="283116" w="485089">
                <a:moveTo>
                  <a:pt x="0" y="0"/>
                </a:moveTo>
                <a:lnTo>
                  <a:pt x="485089" y="0"/>
                </a:lnTo>
                <a:lnTo>
                  <a:pt x="485089" y="283116"/>
                </a:lnTo>
                <a:lnTo>
                  <a:pt x="0" y="2831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3" name="Google Shape;423;p17"/>
          <p:cNvSpPr/>
          <p:nvPr/>
        </p:nvSpPr>
        <p:spPr>
          <a:xfrm>
            <a:off x="7672423" y="1300890"/>
            <a:ext cx="706660" cy="687387"/>
          </a:xfrm>
          <a:custGeom>
            <a:rect b="b" l="l" r="r" t="t"/>
            <a:pathLst>
              <a:path extrusionOk="0" h="687387" w="706660">
                <a:moveTo>
                  <a:pt x="0" y="0"/>
                </a:moveTo>
                <a:lnTo>
                  <a:pt x="706660" y="0"/>
                </a:lnTo>
                <a:lnTo>
                  <a:pt x="706660" y="687387"/>
                </a:lnTo>
                <a:lnTo>
                  <a:pt x="0" y="6873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4" name="Google Shape;424;p17"/>
          <p:cNvSpPr/>
          <p:nvPr/>
        </p:nvSpPr>
        <p:spPr>
          <a:xfrm>
            <a:off x="5510099" y="2561774"/>
            <a:ext cx="674959" cy="625871"/>
          </a:xfrm>
          <a:custGeom>
            <a:rect b="b" l="l" r="r" t="t"/>
            <a:pathLst>
              <a:path extrusionOk="0" h="625871" w="674959">
                <a:moveTo>
                  <a:pt x="0" y="0"/>
                </a:moveTo>
                <a:lnTo>
                  <a:pt x="674959" y="0"/>
                </a:lnTo>
                <a:lnTo>
                  <a:pt x="674959" y="625871"/>
                </a:lnTo>
                <a:lnTo>
                  <a:pt x="0" y="6258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5" name="Google Shape;425;p17"/>
          <p:cNvSpPr/>
          <p:nvPr/>
        </p:nvSpPr>
        <p:spPr>
          <a:xfrm>
            <a:off x="4605347" y="4815424"/>
            <a:ext cx="793150" cy="656152"/>
          </a:xfrm>
          <a:custGeom>
            <a:rect b="b" l="l" r="r" t="t"/>
            <a:pathLst>
              <a:path extrusionOk="0" h="656152" w="793150">
                <a:moveTo>
                  <a:pt x="0" y="0"/>
                </a:moveTo>
                <a:lnTo>
                  <a:pt x="793150" y="0"/>
                </a:lnTo>
                <a:lnTo>
                  <a:pt x="793150" y="656152"/>
                </a:lnTo>
                <a:lnTo>
                  <a:pt x="0" y="6561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6" name="Google Shape;426;p17"/>
          <p:cNvSpPr/>
          <p:nvPr/>
        </p:nvSpPr>
        <p:spPr>
          <a:xfrm>
            <a:off x="5449578" y="6816672"/>
            <a:ext cx="796002" cy="968587"/>
          </a:xfrm>
          <a:custGeom>
            <a:rect b="b" l="l" r="r" t="t"/>
            <a:pathLst>
              <a:path extrusionOk="0" h="968587" w="796002">
                <a:moveTo>
                  <a:pt x="0" y="0"/>
                </a:moveTo>
                <a:lnTo>
                  <a:pt x="796002" y="0"/>
                </a:lnTo>
                <a:lnTo>
                  <a:pt x="796002" y="968587"/>
                </a:lnTo>
                <a:lnTo>
                  <a:pt x="0" y="9685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7" name="Google Shape;427;p17"/>
          <p:cNvSpPr/>
          <p:nvPr/>
        </p:nvSpPr>
        <p:spPr>
          <a:xfrm>
            <a:off x="7615212" y="8186745"/>
            <a:ext cx="663941" cy="845296"/>
          </a:xfrm>
          <a:custGeom>
            <a:rect b="b" l="l" r="r" t="t"/>
            <a:pathLst>
              <a:path extrusionOk="0" h="845296" w="663941">
                <a:moveTo>
                  <a:pt x="0" y="0"/>
                </a:moveTo>
                <a:lnTo>
                  <a:pt x="663942" y="0"/>
                </a:lnTo>
                <a:lnTo>
                  <a:pt x="663942" y="845296"/>
                </a:lnTo>
                <a:lnTo>
                  <a:pt x="0" y="8452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8" name="Google Shape;428;p17"/>
          <p:cNvSpPr/>
          <p:nvPr/>
        </p:nvSpPr>
        <p:spPr>
          <a:xfrm>
            <a:off x="9908130" y="8156147"/>
            <a:ext cx="865373" cy="810304"/>
          </a:xfrm>
          <a:custGeom>
            <a:rect b="b" l="l" r="r" t="t"/>
            <a:pathLst>
              <a:path extrusionOk="0" h="810304" w="865373">
                <a:moveTo>
                  <a:pt x="0" y="0"/>
                </a:moveTo>
                <a:lnTo>
                  <a:pt x="865374" y="0"/>
                </a:lnTo>
                <a:lnTo>
                  <a:pt x="865374" y="810304"/>
                </a:lnTo>
                <a:lnTo>
                  <a:pt x="0" y="8103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9" name="Google Shape;429;p17"/>
          <p:cNvSpPr/>
          <p:nvPr/>
        </p:nvSpPr>
        <p:spPr>
          <a:xfrm>
            <a:off x="12086631" y="6995527"/>
            <a:ext cx="688530" cy="640959"/>
          </a:xfrm>
          <a:custGeom>
            <a:rect b="b" l="l" r="r" t="t"/>
            <a:pathLst>
              <a:path extrusionOk="0" h="640959" w="688530">
                <a:moveTo>
                  <a:pt x="0" y="0"/>
                </a:moveTo>
                <a:lnTo>
                  <a:pt x="688530" y="0"/>
                </a:lnTo>
                <a:lnTo>
                  <a:pt x="688530" y="640958"/>
                </a:lnTo>
                <a:lnTo>
                  <a:pt x="0" y="6409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0" name="Google Shape;430;p17"/>
          <p:cNvSpPr/>
          <p:nvPr/>
        </p:nvSpPr>
        <p:spPr>
          <a:xfrm>
            <a:off x="12944332" y="4730258"/>
            <a:ext cx="683491" cy="656152"/>
          </a:xfrm>
          <a:custGeom>
            <a:rect b="b" l="l" r="r" t="t"/>
            <a:pathLst>
              <a:path extrusionOk="0" h="656152" w="683491">
                <a:moveTo>
                  <a:pt x="0" y="0"/>
                </a:moveTo>
                <a:lnTo>
                  <a:pt x="683492" y="0"/>
                </a:lnTo>
                <a:lnTo>
                  <a:pt x="683492" y="656152"/>
                </a:lnTo>
                <a:lnTo>
                  <a:pt x="0" y="6561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1" name="Google Shape;431;p17"/>
          <p:cNvSpPr/>
          <p:nvPr/>
        </p:nvSpPr>
        <p:spPr>
          <a:xfrm>
            <a:off x="9977133" y="1336153"/>
            <a:ext cx="824130" cy="674288"/>
          </a:xfrm>
          <a:custGeom>
            <a:rect b="b" l="l" r="r" t="t"/>
            <a:pathLst>
              <a:path extrusionOk="0" h="674288" w="824130">
                <a:moveTo>
                  <a:pt x="0" y="0"/>
                </a:moveTo>
                <a:lnTo>
                  <a:pt x="824130" y="0"/>
                </a:lnTo>
                <a:lnTo>
                  <a:pt x="824130" y="674288"/>
                </a:lnTo>
                <a:lnTo>
                  <a:pt x="0" y="6742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2" name="Google Shape;432;p17"/>
          <p:cNvSpPr txBox="1"/>
          <p:nvPr/>
        </p:nvSpPr>
        <p:spPr>
          <a:xfrm>
            <a:off x="7092001" y="3544057"/>
            <a:ext cx="4103998" cy="31809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629" u="none" cap="none" strike="noStrike">
                <a:solidFill>
                  <a:srgbClr val="CCFFA4"/>
                </a:solidFill>
                <a:latin typeface="Rajdhani"/>
                <a:ea typeface="Rajdhani"/>
                <a:cs typeface="Rajdhani"/>
                <a:sym typeface="Rajdhani"/>
              </a:rPr>
              <a:t>Life Cycle</a:t>
            </a:r>
            <a:endParaRPr/>
          </a:p>
        </p:txBody>
      </p:sp>
      <p:sp>
        <p:nvSpPr>
          <p:cNvPr id="433" name="Google Shape;433;p17"/>
          <p:cNvSpPr/>
          <p:nvPr/>
        </p:nvSpPr>
        <p:spPr>
          <a:xfrm>
            <a:off x="12023945" y="2524587"/>
            <a:ext cx="813902" cy="791705"/>
          </a:xfrm>
          <a:custGeom>
            <a:rect b="b" l="l" r="r" t="t"/>
            <a:pathLst>
              <a:path extrusionOk="0" h="791705" w="813902">
                <a:moveTo>
                  <a:pt x="0" y="0"/>
                </a:moveTo>
                <a:lnTo>
                  <a:pt x="813902" y="0"/>
                </a:lnTo>
                <a:lnTo>
                  <a:pt x="813902" y="791704"/>
                </a:lnTo>
                <a:lnTo>
                  <a:pt x="0" y="7917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4" name="Google Shape;434;p17"/>
          <p:cNvSpPr txBox="1"/>
          <p:nvPr/>
        </p:nvSpPr>
        <p:spPr>
          <a:xfrm>
            <a:off x="846857" y="1023516"/>
            <a:ext cx="3299883" cy="5666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772" u="none" cap="none" strike="noStrike">
                <a:solidFill>
                  <a:srgbClr val="CCFFA4"/>
                </a:solidFill>
                <a:latin typeface="Rajdhani"/>
                <a:ea typeface="Rajdhani"/>
                <a:cs typeface="Rajdhani"/>
                <a:sym typeface="Rajdhani"/>
              </a:rPr>
              <a:t>Finalize</a:t>
            </a:r>
            <a:endParaRPr/>
          </a:p>
        </p:txBody>
      </p:sp>
      <p:sp>
        <p:nvSpPr>
          <p:cNvPr id="435" name="Google Shape;435;p17"/>
          <p:cNvSpPr txBox="1"/>
          <p:nvPr/>
        </p:nvSpPr>
        <p:spPr>
          <a:xfrm>
            <a:off x="846857" y="8784131"/>
            <a:ext cx="3299883" cy="5666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772" u="none" cap="none" strike="noStrike">
                <a:solidFill>
                  <a:srgbClr val="CCFFA4"/>
                </a:solidFill>
                <a:latin typeface="Rajdhani"/>
                <a:ea typeface="Rajdhani"/>
                <a:cs typeface="Rajdhani"/>
                <a:sym typeface="Rajdhani"/>
              </a:rPr>
              <a:t>Develop &amp; Test</a:t>
            </a:r>
            <a:endParaRPr/>
          </a:p>
        </p:txBody>
      </p:sp>
      <p:sp>
        <p:nvSpPr>
          <p:cNvPr id="436" name="Google Shape;436;p17"/>
          <p:cNvSpPr txBox="1"/>
          <p:nvPr/>
        </p:nvSpPr>
        <p:spPr>
          <a:xfrm>
            <a:off x="14141260" y="1023516"/>
            <a:ext cx="3299883" cy="5666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3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772" u="none" cap="none" strike="noStrike">
                <a:solidFill>
                  <a:srgbClr val="CCFFA4"/>
                </a:solidFill>
                <a:latin typeface="Rajdhani"/>
                <a:ea typeface="Rajdhani"/>
                <a:cs typeface="Rajdhani"/>
                <a:sym typeface="Rajdhani"/>
              </a:rPr>
              <a:t>Analyze</a:t>
            </a:r>
            <a:endParaRPr/>
          </a:p>
        </p:txBody>
      </p:sp>
      <p:sp>
        <p:nvSpPr>
          <p:cNvPr id="437" name="Google Shape;437;p17"/>
          <p:cNvSpPr txBox="1"/>
          <p:nvPr/>
        </p:nvSpPr>
        <p:spPr>
          <a:xfrm>
            <a:off x="14141260" y="8689653"/>
            <a:ext cx="3299883" cy="5666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3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772" u="none" cap="none" strike="noStrike">
                <a:solidFill>
                  <a:srgbClr val="CCFFA4"/>
                </a:solidFill>
                <a:latin typeface="Rajdhani"/>
                <a:ea typeface="Rajdhani"/>
                <a:cs typeface="Rajdhani"/>
                <a:sym typeface="Rajdhani"/>
              </a:rPr>
              <a:t>Design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