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6"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Lst>
  <p:sldSz cy="10287000" cx="18288000"/>
  <p:notesSz cx="6858000" cy="9144000"/>
  <p:embeddedFontLst>
    <p:embeddedFont>
      <p:font typeface="Nunito"/>
      <p:regular r:id="rId25"/>
      <p:bold r:id="rId26"/>
      <p:italic r:id="rId27"/>
      <p:boldItalic r:id="rId28"/>
    </p:embeddedFont>
    <p:embeddedFont>
      <p:font typeface="Nunito Black"/>
      <p:bold r:id="rId29"/>
      <p:boldItalic r:id="rId30"/>
    </p:embeddedFont>
    <p:embeddedFont>
      <p:font typeface="Comfortaa"/>
      <p:regular r:id="rId31"/>
      <p:bold r:id="rId3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Nunito-bold.fntdata"/><Relationship Id="rId25" Type="http://schemas.openxmlformats.org/officeDocument/2006/relationships/font" Target="fonts/Nunito-regular.fntdata"/><Relationship Id="rId28" Type="http://schemas.openxmlformats.org/officeDocument/2006/relationships/font" Target="fonts/Nunito-boldItalic.fntdata"/><Relationship Id="rId27" Type="http://schemas.openxmlformats.org/officeDocument/2006/relationships/font" Target="fonts/Nunito-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NunitoBlack-bold.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Comfortaa-regular.fntdata"/><Relationship Id="rId30" Type="http://schemas.openxmlformats.org/officeDocument/2006/relationships/font" Target="fonts/NunitoBlack-boldItalic.fntdata"/><Relationship Id="rId11" Type="http://schemas.openxmlformats.org/officeDocument/2006/relationships/slide" Target="slides/slide6.xml"/><Relationship Id="rId10" Type="http://schemas.openxmlformats.org/officeDocument/2006/relationships/slide" Target="slides/slide5.xml"/><Relationship Id="rId32" Type="http://schemas.openxmlformats.org/officeDocument/2006/relationships/font" Target="fonts/Comfortaa-bold.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1" name="Shape 561"/>
        <p:cNvGrpSpPr/>
        <p:nvPr/>
      </p:nvGrpSpPr>
      <p:grpSpPr>
        <a:xfrm>
          <a:off x="0" y="0"/>
          <a:ext cx="0" cy="0"/>
          <a:chOff x="0" y="0"/>
          <a:chExt cx="0" cy="0"/>
        </a:xfrm>
      </p:grpSpPr>
      <p:sp>
        <p:nvSpPr>
          <p:cNvPr id="562" name="Google Shape;562;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5" name="Shape 635"/>
        <p:cNvGrpSpPr/>
        <p:nvPr/>
      </p:nvGrpSpPr>
      <p:grpSpPr>
        <a:xfrm>
          <a:off x="0" y="0"/>
          <a:ext cx="0" cy="0"/>
          <a:chOff x="0" y="0"/>
          <a:chExt cx="0" cy="0"/>
        </a:xfrm>
      </p:grpSpPr>
      <p:sp>
        <p:nvSpPr>
          <p:cNvPr id="636" name="Google Shape;636;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 Id="rId3" Type="http://schemas.openxmlformats.org/officeDocument/2006/relationships/image" Target="../media/image19.png"/><Relationship Id="rId4" Type="http://schemas.openxmlformats.org/officeDocument/2006/relationships/image" Target="../media/image21.png"/><Relationship Id="rId5" Type="http://schemas.openxmlformats.org/officeDocument/2006/relationships/image" Target="../media/image5.png"/><Relationship Id="rId6" Type="http://schemas.openxmlformats.org/officeDocument/2006/relationships/image" Target="../media/image20.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18.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 Id="rId3" Type="http://schemas.openxmlformats.org/officeDocument/2006/relationships/image" Target="../media/image7.png"/><Relationship Id="rId4" Type="http://schemas.openxmlformats.org/officeDocument/2006/relationships/image" Target="../media/image1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3.png"/><Relationship Id="rId4" Type="http://schemas.openxmlformats.org/officeDocument/2006/relationships/image" Target="../media/image10.png"/><Relationship Id="rId5" Type="http://schemas.openxmlformats.org/officeDocument/2006/relationships/image" Target="../media/image6.png"/><Relationship Id="rId6" Type="http://schemas.openxmlformats.org/officeDocument/2006/relationships/image" Target="../media/image11.png"/><Relationship Id="rId7" Type="http://schemas.openxmlformats.org/officeDocument/2006/relationships/image" Target="../media/image1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6.png"/><Relationship Id="rId4" Type="http://schemas.openxmlformats.org/officeDocument/2006/relationships/image" Target="../media/image2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23.png"/><Relationship Id="rId4" Type="http://schemas.openxmlformats.org/officeDocument/2006/relationships/image" Target="../media/image44.png"/><Relationship Id="rId5" Type="http://schemas.openxmlformats.org/officeDocument/2006/relationships/image" Target="../media/image28.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 name="Shape 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spTree>
      <p:nvGrpSpPr>
        <p:cNvPr id="9" name="Shape 9"/>
        <p:cNvGrpSpPr/>
        <p:nvPr/>
      </p:nvGrpSpPr>
      <p:grpSpPr>
        <a:xfrm>
          <a:off x="0" y="0"/>
          <a:ext cx="0" cy="0"/>
          <a:chOff x="0" y="0"/>
          <a:chExt cx="0" cy="0"/>
        </a:xfrm>
      </p:grpSpPr>
      <p:pic>
        <p:nvPicPr>
          <p:cNvPr id="10" name="Google Shape;10;p3"/>
          <p:cNvPicPr preferRelativeResize="0"/>
          <p:nvPr/>
        </p:nvPicPr>
        <p:blipFill rotWithShape="1">
          <a:blip r:embed="rId2">
            <a:alphaModFix/>
          </a:blip>
          <a:srcRect b="9897" l="5132" r="0" t="6364"/>
          <a:stretch/>
        </p:blipFill>
        <p:spPr>
          <a:xfrm>
            <a:off x="0" y="0"/>
            <a:ext cx="18288000" cy="10286999"/>
          </a:xfrm>
          <a:prstGeom prst="rect">
            <a:avLst/>
          </a:prstGeom>
          <a:noFill/>
          <a:ln>
            <a:noFill/>
          </a:ln>
        </p:spPr>
      </p:pic>
      <p:pic>
        <p:nvPicPr>
          <p:cNvPr id="11" name="Google Shape;11;p3"/>
          <p:cNvPicPr preferRelativeResize="0"/>
          <p:nvPr/>
        </p:nvPicPr>
        <p:blipFill rotWithShape="1">
          <a:blip r:embed="rId3">
            <a:alphaModFix/>
          </a:blip>
          <a:srcRect b="0" l="55496" r="0" t="0"/>
          <a:stretch/>
        </p:blipFill>
        <p:spPr>
          <a:xfrm>
            <a:off x="3" y="787300"/>
            <a:ext cx="4352775" cy="3391576"/>
          </a:xfrm>
          <a:prstGeom prst="rect">
            <a:avLst/>
          </a:prstGeom>
          <a:noFill/>
          <a:ln>
            <a:noFill/>
          </a:ln>
        </p:spPr>
      </p:pic>
      <p:pic>
        <p:nvPicPr>
          <p:cNvPr id="12" name="Google Shape;12;p3"/>
          <p:cNvPicPr preferRelativeResize="0"/>
          <p:nvPr/>
        </p:nvPicPr>
        <p:blipFill rotWithShape="1">
          <a:blip r:embed="rId4">
            <a:alphaModFix/>
          </a:blip>
          <a:srcRect b="0" l="0" r="43394" t="0"/>
          <a:stretch/>
        </p:blipFill>
        <p:spPr>
          <a:xfrm>
            <a:off x="15018975" y="387850"/>
            <a:ext cx="3269025" cy="3394174"/>
          </a:xfrm>
          <a:prstGeom prst="rect">
            <a:avLst/>
          </a:prstGeom>
          <a:noFill/>
          <a:ln>
            <a:noFill/>
          </a:ln>
        </p:spPr>
      </p:pic>
      <p:pic>
        <p:nvPicPr>
          <p:cNvPr id="13" name="Google Shape;13;p3"/>
          <p:cNvPicPr preferRelativeResize="0"/>
          <p:nvPr/>
        </p:nvPicPr>
        <p:blipFill rotWithShape="1">
          <a:blip r:embed="rId5">
            <a:alphaModFix/>
          </a:blip>
          <a:srcRect b="0" l="0" r="1613" t="0"/>
          <a:stretch/>
        </p:blipFill>
        <p:spPr>
          <a:xfrm>
            <a:off x="8180925" y="1780325"/>
            <a:ext cx="10107074" cy="6696926"/>
          </a:xfrm>
          <a:prstGeom prst="rect">
            <a:avLst/>
          </a:prstGeom>
          <a:noFill/>
          <a:ln>
            <a:noFill/>
          </a:ln>
        </p:spPr>
      </p:pic>
      <p:sp>
        <p:nvSpPr>
          <p:cNvPr id="14" name="Google Shape;14;p3"/>
          <p:cNvSpPr txBox="1"/>
          <p:nvPr>
            <p:ph type="title"/>
          </p:nvPr>
        </p:nvSpPr>
        <p:spPr>
          <a:xfrm>
            <a:off x="8711400" y="1780331"/>
            <a:ext cx="8916900" cy="5909700"/>
          </a:xfrm>
          <a:prstGeom prst="rect">
            <a:avLst/>
          </a:prstGeom>
          <a:noFill/>
          <a:ln>
            <a:noFill/>
          </a:ln>
        </p:spPr>
        <p:txBody>
          <a:bodyPr anchorCtr="0" anchor="ctr" bIns="45700" lIns="91425" spcFirstLastPara="1" rIns="91425" wrap="square" tIns="45700">
            <a:normAutofit/>
          </a:bodyPr>
          <a:lstStyle>
            <a:lvl1pPr lvl="0" marR="0" rtl="0" algn="r">
              <a:spcBef>
                <a:spcPts val="0"/>
              </a:spcBef>
              <a:spcAft>
                <a:spcPts val="0"/>
              </a:spcAft>
              <a:buClr>
                <a:schemeClr val="dk1"/>
              </a:buClr>
              <a:buSzPts val="10800"/>
              <a:buFont typeface="Comfortaa"/>
              <a:buNone/>
              <a:defRPr b="1" i="0" sz="10800" u="none" cap="none" strike="noStrike">
                <a:solidFill>
                  <a:schemeClr val="dk1"/>
                </a:solidFill>
                <a:latin typeface="Comfortaa"/>
                <a:ea typeface="Comfortaa"/>
                <a:cs typeface="Comfortaa"/>
                <a:sym typeface="Comfortaa"/>
              </a:defRPr>
            </a:lvl1pPr>
            <a:lvl2pPr lvl="1" rtl="0" algn="r">
              <a:spcBef>
                <a:spcPts val="0"/>
              </a:spcBef>
              <a:spcAft>
                <a:spcPts val="0"/>
              </a:spcAft>
              <a:buSzPts val="1400"/>
              <a:buNone/>
              <a:defRPr sz="1800"/>
            </a:lvl2pPr>
            <a:lvl3pPr lvl="2" rtl="0" algn="r">
              <a:spcBef>
                <a:spcPts val="0"/>
              </a:spcBef>
              <a:spcAft>
                <a:spcPts val="0"/>
              </a:spcAft>
              <a:buSzPts val="1400"/>
              <a:buNone/>
              <a:defRPr sz="1800"/>
            </a:lvl3pPr>
            <a:lvl4pPr lvl="3" rtl="0" algn="r">
              <a:spcBef>
                <a:spcPts val="0"/>
              </a:spcBef>
              <a:spcAft>
                <a:spcPts val="0"/>
              </a:spcAft>
              <a:buSzPts val="1400"/>
              <a:buNone/>
              <a:defRPr sz="1800"/>
            </a:lvl4pPr>
            <a:lvl5pPr lvl="4" rtl="0" algn="r">
              <a:spcBef>
                <a:spcPts val="0"/>
              </a:spcBef>
              <a:spcAft>
                <a:spcPts val="0"/>
              </a:spcAft>
              <a:buSzPts val="1400"/>
              <a:buNone/>
              <a:defRPr sz="1800"/>
            </a:lvl5pPr>
            <a:lvl6pPr lvl="5" rtl="0" algn="r">
              <a:spcBef>
                <a:spcPts val="0"/>
              </a:spcBef>
              <a:spcAft>
                <a:spcPts val="0"/>
              </a:spcAft>
              <a:buSzPts val="1400"/>
              <a:buNone/>
              <a:defRPr sz="1800"/>
            </a:lvl6pPr>
            <a:lvl7pPr lvl="6" rtl="0" algn="r">
              <a:spcBef>
                <a:spcPts val="0"/>
              </a:spcBef>
              <a:spcAft>
                <a:spcPts val="0"/>
              </a:spcAft>
              <a:buSzPts val="1400"/>
              <a:buNone/>
              <a:defRPr sz="1800"/>
            </a:lvl7pPr>
            <a:lvl8pPr lvl="7" rtl="0" algn="r">
              <a:spcBef>
                <a:spcPts val="0"/>
              </a:spcBef>
              <a:spcAft>
                <a:spcPts val="0"/>
              </a:spcAft>
              <a:buSzPts val="1400"/>
              <a:buNone/>
              <a:defRPr sz="1800"/>
            </a:lvl8pPr>
            <a:lvl9pPr lvl="8" rtl="0" algn="r">
              <a:spcBef>
                <a:spcPts val="0"/>
              </a:spcBef>
              <a:spcAft>
                <a:spcPts val="0"/>
              </a:spcAft>
              <a:buSzPts val="1400"/>
              <a:buNone/>
              <a:defRPr sz="1800"/>
            </a:lvl9pPr>
          </a:lstStyle>
          <a:p/>
        </p:txBody>
      </p:sp>
      <p:sp>
        <p:nvSpPr>
          <p:cNvPr id="15" name="Google Shape;15;p3"/>
          <p:cNvSpPr/>
          <p:nvPr/>
        </p:nvSpPr>
        <p:spPr>
          <a:xfrm flipH="1">
            <a:off x="6275291" y="389146"/>
            <a:ext cx="4746954" cy="3889865"/>
          </a:xfrm>
          <a:custGeom>
            <a:rect b="b" l="l" r="r" t="t"/>
            <a:pathLst>
              <a:path extrusionOk="0" h="3889865" w="4746954">
                <a:moveTo>
                  <a:pt x="4746955" y="0"/>
                </a:moveTo>
                <a:lnTo>
                  <a:pt x="0" y="0"/>
                </a:lnTo>
                <a:lnTo>
                  <a:pt x="0" y="3889866"/>
                </a:lnTo>
                <a:lnTo>
                  <a:pt x="4746955" y="3889866"/>
                </a:lnTo>
                <a:lnTo>
                  <a:pt x="4746955" y="0"/>
                </a:lnTo>
                <a:close/>
              </a:path>
            </a:pathLst>
          </a:custGeom>
          <a:blipFill rotWithShape="1">
            <a:blip r:embed="rId6">
              <a:alphaModFix/>
            </a:blip>
            <a:stretch>
              <a:fillRect b="0" l="0" r="0" t="0"/>
            </a:stretch>
          </a:blipFill>
          <a:ln>
            <a:noFill/>
          </a:ln>
        </p:spPr>
      </p:sp>
      <p:sp>
        <p:nvSpPr>
          <p:cNvPr id="16" name="Google Shape;16;p3"/>
          <p:cNvSpPr txBox="1"/>
          <p:nvPr>
            <p:ph idx="1" type="subTitle"/>
          </p:nvPr>
        </p:nvSpPr>
        <p:spPr>
          <a:xfrm>
            <a:off x="9763125" y="7392200"/>
            <a:ext cx="7865100" cy="685200"/>
          </a:xfrm>
          <a:prstGeom prst="rect">
            <a:avLst/>
          </a:prstGeom>
        </p:spPr>
        <p:txBody>
          <a:bodyPr anchorCtr="0" anchor="t" bIns="45700" lIns="91425" spcFirstLastPara="1" rIns="91425" wrap="square" tIns="45700">
            <a:normAutofit/>
          </a:bodyPr>
          <a:lstStyle>
            <a:lvl1pPr lvl="0" algn="r">
              <a:spcBef>
                <a:spcPts val="640"/>
              </a:spcBef>
              <a:spcAft>
                <a:spcPts val="0"/>
              </a:spcAft>
              <a:buSzPts val="2900"/>
              <a:buNone/>
              <a:defRPr sz="2900"/>
            </a:lvl1pPr>
            <a:lvl2pPr lvl="1">
              <a:spcBef>
                <a:spcPts val="560"/>
              </a:spcBef>
              <a:spcAft>
                <a:spcPts val="0"/>
              </a:spcAft>
              <a:buSzPts val="2000"/>
              <a:buNone/>
              <a:defRPr/>
            </a:lvl2pPr>
            <a:lvl3pPr lvl="2">
              <a:spcBef>
                <a:spcPts val="480"/>
              </a:spcBef>
              <a:spcAft>
                <a:spcPts val="0"/>
              </a:spcAft>
              <a:buSzPts val="2000"/>
              <a:buNone/>
              <a:defRPr/>
            </a:lvl3pPr>
            <a:lvl4pPr lvl="3">
              <a:spcBef>
                <a:spcPts val="400"/>
              </a:spcBef>
              <a:spcAft>
                <a:spcPts val="0"/>
              </a:spcAft>
              <a:buSzPts val="2000"/>
              <a:buNone/>
              <a:defRPr/>
            </a:lvl4pPr>
            <a:lvl5pPr lvl="4">
              <a:spcBef>
                <a:spcPts val="400"/>
              </a:spcBef>
              <a:spcAft>
                <a:spcPts val="0"/>
              </a:spcAft>
              <a:buSzPts val="2000"/>
              <a:buNone/>
              <a:defRPr/>
            </a:lvl5pPr>
            <a:lvl6pPr lvl="5">
              <a:spcBef>
                <a:spcPts val="400"/>
              </a:spcBef>
              <a:spcAft>
                <a:spcPts val="0"/>
              </a:spcAft>
              <a:buSzPts val="2000"/>
              <a:buNone/>
              <a:defRPr/>
            </a:lvl6pPr>
            <a:lvl7pPr lvl="6">
              <a:spcBef>
                <a:spcPts val="400"/>
              </a:spcBef>
              <a:spcAft>
                <a:spcPts val="0"/>
              </a:spcAft>
              <a:buSzPts val="2000"/>
              <a:buNone/>
              <a:defRPr/>
            </a:lvl7pPr>
            <a:lvl8pPr lvl="7">
              <a:spcBef>
                <a:spcPts val="400"/>
              </a:spcBef>
              <a:spcAft>
                <a:spcPts val="0"/>
              </a:spcAft>
              <a:buSzPts val="2000"/>
              <a:buNone/>
              <a:defRPr/>
            </a:lvl8pPr>
            <a:lvl9pPr lvl="8">
              <a:spcBef>
                <a:spcPts val="400"/>
              </a:spcBef>
              <a:spcAft>
                <a:spcPts val="0"/>
              </a:spcAft>
              <a:buSzPts val="20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1">
    <p:bg>
      <p:bgPr>
        <a:solidFill>
          <a:srgbClr val="E7F7F9"/>
        </a:solidFill>
      </p:bgPr>
    </p:bg>
    <p:spTree>
      <p:nvGrpSpPr>
        <p:cNvPr id="17" name="Shape 17"/>
        <p:cNvGrpSpPr/>
        <p:nvPr/>
      </p:nvGrpSpPr>
      <p:grpSpPr>
        <a:xfrm>
          <a:off x="0" y="0"/>
          <a:ext cx="0" cy="0"/>
          <a:chOff x="0" y="0"/>
          <a:chExt cx="0" cy="0"/>
        </a:xfrm>
      </p:grpSpPr>
      <p:pic>
        <p:nvPicPr>
          <p:cNvPr id="18" name="Google Shape;18;p4"/>
          <p:cNvPicPr preferRelativeResize="0"/>
          <p:nvPr/>
        </p:nvPicPr>
        <p:blipFill rotWithShape="1">
          <a:blip r:embed="rId2">
            <a:alphaModFix/>
          </a:blip>
          <a:srcRect b="1849" l="645" r="0" t="1830"/>
          <a:stretch/>
        </p:blipFill>
        <p:spPr>
          <a:xfrm>
            <a:off x="0" y="0"/>
            <a:ext cx="8860074" cy="10287000"/>
          </a:xfrm>
          <a:prstGeom prst="rect">
            <a:avLst/>
          </a:prstGeom>
          <a:noFill/>
          <a:ln>
            <a:noFill/>
          </a:ln>
        </p:spPr>
      </p:pic>
      <p:sp>
        <p:nvSpPr>
          <p:cNvPr id="19" name="Google Shape;19;p4"/>
          <p:cNvSpPr txBox="1"/>
          <p:nvPr>
            <p:ph type="title"/>
          </p:nvPr>
        </p:nvSpPr>
        <p:spPr>
          <a:xfrm>
            <a:off x="10297875" y="791600"/>
            <a:ext cx="8077500" cy="1652400"/>
          </a:xfrm>
          <a:prstGeom prst="rect">
            <a:avLst/>
          </a:prstGeom>
        </p:spPr>
        <p:txBody>
          <a:bodyPr anchorCtr="0" anchor="t" bIns="45700" lIns="91425" spcFirstLastPara="1" rIns="91425" wrap="square" tIns="45700">
            <a:normAutofit/>
          </a:bodyPr>
          <a:lstStyle>
            <a:lvl1pPr lvl="0" algn="l">
              <a:spcBef>
                <a:spcPts val="0"/>
              </a:spcBef>
              <a:spcAft>
                <a:spcPts val="0"/>
              </a:spcAft>
              <a:buSzPts val="11000"/>
              <a:buNone/>
              <a:defRPr sz="11000"/>
            </a:lvl1pPr>
            <a:lvl2pPr lvl="1">
              <a:spcBef>
                <a:spcPts val="0"/>
              </a:spcBef>
              <a:spcAft>
                <a:spcPts val="0"/>
              </a:spcAft>
              <a:buSzPts val="11000"/>
              <a:buNone/>
              <a:defRPr sz="11000"/>
            </a:lvl2pPr>
            <a:lvl3pPr lvl="2">
              <a:spcBef>
                <a:spcPts val="0"/>
              </a:spcBef>
              <a:spcAft>
                <a:spcPts val="0"/>
              </a:spcAft>
              <a:buSzPts val="11000"/>
              <a:buNone/>
              <a:defRPr sz="11000"/>
            </a:lvl3pPr>
            <a:lvl4pPr lvl="3">
              <a:spcBef>
                <a:spcPts val="0"/>
              </a:spcBef>
              <a:spcAft>
                <a:spcPts val="0"/>
              </a:spcAft>
              <a:buSzPts val="11000"/>
              <a:buNone/>
              <a:defRPr sz="11000"/>
            </a:lvl4pPr>
            <a:lvl5pPr lvl="4">
              <a:spcBef>
                <a:spcPts val="0"/>
              </a:spcBef>
              <a:spcAft>
                <a:spcPts val="0"/>
              </a:spcAft>
              <a:buSzPts val="11000"/>
              <a:buNone/>
              <a:defRPr sz="11000"/>
            </a:lvl5pPr>
            <a:lvl6pPr lvl="5">
              <a:spcBef>
                <a:spcPts val="0"/>
              </a:spcBef>
              <a:spcAft>
                <a:spcPts val="0"/>
              </a:spcAft>
              <a:buSzPts val="11000"/>
              <a:buNone/>
              <a:defRPr sz="11000"/>
            </a:lvl6pPr>
            <a:lvl7pPr lvl="6">
              <a:spcBef>
                <a:spcPts val="0"/>
              </a:spcBef>
              <a:spcAft>
                <a:spcPts val="0"/>
              </a:spcAft>
              <a:buSzPts val="11000"/>
              <a:buNone/>
              <a:defRPr sz="11000"/>
            </a:lvl7pPr>
            <a:lvl8pPr lvl="7">
              <a:spcBef>
                <a:spcPts val="0"/>
              </a:spcBef>
              <a:spcAft>
                <a:spcPts val="0"/>
              </a:spcAft>
              <a:buSzPts val="11000"/>
              <a:buNone/>
              <a:defRPr sz="11000"/>
            </a:lvl8pPr>
            <a:lvl9pPr lvl="8">
              <a:spcBef>
                <a:spcPts val="0"/>
              </a:spcBef>
              <a:spcAft>
                <a:spcPts val="0"/>
              </a:spcAft>
              <a:buSzPts val="11000"/>
              <a:buNone/>
              <a:defRPr sz="11000"/>
            </a:lvl9pPr>
          </a:lstStyle>
          <a:p/>
        </p:txBody>
      </p:sp>
      <p:pic>
        <p:nvPicPr>
          <p:cNvPr id="20" name="Google Shape;20;p4"/>
          <p:cNvPicPr preferRelativeResize="0"/>
          <p:nvPr/>
        </p:nvPicPr>
        <p:blipFill rotWithShape="1">
          <a:blip r:embed="rId3">
            <a:alphaModFix/>
          </a:blip>
          <a:srcRect b="24868" l="0" r="49753" t="0"/>
          <a:stretch/>
        </p:blipFill>
        <p:spPr>
          <a:xfrm>
            <a:off x="14371425" y="4126575"/>
            <a:ext cx="3916574" cy="6160426"/>
          </a:xfrm>
          <a:prstGeom prst="rect">
            <a:avLst/>
          </a:prstGeom>
          <a:noFill/>
          <a:ln>
            <a:noFill/>
          </a:ln>
        </p:spPr>
      </p:pic>
      <p:grpSp>
        <p:nvGrpSpPr>
          <p:cNvPr id="21" name="Google Shape;21;p4"/>
          <p:cNvGrpSpPr/>
          <p:nvPr/>
        </p:nvGrpSpPr>
        <p:grpSpPr>
          <a:xfrm>
            <a:off x="11099897" y="3561831"/>
            <a:ext cx="5327430" cy="1034526"/>
            <a:chOff x="0" y="-38100"/>
            <a:chExt cx="1403100" cy="272466"/>
          </a:xfrm>
        </p:grpSpPr>
        <p:sp>
          <p:nvSpPr>
            <p:cNvPr id="22" name="Google Shape;22;p4"/>
            <p:cNvSpPr/>
            <p:nvPr/>
          </p:nvSpPr>
          <p:spPr>
            <a:xfrm>
              <a:off x="0" y="0"/>
              <a:ext cx="1402965" cy="234366"/>
            </a:xfrm>
            <a:custGeom>
              <a:rect b="b" l="l" r="r" t="t"/>
              <a:pathLst>
                <a:path extrusionOk="0" h="234366" w="1402965">
                  <a:moveTo>
                    <a:pt x="0" y="0"/>
                  </a:moveTo>
                  <a:lnTo>
                    <a:pt x="1402965" y="0"/>
                  </a:lnTo>
                  <a:lnTo>
                    <a:pt x="1402965" y="234366"/>
                  </a:lnTo>
                  <a:lnTo>
                    <a:pt x="0" y="234366"/>
                  </a:lnTo>
                  <a:close/>
                </a:path>
              </a:pathLst>
            </a:custGeom>
            <a:solidFill>
              <a:srgbClr val="FFFFFF"/>
            </a:solidFill>
            <a:ln cap="sq" cmpd="sng" w="47625">
              <a:solidFill>
                <a:srgbClr val="000000"/>
              </a:solidFill>
              <a:prstDash val="solid"/>
              <a:miter lim="8000"/>
              <a:headEnd len="sm" w="sm" type="none"/>
              <a:tailEnd len="sm" w="sm" type="none"/>
            </a:ln>
          </p:spPr>
        </p:sp>
        <p:sp>
          <p:nvSpPr>
            <p:cNvPr id="23" name="Google Shape;23;p4"/>
            <p:cNvSpPr txBox="1"/>
            <p:nvPr/>
          </p:nvSpPr>
          <p:spPr>
            <a:xfrm>
              <a:off x="0" y="-38100"/>
              <a:ext cx="1403100" cy="272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 name="Google Shape;24;p4"/>
          <p:cNvGrpSpPr/>
          <p:nvPr/>
        </p:nvGrpSpPr>
        <p:grpSpPr>
          <a:xfrm>
            <a:off x="11099897" y="5774248"/>
            <a:ext cx="5327430" cy="1034526"/>
            <a:chOff x="0" y="-38100"/>
            <a:chExt cx="1403100" cy="272466"/>
          </a:xfrm>
        </p:grpSpPr>
        <p:sp>
          <p:nvSpPr>
            <p:cNvPr id="25" name="Google Shape;25;p4"/>
            <p:cNvSpPr/>
            <p:nvPr/>
          </p:nvSpPr>
          <p:spPr>
            <a:xfrm>
              <a:off x="0" y="0"/>
              <a:ext cx="1402965" cy="234366"/>
            </a:xfrm>
            <a:custGeom>
              <a:rect b="b" l="l" r="r" t="t"/>
              <a:pathLst>
                <a:path extrusionOk="0" h="234366" w="1402965">
                  <a:moveTo>
                    <a:pt x="0" y="0"/>
                  </a:moveTo>
                  <a:lnTo>
                    <a:pt x="1402965" y="0"/>
                  </a:lnTo>
                  <a:lnTo>
                    <a:pt x="1402965" y="234366"/>
                  </a:lnTo>
                  <a:lnTo>
                    <a:pt x="0" y="234366"/>
                  </a:lnTo>
                  <a:close/>
                </a:path>
              </a:pathLst>
            </a:custGeom>
            <a:solidFill>
              <a:srgbClr val="FFFFFF"/>
            </a:solidFill>
            <a:ln cap="sq" cmpd="sng" w="47625">
              <a:solidFill>
                <a:srgbClr val="000000"/>
              </a:solidFill>
              <a:prstDash val="solid"/>
              <a:miter lim="8000"/>
              <a:headEnd len="sm" w="sm" type="none"/>
              <a:tailEnd len="sm" w="sm" type="none"/>
            </a:ln>
          </p:spPr>
        </p:sp>
        <p:sp>
          <p:nvSpPr>
            <p:cNvPr id="26" name="Google Shape;26;p4"/>
            <p:cNvSpPr txBox="1"/>
            <p:nvPr/>
          </p:nvSpPr>
          <p:spPr>
            <a:xfrm>
              <a:off x="0" y="-38100"/>
              <a:ext cx="1403100" cy="272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 name="Google Shape;27;p4"/>
          <p:cNvGrpSpPr/>
          <p:nvPr/>
        </p:nvGrpSpPr>
        <p:grpSpPr>
          <a:xfrm>
            <a:off x="11099897" y="7979414"/>
            <a:ext cx="5327430" cy="1034526"/>
            <a:chOff x="0" y="-38100"/>
            <a:chExt cx="1403100" cy="272466"/>
          </a:xfrm>
        </p:grpSpPr>
        <p:sp>
          <p:nvSpPr>
            <p:cNvPr id="28" name="Google Shape;28;p4"/>
            <p:cNvSpPr/>
            <p:nvPr/>
          </p:nvSpPr>
          <p:spPr>
            <a:xfrm>
              <a:off x="0" y="0"/>
              <a:ext cx="1402965" cy="234366"/>
            </a:xfrm>
            <a:custGeom>
              <a:rect b="b" l="l" r="r" t="t"/>
              <a:pathLst>
                <a:path extrusionOk="0" h="234366" w="1402965">
                  <a:moveTo>
                    <a:pt x="0" y="0"/>
                  </a:moveTo>
                  <a:lnTo>
                    <a:pt x="1402965" y="0"/>
                  </a:lnTo>
                  <a:lnTo>
                    <a:pt x="1402965" y="234366"/>
                  </a:lnTo>
                  <a:lnTo>
                    <a:pt x="0" y="234366"/>
                  </a:lnTo>
                  <a:close/>
                </a:path>
              </a:pathLst>
            </a:custGeom>
            <a:solidFill>
              <a:srgbClr val="FFFFFF"/>
            </a:solidFill>
            <a:ln cap="sq" cmpd="sng" w="47625">
              <a:solidFill>
                <a:srgbClr val="000000"/>
              </a:solidFill>
              <a:prstDash val="solid"/>
              <a:miter lim="8000"/>
              <a:headEnd len="sm" w="sm" type="none"/>
              <a:tailEnd len="sm" w="sm" type="none"/>
            </a:ln>
          </p:spPr>
        </p:sp>
        <p:sp>
          <p:nvSpPr>
            <p:cNvPr id="29" name="Google Shape;29;p4"/>
            <p:cNvSpPr txBox="1"/>
            <p:nvPr/>
          </p:nvSpPr>
          <p:spPr>
            <a:xfrm>
              <a:off x="0" y="-38100"/>
              <a:ext cx="1403100" cy="272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 name="Google Shape;30;p4"/>
          <p:cNvGrpSpPr/>
          <p:nvPr/>
        </p:nvGrpSpPr>
        <p:grpSpPr>
          <a:xfrm>
            <a:off x="10297872" y="3282873"/>
            <a:ext cx="1652504" cy="1652504"/>
            <a:chOff x="0" y="0"/>
            <a:chExt cx="812800" cy="812800"/>
          </a:xfrm>
        </p:grpSpPr>
        <p:sp>
          <p:nvSpPr>
            <p:cNvPr id="31" name="Google Shape;31;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1D9E5"/>
            </a:solidFill>
            <a:ln cap="sq" cmpd="sng" w="4762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4"/>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 name="Google Shape;33;p4"/>
          <p:cNvGrpSpPr/>
          <p:nvPr/>
        </p:nvGrpSpPr>
        <p:grpSpPr>
          <a:xfrm>
            <a:off x="10297872" y="5502144"/>
            <a:ext cx="1652504" cy="1652504"/>
            <a:chOff x="0" y="0"/>
            <a:chExt cx="812800" cy="812800"/>
          </a:xfrm>
        </p:grpSpPr>
        <p:sp>
          <p:nvSpPr>
            <p:cNvPr id="34" name="Google Shape;34;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1D9E5"/>
            </a:solidFill>
            <a:ln cap="sq" cmpd="sng" w="4762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4"/>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 name="Google Shape;36;p4"/>
          <p:cNvGrpSpPr/>
          <p:nvPr/>
        </p:nvGrpSpPr>
        <p:grpSpPr>
          <a:xfrm>
            <a:off x="10297872" y="7721415"/>
            <a:ext cx="1652504" cy="1652504"/>
            <a:chOff x="0" y="0"/>
            <a:chExt cx="812800" cy="812800"/>
          </a:xfrm>
        </p:grpSpPr>
        <p:sp>
          <p:nvSpPr>
            <p:cNvPr id="37" name="Google Shape;37;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1D9E5"/>
            </a:solidFill>
            <a:ln cap="sq" cmpd="sng" w="4762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4"/>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9" name="Google Shape;39;p4"/>
          <p:cNvSpPr txBox="1"/>
          <p:nvPr/>
        </p:nvSpPr>
        <p:spPr>
          <a:xfrm>
            <a:off x="10249388" y="3522296"/>
            <a:ext cx="1701000" cy="12159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7900" u="none" cap="none" strike="noStrike">
                <a:solidFill>
                  <a:srgbClr val="000000"/>
                </a:solidFill>
                <a:latin typeface="Comfortaa"/>
                <a:ea typeface="Comfortaa"/>
                <a:cs typeface="Comfortaa"/>
                <a:sym typeface="Comfortaa"/>
              </a:rPr>
              <a:t>01</a:t>
            </a:r>
            <a:endParaRPr/>
          </a:p>
        </p:txBody>
      </p:sp>
      <p:sp>
        <p:nvSpPr>
          <p:cNvPr id="40" name="Google Shape;40;p4"/>
          <p:cNvSpPr txBox="1"/>
          <p:nvPr/>
        </p:nvSpPr>
        <p:spPr>
          <a:xfrm>
            <a:off x="10249388" y="5734712"/>
            <a:ext cx="1701000" cy="12159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7900" u="none" cap="none" strike="noStrike">
                <a:solidFill>
                  <a:srgbClr val="000000"/>
                </a:solidFill>
                <a:latin typeface="Comfortaa"/>
                <a:ea typeface="Comfortaa"/>
                <a:cs typeface="Comfortaa"/>
                <a:sym typeface="Comfortaa"/>
              </a:rPr>
              <a:t>02</a:t>
            </a:r>
            <a:endParaRPr/>
          </a:p>
        </p:txBody>
      </p:sp>
      <p:sp>
        <p:nvSpPr>
          <p:cNvPr id="41" name="Google Shape;41;p4"/>
          <p:cNvSpPr txBox="1"/>
          <p:nvPr/>
        </p:nvSpPr>
        <p:spPr>
          <a:xfrm>
            <a:off x="10249388" y="7977223"/>
            <a:ext cx="1701000" cy="12159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7900" u="none" cap="none" strike="noStrike">
                <a:solidFill>
                  <a:srgbClr val="000000"/>
                </a:solidFill>
                <a:latin typeface="Comfortaa"/>
                <a:ea typeface="Comfortaa"/>
                <a:cs typeface="Comfortaa"/>
                <a:sym typeface="Comfortaa"/>
              </a:rPr>
              <a:t>03</a:t>
            </a:r>
            <a:endParaRPr/>
          </a:p>
        </p:txBody>
      </p:sp>
      <p:sp>
        <p:nvSpPr>
          <p:cNvPr id="42" name="Google Shape;42;p4"/>
          <p:cNvSpPr txBox="1"/>
          <p:nvPr>
            <p:ph idx="1" type="subTitle"/>
          </p:nvPr>
        </p:nvSpPr>
        <p:spPr>
          <a:xfrm>
            <a:off x="12279475" y="6042875"/>
            <a:ext cx="3916500" cy="569400"/>
          </a:xfrm>
          <a:prstGeom prst="rect">
            <a:avLst/>
          </a:prstGeom>
        </p:spPr>
        <p:txBody>
          <a:bodyPr anchorCtr="0" anchor="t" bIns="45700" lIns="91425" spcFirstLastPara="1" rIns="91425" wrap="square" tIns="45700">
            <a:normAutofit/>
          </a:bodyPr>
          <a:lstStyle>
            <a:lvl1pPr lvl="0" algn="l">
              <a:spcBef>
                <a:spcPts val="640"/>
              </a:spcBef>
              <a:spcAft>
                <a:spcPts val="0"/>
              </a:spcAft>
              <a:buSzPts val="3650"/>
              <a:buNone/>
              <a:defRPr sz="3650"/>
            </a:lvl1pPr>
            <a:lvl2pPr lvl="1">
              <a:spcBef>
                <a:spcPts val="560"/>
              </a:spcBef>
              <a:spcAft>
                <a:spcPts val="0"/>
              </a:spcAft>
              <a:buSzPts val="2000"/>
              <a:buNone/>
              <a:defRPr/>
            </a:lvl2pPr>
            <a:lvl3pPr lvl="2">
              <a:spcBef>
                <a:spcPts val="480"/>
              </a:spcBef>
              <a:spcAft>
                <a:spcPts val="0"/>
              </a:spcAft>
              <a:buSzPts val="2000"/>
              <a:buNone/>
              <a:defRPr/>
            </a:lvl3pPr>
            <a:lvl4pPr lvl="3">
              <a:spcBef>
                <a:spcPts val="400"/>
              </a:spcBef>
              <a:spcAft>
                <a:spcPts val="0"/>
              </a:spcAft>
              <a:buSzPts val="2000"/>
              <a:buNone/>
              <a:defRPr/>
            </a:lvl4pPr>
            <a:lvl5pPr lvl="4">
              <a:spcBef>
                <a:spcPts val="400"/>
              </a:spcBef>
              <a:spcAft>
                <a:spcPts val="0"/>
              </a:spcAft>
              <a:buSzPts val="2000"/>
              <a:buNone/>
              <a:defRPr/>
            </a:lvl5pPr>
            <a:lvl6pPr lvl="5">
              <a:spcBef>
                <a:spcPts val="400"/>
              </a:spcBef>
              <a:spcAft>
                <a:spcPts val="0"/>
              </a:spcAft>
              <a:buSzPts val="2000"/>
              <a:buNone/>
              <a:defRPr/>
            </a:lvl6pPr>
            <a:lvl7pPr lvl="6">
              <a:spcBef>
                <a:spcPts val="400"/>
              </a:spcBef>
              <a:spcAft>
                <a:spcPts val="0"/>
              </a:spcAft>
              <a:buSzPts val="2000"/>
              <a:buNone/>
              <a:defRPr/>
            </a:lvl7pPr>
            <a:lvl8pPr lvl="7">
              <a:spcBef>
                <a:spcPts val="400"/>
              </a:spcBef>
              <a:spcAft>
                <a:spcPts val="0"/>
              </a:spcAft>
              <a:buSzPts val="2000"/>
              <a:buNone/>
              <a:defRPr/>
            </a:lvl8pPr>
            <a:lvl9pPr lvl="8">
              <a:spcBef>
                <a:spcPts val="400"/>
              </a:spcBef>
              <a:spcAft>
                <a:spcPts val="0"/>
              </a:spcAft>
              <a:buSzPts val="2000"/>
              <a:buNone/>
              <a:defRPr/>
            </a:lvl9pPr>
          </a:lstStyle>
          <a:p/>
        </p:txBody>
      </p:sp>
      <p:sp>
        <p:nvSpPr>
          <p:cNvPr id="43" name="Google Shape;43;p4"/>
          <p:cNvSpPr txBox="1"/>
          <p:nvPr>
            <p:ph idx="2" type="subTitle"/>
          </p:nvPr>
        </p:nvSpPr>
        <p:spPr>
          <a:xfrm>
            <a:off x="12279475" y="3825444"/>
            <a:ext cx="3916500" cy="569400"/>
          </a:xfrm>
          <a:prstGeom prst="rect">
            <a:avLst/>
          </a:prstGeom>
        </p:spPr>
        <p:txBody>
          <a:bodyPr anchorCtr="0" anchor="t" bIns="45700" lIns="91425" spcFirstLastPara="1" rIns="91425" wrap="square" tIns="45700">
            <a:normAutofit/>
          </a:bodyPr>
          <a:lstStyle>
            <a:lvl1pPr lvl="0" rtl="0" algn="l">
              <a:spcBef>
                <a:spcPts val="640"/>
              </a:spcBef>
              <a:spcAft>
                <a:spcPts val="0"/>
              </a:spcAft>
              <a:buSzPts val="3650"/>
              <a:buNone/>
              <a:defRPr sz="3650"/>
            </a:lvl1pPr>
            <a:lvl2pPr lvl="1" rtl="0">
              <a:spcBef>
                <a:spcPts val="560"/>
              </a:spcBef>
              <a:spcAft>
                <a:spcPts val="0"/>
              </a:spcAft>
              <a:buSzPts val="2000"/>
              <a:buNone/>
              <a:defRPr/>
            </a:lvl2pPr>
            <a:lvl3pPr lvl="2" rtl="0">
              <a:spcBef>
                <a:spcPts val="480"/>
              </a:spcBef>
              <a:spcAft>
                <a:spcPts val="0"/>
              </a:spcAft>
              <a:buSzPts val="2000"/>
              <a:buNone/>
              <a:defRPr/>
            </a:lvl3pPr>
            <a:lvl4pPr lvl="3" rtl="0">
              <a:spcBef>
                <a:spcPts val="400"/>
              </a:spcBef>
              <a:spcAft>
                <a:spcPts val="0"/>
              </a:spcAft>
              <a:buSzPts val="2000"/>
              <a:buNone/>
              <a:defRPr/>
            </a:lvl4pPr>
            <a:lvl5pPr lvl="4" rtl="0">
              <a:spcBef>
                <a:spcPts val="400"/>
              </a:spcBef>
              <a:spcAft>
                <a:spcPts val="0"/>
              </a:spcAft>
              <a:buSzPts val="2000"/>
              <a:buNone/>
              <a:defRPr/>
            </a:lvl5pPr>
            <a:lvl6pPr lvl="5" rtl="0">
              <a:spcBef>
                <a:spcPts val="400"/>
              </a:spcBef>
              <a:spcAft>
                <a:spcPts val="0"/>
              </a:spcAft>
              <a:buSzPts val="2000"/>
              <a:buNone/>
              <a:defRPr/>
            </a:lvl6pPr>
            <a:lvl7pPr lvl="6" rtl="0">
              <a:spcBef>
                <a:spcPts val="400"/>
              </a:spcBef>
              <a:spcAft>
                <a:spcPts val="0"/>
              </a:spcAft>
              <a:buSzPts val="2000"/>
              <a:buNone/>
              <a:defRPr/>
            </a:lvl7pPr>
            <a:lvl8pPr lvl="7" rtl="0">
              <a:spcBef>
                <a:spcPts val="400"/>
              </a:spcBef>
              <a:spcAft>
                <a:spcPts val="0"/>
              </a:spcAft>
              <a:buSzPts val="2000"/>
              <a:buNone/>
              <a:defRPr/>
            </a:lvl8pPr>
            <a:lvl9pPr lvl="8" rtl="0">
              <a:spcBef>
                <a:spcPts val="400"/>
              </a:spcBef>
              <a:spcAft>
                <a:spcPts val="0"/>
              </a:spcAft>
              <a:buSzPts val="2000"/>
              <a:buNone/>
              <a:defRPr/>
            </a:lvl9pPr>
          </a:lstStyle>
          <a:p/>
        </p:txBody>
      </p:sp>
      <p:sp>
        <p:nvSpPr>
          <p:cNvPr id="44" name="Google Shape;44;p4"/>
          <p:cNvSpPr txBox="1"/>
          <p:nvPr>
            <p:ph idx="3" type="subTitle"/>
          </p:nvPr>
        </p:nvSpPr>
        <p:spPr>
          <a:xfrm>
            <a:off x="12279475" y="8251788"/>
            <a:ext cx="3916500" cy="569400"/>
          </a:xfrm>
          <a:prstGeom prst="rect">
            <a:avLst/>
          </a:prstGeom>
        </p:spPr>
        <p:txBody>
          <a:bodyPr anchorCtr="0" anchor="t" bIns="45700" lIns="91425" spcFirstLastPara="1" rIns="91425" wrap="square" tIns="45700">
            <a:normAutofit/>
          </a:bodyPr>
          <a:lstStyle>
            <a:lvl1pPr lvl="0" rtl="0" algn="l">
              <a:spcBef>
                <a:spcPts val="640"/>
              </a:spcBef>
              <a:spcAft>
                <a:spcPts val="0"/>
              </a:spcAft>
              <a:buSzPts val="3650"/>
              <a:buNone/>
              <a:defRPr sz="3650"/>
            </a:lvl1pPr>
            <a:lvl2pPr lvl="1" rtl="0">
              <a:spcBef>
                <a:spcPts val="560"/>
              </a:spcBef>
              <a:spcAft>
                <a:spcPts val="0"/>
              </a:spcAft>
              <a:buSzPts val="2000"/>
              <a:buNone/>
              <a:defRPr/>
            </a:lvl2pPr>
            <a:lvl3pPr lvl="2" rtl="0">
              <a:spcBef>
                <a:spcPts val="480"/>
              </a:spcBef>
              <a:spcAft>
                <a:spcPts val="0"/>
              </a:spcAft>
              <a:buSzPts val="2000"/>
              <a:buNone/>
              <a:defRPr/>
            </a:lvl3pPr>
            <a:lvl4pPr lvl="3" rtl="0">
              <a:spcBef>
                <a:spcPts val="400"/>
              </a:spcBef>
              <a:spcAft>
                <a:spcPts val="0"/>
              </a:spcAft>
              <a:buSzPts val="2000"/>
              <a:buNone/>
              <a:defRPr/>
            </a:lvl4pPr>
            <a:lvl5pPr lvl="4" rtl="0">
              <a:spcBef>
                <a:spcPts val="400"/>
              </a:spcBef>
              <a:spcAft>
                <a:spcPts val="0"/>
              </a:spcAft>
              <a:buSzPts val="2000"/>
              <a:buNone/>
              <a:defRPr/>
            </a:lvl5pPr>
            <a:lvl6pPr lvl="5" rtl="0">
              <a:spcBef>
                <a:spcPts val="400"/>
              </a:spcBef>
              <a:spcAft>
                <a:spcPts val="0"/>
              </a:spcAft>
              <a:buSzPts val="2000"/>
              <a:buNone/>
              <a:defRPr/>
            </a:lvl6pPr>
            <a:lvl7pPr lvl="6" rtl="0">
              <a:spcBef>
                <a:spcPts val="400"/>
              </a:spcBef>
              <a:spcAft>
                <a:spcPts val="0"/>
              </a:spcAft>
              <a:buSzPts val="2000"/>
              <a:buNone/>
              <a:defRPr/>
            </a:lvl7pPr>
            <a:lvl8pPr lvl="7" rtl="0">
              <a:spcBef>
                <a:spcPts val="400"/>
              </a:spcBef>
              <a:spcAft>
                <a:spcPts val="0"/>
              </a:spcAft>
              <a:buSzPts val="2000"/>
              <a:buNone/>
              <a:defRPr/>
            </a:lvl8pPr>
            <a:lvl9pPr lvl="8" rtl="0">
              <a:spcBef>
                <a:spcPts val="400"/>
              </a:spcBef>
              <a:spcAft>
                <a:spcPts val="0"/>
              </a:spcAft>
              <a:buSzPts val="20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
  <p:cSld name="CUSTOM_2">
    <p:bg>
      <p:bgPr>
        <a:solidFill>
          <a:srgbClr val="91D9E5"/>
        </a:solidFill>
      </p:bgPr>
    </p:bg>
    <p:spTree>
      <p:nvGrpSpPr>
        <p:cNvPr id="45" name="Shape 45"/>
        <p:cNvGrpSpPr/>
        <p:nvPr/>
      </p:nvGrpSpPr>
      <p:grpSpPr>
        <a:xfrm>
          <a:off x="0" y="0"/>
          <a:ext cx="0" cy="0"/>
          <a:chOff x="0" y="0"/>
          <a:chExt cx="0" cy="0"/>
        </a:xfrm>
      </p:grpSpPr>
      <p:pic>
        <p:nvPicPr>
          <p:cNvPr id="46" name="Google Shape;46;p5"/>
          <p:cNvPicPr preferRelativeResize="0"/>
          <p:nvPr/>
        </p:nvPicPr>
        <p:blipFill rotWithShape="1">
          <a:blip r:embed="rId2">
            <a:alphaModFix/>
          </a:blip>
          <a:srcRect b="32382" l="66082" r="0" t="0"/>
          <a:stretch/>
        </p:blipFill>
        <p:spPr>
          <a:xfrm>
            <a:off x="0" y="210025"/>
            <a:ext cx="4314099" cy="10076974"/>
          </a:xfrm>
          <a:prstGeom prst="rect">
            <a:avLst/>
          </a:prstGeom>
          <a:noFill/>
          <a:ln>
            <a:noFill/>
          </a:ln>
        </p:spPr>
      </p:pic>
      <p:sp>
        <p:nvSpPr>
          <p:cNvPr id="47" name="Google Shape;47;p5"/>
          <p:cNvSpPr/>
          <p:nvPr/>
        </p:nvSpPr>
        <p:spPr>
          <a:xfrm>
            <a:off x="2696762" y="756771"/>
            <a:ext cx="12894476" cy="8773457"/>
          </a:xfrm>
          <a:custGeom>
            <a:rect b="b" l="l" r="r" t="t"/>
            <a:pathLst>
              <a:path extrusionOk="0" h="8773457" w="12894476">
                <a:moveTo>
                  <a:pt x="0" y="0"/>
                </a:moveTo>
                <a:lnTo>
                  <a:pt x="12894476" y="0"/>
                </a:lnTo>
                <a:lnTo>
                  <a:pt x="12894476" y="8773458"/>
                </a:lnTo>
                <a:lnTo>
                  <a:pt x="0" y="8773458"/>
                </a:lnTo>
                <a:lnTo>
                  <a:pt x="0" y="0"/>
                </a:lnTo>
                <a:close/>
              </a:path>
            </a:pathLst>
          </a:custGeom>
          <a:blipFill rotWithShape="1">
            <a:blip r:embed="rId3">
              <a:alphaModFix/>
            </a:blip>
            <a:stretch>
              <a:fillRect b="0" l="0" r="0" t="0"/>
            </a:stretch>
          </a:blipFill>
          <a:ln>
            <a:noFill/>
          </a:ln>
        </p:spPr>
      </p:sp>
      <p:grpSp>
        <p:nvGrpSpPr>
          <p:cNvPr id="48" name="Google Shape;48;p5"/>
          <p:cNvGrpSpPr/>
          <p:nvPr/>
        </p:nvGrpSpPr>
        <p:grpSpPr>
          <a:xfrm>
            <a:off x="7998430" y="2657263"/>
            <a:ext cx="2239752" cy="2239752"/>
            <a:chOff x="0" y="0"/>
            <a:chExt cx="812800" cy="812800"/>
          </a:xfrm>
        </p:grpSpPr>
        <p:sp>
          <p:nvSpPr>
            <p:cNvPr id="49" name="Google Shape;49;p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1D9E5"/>
            </a:solidFill>
            <a:ln cap="sq" cmpd="sng" w="4762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5"/>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 name="Google Shape;51;p5"/>
          <p:cNvGrpSpPr/>
          <p:nvPr/>
        </p:nvGrpSpPr>
        <p:grpSpPr>
          <a:xfrm>
            <a:off x="3876797" y="5693237"/>
            <a:ext cx="10534476" cy="1509268"/>
            <a:chOff x="0" y="-38100"/>
            <a:chExt cx="2774494" cy="397500"/>
          </a:xfrm>
        </p:grpSpPr>
        <p:sp>
          <p:nvSpPr>
            <p:cNvPr id="52" name="Google Shape;52;p5"/>
            <p:cNvSpPr/>
            <p:nvPr/>
          </p:nvSpPr>
          <p:spPr>
            <a:xfrm>
              <a:off x="0" y="0"/>
              <a:ext cx="2774494" cy="359305"/>
            </a:xfrm>
            <a:custGeom>
              <a:rect b="b" l="l" r="r" t="t"/>
              <a:pathLst>
                <a:path extrusionOk="0" h="359305" w="2774494">
                  <a:moveTo>
                    <a:pt x="0" y="0"/>
                  </a:moveTo>
                  <a:lnTo>
                    <a:pt x="2774494" y="0"/>
                  </a:lnTo>
                  <a:lnTo>
                    <a:pt x="2774494" y="359305"/>
                  </a:lnTo>
                  <a:lnTo>
                    <a:pt x="0" y="359305"/>
                  </a:lnTo>
                  <a:close/>
                </a:path>
              </a:pathLst>
            </a:custGeom>
            <a:solidFill>
              <a:srgbClr val="FFFFFF"/>
            </a:solidFill>
            <a:ln>
              <a:noFill/>
            </a:ln>
          </p:spPr>
        </p:sp>
        <p:sp>
          <p:nvSpPr>
            <p:cNvPr id="53" name="Google Shape;53;p5"/>
            <p:cNvSpPr txBox="1"/>
            <p:nvPr/>
          </p:nvSpPr>
          <p:spPr>
            <a:xfrm>
              <a:off x="0" y="-38100"/>
              <a:ext cx="2774400" cy="397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4" name="Google Shape;54;p5"/>
          <p:cNvSpPr txBox="1"/>
          <p:nvPr/>
        </p:nvSpPr>
        <p:spPr>
          <a:xfrm>
            <a:off x="7932661" y="2922367"/>
            <a:ext cx="2286300" cy="1882500"/>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0" i="0" lang="en-US" sz="12231" u="none" cap="none" strike="noStrike">
                <a:solidFill>
                  <a:srgbClr val="000000"/>
                </a:solidFill>
                <a:latin typeface="Comfortaa"/>
                <a:ea typeface="Comfortaa"/>
                <a:cs typeface="Comfortaa"/>
                <a:sym typeface="Comfortaa"/>
              </a:rPr>
              <a:t>01</a:t>
            </a:r>
            <a:endParaRPr/>
          </a:p>
        </p:txBody>
      </p:sp>
      <p:pic>
        <p:nvPicPr>
          <p:cNvPr id="55" name="Google Shape;55;p5"/>
          <p:cNvPicPr preferRelativeResize="0"/>
          <p:nvPr/>
        </p:nvPicPr>
        <p:blipFill rotWithShape="1">
          <a:blip r:embed="rId4">
            <a:alphaModFix/>
          </a:blip>
          <a:srcRect b="0" l="0" r="30400" t="0"/>
          <a:stretch/>
        </p:blipFill>
        <p:spPr>
          <a:xfrm>
            <a:off x="13468150" y="1028700"/>
            <a:ext cx="4819850" cy="6392676"/>
          </a:xfrm>
          <a:prstGeom prst="rect">
            <a:avLst/>
          </a:prstGeom>
          <a:noFill/>
          <a:ln>
            <a:noFill/>
          </a:ln>
        </p:spPr>
      </p:pic>
      <p:sp>
        <p:nvSpPr>
          <p:cNvPr id="56" name="Google Shape;56;p5"/>
          <p:cNvSpPr txBox="1"/>
          <p:nvPr>
            <p:ph type="title"/>
          </p:nvPr>
        </p:nvSpPr>
        <p:spPr>
          <a:xfrm>
            <a:off x="2988475" y="5411456"/>
            <a:ext cx="12311100" cy="2403000"/>
          </a:xfrm>
          <a:prstGeom prst="rect">
            <a:avLst/>
          </a:prstGeom>
        </p:spPr>
        <p:txBody>
          <a:bodyPr anchorCtr="0" anchor="t" bIns="45700" lIns="91425" spcFirstLastPara="1" rIns="91425" wrap="square" tIns="45700">
            <a:normAutofit/>
          </a:bodyPr>
          <a:lstStyle>
            <a:lvl1pPr lvl="0">
              <a:spcBef>
                <a:spcPts val="0"/>
              </a:spcBef>
              <a:spcAft>
                <a:spcPts val="0"/>
              </a:spcAft>
              <a:buSzPts val="14000"/>
              <a:buNone/>
              <a:defRPr sz="1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4">
  <p:cSld name="CUSTOM_3">
    <p:bg>
      <p:bgPr>
        <a:solidFill>
          <a:srgbClr val="91D9E5"/>
        </a:solidFill>
      </p:bgPr>
    </p:bg>
    <p:spTree>
      <p:nvGrpSpPr>
        <p:cNvPr id="57" name="Shape 57"/>
        <p:cNvGrpSpPr/>
        <p:nvPr/>
      </p:nvGrpSpPr>
      <p:grpSpPr>
        <a:xfrm>
          <a:off x="0" y="0"/>
          <a:ext cx="0" cy="0"/>
          <a:chOff x="0" y="0"/>
          <a:chExt cx="0" cy="0"/>
        </a:xfrm>
      </p:grpSpPr>
      <p:grpSp>
        <p:nvGrpSpPr>
          <p:cNvPr id="58" name="Google Shape;58;p6"/>
          <p:cNvGrpSpPr/>
          <p:nvPr/>
        </p:nvGrpSpPr>
        <p:grpSpPr>
          <a:xfrm>
            <a:off x="483920" y="339258"/>
            <a:ext cx="17320698" cy="9463883"/>
            <a:chOff x="0" y="-38100"/>
            <a:chExt cx="4561800" cy="2492529"/>
          </a:xfrm>
        </p:grpSpPr>
        <p:sp>
          <p:nvSpPr>
            <p:cNvPr id="59" name="Google Shape;59;p6"/>
            <p:cNvSpPr/>
            <p:nvPr/>
          </p:nvSpPr>
          <p:spPr>
            <a:xfrm>
              <a:off x="0" y="0"/>
              <a:ext cx="4561689" cy="2454429"/>
            </a:xfrm>
            <a:custGeom>
              <a:rect b="b" l="l" r="r" t="t"/>
              <a:pathLst>
                <a:path extrusionOk="0" h="2454429" w="4561689">
                  <a:moveTo>
                    <a:pt x="0" y="0"/>
                  </a:moveTo>
                  <a:lnTo>
                    <a:pt x="4561689" y="0"/>
                  </a:lnTo>
                  <a:lnTo>
                    <a:pt x="4561689" y="2454429"/>
                  </a:lnTo>
                  <a:lnTo>
                    <a:pt x="0" y="2454429"/>
                  </a:lnTo>
                  <a:close/>
                </a:path>
              </a:pathLst>
            </a:custGeom>
            <a:solidFill>
              <a:srgbClr val="FFFFFF"/>
            </a:solidFill>
            <a:ln cap="sq" cmpd="sng" w="47625">
              <a:solidFill>
                <a:srgbClr val="000000"/>
              </a:solidFill>
              <a:prstDash val="solid"/>
              <a:miter lim="8000"/>
              <a:headEnd len="sm" w="sm" type="none"/>
              <a:tailEnd len="sm" w="sm" type="none"/>
            </a:ln>
          </p:spPr>
        </p:sp>
        <p:sp>
          <p:nvSpPr>
            <p:cNvPr id="60" name="Google Shape;60;p6"/>
            <p:cNvSpPr txBox="1"/>
            <p:nvPr/>
          </p:nvSpPr>
          <p:spPr>
            <a:xfrm>
              <a:off x="0" y="-38100"/>
              <a:ext cx="4561800" cy="2492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61" name="Google Shape;61;p6"/>
          <p:cNvPicPr preferRelativeResize="0"/>
          <p:nvPr/>
        </p:nvPicPr>
        <p:blipFill rotWithShape="1">
          <a:blip r:embed="rId2">
            <a:alphaModFix/>
          </a:blip>
          <a:srcRect b="0" l="0" r="0" t="11182"/>
          <a:stretch/>
        </p:blipFill>
        <p:spPr>
          <a:xfrm>
            <a:off x="2871525" y="0"/>
            <a:ext cx="12544951" cy="1336575"/>
          </a:xfrm>
          <a:prstGeom prst="rect">
            <a:avLst/>
          </a:prstGeom>
          <a:noFill/>
          <a:ln>
            <a:noFill/>
          </a:ln>
        </p:spPr>
      </p:pic>
      <p:grpSp>
        <p:nvGrpSpPr>
          <p:cNvPr id="62" name="Google Shape;62;p6"/>
          <p:cNvGrpSpPr/>
          <p:nvPr/>
        </p:nvGrpSpPr>
        <p:grpSpPr>
          <a:xfrm>
            <a:off x="1548558" y="2062866"/>
            <a:ext cx="3871854" cy="3871854"/>
            <a:chOff x="0" y="0"/>
            <a:chExt cx="812800" cy="812800"/>
          </a:xfrm>
        </p:grpSpPr>
        <p:sp>
          <p:nvSpPr>
            <p:cNvPr id="63" name="Google Shape;63;p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cap="sq" cmpd="sng" w="4762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6"/>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5" name="Google Shape;65;p6"/>
          <p:cNvGrpSpPr/>
          <p:nvPr/>
        </p:nvGrpSpPr>
        <p:grpSpPr>
          <a:xfrm>
            <a:off x="12869792" y="2062866"/>
            <a:ext cx="3871854" cy="3871854"/>
            <a:chOff x="0" y="0"/>
            <a:chExt cx="812800" cy="812800"/>
          </a:xfrm>
        </p:grpSpPr>
        <p:sp>
          <p:nvSpPr>
            <p:cNvPr id="66" name="Google Shape;66;p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cap="sq" cmpd="sng" w="4762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6"/>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8" name="Google Shape;68;p6"/>
          <p:cNvGrpSpPr/>
          <p:nvPr/>
        </p:nvGrpSpPr>
        <p:grpSpPr>
          <a:xfrm>
            <a:off x="7208064" y="4785313"/>
            <a:ext cx="3871854" cy="3871854"/>
            <a:chOff x="0" y="0"/>
            <a:chExt cx="812800" cy="812800"/>
          </a:xfrm>
        </p:grpSpPr>
        <p:sp>
          <p:nvSpPr>
            <p:cNvPr id="69" name="Google Shape;69;p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cap="sq" cmpd="sng" w="4762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6"/>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1" name="Google Shape;71;p6"/>
          <p:cNvSpPr/>
          <p:nvPr/>
        </p:nvSpPr>
        <p:spPr>
          <a:xfrm flipH="1">
            <a:off x="10275863" y="5394937"/>
            <a:ext cx="2985100" cy="4357876"/>
          </a:xfrm>
          <a:custGeom>
            <a:rect b="b" l="l" r="r" t="t"/>
            <a:pathLst>
              <a:path extrusionOk="0" h="4357876" w="2985100">
                <a:moveTo>
                  <a:pt x="2985101" y="0"/>
                </a:moveTo>
                <a:lnTo>
                  <a:pt x="0" y="0"/>
                </a:lnTo>
                <a:lnTo>
                  <a:pt x="0" y="4357877"/>
                </a:lnTo>
                <a:lnTo>
                  <a:pt x="2985101" y="4357877"/>
                </a:lnTo>
                <a:lnTo>
                  <a:pt x="2985101" y="0"/>
                </a:lnTo>
                <a:close/>
              </a:path>
            </a:pathLst>
          </a:custGeom>
          <a:blipFill rotWithShape="1">
            <a:blip r:embed="rId3">
              <a:alphaModFix/>
            </a:blip>
            <a:stretch>
              <a:fillRect b="-41629" l="0" r="0" t="0"/>
            </a:stretch>
          </a:blipFill>
          <a:ln>
            <a:noFill/>
          </a:ln>
        </p:spPr>
      </p:sp>
      <p:sp>
        <p:nvSpPr>
          <p:cNvPr id="72" name="Google Shape;72;p6"/>
          <p:cNvSpPr txBox="1"/>
          <p:nvPr>
            <p:ph type="title"/>
          </p:nvPr>
        </p:nvSpPr>
        <p:spPr>
          <a:xfrm>
            <a:off x="1018350" y="80119"/>
            <a:ext cx="16251300" cy="1143000"/>
          </a:xfrm>
          <a:prstGeom prst="rect">
            <a:avLst/>
          </a:prstGeom>
        </p:spPr>
        <p:txBody>
          <a:bodyPr anchorCtr="0" anchor="t" bIns="45700" lIns="91425" spcFirstLastPara="1" rIns="91425" wrap="square" tIns="45700">
            <a:normAutofit/>
          </a:bodyPr>
          <a:lstStyle>
            <a:lvl1pPr lvl="0">
              <a:spcBef>
                <a:spcPts val="0"/>
              </a:spcBef>
              <a:spcAft>
                <a:spcPts val="0"/>
              </a:spcAft>
              <a:buSzPts val="705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3" name="Google Shape;73;p6"/>
          <p:cNvSpPr txBox="1"/>
          <p:nvPr>
            <p:ph idx="1" type="subTitle"/>
          </p:nvPr>
        </p:nvSpPr>
        <p:spPr>
          <a:xfrm>
            <a:off x="1548525" y="6272588"/>
            <a:ext cx="3871800" cy="615300"/>
          </a:xfrm>
          <a:prstGeom prst="rect">
            <a:avLst/>
          </a:prstGeom>
        </p:spPr>
        <p:txBody>
          <a:bodyPr anchorCtr="0" anchor="t" bIns="45700" lIns="91425" spcFirstLastPara="1" rIns="91425" wrap="square" tIns="45700">
            <a:normAutofit/>
          </a:bodyPr>
          <a:lstStyle>
            <a:lvl1pPr lvl="0">
              <a:spcBef>
                <a:spcPts val="640"/>
              </a:spcBef>
              <a:spcAft>
                <a:spcPts val="0"/>
              </a:spcAft>
              <a:buSzPts val="3100"/>
              <a:buNone/>
              <a:defRPr b="1" sz="3100"/>
            </a:lvl1pPr>
            <a:lvl2pPr lvl="1">
              <a:spcBef>
                <a:spcPts val="560"/>
              </a:spcBef>
              <a:spcAft>
                <a:spcPts val="0"/>
              </a:spcAft>
              <a:buSzPts val="2000"/>
              <a:buNone/>
              <a:defRPr/>
            </a:lvl2pPr>
            <a:lvl3pPr lvl="2">
              <a:spcBef>
                <a:spcPts val="480"/>
              </a:spcBef>
              <a:spcAft>
                <a:spcPts val="0"/>
              </a:spcAft>
              <a:buSzPts val="2000"/>
              <a:buNone/>
              <a:defRPr/>
            </a:lvl3pPr>
            <a:lvl4pPr lvl="3">
              <a:spcBef>
                <a:spcPts val="400"/>
              </a:spcBef>
              <a:spcAft>
                <a:spcPts val="0"/>
              </a:spcAft>
              <a:buSzPts val="2000"/>
              <a:buNone/>
              <a:defRPr/>
            </a:lvl4pPr>
            <a:lvl5pPr lvl="4">
              <a:spcBef>
                <a:spcPts val="400"/>
              </a:spcBef>
              <a:spcAft>
                <a:spcPts val="0"/>
              </a:spcAft>
              <a:buSzPts val="2000"/>
              <a:buNone/>
              <a:defRPr/>
            </a:lvl5pPr>
            <a:lvl6pPr lvl="5">
              <a:spcBef>
                <a:spcPts val="400"/>
              </a:spcBef>
              <a:spcAft>
                <a:spcPts val="0"/>
              </a:spcAft>
              <a:buSzPts val="2000"/>
              <a:buNone/>
              <a:defRPr/>
            </a:lvl6pPr>
            <a:lvl7pPr lvl="6">
              <a:spcBef>
                <a:spcPts val="400"/>
              </a:spcBef>
              <a:spcAft>
                <a:spcPts val="0"/>
              </a:spcAft>
              <a:buSzPts val="2000"/>
              <a:buNone/>
              <a:defRPr/>
            </a:lvl7pPr>
            <a:lvl8pPr lvl="7">
              <a:spcBef>
                <a:spcPts val="400"/>
              </a:spcBef>
              <a:spcAft>
                <a:spcPts val="0"/>
              </a:spcAft>
              <a:buSzPts val="2000"/>
              <a:buNone/>
              <a:defRPr/>
            </a:lvl8pPr>
            <a:lvl9pPr lvl="8">
              <a:spcBef>
                <a:spcPts val="400"/>
              </a:spcBef>
              <a:spcAft>
                <a:spcPts val="0"/>
              </a:spcAft>
              <a:buSzPts val="2000"/>
              <a:buNone/>
              <a:defRPr/>
            </a:lvl9pPr>
          </a:lstStyle>
          <a:p/>
        </p:txBody>
      </p:sp>
      <p:sp>
        <p:nvSpPr>
          <p:cNvPr id="74" name="Google Shape;74;p6"/>
          <p:cNvSpPr txBox="1"/>
          <p:nvPr>
            <p:ph idx="2" type="body"/>
          </p:nvPr>
        </p:nvSpPr>
        <p:spPr>
          <a:xfrm>
            <a:off x="1937625" y="7366763"/>
            <a:ext cx="3089400" cy="1508400"/>
          </a:xfrm>
          <a:prstGeom prst="rect">
            <a:avLst/>
          </a:prstGeom>
        </p:spPr>
        <p:txBody>
          <a:bodyPr anchorCtr="0" anchor="t" bIns="45700" lIns="91425" spcFirstLastPara="1" rIns="91425" wrap="square" tIns="45700">
            <a:normAutofit/>
          </a:bodyPr>
          <a:lstStyle>
            <a:lvl1pPr indent="-355600" lvl="0" marL="457200">
              <a:spcBef>
                <a:spcPts val="640"/>
              </a:spcBef>
              <a:spcAft>
                <a:spcPts val="0"/>
              </a:spcAft>
              <a:buSzPts val="2000"/>
              <a:buChar char="•"/>
              <a:defRPr/>
            </a:lvl1pPr>
            <a:lvl2pPr indent="-355600" lvl="1" marL="914400">
              <a:spcBef>
                <a:spcPts val="560"/>
              </a:spcBef>
              <a:spcAft>
                <a:spcPts val="0"/>
              </a:spcAft>
              <a:buSzPts val="2000"/>
              <a:buChar char="–"/>
              <a:defRPr/>
            </a:lvl2pPr>
            <a:lvl3pPr indent="-355600" lvl="2" marL="1371600">
              <a:spcBef>
                <a:spcPts val="480"/>
              </a:spcBef>
              <a:spcAft>
                <a:spcPts val="0"/>
              </a:spcAft>
              <a:buSzPts val="2000"/>
              <a:buChar char="•"/>
              <a:defRPr/>
            </a:lvl3pPr>
            <a:lvl4pPr indent="-355600" lvl="3" marL="1828800">
              <a:spcBef>
                <a:spcPts val="400"/>
              </a:spcBef>
              <a:spcAft>
                <a:spcPts val="0"/>
              </a:spcAft>
              <a:buSzPts val="2000"/>
              <a:buChar char="–"/>
              <a:defRPr/>
            </a:lvl4pPr>
            <a:lvl5pPr indent="-355600" lvl="4" marL="2286000">
              <a:spcBef>
                <a:spcPts val="400"/>
              </a:spcBef>
              <a:spcAft>
                <a:spcPts val="0"/>
              </a:spcAft>
              <a:buSzPts val="2000"/>
              <a:buChar char="»"/>
              <a:defRPr/>
            </a:lvl5pPr>
            <a:lvl6pPr indent="-355600" lvl="5" marL="2743200">
              <a:spcBef>
                <a:spcPts val="400"/>
              </a:spcBef>
              <a:spcAft>
                <a:spcPts val="0"/>
              </a:spcAft>
              <a:buSzPts val="2000"/>
              <a:buChar char="•"/>
              <a:defRPr/>
            </a:lvl6pPr>
            <a:lvl7pPr indent="-355600" lvl="6" marL="3200400">
              <a:spcBef>
                <a:spcPts val="400"/>
              </a:spcBef>
              <a:spcAft>
                <a:spcPts val="0"/>
              </a:spcAft>
              <a:buSzPts val="2000"/>
              <a:buChar char="•"/>
              <a:defRPr/>
            </a:lvl7pPr>
            <a:lvl8pPr indent="-355600" lvl="7" marL="3657600">
              <a:spcBef>
                <a:spcPts val="400"/>
              </a:spcBef>
              <a:spcAft>
                <a:spcPts val="0"/>
              </a:spcAft>
              <a:buSzPts val="2000"/>
              <a:buChar char="•"/>
              <a:defRPr/>
            </a:lvl8pPr>
            <a:lvl9pPr indent="-355600" lvl="8" marL="4114800">
              <a:spcBef>
                <a:spcPts val="400"/>
              </a:spcBef>
              <a:spcAft>
                <a:spcPts val="0"/>
              </a:spcAft>
              <a:buSzPts val="2000"/>
              <a:buChar char="•"/>
              <a:defRPr/>
            </a:lvl9pPr>
          </a:lstStyle>
          <a:p/>
        </p:txBody>
      </p:sp>
      <p:sp>
        <p:nvSpPr>
          <p:cNvPr id="75" name="Google Shape;75;p6"/>
          <p:cNvSpPr txBox="1"/>
          <p:nvPr>
            <p:ph idx="3" type="subTitle"/>
          </p:nvPr>
        </p:nvSpPr>
        <p:spPr>
          <a:xfrm>
            <a:off x="7196200" y="1759650"/>
            <a:ext cx="3871800" cy="615300"/>
          </a:xfrm>
          <a:prstGeom prst="rect">
            <a:avLst/>
          </a:prstGeom>
        </p:spPr>
        <p:txBody>
          <a:bodyPr anchorCtr="0" anchor="t" bIns="45700" lIns="91425" spcFirstLastPara="1" rIns="91425" wrap="square" tIns="45700">
            <a:normAutofit/>
          </a:bodyPr>
          <a:lstStyle>
            <a:lvl1pPr lvl="0" rtl="0">
              <a:spcBef>
                <a:spcPts val="640"/>
              </a:spcBef>
              <a:spcAft>
                <a:spcPts val="0"/>
              </a:spcAft>
              <a:buSzPts val="3100"/>
              <a:buNone/>
              <a:defRPr b="1" sz="3100"/>
            </a:lvl1pPr>
            <a:lvl2pPr lvl="1" rtl="0">
              <a:spcBef>
                <a:spcPts val="560"/>
              </a:spcBef>
              <a:spcAft>
                <a:spcPts val="0"/>
              </a:spcAft>
              <a:buSzPts val="2000"/>
              <a:buNone/>
              <a:defRPr/>
            </a:lvl2pPr>
            <a:lvl3pPr lvl="2" rtl="0">
              <a:spcBef>
                <a:spcPts val="480"/>
              </a:spcBef>
              <a:spcAft>
                <a:spcPts val="0"/>
              </a:spcAft>
              <a:buSzPts val="2000"/>
              <a:buNone/>
              <a:defRPr/>
            </a:lvl3pPr>
            <a:lvl4pPr lvl="3" rtl="0">
              <a:spcBef>
                <a:spcPts val="400"/>
              </a:spcBef>
              <a:spcAft>
                <a:spcPts val="0"/>
              </a:spcAft>
              <a:buSzPts val="2000"/>
              <a:buNone/>
              <a:defRPr/>
            </a:lvl4pPr>
            <a:lvl5pPr lvl="4" rtl="0">
              <a:spcBef>
                <a:spcPts val="400"/>
              </a:spcBef>
              <a:spcAft>
                <a:spcPts val="0"/>
              </a:spcAft>
              <a:buSzPts val="2000"/>
              <a:buNone/>
              <a:defRPr/>
            </a:lvl5pPr>
            <a:lvl6pPr lvl="5" rtl="0">
              <a:spcBef>
                <a:spcPts val="400"/>
              </a:spcBef>
              <a:spcAft>
                <a:spcPts val="0"/>
              </a:spcAft>
              <a:buSzPts val="2000"/>
              <a:buNone/>
              <a:defRPr/>
            </a:lvl6pPr>
            <a:lvl7pPr lvl="6" rtl="0">
              <a:spcBef>
                <a:spcPts val="400"/>
              </a:spcBef>
              <a:spcAft>
                <a:spcPts val="0"/>
              </a:spcAft>
              <a:buSzPts val="2000"/>
              <a:buNone/>
              <a:defRPr/>
            </a:lvl7pPr>
            <a:lvl8pPr lvl="7" rtl="0">
              <a:spcBef>
                <a:spcPts val="400"/>
              </a:spcBef>
              <a:spcAft>
                <a:spcPts val="0"/>
              </a:spcAft>
              <a:buSzPts val="2000"/>
              <a:buNone/>
              <a:defRPr/>
            </a:lvl8pPr>
            <a:lvl9pPr lvl="8" rtl="0">
              <a:spcBef>
                <a:spcPts val="400"/>
              </a:spcBef>
              <a:spcAft>
                <a:spcPts val="0"/>
              </a:spcAft>
              <a:buSzPts val="2000"/>
              <a:buNone/>
              <a:defRPr/>
            </a:lvl9pPr>
          </a:lstStyle>
          <a:p/>
        </p:txBody>
      </p:sp>
      <p:sp>
        <p:nvSpPr>
          <p:cNvPr id="76" name="Google Shape;76;p6"/>
          <p:cNvSpPr txBox="1"/>
          <p:nvPr>
            <p:ph idx="4" type="body"/>
          </p:nvPr>
        </p:nvSpPr>
        <p:spPr>
          <a:xfrm>
            <a:off x="7585300" y="2853825"/>
            <a:ext cx="3089400" cy="1508400"/>
          </a:xfrm>
          <a:prstGeom prst="rect">
            <a:avLst/>
          </a:prstGeom>
        </p:spPr>
        <p:txBody>
          <a:bodyPr anchorCtr="0" anchor="t" bIns="45700" lIns="91425" spcFirstLastPara="1" rIns="91425" wrap="square" tIns="45700">
            <a:normAutofit/>
          </a:bodyPr>
          <a:lstStyle>
            <a:lvl1pPr indent="-355600" lvl="0" marL="457200" rtl="0">
              <a:spcBef>
                <a:spcPts val="640"/>
              </a:spcBef>
              <a:spcAft>
                <a:spcPts val="0"/>
              </a:spcAft>
              <a:buSzPts val="2000"/>
              <a:buChar char="•"/>
              <a:defRPr/>
            </a:lvl1pPr>
            <a:lvl2pPr indent="-355600" lvl="1" marL="914400" rtl="0">
              <a:spcBef>
                <a:spcPts val="560"/>
              </a:spcBef>
              <a:spcAft>
                <a:spcPts val="0"/>
              </a:spcAft>
              <a:buSzPts val="2000"/>
              <a:buChar char="–"/>
              <a:defRPr/>
            </a:lvl2pPr>
            <a:lvl3pPr indent="-355600" lvl="2" marL="1371600" rtl="0">
              <a:spcBef>
                <a:spcPts val="480"/>
              </a:spcBef>
              <a:spcAft>
                <a:spcPts val="0"/>
              </a:spcAft>
              <a:buSzPts val="2000"/>
              <a:buChar char="•"/>
              <a:defRPr/>
            </a:lvl3pPr>
            <a:lvl4pPr indent="-355600" lvl="3" marL="1828800" rtl="0">
              <a:spcBef>
                <a:spcPts val="400"/>
              </a:spcBef>
              <a:spcAft>
                <a:spcPts val="0"/>
              </a:spcAft>
              <a:buSzPts val="2000"/>
              <a:buChar char="–"/>
              <a:defRPr/>
            </a:lvl4pPr>
            <a:lvl5pPr indent="-355600" lvl="4" marL="2286000" rtl="0">
              <a:spcBef>
                <a:spcPts val="400"/>
              </a:spcBef>
              <a:spcAft>
                <a:spcPts val="0"/>
              </a:spcAft>
              <a:buSzPts val="2000"/>
              <a:buChar char="»"/>
              <a:defRPr/>
            </a:lvl5pPr>
            <a:lvl6pPr indent="-355600" lvl="5" marL="2743200" rtl="0">
              <a:spcBef>
                <a:spcPts val="400"/>
              </a:spcBef>
              <a:spcAft>
                <a:spcPts val="0"/>
              </a:spcAft>
              <a:buSzPts val="2000"/>
              <a:buChar char="•"/>
              <a:defRPr/>
            </a:lvl6pPr>
            <a:lvl7pPr indent="-355600" lvl="6" marL="3200400" rtl="0">
              <a:spcBef>
                <a:spcPts val="400"/>
              </a:spcBef>
              <a:spcAft>
                <a:spcPts val="0"/>
              </a:spcAft>
              <a:buSzPts val="2000"/>
              <a:buChar char="•"/>
              <a:defRPr/>
            </a:lvl7pPr>
            <a:lvl8pPr indent="-355600" lvl="7" marL="3657600" rtl="0">
              <a:spcBef>
                <a:spcPts val="400"/>
              </a:spcBef>
              <a:spcAft>
                <a:spcPts val="0"/>
              </a:spcAft>
              <a:buSzPts val="2000"/>
              <a:buChar char="•"/>
              <a:defRPr/>
            </a:lvl8pPr>
            <a:lvl9pPr indent="-355600" lvl="8" marL="4114800" rtl="0">
              <a:spcBef>
                <a:spcPts val="400"/>
              </a:spcBef>
              <a:spcAft>
                <a:spcPts val="0"/>
              </a:spcAft>
              <a:buSzPts val="2000"/>
              <a:buChar char="•"/>
              <a:defRPr/>
            </a:lvl9pPr>
          </a:lstStyle>
          <a:p/>
        </p:txBody>
      </p:sp>
      <p:sp>
        <p:nvSpPr>
          <p:cNvPr id="77" name="Google Shape;77;p6"/>
          <p:cNvSpPr txBox="1"/>
          <p:nvPr>
            <p:ph idx="5" type="subTitle"/>
          </p:nvPr>
        </p:nvSpPr>
        <p:spPr>
          <a:xfrm>
            <a:off x="12867675" y="6272588"/>
            <a:ext cx="3871800" cy="615300"/>
          </a:xfrm>
          <a:prstGeom prst="rect">
            <a:avLst/>
          </a:prstGeom>
        </p:spPr>
        <p:txBody>
          <a:bodyPr anchorCtr="0" anchor="t" bIns="45700" lIns="91425" spcFirstLastPara="1" rIns="91425" wrap="square" tIns="45700">
            <a:normAutofit/>
          </a:bodyPr>
          <a:lstStyle>
            <a:lvl1pPr lvl="0" rtl="0">
              <a:spcBef>
                <a:spcPts val="640"/>
              </a:spcBef>
              <a:spcAft>
                <a:spcPts val="0"/>
              </a:spcAft>
              <a:buSzPts val="3100"/>
              <a:buNone/>
              <a:defRPr b="1" sz="3100"/>
            </a:lvl1pPr>
            <a:lvl2pPr lvl="1" rtl="0">
              <a:spcBef>
                <a:spcPts val="560"/>
              </a:spcBef>
              <a:spcAft>
                <a:spcPts val="0"/>
              </a:spcAft>
              <a:buSzPts val="2000"/>
              <a:buNone/>
              <a:defRPr/>
            </a:lvl2pPr>
            <a:lvl3pPr lvl="2" rtl="0">
              <a:spcBef>
                <a:spcPts val="480"/>
              </a:spcBef>
              <a:spcAft>
                <a:spcPts val="0"/>
              </a:spcAft>
              <a:buSzPts val="2000"/>
              <a:buNone/>
              <a:defRPr/>
            </a:lvl3pPr>
            <a:lvl4pPr lvl="3" rtl="0">
              <a:spcBef>
                <a:spcPts val="400"/>
              </a:spcBef>
              <a:spcAft>
                <a:spcPts val="0"/>
              </a:spcAft>
              <a:buSzPts val="2000"/>
              <a:buNone/>
              <a:defRPr/>
            </a:lvl4pPr>
            <a:lvl5pPr lvl="4" rtl="0">
              <a:spcBef>
                <a:spcPts val="400"/>
              </a:spcBef>
              <a:spcAft>
                <a:spcPts val="0"/>
              </a:spcAft>
              <a:buSzPts val="2000"/>
              <a:buNone/>
              <a:defRPr/>
            </a:lvl5pPr>
            <a:lvl6pPr lvl="5" rtl="0">
              <a:spcBef>
                <a:spcPts val="400"/>
              </a:spcBef>
              <a:spcAft>
                <a:spcPts val="0"/>
              </a:spcAft>
              <a:buSzPts val="2000"/>
              <a:buNone/>
              <a:defRPr/>
            </a:lvl6pPr>
            <a:lvl7pPr lvl="6" rtl="0">
              <a:spcBef>
                <a:spcPts val="400"/>
              </a:spcBef>
              <a:spcAft>
                <a:spcPts val="0"/>
              </a:spcAft>
              <a:buSzPts val="2000"/>
              <a:buNone/>
              <a:defRPr/>
            </a:lvl7pPr>
            <a:lvl8pPr lvl="7" rtl="0">
              <a:spcBef>
                <a:spcPts val="400"/>
              </a:spcBef>
              <a:spcAft>
                <a:spcPts val="0"/>
              </a:spcAft>
              <a:buSzPts val="2000"/>
              <a:buNone/>
              <a:defRPr/>
            </a:lvl8pPr>
            <a:lvl9pPr lvl="8" rtl="0">
              <a:spcBef>
                <a:spcPts val="400"/>
              </a:spcBef>
              <a:spcAft>
                <a:spcPts val="0"/>
              </a:spcAft>
              <a:buSzPts val="2000"/>
              <a:buNone/>
              <a:defRPr/>
            </a:lvl9pPr>
          </a:lstStyle>
          <a:p/>
        </p:txBody>
      </p:sp>
      <p:sp>
        <p:nvSpPr>
          <p:cNvPr id="78" name="Google Shape;78;p6"/>
          <p:cNvSpPr txBox="1"/>
          <p:nvPr>
            <p:ph idx="6" type="body"/>
          </p:nvPr>
        </p:nvSpPr>
        <p:spPr>
          <a:xfrm>
            <a:off x="13256775" y="7366763"/>
            <a:ext cx="3089400" cy="1508400"/>
          </a:xfrm>
          <a:prstGeom prst="rect">
            <a:avLst/>
          </a:prstGeom>
        </p:spPr>
        <p:txBody>
          <a:bodyPr anchorCtr="0" anchor="t" bIns="45700" lIns="91425" spcFirstLastPara="1" rIns="91425" wrap="square" tIns="45700">
            <a:normAutofit/>
          </a:bodyPr>
          <a:lstStyle>
            <a:lvl1pPr indent="-355600" lvl="0" marL="457200" rtl="0">
              <a:spcBef>
                <a:spcPts val="640"/>
              </a:spcBef>
              <a:spcAft>
                <a:spcPts val="0"/>
              </a:spcAft>
              <a:buSzPts val="2000"/>
              <a:buChar char="•"/>
              <a:defRPr/>
            </a:lvl1pPr>
            <a:lvl2pPr indent="-355600" lvl="1" marL="914400" rtl="0">
              <a:spcBef>
                <a:spcPts val="560"/>
              </a:spcBef>
              <a:spcAft>
                <a:spcPts val="0"/>
              </a:spcAft>
              <a:buSzPts val="2000"/>
              <a:buChar char="–"/>
              <a:defRPr/>
            </a:lvl2pPr>
            <a:lvl3pPr indent="-355600" lvl="2" marL="1371600" rtl="0">
              <a:spcBef>
                <a:spcPts val="480"/>
              </a:spcBef>
              <a:spcAft>
                <a:spcPts val="0"/>
              </a:spcAft>
              <a:buSzPts val="2000"/>
              <a:buChar char="•"/>
              <a:defRPr/>
            </a:lvl3pPr>
            <a:lvl4pPr indent="-355600" lvl="3" marL="1828800" rtl="0">
              <a:spcBef>
                <a:spcPts val="400"/>
              </a:spcBef>
              <a:spcAft>
                <a:spcPts val="0"/>
              </a:spcAft>
              <a:buSzPts val="2000"/>
              <a:buChar char="–"/>
              <a:defRPr/>
            </a:lvl4pPr>
            <a:lvl5pPr indent="-355600" lvl="4" marL="2286000" rtl="0">
              <a:spcBef>
                <a:spcPts val="400"/>
              </a:spcBef>
              <a:spcAft>
                <a:spcPts val="0"/>
              </a:spcAft>
              <a:buSzPts val="2000"/>
              <a:buChar char="»"/>
              <a:defRPr/>
            </a:lvl5pPr>
            <a:lvl6pPr indent="-355600" lvl="5" marL="2743200" rtl="0">
              <a:spcBef>
                <a:spcPts val="400"/>
              </a:spcBef>
              <a:spcAft>
                <a:spcPts val="0"/>
              </a:spcAft>
              <a:buSzPts val="2000"/>
              <a:buChar char="•"/>
              <a:defRPr/>
            </a:lvl6pPr>
            <a:lvl7pPr indent="-355600" lvl="6" marL="3200400" rtl="0">
              <a:spcBef>
                <a:spcPts val="400"/>
              </a:spcBef>
              <a:spcAft>
                <a:spcPts val="0"/>
              </a:spcAft>
              <a:buSzPts val="2000"/>
              <a:buChar char="•"/>
              <a:defRPr/>
            </a:lvl7pPr>
            <a:lvl8pPr indent="-355600" lvl="7" marL="3657600" rtl="0">
              <a:spcBef>
                <a:spcPts val="400"/>
              </a:spcBef>
              <a:spcAft>
                <a:spcPts val="0"/>
              </a:spcAft>
              <a:buSzPts val="2000"/>
              <a:buChar char="•"/>
              <a:defRPr/>
            </a:lvl8pPr>
            <a:lvl9pPr indent="-355600" lvl="8" marL="4114800" rtl="0">
              <a:spcBef>
                <a:spcPts val="400"/>
              </a:spcBef>
              <a:spcAft>
                <a:spcPts val="0"/>
              </a:spcAft>
              <a:buSzPts val="2000"/>
              <a:buChar char="•"/>
              <a:defRPr/>
            </a:lvl9pPr>
          </a:lstStyle>
          <a:p/>
        </p:txBody>
      </p:sp>
      <p:sp>
        <p:nvSpPr>
          <p:cNvPr id="79" name="Google Shape;79;p6"/>
          <p:cNvSpPr/>
          <p:nvPr>
            <p:ph idx="7" type="pic"/>
          </p:nvPr>
        </p:nvSpPr>
        <p:spPr>
          <a:xfrm>
            <a:off x="1570200" y="2086675"/>
            <a:ext cx="3824100" cy="3824100"/>
          </a:xfrm>
          <a:prstGeom prst="ellipse">
            <a:avLst/>
          </a:prstGeom>
          <a:noFill/>
          <a:ln>
            <a:noFill/>
          </a:ln>
        </p:spPr>
      </p:sp>
      <p:sp>
        <p:nvSpPr>
          <p:cNvPr id="80" name="Google Shape;80;p6"/>
          <p:cNvSpPr/>
          <p:nvPr>
            <p:ph idx="8" type="pic"/>
          </p:nvPr>
        </p:nvSpPr>
        <p:spPr>
          <a:xfrm>
            <a:off x="7233050" y="4809200"/>
            <a:ext cx="3824100" cy="3824100"/>
          </a:xfrm>
          <a:prstGeom prst="ellipse">
            <a:avLst/>
          </a:prstGeom>
          <a:noFill/>
          <a:ln>
            <a:noFill/>
          </a:ln>
        </p:spPr>
      </p:sp>
      <p:sp>
        <p:nvSpPr>
          <p:cNvPr id="81" name="Google Shape;81;p6"/>
          <p:cNvSpPr/>
          <p:nvPr>
            <p:ph idx="9" type="pic"/>
          </p:nvPr>
        </p:nvSpPr>
        <p:spPr>
          <a:xfrm>
            <a:off x="12893700" y="2086675"/>
            <a:ext cx="3824100" cy="3824100"/>
          </a:xfrm>
          <a:prstGeom prst="ellipse">
            <a:avLst/>
          </a:prstGeom>
          <a:no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5">
  <p:cSld name="CUSTOM_4">
    <p:bg>
      <p:bgPr>
        <a:solidFill>
          <a:srgbClr val="91D9E5"/>
        </a:solidFill>
      </p:bgPr>
    </p:bg>
    <p:spTree>
      <p:nvGrpSpPr>
        <p:cNvPr id="82" name="Shape 82"/>
        <p:cNvGrpSpPr/>
        <p:nvPr/>
      </p:nvGrpSpPr>
      <p:grpSpPr>
        <a:xfrm>
          <a:off x="0" y="0"/>
          <a:ext cx="0" cy="0"/>
          <a:chOff x="0" y="0"/>
          <a:chExt cx="0" cy="0"/>
        </a:xfrm>
      </p:grpSpPr>
      <p:grpSp>
        <p:nvGrpSpPr>
          <p:cNvPr id="83" name="Google Shape;83;p7"/>
          <p:cNvGrpSpPr/>
          <p:nvPr/>
        </p:nvGrpSpPr>
        <p:grpSpPr>
          <a:xfrm>
            <a:off x="483920" y="884038"/>
            <a:ext cx="17320698" cy="8919100"/>
            <a:chOff x="0" y="-38100"/>
            <a:chExt cx="4561800" cy="2349048"/>
          </a:xfrm>
        </p:grpSpPr>
        <p:sp>
          <p:nvSpPr>
            <p:cNvPr id="84" name="Google Shape;84;p7"/>
            <p:cNvSpPr/>
            <p:nvPr/>
          </p:nvSpPr>
          <p:spPr>
            <a:xfrm>
              <a:off x="0" y="0"/>
              <a:ext cx="4561689" cy="2310948"/>
            </a:xfrm>
            <a:custGeom>
              <a:rect b="b" l="l" r="r" t="t"/>
              <a:pathLst>
                <a:path extrusionOk="0" h="2310948" w="4561689">
                  <a:moveTo>
                    <a:pt x="0" y="0"/>
                  </a:moveTo>
                  <a:lnTo>
                    <a:pt x="4561689" y="0"/>
                  </a:lnTo>
                  <a:lnTo>
                    <a:pt x="4561689" y="2310948"/>
                  </a:lnTo>
                  <a:lnTo>
                    <a:pt x="0" y="2310948"/>
                  </a:lnTo>
                  <a:close/>
                </a:path>
              </a:pathLst>
            </a:custGeom>
            <a:solidFill>
              <a:srgbClr val="FFFFFF"/>
            </a:solidFill>
            <a:ln cap="sq" cmpd="sng" w="47625">
              <a:solidFill>
                <a:srgbClr val="000000"/>
              </a:solidFill>
              <a:prstDash val="solid"/>
              <a:miter lim="8000"/>
              <a:headEnd len="sm" w="sm" type="none"/>
              <a:tailEnd len="sm" w="sm" type="none"/>
            </a:ln>
          </p:spPr>
        </p:sp>
        <p:sp>
          <p:nvSpPr>
            <p:cNvPr id="85" name="Google Shape;85;p7"/>
            <p:cNvSpPr txBox="1"/>
            <p:nvPr/>
          </p:nvSpPr>
          <p:spPr>
            <a:xfrm>
              <a:off x="0" y="-38100"/>
              <a:ext cx="4561800" cy="23490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86" name="Google Shape;86;p7"/>
          <p:cNvPicPr preferRelativeResize="0"/>
          <p:nvPr/>
        </p:nvPicPr>
        <p:blipFill rotWithShape="1">
          <a:blip r:embed="rId2">
            <a:alphaModFix/>
          </a:blip>
          <a:srcRect b="0" l="0" r="0" t="11182"/>
          <a:stretch/>
        </p:blipFill>
        <p:spPr>
          <a:xfrm>
            <a:off x="2871525" y="0"/>
            <a:ext cx="12544951" cy="1336575"/>
          </a:xfrm>
          <a:prstGeom prst="rect">
            <a:avLst/>
          </a:prstGeom>
          <a:noFill/>
          <a:ln>
            <a:noFill/>
          </a:ln>
        </p:spPr>
      </p:pic>
      <p:grpSp>
        <p:nvGrpSpPr>
          <p:cNvPr id="87" name="Google Shape;87;p7"/>
          <p:cNvGrpSpPr/>
          <p:nvPr/>
        </p:nvGrpSpPr>
        <p:grpSpPr>
          <a:xfrm>
            <a:off x="9571419" y="2627413"/>
            <a:ext cx="3314924" cy="3314924"/>
            <a:chOff x="0" y="0"/>
            <a:chExt cx="812800" cy="812800"/>
          </a:xfrm>
        </p:grpSpPr>
        <p:sp>
          <p:nvSpPr>
            <p:cNvPr id="88" name="Google Shape;88;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cap="sq" cmpd="sng" w="4762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7"/>
            <p:cNvSpPr txBox="1"/>
            <p:nvPr/>
          </p:nvSpPr>
          <p:spPr>
            <a:xfrm>
              <a:off x="76200" y="9525"/>
              <a:ext cx="660300" cy="727200"/>
            </a:xfrm>
            <a:prstGeom prst="rect">
              <a:avLst/>
            </a:prstGeom>
            <a:noFill/>
            <a:ln>
              <a:noFill/>
            </a:ln>
          </p:spPr>
          <p:txBody>
            <a:bodyPr anchorCtr="0" anchor="ctr" bIns="50800" lIns="50800" spcFirstLastPara="1" rIns="50800" wrap="square" tIns="50800">
              <a:noAutofit/>
            </a:bodyPr>
            <a:lstStyle/>
            <a:p>
              <a:pPr indent="0" lvl="0" marL="0" marR="0" rtl="0" algn="l">
                <a:lnSpc>
                  <a:spcPct val="28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0" name="Google Shape;90;p7"/>
          <p:cNvGrpSpPr/>
          <p:nvPr/>
        </p:nvGrpSpPr>
        <p:grpSpPr>
          <a:xfrm>
            <a:off x="1195535" y="2627413"/>
            <a:ext cx="3314924" cy="3314924"/>
            <a:chOff x="0" y="0"/>
            <a:chExt cx="812800" cy="812800"/>
          </a:xfrm>
        </p:grpSpPr>
        <p:sp>
          <p:nvSpPr>
            <p:cNvPr id="91" name="Google Shape;91;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cap="sq" cmpd="sng" w="4762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7"/>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3" name="Google Shape;93;p7"/>
          <p:cNvGrpSpPr/>
          <p:nvPr/>
        </p:nvGrpSpPr>
        <p:grpSpPr>
          <a:xfrm>
            <a:off x="5401645" y="2627413"/>
            <a:ext cx="3314924" cy="3314924"/>
            <a:chOff x="0" y="0"/>
            <a:chExt cx="812800" cy="812800"/>
          </a:xfrm>
        </p:grpSpPr>
        <p:sp>
          <p:nvSpPr>
            <p:cNvPr id="94" name="Google Shape;94;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cap="sq" cmpd="sng" w="4762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7"/>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6" name="Google Shape;96;p7"/>
          <p:cNvGrpSpPr/>
          <p:nvPr/>
        </p:nvGrpSpPr>
        <p:grpSpPr>
          <a:xfrm>
            <a:off x="13741194" y="2627413"/>
            <a:ext cx="3314924" cy="3314924"/>
            <a:chOff x="0" y="0"/>
            <a:chExt cx="812800" cy="812800"/>
          </a:xfrm>
        </p:grpSpPr>
        <p:sp>
          <p:nvSpPr>
            <p:cNvPr id="97" name="Google Shape;97;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cap="sq" cmpd="sng" w="4762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7"/>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9" name="Google Shape;99;p7"/>
          <p:cNvSpPr/>
          <p:nvPr/>
        </p:nvSpPr>
        <p:spPr>
          <a:xfrm rot="-5322664">
            <a:off x="4494645" y="4045762"/>
            <a:ext cx="894839" cy="478332"/>
          </a:xfrm>
          <a:custGeom>
            <a:rect b="b" l="l" r="r" t="t"/>
            <a:pathLst>
              <a:path extrusionOk="0" h="478211" w="894613">
                <a:moveTo>
                  <a:pt x="0" y="0"/>
                </a:moveTo>
                <a:lnTo>
                  <a:pt x="894614" y="0"/>
                </a:lnTo>
                <a:lnTo>
                  <a:pt x="894614" y="478211"/>
                </a:lnTo>
                <a:lnTo>
                  <a:pt x="0" y="478211"/>
                </a:lnTo>
                <a:lnTo>
                  <a:pt x="0" y="0"/>
                </a:lnTo>
                <a:close/>
              </a:path>
            </a:pathLst>
          </a:custGeom>
          <a:blipFill rotWithShape="1">
            <a:blip r:embed="rId3">
              <a:alphaModFix/>
            </a:blip>
            <a:stretch>
              <a:fillRect b="0" l="0" r="0" t="0"/>
            </a:stretch>
          </a:blipFill>
          <a:ln>
            <a:noFill/>
          </a:ln>
        </p:spPr>
      </p:sp>
      <p:sp>
        <p:nvSpPr>
          <p:cNvPr id="100" name="Google Shape;100;p7"/>
          <p:cNvSpPr/>
          <p:nvPr/>
        </p:nvSpPr>
        <p:spPr>
          <a:xfrm rot="-5322664">
            <a:off x="8664420" y="4045762"/>
            <a:ext cx="894839" cy="478332"/>
          </a:xfrm>
          <a:custGeom>
            <a:rect b="b" l="l" r="r" t="t"/>
            <a:pathLst>
              <a:path extrusionOk="0" h="478211" w="894613">
                <a:moveTo>
                  <a:pt x="0" y="0"/>
                </a:moveTo>
                <a:lnTo>
                  <a:pt x="894613" y="0"/>
                </a:lnTo>
                <a:lnTo>
                  <a:pt x="894613" y="478211"/>
                </a:lnTo>
                <a:lnTo>
                  <a:pt x="0" y="478211"/>
                </a:lnTo>
                <a:lnTo>
                  <a:pt x="0" y="0"/>
                </a:lnTo>
                <a:close/>
              </a:path>
            </a:pathLst>
          </a:custGeom>
          <a:blipFill rotWithShape="1">
            <a:blip r:embed="rId3">
              <a:alphaModFix/>
            </a:blip>
            <a:stretch>
              <a:fillRect b="0" l="0" r="0" t="0"/>
            </a:stretch>
          </a:blipFill>
          <a:ln>
            <a:noFill/>
          </a:ln>
        </p:spPr>
      </p:sp>
      <p:sp>
        <p:nvSpPr>
          <p:cNvPr id="101" name="Google Shape;101;p7"/>
          <p:cNvSpPr/>
          <p:nvPr/>
        </p:nvSpPr>
        <p:spPr>
          <a:xfrm rot="-5322664">
            <a:off x="12830980" y="4045762"/>
            <a:ext cx="894839" cy="478332"/>
          </a:xfrm>
          <a:custGeom>
            <a:rect b="b" l="l" r="r" t="t"/>
            <a:pathLst>
              <a:path extrusionOk="0" h="478211" w="894613">
                <a:moveTo>
                  <a:pt x="0" y="0"/>
                </a:moveTo>
                <a:lnTo>
                  <a:pt x="894614" y="0"/>
                </a:lnTo>
                <a:lnTo>
                  <a:pt x="894614" y="478211"/>
                </a:lnTo>
                <a:lnTo>
                  <a:pt x="0" y="478211"/>
                </a:lnTo>
                <a:lnTo>
                  <a:pt x="0" y="0"/>
                </a:lnTo>
                <a:close/>
              </a:path>
            </a:pathLst>
          </a:custGeom>
          <a:blipFill rotWithShape="1">
            <a:blip r:embed="rId3">
              <a:alphaModFix/>
            </a:blip>
            <a:stretch>
              <a:fillRect b="0" l="0" r="0" t="0"/>
            </a:stretch>
          </a:blipFill>
          <a:ln>
            <a:noFill/>
          </a:ln>
        </p:spPr>
      </p:sp>
      <p:sp>
        <p:nvSpPr>
          <p:cNvPr id="102" name="Google Shape;102;p7"/>
          <p:cNvSpPr/>
          <p:nvPr/>
        </p:nvSpPr>
        <p:spPr>
          <a:xfrm>
            <a:off x="1783438" y="3433389"/>
            <a:ext cx="2211801" cy="1825741"/>
          </a:xfrm>
          <a:custGeom>
            <a:rect b="b" l="l" r="r" t="t"/>
            <a:pathLst>
              <a:path extrusionOk="0" h="1825741" w="2211801">
                <a:moveTo>
                  <a:pt x="0" y="0"/>
                </a:moveTo>
                <a:lnTo>
                  <a:pt x="2211801" y="0"/>
                </a:lnTo>
                <a:lnTo>
                  <a:pt x="2211801" y="1825741"/>
                </a:lnTo>
                <a:lnTo>
                  <a:pt x="0" y="1825741"/>
                </a:lnTo>
                <a:lnTo>
                  <a:pt x="0" y="0"/>
                </a:lnTo>
                <a:close/>
              </a:path>
            </a:pathLst>
          </a:custGeom>
          <a:blipFill rotWithShape="1">
            <a:blip r:embed="rId4">
              <a:alphaModFix/>
            </a:blip>
            <a:stretch>
              <a:fillRect b="0" l="0" r="0" t="0"/>
            </a:stretch>
          </a:blipFill>
          <a:ln>
            <a:noFill/>
          </a:ln>
        </p:spPr>
      </p:sp>
      <p:sp>
        <p:nvSpPr>
          <p:cNvPr id="103" name="Google Shape;103;p7"/>
          <p:cNvSpPr/>
          <p:nvPr/>
        </p:nvSpPr>
        <p:spPr>
          <a:xfrm>
            <a:off x="13961056" y="3373785"/>
            <a:ext cx="2910721" cy="1767601"/>
          </a:xfrm>
          <a:custGeom>
            <a:rect b="b" l="l" r="r" t="t"/>
            <a:pathLst>
              <a:path extrusionOk="0" h="1767601" w="2910721">
                <a:moveTo>
                  <a:pt x="0" y="0"/>
                </a:moveTo>
                <a:lnTo>
                  <a:pt x="2910721" y="0"/>
                </a:lnTo>
                <a:lnTo>
                  <a:pt x="2910721" y="1767602"/>
                </a:lnTo>
                <a:lnTo>
                  <a:pt x="0" y="1767602"/>
                </a:lnTo>
                <a:lnTo>
                  <a:pt x="0" y="0"/>
                </a:lnTo>
                <a:close/>
              </a:path>
            </a:pathLst>
          </a:custGeom>
          <a:blipFill rotWithShape="1">
            <a:blip r:embed="rId5">
              <a:alphaModFix/>
            </a:blip>
            <a:stretch>
              <a:fillRect b="0" l="0" r="0" t="0"/>
            </a:stretch>
          </a:blipFill>
          <a:ln>
            <a:noFill/>
          </a:ln>
        </p:spPr>
      </p:sp>
      <p:sp>
        <p:nvSpPr>
          <p:cNvPr id="104" name="Google Shape;104;p7"/>
          <p:cNvSpPr/>
          <p:nvPr/>
        </p:nvSpPr>
        <p:spPr>
          <a:xfrm>
            <a:off x="5787022" y="3721423"/>
            <a:ext cx="2218398" cy="939794"/>
          </a:xfrm>
          <a:custGeom>
            <a:rect b="b" l="l" r="r" t="t"/>
            <a:pathLst>
              <a:path extrusionOk="0" h="939794" w="2218398">
                <a:moveTo>
                  <a:pt x="0" y="0"/>
                </a:moveTo>
                <a:lnTo>
                  <a:pt x="2218397" y="0"/>
                </a:lnTo>
                <a:lnTo>
                  <a:pt x="2218397" y="939794"/>
                </a:lnTo>
                <a:lnTo>
                  <a:pt x="0" y="939794"/>
                </a:lnTo>
                <a:lnTo>
                  <a:pt x="0" y="0"/>
                </a:lnTo>
                <a:close/>
              </a:path>
            </a:pathLst>
          </a:custGeom>
          <a:blipFill rotWithShape="1">
            <a:blip r:embed="rId6">
              <a:alphaModFix/>
            </a:blip>
            <a:stretch>
              <a:fillRect b="0" l="0" r="0" t="0"/>
            </a:stretch>
          </a:blipFill>
          <a:ln>
            <a:noFill/>
          </a:ln>
        </p:spPr>
      </p:sp>
      <p:sp>
        <p:nvSpPr>
          <p:cNvPr id="105" name="Google Shape;105;p7"/>
          <p:cNvSpPr/>
          <p:nvPr/>
        </p:nvSpPr>
        <p:spPr>
          <a:xfrm>
            <a:off x="10770017" y="3065636"/>
            <a:ext cx="929201" cy="2251368"/>
          </a:xfrm>
          <a:custGeom>
            <a:rect b="b" l="l" r="r" t="t"/>
            <a:pathLst>
              <a:path extrusionOk="0" h="2251368" w="929201">
                <a:moveTo>
                  <a:pt x="0" y="0"/>
                </a:moveTo>
                <a:lnTo>
                  <a:pt x="929201" y="0"/>
                </a:lnTo>
                <a:lnTo>
                  <a:pt x="929201" y="2251368"/>
                </a:lnTo>
                <a:lnTo>
                  <a:pt x="0" y="2251368"/>
                </a:lnTo>
                <a:lnTo>
                  <a:pt x="0" y="0"/>
                </a:lnTo>
                <a:close/>
              </a:path>
            </a:pathLst>
          </a:custGeom>
          <a:blipFill rotWithShape="1">
            <a:blip r:embed="rId7">
              <a:alphaModFix/>
            </a:blip>
            <a:stretch>
              <a:fillRect b="0" l="0" r="0" t="0"/>
            </a:stretch>
          </a:blipFill>
          <a:ln>
            <a:noFill/>
          </a:ln>
        </p:spPr>
      </p:sp>
      <p:sp>
        <p:nvSpPr>
          <p:cNvPr id="106" name="Google Shape;106;p7"/>
          <p:cNvSpPr txBox="1"/>
          <p:nvPr>
            <p:ph type="title"/>
          </p:nvPr>
        </p:nvSpPr>
        <p:spPr>
          <a:xfrm>
            <a:off x="1018350" y="80119"/>
            <a:ext cx="16251300" cy="1143000"/>
          </a:xfrm>
          <a:prstGeom prst="rect">
            <a:avLst/>
          </a:prstGeom>
        </p:spPr>
        <p:txBody>
          <a:bodyPr anchorCtr="0" anchor="t" bIns="45700" lIns="91425" spcFirstLastPara="1" rIns="91425" wrap="square" tIns="45700">
            <a:normAutofit/>
          </a:bodyPr>
          <a:lstStyle>
            <a:lvl1pPr lvl="0" rtl="0">
              <a:spcBef>
                <a:spcPts val="0"/>
              </a:spcBef>
              <a:spcAft>
                <a:spcPts val="0"/>
              </a:spcAft>
              <a:buSzPts val="705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07" name="Google Shape;107;p7"/>
          <p:cNvSpPr txBox="1"/>
          <p:nvPr>
            <p:ph idx="1" type="subTitle"/>
          </p:nvPr>
        </p:nvSpPr>
        <p:spPr>
          <a:xfrm>
            <a:off x="917088" y="6272588"/>
            <a:ext cx="3871800" cy="615300"/>
          </a:xfrm>
          <a:prstGeom prst="rect">
            <a:avLst/>
          </a:prstGeom>
        </p:spPr>
        <p:txBody>
          <a:bodyPr anchorCtr="0" anchor="t" bIns="45700" lIns="91425" spcFirstLastPara="1" rIns="91425" wrap="square" tIns="45700">
            <a:normAutofit/>
          </a:bodyPr>
          <a:lstStyle>
            <a:lvl1pPr lvl="0" rtl="0">
              <a:spcBef>
                <a:spcPts val="640"/>
              </a:spcBef>
              <a:spcAft>
                <a:spcPts val="0"/>
              </a:spcAft>
              <a:buSzPts val="3100"/>
              <a:buNone/>
              <a:defRPr b="1" sz="3100"/>
            </a:lvl1pPr>
            <a:lvl2pPr lvl="1" rtl="0">
              <a:spcBef>
                <a:spcPts val="560"/>
              </a:spcBef>
              <a:spcAft>
                <a:spcPts val="0"/>
              </a:spcAft>
              <a:buSzPts val="2000"/>
              <a:buNone/>
              <a:defRPr/>
            </a:lvl2pPr>
            <a:lvl3pPr lvl="2" rtl="0">
              <a:spcBef>
                <a:spcPts val="480"/>
              </a:spcBef>
              <a:spcAft>
                <a:spcPts val="0"/>
              </a:spcAft>
              <a:buSzPts val="2000"/>
              <a:buNone/>
              <a:defRPr/>
            </a:lvl3pPr>
            <a:lvl4pPr lvl="3" rtl="0">
              <a:spcBef>
                <a:spcPts val="400"/>
              </a:spcBef>
              <a:spcAft>
                <a:spcPts val="0"/>
              </a:spcAft>
              <a:buSzPts val="2000"/>
              <a:buNone/>
              <a:defRPr/>
            </a:lvl4pPr>
            <a:lvl5pPr lvl="4" rtl="0">
              <a:spcBef>
                <a:spcPts val="400"/>
              </a:spcBef>
              <a:spcAft>
                <a:spcPts val="0"/>
              </a:spcAft>
              <a:buSzPts val="2000"/>
              <a:buNone/>
              <a:defRPr/>
            </a:lvl5pPr>
            <a:lvl6pPr lvl="5" rtl="0">
              <a:spcBef>
                <a:spcPts val="400"/>
              </a:spcBef>
              <a:spcAft>
                <a:spcPts val="0"/>
              </a:spcAft>
              <a:buSzPts val="2000"/>
              <a:buNone/>
              <a:defRPr/>
            </a:lvl6pPr>
            <a:lvl7pPr lvl="6" rtl="0">
              <a:spcBef>
                <a:spcPts val="400"/>
              </a:spcBef>
              <a:spcAft>
                <a:spcPts val="0"/>
              </a:spcAft>
              <a:buSzPts val="2000"/>
              <a:buNone/>
              <a:defRPr/>
            </a:lvl7pPr>
            <a:lvl8pPr lvl="7" rtl="0">
              <a:spcBef>
                <a:spcPts val="400"/>
              </a:spcBef>
              <a:spcAft>
                <a:spcPts val="0"/>
              </a:spcAft>
              <a:buSzPts val="2000"/>
              <a:buNone/>
              <a:defRPr/>
            </a:lvl8pPr>
            <a:lvl9pPr lvl="8" rtl="0">
              <a:spcBef>
                <a:spcPts val="400"/>
              </a:spcBef>
              <a:spcAft>
                <a:spcPts val="0"/>
              </a:spcAft>
              <a:buSzPts val="2000"/>
              <a:buNone/>
              <a:defRPr/>
            </a:lvl9pPr>
          </a:lstStyle>
          <a:p/>
        </p:txBody>
      </p:sp>
      <p:sp>
        <p:nvSpPr>
          <p:cNvPr id="108" name="Google Shape;108;p7"/>
          <p:cNvSpPr txBox="1"/>
          <p:nvPr>
            <p:ph idx="2" type="body"/>
          </p:nvPr>
        </p:nvSpPr>
        <p:spPr>
          <a:xfrm>
            <a:off x="1306188" y="7366763"/>
            <a:ext cx="3089400" cy="1508400"/>
          </a:xfrm>
          <a:prstGeom prst="rect">
            <a:avLst/>
          </a:prstGeom>
        </p:spPr>
        <p:txBody>
          <a:bodyPr anchorCtr="0" anchor="t" bIns="45700" lIns="91425" spcFirstLastPara="1" rIns="91425" wrap="square" tIns="45700">
            <a:normAutofit/>
          </a:bodyPr>
          <a:lstStyle>
            <a:lvl1pPr indent="-355600" lvl="0" marL="457200" rtl="0">
              <a:spcBef>
                <a:spcPts val="640"/>
              </a:spcBef>
              <a:spcAft>
                <a:spcPts val="0"/>
              </a:spcAft>
              <a:buSzPts val="2000"/>
              <a:buChar char="•"/>
              <a:defRPr/>
            </a:lvl1pPr>
            <a:lvl2pPr indent="-355600" lvl="1" marL="914400" rtl="0">
              <a:spcBef>
                <a:spcPts val="560"/>
              </a:spcBef>
              <a:spcAft>
                <a:spcPts val="0"/>
              </a:spcAft>
              <a:buSzPts val="2000"/>
              <a:buChar char="–"/>
              <a:defRPr/>
            </a:lvl2pPr>
            <a:lvl3pPr indent="-355600" lvl="2" marL="1371600" rtl="0">
              <a:spcBef>
                <a:spcPts val="480"/>
              </a:spcBef>
              <a:spcAft>
                <a:spcPts val="0"/>
              </a:spcAft>
              <a:buSzPts val="2000"/>
              <a:buChar char="•"/>
              <a:defRPr/>
            </a:lvl3pPr>
            <a:lvl4pPr indent="-355600" lvl="3" marL="1828800" rtl="0">
              <a:spcBef>
                <a:spcPts val="400"/>
              </a:spcBef>
              <a:spcAft>
                <a:spcPts val="0"/>
              </a:spcAft>
              <a:buSzPts val="2000"/>
              <a:buChar char="–"/>
              <a:defRPr/>
            </a:lvl4pPr>
            <a:lvl5pPr indent="-355600" lvl="4" marL="2286000" rtl="0">
              <a:spcBef>
                <a:spcPts val="400"/>
              </a:spcBef>
              <a:spcAft>
                <a:spcPts val="0"/>
              </a:spcAft>
              <a:buSzPts val="2000"/>
              <a:buChar char="»"/>
              <a:defRPr/>
            </a:lvl5pPr>
            <a:lvl6pPr indent="-355600" lvl="5" marL="2743200" rtl="0">
              <a:spcBef>
                <a:spcPts val="400"/>
              </a:spcBef>
              <a:spcAft>
                <a:spcPts val="0"/>
              </a:spcAft>
              <a:buSzPts val="2000"/>
              <a:buChar char="•"/>
              <a:defRPr/>
            </a:lvl6pPr>
            <a:lvl7pPr indent="-355600" lvl="6" marL="3200400" rtl="0">
              <a:spcBef>
                <a:spcPts val="400"/>
              </a:spcBef>
              <a:spcAft>
                <a:spcPts val="0"/>
              </a:spcAft>
              <a:buSzPts val="2000"/>
              <a:buChar char="•"/>
              <a:defRPr/>
            </a:lvl7pPr>
            <a:lvl8pPr indent="-355600" lvl="7" marL="3657600" rtl="0">
              <a:spcBef>
                <a:spcPts val="400"/>
              </a:spcBef>
              <a:spcAft>
                <a:spcPts val="0"/>
              </a:spcAft>
              <a:buSzPts val="2000"/>
              <a:buChar char="•"/>
              <a:defRPr/>
            </a:lvl8pPr>
            <a:lvl9pPr indent="-355600" lvl="8" marL="4114800" rtl="0">
              <a:spcBef>
                <a:spcPts val="400"/>
              </a:spcBef>
              <a:spcAft>
                <a:spcPts val="0"/>
              </a:spcAft>
              <a:buSzPts val="2000"/>
              <a:buChar char="•"/>
              <a:defRPr/>
            </a:lvl9pPr>
          </a:lstStyle>
          <a:p/>
        </p:txBody>
      </p:sp>
      <p:sp>
        <p:nvSpPr>
          <p:cNvPr id="109" name="Google Shape;109;p7"/>
          <p:cNvSpPr txBox="1"/>
          <p:nvPr>
            <p:ph idx="3" type="subTitle"/>
          </p:nvPr>
        </p:nvSpPr>
        <p:spPr>
          <a:xfrm>
            <a:off x="5123200" y="6272588"/>
            <a:ext cx="3871800" cy="615300"/>
          </a:xfrm>
          <a:prstGeom prst="rect">
            <a:avLst/>
          </a:prstGeom>
        </p:spPr>
        <p:txBody>
          <a:bodyPr anchorCtr="0" anchor="t" bIns="45700" lIns="91425" spcFirstLastPara="1" rIns="91425" wrap="square" tIns="45700">
            <a:normAutofit/>
          </a:bodyPr>
          <a:lstStyle>
            <a:lvl1pPr lvl="0" rtl="0">
              <a:spcBef>
                <a:spcPts val="640"/>
              </a:spcBef>
              <a:spcAft>
                <a:spcPts val="0"/>
              </a:spcAft>
              <a:buSzPts val="3100"/>
              <a:buNone/>
              <a:defRPr b="1" sz="3100"/>
            </a:lvl1pPr>
            <a:lvl2pPr lvl="1" rtl="0">
              <a:spcBef>
                <a:spcPts val="560"/>
              </a:spcBef>
              <a:spcAft>
                <a:spcPts val="0"/>
              </a:spcAft>
              <a:buSzPts val="2000"/>
              <a:buNone/>
              <a:defRPr/>
            </a:lvl2pPr>
            <a:lvl3pPr lvl="2" rtl="0">
              <a:spcBef>
                <a:spcPts val="480"/>
              </a:spcBef>
              <a:spcAft>
                <a:spcPts val="0"/>
              </a:spcAft>
              <a:buSzPts val="2000"/>
              <a:buNone/>
              <a:defRPr/>
            </a:lvl3pPr>
            <a:lvl4pPr lvl="3" rtl="0">
              <a:spcBef>
                <a:spcPts val="400"/>
              </a:spcBef>
              <a:spcAft>
                <a:spcPts val="0"/>
              </a:spcAft>
              <a:buSzPts val="2000"/>
              <a:buNone/>
              <a:defRPr/>
            </a:lvl4pPr>
            <a:lvl5pPr lvl="4" rtl="0">
              <a:spcBef>
                <a:spcPts val="400"/>
              </a:spcBef>
              <a:spcAft>
                <a:spcPts val="0"/>
              </a:spcAft>
              <a:buSzPts val="2000"/>
              <a:buNone/>
              <a:defRPr/>
            </a:lvl5pPr>
            <a:lvl6pPr lvl="5" rtl="0">
              <a:spcBef>
                <a:spcPts val="400"/>
              </a:spcBef>
              <a:spcAft>
                <a:spcPts val="0"/>
              </a:spcAft>
              <a:buSzPts val="2000"/>
              <a:buNone/>
              <a:defRPr/>
            </a:lvl6pPr>
            <a:lvl7pPr lvl="6" rtl="0">
              <a:spcBef>
                <a:spcPts val="400"/>
              </a:spcBef>
              <a:spcAft>
                <a:spcPts val="0"/>
              </a:spcAft>
              <a:buSzPts val="2000"/>
              <a:buNone/>
              <a:defRPr/>
            </a:lvl7pPr>
            <a:lvl8pPr lvl="7" rtl="0">
              <a:spcBef>
                <a:spcPts val="400"/>
              </a:spcBef>
              <a:spcAft>
                <a:spcPts val="0"/>
              </a:spcAft>
              <a:buSzPts val="2000"/>
              <a:buNone/>
              <a:defRPr/>
            </a:lvl8pPr>
            <a:lvl9pPr lvl="8" rtl="0">
              <a:spcBef>
                <a:spcPts val="400"/>
              </a:spcBef>
              <a:spcAft>
                <a:spcPts val="0"/>
              </a:spcAft>
              <a:buSzPts val="2000"/>
              <a:buNone/>
              <a:defRPr/>
            </a:lvl9pPr>
          </a:lstStyle>
          <a:p/>
        </p:txBody>
      </p:sp>
      <p:sp>
        <p:nvSpPr>
          <p:cNvPr id="110" name="Google Shape;110;p7"/>
          <p:cNvSpPr txBox="1"/>
          <p:nvPr>
            <p:ph idx="4" type="body"/>
          </p:nvPr>
        </p:nvSpPr>
        <p:spPr>
          <a:xfrm>
            <a:off x="5512300" y="7366763"/>
            <a:ext cx="3089400" cy="1508400"/>
          </a:xfrm>
          <a:prstGeom prst="rect">
            <a:avLst/>
          </a:prstGeom>
        </p:spPr>
        <p:txBody>
          <a:bodyPr anchorCtr="0" anchor="t" bIns="45700" lIns="91425" spcFirstLastPara="1" rIns="91425" wrap="square" tIns="45700">
            <a:normAutofit/>
          </a:bodyPr>
          <a:lstStyle>
            <a:lvl1pPr indent="-355600" lvl="0" marL="457200" rtl="0">
              <a:spcBef>
                <a:spcPts val="640"/>
              </a:spcBef>
              <a:spcAft>
                <a:spcPts val="0"/>
              </a:spcAft>
              <a:buSzPts val="2000"/>
              <a:buChar char="•"/>
              <a:defRPr/>
            </a:lvl1pPr>
            <a:lvl2pPr indent="-355600" lvl="1" marL="914400" rtl="0">
              <a:spcBef>
                <a:spcPts val="560"/>
              </a:spcBef>
              <a:spcAft>
                <a:spcPts val="0"/>
              </a:spcAft>
              <a:buSzPts val="2000"/>
              <a:buChar char="–"/>
              <a:defRPr/>
            </a:lvl2pPr>
            <a:lvl3pPr indent="-355600" lvl="2" marL="1371600" rtl="0">
              <a:spcBef>
                <a:spcPts val="480"/>
              </a:spcBef>
              <a:spcAft>
                <a:spcPts val="0"/>
              </a:spcAft>
              <a:buSzPts val="2000"/>
              <a:buChar char="•"/>
              <a:defRPr/>
            </a:lvl3pPr>
            <a:lvl4pPr indent="-355600" lvl="3" marL="1828800" rtl="0">
              <a:spcBef>
                <a:spcPts val="400"/>
              </a:spcBef>
              <a:spcAft>
                <a:spcPts val="0"/>
              </a:spcAft>
              <a:buSzPts val="2000"/>
              <a:buChar char="–"/>
              <a:defRPr/>
            </a:lvl4pPr>
            <a:lvl5pPr indent="-355600" lvl="4" marL="2286000" rtl="0">
              <a:spcBef>
                <a:spcPts val="400"/>
              </a:spcBef>
              <a:spcAft>
                <a:spcPts val="0"/>
              </a:spcAft>
              <a:buSzPts val="2000"/>
              <a:buChar char="»"/>
              <a:defRPr/>
            </a:lvl5pPr>
            <a:lvl6pPr indent="-355600" lvl="5" marL="2743200" rtl="0">
              <a:spcBef>
                <a:spcPts val="400"/>
              </a:spcBef>
              <a:spcAft>
                <a:spcPts val="0"/>
              </a:spcAft>
              <a:buSzPts val="2000"/>
              <a:buChar char="•"/>
              <a:defRPr/>
            </a:lvl6pPr>
            <a:lvl7pPr indent="-355600" lvl="6" marL="3200400" rtl="0">
              <a:spcBef>
                <a:spcPts val="400"/>
              </a:spcBef>
              <a:spcAft>
                <a:spcPts val="0"/>
              </a:spcAft>
              <a:buSzPts val="2000"/>
              <a:buChar char="•"/>
              <a:defRPr/>
            </a:lvl7pPr>
            <a:lvl8pPr indent="-355600" lvl="7" marL="3657600" rtl="0">
              <a:spcBef>
                <a:spcPts val="400"/>
              </a:spcBef>
              <a:spcAft>
                <a:spcPts val="0"/>
              </a:spcAft>
              <a:buSzPts val="2000"/>
              <a:buChar char="•"/>
              <a:defRPr/>
            </a:lvl8pPr>
            <a:lvl9pPr indent="-355600" lvl="8" marL="4114800" rtl="0">
              <a:spcBef>
                <a:spcPts val="400"/>
              </a:spcBef>
              <a:spcAft>
                <a:spcPts val="0"/>
              </a:spcAft>
              <a:buSzPts val="2000"/>
              <a:buChar char="•"/>
              <a:defRPr/>
            </a:lvl9pPr>
          </a:lstStyle>
          <a:p/>
        </p:txBody>
      </p:sp>
      <p:sp>
        <p:nvSpPr>
          <p:cNvPr id="111" name="Google Shape;111;p7"/>
          <p:cNvSpPr txBox="1"/>
          <p:nvPr>
            <p:ph idx="5" type="subTitle"/>
          </p:nvPr>
        </p:nvSpPr>
        <p:spPr>
          <a:xfrm>
            <a:off x="9292988" y="6272588"/>
            <a:ext cx="3871800" cy="615300"/>
          </a:xfrm>
          <a:prstGeom prst="rect">
            <a:avLst/>
          </a:prstGeom>
        </p:spPr>
        <p:txBody>
          <a:bodyPr anchorCtr="0" anchor="t" bIns="45700" lIns="91425" spcFirstLastPara="1" rIns="91425" wrap="square" tIns="45700">
            <a:normAutofit/>
          </a:bodyPr>
          <a:lstStyle>
            <a:lvl1pPr lvl="0" rtl="0">
              <a:spcBef>
                <a:spcPts val="640"/>
              </a:spcBef>
              <a:spcAft>
                <a:spcPts val="0"/>
              </a:spcAft>
              <a:buSzPts val="3100"/>
              <a:buNone/>
              <a:defRPr b="1" sz="3100"/>
            </a:lvl1pPr>
            <a:lvl2pPr lvl="1" rtl="0">
              <a:spcBef>
                <a:spcPts val="560"/>
              </a:spcBef>
              <a:spcAft>
                <a:spcPts val="0"/>
              </a:spcAft>
              <a:buSzPts val="2000"/>
              <a:buNone/>
              <a:defRPr/>
            </a:lvl2pPr>
            <a:lvl3pPr lvl="2" rtl="0">
              <a:spcBef>
                <a:spcPts val="480"/>
              </a:spcBef>
              <a:spcAft>
                <a:spcPts val="0"/>
              </a:spcAft>
              <a:buSzPts val="2000"/>
              <a:buNone/>
              <a:defRPr/>
            </a:lvl3pPr>
            <a:lvl4pPr lvl="3" rtl="0">
              <a:spcBef>
                <a:spcPts val="400"/>
              </a:spcBef>
              <a:spcAft>
                <a:spcPts val="0"/>
              </a:spcAft>
              <a:buSzPts val="2000"/>
              <a:buNone/>
              <a:defRPr/>
            </a:lvl4pPr>
            <a:lvl5pPr lvl="4" rtl="0">
              <a:spcBef>
                <a:spcPts val="400"/>
              </a:spcBef>
              <a:spcAft>
                <a:spcPts val="0"/>
              </a:spcAft>
              <a:buSzPts val="2000"/>
              <a:buNone/>
              <a:defRPr/>
            </a:lvl5pPr>
            <a:lvl6pPr lvl="5" rtl="0">
              <a:spcBef>
                <a:spcPts val="400"/>
              </a:spcBef>
              <a:spcAft>
                <a:spcPts val="0"/>
              </a:spcAft>
              <a:buSzPts val="2000"/>
              <a:buNone/>
              <a:defRPr/>
            </a:lvl6pPr>
            <a:lvl7pPr lvl="6" rtl="0">
              <a:spcBef>
                <a:spcPts val="400"/>
              </a:spcBef>
              <a:spcAft>
                <a:spcPts val="0"/>
              </a:spcAft>
              <a:buSzPts val="2000"/>
              <a:buNone/>
              <a:defRPr/>
            </a:lvl7pPr>
            <a:lvl8pPr lvl="7" rtl="0">
              <a:spcBef>
                <a:spcPts val="400"/>
              </a:spcBef>
              <a:spcAft>
                <a:spcPts val="0"/>
              </a:spcAft>
              <a:buSzPts val="2000"/>
              <a:buNone/>
              <a:defRPr/>
            </a:lvl8pPr>
            <a:lvl9pPr lvl="8" rtl="0">
              <a:spcBef>
                <a:spcPts val="400"/>
              </a:spcBef>
              <a:spcAft>
                <a:spcPts val="0"/>
              </a:spcAft>
              <a:buSzPts val="2000"/>
              <a:buNone/>
              <a:defRPr/>
            </a:lvl9pPr>
          </a:lstStyle>
          <a:p/>
        </p:txBody>
      </p:sp>
      <p:sp>
        <p:nvSpPr>
          <p:cNvPr id="112" name="Google Shape;112;p7"/>
          <p:cNvSpPr txBox="1"/>
          <p:nvPr>
            <p:ph idx="6" type="body"/>
          </p:nvPr>
        </p:nvSpPr>
        <p:spPr>
          <a:xfrm>
            <a:off x="9682088" y="7366763"/>
            <a:ext cx="3089400" cy="1508400"/>
          </a:xfrm>
          <a:prstGeom prst="rect">
            <a:avLst/>
          </a:prstGeom>
        </p:spPr>
        <p:txBody>
          <a:bodyPr anchorCtr="0" anchor="t" bIns="45700" lIns="91425" spcFirstLastPara="1" rIns="91425" wrap="square" tIns="45700">
            <a:normAutofit/>
          </a:bodyPr>
          <a:lstStyle>
            <a:lvl1pPr indent="-355600" lvl="0" marL="457200" rtl="0">
              <a:spcBef>
                <a:spcPts val="640"/>
              </a:spcBef>
              <a:spcAft>
                <a:spcPts val="0"/>
              </a:spcAft>
              <a:buSzPts val="2000"/>
              <a:buChar char="•"/>
              <a:defRPr/>
            </a:lvl1pPr>
            <a:lvl2pPr indent="-355600" lvl="1" marL="914400" rtl="0">
              <a:spcBef>
                <a:spcPts val="560"/>
              </a:spcBef>
              <a:spcAft>
                <a:spcPts val="0"/>
              </a:spcAft>
              <a:buSzPts val="2000"/>
              <a:buChar char="–"/>
              <a:defRPr/>
            </a:lvl2pPr>
            <a:lvl3pPr indent="-355600" lvl="2" marL="1371600" rtl="0">
              <a:spcBef>
                <a:spcPts val="480"/>
              </a:spcBef>
              <a:spcAft>
                <a:spcPts val="0"/>
              </a:spcAft>
              <a:buSzPts val="2000"/>
              <a:buChar char="•"/>
              <a:defRPr/>
            </a:lvl3pPr>
            <a:lvl4pPr indent="-355600" lvl="3" marL="1828800" rtl="0">
              <a:spcBef>
                <a:spcPts val="400"/>
              </a:spcBef>
              <a:spcAft>
                <a:spcPts val="0"/>
              </a:spcAft>
              <a:buSzPts val="2000"/>
              <a:buChar char="–"/>
              <a:defRPr/>
            </a:lvl4pPr>
            <a:lvl5pPr indent="-355600" lvl="4" marL="2286000" rtl="0">
              <a:spcBef>
                <a:spcPts val="400"/>
              </a:spcBef>
              <a:spcAft>
                <a:spcPts val="0"/>
              </a:spcAft>
              <a:buSzPts val="2000"/>
              <a:buChar char="»"/>
              <a:defRPr/>
            </a:lvl5pPr>
            <a:lvl6pPr indent="-355600" lvl="5" marL="2743200" rtl="0">
              <a:spcBef>
                <a:spcPts val="400"/>
              </a:spcBef>
              <a:spcAft>
                <a:spcPts val="0"/>
              </a:spcAft>
              <a:buSzPts val="2000"/>
              <a:buChar char="•"/>
              <a:defRPr/>
            </a:lvl6pPr>
            <a:lvl7pPr indent="-355600" lvl="6" marL="3200400" rtl="0">
              <a:spcBef>
                <a:spcPts val="400"/>
              </a:spcBef>
              <a:spcAft>
                <a:spcPts val="0"/>
              </a:spcAft>
              <a:buSzPts val="2000"/>
              <a:buChar char="•"/>
              <a:defRPr/>
            </a:lvl7pPr>
            <a:lvl8pPr indent="-355600" lvl="7" marL="3657600" rtl="0">
              <a:spcBef>
                <a:spcPts val="400"/>
              </a:spcBef>
              <a:spcAft>
                <a:spcPts val="0"/>
              </a:spcAft>
              <a:buSzPts val="2000"/>
              <a:buChar char="•"/>
              <a:defRPr/>
            </a:lvl8pPr>
            <a:lvl9pPr indent="-355600" lvl="8" marL="4114800" rtl="0">
              <a:spcBef>
                <a:spcPts val="400"/>
              </a:spcBef>
              <a:spcAft>
                <a:spcPts val="0"/>
              </a:spcAft>
              <a:buSzPts val="2000"/>
              <a:buChar char="•"/>
              <a:defRPr/>
            </a:lvl9pPr>
          </a:lstStyle>
          <a:p/>
        </p:txBody>
      </p:sp>
      <p:sp>
        <p:nvSpPr>
          <p:cNvPr id="113" name="Google Shape;113;p7"/>
          <p:cNvSpPr txBox="1"/>
          <p:nvPr>
            <p:ph idx="7" type="subTitle"/>
          </p:nvPr>
        </p:nvSpPr>
        <p:spPr>
          <a:xfrm>
            <a:off x="13462788" y="6272588"/>
            <a:ext cx="3871800" cy="615300"/>
          </a:xfrm>
          <a:prstGeom prst="rect">
            <a:avLst/>
          </a:prstGeom>
        </p:spPr>
        <p:txBody>
          <a:bodyPr anchorCtr="0" anchor="t" bIns="45700" lIns="91425" spcFirstLastPara="1" rIns="91425" wrap="square" tIns="45700">
            <a:normAutofit/>
          </a:bodyPr>
          <a:lstStyle>
            <a:lvl1pPr lvl="0" rtl="0">
              <a:spcBef>
                <a:spcPts val="640"/>
              </a:spcBef>
              <a:spcAft>
                <a:spcPts val="0"/>
              </a:spcAft>
              <a:buSzPts val="3100"/>
              <a:buNone/>
              <a:defRPr b="1" sz="3100"/>
            </a:lvl1pPr>
            <a:lvl2pPr lvl="1" rtl="0">
              <a:spcBef>
                <a:spcPts val="560"/>
              </a:spcBef>
              <a:spcAft>
                <a:spcPts val="0"/>
              </a:spcAft>
              <a:buSzPts val="2000"/>
              <a:buNone/>
              <a:defRPr/>
            </a:lvl2pPr>
            <a:lvl3pPr lvl="2" rtl="0">
              <a:spcBef>
                <a:spcPts val="480"/>
              </a:spcBef>
              <a:spcAft>
                <a:spcPts val="0"/>
              </a:spcAft>
              <a:buSzPts val="2000"/>
              <a:buNone/>
              <a:defRPr/>
            </a:lvl3pPr>
            <a:lvl4pPr lvl="3" rtl="0">
              <a:spcBef>
                <a:spcPts val="400"/>
              </a:spcBef>
              <a:spcAft>
                <a:spcPts val="0"/>
              </a:spcAft>
              <a:buSzPts val="2000"/>
              <a:buNone/>
              <a:defRPr/>
            </a:lvl4pPr>
            <a:lvl5pPr lvl="4" rtl="0">
              <a:spcBef>
                <a:spcPts val="400"/>
              </a:spcBef>
              <a:spcAft>
                <a:spcPts val="0"/>
              </a:spcAft>
              <a:buSzPts val="2000"/>
              <a:buNone/>
              <a:defRPr/>
            </a:lvl5pPr>
            <a:lvl6pPr lvl="5" rtl="0">
              <a:spcBef>
                <a:spcPts val="400"/>
              </a:spcBef>
              <a:spcAft>
                <a:spcPts val="0"/>
              </a:spcAft>
              <a:buSzPts val="2000"/>
              <a:buNone/>
              <a:defRPr/>
            </a:lvl6pPr>
            <a:lvl7pPr lvl="6" rtl="0">
              <a:spcBef>
                <a:spcPts val="400"/>
              </a:spcBef>
              <a:spcAft>
                <a:spcPts val="0"/>
              </a:spcAft>
              <a:buSzPts val="2000"/>
              <a:buNone/>
              <a:defRPr/>
            </a:lvl7pPr>
            <a:lvl8pPr lvl="7" rtl="0">
              <a:spcBef>
                <a:spcPts val="400"/>
              </a:spcBef>
              <a:spcAft>
                <a:spcPts val="0"/>
              </a:spcAft>
              <a:buSzPts val="2000"/>
              <a:buNone/>
              <a:defRPr/>
            </a:lvl8pPr>
            <a:lvl9pPr lvl="8" rtl="0">
              <a:spcBef>
                <a:spcPts val="400"/>
              </a:spcBef>
              <a:spcAft>
                <a:spcPts val="0"/>
              </a:spcAft>
              <a:buSzPts val="2000"/>
              <a:buNone/>
              <a:defRPr/>
            </a:lvl9pPr>
          </a:lstStyle>
          <a:p/>
        </p:txBody>
      </p:sp>
      <p:sp>
        <p:nvSpPr>
          <p:cNvPr id="114" name="Google Shape;114;p7"/>
          <p:cNvSpPr txBox="1"/>
          <p:nvPr>
            <p:ph idx="8" type="body"/>
          </p:nvPr>
        </p:nvSpPr>
        <p:spPr>
          <a:xfrm>
            <a:off x="13851888" y="7366763"/>
            <a:ext cx="3089400" cy="1508400"/>
          </a:xfrm>
          <a:prstGeom prst="rect">
            <a:avLst/>
          </a:prstGeom>
        </p:spPr>
        <p:txBody>
          <a:bodyPr anchorCtr="0" anchor="t" bIns="45700" lIns="91425" spcFirstLastPara="1" rIns="91425" wrap="square" tIns="45700">
            <a:normAutofit/>
          </a:bodyPr>
          <a:lstStyle>
            <a:lvl1pPr indent="-355600" lvl="0" marL="457200" rtl="0">
              <a:spcBef>
                <a:spcPts val="640"/>
              </a:spcBef>
              <a:spcAft>
                <a:spcPts val="0"/>
              </a:spcAft>
              <a:buSzPts val="2000"/>
              <a:buChar char="•"/>
              <a:defRPr/>
            </a:lvl1pPr>
            <a:lvl2pPr indent="-355600" lvl="1" marL="914400" rtl="0">
              <a:spcBef>
                <a:spcPts val="560"/>
              </a:spcBef>
              <a:spcAft>
                <a:spcPts val="0"/>
              </a:spcAft>
              <a:buSzPts val="2000"/>
              <a:buChar char="–"/>
              <a:defRPr/>
            </a:lvl2pPr>
            <a:lvl3pPr indent="-355600" lvl="2" marL="1371600" rtl="0">
              <a:spcBef>
                <a:spcPts val="480"/>
              </a:spcBef>
              <a:spcAft>
                <a:spcPts val="0"/>
              </a:spcAft>
              <a:buSzPts val="2000"/>
              <a:buChar char="•"/>
              <a:defRPr/>
            </a:lvl3pPr>
            <a:lvl4pPr indent="-355600" lvl="3" marL="1828800" rtl="0">
              <a:spcBef>
                <a:spcPts val="400"/>
              </a:spcBef>
              <a:spcAft>
                <a:spcPts val="0"/>
              </a:spcAft>
              <a:buSzPts val="2000"/>
              <a:buChar char="–"/>
              <a:defRPr/>
            </a:lvl4pPr>
            <a:lvl5pPr indent="-355600" lvl="4" marL="2286000" rtl="0">
              <a:spcBef>
                <a:spcPts val="400"/>
              </a:spcBef>
              <a:spcAft>
                <a:spcPts val="0"/>
              </a:spcAft>
              <a:buSzPts val="2000"/>
              <a:buChar char="»"/>
              <a:defRPr/>
            </a:lvl5pPr>
            <a:lvl6pPr indent="-355600" lvl="5" marL="2743200" rtl="0">
              <a:spcBef>
                <a:spcPts val="400"/>
              </a:spcBef>
              <a:spcAft>
                <a:spcPts val="0"/>
              </a:spcAft>
              <a:buSzPts val="2000"/>
              <a:buChar char="•"/>
              <a:defRPr/>
            </a:lvl6pPr>
            <a:lvl7pPr indent="-355600" lvl="6" marL="3200400" rtl="0">
              <a:spcBef>
                <a:spcPts val="400"/>
              </a:spcBef>
              <a:spcAft>
                <a:spcPts val="0"/>
              </a:spcAft>
              <a:buSzPts val="2000"/>
              <a:buChar char="•"/>
              <a:defRPr/>
            </a:lvl7pPr>
            <a:lvl8pPr indent="-355600" lvl="7" marL="3657600" rtl="0">
              <a:spcBef>
                <a:spcPts val="400"/>
              </a:spcBef>
              <a:spcAft>
                <a:spcPts val="0"/>
              </a:spcAft>
              <a:buSzPts val="2000"/>
              <a:buChar char="•"/>
              <a:defRPr/>
            </a:lvl8pPr>
            <a:lvl9pPr indent="-355600" lvl="8" marL="4114800" rtl="0">
              <a:spcBef>
                <a:spcPts val="400"/>
              </a:spcBef>
              <a:spcAft>
                <a:spcPts val="0"/>
              </a:spcAft>
              <a:buSzPts val="2000"/>
              <a:buChar char="•"/>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7">
  <p:cSld name="CUSTOM_6">
    <p:bg>
      <p:bgPr>
        <a:solidFill>
          <a:srgbClr val="91D9E5"/>
        </a:solidFill>
      </p:bgPr>
    </p:bg>
    <p:spTree>
      <p:nvGrpSpPr>
        <p:cNvPr id="115" name="Shape 115"/>
        <p:cNvGrpSpPr/>
        <p:nvPr/>
      </p:nvGrpSpPr>
      <p:grpSpPr>
        <a:xfrm>
          <a:off x="0" y="0"/>
          <a:ext cx="0" cy="0"/>
          <a:chOff x="0" y="0"/>
          <a:chExt cx="0" cy="0"/>
        </a:xfrm>
      </p:grpSpPr>
      <p:grpSp>
        <p:nvGrpSpPr>
          <p:cNvPr id="116" name="Google Shape;116;p8"/>
          <p:cNvGrpSpPr/>
          <p:nvPr/>
        </p:nvGrpSpPr>
        <p:grpSpPr>
          <a:xfrm>
            <a:off x="483920" y="339258"/>
            <a:ext cx="17320698" cy="9463883"/>
            <a:chOff x="0" y="-38100"/>
            <a:chExt cx="4561800" cy="2492529"/>
          </a:xfrm>
        </p:grpSpPr>
        <p:sp>
          <p:nvSpPr>
            <p:cNvPr id="117" name="Google Shape;117;p8"/>
            <p:cNvSpPr/>
            <p:nvPr/>
          </p:nvSpPr>
          <p:spPr>
            <a:xfrm>
              <a:off x="0" y="0"/>
              <a:ext cx="4561689" cy="2454429"/>
            </a:xfrm>
            <a:custGeom>
              <a:rect b="b" l="l" r="r" t="t"/>
              <a:pathLst>
                <a:path extrusionOk="0" h="2454429" w="4561689">
                  <a:moveTo>
                    <a:pt x="0" y="0"/>
                  </a:moveTo>
                  <a:lnTo>
                    <a:pt x="4561689" y="0"/>
                  </a:lnTo>
                  <a:lnTo>
                    <a:pt x="4561689" y="2454429"/>
                  </a:lnTo>
                  <a:lnTo>
                    <a:pt x="0" y="2454429"/>
                  </a:lnTo>
                  <a:close/>
                </a:path>
              </a:pathLst>
            </a:custGeom>
            <a:solidFill>
              <a:srgbClr val="FFFFFF"/>
            </a:solidFill>
            <a:ln cap="sq" cmpd="sng" w="47625">
              <a:solidFill>
                <a:srgbClr val="000000"/>
              </a:solidFill>
              <a:prstDash val="solid"/>
              <a:miter lim="8000"/>
              <a:headEnd len="sm" w="sm" type="none"/>
              <a:tailEnd len="sm" w="sm" type="none"/>
            </a:ln>
          </p:spPr>
        </p:sp>
        <p:sp>
          <p:nvSpPr>
            <p:cNvPr id="118" name="Google Shape;118;p8"/>
            <p:cNvSpPr txBox="1"/>
            <p:nvPr/>
          </p:nvSpPr>
          <p:spPr>
            <a:xfrm>
              <a:off x="0" y="-38100"/>
              <a:ext cx="4561800" cy="2492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19" name="Google Shape;119;p8"/>
          <p:cNvPicPr preferRelativeResize="0"/>
          <p:nvPr/>
        </p:nvPicPr>
        <p:blipFill rotWithShape="1">
          <a:blip r:embed="rId2">
            <a:alphaModFix/>
          </a:blip>
          <a:srcRect b="0" l="0" r="0" t="11182"/>
          <a:stretch/>
        </p:blipFill>
        <p:spPr>
          <a:xfrm>
            <a:off x="2871525" y="0"/>
            <a:ext cx="12544951" cy="1336575"/>
          </a:xfrm>
          <a:prstGeom prst="rect">
            <a:avLst/>
          </a:prstGeom>
          <a:noFill/>
          <a:ln>
            <a:noFill/>
          </a:ln>
        </p:spPr>
      </p:pic>
      <p:grpSp>
        <p:nvGrpSpPr>
          <p:cNvPr id="120" name="Google Shape;120;p8"/>
          <p:cNvGrpSpPr/>
          <p:nvPr/>
        </p:nvGrpSpPr>
        <p:grpSpPr>
          <a:xfrm>
            <a:off x="8072350" y="2755086"/>
            <a:ext cx="1536605" cy="793134"/>
            <a:chOff x="0" y="-38100"/>
            <a:chExt cx="404700" cy="208890"/>
          </a:xfrm>
        </p:grpSpPr>
        <p:sp>
          <p:nvSpPr>
            <p:cNvPr id="121" name="Google Shape;121;p8"/>
            <p:cNvSpPr/>
            <p:nvPr/>
          </p:nvSpPr>
          <p:spPr>
            <a:xfrm>
              <a:off x="0" y="0"/>
              <a:ext cx="404625" cy="170790"/>
            </a:xfrm>
            <a:custGeom>
              <a:rect b="b" l="l" r="r" t="t"/>
              <a:pathLst>
                <a:path extrusionOk="0" h="170790" w="404625">
                  <a:moveTo>
                    <a:pt x="0" y="0"/>
                  </a:moveTo>
                  <a:lnTo>
                    <a:pt x="404625" y="0"/>
                  </a:lnTo>
                  <a:lnTo>
                    <a:pt x="404625" y="170790"/>
                  </a:lnTo>
                  <a:lnTo>
                    <a:pt x="0" y="170790"/>
                  </a:lnTo>
                  <a:close/>
                </a:path>
              </a:pathLst>
            </a:custGeom>
            <a:solidFill>
              <a:srgbClr val="BBE07E"/>
            </a:solidFill>
            <a:ln cap="sq" cmpd="sng" w="47625">
              <a:solidFill>
                <a:srgbClr val="000000"/>
              </a:solidFill>
              <a:prstDash val="solid"/>
              <a:miter lim="8000"/>
              <a:headEnd len="sm" w="sm" type="none"/>
              <a:tailEnd len="sm" w="sm" type="none"/>
            </a:ln>
          </p:spPr>
        </p:sp>
        <p:sp>
          <p:nvSpPr>
            <p:cNvPr id="122" name="Google Shape;122;p8"/>
            <p:cNvSpPr txBox="1"/>
            <p:nvPr/>
          </p:nvSpPr>
          <p:spPr>
            <a:xfrm>
              <a:off x="0" y="-38100"/>
              <a:ext cx="404700" cy="2088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3" name="Google Shape;123;p8"/>
          <p:cNvGrpSpPr/>
          <p:nvPr/>
        </p:nvGrpSpPr>
        <p:grpSpPr>
          <a:xfrm>
            <a:off x="7624571" y="8142590"/>
            <a:ext cx="2433054" cy="793134"/>
            <a:chOff x="0" y="-38100"/>
            <a:chExt cx="640800" cy="208890"/>
          </a:xfrm>
        </p:grpSpPr>
        <p:sp>
          <p:nvSpPr>
            <p:cNvPr id="124" name="Google Shape;124;p8"/>
            <p:cNvSpPr/>
            <p:nvPr/>
          </p:nvSpPr>
          <p:spPr>
            <a:xfrm>
              <a:off x="0" y="0"/>
              <a:ext cx="640787" cy="170790"/>
            </a:xfrm>
            <a:custGeom>
              <a:rect b="b" l="l" r="r" t="t"/>
              <a:pathLst>
                <a:path extrusionOk="0" h="170790" w="640787">
                  <a:moveTo>
                    <a:pt x="0" y="0"/>
                  </a:moveTo>
                  <a:lnTo>
                    <a:pt x="640787" y="0"/>
                  </a:lnTo>
                  <a:lnTo>
                    <a:pt x="640787" y="170790"/>
                  </a:lnTo>
                  <a:lnTo>
                    <a:pt x="0" y="170790"/>
                  </a:lnTo>
                  <a:close/>
                </a:path>
              </a:pathLst>
            </a:custGeom>
            <a:solidFill>
              <a:srgbClr val="C6F4E6"/>
            </a:solidFill>
            <a:ln cap="sq" cmpd="sng" w="47625">
              <a:solidFill>
                <a:srgbClr val="000000"/>
              </a:solidFill>
              <a:prstDash val="solid"/>
              <a:miter lim="8000"/>
              <a:headEnd len="sm" w="sm" type="none"/>
              <a:tailEnd len="sm" w="sm" type="none"/>
            </a:ln>
          </p:spPr>
        </p:sp>
        <p:sp>
          <p:nvSpPr>
            <p:cNvPr id="125" name="Google Shape;125;p8"/>
            <p:cNvSpPr txBox="1"/>
            <p:nvPr/>
          </p:nvSpPr>
          <p:spPr>
            <a:xfrm>
              <a:off x="0" y="-38100"/>
              <a:ext cx="640800" cy="2088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6" name="Google Shape;126;p8"/>
          <p:cNvGrpSpPr/>
          <p:nvPr/>
        </p:nvGrpSpPr>
        <p:grpSpPr>
          <a:xfrm>
            <a:off x="10057560" y="1925493"/>
            <a:ext cx="2443848" cy="793134"/>
            <a:chOff x="0" y="-38100"/>
            <a:chExt cx="643643" cy="208890"/>
          </a:xfrm>
        </p:grpSpPr>
        <p:sp>
          <p:nvSpPr>
            <p:cNvPr id="127" name="Google Shape;127;p8"/>
            <p:cNvSpPr/>
            <p:nvPr/>
          </p:nvSpPr>
          <p:spPr>
            <a:xfrm>
              <a:off x="0" y="0"/>
              <a:ext cx="643643" cy="170790"/>
            </a:xfrm>
            <a:custGeom>
              <a:rect b="b" l="l" r="r" t="t"/>
              <a:pathLst>
                <a:path extrusionOk="0" h="170790" w="643643">
                  <a:moveTo>
                    <a:pt x="0" y="0"/>
                  </a:moveTo>
                  <a:lnTo>
                    <a:pt x="643643" y="0"/>
                  </a:lnTo>
                  <a:lnTo>
                    <a:pt x="643643" y="170790"/>
                  </a:lnTo>
                  <a:lnTo>
                    <a:pt x="0" y="170790"/>
                  </a:lnTo>
                  <a:close/>
                </a:path>
              </a:pathLst>
            </a:custGeom>
            <a:solidFill>
              <a:srgbClr val="FF854E"/>
            </a:solidFill>
            <a:ln cap="sq" cmpd="sng" w="47625">
              <a:solidFill>
                <a:srgbClr val="000000"/>
              </a:solidFill>
              <a:prstDash val="solid"/>
              <a:miter lim="8000"/>
              <a:headEnd len="sm" w="sm" type="none"/>
              <a:tailEnd len="sm" w="sm" type="none"/>
            </a:ln>
          </p:spPr>
        </p:sp>
        <p:sp>
          <p:nvSpPr>
            <p:cNvPr id="128" name="Google Shape;128;p8"/>
            <p:cNvSpPr txBox="1"/>
            <p:nvPr/>
          </p:nvSpPr>
          <p:spPr>
            <a:xfrm>
              <a:off x="0" y="-38100"/>
              <a:ext cx="643500" cy="2088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29" name="Google Shape;129;p8"/>
          <p:cNvSpPr/>
          <p:nvPr/>
        </p:nvSpPr>
        <p:spPr>
          <a:xfrm>
            <a:off x="5244729" y="3588902"/>
            <a:ext cx="7203518" cy="4374500"/>
          </a:xfrm>
          <a:custGeom>
            <a:rect b="b" l="l" r="r" t="t"/>
            <a:pathLst>
              <a:path extrusionOk="0" h="4374500" w="7203518">
                <a:moveTo>
                  <a:pt x="0" y="0"/>
                </a:moveTo>
                <a:lnTo>
                  <a:pt x="7203518" y="0"/>
                </a:lnTo>
                <a:lnTo>
                  <a:pt x="7203518" y="4374500"/>
                </a:lnTo>
                <a:lnTo>
                  <a:pt x="0" y="4374500"/>
                </a:lnTo>
                <a:lnTo>
                  <a:pt x="0" y="0"/>
                </a:lnTo>
                <a:close/>
              </a:path>
            </a:pathLst>
          </a:custGeom>
          <a:blipFill rotWithShape="1">
            <a:blip r:embed="rId3">
              <a:alphaModFix/>
            </a:blip>
            <a:stretch>
              <a:fillRect b="0" l="0" r="0" t="0"/>
            </a:stretch>
          </a:blipFill>
          <a:ln>
            <a:noFill/>
          </a:ln>
        </p:spPr>
      </p:sp>
      <p:grpSp>
        <p:nvGrpSpPr>
          <p:cNvPr id="130" name="Google Shape;130;p8"/>
          <p:cNvGrpSpPr/>
          <p:nvPr/>
        </p:nvGrpSpPr>
        <p:grpSpPr>
          <a:xfrm>
            <a:off x="11231753" y="6951405"/>
            <a:ext cx="2433054" cy="793134"/>
            <a:chOff x="0" y="-38100"/>
            <a:chExt cx="640800" cy="208890"/>
          </a:xfrm>
        </p:grpSpPr>
        <p:sp>
          <p:nvSpPr>
            <p:cNvPr id="131" name="Google Shape;131;p8"/>
            <p:cNvSpPr/>
            <p:nvPr/>
          </p:nvSpPr>
          <p:spPr>
            <a:xfrm>
              <a:off x="0" y="0"/>
              <a:ext cx="640787" cy="170790"/>
            </a:xfrm>
            <a:custGeom>
              <a:rect b="b" l="l" r="r" t="t"/>
              <a:pathLst>
                <a:path extrusionOk="0" h="170790" w="640787">
                  <a:moveTo>
                    <a:pt x="0" y="0"/>
                  </a:moveTo>
                  <a:lnTo>
                    <a:pt x="640787" y="0"/>
                  </a:lnTo>
                  <a:lnTo>
                    <a:pt x="640787" y="170790"/>
                  </a:lnTo>
                  <a:lnTo>
                    <a:pt x="0" y="170790"/>
                  </a:lnTo>
                  <a:close/>
                </a:path>
              </a:pathLst>
            </a:custGeom>
            <a:solidFill>
              <a:srgbClr val="64BFBF"/>
            </a:solidFill>
            <a:ln cap="sq" cmpd="sng" w="47625">
              <a:solidFill>
                <a:srgbClr val="000000"/>
              </a:solidFill>
              <a:prstDash val="solid"/>
              <a:miter lim="8000"/>
              <a:headEnd len="sm" w="sm" type="none"/>
              <a:tailEnd len="sm" w="sm" type="none"/>
            </a:ln>
          </p:spPr>
        </p:sp>
        <p:sp>
          <p:nvSpPr>
            <p:cNvPr id="132" name="Google Shape;132;p8"/>
            <p:cNvSpPr txBox="1"/>
            <p:nvPr/>
          </p:nvSpPr>
          <p:spPr>
            <a:xfrm>
              <a:off x="0" y="-38100"/>
              <a:ext cx="640800" cy="2088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133" name="Google Shape;133;p8"/>
          <p:cNvCxnSpPr/>
          <p:nvPr/>
        </p:nvCxnSpPr>
        <p:spPr>
          <a:xfrm>
            <a:off x="8865538" y="3548217"/>
            <a:ext cx="0" cy="779100"/>
          </a:xfrm>
          <a:prstGeom prst="straightConnector1">
            <a:avLst/>
          </a:prstGeom>
          <a:noFill/>
          <a:ln cap="flat" cmpd="sng" w="38100">
            <a:solidFill>
              <a:srgbClr val="000000"/>
            </a:solidFill>
            <a:prstDash val="solid"/>
            <a:round/>
            <a:headEnd len="sm" w="sm" type="none"/>
            <a:tailEnd len="sm" w="sm" type="none"/>
          </a:ln>
        </p:spPr>
      </p:cxnSp>
      <p:cxnSp>
        <p:nvCxnSpPr>
          <p:cNvPr id="134" name="Google Shape;134;p8"/>
          <p:cNvCxnSpPr/>
          <p:nvPr/>
        </p:nvCxnSpPr>
        <p:spPr>
          <a:xfrm>
            <a:off x="4713012" y="5023542"/>
            <a:ext cx="1142700" cy="529800"/>
          </a:xfrm>
          <a:prstGeom prst="straightConnector1">
            <a:avLst/>
          </a:prstGeom>
          <a:noFill/>
          <a:ln cap="flat" cmpd="sng" w="38100">
            <a:solidFill>
              <a:srgbClr val="000000"/>
            </a:solidFill>
            <a:prstDash val="solid"/>
            <a:round/>
            <a:headEnd len="sm" w="sm" type="none"/>
            <a:tailEnd len="sm" w="sm" type="none"/>
          </a:ln>
        </p:spPr>
      </p:cxnSp>
      <p:cxnSp>
        <p:nvCxnSpPr>
          <p:cNvPr id="135" name="Google Shape;135;p8"/>
          <p:cNvCxnSpPr/>
          <p:nvPr/>
        </p:nvCxnSpPr>
        <p:spPr>
          <a:xfrm flipH="1" rot="10800000">
            <a:off x="8845927" y="4435093"/>
            <a:ext cx="2375100" cy="1605300"/>
          </a:xfrm>
          <a:prstGeom prst="straightConnector1">
            <a:avLst/>
          </a:prstGeom>
          <a:noFill/>
          <a:ln cap="flat" cmpd="sng" w="38100">
            <a:solidFill>
              <a:srgbClr val="000000"/>
            </a:solidFill>
            <a:prstDash val="solid"/>
            <a:round/>
            <a:headEnd len="sm" w="sm" type="none"/>
            <a:tailEnd len="sm" w="sm" type="none"/>
          </a:ln>
        </p:spPr>
      </p:cxnSp>
      <p:grpSp>
        <p:nvGrpSpPr>
          <p:cNvPr id="136" name="Google Shape;136;p8"/>
          <p:cNvGrpSpPr/>
          <p:nvPr/>
        </p:nvGrpSpPr>
        <p:grpSpPr>
          <a:xfrm>
            <a:off x="11155417" y="3931843"/>
            <a:ext cx="2123602" cy="793134"/>
            <a:chOff x="0" y="-38100"/>
            <a:chExt cx="559299" cy="208890"/>
          </a:xfrm>
        </p:grpSpPr>
        <p:sp>
          <p:nvSpPr>
            <p:cNvPr id="137" name="Google Shape;137;p8"/>
            <p:cNvSpPr/>
            <p:nvPr/>
          </p:nvSpPr>
          <p:spPr>
            <a:xfrm>
              <a:off x="0" y="0"/>
              <a:ext cx="559299" cy="170790"/>
            </a:xfrm>
            <a:custGeom>
              <a:rect b="b" l="l" r="r" t="t"/>
              <a:pathLst>
                <a:path extrusionOk="0" h="170790" w="559299">
                  <a:moveTo>
                    <a:pt x="0" y="0"/>
                  </a:moveTo>
                  <a:lnTo>
                    <a:pt x="559299" y="0"/>
                  </a:lnTo>
                  <a:lnTo>
                    <a:pt x="559299" y="170790"/>
                  </a:lnTo>
                  <a:lnTo>
                    <a:pt x="0" y="170790"/>
                  </a:lnTo>
                  <a:close/>
                </a:path>
              </a:pathLst>
            </a:custGeom>
            <a:solidFill>
              <a:srgbClr val="E2D36D"/>
            </a:solidFill>
            <a:ln cap="sq" cmpd="sng" w="47625">
              <a:solidFill>
                <a:srgbClr val="000000"/>
              </a:solidFill>
              <a:prstDash val="solid"/>
              <a:miter lim="8000"/>
              <a:headEnd len="sm" w="sm" type="none"/>
              <a:tailEnd len="sm" w="sm" type="none"/>
            </a:ln>
          </p:spPr>
        </p:sp>
        <p:sp>
          <p:nvSpPr>
            <p:cNvPr id="138" name="Google Shape;138;p8"/>
            <p:cNvSpPr txBox="1"/>
            <p:nvPr/>
          </p:nvSpPr>
          <p:spPr>
            <a:xfrm>
              <a:off x="0" y="-38100"/>
              <a:ext cx="559200" cy="2088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139" name="Google Shape;139;p8"/>
          <p:cNvCxnSpPr/>
          <p:nvPr/>
        </p:nvCxnSpPr>
        <p:spPr>
          <a:xfrm>
            <a:off x="8846488" y="7256286"/>
            <a:ext cx="0" cy="1031100"/>
          </a:xfrm>
          <a:prstGeom prst="straightConnector1">
            <a:avLst/>
          </a:prstGeom>
          <a:noFill/>
          <a:ln cap="flat" cmpd="sng" w="38100">
            <a:solidFill>
              <a:srgbClr val="000000"/>
            </a:solidFill>
            <a:prstDash val="solid"/>
            <a:round/>
            <a:headEnd len="sm" w="sm" type="none"/>
            <a:tailEnd len="sm" w="sm" type="none"/>
          </a:ln>
        </p:spPr>
      </p:cxnSp>
      <p:cxnSp>
        <p:nvCxnSpPr>
          <p:cNvPr id="140" name="Google Shape;140;p8"/>
          <p:cNvCxnSpPr/>
          <p:nvPr/>
        </p:nvCxnSpPr>
        <p:spPr>
          <a:xfrm>
            <a:off x="9479873" y="7420302"/>
            <a:ext cx="1740900" cy="0"/>
          </a:xfrm>
          <a:prstGeom prst="straightConnector1">
            <a:avLst/>
          </a:prstGeom>
          <a:noFill/>
          <a:ln cap="flat" cmpd="sng" w="38100">
            <a:solidFill>
              <a:srgbClr val="000000"/>
            </a:solidFill>
            <a:prstDash val="solid"/>
            <a:round/>
            <a:headEnd len="sm" w="sm" type="none"/>
            <a:tailEnd len="sm" w="sm" type="none"/>
          </a:ln>
        </p:spPr>
      </p:cxnSp>
      <p:sp>
        <p:nvSpPr>
          <p:cNvPr id="141" name="Google Shape;141;p8"/>
          <p:cNvSpPr/>
          <p:nvPr/>
        </p:nvSpPr>
        <p:spPr>
          <a:xfrm>
            <a:off x="13883816" y="3039666"/>
            <a:ext cx="3629218" cy="6713405"/>
          </a:xfrm>
          <a:custGeom>
            <a:rect b="b" l="l" r="r" t="t"/>
            <a:pathLst>
              <a:path extrusionOk="0" h="6713405" w="3629218">
                <a:moveTo>
                  <a:pt x="0" y="0"/>
                </a:moveTo>
                <a:lnTo>
                  <a:pt x="3629218" y="0"/>
                </a:lnTo>
                <a:lnTo>
                  <a:pt x="3629218" y="6713405"/>
                </a:lnTo>
                <a:lnTo>
                  <a:pt x="0" y="6713405"/>
                </a:lnTo>
                <a:lnTo>
                  <a:pt x="0" y="0"/>
                </a:lnTo>
                <a:close/>
              </a:path>
            </a:pathLst>
          </a:custGeom>
          <a:blipFill rotWithShape="1">
            <a:blip r:embed="rId4">
              <a:alphaModFix/>
            </a:blip>
            <a:stretch>
              <a:fillRect b="-11979" l="0" r="0" t="0"/>
            </a:stretch>
          </a:blipFill>
          <a:ln>
            <a:noFill/>
          </a:ln>
        </p:spPr>
      </p:sp>
      <p:sp>
        <p:nvSpPr>
          <p:cNvPr id="142" name="Google Shape;142;p8"/>
          <p:cNvSpPr/>
          <p:nvPr/>
        </p:nvSpPr>
        <p:spPr>
          <a:xfrm flipH="1">
            <a:off x="750419" y="4829193"/>
            <a:ext cx="3629218" cy="4933403"/>
          </a:xfrm>
          <a:custGeom>
            <a:rect b="b" l="l" r="r" t="t"/>
            <a:pathLst>
              <a:path extrusionOk="0" h="4933403" w="3629218">
                <a:moveTo>
                  <a:pt x="3629218" y="0"/>
                </a:moveTo>
                <a:lnTo>
                  <a:pt x="0" y="0"/>
                </a:lnTo>
                <a:lnTo>
                  <a:pt x="0" y="4933403"/>
                </a:lnTo>
                <a:lnTo>
                  <a:pt x="3629218" y="4933403"/>
                </a:lnTo>
                <a:lnTo>
                  <a:pt x="3629218" y="0"/>
                </a:lnTo>
                <a:close/>
              </a:path>
            </a:pathLst>
          </a:custGeom>
          <a:blipFill rotWithShape="1">
            <a:blip r:embed="rId4">
              <a:alphaModFix/>
            </a:blip>
            <a:stretch>
              <a:fillRect b="-52387" l="0" r="0" t="0"/>
            </a:stretch>
          </a:blipFill>
          <a:ln>
            <a:noFill/>
          </a:ln>
        </p:spPr>
      </p:sp>
      <p:grpSp>
        <p:nvGrpSpPr>
          <p:cNvPr id="143" name="Google Shape;143;p8"/>
          <p:cNvGrpSpPr/>
          <p:nvPr/>
        </p:nvGrpSpPr>
        <p:grpSpPr>
          <a:xfrm>
            <a:off x="3623512" y="4318553"/>
            <a:ext cx="2179041" cy="793134"/>
            <a:chOff x="0" y="-38100"/>
            <a:chExt cx="573900" cy="208890"/>
          </a:xfrm>
        </p:grpSpPr>
        <p:sp>
          <p:nvSpPr>
            <p:cNvPr id="144" name="Google Shape;144;p8"/>
            <p:cNvSpPr/>
            <p:nvPr/>
          </p:nvSpPr>
          <p:spPr>
            <a:xfrm>
              <a:off x="0" y="0"/>
              <a:ext cx="573893" cy="170790"/>
            </a:xfrm>
            <a:custGeom>
              <a:rect b="b" l="l" r="r" t="t"/>
              <a:pathLst>
                <a:path extrusionOk="0" h="170790" w="573893">
                  <a:moveTo>
                    <a:pt x="0" y="0"/>
                  </a:moveTo>
                  <a:lnTo>
                    <a:pt x="573893" y="0"/>
                  </a:lnTo>
                  <a:lnTo>
                    <a:pt x="573893" y="170790"/>
                  </a:lnTo>
                  <a:lnTo>
                    <a:pt x="0" y="170790"/>
                  </a:lnTo>
                  <a:close/>
                </a:path>
              </a:pathLst>
            </a:custGeom>
            <a:solidFill>
              <a:srgbClr val="FFD061"/>
            </a:solidFill>
            <a:ln cap="sq" cmpd="sng" w="47625">
              <a:solidFill>
                <a:srgbClr val="000000"/>
              </a:solidFill>
              <a:prstDash val="solid"/>
              <a:miter lim="8000"/>
              <a:headEnd len="sm" w="sm" type="none"/>
              <a:tailEnd len="sm" w="sm" type="none"/>
            </a:ln>
          </p:spPr>
        </p:sp>
        <p:sp>
          <p:nvSpPr>
            <p:cNvPr id="145" name="Google Shape;145;p8"/>
            <p:cNvSpPr txBox="1"/>
            <p:nvPr/>
          </p:nvSpPr>
          <p:spPr>
            <a:xfrm>
              <a:off x="0" y="-38100"/>
              <a:ext cx="573900" cy="2088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146" name="Google Shape;146;p8"/>
          <p:cNvCxnSpPr/>
          <p:nvPr/>
        </p:nvCxnSpPr>
        <p:spPr>
          <a:xfrm flipH="1">
            <a:off x="9933676" y="2690413"/>
            <a:ext cx="1345800" cy="935700"/>
          </a:xfrm>
          <a:prstGeom prst="straightConnector1">
            <a:avLst/>
          </a:prstGeom>
          <a:noFill/>
          <a:ln cap="flat" cmpd="sng" w="38100">
            <a:solidFill>
              <a:srgbClr val="000000"/>
            </a:solidFill>
            <a:prstDash val="solid"/>
            <a:round/>
            <a:headEnd len="sm" w="sm" type="none"/>
            <a:tailEnd len="sm" w="sm" type="none"/>
          </a:ln>
        </p:spPr>
      </p:cxnSp>
      <p:sp>
        <p:nvSpPr>
          <p:cNvPr id="147" name="Google Shape;147;p8"/>
          <p:cNvSpPr txBox="1"/>
          <p:nvPr>
            <p:ph type="title"/>
          </p:nvPr>
        </p:nvSpPr>
        <p:spPr>
          <a:xfrm>
            <a:off x="1018350" y="44513"/>
            <a:ext cx="16251300" cy="1143000"/>
          </a:xfrm>
          <a:prstGeom prst="rect">
            <a:avLst/>
          </a:prstGeom>
        </p:spPr>
        <p:txBody>
          <a:bodyPr anchorCtr="0" anchor="t" bIns="45700" lIns="91425" spcFirstLastPara="1" rIns="91425" wrap="square" tIns="45700">
            <a:normAutofit/>
          </a:bodyPr>
          <a:lstStyle>
            <a:lvl1pPr lvl="0">
              <a:spcBef>
                <a:spcPts val="0"/>
              </a:spcBef>
              <a:spcAft>
                <a:spcPts val="0"/>
              </a:spcAft>
              <a:buSzPts val="705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8" name="Google Shape;148;p8"/>
          <p:cNvSpPr txBox="1"/>
          <p:nvPr>
            <p:ph idx="1" type="body"/>
          </p:nvPr>
        </p:nvSpPr>
        <p:spPr>
          <a:xfrm>
            <a:off x="1309700" y="1969260"/>
            <a:ext cx="5814300" cy="1716600"/>
          </a:xfrm>
          <a:prstGeom prst="rect">
            <a:avLst/>
          </a:prstGeom>
        </p:spPr>
        <p:txBody>
          <a:bodyPr anchorCtr="0" anchor="t" bIns="45700" lIns="91425" spcFirstLastPara="1" rIns="91425" wrap="square" tIns="45700">
            <a:normAutofit/>
          </a:bodyPr>
          <a:lstStyle>
            <a:lvl1pPr indent="-355600" lvl="0" marL="457200" algn="l">
              <a:spcBef>
                <a:spcPts val="640"/>
              </a:spcBef>
              <a:spcAft>
                <a:spcPts val="0"/>
              </a:spcAft>
              <a:buSzPts val="2000"/>
              <a:buChar char="•"/>
              <a:defRPr/>
            </a:lvl1pPr>
            <a:lvl2pPr indent="-355600" lvl="1" marL="914400" algn="l">
              <a:spcBef>
                <a:spcPts val="560"/>
              </a:spcBef>
              <a:spcAft>
                <a:spcPts val="0"/>
              </a:spcAft>
              <a:buSzPts val="2000"/>
              <a:buChar char="–"/>
              <a:defRPr/>
            </a:lvl2pPr>
            <a:lvl3pPr indent="-355600" lvl="2" marL="1371600" algn="l">
              <a:spcBef>
                <a:spcPts val="480"/>
              </a:spcBef>
              <a:spcAft>
                <a:spcPts val="0"/>
              </a:spcAft>
              <a:buSzPts val="2000"/>
              <a:buChar char="•"/>
              <a:defRPr/>
            </a:lvl3pPr>
            <a:lvl4pPr indent="-355600" lvl="3" marL="1828800" algn="l">
              <a:spcBef>
                <a:spcPts val="400"/>
              </a:spcBef>
              <a:spcAft>
                <a:spcPts val="0"/>
              </a:spcAft>
              <a:buSzPts val="2000"/>
              <a:buChar char="–"/>
              <a:defRPr/>
            </a:lvl4pPr>
            <a:lvl5pPr indent="-355600" lvl="4" marL="2286000" algn="l">
              <a:spcBef>
                <a:spcPts val="400"/>
              </a:spcBef>
              <a:spcAft>
                <a:spcPts val="0"/>
              </a:spcAft>
              <a:buSzPts val="2000"/>
              <a:buChar char="»"/>
              <a:defRPr/>
            </a:lvl5pPr>
            <a:lvl6pPr indent="-355600" lvl="5" marL="2743200" algn="l">
              <a:spcBef>
                <a:spcPts val="400"/>
              </a:spcBef>
              <a:spcAft>
                <a:spcPts val="0"/>
              </a:spcAft>
              <a:buSzPts val="2000"/>
              <a:buChar char="•"/>
              <a:defRPr/>
            </a:lvl6pPr>
            <a:lvl7pPr indent="-355600" lvl="6" marL="3200400" algn="l">
              <a:spcBef>
                <a:spcPts val="400"/>
              </a:spcBef>
              <a:spcAft>
                <a:spcPts val="0"/>
              </a:spcAft>
              <a:buSzPts val="2000"/>
              <a:buChar char="•"/>
              <a:defRPr/>
            </a:lvl7pPr>
            <a:lvl8pPr indent="-355600" lvl="7" marL="3657600" algn="l">
              <a:spcBef>
                <a:spcPts val="400"/>
              </a:spcBef>
              <a:spcAft>
                <a:spcPts val="0"/>
              </a:spcAft>
              <a:buSzPts val="2000"/>
              <a:buChar char="•"/>
              <a:defRPr/>
            </a:lvl8pPr>
            <a:lvl9pPr indent="-355600" lvl="8" marL="4114800" algn="l">
              <a:spcBef>
                <a:spcPts val="400"/>
              </a:spcBef>
              <a:spcAft>
                <a:spcPts val="0"/>
              </a:spcAft>
              <a:buSzPts val="2000"/>
              <a:buChar char="•"/>
              <a:defRPr/>
            </a:lvl9pPr>
          </a:lstStyle>
          <a:p/>
        </p:txBody>
      </p:sp>
      <p:sp>
        <p:nvSpPr>
          <p:cNvPr id="149" name="Google Shape;149;p8"/>
          <p:cNvSpPr txBox="1"/>
          <p:nvPr>
            <p:ph idx="2" type="subTitle"/>
          </p:nvPr>
        </p:nvSpPr>
        <p:spPr>
          <a:xfrm>
            <a:off x="10145325" y="2103331"/>
            <a:ext cx="2268300" cy="529800"/>
          </a:xfrm>
          <a:prstGeom prst="rect">
            <a:avLst/>
          </a:prstGeom>
        </p:spPr>
        <p:txBody>
          <a:bodyPr anchorCtr="0" anchor="t" bIns="45700" lIns="91425" spcFirstLastPara="1" rIns="91425" wrap="square" tIns="45700">
            <a:normAutofit/>
          </a:bodyPr>
          <a:lstStyle>
            <a:lvl1pPr lvl="0">
              <a:spcBef>
                <a:spcPts val="640"/>
              </a:spcBef>
              <a:spcAft>
                <a:spcPts val="0"/>
              </a:spcAft>
              <a:buSzPts val="3100"/>
              <a:buNone/>
              <a:defRPr b="1" sz="3100"/>
            </a:lvl1pPr>
            <a:lvl2pPr lvl="1">
              <a:spcBef>
                <a:spcPts val="560"/>
              </a:spcBef>
              <a:spcAft>
                <a:spcPts val="0"/>
              </a:spcAft>
              <a:buSzPts val="2000"/>
              <a:buNone/>
              <a:defRPr/>
            </a:lvl2pPr>
            <a:lvl3pPr lvl="2">
              <a:spcBef>
                <a:spcPts val="480"/>
              </a:spcBef>
              <a:spcAft>
                <a:spcPts val="0"/>
              </a:spcAft>
              <a:buSzPts val="2000"/>
              <a:buNone/>
              <a:defRPr/>
            </a:lvl3pPr>
            <a:lvl4pPr lvl="3">
              <a:spcBef>
                <a:spcPts val="400"/>
              </a:spcBef>
              <a:spcAft>
                <a:spcPts val="0"/>
              </a:spcAft>
              <a:buSzPts val="2000"/>
              <a:buNone/>
              <a:defRPr/>
            </a:lvl4pPr>
            <a:lvl5pPr lvl="4">
              <a:spcBef>
                <a:spcPts val="400"/>
              </a:spcBef>
              <a:spcAft>
                <a:spcPts val="0"/>
              </a:spcAft>
              <a:buSzPts val="2000"/>
              <a:buNone/>
              <a:defRPr/>
            </a:lvl5pPr>
            <a:lvl6pPr lvl="5">
              <a:spcBef>
                <a:spcPts val="400"/>
              </a:spcBef>
              <a:spcAft>
                <a:spcPts val="0"/>
              </a:spcAft>
              <a:buSzPts val="2000"/>
              <a:buNone/>
              <a:defRPr/>
            </a:lvl6pPr>
            <a:lvl7pPr lvl="6">
              <a:spcBef>
                <a:spcPts val="400"/>
              </a:spcBef>
              <a:spcAft>
                <a:spcPts val="0"/>
              </a:spcAft>
              <a:buSzPts val="2000"/>
              <a:buNone/>
              <a:defRPr/>
            </a:lvl7pPr>
            <a:lvl8pPr lvl="7">
              <a:spcBef>
                <a:spcPts val="400"/>
              </a:spcBef>
              <a:spcAft>
                <a:spcPts val="0"/>
              </a:spcAft>
              <a:buSzPts val="2000"/>
              <a:buNone/>
              <a:defRPr/>
            </a:lvl8pPr>
            <a:lvl9pPr lvl="8">
              <a:spcBef>
                <a:spcPts val="400"/>
              </a:spcBef>
              <a:spcAft>
                <a:spcPts val="0"/>
              </a:spcAft>
              <a:buSzPts val="2000"/>
              <a:buNone/>
              <a:defRPr/>
            </a:lvl9pPr>
          </a:lstStyle>
          <a:p/>
        </p:txBody>
      </p:sp>
      <p:sp>
        <p:nvSpPr>
          <p:cNvPr id="150" name="Google Shape;150;p8"/>
          <p:cNvSpPr txBox="1"/>
          <p:nvPr>
            <p:ph idx="3" type="subTitle"/>
          </p:nvPr>
        </p:nvSpPr>
        <p:spPr>
          <a:xfrm>
            <a:off x="7731400" y="2926969"/>
            <a:ext cx="2268300" cy="529800"/>
          </a:xfrm>
          <a:prstGeom prst="rect">
            <a:avLst/>
          </a:prstGeom>
        </p:spPr>
        <p:txBody>
          <a:bodyPr anchorCtr="0" anchor="t" bIns="45700" lIns="91425" spcFirstLastPara="1" rIns="91425" wrap="square" tIns="45700">
            <a:normAutofit/>
          </a:bodyPr>
          <a:lstStyle>
            <a:lvl1pPr lvl="0" rtl="0">
              <a:spcBef>
                <a:spcPts val="640"/>
              </a:spcBef>
              <a:spcAft>
                <a:spcPts val="0"/>
              </a:spcAft>
              <a:buSzPts val="3100"/>
              <a:buNone/>
              <a:defRPr b="1" sz="3100"/>
            </a:lvl1pPr>
            <a:lvl2pPr lvl="1" rtl="0">
              <a:spcBef>
                <a:spcPts val="560"/>
              </a:spcBef>
              <a:spcAft>
                <a:spcPts val="0"/>
              </a:spcAft>
              <a:buSzPts val="2000"/>
              <a:buNone/>
              <a:defRPr/>
            </a:lvl2pPr>
            <a:lvl3pPr lvl="2" rtl="0">
              <a:spcBef>
                <a:spcPts val="480"/>
              </a:spcBef>
              <a:spcAft>
                <a:spcPts val="0"/>
              </a:spcAft>
              <a:buSzPts val="2000"/>
              <a:buNone/>
              <a:defRPr/>
            </a:lvl3pPr>
            <a:lvl4pPr lvl="3" rtl="0">
              <a:spcBef>
                <a:spcPts val="400"/>
              </a:spcBef>
              <a:spcAft>
                <a:spcPts val="0"/>
              </a:spcAft>
              <a:buSzPts val="2000"/>
              <a:buNone/>
              <a:defRPr/>
            </a:lvl4pPr>
            <a:lvl5pPr lvl="4" rtl="0">
              <a:spcBef>
                <a:spcPts val="400"/>
              </a:spcBef>
              <a:spcAft>
                <a:spcPts val="0"/>
              </a:spcAft>
              <a:buSzPts val="2000"/>
              <a:buNone/>
              <a:defRPr/>
            </a:lvl5pPr>
            <a:lvl6pPr lvl="5" rtl="0">
              <a:spcBef>
                <a:spcPts val="400"/>
              </a:spcBef>
              <a:spcAft>
                <a:spcPts val="0"/>
              </a:spcAft>
              <a:buSzPts val="2000"/>
              <a:buNone/>
              <a:defRPr/>
            </a:lvl6pPr>
            <a:lvl7pPr lvl="6" rtl="0">
              <a:spcBef>
                <a:spcPts val="400"/>
              </a:spcBef>
              <a:spcAft>
                <a:spcPts val="0"/>
              </a:spcAft>
              <a:buSzPts val="2000"/>
              <a:buNone/>
              <a:defRPr/>
            </a:lvl7pPr>
            <a:lvl8pPr lvl="7" rtl="0">
              <a:spcBef>
                <a:spcPts val="400"/>
              </a:spcBef>
              <a:spcAft>
                <a:spcPts val="0"/>
              </a:spcAft>
              <a:buSzPts val="2000"/>
              <a:buNone/>
              <a:defRPr/>
            </a:lvl8pPr>
            <a:lvl9pPr lvl="8" rtl="0">
              <a:spcBef>
                <a:spcPts val="400"/>
              </a:spcBef>
              <a:spcAft>
                <a:spcPts val="0"/>
              </a:spcAft>
              <a:buSzPts val="2000"/>
              <a:buNone/>
              <a:defRPr/>
            </a:lvl9pPr>
          </a:lstStyle>
          <a:p/>
        </p:txBody>
      </p:sp>
      <p:sp>
        <p:nvSpPr>
          <p:cNvPr id="151" name="Google Shape;151;p8"/>
          <p:cNvSpPr txBox="1"/>
          <p:nvPr>
            <p:ph idx="4" type="subTitle"/>
          </p:nvPr>
        </p:nvSpPr>
        <p:spPr>
          <a:xfrm>
            <a:off x="11083075" y="4109800"/>
            <a:ext cx="2268300" cy="529800"/>
          </a:xfrm>
          <a:prstGeom prst="rect">
            <a:avLst/>
          </a:prstGeom>
        </p:spPr>
        <p:txBody>
          <a:bodyPr anchorCtr="0" anchor="t" bIns="45700" lIns="91425" spcFirstLastPara="1" rIns="91425" wrap="square" tIns="45700">
            <a:normAutofit/>
          </a:bodyPr>
          <a:lstStyle>
            <a:lvl1pPr lvl="0" rtl="0">
              <a:spcBef>
                <a:spcPts val="640"/>
              </a:spcBef>
              <a:spcAft>
                <a:spcPts val="0"/>
              </a:spcAft>
              <a:buSzPts val="3100"/>
              <a:buNone/>
              <a:defRPr b="1" sz="3100"/>
            </a:lvl1pPr>
            <a:lvl2pPr lvl="1" rtl="0">
              <a:spcBef>
                <a:spcPts val="560"/>
              </a:spcBef>
              <a:spcAft>
                <a:spcPts val="0"/>
              </a:spcAft>
              <a:buSzPts val="2000"/>
              <a:buNone/>
              <a:defRPr/>
            </a:lvl2pPr>
            <a:lvl3pPr lvl="2" rtl="0">
              <a:spcBef>
                <a:spcPts val="480"/>
              </a:spcBef>
              <a:spcAft>
                <a:spcPts val="0"/>
              </a:spcAft>
              <a:buSzPts val="2000"/>
              <a:buNone/>
              <a:defRPr/>
            </a:lvl3pPr>
            <a:lvl4pPr lvl="3" rtl="0">
              <a:spcBef>
                <a:spcPts val="400"/>
              </a:spcBef>
              <a:spcAft>
                <a:spcPts val="0"/>
              </a:spcAft>
              <a:buSzPts val="2000"/>
              <a:buNone/>
              <a:defRPr/>
            </a:lvl4pPr>
            <a:lvl5pPr lvl="4" rtl="0">
              <a:spcBef>
                <a:spcPts val="400"/>
              </a:spcBef>
              <a:spcAft>
                <a:spcPts val="0"/>
              </a:spcAft>
              <a:buSzPts val="2000"/>
              <a:buNone/>
              <a:defRPr/>
            </a:lvl5pPr>
            <a:lvl6pPr lvl="5" rtl="0">
              <a:spcBef>
                <a:spcPts val="400"/>
              </a:spcBef>
              <a:spcAft>
                <a:spcPts val="0"/>
              </a:spcAft>
              <a:buSzPts val="2000"/>
              <a:buNone/>
              <a:defRPr/>
            </a:lvl6pPr>
            <a:lvl7pPr lvl="6" rtl="0">
              <a:spcBef>
                <a:spcPts val="400"/>
              </a:spcBef>
              <a:spcAft>
                <a:spcPts val="0"/>
              </a:spcAft>
              <a:buSzPts val="2000"/>
              <a:buNone/>
              <a:defRPr/>
            </a:lvl7pPr>
            <a:lvl8pPr lvl="7" rtl="0">
              <a:spcBef>
                <a:spcPts val="400"/>
              </a:spcBef>
              <a:spcAft>
                <a:spcPts val="0"/>
              </a:spcAft>
              <a:buSzPts val="2000"/>
              <a:buNone/>
              <a:defRPr/>
            </a:lvl8pPr>
            <a:lvl9pPr lvl="8" rtl="0">
              <a:spcBef>
                <a:spcPts val="400"/>
              </a:spcBef>
              <a:spcAft>
                <a:spcPts val="0"/>
              </a:spcAft>
              <a:buSzPts val="2000"/>
              <a:buNone/>
              <a:defRPr/>
            </a:lvl9pPr>
          </a:lstStyle>
          <a:p/>
        </p:txBody>
      </p:sp>
      <p:sp>
        <p:nvSpPr>
          <p:cNvPr id="152" name="Google Shape;152;p8"/>
          <p:cNvSpPr txBox="1"/>
          <p:nvPr>
            <p:ph idx="5" type="subTitle"/>
          </p:nvPr>
        </p:nvSpPr>
        <p:spPr>
          <a:xfrm>
            <a:off x="11314125" y="7124519"/>
            <a:ext cx="2268300" cy="529800"/>
          </a:xfrm>
          <a:prstGeom prst="rect">
            <a:avLst/>
          </a:prstGeom>
        </p:spPr>
        <p:txBody>
          <a:bodyPr anchorCtr="0" anchor="t" bIns="45700" lIns="91425" spcFirstLastPara="1" rIns="91425" wrap="square" tIns="45700">
            <a:normAutofit/>
          </a:bodyPr>
          <a:lstStyle>
            <a:lvl1pPr lvl="0" rtl="0">
              <a:spcBef>
                <a:spcPts val="640"/>
              </a:spcBef>
              <a:spcAft>
                <a:spcPts val="0"/>
              </a:spcAft>
              <a:buSzPts val="3100"/>
              <a:buNone/>
              <a:defRPr b="1" sz="3100"/>
            </a:lvl1pPr>
            <a:lvl2pPr lvl="1" rtl="0">
              <a:spcBef>
                <a:spcPts val="560"/>
              </a:spcBef>
              <a:spcAft>
                <a:spcPts val="0"/>
              </a:spcAft>
              <a:buSzPts val="2000"/>
              <a:buNone/>
              <a:defRPr/>
            </a:lvl2pPr>
            <a:lvl3pPr lvl="2" rtl="0">
              <a:spcBef>
                <a:spcPts val="480"/>
              </a:spcBef>
              <a:spcAft>
                <a:spcPts val="0"/>
              </a:spcAft>
              <a:buSzPts val="2000"/>
              <a:buNone/>
              <a:defRPr/>
            </a:lvl3pPr>
            <a:lvl4pPr lvl="3" rtl="0">
              <a:spcBef>
                <a:spcPts val="400"/>
              </a:spcBef>
              <a:spcAft>
                <a:spcPts val="0"/>
              </a:spcAft>
              <a:buSzPts val="2000"/>
              <a:buNone/>
              <a:defRPr/>
            </a:lvl4pPr>
            <a:lvl5pPr lvl="4" rtl="0">
              <a:spcBef>
                <a:spcPts val="400"/>
              </a:spcBef>
              <a:spcAft>
                <a:spcPts val="0"/>
              </a:spcAft>
              <a:buSzPts val="2000"/>
              <a:buNone/>
              <a:defRPr/>
            </a:lvl5pPr>
            <a:lvl6pPr lvl="5" rtl="0">
              <a:spcBef>
                <a:spcPts val="400"/>
              </a:spcBef>
              <a:spcAft>
                <a:spcPts val="0"/>
              </a:spcAft>
              <a:buSzPts val="2000"/>
              <a:buNone/>
              <a:defRPr/>
            </a:lvl6pPr>
            <a:lvl7pPr lvl="6" rtl="0">
              <a:spcBef>
                <a:spcPts val="400"/>
              </a:spcBef>
              <a:spcAft>
                <a:spcPts val="0"/>
              </a:spcAft>
              <a:buSzPts val="2000"/>
              <a:buNone/>
              <a:defRPr/>
            </a:lvl7pPr>
            <a:lvl8pPr lvl="7" rtl="0">
              <a:spcBef>
                <a:spcPts val="400"/>
              </a:spcBef>
              <a:spcAft>
                <a:spcPts val="0"/>
              </a:spcAft>
              <a:buSzPts val="2000"/>
              <a:buNone/>
              <a:defRPr/>
            </a:lvl8pPr>
            <a:lvl9pPr lvl="8" rtl="0">
              <a:spcBef>
                <a:spcPts val="400"/>
              </a:spcBef>
              <a:spcAft>
                <a:spcPts val="0"/>
              </a:spcAft>
              <a:buSzPts val="2000"/>
              <a:buNone/>
              <a:defRPr/>
            </a:lvl9pPr>
          </a:lstStyle>
          <a:p/>
        </p:txBody>
      </p:sp>
      <p:sp>
        <p:nvSpPr>
          <p:cNvPr id="153" name="Google Shape;153;p8"/>
          <p:cNvSpPr txBox="1"/>
          <p:nvPr>
            <p:ph idx="6" type="subTitle"/>
          </p:nvPr>
        </p:nvSpPr>
        <p:spPr>
          <a:xfrm>
            <a:off x="7706500" y="8326544"/>
            <a:ext cx="2268300" cy="529800"/>
          </a:xfrm>
          <a:prstGeom prst="rect">
            <a:avLst/>
          </a:prstGeom>
        </p:spPr>
        <p:txBody>
          <a:bodyPr anchorCtr="0" anchor="t" bIns="45700" lIns="91425" spcFirstLastPara="1" rIns="91425" wrap="square" tIns="45700">
            <a:normAutofit/>
          </a:bodyPr>
          <a:lstStyle>
            <a:lvl1pPr lvl="0" rtl="0">
              <a:spcBef>
                <a:spcPts val="640"/>
              </a:spcBef>
              <a:spcAft>
                <a:spcPts val="0"/>
              </a:spcAft>
              <a:buSzPts val="3100"/>
              <a:buNone/>
              <a:defRPr b="1" sz="3100"/>
            </a:lvl1pPr>
            <a:lvl2pPr lvl="1" rtl="0">
              <a:spcBef>
                <a:spcPts val="560"/>
              </a:spcBef>
              <a:spcAft>
                <a:spcPts val="0"/>
              </a:spcAft>
              <a:buSzPts val="2000"/>
              <a:buNone/>
              <a:defRPr/>
            </a:lvl2pPr>
            <a:lvl3pPr lvl="2" rtl="0">
              <a:spcBef>
                <a:spcPts val="480"/>
              </a:spcBef>
              <a:spcAft>
                <a:spcPts val="0"/>
              </a:spcAft>
              <a:buSzPts val="2000"/>
              <a:buNone/>
              <a:defRPr/>
            </a:lvl3pPr>
            <a:lvl4pPr lvl="3" rtl="0">
              <a:spcBef>
                <a:spcPts val="400"/>
              </a:spcBef>
              <a:spcAft>
                <a:spcPts val="0"/>
              </a:spcAft>
              <a:buSzPts val="2000"/>
              <a:buNone/>
              <a:defRPr/>
            </a:lvl4pPr>
            <a:lvl5pPr lvl="4" rtl="0">
              <a:spcBef>
                <a:spcPts val="400"/>
              </a:spcBef>
              <a:spcAft>
                <a:spcPts val="0"/>
              </a:spcAft>
              <a:buSzPts val="2000"/>
              <a:buNone/>
              <a:defRPr/>
            </a:lvl5pPr>
            <a:lvl6pPr lvl="5" rtl="0">
              <a:spcBef>
                <a:spcPts val="400"/>
              </a:spcBef>
              <a:spcAft>
                <a:spcPts val="0"/>
              </a:spcAft>
              <a:buSzPts val="2000"/>
              <a:buNone/>
              <a:defRPr/>
            </a:lvl6pPr>
            <a:lvl7pPr lvl="6" rtl="0">
              <a:spcBef>
                <a:spcPts val="400"/>
              </a:spcBef>
              <a:spcAft>
                <a:spcPts val="0"/>
              </a:spcAft>
              <a:buSzPts val="2000"/>
              <a:buNone/>
              <a:defRPr/>
            </a:lvl7pPr>
            <a:lvl8pPr lvl="7" rtl="0">
              <a:spcBef>
                <a:spcPts val="400"/>
              </a:spcBef>
              <a:spcAft>
                <a:spcPts val="0"/>
              </a:spcAft>
              <a:buSzPts val="2000"/>
              <a:buNone/>
              <a:defRPr/>
            </a:lvl8pPr>
            <a:lvl9pPr lvl="8" rtl="0">
              <a:spcBef>
                <a:spcPts val="400"/>
              </a:spcBef>
              <a:spcAft>
                <a:spcPts val="0"/>
              </a:spcAft>
              <a:buSzPts val="2000"/>
              <a:buNone/>
              <a:defRPr/>
            </a:lvl9pPr>
          </a:lstStyle>
          <a:p/>
        </p:txBody>
      </p:sp>
      <p:sp>
        <p:nvSpPr>
          <p:cNvPr id="154" name="Google Shape;154;p8"/>
          <p:cNvSpPr txBox="1"/>
          <p:nvPr>
            <p:ph idx="7" type="subTitle"/>
          </p:nvPr>
        </p:nvSpPr>
        <p:spPr>
          <a:xfrm>
            <a:off x="3578875" y="4499544"/>
            <a:ext cx="2268300" cy="529800"/>
          </a:xfrm>
          <a:prstGeom prst="rect">
            <a:avLst/>
          </a:prstGeom>
        </p:spPr>
        <p:txBody>
          <a:bodyPr anchorCtr="0" anchor="t" bIns="45700" lIns="91425" spcFirstLastPara="1" rIns="91425" wrap="square" tIns="45700">
            <a:normAutofit/>
          </a:bodyPr>
          <a:lstStyle>
            <a:lvl1pPr lvl="0" rtl="0">
              <a:spcBef>
                <a:spcPts val="640"/>
              </a:spcBef>
              <a:spcAft>
                <a:spcPts val="0"/>
              </a:spcAft>
              <a:buSzPts val="3100"/>
              <a:buNone/>
              <a:defRPr b="1" sz="3100"/>
            </a:lvl1pPr>
            <a:lvl2pPr lvl="1" rtl="0">
              <a:spcBef>
                <a:spcPts val="560"/>
              </a:spcBef>
              <a:spcAft>
                <a:spcPts val="0"/>
              </a:spcAft>
              <a:buSzPts val="2000"/>
              <a:buNone/>
              <a:defRPr/>
            </a:lvl2pPr>
            <a:lvl3pPr lvl="2" rtl="0">
              <a:spcBef>
                <a:spcPts val="480"/>
              </a:spcBef>
              <a:spcAft>
                <a:spcPts val="0"/>
              </a:spcAft>
              <a:buSzPts val="2000"/>
              <a:buNone/>
              <a:defRPr/>
            </a:lvl3pPr>
            <a:lvl4pPr lvl="3" rtl="0">
              <a:spcBef>
                <a:spcPts val="400"/>
              </a:spcBef>
              <a:spcAft>
                <a:spcPts val="0"/>
              </a:spcAft>
              <a:buSzPts val="2000"/>
              <a:buNone/>
              <a:defRPr/>
            </a:lvl4pPr>
            <a:lvl5pPr lvl="4" rtl="0">
              <a:spcBef>
                <a:spcPts val="400"/>
              </a:spcBef>
              <a:spcAft>
                <a:spcPts val="0"/>
              </a:spcAft>
              <a:buSzPts val="2000"/>
              <a:buNone/>
              <a:defRPr/>
            </a:lvl5pPr>
            <a:lvl6pPr lvl="5" rtl="0">
              <a:spcBef>
                <a:spcPts val="400"/>
              </a:spcBef>
              <a:spcAft>
                <a:spcPts val="0"/>
              </a:spcAft>
              <a:buSzPts val="2000"/>
              <a:buNone/>
              <a:defRPr/>
            </a:lvl6pPr>
            <a:lvl7pPr lvl="6" rtl="0">
              <a:spcBef>
                <a:spcPts val="400"/>
              </a:spcBef>
              <a:spcAft>
                <a:spcPts val="0"/>
              </a:spcAft>
              <a:buSzPts val="2000"/>
              <a:buNone/>
              <a:defRPr/>
            </a:lvl7pPr>
            <a:lvl8pPr lvl="7" rtl="0">
              <a:spcBef>
                <a:spcPts val="400"/>
              </a:spcBef>
              <a:spcAft>
                <a:spcPts val="0"/>
              </a:spcAft>
              <a:buSzPts val="2000"/>
              <a:buNone/>
              <a:defRPr/>
            </a:lvl8pPr>
            <a:lvl9pPr lvl="8" rtl="0">
              <a:spcBef>
                <a:spcPts val="400"/>
              </a:spcBef>
              <a:spcAft>
                <a:spcPts val="0"/>
              </a:spcAft>
              <a:buSzPts val="20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6">
  <p:cSld name="CUSTOM_5">
    <p:bg>
      <p:bgPr>
        <a:solidFill>
          <a:srgbClr val="91D9E5"/>
        </a:solidFill>
      </p:bgPr>
    </p:bg>
    <p:spTree>
      <p:nvGrpSpPr>
        <p:cNvPr id="155" name="Shape 155"/>
        <p:cNvGrpSpPr/>
        <p:nvPr/>
      </p:nvGrpSpPr>
      <p:grpSpPr>
        <a:xfrm>
          <a:off x="0" y="0"/>
          <a:ext cx="0" cy="0"/>
          <a:chOff x="0" y="0"/>
          <a:chExt cx="0" cy="0"/>
        </a:xfrm>
      </p:grpSpPr>
      <p:sp>
        <p:nvSpPr>
          <p:cNvPr id="156" name="Google Shape;156;p9"/>
          <p:cNvSpPr/>
          <p:nvPr/>
        </p:nvSpPr>
        <p:spPr>
          <a:xfrm>
            <a:off x="2696762" y="756771"/>
            <a:ext cx="12894476" cy="8773457"/>
          </a:xfrm>
          <a:custGeom>
            <a:rect b="b" l="l" r="r" t="t"/>
            <a:pathLst>
              <a:path extrusionOk="0" h="8773457" w="12894476">
                <a:moveTo>
                  <a:pt x="0" y="0"/>
                </a:moveTo>
                <a:lnTo>
                  <a:pt x="12894476" y="0"/>
                </a:lnTo>
                <a:lnTo>
                  <a:pt x="12894476" y="8773458"/>
                </a:lnTo>
                <a:lnTo>
                  <a:pt x="0" y="8773458"/>
                </a:lnTo>
                <a:lnTo>
                  <a:pt x="0" y="0"/>
                </a:lnTo>
                <a:close/>
              </a:path>
            </a:pathLst>
          </a:custGeom>
          <a:blipFill rotWithShape="1">
            <a:blip r:embed="rId2">
              <a:alphaModFix/>
            </a:blip>
            <a:stretch>
              <a:fillRect b="0" l="0" r="0" t="0"/>
            </a:stretch>
          </a:blipFill>
          <a:ln>
            <a:noFill/>
          </a:ln>
        </p:spPr>
      </p:sp>
      <p:grpSp>
        <p:nvGrpSpPr>
          <p:cNvPr id="157" name="Google Shape;157;p9"/>
          <p:cNvGrpSpPr/>
          <p:nvPr/>
        </p:nvGrpSpPr>
        <p:grpSpPr>
          <a:xfrm>
            <a:off x="7998430" y="2657263"/>
            <a:ext cx="2239752" cy="2239752"/>
            <a:chOff x="0" y="0"/>
            <a:chExt cx="812800" cy="812800"/>
          </a:xfrm>
        </p:grpSpPr>
        <p:sp>
          <p:nvSpPr>
            <p:cNvPr id="158" name="Google Shape;158;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1D9E5"/>
            </a:solidFill>
            <a:ln cap="sq" cmpd="sng" w="4762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9"/>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0" name="Google Shape;160;p9"/>
          <p:cNvGrpSpPr/>
          <p:nvPr/>
        </p:nvGrpSpPr>
        <p:grpSpPr>
          <a:xfrm>
            <a:off x="3876797" y="5693237"/>
            <a:ext cx="10534476" cy="1509268"/>
            <a:chOff x="0" y="-38100"/>
            <a:chExt cx="2774494" cy="397500"/>
          </a:xfrm>
        </p:grpSpPr>
        <p:sp>
          <p:nvSpPr>
            <p:cNvPr id="161" name="Google Shape;161;p9"/>
            <p:cNvSpPr/>
            <p:nvPr/>
          </p:nvSpPr>
          <p:spPr>
            <a:xfrm>
              <a:off x="0" y="0"/>
              <a:ext cx="2774494" cy="359305"/>
            </a:xfrm>
            <a:custGeom>
              <a:rect b="b" l="l" r="r" t="t"/>
              <a:pathLst>
                <a:path extrusionOk="0" h="359305" w="2774494">
                  <a:moveTo>
                    <a:pt x="0" y="0"/>
                  </a:moveTo>
                  <a:lnTo>
                    <a:pt x="2774494" y="0"/>
                  </a:lnTo>
                  <a:lnTo>
                    <a:pt x="2774494" y="359305"/>
                  </a:lnTo>
                  <a:lnTo>
                    <a:pt x="0" y="359305"/>
                  </a:lnTo>
                  <a:close/>
                </a:path>
              </a:pathLst>
            </a:custGeom>
            <a:solidFill>
              <a:srgbClr val="FFFFFF"/>
            </a:solidFill>
            <a:ln>
              <a:noFill/>
            </a:ln>
          </p:spPr>
        </p:sp>
        <p:sp>
          <p:nvSpPr>
            <p:cNvPr id="162" name="Google Shape;162;p9"/>
            <p:cNvSpPr txBox="1"/>
            <p:nvPr/>
          </p:nvSpPr>
          <p:spPr>
            <a:xfrm>
              <a:off x="0" y="-38100"/>
              <a:ext cx="2774400" cy="397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63" name="Google Shape;163;p9"/>
          <p:cNvSpPr/>
          <p:nvPr/>
        </p:nvSpPr>
        <p:spPr>
          <a:xfrm rot="-956724">
            <a:off x="14072444" y="885655"/>
            <a:ext cx="3886817" cy="4118977"/>
          </a:xfrm>
          <a:custGeom>
            <a:rect b="b" l="l" r="r" t="t"/>
            <a:pathLst>
              <a:path extrusionOk="0" h="4114800" w="3882875">
                <a:moveTo>
                  <a:pt x="0" y="0"/>
                </a:moveTo>
                <a:lnTo>
                  <a:pt x="3882875" y="0"/>
                </a:lnTo>
                <a:lnTo>
                  <a:pt x="3882875" y="4114800"/>
                </a:lnTo>
                <a:lnTo>
                  <a:pt x="0" y="4114800"/>
                </a:lnTo>
                <a:lnTo>
                  <a:pt x="0" y="0"/>
                </a:lnTo>
                <a:close/>
              </a:path>
            </a:pathLst>
          </a:custGeom>
          <a:blipFill rotWithShape="1">
            <a:blip r:embed="rId3">
              <a:alphaModFix/>
            </a:blip>
            <a:stretch>
              <a:fillRect b="0" l="0" r="0" t="0"/>
            </a:stretch>
          </a:blipFill>
          <a:ln>
            <a:noFill/>
          </a:ln>
        </p:spPr>
      </p:sp>
      <p:sp>
        <p:nvSpPr>
          <p:cNvPr id="164" name="Google Shape;164;p9"/>
          <p:cNvSpPr txBox="1"/>
          <p:nvPr/>
        </p:nvSpPr>
        <p:spPr>
          <a:xfrm>
            <a:off x="3421829" y="5644924"/>
            <a:ext cx="11444400" cy="1631400"/>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b="0" i="0" lang="en-US" sz="10599" u="none" cap="none" strike="noStrike">
                <a:solidFill>
                  <a:srgbClr val="000000"/>
                </a:solidFill>
                <a:latin typeface="Nunito"/>
                <a:ea typeface="Nunito"/>
                <a:cs typeface="Nunito"/>
                <a:sym typeface="Nunito"/>
              </a:rPr>
              <a:t>Life Cycle Stages</a:t>
            </a:r>
            <a:endParaRPr/>
          </a:p>
        </p:txBody>
      </p:sp>
      <p:sp>
        <p:nvSpPr>
          <p:cNvPr id="165" name="Google Shape;165;p9"/>
          <p:cNvSpPr txBox="1"/>
          <p:nvPr/>
        </p:nvSpPr>
        <p:spPr>
          <a:xfrm>
            <a:off x="7932661" y="2861569"/>
            <a:ext cx="2286300" cy="1882500"/>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0" i="0" lang="en-US" sz="12231" u="none" cap="none" strike="noStrike">
                <a:solidFill>
                  <a:srgbClr val="000000"/>
                </a:solidFill>
                <a:latin typeface="Comfortaa"/>
                <a:ea typeface="Comfortaa"/>
                <a:cs typeface="Comfortaa"/>
                <a:sym typeface="Comfortaa"/>
              </a:rPr>
              <a:t>02</a:t>
            </a:r>
            <a:endParaRPr/>
          </a:p>
        </p:txBody>
      </p:sp>
      <p:pic>
        <p:nvPicPr>
          <p:cNvPr id="166" name="Google Shape;166;p9"/>
          <p:cNvPicPr preferRelativeResize="0"/>
          <p:nvPr/>
        </p:nvPicPr>
        <p:blipFill rotWithShape="1">
          <a:blip r:embed="rId4">
            <a:alphaModFix/>
          </a:blip>
          <a:srcRect b="29572" l="49826" r="0" t="0"/>
          <a:stretch/>
        </p:blipFill>
        <p:spPr>
          <a:xfrm>
            <a:off x="0" y="3838900"/>
            <a:ext cx="4670049" cy="6448099"/>
          </a:xfrm>
          <a:prstGeom prst="rect">
            <a:avLst/>
          </a:prstGeom>
          <a:noFill/>
          <a:ln>
            <a:noFill/>
          </a:ln>
        </p:spPr>
      </p:pic>
      <p:pic>
        <p:nvPicPr>
          <p:cNvPr id="167" name="Google Shape;167;p9"/>
          <p:cNvPicPr preferRelativeResize="0"/>
          <p:nvPr/>
        </p:nvPicPr>
        <p:blipFill rotWithShape="1">
          <a:blip r:embed="rId5">
            <a:alphaModFix/>
          </a:blip>
          <a:srcRect b="38856" l="0" r="40982" t="0"/>
          <a:stretch/>
        </p:blipFill>
        <p:spPr>
          <a:xfrm>
            <a:off x="12889425" y="4786802"/>
            <a:ext cx="5398574" cy="5500199"/>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1018350" y="770725"/>
            <a:ext cx="162513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7050"/>
              <a:buFont typeface="Comfortaa"/>
              <a:buNone/>
              <a:defRPr b="1" i="0" sz="7050" u="none" cap="none" strike="noStrike">
                <a:solidFill>
                  <a:schemeClr val="dk1"/>
                </a:solidFill>
                <a:latin typeface="Comfortaa"/>
                <a:ea typeface="Comfortaa"/>
                <a:cs typeface="Comfortaa"/>
                <a:sym typeface="Comforta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5029200" y="2473300"/>
            <a:ext cx="8229600" cy="3698100"/>
          </a:xfrm>
          <a:prstGeom prst="rect">
            <a:avLst/>
          </a:prstGeom>
          <a:noFill/>
          <a:ln>
            <a:noFill/>
          </a:ln>
        </p:spPr>
        <p:txBody>
          <a:bodyPr anchorCtr="0" anchor="t" bIns="45700" lIns="91425" spcFirstLastPara="1" rIns="91425" wrap="square" tIns="45700">
            <a:normAutofit/>
          </a:bodyPr>
          <a:lstStyle>
            <a:lvl1pPr indent="-355600" lvl="0" marL="457200" marR="0" rtl="0" algn="ctr">
              <a:spcBef>
                <a:spcPts val="640"/>
              </a:spcBef>
              <a:spcAft>
                <a:spcPts val="0"/>
              </a:spcAft>
              <a:buClr>
                <a:schemeClr val="dk1"/>
              </a:buClr>
              <a:buSzPts val="2000"/>
              <a:buFont typeface="Nunito"/>
              <a:buChar char="•"/>
              <a:defRPr i="0" sz="2000" u="none" cap="none" strike="noStrike">
                <a:solidFill>
                  <a:schemeClr val="dk1"/>
                </a:solidFill>
                <a:latin typeface="Nunito"/>
                <a:ea typeface="Nunito"/>
                <a:cs typeface="Nunito"/>
                <a:sym typeface="Nunito"/>
              </a:defRPr>
            </a:lvl1pPr>
            <a:lvl2pPr indent="-355600" lvl="1" marL="914400" marR="0" rtl="0" algn="ctr">
              <a:spcBef>
                <a:spcPts val="560"/>
              </a:spcBef>
              <a:spcAft>
                <a:spcPts val="0"/>
              </a:spcAft>
              <a:buClr>
                <a:schemeClr val="dk1"/>
              </a:buClr>
              <a:buSzPts val="2000"/>
              <a:buFont typeface="Nunito"/>
              <a:buChar char="–"/>
              <a:defRPr i="0" sz="2000" u="none" cap="none" strike="noStrike">
                <a:solidFill>
                  <a:schemeClr val="dk1"/>
                </a:solidFill>
                <a:latin typeface="Nunito"/>
                <a:ea typeface="Nunito"/>
                <a:cs typeface="Nunito"/>
                <a:sym typeface="Nunito"/>
              </a:defRPr>
            </a:lvl2pPr>
            <a:lvl3pPr indent="-355600" lvl="2" marL="1371600" marR="0" rtl="0" algn="ctr">
              <a:spcBef>
                <a:spcPts val="480"/>
              </a:spcBef>
              <a:spcAft>
                <a:spcPts val="0"/>
              </a:spcAft>
              <a:buClr>
                <a:schemeClr val="dk1"/>
              </a:buClr>
              <a:buSzPts val="2000"/>
              <a:buFont typeface="Nunito"/>
              <a:buChar char="•"/>
              <a:defRPr i="0" sz="2000" u="none" cap="none" strike="noStrike">
                <a:solidFill>
                  <a:schemeClr val="dk1"/>
                </a:solidFill>
                <a:latin typeface="Nunito"/>
                <a:ea typeface="Nunito"/>
                <a:cs typeface="Nunito"/>
                <a:sym typeface="Nunito"/>
              </a:defRPr>
            </a:lvl3pPr>
            <a:lvl4pPr indent="-355600" lvl="3" marL="1828800" marR="0" rtl="0" algn="ctr">
              <a:spcBef>
                <a:spcPts val="400"/>
              </a:spcBef>
              <a:spcAft>
                <a:spcPts val="0"/>
              </a:spcAft>
              <a:buClr>
                <a:schemeClr val="dk1"/>
              </a:buClr>
              <a:buSzPts val="2000"/>
              <a:buFont typeface="Nunito"/>
              <a:buChar char="–"/>
              <a:defRPr i="0" sz="2000" u="none" cap="none" strike="noStrike">
                <a:solidFill>
                  <a:schemeClr val="dk1"/>
                </a:solidFill>
                <a:latin typeface="Nunito"/>
                <a:ea typeface="Nunito"/>
                <a:cs typeface="Nunito"/>
                <a:sym typeface="Nunito"/>
              </a:defRPr>
            </a:lvl4pPr>
            <a:lvl5pPr indent="-355600" lvl="4" marL="2286000" marR="0" rtl="0" algn="ctr">
              <a:spcBef>
                <a:spcPts val="400"/>
              </a:spcBef>
              <a:spcAft>
                <a:spcPts val="0"/>
              </a:spcAft>
              <a:buClr>
                <a:schemeClr val="dk1"/>
              </a:buClr>
              <a:buSzPts val="2000"/>
              <a:buFont typeface="Nunito"/>
              <a:buChar char="»"/>
              <a:defRPr i="0" sz="2000" u="none" cap="none" strike="noStrike">
                <a:solidFill>
                  <a:schemeClr val="dk1"/>
                </a:solidFill>
                <a:latin typeface="Nunito"/>
                <a:ea typeface="Nunito"/>
                <a:cs typeface="Nunito"/>
                <a:sym typeface="Nunito"/>
              </a:defRPr>
            </a:lvl5pPr>
            <a:lvl6pPr indent="-355600" lvl="5" marL="2743200" marR="0" rtl="0" algn="ctr">
              <a:spcBef>
                <a:spcPts val="400"/>
              </a:spcBef>
              <a:spcAft>
                <a:spcPts val="0"/>
              </a:spcAft>
              <a:buClr>
                <a:schemeClr val="dk1"/>
              </a:buClr>
              <a:buSzPts val="2000"/>
              <a:buFont typeface="Nunito"/>
              <a:buChar char="•"/>
              <a:defRPr i="0" sz="2000" u="none" cap="none" strike="noStrike">
                <a:solidFill>
                  <a:schemeClr val="dk1"/>
                </a:solidFill>
                <a:latin typeface="Nunito"/>
                <a:ea typeface="Nunito"/>
                <a:cs typeface="Nunito"/>
                <a:sym typeface="Nunito"/>
              </a:defRPr>
            </a:lvl6pPr>
            <a:lvl7pPr indent="-355600" lvl="6" marL="3200400" marR="0" rtl="0" algn="ctr">
              <a:spcBef>
                <a:spcPts val="400"/>
              </a:spcBef>
              <a:spcAft>
                <a:spcPts val="0"/>
              </a:spcAft>
              <a:buClr>
                <a:schemeClr val="dk1"/>
              </a:buClr>
              <a:buSzPts val="2000"/>
              <a:buFont typeface="Nunito"/>
              <a:buChar char="•"/>
              <a:defRPr i="0" sz="2000" u="none" cap="none" strike="noStrike">
                <a:solidFill>
                  <a:schemeClr val="dk1"/>
                </a:solidFill>
                <a:latin typeface="Nunito"/>
                <a:ea typeface="Nunito"/>
                <a:cs typeface="Nunito"/>
                <a:sym typeface="Nunito"/>
              </a:defRPr>
            </a:lvl7pPr>
            <a:lvl8pPr indent="-355600" lvl="7" marL="3657600" marR="0" rtl="0" algn="ctr">
              <a:spcBef>
                <a:spcPts val="400"/>
              </a:spcBef>
              <a:spcAft>
                <a:spcPts val="0"/>
              </a:spcAft>
              <a:buClr>
                <a:schemeClr val="dk1"/>
              </a:buClr>
              <a:buSzPts val="2000"/>
              <a:buFont typeface="Nunito"/>
              <a:buChar char="•"/>
              <a:defRPr i="0" sz="2000" u="none" cap="none" strike="noStrike">
                <a:solidFill>
                  <a:schemeClr val="dk1"/>
                </a:solidFill>
                <a:latin typeface="Nunito"/>
                <a:ea typeface="Nunito"/>
                <a:cs typeface="Nunito"/>
                <a:sym typeface="Nunito"/>
              </a:defRPr>
            </a:lvl8pPr>
            <a:lvl9pPr indent="-355600" lvl="8" marL="4114800" marR="0" rtl="0" algn="ctr">
              <a:spcBef>
                <a:spcPts val="400"/>
              </a:spcBef>
              <a:spcAft>
                <a:spcPts val="0"/>
              </a:spcAft>
              <a:buClr>
                <a:schemeClr val="dk1"/>
              </a:buClr>
              <a:buSzPts val="2000"/>
              <a:buFont typeface="Nunito"/>
              <a:buChar char="•"/>
              <a:defRPr i="0" sz="2000" u="none" cap="none" strike="noStrike">
                <a:solidFill>
                  <a:schemeClr val="dk1"/>
                </a:solidFill>
                <a:latin typeface="Nunito"/>
                <a:ea typeface="Nunito"/>
                <a:cs typeface="Nunito"/>
                <a:sym typeface="Nunito"/>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4.png"/><Relationship Id="rId4" Type="http://schemas.openxmlformats.org/officeDocument/2006/relationships/image" Target="../media/image19.png"/><Relationship Id="rId5" Type="http://schemas.openxmlformats.org/officeDocument/2006/relationships/image" Target="../media/image21.png"/><Relationship Id="rId6" Type="http://schemas.openxmlformats.org/officeDocument/2006/relationships/image" Target="../media/image5.png"/><Relationship Id="rId7" Type="http://schemas.openxmlformats.org/officeDocument/2006/relationships/image" Target="../media/image2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42.jpg"/><Relationship Id="rId4" Type="http://schemas.openxmlformats.org/officeDocument/2006/relationships/image" Target="../media/image13.png"/><Relationship Id="rId5" Type="http://schemas.openxmlformats.org/officeDocument/2006/relationships/image" Target="../media/image4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8.jpg"/><Relationship Id="rId4" Type="http://schemas.openxmlformats.org/officeDocument/2006/relationships/image" Target="../media/image13.png"/><Relationship Id="rId5" Type="http://schemas.openxmlformats.org/officeDocument/2006/relationships/image" Target="../media/image2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62.png"/><Relationship Id="rId4" Type="http://schemas.openxmlformats.org/officeDocument/2006/relationships/image" Target="../media/image29.png"/><Relationship Id="rId5" Type="http://schemas.openxmlformats.org/officeDocument/2006/relationships/image" Target="../media/image7.png"/><Relationship Id="rId6" Type="http://schemas.openxmlformats.org/officeDocument/2006/relationships/image" Target="../media/image5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3.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3.png"/><Relationship Id="rId4" Type="http://schemas.openxmlformats.org/officeDocument/2006/relationships/image" Target="../media/image35.jpg"/><Relationship Id="rId5" Type="http://schemas.openxmlformats.org/officeDocument/2006/relationships/image" Target="../media/image50.jpg"/><Relationship Id="rId6" Type="http://schemas.openxmlformats.org/officeDocument/2006/relationships/image" Target="../media/image47.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3.png"/><Relationship Id="rId4" Type="http://schemas.openxmlformats.org/officeDocument/2006/relationships/image" Target="../media/image45.png"/><Relationship Id="rId5" Type="http://schemas.openxmlformats.org/officeDocument/2006/relationships/image" Target="../media/image31.png"/><Relationship Id="rId6" Type="http://schemas.openxmlformats.org/officeDocument/2006/relationships/image" Target="../media/image39.png"/><Relationship Id="rId7" Type="http://schemas.openxmlformats.org/officeDocument/2006/relationships/image" Target="../media/image5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3.png"/><Relationship Id="rId4" Type="http://schemas.openxmlformats.org/officeDocument/2006/relationships/image" Target="../media/image66.png"/><Relationship Id="rId5" Type="http://schemas.openxmlformats.org/officeDocument/2006/relationships/image" Target="../media/image71.png"/><Relationship Id="rId6" Type="http://schemas.openxmlformats.org/officeDocument/2006/relationships/image" Target="../media/image6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3.png"/><Relationship Id="rId4" Type="http://schemas.openxmlformats.org/officeDocument/2006/relationships/image" Target="../media/image67.png"/><Relationship Id="rId5" Type="http://schemas.openxmlformats.org/officeDocument/2006/relationships/image" Target="../media/image65.png"/><Relationship Id="rId6" Type="http://schemas.openxmlformats.org/officeDocument/2006/relationships/image" Target="../media/image43.png"/><Relationship Id="rId7" Type="http://schemas.openxmlformats.org/officeDocument/2006/relationships/image" Target="../media/image69.png"/><Relationship Id="rId8" Type="http://schemas.openxmlformats.org/officeDocument/2006/relationships/image" Target="../media/image46.png"/></Relationships>
</file>

<file path=ppt/slides/_rels/slide18.xml.rels><?xml version="1.0" encoding="UTF-8" standalone="yes"?><Relationships xmlns="http://schemas.openxmlformats.org/package/2006/relationships"><Relationship Id="rId20" Type="http://schemas.openxmlformats.org/officeDocument/2006/relationships/image" Target="../media/image48.png"/><Relationship Id="rId22" Type="http://schemas.openxmlformats.org/officeDocument/2006/relationships/image" Target="../media/image92.png"/><Relationship Id="rId21" Type="http://schemas.openxmlformats.org/officeDocument/2006/relationships/image" Target="../media/image27.png"/><Relationship Id="rId24" Type="http://schemas.openxmlformats.org/officeDocument/2006/relationships/image" Target="../media/image51.png"/><Relationship Id="rId23" Type="http://schemas.openxmlformats.org/officeDocument/2006/relationships/image" Target="../media/image88.png"/><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3.png"/><Relationship Id="rId4" Type="http://schemas.openxmlformats.org/officeDocument/2006/relationships/image" Target="../media/image57.png"/><Relationship Id="rId9" Type="http://schemas.openxmlformats.org/officeDocument/2006/relationships/image" Target="../media/image85.png"/><Relationship Id="rId26" Type="http://schemas.openxmlformats.org/officeDocument/2006/relationships/image" Target="../media/image67.png"/><Relationship Id="rId25" Type="http://schemas.openxmlformats.org/officeDocument/2006/relationships/image" Target="../media/image31.png"/><Relationship Id="rId28" Type="http://schemas.openxmlformats.org/officeDocument/2006/relationships/image" Target="../media/image90.png"/><Relationship Id="rId27" Type="http://schemas.openxmlformats.org/officeDocument/2006/relationships/image" Target="../media/image87.png"/><Relationship Id="rId5" Type="http://schemas.openxmlformats.org/officeDocument/2006/relationships/image" Target="../media/image20.png"/><Relationship Id="rId6" Type="http://schemas.openxmlformats.org/officeDocument/2006/relationships/image" Target="../media/image81.png"/><Relationship Id="rId29" Type="http://schemas.openxmlformats.org/officeDocument/2006/relationships/image" Target="../media/image37.png"/><Relationship Id="rId7" Type="http://schemas.openxmlformats.org/officeDocument/2006/relationships/image" Target="../media/image76.png"/><Relationship Id="rId8" Type="http://schemas.openxmlformats.org/officeDocument/2006/relationships/image" Target="../media/image7.png"/><Relationship Id="rId31" Type="http://schemas.openxmlformats.org/officeDocument/2006/relationships/image" Target="../media/image56.png"/><Relationship Id="rId30" Type="http://schemas.openxmlformats.org/officeDocument/2006/relationships/image" Target="../media/image39.png"/><Relationship Id="rId11" Type="http://schemas.openxmlformats.org/officeDocument/2006/relationships/image" Target="../media/image10.png"/><Relationship Id="rId33" Type="http://schemas.openxmlformats.org/officeDocument/2006/relationships/image" Target="../media/image82.png"/><Relationship Id="rId10" Type="http://schemas.openxmlformats.org/officeDocument/2006/relationships/image" Target="../media/image84.png"/><Relationship Id="rId32" Type="http://schemas.openxmlformats.org/officeDocument/2006/relationships/image" Target="../media/image66.png"/><Relationship Id="rId13" Type="http://schemas.openxmlformats.org/officeDocument/2006/relationships/image" Target="../media/image16.png"/><Relationship Id="rId35" Type="http://schemas.openxmlformats.org/officeDocument/2006/relationships/image" Target="../media/image69.png"/><Relationship Id="rId12" Type="http://schemas.openxmlformats.org/officeDocument/2006/relationships/image" Target="../media/image11.png"/><Relationship Id="rId34" Type="http://schemas.openxmlformats.org/officeDocument/2006/relationships/image" Target="../media/image43.png"/><Relationship Id="rId15" Type="http://schemas.openxmlformats.org/officeDocument/2006/relationships/image" Target="../media/image1.png"/><Relationship Id="rId37" Type="http://schemas.openxmlformats.org/officeDocument/2006/relationships/image" Target="../media/image94.png"/><Relationship Id="rId14" Type="http://schemas.openxmlformats.org/officeDocument/2006/relationships/image" Target="../media/image6.png"/><Relationship Id="rId36" Type="http://schemas.openxmlformats.org/officeDocument/2006/relationships/image" Target="../media/image46.png"/><Relationship Id="rId17" Type="http://schemas.openxmlformats.org/officeDocument/2006/relationships/image" Target="../media/image23.png"/><Relationship Id="rId16" Type="http://schemas.openxmlformats.org/officeDocument/2006/relationships/image" Target="../media/image91.png"/><Relationship Id="rId19" Type="http://schemas.openxmlformats.org/officeDocument/2006/relationships/image" Target="../media/image25.png"/><Relationship Id="rId18" Type="http://schemas.openxmlformats.org/officeDocument/2006/relationships/image" Target="../media/image4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89.png"/><Relationship Id="rId4" Type="http://schemas.openxmlformats.org/officeDocument/2006/relationships/image" Target="../media/image94.png"/><Relationship Id="rId5" Type="http://schemas.openxmlformats.org/officeDocument/2006/relationships/image" Target="../media/image8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9.png"/><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7.png"/><Relationship Id="rId4" Type="http://schemas.openxmlformats.org/officeDocument/2006/relationships/image" Target="../media/image7.png"/><Relationship Id="rId5" Type="http://schemas.openxmlformats.org/officeDocument/2006/relationships/image" Target="../media/image1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3.png"/><Relationship Id="rId4" Type="http://schemas.openxmlformats.org/officeDocument/2006/relationships/image" Target="../media/image1.png"/><Relationship Id="rId5" Type="http://schemas.openxmlformats.org/officeDocument/2006/relationships/image" Target="../media/image36.png"/><Relationship Id="rId6" Type="http://schemas.openxmlformats.org/officeDocument/2006/relationships/image" Target="../media/image32.png"/><Relationship Id="rId7" Type="http://schemas.openxmlformats.org/officeDocument/2006/relationships/image" Target="../media/image4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3.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6.png"/><Relationship Id="rId7" Type="http://schemas.openxmlformats.org/officeDocument/2006/relationships/image" Target="../media/image11.png"/><Relationship Id="rId8" Type="http://schemas.openxmlformats.org/officeDocument/2006/relationships/image" Target="../media/image1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3.png"/><Relationship Id="rId4" Type="http://schemas.openxmlformats.org/officeDocument/2006/relationships/image" Target="../media/image6.png"/><Relationship Id="rId5" Type="http://schemas.openxmlformats.org/officeDocument/2006/relationships/image" Target="../media/image2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7.png"/><Relationship Id="rId4" Type="http://schemas.openxmlformats.org/officeDocument/2006/relationships/image" Target="../media/image23.png"/><Relationship Id="rId5" Type="http://schemas.openxmlformats.org/officeDocument/2006/relationships/image" Target="../media/image44.png"/><Relationship Id="rId6" Type="http://schemas.openxmlformats.org/officeDocument/2006/relationships/image" Target="../media/image2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6.jpg"/><Relationship Id="rId4" Type="http://schemas.openxmlformats.org/officeDocument/2006/relationships/image" Target="../media/image13.png"/><Relationship Id="rId5" Type="http://schemas.openxmlformats.org/officeDocument/2006/relationships/image" Target="../media/image30.png"/><Relationship Id="rId6" Type="http://schemas.openxmlformats.org/officeDocument/2006/relationships/image" Target="../media/image4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83.jpg"/><Relationship Id="rId4" Type="http://schemas.openxmlformats.org/officeDocument/2006/relationships/image" Target="../media/image13.png"/><Relationship Id="rId5"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pic>
        <p:nvPicPr>
          <p:cNvPr id="172" name="Google Shape;172;p10"/>
          <p:cNvPicPr preferRelativeResize="0"/>
          <p:nvPr/>
        </p:nvPicPr>
        <p:blipFill rotWithShape="1">
          <a:blip r:embed="rId3">
            <a:alphaModFix/>
          </a:blip>
          <a:srcRect b="9897" l="5132" r="0" t="6364"/>
          <a:stretch/>
        </p:blipFill>
        <p:spPr>
          <a:xfrm>
            <a:off x="0" y="0"/>
            <a:ext cx="18288000" cy="10286999"/>
          </a:xfrm>
          <a:prstGeom prst="rect">
            <a:avLst/>
          </a:prstGeom>
          <a:noFill/>
          <a:ln>
            <a:noFill/>
          </a:ln>
        </p:spPr>
      </p:pic>
      <p:pic>
        <p:nvPicPr>
          <p:cNvPr id="173" name="Google Shape;173;p10"/>
          <p:cNvPicPr preferRelativeResize="0"/>
          <p:nvPr/>
        </p:nvPicPr>
        <p:blipFill rotWithShape="1">
          <a:blip r:embed="rId4">
            <a:alphaModFix/>
          </a:blip>
          <a:srcRect b="0" l="55496" r="0" t="0"/>
          <a:stretch/>
        </p:blipFill>
        <p:spPr>
          <a:xfrm>
            <a:off x="3" y="787300"/>
            <a:ext cx="4352775" cy="3391576"/>
          </a:xfrm>
          <a:prstGeom prst="rect">
            <a:avLst/>
          </a:prstGeom>
          <a:noFill/>
          <a:ln>
            <a:noFill/>
          </a:ln>
        </p:spPr>
      </p:pic>
      <p:pic>
        <p:nvPicPr>
          <p:cNvPr id="174" name="Google Shape;174;p10"/>
          <p:cNvPicPr preferRelativeResize="0"/>
          <p:nvPr/>
        </p:nvPicPr>
        <p:blipFill rotWithShape="1">
          <a:blip r:embed="rId5">
            <a:alphaModFix/>
          </a:blip>
          <a:srcRect b="0" l="0" r="43394" t="0"/>
          <a:stretch/>
        </p:blipFill>
        <p:spPr>
          <a:xfrm>
            <a:off x="15018975" y="387850"/>
            <a:ext cx="3269025" cy="3394174"/>
          </a:xfrm>
          <a:prstGeom prst="rect">
            <a:avLst/>
          </a:prstGeom>
          <a:noFill/>
          <a:ln>
            <a:noFill/>
          </a:ln>
        </p:spPr>
      </p:pic>
      <p:pic>
        <p:nvPicPr>
          <p:cNvPr id="175" name="Google Shape;175;p10"/>
          <p:cNvPicPr preferRelativeResize="0"/>
          <p:nvPr/>
        </p:nvPicPr>
        <p:blipFill rotWithShape="1">
          <a:blip r:embed="rId6">
            <a:alphaModFix/>
          </a:blip>
          <a:srcRect b="0" l="0" r="1613" t="0"/>
          <a:stretch/>
        </p:blipFill>
        <p:spPr>
          <a:xfrm>
            <a:off x="8180925" y="1780325"/>
            <a:ext cx="10107074" cy="6696926"/>
          </a:xfrm>
          <a:prstGeom prst="rect">
            <a:avLst/>
          </a:prstGeom>
          <a:noFill/>
          <a:ln>
            <a:noFill/>
          </a:ln>
        </p:spPr>
      </p:pic>
      <p:sp>
        <p:nvSpPr>
          <p:cNvPr id="176" name="Google Shape;176;p10"/>
          <p:cNvSpPr txBox="1"/>
          <p:nvPr/>
        </p:nvSpPr>
        <p:spPr>
          <a:xfrm>
            <a:off x="8648768" y="2359275"/>
            <a:ext cx="8979600" cy="4741200"/>
          </a:xfrm>
          <a:prstGeom prst="rect">
            <a:avLst/>
          </a:prstGeom>
          <a:noFill/>
          <a:ln>
            <a:noFill/>
          </a:ln>
        </p:spPr>
        <p:txBody>
          <a:bodyPr anchorCtr="0" anchor="t" bIns="0" lIns="0" spcFirstLastPara="1" rIns="0" wrap="square" tIns="0">
            <a:spAutoFit/>
          </a:bodyPr>
          <a:lstStyle/>
          <a:p>
            <a:pPr indent="0" lvl="0" marL="0" marR="0" rtl="0" algn="r">
              <a:lnSpc>
                <a:spcPct val="95000"/>
              </a:lnSpc>
              <a:spcBef>
                <a:spcPts val="0"/>
              </a:spcBef>
              <a:spcAft>
                <a:spcPts val="0"/>
              </a:spcAft>
              <a:buNone/>
            </a:pPr>
            <a:r>
              <a:rPr b="1" i="0" lang="en-US" sz="10808" u="none" cap="none" strike="noStrike">
                <a:solidFill>
                  <a:srgbClr val="000000"/>
                </a:solidFill>
                <a:latin typeface="Comfortaa"/>
                <a:ea typeface="Comfortaa"/>
                <a:cs typeface="Comfortaa"/>
                <a:sym typeface="Comfortaa"/>
              </a:rPr>
              <a:t>Butterfly</a:t>
            </a:r>
            <a:endParaRPr/>
          </a:p>
          <a:p>
            <a:pPr indent="0" lvl="0" marL="0" marR="0" rtl="0" algn="r">
              <a:lnSpc>
                <a:spcPct val="95000"/>
              </a:lnSpc>
              <a:spcBef>
                <a:spcPts val="0"/>
              </a:spcBef>
              <a:spcAft>
                <a:spcPts val="0"/>
              </a:spcAft>
              <a:buNone/>
            </a:pPr>
            <a:r>
              <a:rPr b="1" i="0" lang="en-US" sz="10808" u="none" cap="none" strike="noStrike">
                <a:solidFill>
                  <a:srgbClr val="000000"/>
                </a:solidFill>
                <a:latin typeface="Comfortaa"/>
                <a:ea typeface="Comfortaa"/>
                <a:cs typeface="Comfortaa"/>
                <a:sym typeface="Comfortaa"/>
              </a:rPr>
              <a:t>Life Cycle Infographic</a:t>
            </a:r>
            <a:endParaRPr/>
          </a:p>
        </p:txBody>
      </p:sp>
      <p:sp>
        <p:nvSpPr>
          <p:cNvPr id="177" name="Google Shape;177;p10"/>
          <p:cNvSpPr/>
          <p:nvPr/>
        </p:nvSpPr>
        <p:spPr>
          <a:xfrm flipH="1">
            <a:off x="6275291" y="389146"/>
            <a:ext cx="4746954" cy="3889865"/>
          </a:xfrm>
          <a:custGeom>
            <a:rect b="b" l="l" r="r" t="t"/>
            <a:pathLst>
              <a:path extrusionOk="0" h="3889865" w="4746954">
                <a:moveTo>
                  <a:pt x="4746955" y="0"/>
                </a:moveTo>
                <a:lnTo>
                  <a:pt x="0" y="0"/>
                </a:lnTo>
                <a:lnTo>
                  <a:pt x="0" y="3889866"/>
                </a:lnTo>
                <a:lnTo>
                  <a:pt x="4746955" y="3889866"/>
                </a:lnTo>
                <a:lnTo>
                  <a:pt x="4746955" y="0"/>
                </a:lnTo>
                <a:close/>
              </a:path>
            </a:pathLst>
          </a:custGeom>
          <a:blipFill rotWithShape="1">
            <a:blip r:embed="rId7">
              <a:alphaModFix/>
            </a:blip>
            <a:stretch>
              <a:fillRect b="0" l="0" r="0" t="0"/>
            </a:stretch>
          </a:blipFill>
          <a:ln>
            <a:noFill/>
          </a:ln>
        </p:spPr>
      </p:sp>
      <p:sp>
        <p:nvSpPr>
          <p:cNvPr id="178" name="Google Shape;178;p10"/>
          <p:cNvSpPr txBox="1"/>
          <p:nvPr/>
        </p:nvSpPr>
        <p:spPr>
          <a:xfrm>
            <a:off x="9889275" y="7306815"/>
            <a:ext cx="7661974" cy="497085"/>
          </a:xfrm>
          <a:prstGeom prst="rect">
            <a:avLst/>
          </a:prstGeom>
          <a:noFill/>
          <a:ln>
            <a:noFill/>
          </a:ln>
        </p:spPr>
        <p:txBody>
          <a:bodyPr anchorCtr="0" anchor="t" bIns="0" lIns="0" spcFirstLastPara="1" rIns="0" wrap="square" tIns="0">
            <a:spAutoFit/>
          </a:bodyPr>
          <a:lstStyle/>
          <a:p>
            <a:pPr indent="0" lvl="0" marL="0" marR="0" rtl="0" algn="r">
              <a:lnSpc>
                <a:spcPct val="140013"/>
              </a:lnSpc>
              <a:spcBef>
                <a:spcPts val="0"/>
              </a:spcBef>
              <a:spcAft>
                <a:spcPts val="0"/>
              </a:spcAft>
              <a:buNone/>
            </a:pPr>
            <a:r>
              <a:rPr b="0" i="0" lang="en-US" sz="2929" u="none" cap="none" strike="noStrike">
                <a:solidFill>
                  <a:srgbClr val="32312C"/>
                </a:solidFill>
                <a:latin typeface="Nunito"/>
                <a:ea typeface="Nunito"/>
                <a:cs typeface="Nunito"/>
                <a:sym typeface="Nunito"/>
              </a:rPr>
              <a:t>Write a subtitle of this presentation here</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1D9E5"/>
        </a:solidFill>
      </p:bgPr>
    </p:bg>
    <p:spTree>
      <p:nvGrpSpPr>
        <p:cNvPr id="386" name="Shape 386"/>
        <p:cNvGrpSpPr/>
        <p:nvPr/>
      </p:nvGrpSpPr>
      <p:grpSpPr>
        <a:xfrm>
          <a:off x="0" y="0"/>
          <a:ext cx="0" cy="0"/>
          <a:chOff x="0" y="0"/>
          <a:chExt cx="0" cy="0"/>
        </a:xfrm>
      </p:grpSpPr>
      <p:grpSp>
        <p:nvGrpSpPr>
          <p:cNvPr id="387" name="Google Shape;387;p19"/>
          <p:cNvGrpSpPr/>
          <p:nvPr/>
        </p:nvGrpSpPr>
        <p:grpSpPr>
          <a:xfrm>
            <a:off x="483920" y="339259"/>
            <a:ext cx="17320165" cy="9463822"/>
            <a:chOff x="0" y="-38100"/>
            <a:chExt cx="4561689" cy="2492529"/>
          </a:xfrm>
        </p:grpSpPr>
        <p:sp>
          <p:nvSpPr>
            <p:cNvPr id="388" name="Google Shape;388;p19"/>
            <p:cNvSpPr/>
            <p:nvPr/>
          </p:nvSpPr>
          <p:spPr>
            <a:xfrm>
              <a:off x="0" y="0"/>
              <a:ext cx="4561689" cy="2454429"/>
            </a:xfrm>
            <a:custGeom>
              <a:rect b="b" l="l" r="r" t="t"/>
              <a:pathLst>
                <a:path extrusionOk="0" h="2454429" w="4561689">
                  <a:moveTo>
                    <a:pt x="0" y="0"/>
                  </a:moveTo>
                  <a:lnTo>
                    <a:pt x="4561689" y="0"/>
                  </a:lnTo>
                  <a:lnTo>
                    <a:pt x="4561689" y="2454429"/>
                  </a:lnTo>
                  <a:lnTo>
                    <a:pt x="0" y="2454429"/>
                  </a:lnTo>
                  <a:close/>
                </a:path>
              </a:pathLst>
            </a:custGeom>
            <a:solidFill>
              <a:srgbClr val="FFFFFF"/>
            </a:solidFill>
            <a:ln cap="sq" cmpd="sng" w="47625">
              <a:solidFill>
                <a:srgbClr val="000000"/>
              </a:solidFill>
              <a:prstDash val="solid"/>
              <a:miter lim="8000"/>
              <a:headEnd len="sm" w="sm" type="none"/>
              <a:tailEnd len="sm" w="sm" type="none"/>
            </a:ln>
          </p:spPr>
        </p:sp>
        <p:sp>
          <p:nvSpPr>
            <p:cNvPr id="389" name="Google Shape;389;p19"/>
            <p:cNvSpPr txBox="1"/>
            <p:nvPr/>
          </p:nvSpPr>
          <p:spPr>
            <a:xfrm>
              <a:off x="0" y="-38100"/>
              <a:ext cx="4561688" cy="249252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90" name="Google Shape;390;p19"/>
          <p:cNvPicPr preferRelativeResize="0"/>
          <p:nvPr/>
        </p:nvPicPr>
        <p:blipFill rotWithShape="1">
          <a:blip r:embed="rId3">
            <a:alphaModFix/>
          </a:blip>
          <a:srcRect b="0" l="14458" r="14457" t="0"/>
          <a:stretch/>
        </p:blipFill>
        <p:spPr>
          <a:xfrm>
            <a:off x="528773" y="534502"/>
            <a:ext cx="9841321" cy="9218224"/>
          </a:xfrm>
          <a:prstGeom prst="rect">
            <a:avLst/>
          </a:prstGeom>
          <a:noFill/>
          <a:ln>
            <a:noFill/>
          </a:ln>
        </p:spPr>
      </p:pic>
      <p:pic>
        <p:nvPicPr>
          <p:cNvPr id="391" name="Google Shape;391;p19"/>
          <p:cNvPicPr preferRelativeResize="0"/>
          <p:nvPr/>
        </p:nvPicPr>
        <p:blipFill rotWithShape="1">
          <a:blip r:embed="rId4">
            <a:alphaModFix/>
          </a:blip>
          <a:srcRect b="0" l="0" r="0" t="11182"/>
          <a:stretch/>
        </p:blipFill>
        <p:spPr>
          <a:xfrm>
            <a:off x="4855300" y="0"/>
            <a:ext cx="8577402" cy="1336575"/>
          </a:xfrm>
          <a:prstGeom prst="rect">
            <a:avLst/>
          </a:prstGeom>
          <a:noFill/>
          <a:ln>
            <a:noFill/>
          </a:ln>
        </p:spPr>
      </p:pic>
      <p:cxnSp>
        <p:nvCxnSpPr>
          <p:cNvPr id="392" name="Google Shape;392;p19"/>
          <p:cNvCxnSpPr/>
          <p:nvPr/>
        </p:nvCxnSpPr>
        <p:spPr>
          <a:xfrm rot="10800000">
            <a:off x="10370094" y="1345204"/>
            <a:ext cx="0" cy="8457876"/>
          </a:xfrm>
          <a:prstGeom prst="straightConnector1">
            <a:avLst/>
          </a:prstGeom>
          <a:noFill/>
          <a:ln cap="flat" cmpd="sng" w="47625">
            <a:solidFill>
              <a:srgbClr val="000000"/>
            </a:solidFill>
            <a:prstDash val="solid"/>
            <a:round/>
            <a:headEnd len="sm" w="sm" type="none"/>
            <a:tailEnd len="sm" w="sm" type="none"/>
          </a:ln>
        </p:spPr>
      </p:cxnSp>
      <p:grpSp>
        <p:nvGrpSpPr>
          <p:cNvPr id="393" name="Google Shape;393;p19"/>
          <p:cNvGrpSpPr/>
          <p:nvPr/>
        </p:nvGrpSpPr>
        <p:grpSpPr>
          <a:xfrm>
            <a:off x="2271807" y="2141012"/>
            <a:ext cx="6355252" cy="6355252"/>
            <a:chOff x="0" y="0"/>
            <a:chExt cx="812800" cy="812800"/>
          </a:xfrm>
        </p:grpSpPr>
        <p:sp>
          <p:nvSpPr>
            <p:cNvPr id="394" name="Google Shape;394;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cap="sq" cmpd="sng" w="4762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1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96" name="Google Shape;396;p19"/>
          <p:cNvSpPr/>
          <p:nvPr/>
        </p:nvSpPr>
        <p:spPr>
          <a:xfrm>
            <a:off x="3527510" y="3226000"/>
            <a:ext cx="3843848" cy="4650014"/>
          </a:xfrm>
          <a:custGeom>
            <a:rect b="b" l="l" r="r" t="t"/>
            <a:pathLst>
              <a:path extrusionOk="0" h="4650014" w="3843848">
                <a:moveTo>
                  <a:pt x="0" y="0"/>
                </a:moveTo>
                <a:lnTo>
                  <a:pt x="3843847" y="0"/>
                </a:lnTo>
                <a:lnTo>
                  <a:pt x="3843847" y="4650013"/>
                </a:lnTo>
                <a:lnTo>
                  <a:pt x="0" y="4650013"/>
                </a:lnTo>
                <a:lnTo>
                  <a:pt x="0" y="0"/>
                </a:lnTo>
                <a:close/>
              </a:path>
            </a:pathLst>
          </a:custGeom>
          <a:blipFill rotWithShape="1">
            <a:blip r:embed="rId5">
              <a:alphaModFix/>
            </a:blip>
            <a:stretch>
              <a:fillRect b="0" l="0" r="0" t="0"/>
            </a:stretch>
          </a:blipFill>
          <a:ln>
            <a:noFill/>
          </a:ln>
        </p:spPr>
      </p:sp>
      <p:sp>
        <p:nvSpPr>
          <p:cNvPr id="397" name="Google Shape;397;p19"/>
          <p:cNvSpPr txBox="1"/>
          <p:nvPr/>
        </p:nvSpPr>
        <p:spPr>
          <a:xfrm>
            <a:off x="3491096" y="157513"/>
            <a:ext cx="11305808" cy="1055160"/>
          </a:xfrm>
          <a:prstGeom prst="rect">
            <a:avLst/>
          </a:prstGeom>
          <a:noFill/>
          <a:ln>
            <a:noFill/>
          </a:ln>
        </p:spPr>
        <p:txBody>
          <a:bodyPr anchorCtr="0" anchor="t" bIns="0" lIns="0" spcFirstLastPara="1" rIns="0" wrap="square" tIns="0">
            <a:spAutoFit/>
          </a:bodyPr>
          <a:lstStyle/>
          <a:p>
            <a:pPr indent="0" lvl="0" marL="0" marR="0" rtl="0" algn="ctr">
              <a:lnSpc>
                <a:spcPct val="116010"/>
              </a:lnSpc>
              <a:spcBef>
                <a:spcPts val="0"/>
              </a:spcBef>
              <a:spcAft>
                <a:spcPts val="0"/>
              </a:spcAft>
              <a:buNone/>
            </a:pPr>
            <a:r>
              <a:rPr b="1" i="0" lang="en-US" sz="7083" u="none" cap="none" strike="noStrike">
                <a:solidFill>
                  <a:srgbClr val="000000"/>
                </a:solidFill>
                <a:latin typeface="Comfortaa"/>
                <a:ea typeface="Comfortaa"/>
                <a:cs typeface="Comfortaa"/>
                <a:sym typeface="Comfortaa"/>
              </a:rPr>
              <a:t>PUPA STAGE</a:t>
            </a:r>
            <a:endParaRPr/>
          </a:p>
        </p:txBody>
      </p:sp>
      <p:sp>
        <p:nvSpPr>
          <p:cNvPr id="398" name="Google Shape;398;p19"/>
          <p:cNvSpPr txBox="1"/>
          <p:nvPr/>
        </p:nvSpPr>
        <p:spPr>
          <a:xfrm>
            <a:off x="11274459" y="1942377"/>
            <a:ext cx="5799900" cy="48195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100" u="none" cap="none" strike="noStrike">
                <a:solidFill>
                  <a:srgbClr val="000000"/>
                </a:solidFill>
                <a:latin typeface="Nunito"/>
                <a:ea typeface="Nunito"/>
                <a:cs typeface="Nunito"/>
                <a:sym typeface="Nunito"/>
              </a:rPr>
              <a:t>Once the caterpillar has reached its full size, it enters the pupa stage. During this stage, the caterpillar forms a protective casing around itself, known as a chrysalis. Inside, the caterpillar undergoes a complete transformation.</a:t>
            </a:r>
            <a:endParaRPr/>
          </a:p>
        </p:txBody>
      </p:sp>
      <p:sp>
        <p:nvSpPr>
          <p:cNvPr id="399" name="Google Shape;399;p19"/>
          <p:cNvSpPr txBox="1"/>
          <p:nvPr/>
        </p:nvSpPr>
        <p:spPr>
          <a:xfrm>
            <a:off x="11319461" y="7477827"/>
            <a:ext cx="5709857" cy="1544320"/>
          </a:xfrm>
          <a:prstGeom prst="rect">
            <a:avLst/>
          </a:prstGeom>
          <a:noFill/>
          <a:ln>
            <a:noFill/>
          </a:ln>
        </p:spPr>
        <p:txBody>
          <a:bodyPr anchorCtr="0" anchor="t" bIns="0" lIns="0" spcFirstLastPara="1" rIns="0" wrap="square" tIns="0">
            <a:spAutoFit/>
          </a:bodyPr>
          <a:lstStyle/>
          <a:p>
            <a:pPr indent="0" lvl="0" marL="0" marR="0" rtl="0" algn="ctr">
              <a:lnSpc>
                <a:spcPct val="140018"/>
              </a:lnSpc>
              <a:spcBef>
                <a:spcPts val="0"/>
              </a:spcBef>
              <a:spcAft>
                <a:spcPts val="0"/>
              </a:spcAft>
              <a:buNone/>
            </a:pPr>
            <a:r>
              <a:rPr b="1" i="0" lang="en-US" sz="2199" u="none" cap="none" strike="noStrike">
                <a:solidFill>
                  <a:srgbClr val="FE631D"/>
                </a:solidFill>
                <a:latin typeface="Nunito"/>
                <a:ea typeface="Nunito"/>
                <a:cs typeface="Nunito"/>
                <a:sym typeface="Nunito"/>
              </a:rPr>
              <a:t>Duration: The pupa stage can last from a few days to several weeks. During this period, the caterpillar's body is reorganized into the structures of an adult butterfly.</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1D9E5"/>
        </a:solidFill>
      </p:bgPr>
    </p:bg>
    <p:spTree>
      <p:nvGrpSpPr>
        <p:cNvPr id="403" name="Shape 403"/>
        <p:cNvGrpSpPr/>
        <p:nvPr/>
      </p:nvGrpSpPr>
      <p:grpSpPr>
        <a:xfrm>
          <a:off x="0" y="0"/>
          <a:ext cx="0" cy="0"/>
          <a:chOff x="0" y="0"/>
          <a:chExt cx="0" cy="0"/>
        </a:xfrm>
      </p:grpSpPr>
      <p:grpSp>
        <p:nvGrpSpPr>
          <p:cNvPr id="404" name="Google Shape;404;p20"/>
          <p:cNvGrpSpPr/>
          <p:nvPr/>
        </p:nvGrpSpPr>
        <p:grpSpPr>
          <a:xfrm>
            <a:off x="483920" y="339259"/>
            <a:ext cx="17320165" cy="9463822"/>
            <a:chOff x="0" y="-38100"/>
            <a:chExt cx="4561689" cy="2492529"/>
          </a:xfrm>
        </p:grpSpPr>
        <p:sp>
          <p:nvSpPr>
            <p:cNvPr id="405" name="Google Shape;405;p20"/>
            <p:cNvSpPr/>
            <p:nvPr/>
          </p:nvSpPr>
          <p:spPr>
            <a:xfrm>
              <a:off x="0" y="0"/>
              <a:ext cx="4561689" cy="2454429"/>
            </a:xfrm>
            <a:custGeom>
              <a:rect b="b" l="l" r="r" t="t"/>
              <a:pathLst>
                <a:path extrusionOk="0" h="2454429" w="4561689">
                  <a:moveTo>
                    <a:pt x="0" y="0"/>
                  </a:moveTo>
                  <a:lnTo>
                    <a:pt x="4561689" y="0"/>
                  </a:lnTo>
                  <a:lnTo>
                    <a:pt x="4561689" y="2454429"/>
                  </a:lnTo>
                  <a:lnTo>
                    <a:pt x="0" y="2454429"/>
                  </a:lnTo>
                  <a:close/>
                </a:path>
              </a:pathLst>
            </a:custGeom>
            <a:solidFill>
              <a:srgbClr val="FFFFFF"/>
            </a:solidFill>
            <a:ln cap="sq" cmpd="sng" w="47625">
              <a:solidFill>
                <a:srgbClr val="000000"/>
              </a:solidFill>
              <a:prstDash val="solid"/>
              <a:miter lim="8000"/>
              <a:headEnd len="sm" w="sm" type="none"/>
              <a:tailEnd len="sm" w="sm" type="none"/>
            </a:ln>
          </p:spPr>
        </p:sp>
        <p:sp>
          <p:nvSpPr>
            <p:cNvPr id="406" name="Google Shape;406;p20"/>
            <p:cNvSpPr txBox="1"/>
            <p:nvPr/>
          </p:nvSpPr>
          <p:spPr>
            <a:xfrm>
              <a:off x="0" y="-38100"/>
              <a:ext cx="4561688" cy="249252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07" name="Google Shape;407;p20"/>
          <p:cNvPicPr preferRelativeResize="0"/>
          <p:nvPr/>
        </p:nvPicPr>
        <p:blipFill rotWithShape="1">
          <a:blip r:embed="rId3">
            <a:alphaModFix/>
          </a:blip>
          <a:srcRect b="0" l="14468" r="14468" t="0"/>
          <a:stretch/>
        </p:blipFill>
        <p:spPr>
          <a:xfrm>
            <a:off x="7915135" y="534502"/>
            <a:ext cx="9841321" cy="9218224"/>
          </a:xfrm>
          <a:prstGeom prst="rect">
            <a:avLst/>
          </a:prstGeom>
          <a:noFill/>
          <a:ln>
            <a:noFill/>
          </a:ln>
        </p:spPr>
      </p:pic>
      <p:pic>
        <p:nvPicPr>
          <p:cNvPr id="408" name="Google Shape;408;p20"/>
          <p:cNvPicPr preferRelativeResize="0"/>
          <p:nvPr/>
        </p:nvPicPr>
        <p:blipFill rotWithShape="1">
          <a:blip r:embed="rId4">
            <a:alphaModFix/>
          </a:blip>
          <a:srcRect b="0" l="0" r="0" t="11182"/>
          <a:stretch/>
        </p:blipFill>
        <p:spPr>
          <a:xfrm>
            <a:off x="4223337" y="0"/>
            <a:ext cx="9841324" cy="1336575"/>
          </a:xfrm>
          <a:prstGeom prst="rect">
            <a:avLst/>
          </a:prstGeom>
          <a:noFill/>
          <a:ln>
            <a:noFill/>
          </a:ln>
        </p:spPr>
      </p:pic>
      <p:cxnSp>
        <p:nvCxnSpPr>
          <p:cNvPr id="409" name="Google Shape;409;p20"/>
          <p:cNvCxnSpPr/>
          <p:nvPr/>
        </p:nvCxnSpPr>
        <p:spPr>
          <a:xfrm rot="10800000">
            <a:off x="7938947" y="1345204"/>
            <a:ext cx="0" cy="8457876"/>
          </a:xfrm>
          <a:prstGeom prst="straightConnector1">
            <a:avLst/>
          </a:prstGeom>
          <a:noFill/>
          <a:ln cap="flat" cmpd="sng" w="47625">
            <a:solidFill>
              <a:srgbClr val="000000"/>
            </a:solidFill>
            <a:prstDash val="solid"/>
            <a:round/>
            <a:headEnd len="sm" w="sm" type="none"/>
            <a:tailEnd len="sm" w="sm" type="none"/>
          </a:ln>
        </p:spPr>
      </p:cxnSp>
      <p:grpSp>
        <p:nvGrpSpPr>
          <p:cNvPr id="410" name="Google Shape;410;p20"/>
          <p:cNvGrpSpPr/>
          <p:nvPr/>
        </p:nvGrpSpPr>
        <p:grpSpPr>
          <a:xfrm>
            <a:off x="9658169" y="2141012"/>
            <a:ext cx="6355252" cy="6355252"/>
            <a:chOff x="0" y="0"/>
            <a:chExt cx="812800" cy="812800"/>
          </a:xfrm>
        </p:grpSpPr>
        <p:sp>
          <p:nvSpPr>
            <p:cNvPr id="411" name="Google Shape;411;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cap="sq" cmpd="sng" w="4762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2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13" name="Google Shape;413;p20"/>
          <p:cNvSpPr/>
          <p:nvPr/>
        </p:nvSpPr>
        <p:spPr>
          <a:xfrm rot="840366">
            <a:off x="10243525" y="3550385"/>
            <a:ext cx="5184540" cy="3922767"/>
          </a:xfrm>
          <a:custGeom>
            <a:rect b="b" l="l" r="r" t="t"/>
            <a:pathLst>
              <a:path extrusionOk="0" h="3922767" w="5184540">
                <a:moveTo>
                  <a:pt x="0" y="0"/>
                </a:moveTo>
                <a:lnTo>
                  <a:pt x="5184540" y="0"/>
                </a:lnTo>
                <a:lnTo>
                  <a:pt x="5184540" y="3922768"/>
                </a:lnTo>
                <a:lnTo>
                  <a:pt x="0" y="3922768"/>
                </a:lnTo>
                <a:lnTo>
                  <a:pt x="0" y="0"/>
                </a:lnTo>
                <a:close/>
              </a:path>
            </a:pathLst>
          </a:custGeom>
          <a:blipFill rotWithShape="1">
            <a:blip r:embed="rId5">
              <a:alphaModFix/>
            </a:blip>
            <a:stretch>
              <a:fillRect b="0" l="0" r="0" t="0"/>
            </a:stretch>
          </a:blipFill>
          <a:ln>
            <a:noFill/>
          </a:ln>
        </p:spPr>
      </p:sp>
      <p:sp>
        <p:nvSpPr>
          <p:cNvPr id="414" name="Google Shape;414;p20"/>
          <p:cNvSpPr txBox="1"/>
          <p:nvPr/>
        </p:nvSpPr>
        <p:spPr>
          <a:xfrm>
            <a:off x="3491096" y="157513"/>
            <a:ext cx="11305808" cy="1055160"/>
          </a:xfrm>
          <a:prstGeom prst="rect">
            <a:avLst/>
          </a:prstGeom>
          <a:noFill/>
          <a:ln>
            <a:noFill/>
          </a:ln>
        </p:spPr>
        <p:txBody>
          <a:bodyPr anchorCtr="0" anchor="t" bIns="0" lIns="0" spcFirstLastPara="1" rIns="0" wrap="square" tIns="0">
            <a:spAutoFit/>
          </a:bodyPr>
          <a:lstStyle/>
          <a:p>
            <a:pPr indent="0" lvl="0" marL="0" marR="0" rtl="0" algn="ctr">
              <a:lnSpc>
                <a:spcPct val="116010"/>
              </a:lnSpc>
              <a:spcBef>
                <a:spcPts val="0"/>
              </a:spcBef>
              <a:spcAft>
                <a:spcPts val="0"/>
              </a:spcAft>
              <a:buNone/>
            </a:pPr>
            <a:r>
              <a:rPr b="1" i="0" lang="en-US" sz="7083" u="none" cap="none" strike="noStrike">
                <a:solidFill>
                  <a:srgbClr val="000000"/>
                </a:solidFill>
                <a:latin typeface="Comfortaa"/>
                <a:ea typeface="Comfortaa"/>
                <a:cs typeface="Comfortaa"/>
                <a:sym typeface="Comfortaa"/>
              </a:rPr>
              <a:t>ADULT BUTTERFLY</a:t>
            </a:r>
            <a:endParaRPr/>
          </a:p>
        </p:txBody>
      </p:sp>
      <p:sp>
        <p:nvSpPr>
          <p:cNvPr id="415" name="Google Shape;415;p20"/>
          <p:cNvSpPr txBox="1"/>
          <p:nvPr/>
        </p:nvSpPr>
        <p:spPr>
          <a:xfrm>
            <a:off x="1404272" y="2292175"/>
            <a:ext cx="5590500" cy="35787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100" u="none" cap="none" strike="noStrike">
                <a:solidFill>
                  <a:srgbClr val="000000"/>
                </a:solidFill>
                <a:latin typeface="Nunito"/>
                <a:ea typeface="Nunito"/>
                <a:cs typeface="Nunito"/>
                <a:sym typeface="Nunito"/>
              </a:rPr>
              <a:t>The final stage of the life cycle is the adult butterfly. Upon emerging from the chrysalis, the butterfly will spend some time drying and expanding its wings before it is ready to fly.</a:t>
            </a:r>
            <a:endParaRPr/>
          </a:p>
        </p:txBody>
      </p:sp>
      <p:sp>
        <p:nvSpPr>
          <p:cNvPr id="416" name="Google Shape;416;p20"/>
          <p:cNvSpPr txBox="1"/>
          <p:nvPr/>
        </p:nvSpPr>
        <p:spPr>
          <a:xfrm>
            <a:off x="1404272" y="6445300"/>
            <a:ext cx="5590500" cy="2708100"/>
          </a:xfrm>
          <a:prstGeom prst="rect">
            <a:avLst/>
          </a:prstGeom>
          <a:noFill/>
          <a:ln>
            <a:noFill/>
          </a:ln>
        </p:spPr>
        <p:txBody>
          <a:bodyPr anchorCtr="0" anchor="t" bIns="0" lIns="0" spcFirstLastPara="1" rIns="0" wrap="square" tIns="0">
            <a:spAutoFit/>
          </a:bodyPr>
          <a:lstStyle/>
          <a:p>
            <a:pPr indent="0" lvl="1" marL="0" marR="0" rtl="0" algn="ctr">
              <a:lnSpc>
                <a:spcPct val="140018"/>
              </a:lnSpc>
              <a:spcBef>
                <a:spcPts val="0"/>
              </a:spcBef>
              <a:spcAft>
                <a:spcPts val="0"/>
              </a:spcAft>
              <a:buNone/>
            </a:pPr>
            <a:r>
              <a:rPr b="1" i="0" lang="en-US" sz="2199" u="none" cap="none" strike="noStrike">
                <a:solidFill>
                  <a:srgbClr val="FE631D"/>
                </a:solidFill>
                <a:latin typeface="Nunito"/>
                <a:ea typeface="Nunito"/>
                <a:cs typeface="Nunito"/>
                <a:sym typeface="Nunito"/>
              </a:rPr>
              <a:t>The adult stage varies in duration, lasting from a few weeks to several months, depending on the species. Throughout this period, butterflies concentrate on feeding, mating, and laying eggs to ensure the continuation of the next generation.</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1D9E5"/>
        </a:solidFill>
      </p:bgPr>
    </p:bg>
    <p:spTree>
      <p:nvGrpSpPr>
        <p:cNvPr id="420" name="Shape 420"/>
        <p:cNvGrpSpPr/>
        <p:nvPr/>
      </p:nvGrpSpPr>
      <p:grpSpPr>
        <a:xfrm>
          <a:off x="0" y="0"/>
          <a:ext cx="0" cy="0"/>
          <a:chOff x="0" y="0"/>
          <a:chExt cx="0" cy="0"/>
        </a:xfrm>
      </p:grpSpPr>
      <p:pic>
        <p:nvPicPr>
          <p:cNvPr id="421" name="Google Shape;421;p21"/>
          <p:cNvPicPr preferRelativeResize="0"/>
          <p:nvPr/>
        </p:nvPicPr>
        <p:blipFill rotWithShape="1">
          <a:blip r:embed="rId3">
            <a:alphaModFix/>
          </a:blip>
          <a:srcRect b="24619" l="0" r="41304" t="0"/>
          <a:stretch/>
        </p:blipFill>
        <p:spPr>
          <a:xfrm>
            <a:off x="16216522" y="3536177"/>
            <a:ext cx="2071475" cy="6750826"/>
          </a:xfrm>
          <a:prstGeom prst="rect">
            <a:avLst/>
          </a:prstGeom>
          <a:noFill/>
          <a:ln>
            <a:noFill/>
          </a:ln>
        </p:spPr>
      </p:pic>
      <p:pic>
        <p:nvPicPr>
          <p:cNvPr id="422" name="Google Shape;422;p21"/>
          <p:cNvPicPr preferRelativeResize="0"/>
          <p:nvPr/>
        </p:nvPicPr>
        <p:blipFill rotWithShape="1">
          <a:blip r:embed="rId4">
            <a:alphaModFix/>
          </a:blip>
          <a:srcRect b="15016" l="34938" r="0" t="0"/>
          <a:stretch/>
        </p:blipFill>
        <p:spPr>
          <a:xfrm>
            <a:off x="0" y="2951800"/>
            <a:ext cx="2713051" cy="7335201"/>
          </a:xfrm>
          <a:prstGeom prst="rect">
            <a:avLst/>
          </a:prstGeom>
          <a:noFill/>
          <a:ln>
            <a:noFill/>
          </a:ln>
        </p:spPr>
      </p:pic>
      <p:sp>
        <p:nvSpPr>
          <p:cNvPr id="423" name="Google Shape;423;p21"/>
          <p:cNvSpPr/>
          <p:nvPr/>
        </p:nvSpPr>
        <p:spPr>
          <a:xfrm>
            <a:off x="2696762" y="756771"/>
            <a:ext cx="12894476" cy="8773457"/>
          </a:xfrm>
          <a:custGeom>
            <a:rect b="b" l="l" r="r" t="t"/>
            <a:pathLst>
              <a:path extrusionOk="0" h="8773457" w="12894476">
                <a:moveTo>
                  <a:pt x="0" y="0"/>
                </a:moveTo>
                <a:lnTo>
                  <a:pt x="12894476" y="0"/>
                </a:lnTo>
                <a:lnTo>
                  <a:pt x="12894476" y="8773458"/>
                </a:lnTo>
                <a:lnTo>
                  <a:pt x="0" y="8773458"/>
                </a:lnTo>
                <a:lnTo>
                  <a:pt x="0" y="0"/>
                </a:lnTo>
                <a:close/>
              </a:path>
            </a:pathLst>
          </a:custGeom>
          <a:blipFill rotWithShape="1">
            <a:blip r:embed="rId5">
              <a:alphaModFix/>
            </a:blip>
            <a:stretch>
              <a:fillRect b="0" l="0" r="0" t="0"/>
            </a:stretch>
          </a:blipFill>
          <a:ln>
            <a:noFill/>
          </a:ln>
        </p:spPr>
      </p:sp>
      <p:grpSp>
        <p:nvGrpSpPr>
          <p:cNvPr id="424" name="Google Shape;424;p21"/>
          <p:cNvGrpSpPr/>
          <p:nvPr/>
        </p:nvGrpSpPr>
        <p:grpSpPr>
          <a:xfrm>
            <a:off x="7998430" y="2657263"/>
            <a:ext cx="2239729" cy="2239729"/>
            <a:chOff x="0" y="0"/>
            <a:chExt cx="812800" cy="812800"/>
          </a:xfrm>
        </p:grpSpPr>
        <p:sp>
          <p:nvSpPr>
            <p:cNvPr id="425" name="Google Shape;425;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1D9E5"/>
            </a:solidFill>
            <a:ln cap="sq" cmpd="sng" w="4762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2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7" name="Google Shape;427;p21"/>
          <p:cNvGrpSpPr/>
          <p:nvPr/>
        </p:nvGrpSpPr>
        <p:grpSpPr>
          <a:xfrm>
            <a:off x="3876797" y="5693238"/>
            <a:ext cx="10534407" cy="1508898"/>
            <a:chOff x="0" y="-38100"/>
            <a:chExt cx="2774494" cy="397405"/>
          </a:xfrm>
        </p:grpSpPr>
        <p:sp>
          <p:nvSpPr>
            <p:cNvPr id="428" name="Google Shape;428;p21"/>
            <p:cNvSpPr/>
            <p:nvPr/>
          </p:nvSpPr>
          <p:spPr>
            <a:xfrm>
              <a:off x="0" y="0"/>
              <a:ext cx="2774494" cy="359305"/>
            </a:xfrm>
            <a:custGeom>
              <a:rect b="b" l="l" r="r" t="t"/>
              <a:pathLst>
                <a:path extrusionOk="0" h="359305" w="2774494">
                  <a:moveTo>
                    <a:pt x="0" y="0"/>
                  </a:moveTo>
                  <a:lnTo>
                    <a:pt x="2774494" y="0"/>
                  </a:lnTo>
                  <a:lnTo>
                    <a:pt x="2774494" y="359305"/>
                  </a:lnTo>
                  <a:lnTo>
                    <a:pt x="0" y="359305"/>
                  </a:lnTo>
                  <a:close/>
                </a:path>
              </a:pathLst>
            </a:custGeom>
            <a:solidFill>
              <a:srgbClr val="FFFFFF"/>
            </a:solidFill>
            <a:ln>
              <a:noFill/>
            </a:ln>
          </p:spPr>
        </p:sp>
        <p:sp>
          <p:nvSpPr>
            <p:cNvPr id="429" name="Google Shape;429;p21"/>
            <p:cNvSpPr txBox="1"/>
            <p:nvPr/>
          </p:nvSpPr>
          <p:spPr>
            <a:xfrm>
              <a:off x="0" y="-38100"/>
              <a:ext cx="2774494" cy="39740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30" name="Google Shape;430;p21"/>
          <p:cNvSpPr txBox="1"/>
          <p:nvPr/>
        </p:nvSpPr>
        <p:spPr>
          <a:xfrm>
            <a:off x="3876797" y="5379463"/>
            <a:ext cx="10534500" cy="2161500"/>
          </a:xfrm>
          <a:prstGeom prst="rect">
            <a:avLst/>
          </a:prstGeom>
          <a:noFill/>
          <a:ln>
            <a:noFill/>
          </a:ln>
        </p:spPr>
        <p:txBody>
          <a:bodyPr anchorCtr="0" anchor="t" bIns="0" lIns="0" spcFirstLastPara="1" rIns="0" wrap="square" tIns="0">
            <a:spAutoFit/>
          </a:bodyPr>
          <a:lstStyle/>
          <a:p>
            <a:pPr indent="0" lvl="0" marL="0" marR="0" rtl="0" algn="ctr">
              <a:lnSpc>
                <a:spcPct val="140001"/>
              </a:lnSpc>
              <a:spcBef>
                <a:spcPts val="0"/>
              </a:spcBef>
              <a:spcAft>
                <a:spcPts val="0"/>
              </a:spcAft>
              <a:buNone/>
            </a:pPr>
            <a:r>
              <a:rPr b="0" i="0" lang="en-US" sz="14042" u="none" cap="none" strike="noStrike">
                <a:solidFill>
                  <a:srgbClr val="000000"/>
                </a:solidFill>
                <a:latin typeface="Nunito"/>
                <a:ea typeface="Nunito"/>
                <a:cs typeface="Nunito"/>
                <a:sym typeface="Nunito"/>
              </a:rPr>
              <a:t>Activities</a:t>
            </a:r>
            <a:endParaRPr/>
          </a:p>
        </p:txBody>
      </p:sp>
      <p:sp>
        <p:nvSpPr>
          <p:cNvPr id="431" name="Google Shape;431;p21"/>
          <p:cNvSpPr txBox="1"/>
          <p:nvPr/>
        </p:nvSpPr>
        <p:spPr>
          <a:xfrm>
            <a:off x="7932661" y="2917503"/>
            <a:ext cx="2286300" cy="1882500"/>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0" i="0" lang="en-US" sz="12231" u="none" cap="none" strike="noStrike">
                <a:solidFill>
                  <a:srgbClr val="000000"/>
                </a:solidFill>
                <a:latin typeface="Comfortaa"/>
                <a:ea typeface="Comfortaa"/>
                <a:cs typeface="Comfortaa"/>
                <a:sym typeface="Comfortaa"/>
              </a:rPr>
              <a:t>03</a:t>
            </a:r>
            <a:endParaRPr/>
          </a:p>
        </p:txBody>
      </p:sp>
      <p:sp>
        <p:nvSpPr>
          <p:cNvPr id="432" name="Google Shape;432;p21"/>
          <p:cNvSpPr/>
          <p:nvPr/>
        </p:nvSpPr>
        <p:spPr>
          <a:xfrm rot="2494918">
            <a:off x="2042613" y="913077"/>
            <a:ext cx="4102700" cy="2807995"/>
          </a:xfrm>
          <a:custGeom>
            <a:rect b="b" l="l" r="r" t="t"/>
            <a:pathLst>
              <a:path extrusionOk="0" h="2807995" w="4102700">
                <a:moveTo>
                  <a:pt x="0" y="0"/>
                </a:moveTo>
                <a:lnTo>
                  <a:pt x="4102700" y="0"/>
                </a:lnTo>
                <a:lnTo>
                  <a:pt x="4102700" y="2807995"/>
                </a:lnTo>
                <a:lnTo>
                  <a:pt x="0" y="2807995"/>
                </a:lnTo>
                <a:lnTo>
                  <a:pt x="0" y="0"/>
                </a:lnTo>
                <a:close/>
              </a:path>
            </a:pathLst>
          </a:custGeom>
          <a:blipFill rotWithShape="1">
            <a:blip r:embed="rId6">
              <a:alphaModFix/>
            </a:blip>
            <a:stretch>
              <a:fillRect b="0" l="0" r="0" t="0"/>
            </a:stretch>
          </a:blipFill>
          <a:ln>
            <a:noFill/>
          </a:ln>
        </p:spPr>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1D9E5"/>
        </a:solidFill>
      </p:bgPr>
    </p:bg>
    <p:spTree>
      <p:nvGrpSpPr>
        <p:cNvPr id="436" name="Shape 436"/>
        <p:cNvGrpSpPr/>
        <p:nvPr/>
      </p:nvGrpSpPr>
      <p:grpSpPr>
        <a:xfrm>
          <a:off x="0" y="0"/>
          <a:ext cx="0" cy="0"/>
          <a:chOff x="0" y="0"/>
          <a:chExt cx="0" cy="0"/>
        </a:xfrm>
      </p:grpSpPr>
      <p:grpSp>
        <p:nvGrpSpPr>
          <p:cNvPr id="437" name="Google Shape;437;p22"/>
          <p:cNvGrpSpPr/>
          <p:nvPr/>
        </p:nvGrpSpPr>
        <p:grpSpPr>
          <a:xfrm>
            <a:off x="483920" y="339259"/>
            <a:ext cx="17320165" cy="9463822"/>
            <a:chOff x="0" y="-38100"/>
            <a:chExt cx="4561689" cy="2492529"/>
          </a:xfrm>
        </p:grpSpPr>
        <p:sp>
          <p:nvSpPr>
            <p:cNvPr id="438" name="Google Shape;438;p22"/>
            <p:cNvSpPr/>
            <p:nvPr/>
          </p:nvSpPr>
          <p:spPr>
            <a:xfrm>
              <a:off x="0" y="0"/>
              <a:ext cx="4561689" cy="2454429"/>
            </a:xfrm>
            <a:custGeom>
              <a:rect b="b" l="l" r="r" t="t"/>
              <a:pathLst>
                <a:path extrusionOk="0" h="2454429" w="4561689">
                  <a:moveTo>
                    <a:pt x="0" y="0"/>
                  </a:moveTo>
                  <a:lnTo>
                    <a:pt x="4561689" y="0"/>
                  </a:lnTo>
                  <a:lnTo>
                    <a:pt x="4561689" y="2454429"/>
                  </a:lnTo>
                  <a:lnTo>
                    <a:pt x="0" y="2454429"/>
                  </a:lnTo>
                  <a:close/>
                </a:path>
              </a:pathLst>
            </a:custGeom>
            <a:solidFill>
              <a:srgbClr val="FFFFFF"/>
            </a:solidFill>
            <a:ln cap="sq" cmpd="sng" w="47625">
              <a:solidFill>
                <a:srgbClr val="000000"/>
              </a:solidFill>
              <a:prstDash val="solid"/>
              <a:miter lim="8000"/>
              <a:headEnd len="sm" w="sm" type="none"/>
              <a:tailEnd len="sm" w="sm" type="none"/>
            </a:ln>
          </p:spPr>
        </p:sp>
        <p:sp>
          <p:nvSpPr>
            <p:cNvPr id="439" name="Google Shape;439;p22"/>
            <p:cNvSpPr txBox="1"/>
            <p:nvPr/>
          </p:nvSpPr>
          <p:spPr>
            <a:xfrm>
              <a:off x="0" y="-38100"/>
              <a:ext cx="4561688" cy="249252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40" name="Google Shape;440;p22"/>
          <p:cNvPicPr preferRelativeResize="0"/>
          <p:nvPr/>
        </p:nvPicPr>
        <p:blipFill rotWithShape="1">
          <a:blip r:embed="rId3">
            <a:alphaModFix/>
          </a:blip>
          <a:srcRect b="0" l="0" r="0" t="11182"/>
          <a:stretch/>
        </p:blipFill>
        <p:spPr>
          <a:xfrm>
            <a:off x="1386200" y="0"/>
            <a:ext cx="15515599" cy="1336575"/>
          </a:xfrm>
          <a:prstGeom prst="rect">
            <a:avLst/>
          </a:prstGeom>
          <a:noFill/>
          <a:ln>
            <a:noFill/>
          </a:ln>
        </p:spPr>
      </p:pic>
      <p:sp>
        <p:nvSpPr>
          <p:cNvPr id="441" name="Google Shape;441;p22"/>
          <p:cNvSpPr/>
          <p:nvPr/>
        </p:nvSpPr>
        <p:spPr>
          <a:xfrm>
            <a:off x="5599492" y="1316629"/>
            <a:ext cx="7089015" cy="8486451"/>
          </a:xfrm>
          <a:custGeom>
            <a:rect b="b" l="l" r="r" t="t"/>
            <a:pathLst>
              <a:path extrusionOk="0" h="8486451" w="7089015">
                <a:moveTo>
                  <a:pt x="0" y="0"/>
                </a:moveTo>
                <a:lnTo>
                  <a:pt x="7089016" y="0"/>
                </a:lnTo>
                <a:lnTo>
                  <a:pt x="7089016" y="8486451"/>
                </a:lnTo>
                <a:lnTo>
                  <a:pt x="0" y="8486451"/>
                </a:lnTo>
                <a:lnTo>
                  <a:pt x="0" y="0"/>
                </a:lnTo>
                <a:close/>
              </a:path>
            </a:pathLst>
          </a:custGeom>
          <a:blipFill rotWithShape="1">
            <a:blip r:embed="rId4">
              <a:alphaModFix/>
            </a:blip>
            <a:stretch>
              <a:fillRect b="0" l="0" r="0" t="0"/>
            </a:stretch>
          </a:blipFill>
          <a:ln>
            <a:noFill/>
          </a:ln>
        </p:spPr>
      </p:sp>
      <p:sp>
        <p:nvSpPr>
          <p:cNvPr id="442" name="Google Shape;442;p22"/>
          <p:cNvSpPr txBox="1"/>
          <p:nvPr/>
        </p:nvSpPr>
        <p:spPr>
          <a:xfrm>
            <a:off x="1288634" y="157513"/>
            <a:ext cx="15710731" cy="1055160"/>
          </a:xfrm>
          <a:prstGeom prst="rect">
            <a:avLst/>
          </a:prstGeom>
          <a:noFill/>
          <a:ln>
            <a:noFill/>
          </a:ln>
        </p:spPr>
        <p:txBody>
          <a:bodyPr anchorCtr="0" anchor="t" bIns="0" lIns="0" spcFirstLastPara="1" rIns="0" wrap="square" tIns="0">
            <a:spAutoFit/>
          </a:bodyPr>
          <a:lstStyle/>
          <a:p>
            <a:pPr indent="0" lvl="0" marL="0" marR="0" rtl="0" algn="ctr">
              <a:lnSpc>
                <a:spcPct val="116010"/>
              </a:lnSpc>
              <a:spcBef>
                <a:spcPts val="0"/>
              </a:spcBef>
              <a:spcAft>
                <a:spcPts val="0"/>
              </a:spcAft>
              <a:buNone/>
            </a:pPr>
            <a:r>
              <a:rPr b="1" i="0" lang="en-US" sz="7083" u="none" cap="none" strike="noStrike">
                <a:solidFill>
                  <a:srgbClr val="000000"/>
                </a:solidFill>
                <a:latin typeface="Comfortaa"/>
                <a:ea typeface="Comfortaa"/>
                <a:cs typeface="Comfortaa"/>
                <a:sym typeface="Comfortaa"/>
              </a:rPr>
              <a:t>IMPORTANCE OF BUTTERFLIES</a:t>
            </a:r>
            <a:endParaRPr/>
          </a:p>
        </p:txBody>
      </p:sp>
      <p:sp>
        <p:nvSpPr>
          <p:cNvPr id="443" name="Google Shape;443;p22"/>
          <p:cNvSpPr txBox="1"/>
          <p:nvPr/>
        </p:nvSpPr>
        <p:spPr>
          <a:xfrm>
            <a:off x="14150900" y="2186230"/>
            <a:ext cx="2091317" cy="1390776"/>
          </a:xfrm>
          <a:prstGeom prst="rect">
            <a:avLst/>
          </a:prstGeom>
          <a:noFill/>
          <a:ln>
            <a:noFill/>
          </a:ln>
        </p:spPr>
        <p:txBody>
          <a:bodyPr anchorCtr="0" anchor="t" bIns="0" lIns="0" spcFirstLastPara="1" rIns="0" wrap="square" tIns="0">
            <a:spAutoFit/>
          </a:bodyPr>
          <a:lstStyle/>
          <a:p>
            <a:pPr indent="0" lvl="0" marL="0" marR="0" rtl="0" algn="ctr">
              <a:lnSpc>
                <a:spcPct val="116001"/>
              </a:lnSpc>
              <a:spcBef>
                <a:spcPts val="0"/>
              </a:spcBef>
              <a:spcAft>
                <a:spcPts val="0"/>
              </a:spcAft>
              <a:buNone/>
            </a:pPr>
            <a:r>
              <a:rPr b="0" i="0" lang="en-US" sz="9399" u="none" cap="none" strike="noStrike">
                <a:solidFill>
                  <a:srgbClr val="000000"/>
                </a:solidFill>
                <a:latin typeface="Nunito"/>
                <a:ea typeface="Nunito"/>
                <a:cs typeface="Nunito"/>
                <a:sym typeface="Nunito"/>
              </a:rPr>
              <a:t>02</a:t>
            </a:r>
            <a:endParaRPr/>
          </a:p>
        </p:txBody>
      </p:sp>
      <p:sp>
        <p:nvSpPr>
          <p:cNvPr id="444" name="Google Shape;444;p22"/>
          <p:cNvSpPr txBox="1"/>
          <p:nvPr/>
        </p:nvSpPr>
        <p:spPr>
          <a:xfrm>
            <a:off x="14150900" y="5974217"/>
            <a:ext cx="2091317" cy="1390776"/>
          </a:xfrm>
          <a:prstGeom prst="rect">
            <a:avLst/>
          </a:prstGeom>
          <a:noFill/>
          <a:ln>
            <a:noFill/>
          </a:ln>
        </p:spPr>
        <p:txBody>
          <a:bodyPr anchorCtr="0" anchor="t" bIns="0" lIns="0" spcFirstLastPara="1" rIns="0" wrap="square" tIns="0">
            <a:spAutoFit/>
          </a:bodyPr>
          <a:lstStyle/>
          <a:p>
            <a:pPr indent="0" lvl="0" marL="0" marR="0" rtl="0" algn="ctr">
              <a:lnSpc>
                <a:spcPct val="116001"/>
              </a:lnSpc>
              <a:spcBef>
                <a:spcPts val="0"/>
              </a:spcBef>
              <a:spcAft>
                <a:spcPts val="0"/>
              </a:spcAft>
              <a:buNone/>
            </a:pPr>
            <a:r>
              <a:rPr b="0" i="0" lang="en-US" sz="9399" u="none" cap="none" strike="noStrike">
                <a:solidFill>
                  <a:srgbClr val="000000"/>
                </a:solidFill>
                <a:latin typeface="Nunito"/>
                <a:ea typeface="Nunito"/>
                <a:cs typeface="Nunito"/>
                <a:sym typeface="Nunito"/>
              </a:rPr>
              <a:t>04</a:t>
            </a:r>
            <a:endParaRPr/>
          </a:p>
        </p:txBody>
      </p:sp>
      <p:sp>
        <p:nvSpPr>
          <p:cNvPr id="445" name="Google Shape;445;p22"/>
          <p:cNvSpPr txBox="1"/>
          <p:nvPr/>
        </p:nvSpPr>
        <p:spPr>
          <a:xfrm>
            <a:off x="13299144" y="4121287"/>
            <a:ext cx="3794700" cy="11082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000" u="none" cap="none" strike="noStrike">
                <a:solidFill>
                  <a:srgbClr val="000000"/>
                </a:solidFill>
                <a:latin typeface="Nunito"/>
                <a:ea typeface="Nunito"/>
                <a:cs typeface="Nunito"/>
                <a:sym typeface="Nunito"/>
              </a:rPr>
              <a:t>Lorem ipsum dolor sit amet, consectetur adipiscing elit, sed do eiusmod tempor incididunt.</a:t>
            </a:r>
            <a:endParaRPr/>
          </a:p>
        </p:txBody>
      </p:sp>
      <p:sp>
        <p:nvSpPr>
          <p:cNvPr id="446" name="Google Shape;446;p22"/>
          <p:cNvSpPr txBox="1"/>
          <p:nvPr/>
        </p:nvSpPr>
        <p:spPr>
          <a:xfrm>
            <a:off x="13299144" y="7774023"/>
            <a:ext cx="3794700" cy="11082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000" u="none" cap="none" strike="noStrike">
                <a:solidFill>
                  <a:srgbClr val="000000"/>
                </a:solidFill>
                <a:latin typeface="Nunito"/>
                <a:ea typeface="Nunito"/>
                <a:cs typeface="Nunito"/>
                <a:sym typeface="Nunito"/>
              </a:rPr>
              <a:t>Lorem ipsum dolor sit amet, consectetur adipiscing elit, sed do eiusmod tempor incididunt.</a:t>
            </a:r>
            <a:endParaRPr/>
          </a:p>
        </p:txBody>
      </p:sp>
      <p:sp>
        <p:nvSpPr>
          <p:cNvPr id="447" name="Google Shape;447;p22"/>
          <p:cNvSpPr txBox="1"/>
          <p:nvPr/>
        </p:nvSpPr>
        <p:spPr>
          <a:xfrm>
            <a:off x="1960703" y="2187156"/>
            <a:ext cx="2091317" cy="1390776"/>
          </a:xfrm>
          <a:prstGeom prst="rect">
            <a:avLst/>
          </a:prstGeom>
          <a:noFill/>
          <a:ln>
            <a:noFill/>
          </a:ln>
        </p:spPr>
        <p:txBody>
          <a:bodyPr anchorCtr="0" anchor="t" bIns="0" lIns="0" spcFirstLastPara="1" rIns="0" wrap="square" tIns="0">
            <a:spAutoFit/>
          </a:bodyPr>
          <a:lstStyle/>
          <a:p>
            <a:pPr indent="0" lvl="0" marL="0" marR="0" rtl="0" algn="ctr">
              <a:lnSpc>
                <a:spcPct val="116001"/>
              </a:lnSpc>
              <a:spcBef>
                <a:spcPts val="0"/>
              </a:spcBef>
              <a:spcAft>
                <a:spcPts val="0"/>
              </a:spcAft>
              <a:buNone/>
            </a:pPr>
            <a:r>
              <a:rPr b="0" i="0" lang="en-US" sz="9399" u="none" cap="none" strike="noStrike">
                <a:solidFill>
                  <a:srgbClr val="000000"/>
                </a:solidFill>
                <a:latin typeface="Nunito"/>
                <a:ea typeface="Nunito"/>
                <a:cs typeface="Nunito"/>
                <a:sym typeface="Nunito"/>
              </a:rPr>
              <a:t>01</a:t>
            </a:r>
            <a:endParaRPr/>
          </a:p>
        </p:txBody>
      </p:sp>
      <p:sp>
        <p:nvSpPr>
          <p:cNvPr id="448" name="Google Shape;448;p22"/>
          <p:cNvSpPr txBox="1"/>
          <p:nvPr/>
        </p:nvSpPr>
        <p:spPr>
          <a:xfrm>
            <a:off x="1960703" y="5975143"/>
            <a:ext cx="2091317" cy="1390776"/>
          </a:xfrm>
          <a:prstGeom prst="rect">
            <a:avLst/>
          </a:prstGeom>
          <a:noFill/>
          <a:ln>
            <a:noFill/>
          </a:ln>
        </p:spPr>
        <p:txBody>
          <a:bodyPr anchorCtr="0" anchor="t" bIns="0" lIns="0" spcFirstLastPara="1" rIns="0" wrap="square" tIns="0">
            <a:spAutoFit/>
          </a:bodyPr>
          <a:lstStyle/>
          <a:p>
            <a:pPr indent="0" lvl="0" marL="0" marR="0" rtl="0" algn="ctr">
              <a:lnSpc>
                <a:spcPct val="116001"/>
              </a:lnSpc>
              <a:spcBef>
                <a:spcPts val="0"/>
              </a:spcBef>
              <a:spcAft>
                <a:spcPts val="0"/>
              </a:spcAft>
              <a:buNone/>
            </a:pPr>
            <a:r>
              <a:rPr b="0" i="0" lang="en-US" sz="9399" u="none" cap="none" strike="noStrike">
                <a:solidFill>
                  <a:srgbClr val="000000"/>
                </a:solidFill>
                <a:latin typeface="Nunito"/>
                <a:ea typeface="Nunito"/>
                <a:cs typeface="Nunito"/>
                <a:sym typeface="Nunito"/>
              </a:rPr>
              <a:t>03</a:t>
            </a:r>
            <a:endParaRPr/>
          </a:p>
        </p:txBody>
      </p:sp>
      <p:sp>
        <p:nvSpPr>
          <p:cNvPr id="449" name="Google Shape;449;p22"/>
          <p:cNvSpPr txBox="1"/>
          <p:nvPr/>
        </p:nvSpPr>
        <p:spPr>
          <a:xfrm>
            <a:off x="1108948" y="4122213"/>
            <a:ext cx="3794700" cy="11082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000" u="none" cap="none" strike="noStrike">
                <a:solidFill>
                  <a:srgbClr val="000000"/>
                </a:solidFill>
                <a:latin typeface="Nunito"/>
                <a:ea typeface="Nunito"/>
                <a:cs typeface="Nunito"/>
                <a:sym typeface="Nunito"/>
              </a:rPr>
              <a:t>Lorem ipsum dolor sit amet, consectetur adipiscing elit, sed do eiusmod tempor incididunt.</a:t>
            </a:r>
            <a:endParaRPr/>
          </a:p>
        </p:txBody>
      </p:sp>
      <p:sp>
        <p:nvSpPr>
          <p:cNvPr id="450" name="Google Shape;450;p22"/>
          <p:cNvSpPr txBox="1"/>
          <p:nvPr/>
        </p:nvSpPr>
        <p:spPr>
          <a:xfrm>
            <a:off x="1108948" y="7774949"/>
            <a:ext cx="3794700" cy="11082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000" u="none" cap="none" strike="noStrike">
                <a:solidFill>
                  <a:srgbClr val="000000"/>
                </a:solidFill>
                <a:latin typeface="Nunito"/>
                <a:ea typeface="Nunito"/>
                <a:cs typeface="Nunito"/>
                <a:sym typeface="Nunito"/>
              </a:rPr>
              <a:t>Lorem ipsum dolor sit amet, consectetur adipiscing elit, sed do eiusmod tempor incididunt.</a:t>
            </a:r>
            <a:endParaRPr/>
          </a:p>
        </p:txBody>
      </p:sp>
      <p:sp>
        <p:nvSpPr>
          <p:cNvPr id="451" name="Google Shape;451;p22"/>
          <p:cNvSpPr txBox="1"/>
          <p:nvPr/>
        </p:nvSpPr>
        <p:spPr>
          <a:xfrm>
            <a:off x="915045" y="3599745"/>
            <a:ext cx="4182600" cy="384600"/>
          </a:xfrm>
          <a:prstGeom prst="rect">
            <a:avLst/>
          </a:prstGeom>
          <a:noFill/>
          <a:ln>
            <a:noFill/>
          </a:ln>
        </p:spPr>
        <p:txBody>
          <a:bodyPr anchorCtr="0" anchor="t" bIns="0" lIns="0" spcFirstLastPara="1" rIns="0" wrap="square" tIns="0">
            <a:spAutoFit/>
          </a:bodyPr>
          <a:lstStyle/>
          <a:p>
            <a:pPr indent="0" lvl="0" marL="0" marR="0" rtl="0" algn="ctr">
              <a:lnSpc>
                <a:spcPct val="184033"/>
              </a:lnSpc>
              <a:spcBef>
                <a:spcPts val="0"/>
              </a:spcBef>
              <a:spcAft>
                <a:spcPts val="0"/>
              </a:spcAft>
              <a:buNone/>
            </a:pPr>
            <a:r>
              <a:rPr b="1" i="0" lang="en-US" sz="2499" u="none" cap="none" strike="noStrike">
                <a:solidFill>
                  <a:srgbClr val="000000"/>
                </a:solidFill>
                <a:latin typeface="Nunito"/>
                <a:ea typeface="Nunito"/>
                <a:cs typeface="Nunito"/>
                <a:sym typeface="Nunito"/>
              </a:rPr>
              <a:t>Write a main point here</a:t>
            </a:r>
            <a:endParaRPr/>
          </a:p>
        </p:txBody>
      </p:sp>
      <p:sp>
        <p:nvSpPr>
          <p:cNvPr id="452" name="Google Shape;452;p22"/>
          <p:cNvSpPr txBox="1"/>
          <p:nvPr/>
        </p:nvSpPr>
        <p:spPr>
          <a:xfrm>
            <a:off x="915045" y="7255989"/>
            <a:ext cx="4182600" cy="384600"/>
          </a:xfrm>
          <a:prstGeom prst="rect">
            <a:avLst/>
          </a:prstGeom>
          <a:noFill/>
          <a:ln>
            <a:noFill/>
          </a:ln>
        </p:spPr>
        <p:txBody>
          <a:bodyPr anchorCtr="0" anchor="t" bIns="0" lIns="0" spcFirstLastPara="1" rIns="0" wrap="square" tIns="0">
            <a:spAutoFit/>
          </a:bodyPr>
          <a:lstStyle/>
          <a:p>
            <a:pPr indent="0" lvl="0" marL="0" marR="0" rtl="0" algn="ctr">
              <a:lnSpc>
                <a:spcPct val="184033"/>
              </a:lnSpc>
              <a:spcBef>
                <a:spcPts val="0"/>
              </a:spcBef>
              <a:spcAft>
                <a:spcPts val="0"/>
              </a:spcAft>
              <a:buNone/>
            </a:pPr>
            <a:r>
              <a:rPr b="1" i="0" lang="en-US" sz="2499" u="none" cap="none" strike="noStrike">
                <a:solidFill>
                  <a:srgbClr val="000000"/>
                </a:solidFill>
                <a:latin typeface="Nunito"/>
                <a:ea typeface="Nunito"/>
                <a:cs typeface="Nunito"/>
                <a:sym typeface="Nunito"/>
              </a:rPr>
              <a:t>Write a main point here</a:t>
            </a:r>
            <a:endParaRPr/>
          </a:p>
        </p:txBody>
      </p:sp>
      <p:sp>
        <p:nvSpPr>
          <p:cNvPr id="453" name="Google Shape;453;p22"/>
          <p:cNvSpPr txBox="1"/>
          <p:nvPr/>
        </p:nvSpPr>
        <p:spPr>
          <a:xfrm>
            <a:off x="13105241" y="3598819"/>
            <a:ext cx="4182600" cy="384600"/>
          </a:xfrm>
          <a:prstGeom prst="rect">
            <a:avLst/>
          </a:prstGeom>
          <a:noFill/>
          <a:ln>
            <a:noFill/>
          </a:ln>
        </p:spPr>
        <p:txBody>
          <a:bodyPr anchorCtr="0" anchor="t" bIns="0" lIns="0" spcFirstLastPara="1" rIns="0" wrap="square" tIns="0">
            <a:spAutoFit/>
          </a:bodyPr>
          <a:lstStyle/>
          <a:p>
            <a:pPr indent="0" lvl="0" marL="0" marR="0" rtl="0" algn="ctr">
              <a:lnSpc>
                <a:spcPct val="184033"/>
              </a:lnSpc>
              <a:spcBef>
                <a:spcPts val="0"/>
              </a:spcBef>
              <a:spcAft>
                <a:spcPts val="0"/>
              </a:spcAft>
              <a:buNone/>
            </a:pPr>
            <a:r>
              <a:rPr b="1" i="0" lang="en-US" sz="2499" u="none" cap="none" strike="noStrike">
                <a:solidFill>
                  <a:srgbClr val="000000"/>
                </a:solidFill>
                <a:latin typeface="Nunito"/>
                <a:ea typeface="Nunito"/>
                <a:cs typeface="Nunito"/>
                <a:sym typeface="Nunito"/>
              </a:rPr>
              <a:t>Write a main point here</a:t>
            </a:r>
            <a:endParaRPr/>
          </a:p>
        </p:txBody>
      </p:sp>
      <p:sp>
        <p:nvSpPr>
          <p:cNvPr id="454" name="Google Shape;454;p22"/>
          <p:cNvSpPr txBox="1"/>
          <p:nvPr/>
        </p:nvSpPr>
        <p:spPr>
          <a:xfrm>
            <a:off x="13105241" y="7255063"/>
            <a:ext cx="4182600" cy="384600"/>
          </a:xfrm>
          <a:prstGeom prst="rect">
            <a:avLst/>
          </a:prstGeom>
          <a:noFill/>
          <a:ln>
            <a:noFill/>
          </a:ln>
        </p:spPr>
        <p:txBody>
          <a:bodyPr anchorCtr="0" anchor="t" bIns="0" lIns="0" spcFirstLastPara="1" rIns="0" wrap="square" tIns="0">
            <a:spAutoFit/>
          </a:bodyPr>
          <a:lstStyle/>
          <a:p>
            <a:pPr indent="0" lvl="0" marL="0" marR="0" rtl="0" algn="ctr">
              <a:lnSpc>
                <a:spcPct val="184033"/>
              </a:lnSpc>
              <a:spcBef>
                <a:spcPts val="0"/>
              </a:spcBef>
              <a:spcAft>
                <a:spcPts val="0"/>
              </a:spcAft>
              <a:buNone/>
            </a:pPr>
            <a:r>
              <a:rPr b="1" i="0" lang="en-US" sz="2499" u="none" cap="none" strike="noStrike">
                <a:solidFill>
                  <a:srgbClr val="000000"/>
                </a:solidFill>
                <a:latin typeface="Nunito"/>
                <a:ea typeface="Nunito"/>
                <a:cs typeface="Nunito"/>
                <a:sym typeface="Nunito"/>
              </a:rPr>
              <a:t>Write a main point here</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1D9E5"/>
        </a:solidFill>
      </p:bgPr>
    </p:bg>
    <p:spTree>
      <p:nvGrpSpPr>
        <p:cNvPr id="458" name="Shape 458"/>
        <p:cNvGrpSpPr/>
        <p:nvPr/>
      </p:nvGrpSpPr>
      <p:grpSpPr>
        <a:xfrm>
          <a:off x="0" y="0"/>
          <a:ext cx="0" cy="0"/>
          <a:chOff x="0" y="0"/>
          <a:chExt cx="0" cy="0"/>
        </a:xfrm>
      </p:grpSpPr>
      <p:grpSp>
        <p:nvGrpSpPr>
          <p:cNvPr id="459" name="Google Shape;459;p23"/>
          <p:cNvGrpSpPr/>
          <p:nvPr/>
        </p:nvGrpSpPr>
        <p:grpSpPr>
          <a:xfrm>
            <a:off x="483920" y="339259"/>
            <a:ext cx="17320165" cy="9463822"/>
            <a:chOff x="0" y="-38100"/>
            <a:chExt cx="4561689" cy="2492529"/>
          </a:xfrm>
        </p:grpSpPr>
        <p:sp>
          <p:nvSpPr>
            <p:cNvPr id="460" name="Google Shape;460;p23"/>
            <p:cNvSpPr/>
            <p:nvPr/>
          </p:nvSpPr>
          <p:spPr>
            <a:xfrm>
              <a:off x="0" y="0"/>
              <a:ext cx="4561689" cy="2454429"/>
            </a:xfrm>
            <a:custGeom>
              <a:rect b="b" l="l" r="r" t="t"/>
              <a:pathLst>
                <a:path extrusionOk="0" h="2454429" w="4561689">
                  <a:moveTo>
                    <a:pt x="0" y="0"/>
                  </a:moveTo>
                  <a:lnTo>
                    <a:pt x="4561689" y="0"/>
                  </a:lnTo>
                  <a:lnTo>
                    <a:pt x="4561689" y="2454429"/>
                  </a:lnTo>
                  <a:lnTo>
                    <a:pt x="0" y="2454429"/>
                  </a:lnTo>
                  <a:close/>
                </a:path>
              </a:pathLst>
            </a:custGeom>
            <a:solidFill>
              <a:srgbClr val="FFFFFF"/>
            </a:solidFill>
            <a:ln cap="sq" cmpd="sng" w="47625">
              <a:solidFill>
                <a:srgbClr val="000000"/>
              </a:solidFill>
              <a:prstDash val="solid"/>
              <a:miter lim="8000"/>
              <a:headEnd len="sm" w="sm" type="none"/>
              <a:tailEnd len="sm" w="sm" type="none"/>
            </a:ln>
          </p:spPr>
        </p:sp>
        <p:sp>
          <p:nvSpPr>
            <p:cNvPr id="461" name="Google Shape;461;p23"/>
            <p:cNvSpPr txBox="1"/>
            <p:nvPr/>
          </p:nvSpPr>
          <p:spPr>
            <a:xfrm>
              <a:off x="0" y="-38100"/>
              <a:ext cx="4561688" cy="249252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62" name="Google Shape;462;p23"/>
          <p:cNvPicPr preferRelativeResize="0"/>
          <p:nvPr/>
        </p:nvPicPr>
        <p:blipFill rotWithShape="1">
          <a:blip r:embed="rId3">
            <a:alphaModFix/>
          </a:blip>
          <a:srcRect b="0" l="0" r="0" t="11182"/>
          <a:stretch/>
        </p:blipFill>
        <p:spPr>
          <a:xfrm>
            <a:off x="2871525" y="0"/>
            <a:ext cx="12544951" cy="1336575"/>
          </a:xfrm>
          <a:prstGeom prst="rect">
            <a:avLst/>
          </a:prstGeom>
          <a:noFill/>
          <a:ln>
            <a:noFill/>
          </a:ln>
        </p:spPr>
      </p:pic>
      <p:grpSp>
        <p:nvGrpSpPr>
          <p:cNvPr id="463" name="Google Shape;463;p23"/>
          <p:cNvGrpSpPr/>
          <p:nvPr/>
        </p:nvGrpSpPr>
        <p:grpSpPr>
          <a:xfrm>
            <a:off x="1234232" y="1987965"/>
            <a:ext cx="4980350" cy="6166410"/>
            <a:chOff x="0" y="-38100"/>
            <a:chExt cx="1311697" cy="1624075"/>
          </a:xfrm>
        </p:grpSpPr>
        <p:sp>
          <p:nvSpPr>
            <p:cNvPr id="464" name="Google Shape;464;p23"/>
            <p:cNvSpPr/>
            <p:nvPr/>
          </p:nvSpPr>
          <p:spPr>
            <a:xfrm>
              <a:off x="0" y="0"/>
              <a:ext cx="1311697" cy="1585975"/>
            </a:xfrm>
            <a:custGeom>
              <a:rect b="b" l="l" r="r" t="t"/>
              <a:pathLst>
                <a:path extrusionOk="0" h="1585975" w="1311697">
                  <a:moveTo>
                    <a:pt x="0" y="0"/>
                  </a:moveTo>
                  <a:lnTo>
                    <a:pt x="1311697" y="0"/>
                  </a:lnTo>
                  <a:lnTo>
                    <a:pt x="1311697" y="1585975"/>
                  </a:lnTo>
                  <a:lnTo>
                    <a:pt x="0" y="1585975"/>
                  </a:lnTo>
                  <a:close/>
                </a:path>
              </a:pathLst>
            </a:custGeom>
            <a:solidFill>
              <a:srgbClr val="000000">
                <a:alpha val="0"/>
              </a:srgbClr>
            </a:solidFill>
            <a:ln cap="sq" cmpd="sng" w="47625">
              <a:solidFill>
                <a:srgbClr val="000000"/>
              </a:solidFill>
              <a:prstDash val="solid"/>
              <a:miter lim="8000"/>
              <a:headEnd len="sm" w="sm" type="none"/>
              <a:tailEnd len="sm" w="sm" type="none"/>
            </a:ln>
          </p:spPr>
        </p:sp>
        <p:sp>
          <p:nvSpPr>
            <p:cNvPr id="465" name="Google Shape;465;p23"/>
            <p:cNvSpPr txBox="1"/>
            <p:nvPr/>
          </p:nvSpPr>
          <p:spPr>
            <a:xfrm>
              <a:off x="0" y="-38100"/>
              <a:ext cx="1311697" cy="162407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6" name="Google Shape;466;p23"/>
          <p:cNvGrpSpPr/>
          <p:nvPr/>
        </p:nvGrpSpPr>
        <p:grpSpPr>
          <a:xfrm>
            <a:off x="6653825" y="1987965"/>
            <a:ext cx="4980350" cy="6166410"/>
            <a:chOff x="0" y="-38100"/>
            <a:chExt cx="1311697" cy="1624075"/>
          </a:xfrm>
        </p:grpSpPr>
        <p:sp>
          <p:nvSpPr>
            <p:cNvPr id="467" name="Google Shape;467;p23"/>
            <p:cNvSpPr/>
            <p:nvPr/>
          </p:nvSpPr>
          <p:spPr>
            <a:xfrm>
              <a:off x="0" y="0"/>
              <a:ext cx="1311697" cy="1585975"/>
            </a:xfrm>
            <a:custGeom>
              <a:rect b="b" l="l" r="r" t="t"/>
              <a:pathLst>
                <a:path extrusionOk="0" h="1585975" w="1311697">
                  <a:moveTo>
                    <a:pt x="0" y="0"/>
                  </a:moveTo>
                  <a:lnTo>
                    <a:pt x="1311697" y="0"/>
                  </a:lnTo>
                  <a:lnTo>
                    <a:pt x="1311697" y="1585975"/>
                  </a:lnTo>
                  <a:lnTo>
                    <a:pt x="0" y="1585975"/>
                  </a:lnTo>
                  <a:close/>
                </a:path>
              </a:pathLst>
            </a:custGeom>
            <a:solidFill>
              <a:srgbClr val="000000">
                <a:alpha val="0"/>
              </a:srgbClr>
            </a:solidFill>
            <a:ln cap="sq" cmpd="sng" w="47625">
              <a:solidFill>
                <a:srgbClr val="000000"/>
              </a:solidFill>
              <a:prstDash val="solid"/>
              <a:miter lim="8000"/>
              <a:headEnd len="sm" w="sm" type="none"/>
              <a:tailEnd len="sm" w="sm" type="none"/>
            </a:ln>
          </p:spPr>
        </p:sp>
        <p:sp>
          <p:nvSpPr>
            <p:cNvPr id="468" name="Google Shape;468;p23"/>
            <p:cNvSpPr txBox="1"/>
            <p:nvPr/>
          </p:nvSpPr>
          <p:spPr>
            <a:xfrm>
              <a:off x="0" y="-38100"/>
              <a:ext cx="1311697" cy="162407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9" name="Google Shape;469;p23"/>
          <p:cNvGrpSpPr/>
          <p:nvPr/>
        </p:nvGrpSpPr>
        <p:grpSpPr>
          <a:xfrm>
            <a:off x="12072325" y="1987965"/>
            <a:ext cx="4980350" cy="6166410"/>
            <a:chOff x="0" y="-38100"/>
            <a:chExt cx="1311697" cy="1624075"/>
          </a:xfrm>
        </p:grpSpPr>
        <p:sp>
          <p:nvSpPr>
            <p:cNvPr id="470" name="Google Shape;470;p23"/>
            <p:cNvSpPr/>
            <p:nvPr/>
          </p:nvSpPr>
          <p:spPr>
            <a:xfrm>
              <a:off x="0" y="0"/>
              <a:ext cx="1311697" cy="1585975"/>
            </a:xfrm>
            <a:custGeom>
              <a:rect b="b" l="l" r="r" t="t"/>
              <a:pathLst>
                <a:path extrusionOk="0" h="1585975" w="1311697">
                  <a:moveTo>
                    <a:pt x="0" y="0"/>
                  </a:moveTo>
                  <a:lnTo>
                    <a:pt x="1311697" y="0"/>
                  </a:lnTo>
                  <a:lnTo>
                    <a:pt x="1311697" y="1585975"/>
                  </a:lnTo>
                  <a:lnTo>
                    <a:pt x="0" y="1585975"/>
                  </a:lnTo>
                  <a:close/>
                </a:path>
              </a:pathLst>
            </a:custGeom>
            <a:solidFill>
              <a:srgbClr val="000000">
                <a:alpha val="0"/>
              </a:srgbClr>
            </a:solidFill>
            <a:ln cap="sq" cmpd="sng" w="47625">
              <a:solidFill>
                <a:srgbClr val="000000"/>
              </a:solidFill>
              <a:prstDash val="solid"/>
              <a:miter lim="8000"/>
              <a:headEnd len="sm" w="sm" type="none"/>
              <a:tailEnd len="sm" w="sm" type="none"/>
            </a:ln>
          </p:spPr>
        </p:sp>
        <p:sp>
          <p:nvSpPr>
            <p:cNvPr id="471" name="Google Shape;471;p23"/>
            <p:cNvSpPr txBox="1"/>
            <p:nvPr/>
          </p:nvSpPr>
          <p:spPr>
            <a:xfrm>
              <a:off x="0" y="-38100"/>
              <a:ext cx="1311697" cy="162407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72" name="Google Shape;472;p23"/>
          <p:cNvPicPr preferRelativeResize="0"/>
          <p:nvPr/>
        </p:nvPicPr>
        <p:blipFill rotWithShape="1">
          <a:blip r:embed="rId4">
            <a:alphaModFix/>
          </a:blip>
          <a:srcRect b="0" l="44910" r="0" t="0"/>
          <a:stretch/>
        </p:blipFill>
        <p:spPr>
          <a:xfrm>
            <a:off x="1273987" y="2178135"/>
            <a:ext cx="4900840" cy="5930730"/>
          </a:xfrm>
          <a:prstGeom prst="rect">
            <a:avLst/>
          </a:prstGeom>
          <a:noFill/>
          <a:ln>
            <a:noFill/>
          </a:ln>
        </p:spPr>
      </p:pic>
      <p:pic>
        <p:nvPicPr>
          <p:cNvPr id="473" name="Google Shape;473;p23"/>
          <p:cNvPicPr preferRelativeResize="0"/>
          <p:nvPr/>
        </p:nvPicPr>
        <p:blipFill rotWithShape="1">
          <a:blip r:embed="rId5">
            <a:alphaModFix/>
          </a:blip>
          <a:srcRect b="0" l="23169" r="23168" t="0"/>
          <a:stretch/>
        </p:blipFill>
        <p:spPr>
          <a:xfrm>
            <a:off x="6693580" y="2178135"/>
            <a:ext cx="4900840" cy="5930730"/>
          </a:xfrm>
          <a:prstGeom prst="rect">
            <a:avLst/>
          </a:prstGeom>
          <a:noFill/>
          <a:ln>
            <a:noFill/>
          </a:ln>
        </p:spPr>
      </p:pic>
      <p:pic>
        <p:nvPicPr>
          <p:cNvPr id="474" name="Google Shape;474;p23"/>
          <p:cNvPicPr preferRelativeResize="0"/>
          <p:nvPr/>
        </p:nvPicPr>
        <p:blipFill rotWithShape="1">
          <a:blip r:embed="rId6">
            <a:alphaModFix/>
          </a:blip>
          <a:srcRect b="9813" l="0" r="0" t="9813"/>
          <a:stretch/>
        </p:blipFill>
        <p:spPr>
          <a:xfrm>
            <a:off x="12112080" y="2178135"/>
            <a:ext cx="4900840" cy="5930730"/>
          </a:xfrm>
          <a:prstGeom prst="rect">
            <a:avLst/>
          </a:prstGeom>
          <a:noFill/>
          <a:ln>
            <a:noFill/>
          </a:ln>
        </p:spPr>
      </p:pic>
      <p:sp>
        <p:nvSpPr>
          <p:cNvPr id="475" name="Google Shape;475;p23"/>
          <p:cNvSpPr txBox="1"/>
          <p:nvPr/>
        </p:nvSpPr>
        <p:spPr>
          <a:xfrm>
            <a:off x="1288634" y="157513"/>
            <a:ext cx="15710700" cy="1055100"/>
          </a:xfrm>
          <a:prstGeom prst="rect">
            <a:avLst/>
          </a:prstGeom>
          <a:noFill/>
          <a:ln>
            <a:noFill/>
          </a:ln>
        </p:spPr>
        <p:txBody>
          <a:bodyPr anchorCtr="0" anchor="t" bIns="0" lIns="0" spcFirstLastPara="1" rIns="0" wrap="square" tIns="0">
            <a:spAutoFit/>
          </a:bodyPr>
          <a:lstStyle/>
          <a:p>
            <a:pPr indent="0" lvl="0" marL="0" marR="0" rtl="0" algn="ctr">
              <a:lnSpc>
                <a:spcPct val="116010"/>
              </a:lnSpc>
              <a:spcBef>
                <a:spcPts val="0"/>
              </a:spcBef>
              <a:spcAft>
                <a:spcPts val="0"/>
              </a:spcAft>
              <a:buNone/>
            </a:pPr>
            <a:r>
              <a:rPr b="1" i="0" lang="en-US" sz="7083" u="none" cap="none" strike="noStrike">
                <a:solidFill>
                  <a:srgbClr val="000000"/>
                </a:solidFill>
                <a:latin typeface="Comfortaa"/>
                <a:ea typeface="Comfortaa"/>
                <a:cs typeface="Comfortaa"/>
                <a:sym typeface="Comfortaa"/>
              </a:rPr>
              <a:t>BUTTERFLY HABITATS</a:t>
            </a:r>
            <a:endParaRPr/>
          </a:p>
        </p:txBody>
      </p:sp>
      <p:sp>
        <p:nvSpPr>
          <p:cNvPr id="476" name="Google Shape;476;p23"/>
          <p:cNvSpPr txBox="1"/>
          <p:nvPr/>
        </p:nvSpPr>
        <p:spPr>
          <a:xfrm>
            <a:off x="1633090" y="8427019"/>
            <a:ext cx="4182634" cy="530225"/>
          </a:xfrm>
          <a:prstGeom prst="rect">
            <a:avLst/>
          </a:prstGeom>
          <a:noFill/>
          <a:ln>
            <a:noFill/>
          </a:ln>
        </p:spPr>
        <p:txBody>
          <a:bodyPr anchorCtr="0" anchor="t" bIns="0" lIns="0" spcFirstLastPara="1" rIns="0" wrap="square" tIns="0">
            <a:spAutoFit/>
          </a:bodyPr>
          <a:lstStyle/>
          <a:p>
            <a:pPr indent="0" lvl="0" marL="0" marR="0" rtl="0" algn="ctr">
              <a:lnSpc>
                <a:spcPct val="184033"/>
              </a:lnSpc>
              <a:spcBef>
                <a:spcPts val="0"/>
              </a:spcBef>
              <a:spcAft>
                <a:spcPts val="0"/>
              </a:spcAft>
              <a:buNone/>
            </a:pPr>
            <a:r>
              <a:rPr b="1" i="0" lang="en-US" sz="2499" u="none" cap="none" strike="noStrike">
                <a:solidFill>
                  <a:srgbClr val="000000"/>
                </a:solidFill>
                <a:latin typeface="Nunito"/>
                <a:ea typeface="Nunito"/>
                <a:cs typeface="Nunito"/>
                <a:sym typeface="Nunito"/>
              </a:rPr>
              <a:t>Write a main point here</a:t>
            </a:r>
            <a:endParaRPr/>
          </a:p>
        </p:txBody>
      </p:sp>
      <p:sp>
        <p:nvSpPr>
          <p:cNvPr id="477" name="Google Shape;477;p23"/>
          <p:cNvSpPr txBox="1"/>
          <p:nvPr/>
        </p:nvSpPr>
        <p:spPr>
          <a:xfrm>
            <a:off x="7052683" y="8427019"/>
            <a:ext cx="4182634" cy="530225"/>
          </a:xfrm>
          <a:prstGeom prst="rect">
            <a:avLst/>
          </a:prstGeom>
          <a:noFill/>
          <a:ln>
            <a:noFill/>
          </a:ln>
        </p:spPr>
        <p:txBody>
          <a:bodyPr anchorCtr="0" anchor="t" bIns="0" lIns="0" spcFirstLastPara="1" rIns="0" wrap="square" tIns="0">
            <a:spAutoFit/>
          </a:bodyPr>
          <a:lstStyle/>
          <a:p>
            <a:pPr indent="0" lvl="0" marL="0" marR="0" rtl="0" algn="ctr">
              <a:lnSpc>
                <a:spcPct val="184033"/>
              </a:lnSpc>
              <a:spcBef>
                <a:spcPts val="0"/>
              </a:spcBef>
              <a:spcAft>
                <a:spcPts val="0"/>
              </a:spcAft>
              <a:buNone/>
            </a:pPr>
            <a:r>
              <a:rPr b="1" i="0" lang="en-US" sz="2499" u="none" cap="none" strike="noStrike">
                <a:solidFill>
                  <a:srgbClr val="000000"/>
                </a:solidFill>
                <a:latin typeface="Nunito"/>
                <a:ea typeface="Nunito"/>
                <a:cs typeface="Nunito"/>
                <a:sym typeface="Nunito"/>
              </a:rPr>
              <a:t>Write a main point here</a:t>
            </a:r>
            <a:endParaRPr/>
          </a:p>
        </p:txBody>
      </p:sp>
      <p:sp>
        <p:nvSpPr>
          <p:cNvPr id="478" name="Google Shape;478;p23"/>
          <p:cNvSpPr txBox="1"/>
          <p:nvPr/>
        </p:nvSpPr>
        <p:spPr>
          <a:xfrm>
            <a:off x="12471183" y="8427019"/>
            <a:ext cx="4182634" cy="530225"/>
          </a:xfrm>
          <a:prstGeom prst="rect">
            <a:avLst/>
          </a:prstGeom>
          <a:noFill/>
          <a:ln>
            <a:noFill/>
          </a:ln>
        </p:spPr>
        <p:txBody>
          <a:bodyPr anchorCtr="0" anchor="t" bIns="0" lIns="0" spcFirstLastPara="1" rIns="0" wrap="square" tIns="0">
            <a:spAutoFit/>
          </a:bodyPr>
          <a:lstStyle/>
          <a:p>
            <a:pPr indent="0" lvl="0" marL="0" marR="0" rtl="0" algn="ctr">
              <a:lnSpc>
                <a:spcPct val="184033"/>
              </a:lnSpc>
              <a:spcBef>
                <a:spcPts val="0"/>
              </a:spcBef>
              <a:spcAft>
                <a:spcPts val="0"/>
              </a:spcAft>
              <a:buNone/>
            </a:pPr>
            <a:r>
              <a:rPr b="1" i="0" lang="en-US" sz="2499" u="none" cap="none" strike="noStrike">
                <a:solidFill>
                  <a:srgbClr val="000000"/>
                </a:solidFill>
                <a:latin typeface="Nunito"/>
                <a:ea typeface="Nunito"/>
                <a:cs typeface="Nunito"/>
                <a:sym typeface="Nunito"/>
              </a:rPr>
              <a:t>Write a main point here</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1D9E5"/>
        </a:solidFill>
      </p:bgPr>
    </p:bg>
    <p:spTree>
      <p:nvGrpSpPr>
        <p:cNvPr id="482" name="Shape 482"/>
        <p:cNvGrpSpPr/>
        <p:nvPr/>
      </p:nvGrpSpPr>
      <p:grpSpPr>
        <a:xfrm>
          <a:off x="0" y="0"/>
          <a:ext cx="0" cy="0"/>
          <a:chOff x="0" y="0"/>
          <a:chExt cx="0" cy="0"/>
        </a:xfrm>
      </p:grpSpPr>
      <p:grpSp>
        <p:nvGrpSpPr>
          <p:cNvPr id="483" name="Google Shape;483;p24"/>
          <p:cNvGrpSpPr/>
          <p:nvPr/>
        </p:nvGrpSpPr>
        <p:grpSpPr>
          <a:xfrm>
            <a:off x="483920" y="339259"/>
            <a:ext cx="17320165" cy="9463822"/>
            <a:chOff x="0" y="-38100"/>
            <a:chExt cx="4561689" cy="2492529"/>
          </a:xfrm>
        </p:grpSpPr>
        <p:sp>
          <p:nvSpPr>
            <p:cNvPr id="484" name="Google Shape;484;p24"/>
            <p:cNvSpPr/>
            <p:nvPr/>
          </p:nvSpPr>
          <p:spPr>
            <a:xfrm>
              <a:off x="0" y="0"/>
              <a:ext cx="4561689" cy="2454429"/>
            </a:xfrm>
            <a:custGeom>
              <a:rect b="b" l="l" r="r" t="t"/>
              <a:pathLst>
                <a:path extrusionOk="0" h="2454429" w="4561689">
                  <a:moveTo>
                    <a:pt x="0" y="0"/>
                  </a:moveTo>
                  <a:lnTo>
                    <a:pt x="4561689" y="0"/>
                  </a:lnTo>
                  <a:lnTo>
                    <a:pt x="4561689" y="2454429"/>
                  </a:lnTo>
                  <a:lnTo>
                    <a:pt x="0" y="2454429"/>
                  </a:lnTo>
                  <a:close/>
                </a:path>
              </a:pathLst>
            </a:custGeom>
            <a:solidFill>
              <a:srgbClr val="FFFFFF"/>
            </a:solidFill>
            <a:ln cap="sq" cmpd="sng" w="47625">
              <a:solidFill>
                <a:srgbClr val="000000"/>
              </a:solidFill>
              <a:prstDash val="solid"/>
              <a:miter lim="8000"/>
              <a:headEnd len="sm" w="sm" type="none"/>
              <a:tailEnd len="sm" w="sm" type="none"/>
            </a:ln>
          </p:spPr>
        </p:sp>
        <p:sp>
          <p:nvSpPr>
            <p:cNvPr id="485" name="Google Shape;485;p24"/>
            <p:cNvSpPr txBox="1"/>
            <p:nvPr/>
          </p:nvSpPr>
          <p:spPr>
            <a:xfrm>
              <a:off x="0" y="-38100"/>
              <a:ext cx="4561688" cy="249252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86" name="Google Shape;486;p24"/>
          <p:cNvPicPr preferRelativeResize="0"/>
          <p:nvPr/>
        </p:nvPicPr>
        <p:blipFill rotWithShape="1">
          <a:blip r:embed="rId3">
            <a:alphaModFix/>
          </a:blip>
          <a:srcRect b="0" l="0" r="0" t="11182"/>
          <a:stretch/>
        </p:blipFill>
        <p:spPr>
          <a:xfrm>
            <a:off x="2871525" y="0"/>
            <a:ext cx="12544951" cy="1336575"/>
          </a:xfrm>
          <a:prstGeom prst="rect">
            <a:avLst/>
          </a:prstGeom>
          <a:noFill/>
          <a:ln>
            <a:noFill/>
          </a:ln>
        </p:spPr>
      </p:pic>
      <p:pic>
        <p:nvPicPr>
          <p:cNvPr id="487" name="Google Shape;487;p24"/>
          <p:cNvPicPr preferRelativeResize="0"/>
          <p:nvPr/>
        </p:nvPicPr>
        <p:blipFill rotWithShape="1">
          <a:blip r:embed="rId4">
            <a:alphaModFix/>
          </a:blip>
          <a:srcRect b="9527" l="37350" r="0" t="22072"/>
          <a:stretch/>
        </p:blipFill>
        <p:spPr>
          <a:xfrm>
            <a:off x="6428363" y="1345204"/>
            <a:ext cx="5431275" cy="7906341"/>
          </a:xfrm>
          <a:prstGeom prst="rect">
            <a:avLst/>
          </a:prstGeom>
          <a:noFill/>
          <a:ln>
            <a:noFill/>
          </a:ln>
        </p:spPr>
      </p:pic>
      <p:sp>
        <p:nvSpPr>
          <p:cNvPr id="488" name="Google Shape;488;p24"/>
          <p:cNvSpPr/>
          <p:nvPr/>
        </p:nvSpPr>
        <p:spPr>
          <a:xfrm>
            <a:off x="6511195" y="7448916"/>
            <a:ext cx="6067326" cy="2354164"/>
          </a:xfrm>
          <a:custGeom>
            <a:rect b="b" l="l" r="r" t="t"/>
            <a:pathLst>
              <a:path extrusionOk="0" h="2354164" w="6067326">
                <a:moveTo>
                  <a:pt x="0" y="0"/>
                </a:moveTo>
                <a:lnTo>
                  <a:pt x="6067326" y="0"/>
                </a:lnTo>
                <a:lnTo>
                  <a:pt x="6067326" y="2354164"/>
                </a:lnTo>
                <a:lnTo>
                  <a:pt x="0" y="2354164"/>
                </a:lnTo>
                <a:lnTo>
                  <a:pt x="0" y="0"/>
                </a:lnTo>
                <a:close/>
              </a:path>
            </a:pathLst>
          </a:custGeom>
          <a:blipFill rotWithShape="1">
            <a:blip r:embed="rId5">
              <a:alphaModFix/>
            </a:blip>
            <a:stretch>
              <a:fillRect b="0" l="-11464" r="-9098" t="0"/>
            </a:stretch>
          </a:blipFill>
          <a:ln>
            <a:noFill/>
          </a:ln>
        </p:spPr>
      </p:sp>
      <p:sp>
        <p:nvSpPr>
          <p:cNvPr id="489" name="Google Shape;489;p24"/>
          <p:cNvSpPr/>
          <p:nvPr/>
        </p:nvSpPr>
        <p:spPr>
          <a:xfrm flipH="1">
            <a:off x="12199551" y="7448916"/>
            <a:ext cx="5566430" cy="2354164"/>
          </a:xfrm>
          <a:custGeom>
            <a:rect b="b" l="l" r="r" t="t"/>
            <a:pathLst>
              <a:path extrusionOk="0" h="2354164" w="5566430">
                <a:moveTo>
                  <a:pt x="5566429" y="0"/>
                </a:moveTo>
                <a:lnTo>
                  <a:pt x="0" y="0"/>
                </a:lnTo>
                <a:lnTo>
                  <a:pt x="0" y="2354164"/>
                </a:lnTo>
                <a:lnTo>
                  <a:pt x="5566429" y="2354164"/>
                </a:lnTo>
                <a:lnTo>
                  <a:pt x="5566429" y="0"/>
                </a:lnTo>
                <a:close/>
              </a:path>
            </a:pathLst>
          </a:custGeom>
          <a:blipFill rotWithShape="1">
            <a:blip r:embed="rId5">
              <a:alphaModFix/>
            </a:blip>
            <a:stretch>
              <a:fillRect b="0" l="-31414" r="0" t="0"/>
            </a:stretch>
          </a:blipFill>
          <a:ln>
            <a:noFill/>
          </a:ln>
        </p:spPr>
      </p:sp>
      <p:sp>
        <p:nvSpPr>
          <p:cNvPr id="490" name="Google Shape;490;p24"/>
          <p:cNvSpPr/>
          <p:nvPr/>
        </p:nvSpPr>
        <p:spPr>
          <a:xfrm>
            <a:off x="517481" y="7448916"/>
            <a:ext cx="6788194" cy="2354164"/>
          </a:xfrm>
          <a:custGeom>
            <a:rect b="b" l="l" r="r" t="t"/>
            <a:pathLst>
              <a:path extrusionOk="0" h="2354164" w="6788194">
                <a:moveTo>
                  <a:pt x="0" y="0"/>
                </a:moveTo>
                <a:lnTo>
                  <a:pt x="6788194" y="0"/>
                </a:lnTo>
                <a:lnTo>
                  <a:pt x="6788194" y="2354164"/>
                </a:lnTo>
                <a:lnTo>
                  <a:pt x="0" y="2354164"/>
                </a:lnTo>
                <a:lnTo>
                  <a:pt x="0" y="0"/>
                </a:lnTo>
                <a:close/>
              </a:path>
            </a:pathLst>
          </a:custGeom>
          <a:blipFill rotWithShape="1">
            <a:blip r:embed="rId5">
              <a:alphaModFix/>
            </a:blip>
            <a:stretch>
              <a:fillRect b="0" l="-7760" r="0" t="0"/>
            </a:stretch>
          </a:blipFill>
          <a:ln>
            <a:noFill/>
          </a:ln>
        </p:spPr>
      </p:sp>
      <p:grpSp>
        <p:nvGrpSpPr>
          <p:cNvPr id="491" name="Google Shape;491;p24"/>
          <p:cNvGrpSpPr/>
          <p:nvPr/>
        </p:nvGrpSpPr>
        <p:grpSpPr>
          <a:xfrm>
            <a:off x="2493457" y="2139900"/>
            <a:ext cx="2836241" cy="2836241"/>
            <a:chOff x="0" y="0"/>
            <a:chExt cx="812800" cy="812800"/>
          </a:xfrm>
        </p:grpSpPr>
        <p:sp>
          <p:nvSpPr>
            <p:cNvPr id="492" name="Google Shape;492;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CBA4F"/>
            </a:solidFill>
            <a:ln cap="sq" cmpd="sng" w="4762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2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4" name="Google Shape;494;p24"/>
          <p:cNvGrpSpPr/>
          <p:nvPr/>
        </p:nvGrpSpPr>
        <p:grpSpPr>
          <a:xfrm>
            <a:off x="12956416" y="2139900"/>
            <a:ext cx="2836241" cy="2836241"/>
            <a:chOff x="0" y="0"/>
            <a:chExt cx="812800" cy="812800"/>
          </a:xfrm>
        </p:grpSpPr>
        <p:sp>
          <p:nvSpPr>
            <p:cNvPr id="495" name="Google Shape;495;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1D9E5"/>
            </a:solidFill>
            <a:ln cap="sq" cmpd="sng" w="4762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2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97" name="Google Shape;497;p24"/>
          <p:cNvSpPr/>
          <p:nvPr/>
        </p:nvSpPr>
        <p:spPr>
          <a:xfrm>
            <a:off x="3210313" y="2715112"/>
            <a:ext cx="1402530" cy="1542783"/>
          </a:xfrm>
          <a:custGeom>
            <a:rect b="b" l="l" r="r" t="t"/>
            <a:pathLst>
              <a:path extrusionOk="0" h="1542783" w="1402530">
                <a:moveTo>
                  <a:pt x="0" y="0"/>
                </a:moveTo>
                <a:lnTo>
                  <a:pt x="1402530" y="0"/>
                </a:lnTo>
                <a:lnTo>
                  <a:pt x="1402530" y="1542783"/>
                </a:lnTo>
                <a:lnTo>
                  <a:pt x="0" y="1542783"/>
                </a:lnTo>
                <a:lnTo>
                  <a:pt x="0" y="0"/>
                </a:lnTo>
                <a:close/>
              </a:path>
            </a:pathLst>
          </a:custGeom>
          <a:blipFill rotWithShape="1">
            <a:blip r:embed="rId6">
              <a:alphaModFix/>
            </a:blip>
            <a:stretch>
              <a:fillRect b="0" l="0" r="0" t="0"/>
            </a:stretch>
          </a:blipFill>
          <a:ln>
            <a:noFill/>
          </a:ln>
        </p:spPr>
      </p:sp>
      <p:sp>
        <p:nvSpPr>
          <p:cNvPr id="498" name="Google Shape;498;p24"/>
          <p:cNvSpPr/>
          <p:nvPr/>
        </p:nvSpPr>
        <p:spPr>
          <a:xfrm>
            <a:off x="13545601" y="2772249"/>
            <a:ext cx="1657870" cy="1609642"/>
          </a:xfrm>
          <a:custGeom>
            <a:rect b="b" l="l" r="r" t="t"/>
            <a:pathLst>
              <a:path extrusionOk="0" h="1609642" w="1657870">
                <a:moveTo>
                  <a:pt x="0" y="0"/>
                </a:moveTo>
                <a:lnTo>
                  <a:pt x="1657871" y="0"/>
                </a:lnTo>
                <a:lnTo>
                  <a:pt x="1657871" y="1609642"/>
                </a:lnTo>
                <a:lnTo>
                  <a:pt x="0" y="1609642"/>
                </a:lnTo>
                <a:lnTo>
                  <a:pt x="0" y="0"/>
                </a:lnTo>
                <a:close/>
              </a:path>
            </a:pathLst>
          </a:custGeom>
          <a:blipFill rotWithShape="1">
            <a:blip r:embed="rId7">
              <a:alphaModFix/>
            </a:blip>
            <a:stretch>
              <a:fillRect b="0" l="0" r="0" t="0"/>
            </a:stretch>
          </a:blipFill>
          <a:ln>
            <a:noFill/>
          </a:ln>
        </p:spPr>
      </p:sp>
      <p:sp>
        <p:nvSpPr>
          <p:cNvPr id="499" name="Google Shape;499;p24"/>
          <p:cNvSpPr txBox="1"/>
          <p:nvPr/>
        </p:nvSpPr>
        <p:spPr>
          <a:xfrm>
            <a:off x="2817799" y="157513"/>
            <a:ext cx="12652402" cy="1055160"/>
          </a:xfrm>
          <a:prstGeom prst="rect">
            <a:avLst/>
          </a:prstGeom>
          <a:noFill/>
          <a:ln>
            <a:noFill/>
          </a:ln>
        </p:spPr>
        <p:txBody>
          <a:bodyPr anchorCtr="0" anchor="t" bIns="0" lIns="0" spcFirstLastPara="1" rIns="0" wrap="square" tIns="0">
            <a:spAutoFit/>
          </a:bodyPr>
          <a:lstStyle/>
          <a:p>
            <a:pPr indent="0" lvl="0" marL="0" marR="0" rtl="0" algn="ctr">
              <a:lnSpc>
                <a:spcPct val="116010"/>
              </a:lnSpc>
              <a:spcBef>
                <a:spcPts val="0"/>
              </a:spcBef>
              <a:spcAft>
                <a:spcPts val="0"/>
              </a:spcAft>
              <a:buNone/>
            </a:pPr>
            <a:r>
              <a:rPr b="1" i="0" lang="en-US" sz="7083" u="none" cap="none" strike="noStrike">
                <a:solidFill>
                  <a:srgbClr val="000000"/>
                </a:solidFill>
                <a:latin typeface="Comfortaa"/>
                <a:ea typeface="Comfortaa"/>
                <a:cs typeface="Comfortaa"/>
                <a:sym typeface="Comfortaa"/>
              </a:rPr>
              <a:t>BUTTERFLY ACTIVITIES</a:t>
            </a:r>
            <a:endParaRPr/>
          </a:p>
        </p:txBody>
      </p:sp>
      <p:sp>
        <p:nvSpPr>
          <p:cNvPr id="500" name="Google Shape;500;p24"/>
          <p:cNvSpPr txBox="1"/>
          <p:nvPr/>
        </p:nvSpPr>
        <p:spPr>
          <a:xfrm>
            <a:off x="2087874" y="5157125"/>
            <a:ext cx="3647400" cy="354000"/>
          </a:xfrm>
          <a:prstGeom prst="rect">
            <a:avLst/>
          </a:prstGeom>
          <a:noFill/>
          <a:ln>
            <a:noFill/>
          </a:ln>
        </p:spPr>
        <p:txBody>
          <a:bodyPr anchorCtr="0" anchor="t" bIns="0" lIns="0" spcFirstLastPara="1" rIns="0" wrap="square" tIns="0">
            <a:spAutoFit/>
          </a:bodyPr>
          <a:lstStyle/>
          <a:p>
            <a:pPr indent="0" lvl="0" marL="0" marR="0" rtl="0" algn="ctr">
              <a:lnSpc>
                <a:spcPct val="140017"/>
              </a:lnSpc>
              <a:spcBef>
                <a:spcPts val="0"/>
              </a:spcBef>
              <a:spcAft>
                <a:spcPts val="0"/>
              </a:spcAft>
              <a:buNone/>
            </a:pPr>
            <a:r>
              <a:rPr b="1" i="0" lang="en-US" sz="2299" u="none" cap="none" strike="noStrike">
                <a:solidFill>
                  <a:srgbClr val="000000"/>
                </a:solidFill>
                <a:latin typeface="Nunito"/>
                <a:ea typeface="Nunito"/>
                <a:cs typeface="Nunito"/>
                <a:sym typeface="Nunito"/>
              </a:rPr>
              <a:t>Hands-on Activities</a:t>
            </a:r>
            <a:endParaRPr/>
          </a:p>
        </p:txBody>
      </p:sp>
      <p:sp>
        <p:nvSpPr>
          <p:cNvPr id="501" name="Google Shape;501;p24"/>
          <p:cNvSpPr txBox="1"/>
          <p:nvPr/>
        </p:nvSpPr>
        <p:spPr>
          <a:xfrm>
            <a:off x="13171857" y="5157116"/>
            <a:ext cx="2405360" cy="379730"/>
          </a:xfrm>
          <a:prstGeom prst="rect">
            <a:avLst/>
          </a:prstGeom>
          <a:noFill/>
          <a:ln>
            <a:noFill/>
          </a:ln>
        </p:spPr>
        <p:txBody>
          <a:bodyPr anchorCtr="0" anchor="t" bIns="0" lIns="0" spcFirstLastPara="1" rIns="0" wrap="square" tIns="0">
            <a:spAutoFit/>
          </a:bodyPr>
          <a:lstStyle/>
          <a:p>
            <a:pPr indent="0" lvl="0" marL="0" marR="0" rtl="0" algn="ctr">
              <a:lnSpc>
                <a:spcPct val="140017"/>
              </a:lnSpc>
              <a:spcBef>
                <a:spcPts val="0"/>
              </a:spcBef>
              <a:spcAft>
                <a:spcPts val="0"/>
              </a:spcAft>
              <a:buNone/>
            </a:pPr>
            <a:r>
              <a:rPr b="1" i="0" lang="en-US" sz="2299" u="none" cap="none" strike="noStrike">
                <a:solidFill>
                  <a:srgbClr val="000000"/>
                </a:solidFill>
                <a:latin typeface="Nunito"/>
                <a:ea typeface="Nunito"/>
                <a:cs typeface="Nunito"/>
                <a:sym typeface="Nunito"/>
              </a:rPr>
              <a:t>Outdoor Learning</a:t>
            </a:r>
            <a:endParaRPr/>
          </a:p>
        </p:txBody>
      </p:sp>
      <p:sp>
        <p:nvSpPr>
          <p:cNvPr id="502" name="Google Shape;502;p24"/>
          <p:cNvSpPr txBox="1"/>
          <p:nvPr/>
        </p:nvSpPr>
        <p:spPr>
          <a:xfrm>
            <a:off x="1724611" y="5664256"/>
            <a:ext cx="4374000" cy="10524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1899" u="none" cap="none" strike="noStrike">
                <a:solidFill>
                  <a:srgbClr val="000000"/>
                </a:solidFill>
                <a:latin typeface="Nunito"/>
                <a:ea typeface="Nunito"/>
                <a:cs typeface="Nunito"/>
                <a:sym typeface="Nunito"/>
              </a:rPr>
              <a:t>Students can observe butterflies in nature, rear caterpillars in the classroom, and create butterfly gardens.</a:t>
            </a:r>
            <a:endParaRPr/>
          </a:p>
        </p:txBody>
      </p:sp>
      <p:sp>
        <p:nvSpPr>
          <p:cNvPr id="503" name="Google Shape;503;p24"/>
          <p:cNvSpPr txBox="1"/>
          <p:nvPr/>
        </p:nvSpPr>
        <p:spPr>
          <a:xfrm>
            <a:off x="12454715" y="5664256"/>
            <a:ext cx="3839700" cy="10524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1899" u="none" cap="none" strike="noStrike">
                <a:solidFill>
                  <a:srgbClr val="000000"/>
                </a:solidFill>
                <a:latin typeface="Nunito"/>
                <a:ea typeface="Nunito"/>
                <a:cs typeface="Nunito"/>
                <a:sym typeface="Nunito"/>
              </a:rPr>
              <a:t>Field trips to butterfly gardens or natural habitats provide experiential learning opportunities.</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1D9E5"/>
        </a:solidFill>
      </p:bgPr>
    </p:bg>
    <p:spTree>
      <p:nvGrpSpPr>
        <p:cNvPr id="507" name="Shape 507"/>
        <p:cNvGrpSpPr/>
        <p:nvPr/>
      </p:nvGrpSpPr>
      <p:grpSpPr>
        <a:xfrm>
          <a:off x="0" y="0"/>
          <a:ext cx="0" cy="0"/>
          <a:chOff x="0" y="0"/>
          <a:chExt cx="0" cy="0"/>
        </a:xfrm>
      </p:grpSpPr>
      <p:grpSp>
        <p:nvGrpSpPr>
          <p:cNvPr id="508" name="Google Shape;508;p25"/>
          <p:cNvGrpSpPr/>
          <p:nvPr/>
        </p:nvGrpSpPr>
        <p:grpSpPr>
          <a:xfrm>
            <a:off x="483920" y="339259"/>
            <a:ext cx="17320165" cy="9463822"/>
            <a:chOff x="0" y="-38100"/>
            <a:chExt cx="4561689" cy="2492529"/>
          </a:xfrm>
        </p:grpSpPr>
        <p:sp>
          <p:nvSpPr>
            <p:cNvPr id="509" name="Google Shape;509;p25"/>
            <p:cNvSpPr/>
            <p:nvPr/>
          </p:nvSpPr>
          <p:spPr>
            <a:xfrm>
              <a:off x="0" y="0"/>
              <a:ext cx="4561689" cy="2454429"/>
            </a:xfrm>
            <a:custGeom>
              <a:rect b="b" l="l" r="r" t="t"/>
              <a:pathLst>
                <a:path extrusionOk="0" h="2454429" w="4561689">
                  <a:moveTo>
                    <a:pt x="0" y="0"/>
                  </a:moveTo>
                  <a:lnTo>
                    <a:pt x="4561689" y="0"/>
                  </a:lnTo>
                  <a:lnTo>
                    <a:pt x="4561689" y="2454429"/>
                  </a:lnTo>
                  <a:lnTo>
                    <a:pt x="0" y="2454429"/>
                  </a:lnTo>
                  <a:close/>
                </a:path>
              </a:pathLst>
            </a:custGeom>
            <a:solidFill>
              <a:srgbClr val="FFFFFF"/>
            </a:solidFill>
            <a:ln cap="sq" cmpd="sng" w="47625">
              <a:solidFill>
                <a:srgbClr val="000000"/>
              </a:solidFill>
              <a:prstDash val="solid"/>
              <a:miter lim="8000"/>
              <a:headEnd len="sm" w="sm" type="none"/>
              <a:tailEnd len="sm" w="sm" type="none"/>
            </a:ln>
          </p:spPr>
        </p:sp>
        <p:sp>
          <p:nvSpPr>
            <p:cNvPr id="510" name="Google Shape;510;p25"/>
            <p:cNvSpPr txBox="1"/>
            <p:nvPr/>
          </p:nvSpPr>
          <p:spPr>
            <a:xfrm>
              <a:off x="0" y="-38100"/>
              <a:ext cx="4561688" cy="249252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511" name="Google Shape;511;p25"/>
          <p:cNvPicPr preferRelativeResize="0"/>
          <p:nvPr/>
        </p:nvPicPr>
        <p:blipFill rotWithShape="1">
          <a:blip r:embed="rId3">
            <a:alphaModFix/>
          </a:blip>
          <a:srcRect b="0" l="0" r="0" t="11182"/>
          <a:stretch/>
        </p:blipFill>
        <p:spPr>
          <a:xfrm>
            <a:off x="2871525" y="0"/>
            <a:ext cx="12544951" cy="1336575"/>
          </a:xfrm>
          <a:prstGeom prst="rect">
            <a:avLst/>
          </a:prstGeom>
          <a:noFill/>
          <a:ln>
            <a:noFill/>
          </a:ln>
        </p:spPr>
      </p:pic>
      <p:sp>
        <p:nvSpPr>
          <p:cNvPr id="512" name="Google Shape;512;p25"/>
          <p:cNvSpPr/>
          <p:nvPr/>
        </p:nvSpPr>
        <p:spPr>
          <a:xfrm>
            <a:off x="1478117" y="1956352"/>
            <a:ext cx="8098775" cy="6830486"/>
          </a:xfrm>
          <a:custGeom>
            <a:rect b="b" l="l" r="r" t="t"/>
            <a:pathLst>
              <a:path extrusionOk="0" h="6830486" w="8098775">
                <a:moveTo>
                  <a:pt x="0" y="0"/>
                </a:moveTo>
                <a:lnTo>
                  <a:pt x="8098774" y="0"/>
                </a:lnTo>
                <a:lnTo>
                  <a:pt x="8098774" y="6830486"/>
                </a:lnTo>
                <a:lnTo>
                  <a:pt x="0" y="6830486"/>
                </a:lnTo>
                <a:lnTo>
                  <a:pt x="0" y="0"/>
                </a:lnTo>
                <a:close/>
              </a:path>
            </a:pathLst>
          </a:custGeom>
          <a:blipFill rotWithShape="1">
            <a:blip r:embed="rId4">
              <a:alphaModFix/>
            </a:blip>
            <a:stretch>
              <a:fillRect b="0" l="0" r="0" t="0"/>
            </a:stretch>
          </a:blipFill>
          <a:ln>
            <a:noFill/>
          </a:ln>
        </p:spPr>
      </p:sp>
      <p:sp>
        <p:nvSpPr>
          <p:cNvPr id="513" name="Google Shape;513;p25"/>
          <p:cNvSpPr/>
          <p:nvPr/>
        </p:nvSpPr>
        <p:spPr>
          <a:xfrm rot="1431473">
            <a:off x="2972202" y="6296561"/>
            <a:ext cx="1662741" cy="1114755"/>
          </a:xfrm>
          <a:custGeom>
            <a:rect b="b" l="l" r="r" t="t"/>
            <a:pathLst>
              <a:path extrusionOk="0" h="1114755" w="1662741">
                <a:moveTo>
                  <a:pt x="0" y="0"/>
                </a:moveTo>
                <a:lnTo>
                  <a:pt x="1662741" y="0"/>
                </a:lnTo>
                <a:lnTo>
                  <a:pt x="1662741" y="1114754"/>
                </a:lnTo>
                <a:lnTo>
                  <a:pt x="0" y="1114754"/>
                </a:lnTo>
                <a:lnTo>
                  <a:pt x="0" y="0"/>
                </a:lnTo>
                <a:close/>
              </a:path>
            </a:pathLst>
          </a:custGeom>
          <a:blipFill rotWithShape="1">
            <a:blip r:embed="rId5">
              <a:alphaModFix/>
            </a:blip>
            <a:stretch>
              <a:fillRect b="0" l="0" r="0" t="0"/>
            </a:stretch>
          </a:blipFill>
          <a:ln>
            <a:noFill/>
          </a:ln>
        </p:spPr>
      </p:sp>
      <p:sp>
        <p:nvSpPr>
          <p:cNvPr id="514" name="Google Shape;514;p25"/>
          <p:cNvSpPr/>
          <p:nvPr/>
        </p:nvSpPr>
        <p:spPr>
          <a:xfrm rot="-2286649">
            <a:off x="6182879" y="6600113"/>
            <a:ext cx="1896998" cy="1271808"/>
          </a:xfrm>
          <a:custGeom>
            <a:rect b="b" l="l" r="r" t="t"/>
            <a:pathLst>
              <a:path extrusionOk="0" h="1271808" w="1896998">
                <a:moveTo>
                  <a:pt x="0" y="0"/>
                </a:moveTo>
                <a:lnTo>
                  <a:pt x="1896997" y="0"/>
                </a:lnTo>
                <a:lnTo>
                  <a:pt x="1896997" y="1271808"/>
                </a:lnTo>
                <a:lnTo>
                  <a:pt x="0" y="1271808"/>
                </a:lnTo>
                <a:lnTo>
                  <a:pt x="0" y="0"/>
                </a:lnTo>
                <a:close/>
              </a:path>
            </a:pathLst>
          </a:custGeom>
          <a:blipFill rotWithShape="1">
            <a:blip r:embed="rId6">
              <a:alphaModFix/>
            </a:blip>
            <a:stretch>
              <a:fillRect b="0" l="0" r="0" t="0"/>
            </a:stretch>
          </a:blipFill>
          <a:ln>
            <a:noFill/>
          </a:ln>
        </p:spPr>
      </p:sp>
      <p:grpSp>
        <p:nvGrpSpPr>
          <p:cNvPr id="515" name="Google Shape;515;p25"/>
          <p:cNvGrpSpPr/>
          <p:nvPr/>
        </p:nvGrpSpPr>
        <p:grpSpPr>
          <a:xfrm>
            <a:off x="11100337" y="1533872"/>
            <a:ext cx="5605059" cy="2323310"/>
            <a:chOff x="0" y="-38100"/>
            <a:chExt cx="1476230" cy="611901"/>
          </a:xfrm>
        </p:grpSpPr>
        <p:sp>
          <p:nvSpPr>
            <p:cNvPr id="516" name="Google Shape;516;p25"/>
            <p:cNvSpPr/>
            <p:nvPr/>
          </p:nvSpPr>
          <p:spPr>
            <a:xfrm>
              <a:off x="0" y="0"/>
              <a:ext cx="1476230" cy="573801"/>
            </a:xfrm>
            <a:custGeom>
              <a:rect b="b" l="l" r="r" t="t"/>
              <a:pathLst>
                <a:path extrusionOk="0" h="573801" w="1476230">
                  <a:moveTo>
                    <a:pt x="0" y="0"/>
                  </a:moveTo>
                  <a:lnTo>
                    <a:pt x="1476230" y="0"/>
                  </a:lnTo>
                  <a:lnTo>
                    <a:pt x="1476230" y="573801"/>
                  </a:lnTo>
                  <a:lnTo>
                    <a:pt x="0" y="573801"/>
                  </a:lnTo>
                  <a:close/>
                </a:path>
              </a:pathLst>
            </a:custGeom>
            <a:solidFill>
              <a:srgbClr val="FEF9C4"/>
            </a:solidFill>
            <a:ln cap="sq" cmpd="sng" w="47625">
              <a:solidFill>
                <a:srgbClr val="000000"/>
              </a:solidFill>
              <a:prstDash val="solid"/>
              <a:miter lim="8000"/>
              <a:headEnd len="sm" w="sm" type="none"/>
              <a:tailEnd len="sm" w="sm" type="none"/>
            </a:ln>
          </p:spPr>
        </p:sp>
        <p:sp>
          <p:nvSpPr>
            <p:cNvPr id="517" name="Google Shape;517;p25"/>
            <p:cNvSpPr txBox="1"/>
            <p:nvPr/>
          </p:nvSpPr>
          <p:spPr>
            <a:xfrm>
              <a:off x="0" y="-38100"/>
              <a:ext cx="1476230" cy="61190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8" name="Google Shape;518;p25"/>
          <p:cNvGrpSpPr/>
          <p:nvPr/>
        </p:nvGrpSpPr>
        <p:grpSpPr>
          <a:xfrm>
            <a:off x="11100337" y="4137610"/>
            <a:ext cx="5605059" cy="2323310"/>
            <a:chOff x="0" y="-38100"/>
            <a:chExt cx="1476230" cy="611901"/>
          </a:xfrm>
        </p:grpSpPr>
        <p:sp>
          <p:nvSpPr>
            <p:cNvPr id="519" name="Google Shape;519;p25"/>
            <p:cNvSpPr/>
            <p:nvPr/>
          </p:nvSpPr>
          <p:spPr>
            <a:xfrm>
              <a:off x="0" y="0"/>
              <a:ext cx="1476230" cy="573801"/>
            </a:xfrm>
            <a:custGeom>
              <a:rect b="b" l="l" r="r" t="t"/>
              <a:pathLst>
                <a:path extrusionOk="0" h="573801" w="1476230">
                  <a:moveTo>
                    <a:pt x="0" y="0"/>
                  </a:moveTo>
                  <a:lnTo>
                    <a:pt x="1476230" y="0"/>
                  </a:lnTo>
                  <a:lnTo>
                    <a:pt x="1476230" y="573801"/>
                  </a:lnTo>
                  <a:lnTo>
                    <a:pt x="0" y="573801"/>
                  </a:lnTo>
                  <a:close/>
                </a:path>
              </a:pathLst>
            </a:custGeom>
            <a:solidFill>
              <a:srgbClr val="CFE2C3"/>
            </a:solidFill>
            <a:ln cap="sq" cmpd="sng" w="47625">
              <a:solidFill>
                <a:srgbClr val="000000"/>
              </a:solidFill>
              <a:prstDash val="solid"/>
              <a:miter lim="8000"/>
              <a:headEnd len="sm" w="sm" type="none"/>
              <a:tailEnd len="sm" w="sm" type="none"/>
            </a:ln>
          </p:spPr>
        </p:sp>
        <p:sp>
          <p:nvSpPr>
            <p:cNvPr id="520" name="Google Shape;520;p25"/>
            <p:cNvSpPr txBox="1"/>
            <p:nvPr/>
          </p:nvSpPr>
          <p:spPr>
            <a:xfrm>
              <a:off x="0" y="-38100"/>
              <a:ext cx="1476230" cy="61190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1" name="Google Shape;521;p25"/>
          <p:cNvGrpSpPr/>
          <p:nvPr/>
        </p:nvGrpSpPr>
        <p:grpSpPr>
          <a:xfrm>
            <a:off x="11100337" y="6744884"/>
            <a:ext cx="5605059" cy="2323310"/>
            <a:chOff x="0" y="-38100"/>
            <a:chExt cx="1476230" cy="611901"/>
          </a:xfrm>
        </p:grpSpPr>
        <p:sp>
          <p:nvSpPr>
            <p:cNvPr id="522" name="Google Shape;522;p25"/>
            <p:cNvSpPr/>
            <p:nvPr/>
          </p:nvSpPr>
          <p:spPr>
            <a:xfrm>
              <a:off x="0" y="0"/>
              <a:ext cx="1476230" cy="573801"/>
            </a:xfrm>
            <a:custGeom>
              <a:rect b="b" l="l" r="r" t="t"/>
              <a:pathLst>
                <a:path extrusionOk="0" h="573801" w="1476230">
                  <a:moveTo>
                    <a:pt x="0" y="0"/>
                  </a:moveTo>
                  <a:lnTo>
                    <a:pt x="1476230" y="0"/>
                  </a:lnTo>
                  <a:lnTo>
                    <a:pt x="1476230" y="573801"/>
                  </a:lnTo>
                  <a:lnTo>
                    <a:pt x="0" y="573801"/>
                  </a:lnTo>
                  <a:close/>
                </a:path>
              </a:pathLst>
            </a:custGeom>
            <a:solidFill>
              <a:srgbClr val="64BFBF"/>
            </a:solidFill>
            <a:ln cap="sq" cmpd="sng" w="47625">
              <a:solidFill>
                <a:srgbClr val="000000"/>
              </a:solidFill>
              <a:prstDash val="solid"/>
              <a:miter lim="8000"/>
              <a:headEnd len="sm" w="sm" type="none"/>
              <a:tailEnd len="sm" w="sm" type="none"/>
            </a:ln>
          </p:spPr>
        </p:sp>
        <p:sp>
          <p:nvSpPr>
            <p:cNvPr id="523" name="Google Shape;523;p25"/>
            <p:cNvSpPr txBox="1"/>
            <p:nvPr/>
          </p:nvSpPr>
          <p:spPr>
            <a:xfrm>
              <a:off x="0" y="-38100"/>
              <a:ext cx="1476230" cy="61190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24" name="Google Shape;524;p25"/>
          <p:cNvSpPr txBox="1"/>
          <p:nvPr/>
        </p:nvSpPr>
        <p:spPr>
          <a:xfrm>
            <a:off x="2817799" y="157513"/>
            <a:ext cx="12652402" cy="1055160"/>
          </a:xfrm>
          <a:prstGeom prst="rect">
            <a:avLst/>
          </a:prstGeom>
          <a:noFill/>
          <a:ln>
            <a:noFill/>
          </a:ln>
        </p:spPr>
        <p:txBody>
          <a:bodyPr anchorCtr="0" anchor="t" bIns="0" lIns="0" spcFirstLastPara="1" rIns="0" wrap="square" tIns="0">
            <a:spAutoFit/>
          </a:bodyPr>
          <a:lstStyle/>
          <a:p>
            <a:pPr indent="0" lvl="0" marL="0" marR="0" rtl="0" algn="ctr">
              <a:lnSpc>
                <a:spcPct val="116010"/>
              </a:lnSpc>
              <a:spcBef>
                <a:spcPts val="0"/>
              </a:spcBef>
              <a:spcAft>
                <a:spcPts val="0"/>
              </a:spcAft>
              <a:buNone/>
            </a:pPr>
            <a:r>
              <a:rPr b="1" i="0" lang="en-US" sz="7083" u="none" cap="none" strike="noStrike">
                <a:solidFill>
                  <a:srgbClr val="000000"/>
                </a:solidFill>
                <a:latin typeface="Comfortaa"/>
                <a:ea typeface="Comfortaa"/>
                <a:cs typeface="Comfortaa"/>
                <a:sym typeface="Comfortaa"/>
              </a:rPr>
              <a:t>BUTTERFLY MIGRATION</a:t>
            </a:r>
            <a:endParaRPr/>
          </a:p>
        </p:txBody>
      </p:sp>
      <p:sp>
        <p:nvSpPr>
          <p:cNvPr id="525" name="Google Shape;525;p25"/>
          <p:cNvSpPr txBox="1"/>
          <p:nvPr/>
        </p:nvSpPr>
        <p:spPr>
          <a:xfrm>
            <a:off x="11666272" y="1918252"/>
            <a:ext cx="4473189" cy="3962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1" i="0" lang="en-US" sz="2400" u="none" cap="none" strike="noStrike">
                <a:solidFill>
                  <a:srgbClr val="000000"/>
                </a:solidFill>
                <a:latin typeface="Nunito"/>
                <a:ea typeface="Nunito"/>
                <a:cs typeface="Nunito"/>
                <a:sym typeface="Nunito"/>
              </a:rPr>
              <a:t>Migratory Species</a:t>
            </a:r>
            <a:endParaRPr/>
          </a:p>
        </p:txBody>
      </p:sp>
      <p:sp>
        <p:nvSpPr>
          <p:cNvPr id="526" name="Google Shape;526;p25"/>
          <p:cNvSpPr txBox="1"/>
          <p:nvPr/>
        </p:nvSpPr>
        <p:spPr>
          <a:xfrm>
            <a:off x="11666272" y="4500526"/>
            <a:ext cx="4473189" cy="3962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1" i="0" lang="en-US" sz="2400" u="none" cap="none" strike="noStrike">
                <a:solidFill>
                  <a:srgbClr val="000000"/>
                </a:solidFill>
                <a:latin typeface="Nunito"/>
                <a:ea typeface="Nunito"/>
                <a:cs typeface="Nunito"/>
                <a:sym typeface="Nunito"/>
              </a:rPr>
              <a:t>Patterns</a:t>
            </a:r>
            <a:endParaRPr/>
          </a:p>
        </p:txBody>
      </p:sp>
      <p:sp>
        <p:nvSpPr>
          <p:cNvPr id="527" name="Google Shape;527;p25"/>
          <p:cNvSpPr txBox="1"/>
          <p:nvPr/>
        </p:nvSpPr>
        <p:spPr>
          <a:xfrm>
            <a:off x="11666272" y="7099095"/>
            <a:ext cx="4473189" cy="3962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1" i="0" lang="en-US" sz="2400" u="none" cap="none" strike="noStrike">
                <a:solidFill>
                  <a:srgbClr val="000000"/>
                </a:solidFill>
                <a:latin typeface="Nunito"/>
                <a:ea typeface="Nunito"/>
                <a:cs typeface="Nunito"/>
                <a:sym typeface="Nunito"/>
              </a:rPr>
              <a:t>Reasons</a:t>
            </a:r>
            <a:endParaRPr/>
          </a:p>
        </p:txBody>
      </p:sp>
      <p:sp>
        <p:nvSpPr>
          <p:cNvPr id="528" name="Google Shape;528;p25"/>
          <p:cNvSpPr txBox="1"/>
          <p:nvPr/>
        </p:nvSpPr>
        <p:spPr>
          <a:xfrm>
            <a:off x="11627857" y="2442910"/>
            <a:ext cx="4550100" cy="10524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1899" u="none" cap="none" strike="noStrike">
                <a:solidFill>
                  <a:srgbClr val="000000"/>
                </a:solidFill>
                <a:latin typeface="Nunito"/>
                <a:ea typeface="Nunito"/>
                <a:cs typeface="Nunito"/>
                <a:sym typeface="Nunito"/>
              </a:rPr>
              <a:t>Some butterflies, such as the Monarch, migrate long distances to find suitable breeding and feeding grounds.</a:t>
            </a:r>
            <a:endParaRPr/>
          </a:p>
        </p:txBody>
      </p:sp>
      <p:sp>
        <p:nvSpPr>
          <p:cNvPr id="529" name="Google Shape;529;p25"/>
          <p:cNvSpPr txBox="1"/>
          <p:nvPr/>
        </p:nvSpPr>
        <p:spPr>
          <a:xfrm>
            <a:off x="11627857" y="5025184"/>
            <a:ext cx="4550100" cy="10524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1899" u="none" cap="none" strike="noStrike">
                <a:solidFill>
                  <a:srgbClr val="000000"/>
                </a:solidFill>
                <a:latin typeface="Nunito"/>
                <a:ea typeface="Nunito"/>
                <a:cs typeface="Nunito"/>
                <a:sym typeface="Nunito"/>
              </a:rPr>
              <a:t>Migration patterns are often seasonal, with butterflies traveling to warmer climates during colder months.</a:t>
            </a:r>
            <a:endParaRPr/>
          </a:p>
        </p:txBody>
      </p:sp>
      <p:sp>
        <p:nvSpPr>
          <p:cNvPr id="530" name="Google Shape;530;p25"/>
          <p:cNvSpPr txBox="1"/>
          <p:nvPr/>
        </p:nvSpPr>
        <p:spPr>
          <a:xfrm>
            <a:off x="11887746" y="7623752"/>
            <a:ext cx="4030200" cy="10524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1899" u="none" cap="none" strike="noStrike">
                <a:solidFill>
                  <a:srgbClr val="000000"/>
                </a:solidFill>
                <a:latin typeface="Nunito"/>
                <a:ea typeface="Nunito"/>
                <a:cs typeface="Nunito"/>
                <a:sym typeface="Nunito"/>
              </a:rPr>
              <a:t>Butterflies migrate to find food, suitable habitat, and to avoid adverse weather conditions.</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1D9E5"/>
        </a:solidFill>
      </p:bgPr>
    </p:bg>
    <p:spTree>
      <p:nvGrpSpPr>
        <p:cNvPr id="534" name="Shape 534"/>
        <p:cNvGrpSpPr/>
        <p:nvPr/>
      </p:nvGrpSpPr>
      <p:grpSpPr>
        <a:xfrm>
          <a:off x="0" y="0"/>
          <a:ext cx="0" cy="0"/>
          <a:chOff x="0" y="0"/>
          <a:chExt cx="0" cy="0"/>
        </a:xfrm>
      </p:grpSpPr>
      <p:grpSp>
        <p:nvGrpSpPr>
          <p:cNvPr id="535" name="Google Shape;535;p26"/>
          <p:cNvGrpSpPr/>
          <p:nvPr/>
        </p:nvGrpSpPr>
        <p:grpSpPr>
          <a:xfrm>
            <a:off x="483920" y="339259"/>
            <a:ext cx="17320165" cy="9463822"/>
            <a:chOff x="0" y="-38100"/>
            <a:chExt cx="4561689" cy="2492529"/>
          </a:xfrm>
        </p:grpSpPr>
        <p:sp>
          <p:nvSpPr>
            <p:cNvPr id="536" name="Google Shape;536;p26"/>
            <p:cNvSpPr/>
            <p:nvPr/>
          </p:nvSpPr>
          <p:spPr>
            <a:xfrm>
              <a:off x="0" y="0"/>
              <a:ext cx="4561689" cy="2454429"/>
            </a:xfrm>
            <a:custGeom>
              <a:rect b="b" l="l" r="r" t="t"/>
              <a:pathLst>
                <a:path extrusionOk="0" h="2454429" w="4561689">
                  <a:moveTo>
                    <a:pt x="0" y="0"/>
                  </a:moveTo>
                  <a:lnTo>
                    <a:pt x="4561689" y="0"/>
                  </a:lnTo>
                  <a:lnTo>
                    <a:pt x="4561689" y="2454429"/>
                  </a:lnTo>
                  <a:lnTo>
                    <a:pt x="0" y="2454429"/>
                  </a:lnTo>
                  <a:close/>
                </a:path>
              </a:pathLst>
            </a:custGeom>
            <a:solidFill>
              <a:srgbClr val="FFFFFF"/>
            </a:solidFill>
            <a:ln cap="sq" cmpd="sng" w="47625">
              <a:solidFill>
                <a:srgbClr val="000000"/>
              </a:solidFill>
              <a:prstDash val="solid"/>
              <a:miter lim="8000"/>
              <a:headEnd len="sm" w="sm" type="none"/>
              <a:tailEnd len="sm" w="sm" type="none"/>
            </a:ln>
          </p:spPr>
        </p:sp>
        <p:sp>
          <p:nvSpPr>
            <p:cNvPr id="537" name="Google Shape;537;p26"/>
            <p:cNvSpPr txBox="1"/>
            <p:nvPr/>
          </p:nvSpPr>
          <p:spPr>
            <a:xfrm>
              <a:off x="0" y="-38100"/>
              <a:ext cx="4561688" cy="249252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538" name="Google Shape;538;p26"/>
          <p:cNvPicPr preferRelativeResize="0"/>
          <p:nvPr/>
        </p:nvPicPr>
        <p:blipFill rotWithShape="1">
          <a:blip r:embed="rId3">
            <a:alphaModFix/>
          </a:blip>
          <a:srcRect b="0" l="0" r="0" t="11182"/>
          <a:stretch/>
        </p:blipFill>
        <p:spPr>
          <a:xfrm>
            <a:off x="2871525" y="0"/>
            <a:ext cx="12544951" cy="1336575"/>
          </a:xfrm>
          <a:prstGeom prst="rect">
            <a:avLst/>
          </a:prstGeom>
          <a:noFill/>
          <a:ln>
            <a:noFill/>
          </a:ln>
        </p:spPr>
      </p:pic>
      <p:sp>
        <p:nvSpPr>
          <p:cNvPr id="539" name="Google Shape;539;p26"/>
          <p:cNvSpPr/>
          <p:nvPr/>
        </p:nvSpPr>
        <p:spPr>
          <a:xfrm>
            <a:off x="7542160" y="3007534"/>
            <a:ext cx="3203681" cy="4923207"/>
          </a:xfrm>
          <a:custGeom>
            <a:rect b="b" l="l" r="r" t="t"/>
            <a:pathLst>
              <a:path extrusionOk="0" h="4923207" w="3203681">
                <a:moveTo>
                  <a:pt x="0" y="0"/>
                </a:moveTo>
                <a:lnTo>
                  <a:pt x="3203680" y="0"/>
                </a:lnTo>
                <a:lnTo>
                  <a:pt x="3203680" y="4923208"/>
                </a:lnTo>
                <a:lnTo>
                  <a:pt x="0" y="4923208"/>
                </a:lnTo>
                <a:lnTo>
                  <a:pt x="0" y="0"/>
                </a:lnTo>
                <a:close/>
              </a:path>
            </a:pathLst>
          </a:custGeom>
          <a:blipFill rotWithShape="1">
            <a:blip r:embed="rId4">
              <a:alphaModFix/>
            </a:blip>
            <a:stretch>
              <a:fillRect b="0" l="0" r="0" t="0"/>
            </a:stretch>
          </a:blipFill>
          <a:ln>
            <a:noFill/>
          </a:ln>
        </p:spPr>
      </p:sp>
      <p:grpSp>
        <p:nvGrpSpPr>
          <p:cNvPr id="540" name="Google Shape;540;p26"/>
          <p:cNvGrpSpPr/>
          <p:nvPr/>
        </p:nvGrpSpPr>
        <p:grpSpPr>
          <a:xfrm>
            <a:off x="3045719" y="1943681"/>
            <a:ext cx="2614532" cy="2614532"/>
            <a:chOff x="0" y="0"/>
            <a:chExt cx="812800" cy="812800"/>
          </a:xfrm>
        </p:grpSpPr>
        <p:sp>
          <p:nvSpPr>
            <p:cNvPr id="541" name="Google Shape;541;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F9C4"/>
            </a:solidFill>
            <a:ln cap="sq" cmpd="sng" w="4762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p26"/>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43" name="Google Shape;543;p26"/>
          <p:cNvGrpSpPr/>
          <p:nvPr/>
        </p:nvGrpSpPr>
        <p:grpSpPr>
          <a:xfrm>
            <a:off x="3045719" y="5712551"/>
            <a:ext cx="2614532" cy="2614532"/>
            <a:chOff x="0" y="0"/>
            <a:chExt cx="812800" cy="812800"/>
          </a:xfrm>
        </p:grpSpPr>
        <p:sp>
          <p:nvSpPr>
            <p:cNvPr id="544" name="Google Shape;544;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4BFBF"/>
            </a:solidFill>
            <a:ln cap="sq" cmpd="sng" w="4762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p26"/>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46" name="Google Shape;546;p26"/>
          <p:cNvGrpSpPr/>
          <p:nvPr/>
        </p:nvGrpSpPr>
        <p:grpSpPr>
          <a:xfrm>
            <a:off x="12627749" y="1943681"/>
            <a:ext cx="2614532" cy="2614532"/>
            <a:chOff x="0" y="0"/>
            <a:chExt cx="812800" cy="812800"/>
          </a:xfrm>
        </p:grpSpPr>
        <p:sp>
          <p:nvSpPr>
            <p:cNvPr id="547" name="Google Shape;547;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FE2C3"/>
            </a:solidFill>
            <a:ln cap="sq" cmpd="sng" w="4762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26"/>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49" name="Google Shape;549;p26"/>
          <p:cNvGrpSpPr/>
          <p:nvPr/>
        </p:nvGrpSpPr>
        <p:grpSpPr>
          <a:xfrm>
            <a:off x="12627749" y="5712551"/>
            <a:ext cx="2614532" cy="2614532"/>
            <a:chOff x="0" y="0"/>
            <a:chExt cx="812800" cy="812800"/>
          </a:xfrm>
        </p:grpSpPr>
        <p:sp>
          <p:nvSpPr>
            <p:cNvPr id="550" name="Google Shape;550;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9DDA3"/>
            </a:solidFill>
            <a:ln cap="sq" cmpd="sng" w="4762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p26"/>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52" name="Google Shape;552;p26"/>
          <p:cNvSpPr/>
          <p:nvPr/>
        </p:nvSpPr>
        <p:spPr>
          <a:xfrm>
            <a:off x="3765760" y="2385066"/>
            <a:ext cx="1174449" cy="1731762"/>
          </a:xfrm>
          <a:custGeom>
            <a:rect b="b" l="l" r="r" t="t"/>
            <a:pathLst>
              <a:path extrusionOk="0" h="1731762" w="1174449">
                <a:moveTo>
                  <a:pt x="0" y="0"/>
                </a:moveTo>
                <a:lnTo>
                  <a:pt x="1174450" y="0"/>
                </a:lnTo>
                <a:lnTo>
                  <a:pt x="1174450" y="1731762"/>
                </a:lnTo>
                <a:lnTo>
                  <a:pt x="0" y="1731762"/>
                </a:lnTo>
                <a:lnTo>
                  <a:pt x="0" y="0"/>
                </a:lnTo>
                <a:close/>
              </a:path>
            </a:pathLst>
          </a:custGeom>
          <a:blipFill rotWithShape="1">
            <a:blip r:embed="rId5">
              <a:alphaModFix/>
            </a:blip>
            <a:stretch>
              <a:fillRect b="0" l="0" r="0" t="0"/>
            </a:stretch>
          </a:blipFill>
          <a:ln>
            <a:noFill/>
          </a:ln>
        </p:spPr>
      </p:sp>
      <p:sp>
        <p:nvSpPr>
          <p:cNvPr id="553" name="Google Shape;553;p26"/>
          <p:cNvSpPr/>
          <p:nvPr/>
        </p:nvSpPr>
        <p:spPr>
          <a:xfrm>
            <a:off x="13249774" y="2667870"/>
            <a:ext cx="1370481" cy="1166155"/>
          </a:xfrm>
          <a:custGeom>
            <a:rect b="b" l="l" r="r" t="t"/>
            <a:pathLst>
              <a:path extrusionOk="0" h="1166155" w="1370481">
                <a:moveTo>
                  <a:pt x="0" y="0"/>
                </a:moveTo>
                <a:lnTo>
                  <a:pt x="1370481" y="0"/>
                </a:lnTo>
                <a:lnTo>
                  <a:pt x="1370481" y="1166155"/>
                </a:lnTo>
                <a:lnTo>
                  <a:pt x="0" y="1166155"/>
                </a:lnTo>
                <a:lnTo>
                  <a:pt x="0" y="0"/>
                </a:lnTo>
                <a:close/>
              </a:path>
            </a:pathLst>
          </a:custGeom>
          <a:blipFill rotWithShape="1">
            <a:blip r:embed="rId6">
              <a:alphaModFix/>
            </a:blip>
            <a:stretch>
              <a:fillRect b="0" l="0" r="0" t="0"/>
            </a:stretch>
          </a:blipFill>
          <a:ln>
            <a:noFill/>
          </a:ln>
        </p:spPr>
      </p:sp>
      <p:sp>
        <p:nvSpPr>
          <p:cNvPr id="554" name="Google Shape;554;p26"/>
          <p:cNvSpPr/>
          <p:nvPr/>
        </p:nvSpPr>
        <p:spPr>
          <a:xfrm>
            <a:off x="3483779" y="6436658"/>
            <a:ext cx="1738412" cy="1166317"/>
          </a:xfrm>
          <a:custGeom>
            <a:rect b="b" l="l" r="r" t="t"/>
            <a:pathLst>
              <a:path extrusionOk="0" h="1166317" w="1738412">
                <a:moveTo>
                  <a:pt x="0" y="0"/>
                </a:moveTo>
                <a:lnTo>
                  <a:pt x="1738412" y="0"/>
                </a:lnTo>
                <a:lnTo>
                  <a:pt x="1738412" y="1166317"/>
                </a:lnTo>
                <a:lnTo>
                  <a:pt x="0" y="1166317"/>
                </a:lnTo>
                <a:lnTo>
                  <a:pt x="0" y="0"/>
                </a:lnTo>
                <a:close/>
              </a:path>
            </a:pathLst>
          </a:custGeom>
          <a:blipFill rotWithShape="1">
            <a:blip r:embed="rId7">
              <a:alphaModFix/>
            </a:blip>
            <a:stretch>
              <a:fillRect b="0" l="0" r="0" t="0"/>
            </a:stretch>
          </a:blipFill>
          <a:ln>
            <a:noFill/>
          </a:ln>
        </p:spPr>
      </p:sp>
      <p:sp>
        <p:nvSpPr>
          <p:cNvPr id="555" name="Google Shape;555;p26"/>
          <p:cNvSpPr/>
          <p:nvPr/>
        </p:nvSpPr>
        <p:spPr>
          <a:xfrm>
            <a:off x="13304429" y="6436658"/>
            <a:ext cx="1403928" cy="1355428"/>
          </a:xfrm>
          <a:custGeom>
            <a:rect b="b" l="l" r="r" t="t"/>
            <a:pathLst>
              <a:path extrusionOk="0" h="1355428" w="1403928">
                <a:moveTo>
                  <a:pt x="0" y="0"/>
                </a:moveTo>
                <a:lnTo>
                  <a:pt x="1403927" y="0"/>
                </a:lnTo>
                <a:lnTo>
                  <a:pt x="1403927" y="1355428"/>
                </a:lnTo>
                <a:lnTo>
                  <a:pt x="0" y="1355428"/>
                </a:lnTo>
                <a:lnTo>
                  <a:pt x="0" y="0"/>
                </a:lnTo>
                <a:close/>
              </a:path>
            </a:pathLst>
          </a:custGeom>
          <a:blipFill rotWithShape="1">
            <a:blip r:embed="rId8">
              <a:alphaModFix/>
            </a:blip>
            <a:stretch>
              <a:fillRect b="0" l="0" r="0" t="0"/>
            </a:stretch>
          </a:blipFill>
          <a:ln>
            <a:noFill/>
          </a:ln>
        </p:spPr>
      </p:sp>
      <p:sp>
        <p:nvSpPr>
          <p:cNvPr id="556" name="Google Shape;556;p26"/>
          <p:cNvSpPr txBox="1"/>
          <p:nvPr/>
        </p:nvSpPr>
        <p:spPr>
          <a:xfrm>
            <a:off x="1906508" y="4837077"/>
            <a:ext cx="4892954" cy="391287"/>
          </a:xfrm>
          <a:prstGeom prst="rect">
            <a:avLst/>
          </a:prstGeom>
          <a:noFill/>
          <a:ln>
            <a:noFill/>
          </a:ln>
        </p:spPr>
        <p:txBody>
          <a:bodyPr anchorCtr="0" anchor="t" bIns="0" lIns="0" spcFirstLastPara="1" rIns="0" wrap="square" tIns="0">
            <a:spAutoFit/>
          </a:bodyPr>
          <a:lstStyle/>
          <a:p>
            <a:pPr indent="0" lvl="0" marL="0" marR="0" rtl="0" algn="ctr">
              <a:lnSpc>
                <a:spcPct val="159028"/>
              </a:lnSpc>
              <a:spcBef>
                <a:spcPts val="0"/>
              </a:spcBef>
              <a:spcAft>
                <a:spcPts val="0"/>
              </a:spcAft>
              <a:buNone/>
            </a:pPr>
            <a:r>
              <a:rPr b="0" i="0" lang="en-US" sz="2099" u="none" cap="none" strike="noStrike">
                <a:solidFill>
                  <a:srgbClr val="000000"/>
                </a:solidFill>
                <a:latin typeface="Nunito"/>
                <a:ea typeface="Nunito"/>
                <a:cs typeface="Nunito"/>
                <a:sym typeface="Nunito"/>
              </a:rPr>
              <a:t>123-456-7890</a:t>
            </a:r>
            <a:endParaRPr/>
          </a:p>
        </p:txBody>
      </p:sp>
      <p:sp>
        <p:nvSpPr>
          <p:cNvPr id="557" name="Google Shape;557;p26"/>
          <p:cNvSpPr txBox="1"/>
          <p:nvPr/>
        </p:nvSpPr>
        <p:spPr>
          <a:xfrm>
            <a:off x="1906508" y="8603307"/>
            <a:ext cx="4892954" cy="391287"/>
          </a:xfrm>
          <a:prstGeom prst="rect">
            <a:avLst/>
          </a:prstGeom>
          <a:noFill/>
          <a:ln>
            <a:noFill/>
          </a:ln>
        </p:spPr>
        <p:txBody>
          <a:bodyPr anchorCtr="0" anchor="t" bIns="0" lIns="0" spcFirstLastPara="1" rIns="0" wrap="square" tIns="0">
            <a:spAutoFit/>
          </a:bodyPr>
          <a:lstStyle/>
          <a:p>
            <a:pPr indent="0" lvl="0" marL="0" marR="0" rtl="0" algn="ctr">
              <a:lnSpc>
                <a:spcPct val="159028"/>
              </a:lnSpc>
              <a:spcBef>
                <a:spcPts val="0"/>
              </a:spcBef>
              <a:spcAft>
                <a:spcPts val="0"/>
              </a:spcAft>
              <a:buNone/>
            </a:pPr>
            <a:r>
              <a:rPr b="0" i="0" lang="en-US" sz="2099" u="none" cap="none" strike="noStrike">
                <a:solidFill>
                  <a:srgbClr val="000000"/>
                </a:solidFill>
                <a:latin typeface="Nunito"/>
                <a:ea typeface="Nunito"/>
                <a:cs typeface="Nunito"/>
                <a:sym typeface="Nunito"/>
              </a:rPr>
              <a:t>hello@reallygreatsite.com</a:t>
            </a:r>
            <a:endParaRPr/>
          </a:p>
        </p:txBody>
      </p:sp>
      <p:sp>
        <p:nvSpPr>
          <p:cNvPr id="558" name="Google Shape;558;p26"/>
          <p:cNvSpPr txBox="1"/>
          <p:nvPr/>
        </p:nvSpPr>
        <p:spPr>
          <a:xfrm>
            <a:off x="11488538" y="8359895"/>
            <a:ext cx="4892954" cy="391287"/>
          </a:xfrm>
          <a:prstGeom prst="rect">
            <a:avLst/>
          </a:prstGeom>
          <a:noFill/>
          <a:ln>
            <a:noFill/>
          </a:ln>
        </p:spPr>
        <p:txBody>
          <a:bodyPr anchorCtr="0" anchor="t" bIns="0" lIns="0" spcFirstLastPara="1" rIns="0" wrap="square" tIns="0">
            <a:spAutoFit/>
          </a:bodyPr>
          <a:lstStyle/>
          <a:p>
            <a:pPr indent="0" lvl="0" marL="0" marR="0" rtl="0" algn="ctr">
              <a:lnSpc>
                <a:spcPct val="159028"/>
              </a:lnSpc>
              <a:spcBef>
                <a:spcPts val="0"/>
              </a:spcBef>
              <a:spcAft>
                <a:spcPts val="0"/>
              </a:spcAft>
              <a:buNone/>
            </a:pPr>
            <a:r>
              <a:rPr b="0" i="0" lang="en-US" sz="2099" u="none" cap="none" strike="noStrike">
                <a:solidFill>
                  <a:srgbClr val="000000"/>
                </a:solidFill>
                <a:latin typeface="Nunito"/>
                <a:ea typeface="Nunito"/>
                <a:cs typeface="Nunito"/>
                <a:sym typeface="Nunito"/>
              </a:rPr>
              <a:t>reallygreatsite.com</a:t>
            </a:r>
            <a:endParaRPr/>
          </a:p>
        </p:txBody>
      </p:sp>
      <p:sp>
        <p:nvSpPr>
          <p:cNvPr id="559" name="Google Shape;559;p26"/>
          <p:cNvSpPr txBox="1"/>
          <p:nvPr/>
        </p:nvSpPr>
        <p:spPr>
          <a:xfrm>
            <a:off x="11488538" y="4837077"/>
            <a:ext cx="4892954" cy="391287"/>
          </a:xfrm>
          <a:prstGeom prst="rect">
            <a:avLst/>
          </a:prstGeom>
          <a:noFill/>
          <a:ln>
            <a:noFill/>
          </a:ln>
        </p:spPr>
        <p:txBody>
          <a:bodyPr anchorCtr="0" anchor="t" bIns="0" lIns="0" spcFirstLastPara="1" rIns="0" wrap="square" tIns="0">
            <a:spAutoFit/>
          </a:bodyPr>
          <a:lstStyle/>
          <a:p>
            <a:pPr indent="0" lvl="0" marL="0" marR="0" rtl="0" algn="ctr">
              <a:lnSpc>
                <a:spcPct val="159028"/>
              </a:lnSpc>
              <a:spcBef>
                <a:spcPts val="0"/>
              </a:spcBef>
              <a:spcAft>
                <a:spcPts val="0"/>
              </a:spcAft>
              <a:buNone/>
            </a:pPr>
            <a:r>
              <a:rPr b="0" i="0" lang="en-US" sz="2099" u="none" cap="none" strike="noStrike">
                <a:solidFill>
                  <a:srgbClr val="000000"/>
                </a:solidFill>
                <a:latin typeface="Nunito"/>
                <a:ea typeface="Nunito"/>
                <a:cs typeface="Nunito"/>
                <a:sym typeface="Nunito"/>
              </a:rPr>
              <a:t>@reallygreatsite</a:t>
            </a:r>
            <a:endParaRPr/>
          </a:p>
        </p:txBody>
      </p:sp>
      <p:sp>
        <p:nvSpPr>
          <p:cNvPr id="560" name="Google Shape;560;p26"/>
          <p:cNvSpPr txBox="1"/>
          <p:nvPr/>
        </p:nvSpPr>
        <p:spPr>
          <a:xfrm>
            <a:off x="5679996" y="157513"/>
            <a:ext cx="6928008" cy="1055160"/>
          </a:xfrm>
          <a:prstGeom prst="rect">
            <a:avLst/>
          </a:prstGeom>
          <a:noFill/>
          <a:ln>
            <a:noFill/>
          </a:ln>
        </p:spPr>
        <p:txBody>
          <a:bodyPr anchorCtr="0" anchor="t" bIns="0" lIns="0" spcFirstLastPara="1" rIns="0" wrap="square" tIns="0">
            <a:spAutoFit/>
          </a:bodyPr>
          <a:lstStyle/>
          <a:p>
            <a:pPr indent="0" lvl="0" marL="0" marR="0" rtl="0" algn="ctr">
              <a:lnSpc>
                <a:spcPct val="116010"/>
              </a:lnSpc>
              <a:spcBef>
                <a:spcPts val="0"/>
              </a:spcBef>
              <a:spcAft>
                <a:spcPts val="0"/>
              </a:spcAft>
              <a:buNone/>
            </a:pPr>
            <a:r>
              <a:rPr b="1" i="0" lang="en-US" sz="7083" u="none" cap="none" strike="noStrike">
                <a:solidFill>
                  <a:srgbClr val="000000"/>
                </a:solidFill>
                <a:latin typeface="Comfortaa"/>
                <a:ea typeface="Comfortaa"/>
                <a:cs typeface="Comfortaa"/>
                <a:sym typeface="Comfortaa"/>
              </a:rPr>
              <a:t>CONTACT US</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1D9E5"/>
        </a:solidFill>
      </p:bgPr>
    </p:bg>
    <p:spTree>
      <p:nvGrpSpPr>
        <p:cNvPr id="564" name="Shape 564"/>
        <p:cNvGrpSpPr/>
        <p:nvPr/>
      </p:nvGrpSpPr>
      <p:grpSpPr>
        <a:xfrm>
          <a:off x="0" y="0"/>
          <a:ext cx="0" cy="0"/>
          <a:chOff x="0" y="0"/>
          <a:chExt cx="0" cy="0"/>
        </a:xfrm>
      </p:grpSpPr>
      <p:grpSp>
        <p:nvGrpSpPr>
          <p:cNvPr id="565" name="Google Shape;565;p27"/>
          <p:cNvGrpSpPr/>
          <p:nvPr/>
        </p:nvGrpSpPr>
        <p:grpSpPr>
          <a:xfrm>
            <a:off x="483920" y="339259"/>
            <a:ext cx="17320165" cy="9463822"/>
            <a:chOff x="0" y="-38100"/>
            <a:chExt cx="4561689" cy="2492529"/>
          </a:xfrm>
        </p:grpSpPr>
        <p:sp>
          <p:nvSpPr>
            <p:cNvPr id="566" name="Google Shape;566;p27"/>
            <p:cNvSpPr/>
            <p:nvPr/>
          </p:nvSpPr>
          <p:spPr>
            <a:xfrm>
              <a:off x="0" y="0"/>
              <a:ext cx="4561689" cy="2454429"/>
            </a:xfrm>
            <a:custGeom>
              <a:rect b="b" l="l" r="r" t="t"/>
              <a:pathLst>
                <a:path extrusionOk="0" h="2454429" w="4561689">
                  <a:moveTo>
                    <a:pt x="0" y="0"/>
                  </a:moveTo>
                  <a:lnTo>
                    <a:pt x="4561689" y="0"/>
                  </a:lnTo>
                  <a:lnTo>
                    <a:pt x="4561689" y="2454429"/>
                  </a:lnTo>
                  <a:lnTo>
                    <a:pt x="0" y="2454429"/>
                  </a:lnTo>
                  <a:close/>
                </a:path>
              </a:pathLst>
            </a:custGeom>
            <a:solidFill>
              <a:srgbClr val="FFFFFF"/>
            </a:solidFill>
            <a:ln cap="sq" cmpd="sng" w="47625">
              <a:solidFill>
                <a:srgbClr val="000000"/>
              </a:solidFill>
              <a:prstDash val="solid"/>
              <a:miter lim="8000"/>
              <a:headEnd len="sm" w="sm" type="none"/>
              <a:tailEnd len="sm" w="sm" type="none"/>
            </a:ln>
          </p:spPr>
        </p:sp>
        <p:sp>
          <p:nvSpPr>
            <p:cNvPr id="567" name="Google Shape;567;p27"/>
            <p:cNvSpPr txBox="1"/>
            <p:nvPr/>
          </p:nvSpPr>
          <p:spPr>
            <a:xfrm>
              <a:off x="0" y="-38100"/>
              <a:ext cx="4561688" cy="249252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568" name="Google Shape;568;p27"/>
          <p:cNvPicPr preferRelativeResize="0"/>
          <p:nvPr/>
        </p:nvPicPr>
        <p:blipFill rotWithShape="1">
          <a:blip r:embed="rId3">
            <a:alphaModFix/>
          </a:blip>
          <a:srcRect b="0" l="0" r="0" t="11182"/>
          <a:stretch/>
        </p:blipFill>
        <p:spPr>
          <a:xfrm>
            <a:off x="2871525" y="0"/>
            <a:ext cx="12544951" cy="1336575"/>
          </a:xfrm>
          <a:prstGeom prst="rect">
            <a:avLst/>
          </a:prstGeom>
          <a:noFill/>
          <a:ln>
            <a:noFill/>
          </a:ln>
        </p:spPr>
      </p:pic>
      <p:sp>
        <p:nvSpPr>
          <p:cNvPr id="569" name="Google Shape;569;p27"/>
          <p:cNvSpPr txBox="1"/>
          <p:nvPr/>
        </p:nvSpPr>
        <p:spPr>
          <a:xfrm>
            <a:off x="4259600" y="157513"/>
            <a:ext cx="9768800" cy="1055160"/>
          </a:xfrm>
          <a:prstGeom prst="rect">
            <a:avLst/>
          </a:prstGeom>
          <a:noFill/>
          <a:ln>
            <a:noFill/>
          </a:ln>
        </p:spPr>
        <p:txBody>
          <a:bodyPr anchorCtr="0" anchor="t" bIns="0" lIns="0" spcFirstLastPara="1" rIns="0" wrap="square" tIns="0">
            <a:spAutoFit/>
          </a:bodyPr>
          <a:lstStyle/>
          <a:p>
            <a:pPr indent="0" lvl="0" marL="0" marR="0" rtl="0" algn="ctr">
              <a:lnSpc>
                <a:spcPct val="116010"/>
              </a:lnSpc>
              <a:spcBef>
                <a:spcPts val="0"/>
              </a:spcBef>
              <a:spcAft>
                <a:spcPts val="0"/>
              </a:spcAft>
              <a:buNone/>
            </a:pPr>
            <a:r>
              <a:rPr b="1" i="0" lang="en-US" sz="7083" u="none" cap="none" strike="noStrike">
                <a:solidFill>
                  <a:srgbClr val="000000"/>
                </a:solidFill>
                <a:latin typeface="Comfortaa"/>
                <a:ea typeface="Comfortaa"/>
                <a:cs typeface="Comfortaa"/>
                <a:sym typeface="Comfortaa"/>
              </a:rPr>
              <a:t>RESOURCE PAGE</a:t>
            </a:r>
            <a:endParaRPr/>
          </a:p>
        </p:txBody>
      </p:sp>
      <p:sp>
        <p:nvSpPr>
          <p:cNvPr id="570" name="Google Shape;570;p27"/>
          <p:cNvSpPr txBox="1"/>
          <p:nvPr/>
        </p:nvSpPr>
        <p:spPr>
          <a:xfrm>
            <a:off x="4219800" y="1735459"/>
            <a:ext cx="9848399" cy="355890"/>
          </a:xfrm>
          <a:prstGeom prst="rect">
            <a:avLst/>
          </a:prstGeom>
          <a:noFill/>
          <a:ln>
            <a:noFill/>
          </a:ln>
        </p:spPr>
        <p:txBody>
          <a:bodyPr anchorCtr="0" anchor="t" bIns="0" lIns="0" spcFirstLastPara="1" rIns="0" wrap="square" tIns="0">
            <a:spAutoFit/>
          </a:bodyPr>
          <a:lstStyle/>
          <a:p>
            <a:pPr indent="0" lvl="1" marL="0" marR="0" rtl="0" algn="ctr">
              <a:lnSpc>
                <a:spcPct val="122012"/>
              </a:lnSpc>
              <a:spcBef>
                <a:spcPts val="0"/>
              </a:spcBef>
              <a:spcAft>
                <a:spcPts val="0"/>
              </a:spcAft>
              <a:buNone/>
            </a:pPr>
            <a:r>
              <a:rPr b="0" i="0" lang="en-US" sz="2385" u="none" cap="none" strike="noStrike">
                <a:solidFill>
                  <a:srgbClr val="000000"/>
                </a:solidFill>
                <a:latin typeface="Nunito"/>
                <a:ea typeface="Nunito"/>
                <a:cs typeface="Nunito"/>
                <a:sym typeface="Nunito"/>
              </a:rPr>
              <a:t>Use these design resources in your Canva Presentation.</a:t>
            </a:r>
            <a:endParaRPr/>
          </a:p>
        </p:txBody>
      </p:sp>
      <p:grpSp>
        <p:nvGrpSpPr>
          <p:cNvPr id="571" name="Google Shape;571;p27"/>
          <p:cNvGrpSpPr/>
          <p:nvPr/>
        </p:nvGrpSpPr>
        <p:grpSpPr>
          <a:xfrm>
            <a:off x="1294057" y="7964445"/>
            <a:ext cx="1221374" cy="1076155"/>
            <a:chOff x="0" y="0"/>
            <a:chExt cx="1628498" cy="1434873"/>
          </a:xfrm>
        </p:grpSpPr>
        <p:grpSp>
          <p:nvGrpSpPr>
            <p:cNvPr id="572" name="Google Shape;572;p27"/>
            <p:cNvGrpSpPr/>
            <p:nvPr/>
          </p:nvGrpSpPr>
          <p:grpSpPr>
            <a:xfrm>
              <a:off x="431756" y="0"/>
              <a:ext cx="764985" cy="764985"/>
              <a:chOff x="0" y="0"/>
              <a:chExt cx="812800" cy="812800"/>
            </a:xfrm>
          </p:grpSpPr>
          <p:sp>
            <p:nvSpPr>
              <p:cNvPr id="573" name="Google Shape;573;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1D9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27"/>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49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75" name="Google Shape;575;p27"/>
            <p:cNvSpPr txBox="1"/>
            <p:nvPr/>
          </p:nvSpPr>
          <p:spPr>
            <a:xfrm>
              <a:off x="0" y="1035246"/>
              <a:ext cx="1628498" cy="399627"/>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000000"/>
                  </a:solidFill>
                  <a:latin typeface="Nunito"/>
                  <a:ea typeface="Nunito"/>
                  <a:cs typeface="Nunito"/>
                  <a:sym typeface="Nunito"/>
                </a:rPr>
                <a:t>#91D9E5</a:t>
              </a:r>
              <a:endParaRPr/>
            </a:p>
          </p:txBody>
        </p:sp>
      </p:grpSp>
      <p:grpSp>
        <p:nvGrpSpPr>
          <p:cNvPr id="576" name="Google Shape;576;p27"/>
          <p:cNvGrpSpPr/>
          <p:nvPr/>
        </p:nvGrpSpPr>
        <p:grpSpPr>
          <a:xfrm>
            <a:off x="2608177" y="7964445"/>
            <a:ext cx="1221374" cy="1076155"/>
            <a:chOff x="0" y="0"/>
            <a:chExt cx="1628498" cy="1434873"/>
          </a:xfrm>
        </p:grpSpPr>
        <p:grpSp>
          <p:nvGrpSpPr>
            <p:cNvPr id="577" name="Google Shape;577;p27"/>
            <p:cNvGrpSpPr/>
            <p:nvPr/>
          </p:nvGrpSpPr>
          <p:grpSpPr>
            <a:xfrm>
              <a:off x="431756" y="0"/>
              <a:ext cx="764985" cy="764985"/>
              <a:chOff x="0" y="0"/>
              <a:chExt cx="812800" cy="812800"/>
            </a:xfrm>
          </p:grpSpPr>
          <p:sp>
            <p:nvSpPr>
              <p:cNvPr id="578" name="Google Shape;578;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AA4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p27"/>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49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80" name="Google Shape;580;p27"/>
            <p:cNvSpPr txBox="1"/>
            <p:nvPr/>
          </p:nvSpPr>
          <p:spPr>
            <a:xfrm>
              <a:off x="0" y="1035246"/>
              <a:ext cx="1628498" cy="399627"/>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000000"/>
                  </a:solidFill>
                  <a:latin typeface="Nunito"/>
                  <a:ea typeface="Nunito"/>
                  <a:cs typeface="Nunito"/>
                  <a:sym typeface="Nunito"/>
                </a:rPr>
                <a:t>#72AA41</a:t>
              </a:r>
              <a:endParaRPr/>
            </a:p>
          </p:txBody>
        </p:sp>
      </p:grpSp>
      <p:grpSp>
        <p:nvGrpSpPr>
          <p:cNvPr id="581" name="Google Shape;581;p27"/>
          <p:cNvGrpSpPr/>
          <p:nvPr/>
        </p:nvGrpSpPr>
        <p:grpSpPr>
          <a:xfrm>
            <a:off x="3922297" y="7964445"/>
            <a:ext cx="1221374" cy="1076155"/>
            <a:chOff x="0" y="0"/>
            <a:chExt cx="1628498" cy="1434873"/>
          </a:xfrm>
        </p:grpSpPr>
        <p:grpSp>
          <p:nvGrpSpPr>
            <p:cNvPr id="582" name="Google Shape;582;p27"/>
            <p:cNvGrpSpPr/>
            <p:nvPr/>
          </p:nvGrpSpPr>
          <p:grpSpPr>
            <a:xfrm>
              <a:off x="431756" y="0"/>
              <a:ext cx="764985" cy="764985"/>
              <a:chOff x="0" y="0"/>
              <a:chExt cx="812800" cy="812800"/>
            </a:xfrm>
          </p:grpSpPr>
          <p:sp>
            <p:nvSpPr>
              <p:cNvPr id="583" name="Google Shape;583;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2D3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p27"/>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49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85" name="Google Shape;585;p27"/>
            <p:cNvSpPr txBox="1"/>
            <p:nvPr/>
          </p:nvSpPr>
          <p:spPr>
            <a:xfrm>
              <a:off x="0" y="1035246"/>
              <a:ext cx="1628498" cy="399627"/>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000000"/>
                  </a:solidFill>
                  <a:latin typeface="Nunito"/>
                  <a:ea typeface="Nunito"/>
                  <a:cs typeface="Nunito"/>
                  <a:sym typeface="Nunito"/>
                </a:rPr>
                <a:t>#E2D36D</a:t>
              </a:r>
              <a:endParaRPr/>
            </a:p>
          </p:txBody>
        </p:sp>
      </p:grpSp>
      <p:grpSp>
        <p:nvGrpSpPr>
          <p:cNvPr id="586" name="Google Shape;586;p27"/>
          <p:cNvGrpSpPr/>
          <p:nvPr/>
        </p:nvGrpSpPr>
        <p:grpSpPr>
          <a:xfrm>
            <a:off x="5236418" y="7964445"/>
            <a:ext cx="1221374" cy="1076155"/>
            <a:chOff x="0" y="0"/>
            <a:chExt cx="1628498" cy="1434873"/>
          </a:xfrm>
        </p:grpSpPr>
        <p:grpSp>
          <p:nvGrpSpPr>
            <p:cNvPr id="587" name="Google Shape;587;p27"/>
            <p:cNvGrpSpPr/>
            <p:nvPr/>
          </p:nvGrpSpPr>
          <p:grpSpPr>
            <a:xfrm>
              <a:off x="431756" y="0"/>
              <a:ext cx="764985" cy="764985"/>
              <a:chOff x="0" y="0"/>
              <a:chExt cx="812800" cy="812800"/>
            </a:xfrm>
          </p:grpSpPr>
          <p:sp>
            <p:nvSpPr>
              <p:cNvPr id="588" name="Google Shape;588;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F9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p27"/>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49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90" name="Google Shape;590;p27"/>
            <p:cNvSpPr txBox="1"/>
            <p:nvPr/>
          </p:nvSpPr>
          <p:spPr>
            <a:xfrm>
              <a:off x="0" y="1035246"/>
              <a:ext cx="1628498" cy="399627"/>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000000"/>
                  </a:solidFill>
                  <a:latin typeface="Nunito"/>
                  <a:ea typeface="Nunito"/>
                  <a:cs typeface="Nunito"/>
                  <a:sym typeface="Nunito"/>
                </a:rPr>
                <a:t>#FEF9C4</a:t>
              </a:r>
              <a:endParaRPr/>
            </a:p>
          </p:txBody>
        </p:sp>
      </p:grpSp>
      <p:sp>
        <p:nvSpPr>
          <p:cNvPr id="591" name="Google Shape;591;p27"/>
          <p:cNvSpPr txBox="1"/>
          <p:nvPr/>
        </p:nvSpPr>
        <p:spPr>
          <a:xfrm>
            <a:off x="1526531" y="6577302"/>
            <a:ext cx="4698786" cy="299720"/>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2000" u="none" cap="none" strike="noStrike">
                <a:solidFill>
                  <a:srgbClr val="000000"/>
                </a:solidFill>
                <a:latin typeface="Nunito"/>
                <a:ea typeface="Nunito"/>
                <a:cs typeface="Nunito"/>
                <a:sym typeface="Nunito"/>
              </a:rPr>
              <a:t>You can find these fonts online too.</a:t>
            </a:r>
            <a:endParaRPr/>
          </a:p>
        </p:txBody>
      </p:sp>
      <p:sp>
        <p:nvSpPr>
          <p:cNvPr id="592" name="Google Shape;592;p27"/>
          <p:cNvSpPr txBox="1"/>
          <p:nvPr/>
        </p:nvSpPr>
        <p:spPr>
          <a:xfrm>
            <a:off x="2300656" y="7087788"/>
            <a:ext cx="3150600" cy="538500"/>
          </a:xfrm>
          <a:prstGeom prst="rect">
            <a:avLst/>
          </a:prstGeom>
          <a:noFill/>
          <a:ln>
            <a:noFill/>
          </a:ln>
        </p:spPr>
        <p:txBody>
          <a:bodyPr anchorCtr="0" anchor="t" bIns="0" lIns="0" spcFirstLastPara="1" rIns="0" wrap="square" tIns="0">
            <a:spAutoFit/>
          </a:bodyPr>
          <a:lstStyle/>
          <a:p>
            <a:pPr indent="0" lvl="0" marL="0" marR="0" rtl="0" algn="ctr">
              <a:lnSpc>
                <a:spcPct val="250042"/>
              </a:lnSpc>
              <a:spcBef>
                <a:spcPts val="0"/>
              </a:spcBef>
              <a:spcAft>
                <a:spcPts val="0"/>
              </a:spcAft>
              <a:buNone/>
            </a:pPr>
            <a:r>
              <a:rPr b="1" i="0" lang="en-US" sz="3499" u="none" cap="none" strike="noStrike">
                <a:solidFill>
                  <a:srgbClr val="000000"/>
                </a:solidFill>
                <a:latin typeface="Nunito Black"/>
                <a:ea typeface="Nunito Black"/>
                <a:cs typeface="Nunito Black"/>
                <a:sym typeface="Nunito Black"/>
              </a:rPr>
              <a:t>COLORS</a:t>
            </a:r>
            <a:endParaRPr/>
          </a:p>
        </p:txBody>
      </p:sp>
      <p:sp>
        <p:nvSpPr>
          <p:cNvPr id="593" name="Google Shape;593;p27"/>
          <p:cNvSpPr txBox="1"/>
          <p:nvPr/>
        </p:nvSpPr>
        <p:spPr>
          <a:xfrm>
            <a:off x="2025605" y="3189901"/>
            <a:ext cx="3700639" cy="69215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Nunito"/>
                <a:ea typeface="Nunito"/>
                <a:cs typeface="Nunito"/>
                <a:sym typeface="Nunito"/>
              </a:rPr>
              <a:t>This presentation template uses the following free fonts:</a:t>
            </a:r>
            <a:endParaRPr/>
          </a:p>
        </p:txBody>
      </p:sp>
      <p:sp>
        <p:nvSpPr>
          <p:cNvPr id="594" name="Google Shape;594;p27"/>
          <p:cNvSpPr txBox="1"/>
          <p:nvPr/>
        </p:nvSpPr>
        <p:spPr>
          <a:xfrm>
            <a:off x="2521167" y="4079904"/>
            <a:ext cx="2709513" cy="327787"/>
          </a:xfrm>
          <a:prstGeom prst="rect">
            <a:avLst/>
          </a:prstGeom>
          <a:noFill/>
          <a:ln>
            <a:noFill/>
          </a:ln>
        </p:spPr>
        <p:txBody>
          <a:bodyPr anchorCtr="0" anchor="t" bIns="0" lIns="0" spcFirstLastPara="1" rIns="0" wrap="square" tIns="0">
            <a:spAutoFit/>
          </a:bodyPr>
          <a:lstStyle/>
          <a:p>
            <a:pPr indent="0" lvl="0" marL="0" marR="0" rtl="0" algn="ctr">
              <a:lnSpc>
                <a:spcPct val="122010"/>
              </a:lnSpc>
              <a:spcBef>
                <a:spcPts val="0"/>
              </a:spcBef>
              <a:spcAft>
                <a:spcPts val="0"/>
              </a:spcAft>
              <a:buNone/>
            </a:pPr>
            <a:r>
              <a:rPr b="1" i="0" lang="en-US" sz="2199" u="none" cap="none" strike="noStrike">
                <a:solidFill>
                  <a:srgbClr val="000000"/>
                </a:solidFill>
                <a:latin typeface="Nunito"/>
                <a:ea typeface="Nunito"/>
                <a:cs typeface="Nunito"/>
                <a:sym typeface="Nunito"/>
              </a:rPr>
              <a:t>Titles :</a:t>
            </a:r>
            <a:endParaRPr/>
          </a:p>
        </p:txBody>
      </p:sp>
      <p:sp>
        <p:nvSpPr>
          <p:cNvPr id="595" name="Google Shape;595;p27"/>
          <p:cNvSpPr txBox="1"/>
          <p:nvPr/>
        </p:nvSpPr>
        <p:spPr>
          <a:xfrm>
            <a:off x="2521167" y="4843196"/>
            <a:ext cx="2709513" cy="327787"/>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1" i="0" lang="en-US" sz="2199" u="none" cap="none" strike="noStrike">
                <a:solidFill>
                  <a:srgbClr val="000000"/>
                </a:solidFill>
                <a:latin typeface="Nunito"/>
                <a:ea typeface="Nunito"/>
                <a:cs typeface="Nunito"/>
                <a:sym typeface="Nunito"/>
              </a:rPr>
              <a:t>Headers :</a:t>
            </a:r>
            <a:endParaRPr/>
          </a:p>
        </p:txBody>
      </p:sp>
      <p:sp>
        <p:nvSpPr>
          <p:cNvPr id="596" name="Google Shape;596;p27"/>
          <p:cNvSpPr txBox="1"/>
          <p:nvPr/>
        </p:nvSpPr>
        <p:spPr>
          <a:xfrm>
            <a:off x="2521167" y="5606488"/>
            <a:ext cx="2709513" cy="327787"/>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1" i="0" lang="en-US" sz="2199" u="none" cap="none" strike="noStrike">
                <a:solidFill>
                  <a:srgbClr val="000000"/>
                </a:solidFill>
                <a:latin typeface="Nunito"/>
                <a:ea typeface="Nunito"/>
                <a:cs typeface="Nunito"/>
                <a:sym typeface="Nunito"/>
              </a:rPr>
              <a:t>Body Copy :</a:t>
            </a:r>
            <a:endParaRPr/>
          </a:p>
        </p:txBody>
      </p:sp>
      <p:sp>
        <p:nvSpPr>
          <p:cNvPr id="597" name="Google Shape;597;p27"/>
          <p:cNvSpPr txBox="1"/>
          <p:nvPr/>
        </p:nvSpPr>
        <p:spPr>
          <a:xfrm>
            <a:off x="2521167" y="4493823"/>
            <a:ext cx="2709513" cy="299720"/>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000000"/>
                </a:solidFill>
                <a:latin typeface="Nunito"/>
                <a:ea typeface="Nunito"/>
                <a:cs typeface="Nunito"/>
                <a:sym typeface="Nunito"/>
              </a:rPr>
              <a:t>Comfortaa</a:t>
            </a:r>
            <a:endParaRPr/>
          </a:p>
        </p:txBody>
      </p:sp>
      <p:sp>
        <p:nvSpPr>
          <p:cNvPr id="598" name="Google Shape;598;p27"/>
          <p:cNvSpPr txBox="1"/>
          <p:nvPr/>
        </p:nvSpPr>
        <p:spPr>
          <a:xfrm>
            <a:off x="2235843" y="5257115"/>
            <a:ext cx="3280161" cy="299720"/>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000000"/>
                </a:solidFill>
                <a:latin typeface="Nunito"/>
                <a:ea typeface="Nunito"/>
                <a:cs typeface="Nunito"/>
                <a:sym typeface="Nunito"/>
              </a:rPr>
              <a:t>Nunito</a:t>
            </a:r>
            <a:endParaRPr/>
          </a:p>
        </p:txBody>
      </p:sp>
      <p:sp>
        <p:nvSpPr>
          <p:cNvPr id="599" name="Google Shape;599;p27"/>
          <p:cNvSpPr txBox="1"/>
          <p:nvPr/>
        </p:nvSpPr>
        <p:spPr>
          <a:xfrm>
            <a:off x="2025605" y="6020407"/>
            <a:ext cx="3700639" cy="299720"/>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000000"/>
                </a:solidFill>
                <a:latin typeface="Nunito"/>
                <a:ea typeface="Nunito"/>
                <a:cs typeface="Nunito"/>
                <a:sym typeface="Nunito"/>
              </a:rPr>
              <a:t>Nunito</a:t>
            </a:r>
            <a:endParaRPr/>
          </a:p>
        </p:txBody>
      </p:sp>
      <p:sp>
        <p:nvSpPr>
          <p:cNvPr id="600" name="Google Shape;600;p27"/>
          <p:cNvSpPr txBox="1"/>
          <p:nvPr/>
        </p:nvSpPr>
        <p:spPr>
          <a:xfrm>
            <a:off x="2300656" y="2435465"/>
            <a:ext cx="3150600" cy="538500"/>
          </a:xfrm>
          <a:prstGeom prst="rect">
            <a:avLst/>
          </a:prstGeom>
          <a:noFill/>
          <a:ln>
            <a:noFill/>
          </a:ln>
        </p:spPr>
        <p:txBody>
          <a:bodyPr anchorCtr="0" anchor="t" bIns="0" lIns="0" spcFirstLastPara="1" rIns="0" wrap="square" tIns="0">
            <a:spAutoFit/>
          </a:bodyPr>
          <a:lstStyle/>
          <a:p>
            <a:pPr indent="0" lvl="0" marL="0" marR="0" rtl="0" algn="ctr">
              <a:lnSpc>
                <a:spcPct val="250042"/>
              </a:lnSpc>
              <a:spcBef>
                <a:spcPts val="0"/>
              </a:spcBef>
              <a:spcAft>
                <a:spcPts val="0"/>
              </a:spcAft>
              <a:buNone/>
            </a:pPr>
            <a:r>
              <a:rPr b="1" i="0" lang="en-US" sz="3499" u="none" cap="none" strike="noStrike">
                <a:solidFill>
                  <a:srgbClr val="000000"/>
                </a:solidFill>
                <a:latin typeface="Nunito Black"/>
                <a:ea typeface="Nunito Black"/>
                <a:cs typeface="Nunito Black"/>
                <a:sym typeface="Nunito Black"/>
              </a:rPr>
              <a:t>FONTS</a:t>
            </a:r>
            <a:endParaRPr/>
          </a:p>
        </p:txBody>
      </p:sp>
      <p:sp>
        <p:nvSpPr>
          <p:cNvPr id="601" name="Google Shape;601;p27"/>
          <p:cNvSpPr/>
          <p:nvPr/>
        </p:nvSpPr>
        <p:spPr>
          <a:xfrm>
            <a:off x="14327355" y="6286494"/>
            <a:ext cx="1077004" cy="632495"/>
          </a:xfrm>
          <a:custGeom>
            <a:rect b="b" l="l" r="r" t="t"/>
            <a:pathLst>
              <a:path extrusionOk="0" h="632495" w="1077004">
                <a:moveTo>
                  <a:pt x="0" y="0"/>
                </a:moveTo>
                <a:lnTo>
                  <a:pt x="1077003" y="0"/>
                </a:lnTo>
                <a:lnTo>
                  <a:pt x="1077003" y="632495"/>
                </a:lnTo>
                <a:lnTo>
                  <a:pt x="0" y="632495"/>
                </a:lnTo>
                <a:lnTo>
                  <a:pt x="0" y="0"/>
                </a:lnTo>
                <a:close/>
              </a:path>
            </a:pathLst>
          </a:custGeom>
          <a:blipFill rotWithShape="1">
            <a:blip r:embed="rId4">
              <a:alphaModFix/>
            </a:blip>
            <a:stretch>
              <a:fillRect b="0" l="0" r="0" t="0"/>
            </a:stretch>
          </a:blipFill>
          <a:ln>
            <a:noFill/>
          </a:ln>
        </p:spPr>
      </p:sp>
      <p:sp>
        <p:nvSpPr>
          <p:cNvPr id="602" name="Google Shape;602;p27"/>
          <p:cNvSpPr/>
          <p:nvPr/>
        </p:nvSpPr>
        <p:spPr>
          <a:xfrm flipH="1">
            <a:off x="11048316" y="4578890"/>
            <a:ext cx="861312" cy="705798"/>
          </a:xfrm>
          <a:custGeom>
            <a:rect b="b" l="l" r="r" t="t"/>
            <a:pathLst>
              <a:path extrusionOk="0" h="705798" w="861312">
                <a:moveTo>
                  <a:pt x="861312" y="0"/>
                </a:moveTo>
                <a:lnTo>
                  <a:pt x="0" y="0"/>
                </a:lnTo>
                <a:lnTo>
                  <a:pt x="0" y="705797"/>
                </a:lnTo>
                <a:lnTo>
                  <a:pt x="861312" y="705797"/>
                </a:lnTo>
                <a:lnTo>
                  <a:pt x="861312" y="0"/>
                </a:lnTo>
                <a:close/>
              </a:path>
            </a:pathLst>
          </a:custGeom>
          <a:blipFill rotWithShape="1">
            <a:blip r:embed="rId5">
              <a:alphaModFix/>
            </a:blip>
            <a:stretch>
              <a:fillRect b="0" l="0" r="0" t="0"/>
            </a:stretch>
          </a:blipFill>
          <a:ln>
            <a:noFill/>
          </a:ln>
        </p:spPr>
      </p:sp>
      <p:sp>
        <p:nvSpPr>
          <p:cNvPr id="603" name="Google Shape;603;p27"/>
          <p:cNvSpPr/>
          <p:nvPr/>
        </p:nvSpPr>
        <p:spPr>
          <a:xfrm>
            <a:off x="15745517" y="6315451"/>
            <a:ext cx="1654549" cy="574580"/>
          </a:xfrm>
          <a:custGeom>
            <a:rect b="b" l="l" r="r" t="t"/>
            <a:pathLst>
              <a:path extrusionOk="0" h="574580" w="1654549">
                <a:moveTo>
                  <a:pt x="0" y="0"/>
                </a:moveTo>
                <a:lnTo>
                  <a:pt x="1654549" y="0"/>
                </a:lnTo>
                <a:lnTo>
                  <a:pt x="1654549" y="574580"/>
                </a:lnTo>
                <a:lnTo>
                  <a:pt x="0" y="574580"/>
                </a:lnTo>
                <a:lnTo>
                  <a:pt x="0" y="0"/>
                </a:lnTo>
                <a:close/>
              </a:path>
            </a:pathLst>
          </a:custGeom>
          <a:blipFill rotWithShape="1">
            <a:blip r:embed="rId6">
              <a:alphaModFix/>
            </a:blip>
            <a:stretch>
              <a:fillRect b="0" l="0" r="0" t="0"/>
            </a:stretch>
          </a:blipFill>
          <a:ln>
            <a:noFill/>
          </a:ln>
        </p:spPr>
      </p:sp>
      <p:sp>
        <p:nvSpPr>
          <p:cNvPr id="604" name="Google Shape;604;p27"/>
          <p:cNvSpPr/>
          <p:nvPr/>
        </p:nvSpPr>
        <p:spPr>
          <a:xfrm>
            <a:off x="13157577" y="2615224"/>
            <a:ext cx="1122003" cy="1241653"/>
          </a:xfrm>
          <a:custGeom>
            <a:rect b="b" l="l" r="r" t="t"/>
            <a:pathLst>
              <a:path extrusionOk="0" h="1241653" w="1122003">
                <a:moveTo>
                  <a:pt x="0" y="0"/>
                </a:moveTo>
                <a:lnTo>
                  <a:pt x="1122003" y="0"/>
                </a:lnTo>
                <a:lnTo>
                  <a:pt x="1122003" y="1241653"/>
                </a:lnTo>
                <a:lnTo>
                  <a:pt x="0" y="1241653"/>
                </a:lnTo>
                <a:lnTo>
                  <a:pt x="0" y="0"/>
                </a:lnTo>
                <a:close/>
              </a:path>
            </a:pathLst>
          </a:custGeom>
          <a:blipFill rotWithShape="1">
            <a:blip r:embed="rId7">
              <a:alphaModFix/>
            </a:blip>
            <a:stretch>
              <a:fillRect b="0" l="0" r="0" t="0"/>
            </a:stretch>
          </a:blipFill>
          <a:ln>
            <a:noFill/>
          </a:ln>
        </p:spPr>
      </p:sp>
      <p:sp>
        <p:nvSpPr>
          <p:cNvPr id="605" name="Google Shape;605;p27"/>
          <p:cNvSpPr/>
          <p:nvPr/>
        </p:nvSpPr>
        <p:spPr>
          <a:xfrm>
            <a:off x="12945475" y="6248686"/>
            <a:ext cx="1040721" cy="708111"/>
          </a:xfrm>
          <a:custGeom>
            <a:rect b="b" l="l" r="r" t="t"/>
            <a:pathLst>
              <a:path extrusionOk="0" h="708111" w="1040721">
                <a:moveTo>
                  <a:pt x="0" y="0"/>
                </a:moveTo>
                <a:lnTo>
                  <a:pt x="1040721" y="0"/>
                </a:lnTo>
                <a:lnTo>
                  <a:pt x="1040721" y="708111"/>
                </a:lnTo>
                <a:lnTo>
                  <a:pt x="0" y="708111"/>
                </a:lnTo>
                <a:lnTo>
                  <a:pt x="0" y="0"/>
                </a:lnTo>
                <a:close/>
              </a:path>
            </a:pathLst>
          </a:custGeom>
          <a:blipFill rotWithShape="1">
            <a:blip r:embed="rId8">
              <a:alphaModFix/>
            </a:blip>
            <a:stretch>
              <a:fillRect b="0" l="0" r="0" t="0"/>
            </a:stretch>
          </a:blipFill>
          <a:ln>
            <a:noFill/>
          </a:ln>
        </p:spPr>
      </p:sp>
      <p:sp>
        <p:nvSpPr>
          <p:cNvPr id="606" name="Google Shape;606;p27"/>
          <p:cNvSpPr/>
          <p:nvPr/>
        </p:nvSpPr>
        <p:spPr>
          <a:xfrm flipH="1">
            <a:off x="9834331" y="4675765"/>
            <a:ext cx="763757" cy="512047"/>
          </a:xfrm>
          <a:custGeom>
            <a:rect b="b" l="l" r="r" t="t"/>
            <a:pathLst>
              <a:path extrusionOk="0" h="512047" w="763757">
                <a:moveTo>
                  <a:pt x="763757" y="0"/>
                </a:moveTo>
                <a:lnTo>
                  <a:pt x="0" y="0"/>
                </a:lnTo>
                <a:lnTo>
                  <a:pt x="0" y="512047"/>
                </a:lnTo>
                <a:lnTo>
                  <a:pt x="763757" y="512047"/>
                </a:lnTo>
                <a:lnTo>
                  <a:pt x="763757" y="0"/>
                </a:lnTo>
                <a:close/>
              </a:path>
            </a:pathLst>
          </a:custGeom>
          <a:blipFill rotWithShape="1">
            <a:blip r:embed="rId9">
              <a:alphaModFix/>
            </a:blip>
            <a:stretch>
              <a:fillRect b="0" l="0" r="0" t="0"/>
            </a:stretch>
          </a:blipFill>
          <a:ln>
            <a:noFill/>
          </a:ln>
        </p:spPr>
      </p:sp>
      <p:sp>
        <p:nvSpPr>
          <p:cNvPr id="607" name="Google Shape;607;p27"/>
          <p:cNvSpPr/>
          <p:nvPr/>
        </p:nvSpPr>
        <p:spPr>
          <a:xfrm>
            <a:off x="16370220" y="2698948"/>
            <a:ext cx="916970" cy="1074206"/>
          </a:xfrm>
          <a:custGeom>
            <a:rect b="b" l="l" r="r" t="t"/>
            <a:pathLst>
              <a:path extrusionOk="0" h="1074206" w="916970">
                <a:moveTo>
                  <a:pt x="0" y="0"/>
                </a:moveTo>
                <a:lnTo>
                  <a:pt x="916970" y="0"/>
                </a:lnTo>
                <a:lnTo>
                  <a:pt x="916970" y="1074206"/>
                </a:lnTo>
                <a:lnTo>
                  <a:pt x="0" y="1074206"/>
                </a:lnTo>
                <a:lnTo>
                  <a:pt x="0" y="0"/>
                </a:lnTo>
                <a:close/>
              </a:path>
            </a:pathLst>
          </a:custGeom>
          <a:blipFill rotWithShape="1">
            <a:blip r:embed="rId10">
              <a:alphaModFix/>
            </a:blip>
            <a:stretch>
              <a:fillRect b="0" l="0" r="0" t="0"/>
            </a:stretch>
          </a:blipFill>
          <a:ln>
            <a:noFill/>
          </a:ln>
        </p:spPr>
      </p:sp>
      <p:sp>
        <p:nvSpPr>
          <p:cNvPr id="608" name="Google Shape;608;p27"/>
          <p:cNvSpPr/>
          <p:nvPr/>
        </p:nvSpPr>
        <p:spPr>
          <a:xfrm>
            <a:off x="7007477" y="6214300"/>
            <a:ext cx="941156" cy="776882"/>
          </a:xfrm>
          <a:custGeom>
            <a:rect b="b" l="l" r="r" t="t"/>
            <a:pathLst>
              <a:path extrusionOk="0" h="776882" w="941156">
                <a:moveTo>
                  <a:pt x="0" y="0"/>
                </a:moveTo>
                <a:lnTo>
                  <a:pt x="941156" y="0"/>
                </a:lnTo>
                <a:lnTo>
                  <a:pt x="941156" y="776882"/>
                </a:lnTo>
                <a:lnTo>
                  <a:pt x="0" y="776882"/>
                </a:lnTo>
                <a:lnTo>
                  <a:pt x="0" y="0"/>
                </a:lnTo>
                <a:close/>
              </a:path>
            </a:pathLst>
          </a:custGeom>
          <a:blipFill rotWithShape="1">
            <a:blip r:embed="rId11">
              <a:alphaModFix/>
            </a:blip>
            <a:stretch>
              <a:fillRect b="0" l="0" r="0" t="0"/>
            </a:stretch>
          </a:blipFill>
          <a:ln>
            <a:noFill/>
          </a:ln>
        </p:spPr>
      </p:sp>
      <p:sp>
        <p:nvSpPr>
          <p:cNvPr id="609" name="Google Shape;609;p27"/>
          <p:cNvSpPr/>
          <p:nvPr/>
        </p:nvSpPr>
        <p:spPr>
          <a:xfrm>
            <a:off x="10208766" y="6365631"/>
            <a:ext cx="1119403" cy="474220"/>
          </a:xfrm>
          <a:custGeom>
            <a:rect b="b" l="l" r="r" t="t"/>
            <a:pathLst>
              <a:path extrusionOk="0" h="474220" w="1119403">
                <a:moveTo>
                  <a:pt x="0" y="0"/>
                </a:moveTo>
                <a:lnTo>
                  <a:pt x="1119403" y="0"/>
                </a:lnTo>
                <a:lnTo>
                  <a:pt x="1119403" y="474220"/>
                </a:lnTo>
                <a:lnTo>
                  <a:pt x="0" y="474220"/>
                </a:lnTo>
                <a:lnTo>
                  <a:pt x="0" y="0"/>
                </a:lnTo>
                <a:close/>
              </a:path>
            </a:pathLst>
          </a:custGeom>
          <a:blipFill rotWithShape="1">
            <a:blip r:embed="rId12">
              <a:alphaModFix/>
            </a:blip>
            <a:stretch>
              <a:fillRect b="0" l="0" r="0" t="0"/>
            </a:stretch>
          </a:blipFill>
          <a:ln>
            <a:noFill/>
          </a:ln>
        </p:spPr>
      </p:sp>
      <p:sp>
        <p:nvSpPr>
          <p:cNvPr id="610" name="Google Shape;610;p27"/>
          <p:cNvSpPr/>
          <p:nvPr/>
        </p:nvSpPr>
        <p:spPr>
          <a:xfrm>
            <a:off x="8289792" y="6090424"/>
            <a:ext cx="422895" cy="1024635"/>
          </a:xfrm>
          <a:custGeom>
            <a:rect b="b" l="l" r="r" t="t"/>
            <a:pathLst>
              <a:path extrusionOk="0" h="1024635" w="422895">
                <a:moveTo>
                  <a:pt x="0" y="0"/>
                </a:moveTo>
                <a:lnTo>
                  <a:pt x="422895" y="0"/>
                </a:lnTo>
                <a:lnTo>
                  <a:pt x="422895" y="1024635"/>
                </a:lnTo>
                <a:lnTo>
                  <a:pt x="0" y="1024635"/>
                </a:lnTo>
                <a:lnTo>
                  <a:pt x="0" y="0"/>
                </a:lnTo>
                <a:close/>
              </a:path>
            </a:pathLst>
          </a:custGeom>
          <a:blipFill rotWithShape="1">
            <a:blip r:embed="rId13">
              <a:alphaModFix/>
            </a:blip>
            <a:stretch>
              <a:fillRect b="0" l="0" r="0" t="0"/>
            </a:stretch>
          </a:blipFill>
          <a:ln>
            <a:noFill/>
          </a:ln>
        </p:spPr>
      </p:sp>
      <p:sp>
        <p:nvSpPr>
          <p:cNvPr id="611" name="Google Shape;611;p27"/>
          <p:cNvSpPr/>
          <p:nvPr/>
        </p:nvSpPr>
        <p:spPr>
          <a:xfrm>
            <a:off x="14784173" y="4591611"/>
            <a:ext cx="1120347" cy="680356"/>
          </a:xfrm>
          <a:custGeom>
            <a:rect b="b" l="l" r="r" t="t"/>
            <a:pathLst>
              <a:path extrusionOk="0" h="680356" w="1120347">
                <a:moveTo>
                  <a:pt x="0" y="0"/>
                </a:moveTo>
                <a:lnTo>
                  <a:pt x="1120347" y="0"/>
                </a:lnTo>
                <a:lnTo>
                  <a:pt x="1120347" y="680356"/>
                </a:lnTo>
                <a:lnTo>
                  <a:pt x="0" y="680356"/>
                </a:lnTo>
                <a:lnTo>
                  <a:pt x="0" y="0"/>
                </a:lnTo>
                <a:close/>
              </a:path>
            </a:pathLst>
          </a:custGeom>
          <a:blipFill rotWithShape="1">
            <a:blip r:embed="rId14">
              <a:alphaModFix/>
            </a:blip>
            <a:stretch>
              <a:fillRect b="0" l="0" r="0" t="0"/>
            </a:stretch>
          </a:blipFill>
          <a:ln>
            <a:noFill/>
          </a:ln>
        </p:spPr>
      </p:sp>
      <p:sp>
        <p:nvSpPr>
          <p:cNvPr id="612" name="Google Shape;612;p27"/>
          <p:cNvSpPr/>
          <p:nvPr/>
        </p:nvSpPr>
        <p:spPr>
          <a:xfrm>
            <a:off x="8940417" y="4473089"/>
            <a:ext cx="443687" cy="917399"/>
          </a:xfrm>
          <a:custGeom>
            <a:rect b="b" l="l" r="r" t="t"/>
            <a:pathLst>
              <a:path extrusionOk="0" h="917399" w="443687">
                <a:moveTo>
                  <a:pt x="0" y="0"/>
                </a:moveTo>
                <a:lnTo>
                  <a:pt x="443687" y="0"/>
                </a:lnTo>
                <a:lnTo>
                  <a:pt x="443687" y="917399"/>
                </a:lnTo>
                <a:lnTo>
                  <a:pt x="0" y="917399"/>
                </a:lnTo>
                <a:lnTo>
                  <a:pt x="0" y="0"/>
                </a:lnTo>
                <a:close/>
              </a:path>
            </a:pathLst>
          </a:custGeom>
          <a:blipFill rotWithShape="1">
            <a:blip r:embed="rId15">
              <a:alphaModFix/>
            </a:blip>
            <a:stretch>
              <a:fillRect b="0" l="0" r="0" t="0"/>
            </a:stretch>
          </a:blipFill>
          <a:ln>
            <a:noFill/>
          </a:ln>
        </p:spPr>
      </p:sp>
      <p:sp>
        <p:nvSpPr>
          <p:cNvPr id="613" name="Google Shape;613;p27"/>
          <p:cNvSpPr/>
          <p:nvPr/>
        </p:nvSpPr>
        <p:spPr>
          <a:xfrm>
            <a:off x="11669328" y="6146126"/>
            <a:ext cx="934988" cy="913230"/>
          </a:xfrm>
          <a:custGeom>
            <a:rect b="b" l="l" r="r" t="t"/>
            <a:pathLst>
              <a:path extrusionOk="0" h="913230" w="934988">
                <a:moveTo>
                  <a:pt x="0" y="0"/>
                </a:moveTo>
                <a:lnTo>
                  <a:pt x="934988" y="0"/>
                </a:lnTo>
                <a:lnTo>
                  <a:pt x="934988" y="913230"/>
                </a:lnTo>
                <a:lnTo>
                  <a:pt x="0" y="913230"/>
                </a:lnTo>
                <a:lnTo>
                  <a:pt x="0" y="0"/>
                </a:lnTo>
                <a:close/>
              </a:path>
            </a:pathLst>
          </a:custGeom>
          <a:blipFill rotWithShape="1">
            <a:blip r:embed="rId16">
              <a:alphaModFix/>
            </a:blip>
            <a:stretch>
              <a:fillRect b="0" l="0" r="0" t="0"/>
            </a:stretch>
          </a:blipFill>
          <a:ln>
            <a:noFill/>
          </a:ln>
        </p:spPr>
      </p:sp>
      <p:sp>
        <p:nvSpPr>
          <p:cNvPr id="614" name="Google Shape;614;p27"/>
          <p:cNvSpPr/>
          <p:nvPr/>
        </p:nvSpPr>
        <p:spPr>
          <a:xfrm>
            <a:off x="12359855" y="4595438"/>
            <a:ext cx="634785" cy="672701"/>
          </a:xfrm>
          <a:custGeom>
            <a:rect b="b" l="l" r="r" t="t"/>
            <a:pathLst>
              <a:path extrusionOk="0" h="672701" w="634785">
                <a:moveTo>
                  <a:pt x="0" y="0"/>
                </a:moveTo>
                <a:lnTo>
                  <a:pt x="634786" y="0"/>
                </a:lnTo>
                <a:lnTo>
                  <a:pt x="634786" y="672701"/>
                </a:lnTo>
                <a:lnTo>
                  <a:pt x="0" y="672701"/>
                </a:lnTo>
                <a:lnTo>
                  <a:pt x="0" y="0"/>
                </a:lnTo>
                <a:close/>
              </a:path>
            </a:pathLst>
          </a:custGeom>
          <a:blipFill rotWithShape="1">
            <a:blip r:embed="rId17">
              <a:alphaModFix/>
            </a:blip>
            <a:stretch>
              <a:fillRect b="0" l="0" r="0" t="0"/>
            </a:stretch>
          </a:blipFill>
          <a:ln>
            <a:noFill/>
          </a:ln>
        </p:spPr>
      </p:sp>
      <p:sp>
        <p:nvSpPr>
          <p:cNvPr id="615" name="Google Shape;615;p27"/>
          <p:cNvSpPr/>
          <p:nvPr/>
        </p:nvSpPr>
        <p:spPr>
          <a:xfrm>
            <a:off x="11355941" y="2878750"/>
            <a:ext cx="1391348" cy="714601"/>
          </a:xfrm>
          <a:custGeom>
            <a:rect b="b" l="l" r="r" t="t"/>
            <a:pathLst>
              <a:path extrusionOk="0" h="714601" w="1391348">
                <a:moveTo>
                  <a:pt x="0" y="0"/>
                </a:moveTo>
                <a:lnTo>
                  <a:pt x="1391349" y="0"/>
                </a:lnTo>
                <a:lnTo>
                  <a:pt x="1391349" y="714601"/>
                </a:lnTo>
                <a:lnTo>
                  <a:pt x="0" y="714601"/>
                </a:lnTo>
                <a:lnTo>
                  <a:pt x="0" y="0"/>
                </a:lnTo>
                <a:close/>
              </a:path>
            </a:pathLst>
          </a:custGeom>
          <a:blipFill rotWithShape="1">
            <a:blip r:embed="rId18">
              <a:alphaModFix/>
            </a:blip>
            <a:stretch>
              <a:fillRect b="0" l="0" r="0" t="0"/>
            </a:stretch>
          </a:blipFill>
          <a:ln>
            <a:noFill/>
          </a:ln>
        </p:spPr>
      </p:sp>
      <p:sp>
        <p:nvSpPr>
          <p:cNvPr id="616" name="Google Shape;616;p27"/>
          <p:cNvSpPr/>
          <p:nvPr/>
        </p:nvSpPr>
        <p:spPr>
          <a:xfrm>
            <a:off x="10073742" y="2878750"/>
            <a:ext cx="805972" cy="714601"/>
          </a:xfrm>
          <a:custGeom>
            <a:rect b="b" l="l" r="r" t="t"/>
            <a:pathLst>
              <a:path extrusionOk="0" h="714601" w="805972">
                <a:moveTo>
                  <a:pt x="0" y="0"/>
                </a:moveTo>
                <a:lnTo>
                  <a:pt x="805971" y="0"/>
                </a:lnTo>
                <a:lnTo>
                  <a:pt x="805971" y="714601"/>
                </a:lnTo>
                <a:lnTo>
                  <a:pt x="0" y="714601"/>
                </a:lnTo>
                <a:lnTo>
                  <a:pt x="0" y="0"/>
                </a:lnTo>
                <a:close/>
              </a:path>
            </a:pathLst>
          </a:custGeom>
          <a:blipFill rotWithShape="1">
            <a:blip r:embed="rId19">
              <a:alphaModFix/>
            </a:blip>
            <a:stretch>
              <a:fillRect b="0" l="0" r="0" t="0"/>
            </a:stretch>
          </a:blipFill>
          <a:ln>
            <a:noFill/>
          </a:ln>
        </p:spPr>
      </p:sp>
      <p:sp>
        <p:nvSpPr>
          <p:cNvPr id="617" name="Google Shape;617;p27"/>
          <p:cNvSpPr/>
          <p:nvPr/>
        </p:nvSpPr>
        <p:spPr>
          <a:xfrm>
            <a:off x="9053846" y="6110526"/>
            <a:ext cx="813761" cy="984430"/>
          </a:xfrm>
          <a:custGeom>
            <a:rect b="b" l="l" r="r" t="t"/>
            <a:pathLst>
              <a:path extrusionOk="0" h="984430" w="813761">
                <a:moveTo>
                  <a:pt x="0" y="0"/>
                </a:moveTo>
                <a:lnTo>
                  <a:pt x="813761" y="0"/>
                </a:lnTo>
                <a:lnTo>
                  <a:pt x="813761" y="984430"/>
                </a:lnTo>
                <a:lnTo>
                  <a:pt x="0" y="984430"/>
                </a:lnTo>
                <a:lnTo>
                  <a:pt x="0" y="0"/>
                </a:lnTo>
                <a:close/>
              </a:path>
            </a:pathLst>
          </a:custGeom>
          <a:blipFill rotWithShape="1">
            <a:blip r:embed="rId20">
              <a:alphaModFix/>
            </a:blip>
            <a:stretch>
              <a:fillRect b="0" l="0" r="0" t="0"/>
            </a:stretch>
          </a:blipFill>
          <a:ln>
            <a:noFill/>
          </a:ln>
        </p:spPr>
      </p:sp>
      <p:sp>
        <p:nvSpPr>
          <p:cNvPr id="618" name="Google Shape;618;p27"/>
          <p:cNvSpPr/>
          <p:nvPr/>
        </p:nvSpPr>
        <p:spPr>
          <a:xfrm>
            <a:off x="13444868" y="4595438"/>
            <a:ext cx="889078" cy="672701"/>
          </a:xfrm>
          <a:custGeom>
            <a:rect b="b" l="l" r="r" t="t"/>
            <a:pathLst>
              <a:path extrusionOk="0" h="672701" w="889078">
                <a:moveTo>
                  <a:pt x="0" y="0"/>
                </a:moveTo>
                <a:lnTo>
                  <a:pt x="889078" y="0"/>
                </a:lnTo>
                <a:lnTo>
                  <a:pt x="889078" y="672701"/>
                </a:lnTo>
                <a:lnTo>
                  <a:pt x="0" y="672701"/>
                </a:lnTo>
                <a:lnTo>
                  <a:pt x="0" y="0"/>
                </a:lnTo>
                <a:close/>
              </a:path>
            </a:pathLst>
          </a:custGeom>
          <a:blipFill rotWithShape="1">
            <a:blip r:embed="rId21">
              <a:alphaModFix/>
            </a:blip>
            <a:stretch>
              <a:fillRect b="0" l="0" r="0" t="0"/>
            </a:stretch>
          </a:blipFill>
          <a:ln>
            <a:noFill/>
          </a:ln>
        </p:spPr>
      </p:sp>
      <p:sp>
        <p:nvSpPr>
          <p:cNvPr id="619" name="Google Shape;619;p27"/>
          <p:cNvSpPr/>
          <p:nvPr/>
        </p:nvSpPr>
        <p:spPr>
          <a:xfrm>
            <a:off x="7068297" y="4348146"/>
            <a:ext cx="563491" cy="1167286"/>
          </a:xfrm>
          <a:custGeom>
            <a:rect b="b" l="l" r="r" t="t"/>
            <a:pathLst>
              <a:path extrusionOk="0" h="1167286" w="563491">
                <a:moveTo>
                  <a:pt x="0" y="0"/>
                </a:moveTo>
                <a:lnTo>
                  <a:pt x="563490" y="0"/>
                </a:lnTo>
                <a:lnTo>
                  <a:pt x="563490" y="1167286"/>
                </a:lnTo>
                <a:lnTo>
                  <a:pt x="0" y="1167286"/>
                </a:lnTo>
                <a:lnTo>
                  <a:pt x="0" y="0"/>
                </a:lnTo>
                <a:close/>
              </a:path>
            </a:pathLst>
          </a:custGeom>
          <a:blipFill rotWithShape="1">
            <a:blip r:embed="rId22">
              <a:alphaModFix/>
            </a:blip>
            <a:stretch>
              <a:fillRect b="0" l="0" r="0" t="0"/>
            </a:stretch>
          </a:blipFill>
          <a:ln>
            <a:noFill/>
          </a:ln>
        </p:spPr>
      </p:sp>
      <p:sp>
        <p:nvSpPr>
          <p:cNvPr id="620" name="Google Shape;620;p27"/>
          <p:cNvSpPr/>
          <p:nvPr/>
        </p:nvSpPr>
        <p:spPr>
          <a:xfrm flipH="1">
            <a:off x="8082014" y="4412121"/>
            <a:ext cx="408175" cy="1039334"/>
          </a:xfrm>
          <a:custGeom>
            <a:rect b="b" l="l" r="r" t="t"/>
            <a:pathLst>
              <a:path extrusionOk="0" h="1039334" w="408175">
                <a:moveTo>
                  <a:pt x="408175" y="0"/>
                </a:moveTo>
                <a:lnTo>
                  <a:pt x="0" y="0"/>
                </a:lnTo>
                <a:lnTo>
                  <a:pt x="0" y="1039335"/>
                </a:lnTo>
                <a:lnTo>
                  <a:pt x="408175" y="1039335"/>
                </a:lnTo>
                <a:lnTo>
                  <a:pt x="408175" y="0"/>
                </a:lnTo>
                <a:close/>
              </a:path>
            </a:pathLst>
          </a:custGeom>
          <a:blipFill rotWithShape="1">
            <a:blip r:embed="rId23">
              <a:alphaModFix/>
            </a:blip>
            <a:stretch>
              <a:fillRect b="0" l="0" r="0" t="0"/>
            </a:stretch>
          </a:blipFill>
          <a:ln>
            <a:noFill/>
          </a:ln>
        </p:spPr>
      </p:sp>
      <p:sp>
        <p:nvSpPr>
          <p:cNvPr id="621" name="Google Shape;621;p27"/>
          <p:cNvSpPr/>
          <p:nvPr/>
        </p:nvSpPr>
        <p:spPr>
          <a:xfrm>
            <a:off x="16354747" y="4607400"/>
            <a:ext cx="947915" cy="648778"/>
          </a:xfrm>
          <a:custGeom>
            <a:rect b="b" l="l" r="r" t="t"/>
            <a:pathLst>
              <a:path extrusionOk="0" h="648778" w="947915">
                <a:moveTo>
                  <a:pt x="0" y="0"/>
                </a:moveTo>
                <a:lnTo>
                  <a:pt x="947915" y="0"/>
                </a:lnTo>
                <a:lnTo>
                  <a:pt x="947915" y="648778"/>
                </a:lnTo>
                <a:lnTo>
                  <a:pt x="0" y="648778"/>
                </a:lnTo>
                <a:lnTo>
                  <a:pt x="0" y="0"/>
                </a:lnTo>
                <a:close/>
              </a:path>
            </a:pathLst>
          </a:custGeom>
          <a:blipFill rotWithShape="1">
            <a:blip r:embed="rId24">
              <a:alphaModFix/>
            </a:blip>
            <a:stretch>
              <a:fillRect b="0" l="0" r="0" t="0"/>
            </a:stretch>
          </a:blipFill>
          <a:ln>
            <a:noFill/>
          </a:ln>
        </p:spPr>
      </p:sp>
      <p:sp>
        <p:nvSpPr>
          <p:cNvPr id="622" name="Google Shape;622;p27"/>
          <p:cNvSpPr/>
          <p:nvPr/>
        </p:nvSpPr>
        <p:spPr>
          <a:xfrm>
            <a:off x="8152770" y="2963161"/>
            <a:ext cx="1406622" cy="545779"/>
          </a:xfrm>
          <a:custGeom>
            <a:rect b="b" l="l" r="r" t="t"/>
            <a:pathLst>
              <a:path extrusionOk="0" h="545779" w="1406622">
                <a:moveTo>
                  <a:pt x="0" y="0"/>
                </a:moveTo>
                <a:lnTo>
                  <a:pt x="1406622" y="0"/>
                </a:lnTo>
                <a:lnTo>
                  <a:pt x="1406622" y="545779"/>
                </a:lnTo>
                <a:lnTo>
                  <a:pt x="0" y="545779"/>
                </a:lnTo>
                <a:lnTo>
                  <a:pt x="0" y="0"/>
                </a:lnTo>
                <a:close/>
              </a:path>
            </a:pathLst>
          </a:custGeom>
          <a:blipFill rotWithShape="1">
            <a:blip r:embed="rId25">
              <a:alphaModFix/>
            </a:blip>
            <a:stretch>
              <a:fillRect b="0" l="-11464" r="-9098" t="0"/>
            </a:stretch>
          </a:blipFill>
          <a:ln>
            <a:noFill/>
          </a:ln>
        </p:spPr>
      </p:sp>
      <p:sp>
        <p:nvSpPr>
          <p:cNvPr id="623" name="Google Shape;623;p27"/>
          <p:cNvSpPr/>
          <p:nvPr/>
        </p:nvSpPr>
        <p:spPr>
          <a:xfrm>
            <a:off x="6880766" y="2698948"/>
            <a:ext cx="699018" cy="1074206"/>
          </a:xfrm>
          <a:custGeom>
            <a:rect b="b" l="l" r="r" t="t"/>
            <a:pathLst>
              <a:path extrusionOk="0" h="1074206" w="699018">
                <a:moveTo>
                  <a:pt x="0" y="0"/>
                </a:moveTo>
                <a:lnTo>
                  <a:pt x="699018" y="0"/>
                </a:lnTo>
                <a:lnTo>
                  <a:pt x="699018" y="1074206"/>
                </a:lnTo>
                <a:lnTo>
                  <a:pt x="0" y="1074206"/>
                </a:lnTo>
                <a:lnTo>
                  <a:pt x="0" y="0"/>
                </a:lnTo>
                <a:close/>
              </a:path>
            </a:pathLst>
          </a:custGeom>
          <a:blipFill rotWithShape="1">
            <a:blip r:embed="rId26">
              <a:alphaModFix/>
            </a:blip>
            <a:stretch>
              <a:fillRect b="0" l="0" r="0" t="0"/>
            </a:stretch>
          </a:blipFill>
          <a:ln>
            <a:noFill/>
          </a:ln>
        </p:spPr>
      </p:sp>
      <p:sp>
        <p:nvSpPr>
          <p:cNvPr id="624" name="Google Shape;624;p27"/>
          <p:cNvSpPr/>
          <p:nvPr/>
        </p:nvSpPr>
        <p:spPr>
          <a:xfrm>
            <a:off x="10733701" y="7816306"/>
            <a:ext cx="749079" cy="896868"/>
          </a:xfrm>
          <a:custGeom>
            <a:rect b="b" l="l" r="r" t="t"/>
            <a:pathLst>
              <a:path extrusionOk="0" h="896868" w="749079">
                <a:moveTo>
                  <a:pt x="0" y="0"/>
                </a:moveTo>
                <a:lnTo>
                  <a:pt x="749078" y="0"/>
                </a:lnTo>
                <a:lnTo>
                  <a:pt x="749078" y="896869"/>
                </a:lnTo>
                <a:lnTo>
                  <a:pt x="0" y="896869"/>
                </a:lnTo>
                <a:lnTo>
                  <a:pt x="0" y="0"/>
                </a:lnTo>
                <a:close/>
              </a:path>
            </a:pathLst>
          </a:custGeom>
          <a:blipFill rotWithShape="1">
            <a:blip r:embed="rId27">
              <a:alphaModFix/>
            </a:blip>
            <a:stretch>
              <a:fillRect b="0" l="0" r="0" t="0"/>
            </a:stretch>
          </a:blipFill>
          <a:ln>
            <a:noFill/>
          </a:ln>
        </p:spPr>
      </p:sp>
      <p:sp>
        <p:nvSpPr>
          <p:cNvPr id="625" name="Google Shape;625;p27"/>
          <p:cNvSpPr/>
          <p:nvPr/>
        </p:nvSpPr>
        <p:spPr>
          <a:xfrm flipH="1">
            <a:off x="9583903" y="7794599"/>
            <a:ext cx="784818" cy="940283"/>
          </a:xfrm>
          <a:custGeom>
            <a:rect b="b" l="l" r="r" t="t"/>
            <a:pathLst>
              <a:path extrusionOk="0" h="940283" w="784818">
                <a:moveTo>
                  <a:pt x="784817" y="0"/>
                </a:moveTo>
                <a:lnTo>
                  <a:pt x="0" y="0"/>
                </a:lnTo>
                <a:lnTo>
                  <a:pt x="0" y="940283"/>
                </a:lnTo>
                <a:lnTo>
                  <a:pt x="784817" y="940283"/>
                </a:lnTo>
                <a:lnTo>
                  <a:pt x="784817" y="0"/>
                </a:lnTo>
                <a:close/>
              </a:path>
            </a:pathLst>
          </a:custGeom>
          <a:blipFill rotWithShape="1">
            <a:blip r:embed="rId28">
              <a:alphaModFix/>
            </a:blip>
            <a:stretch>
              <a:fillRect b="0" l="0" r="0" t="0"/>
            </a:stretch>
          </a:blipFill>
          <a:ln>
            <a:noFill/>
          </a:ln>
        </p:spPr>
      </p:sp>
      <p:sp>
        <p:nvSpPr>
          <p:cNvPr id="626" name="Google Shape;626;p27"/>
          <p:cNvSpPr/>
          <p:nvPr/>
        </p:nvSpPr>
        <p:spPr>
          <a:xfrm>
            <a:off x="8469739" y="7816306"/>
            <a:ext cx="749184" cy="896868"/>
          </a:xfrm>
          <a:custGeom>
            <a:rect b="b" l="l" r="r" t="t"/>
            <a:pathLst>
              <a:path extrusionOk="0" h="896868" w="749184">
                <a:moveTo>
                  <a:pt x="0" y="0"/>
                </a:moveTo>
                <a:lnTo>
                  <a:pt x="749184" y="0"/>
                </a:lnTo>
                <a:lnTo>
                  <a:pt x="749184" y="896869"/>
                </a:lnTo>
                <a:lnTo>
                  <a:pt x="0" y="896869"/>
                </a:lnTo>
                <a:lnTo>
                  <a:pt x="0" y="0"/>
                </a:lnTo>
                <a:close/>
              </a:path>
            </a:pathLst>
          </a:custGeom>
          <a:blipFill rotWithShape="1">
            <a:blip r:embed="rId29">
              <a:alphaModFix/>
            </a:blip>
            <a:stretch>
              <a:fillRect b="0" l="0" r="0" t="0"/>
            </a:stretch>
          </a:blipFill>
          <a:ln>
            <a:noFill/>
          </a:ln>
        </p:spPr>
      </p:sp>
      <p:sp>
        <p:nvSpPr>
          <p:cNvPr id="627" name="Google Shape;627;p27"/>
          <p:cNvSpPr/>
          <p:nvPr/>
        </p:nvSpPr>
        <p:spPr>
          <a:xfrm rot="347374">
            <a:off x="12974083" y="7953348"/>
            <a:ext cx="566168" cy="622785"/>
          </a:xfrm>
          <a:custGeom>
            <a:rect b="b" l="l" r="r" t="t"/>
            <a:pathLst>
              <a:path extrusionOk="0" h="622785" w="566168">
                <a:moveTo>
                  <a:pt x="0" y="0"/>
                </a:moveTo>
                <a:lnTo>
                  <a:pt x="566167" y="0"/>
                </a:lnTo>
                <a:lnTo>
                  <a:pt x="566167" y="622785"/>
                </a:lnTo>
                <a:lnTo>
                  <a:pt x="0" y="622785"/>
                </a:lnTo>
                <a:lnTo>
                  <a:pt x="0" y="0"/>
                </a:lnTo>
                <a:close/>
              </a:path>
            </a:pathLst>
          </a:custGeom>
          <a:blipFill rotWithShape="1">
            <a:blip r:embed="rId30">
              <a:alphaModFix/>
            </a:blip>
            <a:stretch>
              <a:fillRect b="0" l="0" r="0" t="0"/>
            </a:stretch>
          </a:blipFill>
          <a:ln>
            <a:noFill/>
          </a:ln>
        </p:spPr>
      </p:sp>
      <p:sp>
        <p:nvSpPr>
          <p:cNvPr id="628" name="Google Shape;628;p27"/>
          <p:cNvSpPr/>
          <p:nvPr/>
        </p:nvSpPr>
        <p:spPr>
          <a:xfrm rot="347374">
            <a:off x="11878826" y="7939854"/>
            <a:ext cx="669243" cy="649774"/>
          </a:xfrm>
          <a:custGeom>
            <a:rect b="b" l="l" r="r" t="t"/>
            <a:pathLst>
              <a:path extrusionOk="0" h="649774" w="669243">
                <a:moveTo>
                  <a:pt x="0" y="0"/>
                </a:moveTo>
                <a:lnTo>
                  <a:pt x="669242" y="0"/>
                </a:lnTo>
                <a:lnTo>
                  <a:pt x="669242" y="649773"/>
                </a:lnTo>
                <a:lnTo>
                  <a:pt x="0" y="649773"/>
                </a:lnTo>
                <a:lnTo>
                  <a:pt x="0" y="0"/>
                </a:lnTo>
                <a:close/>
              </a:path>
            </a:pathLst>
          </a:custGeom>
          <a:blipFill rotWithShape="1">
            <a:blip r:embed="rId31">
              <a:alphaModFix/>
            </a:blip>
            <a:stretch>
              <a:fillRect b="0" l="0" r="0" t="0"/>
            </a:stretch>
          </a:blipFill>
          <a:ln>
            <a:noFill/>
          </a:ln>
        </p:spPr>
      </p:sp>
      <p:sp>
        <p:nvSpPr>
          <p:cNvPr id="629" name="Google Shape;629;p27"/>
          <p:cNvSpPr/>
          <p:nvPr/>
        </p:nvSpPr>
        <p:spPr>
          <a:xfrm>
            <a:off x="6989883" y="7794599"/>
            <a:ext cx="1114875" cy="940283"/>
          </a:xfrm>
          <a:custGeom>
            <a:rect b="b" l="l" r="r" t="t"/>
            <a:pathLst>
              <a:path extrusionOk="0" h="940283" w="1114875">
                <a:moveTo>
                  <a:pt x="0" y="0"/>
                </a:moveTo>
                <a:lnTo>
                  <a:pt x="1114875" y="0"/>
                </a:lnTo>
                <a:lnTo>
                  <a:pt x="1114875" y="940283"/>
                </a:lnTo>
                <a:lnTo>
                  <a:pt x="0" y="940283"/>
                </a:lnTo>
                <a:lnTo>
                  <a:pt x="0" y="0"/>
                </a:lnTo>
                <a:close/>
              </a:path>
            </a:pathLst>
          </a:custGeom>
          <a:blipFill rotWithShape="1">
            <a:blip r:embed="rId32">
              <a:alphaModFix/>
            </a:blip>
            <a:stretch>
              <a:fillRect b="0" l="0" r="0" t="0"/>
            </a:stretch>
          </a:blipFill>
          <a:ln>
            <a:noFill/>
          </a:ln>
        </p:spPr>
      </p:sp>
      <p:sp>
        <p:nvSpPr>
          <p:cNvPr id="630" name="Google Shape;630;p27"/>
          <p:cNvSpPr/>
          <p:nvPr/>
        </p:nvSpPr>
        <p:spPr>
          <a:xfrm>
            <a:off x="13935198" y="7915205"/>
            <a:ext cx="474097" cy="699071"/>
          </a:xfrm>
          <a:custGeom>
            <a:rect b="b" l="l" r="r" t="t"/>
            <a:pathLst>
              <a:path extrusionOk="0" h="699071" w="474097">
                <a:moveTo>
                  <a:pt x="0" y="0"/>
                </a:moveTo>
                <a:lnTo>
                  <a:pt x="474098" y="0"/>
                </a:lnTo>
                <a:lnTo>
                  <a:pt x="474098" y="699071"/>
                </a:lnTo>
                <a:lnTo>
                  <a:pt x="0" y="699071"/>
                </a:lnTo>
                <a:lnTo>
                  <a:pt x="0" y="0"/>
                </a:lnTo>
                <a:close/>
              </a:path>
            </a:pathLst>
          </a:custGeom>
          <a:blipFill rotWithShape="1">
            <a:blip r:embed="rId33">
              <a:alphaModFix/>
            </a:blip>
            <a:stretch>
              <a:fillRect b="0" l="0" r="0" t="0"/>
            </a:stretch>
          </a:blipFill>
          <a:ln>
            <a:noFill/>
          </a:ln>
        </p:spPr>
      </p:sp>
      <p:sp>
        <p:nvSpPr>
          <p:cNvPr id="631" name="Google Shape;631;p27"/>
          <p:cNvSpPr/>
          <p:nvPr/>
        </p:nvSpPr>
        <p:spPr>
          <a:xfrm>
            <a:off x="14774276" y="8029366"/>
            <a:ext cx="553230" cy="470749"/>
          </a:xfrm>
          <a:custGeom>
            <a:rect b="b" l="l" r="r" t="t"/>
            <a:pathLst>
              <a:path extrusionOk="0" h="470749" w="553230">
                <a:moveTo>
                  <a:pt x="0" y="0"/>
                </a:moveTo>
                <a:lnTo>
                  <a:pt x="553230" y="0"/>
                </a:lnTo>
                <a:lnTo>
                  <a:pt x="553230" y="470749"/>
                </a:lnTo>
                <a:lnTo>
                  <a:pt x="0" y="470749"/>
                </a:lnTo>
                <a:lnTo>
                  <a:pt x="0" y="0"/>
                </a:lnTo>
                <a:close/>
              </a:path>
            </a:pathLst>
          </a:custGeom>
          <a:blipFill rotWithShape="1">
            <a:blip r:embed="rId34">
              <a:alphaModFix/>
            </a:blip>
            <a:stretch>
              <a:fillRect b="0" l="0" r="0" t="0"/>
            </a:stretch>
          </a:blipFill>
          <a:ln>
            <a:noFill/>
          </a:ln>
        </p:spPr>
      </p:sp>
      <p:sp>
        <p:nvSpPr>
          <p:cNvPr id="632" name="Google Shape;632;p27"/>
          <p:cNvSpPr/>
          <p:nvPr/>
        </p:nvSpPr>
        <p:spPr>
          <a:xfrm>
            <a:off x="15692487" y="8029334"/>
            <a:ext cx="701755" cy="470814"/>
          </a:xfrm>
          <a:custGeom>
            <a:rect b="b" l="l" r="r" t="t"/>
            <a:pathLst>
              <a:path extrusionOk="0" h="470814" w="701755">
                <a:moveTo>
                  <a:pt x="0" y="0"/>
                </a:moveTo>
                <a:lnTo>
                  <a:pt x="701755" y="0"/>
                </a:lnTo>
                <a:lnTo>
                  <a:pt x="701755" y="470814"/>
                </a:lnTo>
                <a:lnTo>
                  <a:pt x="0" y="470814"/>
                </a:lnTo>
                <a:lnTo>
                  <a:pt x="0" y="0"/>
                </a:lnTo>
                <a:close/>
              </a:path>
            </a:pathLst>
          </a:custGeom>
          <a:blipFill rotWithShape="1">
            <a:blip r:embed="rId35">
              <a:alphaModFix/>
            </a:blip>
            <a:stretch>
              <a:fillRect b="0" l="0" r="0" t="0"/>
            </a:stretch>
          </a:blipFill>
          <a:ln>
            <a:noFill/>
          </a:ln>
        </p:spPr>
      </p:sp>
      <p:sp>
        <p:nvSpPr>
          <p:cNvPr id="633" name="Google Shape;633;p27"/>
          <p:cNvSpPr/>
          <p:nvPr/>
        </p:nvSpPr>
        <p:spPr>
          <a:xfrm>
            <a:off x="16759222" y="7991164"/>
            <a:ext cx="566732" cy="547154"/>
          </a:xfrm>
          <a:custGeom>
            <a:rect b="b" l="l" r="r" t="t"/>
            <a:pathLst>
              <a:path extrusionOk="0" h="547154" w="566732">
                <a:moveTo>
                  <a:pt x="0" y="0"/>
                </a:moveTo>
                <a:lnTo>
                  <a:pt x="566732" y="0"/>
                </a:lnTo>
                <a:lnTo>
                  <a:pt x="566732" y="547154"/>
                </a:lnTo>
                <a:lnTo>
                  <a:pt x="0" y="547154"/>
                </a:lnTo>
                <a:lnTo>
                  <a:pt x="0" y="0"/>
                </a:lnTo>
                <a:close/>
              </a:path>
            </a:pathLst>
          </a:custGeom>
          <a:blipFill rotWithShape="1">
            <a:blip r:embed="rId36">
              <a:alphaModFix/>
            </a:blip>
            <a:stretch>
              <a:fillRect b="0" l="0" r="0" t="0"/>
            </a:stretch>
          </a:blipFill>
          <a:ln>
            <a:noFill/>
          </a:ln>
        </p:spPr>
      </p:sp>
      <p:sp>
        <p:nvSpPr>
          <p:cNvPr id="634" name="Google Shape;634;p27"/>
          <p:cNvSpPr/>
          <p:nvPr/>
        </p:nvSpPr>
        <p:spPr>
          <a:xfrm>
            <a:off x="14793283" y="2698948"/>
            <a:ext cx="984870" cy="1074206"/>
          </a:xfrm>
          <a:custGeom>
            <a:rect b="b" l="l" r="r" t="t"/>
            <a:pathLst>
              <a:path extrusionOk="0" h="1074206" w="984870">
                <a:moveTo>
                  <a:pt x="0" y="0"/>
                </a:moveTo>
                <a:lnTo>
                  <a:pt x="984870" y="0"/>
                </a:lnTo>
                <a:lnTo>
                  <a:pt x="984870" y="1074206"/>
                </a:lnTo>
                <a:lnTo>
                  <a:pt x="0" y="1074206"/>
                </a:lnTo>
                <a:lnTo>
                  <a:pt x="0" y="0"/>
                </a:lnTo>
                <a:close/>
              </a:path>
            </a:pathLst>
          </a:custGeom>
          <a:blipFill rotWithShape="1">
            <a:blip r:embed="rId37">
              <a:alphaModFix/>
            </a:blip>
            <a:stretch>
              <a:fillRect b="-4833" l="0" r="0" t="0"/>
            </a:stretch>
          </a:blipFill>
          <a:ln>
            <a:noFill/>
          </a:ln>
        </p:spPr>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1D9E5"/>
        </a:solidFill>
      </p:bgPr>
    </p:bg>
    <p:spTree>
      <p:nvGrpSpPr>
        <p:cNvPr id="638" name="Shape 638"/>
        <p:cNvGrpSpPr/>
        <p:nvPr/>
      </p:nvGrpSpPr>
      <p:grpSpPr>
        <a:xfrm>
          <a:off x="0" y="0"/>
          <a:ext cx="0" cy="0"/>
          <a:chOff x="0" y="0"/>
          <a:chExt cx="0" cy="0"/>
        </a:xfrm>
      </p:grpSpPr>
      <p:grpSp>
        <p:nvGrpSpPr>
          <p:cNvPr id="639" name="Google Shape;639;p28"/>
          <p:cNvGrpSpPr/>
          <p:nvPr/>
        </p:nvGrpSpPr>
        <p:grpSpPr>
          <a:xfrm>
            <a:off x="483920" y="339259"/>
            <a:ext cx="17320165" cy="9463822"/>
            <a:chOff x="0" y="-38100"/>
            <a:chExt cx="4561689" cy="2492529"/>
          </a:xfrm>
        </p:grpSpPr>
        <p:sp>
          <p:nvSpPr>
            <p:cNvPr id="640" name="Google Shape;640;p28"/>
            <p:cNvSpPr/>
            <p:nvPr/>
          </p:nvSpPr>
          <p:spPr>
            <a:xfrm>
              <a:off x="0" y="0"/>
              <a:ext cx="4561689" cy="2454429"/>
            </a:xfrm>
            <a:custGeom>
              <a:rect b="b" l="l" r="r" t="t"/>
              <a:pathLst>
                <a:path extrusionOk="0" h="2454429" w="4561689">
                  <a:moveTo>
                    <a:pt x="0" y="0"/>
                  </a:moveTo>
                  <a:lnTo>
                    <a:pt x="4561689" y="0"/>
                  </a:lnTo>
                  <a:lnTo>
                    <a:pt x="4561689" y="2454429"/>
                  </a:lnTo>
                  <a:lnTo>
                    <a:pt x="0" y="2454429"/>
                  </a:lnTo>
                  <a:close/>
                </a:path>
              </a:pathLst>
            </a:custGeom>
            <a:solidFill>
              <a:srgbClr val="FFFFFF"/>
            </a:solidFill>
            <a:ln cap="sq" cmpd="sng" w="47625">
              <a:solidFill>
                <a:srgbClr val="000000"/>
              </a:solidFill>
              <a:prstDash val="solid"/>
              <a:miter lim="8000"/>
              <a:headEnd len="sm" w="sm" type="none"/>
              <a:tailEnd len="sm" w="sm" type="none"/>
            </a:ln>
          </p:spPr>
        </p:sp>
        <p:sp>
          <p:nvSpPr>
            <p:cNvPr id="641" name="Google Shape;641;p28"/>
            <p:cNvSpPr txBox="1"/>
            <p:nvPr/>
          </p:nvSpPr>
          <p:spPr>
            <a:xfrm>
              <a:off x="0" y="-38100"/>
              <a:ext cx="4561688" cy="249252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642" name="Google Shape;642;p28"/>
          <p:cNvPicPr preferRelativeResize="0"/>
          <p:nvPr/>
        </p:nvPicPr>
        <p:blipFill rotWithShape="1">
          <a:blip r:embed="rId3">
            <a:alphaModFix/>
          </a:blip>
          <a:srcRect b="0" l="0" r="0" t="9926"/>
          <a:stretch/>
        </p:blipFill>
        <p:spPr>
          <a:xfrm>
            <a:off x="6313425" y="0"/>
            <a:ext cx="5661276" cy="1336575"/>
          </a:xfrm>
          <a:prstGeom prst="rect">
            <a:avLst/>
          </a:prstGeom>
          <a:noFill/>
          <a:ln>
            <a:noFill/>
          </a:ln>
        </p:spPr>
      </p:pic>
      <p:sp>
        <p:nvSpPr>
          <p:cNvPr id="643" name="Google Shape;643;p28"/>
          <p:cNvSpPr txBox="1"/>
          <p:nvPr/>
        </p:nvSpPr>
        <p:spPr>
          <a:xfrm>
            <a:off x="5380084" y="2069171"/>
            <a:ext cx="7527831" cy="1235946"/>
          </a:xfrm>
          <a:prstGeom prst="rect">
            <a:avLst/>
          </a:prstGeom>
          <a:noFill/>
          <a:ln>
            <a:noFill/>
          </a:ln>
        </p:spPr>
        <p:txBody>
          <a:bodyPr anchorCtr="0" anchor="t" bIns="0" lIns="0" spcFirstLastPara="1" rIns="0" wrap="square" tIns="0">
            <a:spAutoFit/>
          </a:bodyPr>
          <a:lstStyle/>
          <a:p>
            <a:pPr indent="0" lvl="1" marL="0" marR="0" rtl="0" algn="ctr">
              <a:lnSpc>
                <a:spcPct val="162030"/>
              </a:lnSpc>
              <a:spcBef>
                <a:spcPts val="0"/>
              </a:spcBef>
              <a:spcAft>
                <a:spcPts val="0"/>
              </a:spcAft>
              <a:buNone/>
            </a:pPr>
            <a:r>
              <a:rPr b="0" i="0" lang="en-US" sz="3142" u="none" cap="none" strike="noStrike">
                <a:solidFill>
                  <a:srgbClr val="000000"/>
                </a:solidFill>
                <a:latin typeface="Nunito"/>
                <a:ea typeface="Nunito"/>
                <a:cs typeface="Nunito"/>
                <a:sym typeface="Nunito"/>
              </a:rPr>
              <a:t>This presentation template is free for everyone to use thanks to the following:</a:t>
            </a:r>
            <a:endParaRPr/>
          </a:p>
        </p:txBody>
      </p:sp>
      <p:sp>
        <p:nvSpPr>
          <p:cNvPr id="644" name="Google Shape;644;p28"/>
          <p:cNvSpPr txBox="1"/>
          <p:nvPr/>
        </p:nvSpPr>
        <p:spPr>
          <a:xfrm>
            <a:off x="6227334" y="8116469"/>
            <a:ext cx="5833200" cy="457200"/>
          </a:xfrm>
          <a:prstGeom prst="rect">
            <a:avLst/>
          </a:prstGeom>
          <a:noFill/>
          <a:ln>
            <a:noFill/>
          </a:ln>
        </p:spPr>
        <p:txBody>
          <a:bodyPr anchorCtr="0" anchor="t" bIns="0" lIns="0" spcFirstLastPara="1" rIns="0" wrap="square" tIns="0">
            <a:spAutoFit/>
          </a:bodyPr>
          <a:lstStyle/>
          <a:p>
            <a:pPr indent="0" lvl="1" marL="0" marR="0" rtl="0" algn="ctr">
              <a:lnSpc>
                <a:spcPct val="180982"/>
              </a:lnSpc>
              <a:spcBef>
                <a:spcPts val="0"/>
              </a:spcBef>
              <a:spcAft>
                <a:spcPts val="0"/>
              </a:spcAft>
              <a:buNone/>
            </a:pPr>
            <a:r>
              <a:rPr b="0" i="0" lang="en-US" sz="2971" u="none" cap="none" strike="noStrike">
                <a:solidFill>
                  <a:srgbClr val="000000"/>
                </a:solidFill>
                <a:latin typeface="Nunito"/>
                <a:ea typeface="Nunito"/>
                <a:cs typeface="Nunito"/>
                <a:sym typeface="Nunito"/>
              </a:rPr>
              <a:t>for the photos</a:t>
            </a:r>
            <a:endParaRPr/>
          </a:p>
        </p:txBody>
      </p:sp>
      <p:sp>
        <p:nvSpPr>
          <p:cNvPr id="645" name="Google Shape;645;p28"/>
          <p:cNvSpPr txBox="1"/>
          <p:nvPr/>
        </p:nvSpPr>
        <p:spPr>
          <a:xfrm>
            <a:off x="3822236" y="7013039"/>
            <a:ext cx="10643400" cy="881700"/>
          </a:xfrm>
          <a:prstGeom prst="rect">
            <a:avLst/>
          </a:prstGeom>
          <a:noFill/>
          <a:ln>
            <a:noFill/>
          </a:ln>
        </p:spPr>
        <p:txBody>
          <a:bodyPr anchorCtr="0" anchor="t" bIns="0" lIns="0" spcFirstLastPara="1" rIns="0" wrap="square" tIns="0">
            <a:spAutoFit/>
          </a:bodyPr>
          <a:lstStyle/>
          <a:p>
            <a:pPr indent="0" lvl="0" marL="0" marR="0" rtl="0" algn="ctr">
              <a:lnSpc>
                <a:spcPct val="250000"/>
              </a:lnSpc>
              <a:spcBef>
                <a:spcPts val="0"/>
              </a:spcBef>
              <a:spcAft>
                <a:spcPts val="0"/>
              </a:spcAft>
              <a:buNone/>
            </a:pPr>
            <a:r>
              <a:rPr b="1" i="0" lang="en-US" sz="5728" u="none" cap="none" strike="noStrike">
                <a:solidFill>
                  <a:srgbClr val="000000"/>
                </a:solidFill>
                <a:latin typeface="Nunito"/>
                <a:ea typeface="Nunito"/>
                <a:cs typeface="Nunito"/>
                <a:sym typeface="Nunito"/>
              </a:rPr>
              <a:t>Pexels &amp; Pixabay</a:t>
            </a:r>
            <a:endParaRPr/>
          </a:p>
        </p:txBody>
      </p:sp>
      <p:sp>
        <p:nvSpPr>
          <p:cNvPr id="646" name="Google Shape;646;p28"/>
          <p:cNvSpPr txBox="1"/>
          <p:nvPr/>
        </p:nvSpPr>
        <p:spPr>
          <a:xfrm>
            <a:off x="5999515" y="5804501"/>
            <a:ext cx="6288971" cy="613063"/>
          </a:xfrm>
          <a:prstGeom prst="rect">
            <a:avLst/>
          </a:prstGeom>
          <a:noFill/>
          <a:ln>
            <a:noFill/>
          </a:ln>
        </p:spPr>
        <p:txBody>
          <a:bodyPr anchorCtr="0" anchor="t" bIns="0" lIns="0" spcFirstLastPara="1" rIns="0" wrap="square" tIns="0">
            <a:spAutoFit/>
          </a:bodyPr>
          <a:lstStyle/>
          <a:p>
            <a:pPr indent="0" lvl="1" marL="0" marR="0" rtl="0" algn="ctr">
              <a:lnSpc>
                <a:spcPct val="180982"/>
              </a:lnSpc>
              <a:spcBef>
                <a:spcPts val="0"/>
              </a:spcBef>
              <a:spcAft>
                <a:spcPts val="0"/>
              </a:spcAft>
              <a:buNone/>
            </a:pPr>
            <a:r>
              <a:rPr b="0" i="0" lang="en-US" sz="2971" u="none" cap="none" strike="noStrike">
                <a:solidFill>
                  <a:srgbClr val="000000"/>
                </a:solidFill>
                <a:latin typeface="Nunito"/>
                <a:ea typeface="Nunito"/>
                <a:cs typeface="Nunito"/>
                <a:sym typeface="Nunito"/>
              </a:rPr>
              <a:t>for the presentation template</a:t>
            </a:r>
            <a:endParaRPr/>
          </a:p>
        </p:txBody>
      </p:sp>
      <p:sp>
        <p:nvSpPr>
          <p:cNvPr id="647" name="Google Shape;647;p28"/>
          <p:cNvSpPr txBox="1"/>
          <p:nvPr/>
        </p:nvSpPr>
        <p:spPr>
          <a:xfrm>
            <a:off x="6493578" y="157513"/>
            <a:ext cx="5300843" cy="1055160"/>
          </a:xfrm>
          <a:prstGeom prst="rect">
            <a:avLst/>
          </a:prstGeom>
          <a:noFill/>
          <a:ln>
            <a:noFill/>
          </a:ln>
        </p:spPr>
        <p:txBody>
          <a:bodyPr anchorCtr="0" anchor="t" bIns="0" lIns="0" spcFirstLastPara="1" rIns="0" wrap="square" tIns="0">
            <a:spAutoFit/>
          </a:bodyPr>
          <a:lstStyle/>
          <a:p>
            <a:pPr indent="0" lvl="0" marL="0" marR="0" rtl="0" algn="ctr">
              <a:lnSpc>
                <a:spcPct val="116010"/>
              </a:lnSpc>
              <a:spcBef>
                <a:spcPts val="0"/>
              </a:spcBef>
              <a:spcAft>
                <a:spcPts val="0"/>
              </a:spcAft>
              <a:buNone/>
            </a:pPr>
            <a:r>
              <a:rPr b="1" i="0" lang="en-US" sz="7083" u="none" cap="none" strike="noStrike">
                <a:solidFill>
                  <a:srgbClr val="000000"/>
                </a:solidFill>
                <a:latin typeface="Comfortaa"/>
                <a:ea typeface="Comfortaa"/>
                <a:cs typeface="Comfortaa"/>
                <a:sym typeface="Comfortaa"/>
              </a:rPr>
              <a:t>CREDITS</a:t>
            </a:r>
            <a:endParaRPr/>
          </a:p>
        </p:txBody>
      </p:sp>
      <p:sp>
        <p:nvSpPr>
          <p:cNvPr id="648" name="Google Shape;648;p28"/>
          <p:cNvSpPr/>
          <p:nvPr/>
        </p:nvSpPr>
        <p:spPr>
          <a:xfrm>
            <a:off x="529636" y="2170106"/>
            <a:ext cx="4306134" cy="7592639"/>
          </a:xfrm>
          <a:custGeom>
            <a:rect b="b" l="l" r="r" t="t"/>
            <a:pathLst>
              <a:path extrusionOk="0" h="7592639" w="4306134">
                <a:moveTo>
                  <a:pt x="0" y="0"/>
                </a:moveTo>
                <a:lnTo>
                  <a:pt x="4306134" y="0"/>
                </a:lnTo>
                <a:lnTo>
                  <a:pt x="4306134" y="7592639"/>
                </a:lnTo>
                <a:lnTo>
                  <a:pt x="0" y="7592639"/>
                </a:lnTo>
                <a:lnTo>
                  <a:pt x="0" y="0"/>
                </a:lnTo>
                <a:close/>
              </a:path>
            </a:pathLst>
          </a:custGeom>
          <a:blipFill rotWithShape="1">
            <a:blip r:embed="rId4">
              <a:alphaModFix/>
            </a:blip>
            <a:stretch>
              <a:fillRect b="-4833" l="-61655" r="0" t="0"/>
            </a:stretch>
          </a:blipFill>
          <a:ln>
            <a:noFill/>
          </a:ln>
        </p:spPr>
      </p:sp>
      <p:sp>
        <p:nvSpPr>
          <p:cNvPr id="649" name="Google Shape;649;p28"/>
          <p:cNvSpPr/>
          <p:nvPr/>
        </p:nvSpPr>
        <p:spPr>
          <a:xfrm>
            <a:off x="13441316" y="2170106"/>
            <a:ext cx="4306134" cy="7592639"/>
          </a:xfrm>
          <a:custGeom>
            <a:rect b="b" l="l" r="r" t="t"/>
            <a:pathLst>
              <a:path extrusionOk="0" h="7592639" w="4306134">
                <a:moveTo>
                  <a:pt x="0" y="0"/>
                </a:moveTo>
                <a:lnTo>
                  <a:pt x="4306133" y="0"/>
                </a:lnTo>
                <a:lnTo>
                  <a:pt x="4306133" y="7592639"/>
                </a:lnTo>
                <a:lnTo>
                  <a:pt x="0" y="7592639"/>
                </a:lnTo>
                <a:lnTo>
                  <a:pt x="0" y="0"/>
                </a:lnTo>
                <a:close/>
              </a:path>
            </a:pathLst>
          </a:custGeom>
          <a:blipFill rotWithShape="1">
            <a:blip r:embed="rId4">
              <a:alphaModFix/>
            </a:blip>
            <a:stretch>
              <a:fillRect b="-4833" l="0" r="-61652" t="0"/>
            </a:stretch>
          </a:blipFill>
          <a:ln>
            <a:noFill/>
          </a:ln>
        </p:spPr>
      </p:sp>
      <p:pic>
        <p:nvPicPr>
          <p:cNvPr id="650" name="Google Shape;650;p28"/>
          <p:cNvPicPr preferRelativeResize="0"/>
          <p:nvPr/>
        </p:nvPicPr>
        <p:blipFill>
          <a:blip r:embed="rId5">
            <a:alphaModFix/>
          </a:blip>
          <a:stretch>
            <a:fillRect/>
          </a:stretch>
        </p:blipFill>
        <p:spPr>
          <a:xfrm>
            <a:off x="6672100" y="4162975"/>
            <a:ext cx="4943801" cy="12359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7F7F9"/>
        </a:solidFill>
      </p:bgPr>
    </p:bg>
    <p:spTree>
      <p:nvGrpSpPr>
        <p:cNvPr id="182" name="Shape 182"/>
        <p:cNvGrpSpPr/>
        <p:nvPr/>
      </p:nvGrpSpPr>
      <p:grpSpPr>
        <a:xfrm>
          <a:off x="0" y="0"/>
          <a:ext cx="0" cy="0"/>
          <a:chOff x="0" y="0"/>
          <a:chExt cx="0" cy="0"/>
        </a:xfrm>
      </p:grpSpPr>
      <p:pic>
        <p:nvPicPr>
          <p:cNvPr id="183" name="Google Shape;183;p11"/>
          <p:cNvPicPr preferRelativeResize="0"/>
          <p:nvPr/>
        </p:nvPicPr>
        <p:blipFill rotWithShape="1">
          <a:blip r:embed="rId3">
            <a:alphaModFix/>
          </a:blip>
          <a:srcRect b="1849" l="645" r="0" t="1830"/>
          <a:stretch/>
        </p:blipFill>
        <p:spPr>
          <a:xfrm>
            <a:off x="0" y="0"/>
            <a:ext cx="8860074" cy="10287000"/>
          </a:xfrm>
          <a:prstGeom prst="rect">
            <a:avLst/>
          </a:prstGeom>
          <a:noFill/>
          <a:ln>
            <a:noFill/>
          </a:ln>
        </p:spPr>
      </p:pic>
      <p:pic>
        <p:nvPicPr>
          <p:cNvPr id="184" name="Google Shape;184;p11"/>
          <p:cNvPicPr preferRelativeResize="0"/>
          <p:nvPr/>
        </p:nvPicPr>
        <p:blipFill rotWithShape="1">
          <a:blip r:embed="rId4">
            <a:alphaModFix/>
          </a:blip>
          <a:srcRect b="24868" l="0" r="49753" t="0"/>
          <a:stretch/>
        </p:blipFill>
        <p:spPr>
          <a:xfrm>
            <a:off x="14371425" y="4126575"/>
            <a:ext cx="3916574" cy="6160426"/>
          </a:xfrm>
          <a:prstGeom prst="rect">
            <a:avLst/>
          </a:prstGeom>
          <a:noFill/>
          <a:ln>
            <a:noFill/>
          </a:ln>
        </p:spPr>
      </p:pic>
      <p:grpSp>
        <p:nvGrpSpPr>
          <p:cNvPr id="185" name="Google Shape;185;p11"/>
          <p:cNvGrpSpPr/>
          <p:nvPr/>
        </p:nvGrpSpPr>
        <p:grpSpPr>
          <a:xfrm>
            <a:off x="11099897" y="3561832"/>
            <a:ext cx="5326884" cy="1034518"/>
            <a:chOff x="0" y="-38100"/>
            <a:chExt cx="1402965" cy="272466"/>
          </a:xfrm>
        </p:grpSpPr>
        <p:sp>
          <p:nvSpPr>
            <p:cNvPr id="186" name="Google Shape;186;p11"/>
            <p:cNvSpPr/>
            <p:nvPr/>
          </p:nvSpPr>
          <p:spPr>
            <a:xfrm>
              <a:off x="0" y="0"/>
              <a:ext cx="1402965" cy="234366"/>
            </a:xfrm>
            <a:custGeom>
              <a:rect b="b" l="l" r="r" t="t"/>
              <a:pathLst>
                <a:path extrusionOk="0" h="234366" w="1402965">
                  <a:moveTo>
                    <a:pt x="0" y="0"/>
                  </a:moveTo>
                  <a:lnTo>
                    <a:pt x="1402965" y="0"/>
                  </a:lnTo>
                  <a:lnTo>
                    <a:pt x="1402965" y="234366"/>
                  </a:lnTo>
                  <a:lnTo>
                    <a:pt x="0" y="234366"/>
                  </a:lnTo>
                  <a:close/>
                </a:path>
              </a:pathLst>
            </a:custGeom>
            <a:solidFill>
              <a:srgbClr val="FFFFFF"/>
            </a:solidFill>
            <a:ln cap="sq" cmpd="sng" w="47625">
              <a:solidFill>
                <a:srgbClr val="000000"/>
              </a:solidFill>
              <a:prstDash val="solid"/>
              <a:miter lim="8000"/>
              <a:headEnd len="sm" w="sm" type="none"/>
              <a:tailEnd len="sm" w="sm" type="none"/>
            </a:ln>
          </p:spPr>
        </p:sp>
        <p:sp>
          <p:nvSpPr>
            <p:cNvPr id="187" name="Google Shape;187;p11"/>
            <p:cNvSpPr txBox="1"/>
            <p:nvPr/>
          </p:nvSpPr>
          <p:spPr>
            <a:xfrm>
              <a:off x="0" y="-38100"/>
              <a:ext cx="1402965" cy="27246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8" name="Google Shape;188;p11"/>
          <p:cNvGrpSpPr/>
          <p:nvPr/>
        </p:nvGrpSpPr>
        <p:grpSpPr>
          <a:xfrm>
            <a:off x="11099897" y="5774249"/>
            <a:ext cx="5326884" cy="1034518"/>
            <a:chOff x="0" y="-38100"/>
            <a:chExt cx="1402965" cy="272466"/>
          </a:xfrm>
        </p:grpSpPr>
        <p:sp>
          <p:nvSpPr>
            <p:cNvPr id="189" name="Google Shape;189;p11"/>
            <p:cNvSpPr/>
            <p:nvPr/>
          </p:nvSpPr>
          <p:spPr>
            <a:xfrm>
              <a:off x="0" y="0"/>
              <a:ext cx="1402965" cy="234366"/>
            </a:xfrm>
            <a:custGeom>
              <a:rect b="b" l="l" r="r" t="t"/>
              <a:pathLst>
                <a:path extrusionOk="0" h="234366" w="1402965">
                  <a:moveTo>
                    <a:pt x="0" y="0"/>
                  </a:moveTo>
                  <a:lnTo>
                    <a:pt x="1402965" y="0"/>
                  </a:lnTo>
                  <a:lnTo>
                    <a:pt x="1402965" y="234366"/>
                  </a:lnTo>
                  <a:lnTo>
                    <a:pt x="0" y="234366"/>
                  </a:lnTo>
                  <a:close/>
                </a:path>
              </a:pathLst>
            </a:custGeom>
            <a:solidFill>
              <a:srgbClr val="FFFFFF"/>
            </a:solidFill>
            <a:ln cap="sq" cmpd="sng" w="47625">
              <a:solidFill>
                <a:srgbClr val="000000"/>
              </a:solidFill>
              <a:prstDash val="solid"/>
              <a:miter lim="8000"/>
              <a:headEnd len="sm" w="sm" type="none"/>
              <a:tailEnd len="sm" w="sm" type="none"/>
            </a:ln>
          </p:spPr>
        </p:sp>
        <p:sp>
          <p:nvSpPr>
            <p:cNvPr id="190" name="Google Shape;190;p11"/>
            <p:cNvSpPr txBox="1"/>
            <p:nvPr/>
          </p:nvSpPr>
          <p:spPr>
            <a:xfrm>
              <a:off x="0" y="-38100"/>
              <a:ext cx="1402965" cy="27246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1" name="Google Shape;191;p11"/>
          <p:cNvGrpSpPr/>
          <p:nvPr/>
        </p:nvGrpSpPr>
        <p:grpSpPr>
          <a:xfrm>
            <a:off x="11099897" y="7979415"/>
            <a:ext cx="5326884" cy="1034518"/>
            <a:chOff x="0" y="-38100"/>
            <a:chExt cx="1402965" cy="272466"/>
          </a:xfrm>
        </p:grpSpPr>
        <p:sp>
          <p:nvSpPr>
            <p:cNvPr id="192" name="Google Shape;192;p11"/>
            <p:cNvSpPr/>
            <p:nvPr/>
          </p:nvSpPr>
          <p:spPr>
            <a:xfrm>
              <a:off x="0" y="0"/>
              <a:ext cx="1402965" cy="234366"/>
            </a:xfrm>
            <a:custGeom>
              <a:rect b="b" l="l" r="r" t="t"/>
              <a:pathLst>
                <a:path extrusionOk="0" h="234366" w="1402965">
                  <a:moveTo>
                    <a:pt x="0" y="0"/>
                  </a:moveTo>
                  <a:lnTo>
                    <a:pt x="1402965" y="0"/>
                  </a:lnTo>
                  <a:lnTo>
                    <a:pt x="1402965" y="234366"/>
                  </a:lnTo>
                  <a:lnTo>
                    <a:pt x="0" y="234366"/>
                  </a:lnTo>
                  <a:close/>
                </a:path>
              </a:pathLst>
            </a:custGeom>
            <a:solidFill>
              <a:srgbClr val="FFFFFF"/>
            </a:solidFill>
            <a:ln cap="sq" cmpd="sng" w="47625">
              <a:solidFill>
                <a:srgbClr val="000000"/>
              </a:solidFill>
              <a:prstDash val="solid"/>
              <a:miter lim="8000"/>
              <a:headEnd len="sm" w="sm" type="none"/>
              <a:tailEnd len="sm" w="sm" type="none"/>
            </a:ln>
          </p:spPr>
        </p:sp>
        <p:sp>
          <p:nvSpPr>
            <p:cNvPr id="193" name="Google Shape;193;p11"/>
            <p:cNvSpPr txBox="1"/>
            <p:nvPr/>
          </p:nvSpPr>
          <p:spPr>
            <a:xfrm>
              <a:off x="0" y="-38100"/>
              <a:ext cx="1402965" cy="27246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4" name="Google Shape;194;p11"/>
          <p:cNvGrpSpPr/>
          <p:nvPr/>
        </p:nvGrpSpPr>
        <p:grpSpPr>
          <a:xfrm>
            <a:off x="10297872" y="3282873"/>
            <a:ext cx="1652533" cy="1652533"/>
            <a:chOff x="0" y="0"/>
            <a:chExt cx="812800" cy="812800"/>
          </a:xfrm>
        </p:grpSpPr>
        <p:sp>
          <p:nvSpPr>
            <p:cNvPr id="195" name="Google Shape;195;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1D9E5"/>
            </a:solidFill>
            <a:ln cap="sq" cmpd="sng" w="4762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1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7" name="Google Shape;197;p11"/>
          <p:cNvGrpSpPr/>
          <p:nvPr/>
        </p:nvGrpSpPr>
        <p:grpSpPr>
          <a:xfrm>
            <a:off x="10297872" y="5502144"/>
            <a:ext cx="1652533" cy="1652533"/>
            <a:chOff x="0" y="0"/>
            <a:chExt cx="812800" cy="812800"/>
          </a:xfrm>
        </p:grpSpPr>
        <p:sp>
          <p:nvSpPr>
            <p:cNvPr id="198" name="Google Shape;198;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1D9E5"/>
            </a:solidFill>
            <a:ln cap="sq" cmpd="sng" w="4762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1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0" name="Google Shape;200;p11"/>
          <p:cNvGrpSpPr/>
          <p:nvPr/>
        </p:nvGrpSpPr>
        <p:grpSpPr>
          <a:xfrm>
            <a:off x="10297872" y="7721415"/>
            <a:ext cx="1652533" cy="1652533"/>
            <a:chOff x="0" y="0"/>
            <a:chExt cx="812800" cy="812800"/>
          </a:xfrm>
        </p:grpSpPr>
        <p:sp>
          <p:nvSpPr>
            <p:cNvPr id="201" name="Google Shape;201;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1D9E5"/>
            </a:solidFill>
            <a:ln cap="sq" cmpd="sng" w="4762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1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03" name="Google Shape;203;p11"/>
          <p:cNvSpPr txBox="1"/>
          <p:nvPr/>
        </p:nvSpPr>
        <p:spPr>
          <a:xfrm>
            <a:off x="12279475" y="8249390"/>
            <a:ext cx="3817200" cy="569400"/>
          </a:xfrm>
          <a:prstGeom prst="rect">
            <a:avLst/>
          </a:prstGeom>
          <a:noFill/>
          <a:ln>
            <a:noFill/>
          </a:ln>
        </p:spPr>
        <p:txBody>
          <a:bodyPr anchorCtr="0" anchor="t" bIns="0" lIns="0" spcFirstLastPara="1" rIns="0" wrap="square" tIns="0">
            <a:spAutoFit/>
          </a:bodyPr>
          <a:lstStyle/>
          <a:p>
            <a:pPr indent="0" lvl="0" marL="0" marR="0" rtl="0" algn="l">
              <a:lnSpc>
                <a:spcPct val="140010"/>
              </a:lnSpc>
              <a:spcBef>
                <a:spcPts val="0"/>
              </a:spcBef>
              <a:spcAft>
                <a:spcPts val="0"/>
              </a:spcAft>
              <a:buNone/>
            </a:pPr>
            <a:r>
              <a:rPr b="0" i="0" lang="en-US" sz="3699" u="none" cap="none" strike="noStrike">
                <a:solidFill>
                  <a:srgbClr val="000000"/>
                </a:solidFill>
                <a:latin typeface="Nunito"/>
                <a:ea typeface="Nunito"/>
                <a:cs typeface="Nunito"/>
                <a:sym typeface="Nunito"/>
              </a:rPr>
              <a:t>Activities</a:t>
            </a:r>
            <a:endParaRPr/>
          </a:p>
        </p:txBody>
      </p:sp>
      <p:sp>
        <p:nvSpPr>
          <p:cNvPr id="204" name="Google Shape;204;p11"/>
          <p:cNvSpPr txBox="1"/>
          <p:nvPr/>
        </p:nvSpPr>
        <p:spPr>
          <a:xfrm>
            <a:off x="10249388" y="3522296"/>
            <a:ext cx="1701000" cy="12159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7900" u="none" cap="none" strike="noStrike">
                <a:solidFill>
                  <a:srgbClr val="000000"/>
                </a:solidFill>
                <a:latin typeface="Comfortaa"/>
                <a:ea typeface="Comfortaa"/>
                <a:cs typeface="Comfortaa"/>
                <a:sym typeface="Comfortaa"/>
              </a:rPr>
              <a:t>01</a:t>
            </a:r>
            <a:endParaRPr/>
          </a:p>
        </p:txBody>
      </p:sp>
      <p:sp>
        <p:nvSpPr>
          <p:cNvPr id="205" name="Google Shape;205;p11"/>
          <p:cNvSpPr txBox="1"/>
          <p:nvPr/>
        </p:nvSpPr>
        <p:spPr>
          <a:xfrm>
            <a:off x="10249388" y="5734712"/>
            <a:ext cx="1701000" cy="12159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7900" u="none" cap="none" strike="noStrike">
                <a:solidFill>
                  <a:srgbClr val="000000"/>
                </a:solidFill>
                <a:latin typeface="Comfortaa"/>
                <a:ea typeface="Comfortaa"/>
                <a:cs typeface="Comfortaa"/>
                <a:sym typeface="Comfortaa"/>
              </a:rPr>
              <a:t>02</a:t>
            </a:r>
            <a:endParaRPr/>
          </a:p>
        </p:txBody>
      </p:sp>
      <p:sp>
        <p:nvSpPr>
          <p:cNvPr id="206" name="Google Shape;206;p11"/>
          <p:cNvSpPr txBox="1"/>
          <p:nvPr/>
        </p:nvSpPr>
        <p:spPr>
          <a:xfrm>
            <a:off x="10249388" y="7977223"/>
            <a:ext cx="1701000" cy="12159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7900" u="none" cap="none" strike="noStrike">
                <a:solidFill>
                  <a:srgbClr val="000000"/>
                </a:solidFill>
                <a:latin typeface="Comfortaa"/>
                <a:ea typeface="Comfortaa"/>
                <a:cs typeface="Comfortaa"/>
                <a:sym typeface="Comfortaa"/>
              </a:rPr>
              <a:t>03</a:t>
            </a:r>
            <a:endParaRPr/>
          </a:p>
        </p:txBody>
      </p:sp>
      <p:sp>
        <p:nvSpPr>
          <p:cNvPr id="207" name="Google Shape;207;p11"/>
          <p:cNvSpPr txBox="1"/>
          <p:nvPr/>
        </p:nvSpPr>
        <p:spPr>
          <a:xfrm>
            <a:off x="12279475" y="3862655"/>
            <a:ext cx="3817200" cy="569400"/>
          </a:xfrm>
          <a:prstGeom prst="rect">
            <a:avLst/>
          </a:prstGeom>
          <a:noFill/>
          <a:ln>
            <a:noFill/>
          </a:ln>
        </p:spPr>
        <p:txBody>
          <a:bodyPr anchorCtr="0" anchor="t" bIns="0" lIns="0" spcFirstLastPara="1" rIns="0" wrap="square" tIns="0">
            <a:spAutoFit/>
          </a:bodyPr>
          <a:lstStyle/>
          <a:p>
            <a:pPr indent="0" lvl="0" marL="0" marR="0" rtl="0" algn="l">
              <a:lnSpc>
                <a:spcPct val="140010"/>
              </a:lnSpc>
              <a:spcBef>
                <a:spcPts val="0"/>
              </a:spcBef>
              <a:spcAft>
                <a:spcPts val="0"/>
              </a:spcAft>
              <a:buNone/>
            </a:pPr>
            <a:r>
              <a:rPr b="0" i="0" lang="en-US" sz="3699" u="none" cap="none" strike="noStrike">
                <a:solidFill>
                  <a:srgbClr val="000000"/>
                </a:solidFill>
                <a:latin typeface="Nunito"/>
                <a:ea typeface="Nunito"/>
                <a:cs typeface="Nunito"/>
                <a:sym typeface="Nunito"/>
              </a:rPr>
              <a:t>Introduction</a:t>
            </a:r>
            <a:endParaRPr/>
          </a:p>
        </p:txBody>
      </p:sp>
      <p:sp>
        <p:nvSpPr>
          <p:cNvPr id="208" name="Google Shape;208;p11"/>
          <p:cNvSpPr txBox="1"/>
          <p:nvPr/>
        </p:nvSpPr>
        <p:spPr>
          <a:xfrm>
            <a:off x="12279475" y="6075072"/>
            <a:ext cx="4843800" cy="569400"/>
          </a:xfrm>
          <a:prstGeom prst="rect">
            <a:avLst/>
          </a:prstGeom>
          <a:noFill/>
          <a:ln>
            <a:noFill/>
          </a:ln>
        </p:spPr>
        <p:txBody>
          <a:bodyPr anchorCtr="0" anchor="t" bIns="0" lIns="0" spcFirstLastPara="1" rIns="0" wrap="square" tIns="0">
            <a:spAutoFit/>
          </a:bodyPr>
          <a:lstStyle/>
          <a:p>
            <a:pPr indent="0" lvl="0" marL="0" marR="0" rtl="0" algn="l">
              <a:lnSpc>
                <a:spcPct val="140010"/>
              </a:lnSpc>
              <a:spcBef>
                <a:spcPts val="0"/>
              </a:spcBef>
              <a:spcAft>
                <a:spcPts val="0"/>
              </a:spcAft>
              <a:buNone/>
            </a:pPr>
            <a:r>
              <a:rPr b="0" i="0" lang="en-US" sz="3699" u="none" cap="none" strike="noStrike">
                <a:solidFill>
                  <a:srgbClr val="000000"/>
                </a:solidFill>
                <a:latin typeface="Nunito"/>
                <a:ea typeface="Nunito"/>
                <a:cs typeface="Nunito"/>
                <a:sym typeface="Nunito"/>
              </a:rPr>
              <a:t>Life Cycle Stages</a:t>
            </a:r>
            <a:endParaRPr/>
          </a:p>
        </p:txBody>
      </p:sp>
      <p:sp>
        <p:nvSpPr>
          <p:cNvPr id="209" name="Google Shape;209;p11"/>
          <p:cNvSpPr txBox="1"/>
          <p:nvPr/>
        </p:nvSpPr>
        <p:spPr>
          <a:xfrm>
            <a:off x="10258913" y="1047750"/>
            <a:ext cx="7426018" cy="1654098"/>
          </a:xfrm>
          <a:prstGeom prst="rect">
            <a:avLst/>
          </a:prstGeom>
          <a:noFill/>
          <a:ln>
            <a:noFill/>
          </a:ln>
        </p:spPr>
        <p:txBody>
          <a:bodyPr anchorCtr="0" anchor="t" bIns="0" lIns="0" spcFirstLastPara="1" rIns="0" wrap="square" tIns="0">
            <a:spAutoFit/>
          </a:bodyPr>
          <a:lstStyle/>
          <a:p>
            <a:pPr indent="0" lvl="0" marL="0" marR="0" rtl="0" algn="l">
              <a:lnSpc>
                <a:spcPct val="115998"/>
              </a:lnSpc>
              <a:spcBef>
                <a:spcPts val="0"/>
              </a:spcBef>
              <a:spcAft>
                <a:spcPts val="0"/>
              </a:spcAft>
              <a:buNone/>
            </a:pPr>
            <a:r>
              <a:rPr b="1" i="0" lang="en-US" sz="11051" u="none" cap="none" strike="noStrike">
                <a:solidFill>
                  <a:srgbClr val="000000"/>
                </a:solidFill>
                <a:latin typeface="Comfortaa"/>
                <a:ea typeface="Comfortaa"/>
                <a:cs typeface="Comfortaa"/>
                <a:sym typeface="Comfortaa"/>
              </a:rPr>
              <a:t>Contents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1D9E5"/>
        </a:solidFill>
      </p:bgPr>
    </p:bg>
    <p:spTree>
      <p:nvGrpSpPr>
        <p:cNvPr id="213" name="Shape 213"/>
        <p:cNvGrpSpPr/>
        <p:nvPr/>
      </p:nvGrpSpPr>
      <p:grpSpPr>
        <a:xfrm>
          <a:off x="0" y="0"/>
          <a:ext cx="0" cy="0"/>
          <a:chOff x="0" y="0"/>
          <a:chExt cx="0" cy="0"/>
        </a:xfrm>
      </p:grpSpPr>
      <p:pic>
        <p:nvPicPr>
          <p:cNvPr id="214" name="Google Shape;214;p12"/>
          <p:cNvPicPr preferRelativeResize="0"/>
          <p:nvPr/>
        </p:nvPicPr>
        <p:blipFill rotWithShape="1">
          <a:blip r:embed="rId3">
            <a:alphaModFix/>
          </a:blip>
          <a:srcRect b="32382" l="66082" r="0" t="0"/>
          <a:stretch/>
        </p:blipFill>
        <p:spPr>
          <a:xfrm>
            <a:off x="0" y="210025"/>
            <a:ext cx="4314099" cy="10076974"/>
          </a:xfrm>
          <a:prstGeom prst="rect">
            <a:avLst/>
          </a:prstGeom>
          <a:noFill/>
          <a:ln>
            <a:noFill/>
          </a:ln>
        </p:spPr>
      </p:pic>
      <p:sp>
        <p:nvSpPr>
          <p:cNvPr id="215" name="Google Shape;215;p12"/>
          <p:cNvSpPr/>
          <p:nvPr/>
        </p:nvSpPr>
        <p:spPr>
          <a:xfrm>
            <a:off x="2696762" y="756771"/>
            <a:ext cx="12894476" cy="8773457"/>
          </a:xfrm>
          <a:custGeom>
            <a:rect b="b" l="l" r="r" t="t"/>
            <a:pathLst>
              <a:path extrusionOk="0" h="8773457" w="12894476">
                <a:moveTo>
                  <a:pt x="0" y="0"/>
                </a:moveTo>
                <a:lnTo>
                  <a:pt x="12894476" y="0"/>
                </a:lnTo>
                <a:lnTo>
                  <a:pt x="12894476" y="8773458"/>
                </a:lnTo>
                <a:lnTo>
                  <a:pt x="0" y="8773458"/>
                </a:lnTo>
                <a:lnTo>
                  <a:pt x="0" y="0"/>
                </a:lnTo>
                <a:close/>
              </a:path>
            </a:pathLst>
          </a:custGeom>
          <a:blipFill rotWithShape="1">
            <a:blip r:embed="rId4">
              <a:alphaModFix/>
            </a:blip>
            <a:stretch>
              <a:fillRect b="0" l="0" r="0" t="0"/>
            </a:stretch>
          </a:blipFill>
          <a:ln>
            <a:noFill/>
          </a:ln>
        </p:spPr>
      </p:sp>
      <p:grpSp>
        <p:nvGrpSpPr>
          <p:cNvPr id="216" name="Google Shape;216;p12"/>
          <p:cNvGrpSpPr/>
          <p:nvPr/>
        </p:nvGrpSpPr>
        <p:grpSpPr>
          <a:xfrm>
            <a:off x="7998430" y="2657263"/>
            <a:ext cx="2239729" cy="2239729"/>
            <a:chOff x="0" y="0"/>
            <a:chExt cx="812800" cy="812800"/>
          </a:xfrm>
        </p:grpSpPr>
        <p:sp>
          <p:nvSpPr>
            <p:cNvPr id="217" name="Google Shape;217;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1D9E5"/>
            </a:solidFill>
            <a:ln cap="sq" cmpd="sng" w="4762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1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9" name="Google Shape;219;p12"/>
          <p:cNvGrpSpPr/>
          <p:nvPr/>
        </p:nvGrpSpPr>
        <p:grpSpPr>
          <a:xfrm>
            <a:off x="3876797" y="5693238"/>
            <a:ext cx="10534407" cy="1508898"/>
            <a:chOff x="0" y="-38100"/>
            <a:chExt cx="2774494" cy="397405"/>
          </a:xfrm>
        </p:grpSpPr>
        <p:sp>
          <p:nvSpPr>
            <p:cNvPr id="220" name="Google Shape;220;p12"/>
            <p:cNvSpPr/>
            <p:nvPr/>
          </p:nvSpPr>
          <p:spPr>
            <a:xfrm>
              <a:off x="0" y="0"/>
              <a:ext cx="2774494" cy="359305"/>
            </a:xfrm>
            <a:custGeom>
              <a:rect b="b" l="l" r="r" t="t"/>
              <a:pathLst>
                <a:path extrusionOk="0" h="359305" w="2774494">
                  <a:moveTo>
                    <a:pt x="0" y="0"/>
                  </a:moveTo>
                  <a:lnTo>
                    <a:pt x="2774494" y="0"/>
                  </a:lnTo>
                  <a:lnTo>
                    <a:pt x="2774494" y="359305"/>
                  </a:lnTo>
                  <a:lnTo>
                    <a:pt x="0" y="359305"/>
                  </a:lnTo>
                  <a:close/>
                </a:path>
              </a:pathLst>
            </a:custGeom>
            <a:solidFill>
              <a:srgbClr val="FFFFFF"/>
            </a:solidFill>
            <a:ln>
              <a:noFill/>
            </a:ln>
          </p:spPr>
        </p:sp>
        <p:sp>
          <p:nvSpPr>
            <p:cNvPr id="221" name="Google Shape;221;p12"/>
            <p:cNvSpPr txBox="1"/>
            <p:nvPr/>
          </p:nvSpPr>
          <p:spPr>
            <a:xfrm>
              <a:off x="0" y="-38100"/>
              <a:ext cx="2774494" cy="39740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22" name="Google Shape;222;p12"/>
          <p:cNvSpPr txBox="1"/>
          <p:nvPr/>
        </p:nvSpPr>
        <p:spPr>
          <a:xfrm>
            <a:off x="3876797" y="5382638"/>
            <a:ext cx="10534500" cy="2161500"/>
          </a:xfrm>
          <a:prstGeom prst="rect">
            <a:avLst/>
          </a:prstGeom>
          <a:noFill/>
          <a:ln>
            <a:noFill/>
          </a:ln>
        </p:spPr>
        <p:txBody>
          <a:bodyPr anchorCtr="0" anchor="t" bIns="0" lIns="0" spcFirstLastPara="1" rIns="0" wrap="square" tIns="0">
            <a:spAutoFit/>
          </a:bodyPr>
          <a:lstStyle/>
          <a:p>
            <a:pPr indent="0" lvl="0" marL="0" marR="0" rtl="0" algn="ctr">
              <a:lnSpc>
                <a:spcPct val="140001"/>
              </a:lnSpc>
              <a:spcBef>
                <a:spcPts val="0"/>
              </a:spcBef>
              <a:spcAft>
                <a:spcPts val="0"/>
              </a:spcAft>
              <a:buNone/>
            </a:pPr>
            <a:r>
              <a:rPr b="0" i="0" lang="en-US" sz="14042" u="none" cap="none" strike="noStrike">
                <a:solidFill>
                  <a:srgbClr val="000000"/>
                </a:solidFill>
                <a:latin typeface="Nunito"/>
                <a:ea typeface="Nunito"/>
                <a:cs typeface="Nunito"/>
                <a:sym typeface="Nunito"/>
              </a:rPr>
              <a:t>Introduction</a:t>
            </a:r>
            <a:endParaRPr/>
          </a:p>
        </p:txBody>
      </p:sp>
      <p:sp>
        <p:nvSpPr>
          <p:cNvPr id="223" name="Google Shape;223;p12"/>
          <p:cNvSpPr txBox="1"/>
          <p:nvPr/>
        </p:nvSpPr>
        <p:spPr>
          <a:xfrm>
            <a:off x="7932661" y="2902523"/>
            <a:ext cx="2286300" cy="1882500"/>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0" i="0" lang="en-US" sz="12231" u="none" cap="none" strike="noStrike">
                <a:solidFill>
                  <a:srgbClr val="000000"/>
                </a:solidFill>
                <a:latin typeface="Comfortaa"/>
                <a:ea typeface="Comfortaa"/>
                <a:cs typeface="Comfortaa"/>
                <a:sym typeface="Comfortaa"/>
              </a:rPr>
              <a:t>01</a:t>
            </a:r>
            <a:endParaRPr/>
          </a:p>
        </p:txBody>
      </p:sp>
      <p:pic>
        <p:nvPicPr>
          <p:cNvPr id="224" name="Google Shape;224;p12"/>
          <p:cNvPicPr preferRelativeResize="0"/>
          <p:nvPr/>
        </p:nvPicPr>
        <p:blipFill rotWithShape="1">
          <a:blip r:embed="rId5">
            <a:alphaModFix/>
          </a:blip>
          <a:srcRect b="0" l="0" r="30400" t="0"/>
          <a:stretch/>
        </p:blipFill>
        <p:spPr>
          <a:xfrm>
            <a:off x="13468150" y="1028700"/>
            <a:ext cx="4819850" cy="639267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1D9E5"/>
        </a:solidFill>
      </p:bgPr>
    </p:bg>
    <p:spTree>
      <p:nvGrpSpPr>
        <p:cNvPr id="228" name="Shape 228"/>
        <p:cNvGrpSpPr/>
        <p:nvPr/>
      </p:nvGrpSpPr>
      <p:grpSpPr>
        <a:xfrm>
          <a:off x="0" y="0"/>
          <a:ext cx="0" cy="0"/>
          <a:chOff x="0" y="0"/>
          <a:chExt cx="0" cy="0"/>
        </a:xfrm>
      </p:grpSpPr>
      <p:grpSp>
        <p:nvGrpSpPr>
          <p:cNvPr id="229" name="Google Shape;229;p13"/>
          <p:cNvGrpSpPr/>
          <p:nvPr/>
        </p:nvGrpSpPr>
        <p:grpSpPr>
          <a:xfrm>
            <a:off x="483920" y="339259"/>
            <a:ext cx="17320165" cy="9463822"/>
            <a:chOff x="0" y="-38100"/>
            <a:chExt cx="4561689" cy="2492529"/>
          </a:xfrm>
        </p:grpSpPr>
        <p:sp>
          <p:nvSpPr>
            <p:cNvPr id="230" name="Google Shape;230;p13"/>
            <p:cNvSpPr/>
            <p:nvPr/>
          </p:nvSpPr>
          <p:spPr>
            <a:xfrm>
              <a:off x="0" y="0"/>
              <a:ext cx="4561689" cy="2454429"/>
            </a:xfrm>
            <a:custGeom>
              <a:rect b="b" l="l" r="r" t="t"/>
              <a:pathLst>
                <a:path extrusionOk="0" h="2454429" w="4561689">
                  <a:moveTo>
                    <a:pt x="0" y="0"/>
                  </a:moveTo>
                  <a:lnTo>
                    <a:pt x="4561689" y="0"/>
                  </a:lnTo>
                  <a:lnTo>
                    <a:pt x="4561689" y="2454429"/>
                  </a:lnTo>
                  <a:lnTo>
                    <a:pt x="0" y="2454429"/>
                  </a:lnTo>
                  <a:close/>
                </a:path>
              </a:pathLst>
            </a:custGeom>
            <a:solidFill>
              <a:srgbClr val="FFFFFF"/>
            </a:solidFill>
            <a:ln cap="sq" cmpd="sng" w="47625">
              <a:solidFill>
                <a:srgbClr val="000000"/>
              </a:solidFill>
              <a:prstDash val="solid"/>
              <a:miter lim="8000"/>
              <a:headEnd len="sm" w="sm" type="none"/>
              <a:tailEnd len="sm" w="sm" type="none"/>
            </a:ln>
          </p:spPr>
        </p:sp>
        <p:sp>
          <p:nvSpPr>
            <p:cNvPr id="231" name="Google Shape;231;p13"/>
            <p:cNvSpPr txBox="1"/>
            <p:nvPr/>
          </p:nvSpPr>
          <p:spPr>
            <a:xfrm>
              <a:off x="0" y="-38100"/>
              <a:ext cx="4561688" cy="249252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32" name="Google Shape;232;p13"/>
          <p:cNvPicPr preferRelativeResize="0"/>
          <p:nvPr/>
        </p:nvPicPr>
        <p:blipFill rotWithShape="1">
          <a:blip r:embed="rId3">
            <a:alphaModFix/>
          </a:blip>
          <a:srcRect b="0" l="0" r="0" t="11182"/>
          <a:stretch/>
        </p:blipFill>
        <p:spPr>
          <a:xfrm>
            <a:off x="2871525" y="0"/>
            <a:ext cx="12544951" cy="1336575"/>
          </a:xfrm>
          <a:prstGeom prst="rect">
            <a:avLst/>
          </a:prstGeom>
          <a:noFill/>
          <a:ln>
            <a:noFill/>
          </a:ln>
        </p:spPr>
      </p:pic>
      <p:grpSp>
        <p:nvGrpSpPr>
          <p:cNvPr id="233" name="Google Shape;233;p13"/>
          <p:cNvGrpSpPr/>
          <p:nvPr/>
        </p:nvGrpSpPr>
        <p:grpSpPr>
          <a:xfrm>
            <a:off x="1548558" y="2062866"/>
            <a:ext cx="3871873" cy="3871873"/>
            <a:chOff x="0" y="0"/>
            <a:chExt cx="812800" cy="812800"/>
          </a:xfrm>
        </p:grpSpPr>
        <p:sp>
          <p:nvSpPr>
            <p:cNvPr id="234" name="Google Shape;234;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cap="sq" cmpd="sng" w="4762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13"/>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6" name="Google Shape;236;p13"/>
          <p:cNvGrpSpPr/>
          <p:nvPr/>
        </p:nvGrpSpPr>
        <p:grpSpPr>
          <a:xfrm>
            <a:off x="12869792" y="2062866"/>
            <a:ext cx="3871873" cy="3871873"/>
            <a:chOff x="0" y="0"/>
            <a:chExt cx="812800" cy="812800"/>
          </a:xfrm>
        </p:grpSpPr>
        <p:sp>
          <p:nvSpPr>
            <p:cNvPr id="237" name="Google Shape;237;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cap="sq" cmpd="sng" w="4762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13"/>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9" name="Google Shape;239;p13"/>
          <p:cNvGrpSpPr/>
          <p:nvPr/>
        </p:nvGrpSpPr>
        <p:grpSpPr>
          <a:xfrm>
            <a:off x="7208064" y="4785313"/>
            <a:ext cx="3871873" cy="3871873"/>
            <a:chOff x="0" y="0"/>
            <a:chExt cx="812800" cy="812800"/>
          </a:xfrm>
        </p:grpSpPr>
        <p:sp>
          <p:nvSpPr>
            <p:cNvPr id="240" name="Google Shape;240;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cap="sq" cmpd="sng" w="4762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13"/>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42" name="Google Shape;242;p13"/>
          <p:cNvSpPr/>
          <p:nvPr/>
        </p:nvSpPr>
        <p:spPr>
          <a:xfrm flipH="1">
            <a:off x="10275863" y="5394937"/>
            <a:ext cx="2985100" cy="4357876"/>
          </a:xfrm>
          <a:custGeom>
            <a:rect b="b" l="l" r="r" t="t"/>
            <a:pathLst>
              <a:path extrusionOk="0" h="4357876" w="2985100">
                <a:moveTo>
                  <a:pt x="2985101" y="0"/>
                </a:moveTo>
                <a:lnTo>
                  <a:pt x="0" y="0"/>
                </a:lnTo>
                <a:lnTo>
                  <a:pt x="0" y="4357877"/>
                </a:lnTo>
                <a:lnTo>
                  <a:pt x="2985101" y="4357877"/>
                </a:lnTo>
                <a:lnTo>
                  <a:pt x="2985101" y="0"/>
                </a:lnTo>
                <a:close/>
              </a:path>
            </a:pathLst>
          </a:custGeom>
          <a:blipFill rotWithShape="1">
            <a:blip r:embed="rId4">
              <a:alphaModFix/>
            </a:blip>
            <a:stretch>
              <a:fillRect b="-41629" l="0" r="0" t="0"/>
            </a:stretch>
          </a:blipFill>
          <a:ln>
            <a:noFill/>
          </a:ln>
        </p:spPr>
      </p:sp>
      <p:sp>
        <p:nvSpPr>
          <p:cNvPr id="243" name="Google Shape;243;p13"/>
          <p:cNvSpPr txBox="1"/>
          <p:nvPr/>
        </p:nvSpPr>
        <p:spPr>
          <a:xfrm>
            <a:off x="2283035" y="157513"/>
            <a:ext cx="13721930" cy="1055160"/>
          </a:xfrm>
          <a:prstGeom prst="rect">
            <a:avLst/>
          </a:prstGeom>
          <a:noFill/>
          <a:ln>
            <a:noFill/>
          </a:ln>
        </p:spPr>
        <p:txBody>
          <a:bodyPr anchorCtr="0" anchor="t" bIns="0" lIns="0" spcFirstLastPara="1" rIns="0" wrap="square" tIns="0">
            <a:spAutoFit/>
          </a:bodyPr>
          <a:lstStyle/>
          <a:p>
            <a:pPr indent="0" lvl="0" marL="0" marR="0" rtl="0" algn="ctr">
              <a:lnSpc>
                <a:spcPct val="116010"/>
              </a:lnSpc>
              <a:spcBef>
                <a:spcPts val="0"/>
              </a:spcBef>
              <a:spcAft>
                <a:spcPts val="0"/>
              </a:spcAft>
              <a:buNone/>
            </a:pPr>
            <a:r>
              <a:rPr b="1" i="0" lang="en-US" sz="7083" u="none" cap="none" strike="noStrike">
                <a:solidFill>
                  <a:srgbClr val="000000"/>
                </a:solidFill>
                <a:latin typeface="Comfortaa"/>
                <a:ea typeface="Comfortaa"/>
                <a:cs typeface="Comfortaa"/>
                <a:sym typeface="Comfortaa"/>
              </a:rPr>
              <a:t>BUTTERFLY BEHAVIORS</a:t>
            </a:r>
            <a:endParaRPr/>
          </a:p>
        </p:txBody>
      </p:sp>
      <p:sp>
        <p:nvSpPr>
          <p:cNvPr id="244" name="Google Shape;244;p13"/>
          <p:cNvSpPr txBox="1"/>
          <p:nvPr/>
        </p:nvSpPr>
        <p:spPr>
          <a:xfrm>
            <a:off x="2758176" y="6277639"/>
            <a:ext cx="1452637" cy="615060"/>
          </a:xfrm>
          <a:prstGeom prst="rect">
            <a:avLst/>
          </a:prstGeom>
          <a:noFill/>
          <a:ln>
            <a:noFill/>
          </a:ln>
        </p:spPr>
        <p:txBody>
          <a:bodyPr anchorCtr="0" anchor="t" bIns="0" lIns="0" spcFirstLastPara="1" rIns="0" wrap="square" tIns="0">
            <a:spAutoFit/>
          </a:bodyPr>
          <a:lstStyle/>
          <a:p>
            <a:pPr indent="0" lvl="0" marL="0" marR="0" rtl="0" algn="ctr">
              <a:lnSpc>
                <a:spcPct val="167000"/>
              </a:lnSpc>
              <a:spcBef>
                <a:spcPts val="0"/>
              </a:spcBef>
              <a:spcAft>
                <a:spcPts val="0"/>
              </a:spcAft>
              <a:buNone/>
            </a:pPr>
            <a:r>
              <a:rPr b="1" i="0" lang="en-US" sz="3100" u="none" cap="none" strike="noStrike">
                <a:solidFill>
                  <a:srgbClr val="000000"/>
                </a:solidFill>
                <a:latin typeface="Nunito"/>
                <a:ea typeface="Nunito"/>
                <a:cs typeface="Nunito"/>
                <a:sym typeface="Nunito"/>
              </a:rPr>
              <a:t>Feeding</a:t>
            </a:r>
            <a:endParaRPr/>
          </a:p>
        </p:txBody>
      </p:sp>
      <p:sp>
        <p:nvSpPr>
          <p:cNvPr id="245" name="Google Shape;245;p13"/>
          <p:cNvSpPr txBox="1"/>
          <p:nvPr/>
        </p:nvSpPr>
        <p:spPr>
          <a:xfrm>
            <a:off x="8417682" y="2313127"/>
            <a:ext cx="1452637" cy="615060"/>
          </a:xfrm>
          <a:prstGeom prst="rect">
            <a:avLst/>
          </a:prstGeom>
          <a:noFill/>
          <a:ln>
            <a:noFill/>
          </a:ln>
        </p:spPr>
        <p:txBody>
          <a:bodyPr anchorCtr="0" anchor="t" bIns="0" lIns="0" spcFirstLastPara="1" rIns="0" wrap="square" tIns="0">
            <a:spAutoFit/>
          </a:bodyPr>
          <a:lstStyle/>
          <a:p>
            <a:pPr indent="0" lvl="0" marL="0" marR="0" rtl="0" algn="ctr">
              <a:lnSpc>
                <a:spcPct val="167000"/>
              </a:lnSpc>
              <a:spcBef>
                <a:spcPts val="0"/>
              </a:spcBef>
              <a:spcAft>
                <a:spcPts val="0"/>
              </a:spcAft>
              <a:buNone/>
            </a:pPr>
            <a:r>
              <a:rPr b="1" i="0" lang="en-US" sz="3100" u="none" cap="none" strike="noStrike">
                <a:solidFill>
                  <a:srgbClr val="000000"/>
                </a:solidFill>
                <a:latin typeface="Nunito"/>
                <a:ea typeface="Nunito"/>
                <a:cs typeface="Nunito"/>
                <a:sym typeface="Nunito"/>
              </a:rPr>
              <a:t>Mating</a:t>
            </a:r>
            <a:endParaRPr/>
          </a:p>
        </p:txBody>
      </p:sp>
      <p:sp>
        <p:nvSpPr>
          <p:cNvPr id="246" name="Google Shape;246;p13"/>
          <p:cNvSpPr txBox="1"/>
          <p:nvPr/>
        </p:nvSpPr>
        <p:spPr>
          <a:xfrm>
            <a:off x="7246586" y="2993396"/>
            <a:ext cx="3794700" cy="11082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000" u="none" cap="none" strike="noStrike">
                <a:solidFill>
                  <a:srgbClr val="000000"/>
                </a:solidFill>
                <a:latin typeface="Nunito"/>
                <a:ea typeface="Nunito"/>
                <a:cs typeface="Nunito"/>
                <a:sym typeface="Nunito"/>
              </a:rPr>
              <a:t>Lorem ipsum dolor sit amet, consectetur adipiscing elit, sed do eiusmod tempor incididunt.</a:t>
            </a:r>
            <a:endParaRPr/>
          </a:p>
        </p:txBody>
      </p:sp>
      <p:sp>
        <p:nvSpPr>
          <p:cNvPr id="247" name="Google Shape;247;p13"/>
          <p:cNvSpPr txBox="1"/>
          <p:nvPr/>
        </p:nvSpPr>
        <p:spPr>
          <a:xfrm>
            <a:off x="13606491" y="6277639"/>
            <a:ext cx="2398474" cy="615060"/>
          </a:xfrm>
          <a:prstGeom prst="rect">
            <a:avLst/>
          </a:prstGeom>
          <a:noFill/>
          <a:ln>
            <a:noFill/>
          </a:ln>
        </p:spPr>
        <p:txBody>
          <a:bodyPr anchorCtr="0" anchor="t" bIns="0" lIns="0" spcFirstLastPara="1" rIns="0" wrap="square" tIns="0">
            <a:spAutoFit/>
          </a:bodyPr>
          <a:lstStyle/>
          <a:p>
            <a:pPr indent="0" lvl="0" marL="0" marR="0" rtl="0" algn="ctr">
              <a:lnSpc>
                <a:spcPct val="167000"/>
              </a:lnSpc>
              <a:spcBef>
                <a:spcPts val="0"/>
              </a:spcBef>
              <a:spcAft>
                <a:spcPts val="0"/>
              </a:spcAft>
              <a:buNone/>
            </a:pPr>
            <a:r>
              <a:rPr b="1" i="0" lang="en-US" sz="3100" u="none" cap="none" strike="noStrike">
                <a:solidFill>
                  <a:srgbClr val="000000"/>
                </a:solidFill>
                <a:latin typeface="Nunito"/>
                <a:ea typeface="Nunito"/>
                <a:cs typeface="Nunito"/>
                <a:sym typeface="Nunito"/>
              </a:rPr>
              <a:t>Lifespan</a:t>
            </a:r>
            <a:endParaRPr/>
          </a:p>
        </p:txBody>
      </p:sp>
      <p:sp>
        <p:nvSpPr>
          <p:cNvPr id="248" name="Google Shape;248;p13"/>
          <p:cNvSpPr txBox="1"/>
          <p:nvPr/>
        </p:nvSpPr>
        <p:spPr>
          <a:xfrm>
            <a:off x="13260964" y="6957908"/>
            <a:ext cx="3089400" cy="15084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000" u="none" cap="none" strike="noStrike">
                <a:solidFill>
                  <a:srgbClr val="000000"/>
                </a:solidFill>
                <a:latin typeface="Nunito"/>
                <a:ea typeface="Nunito"/>
                <a:cs typeface="Nunito"/>
                <a:sym typeface="Nunito"/>
              </a:rPr>
              <a:t>Lorem ipsum dolor sit amet, consectetur adipiscing elit, sed do eiusmod tempor incididunt.</a:t>
            </a:r>
            <a:endParaRPr/>
          </a:p>
        </p:txBody>
      </p:sp>
      <p:sp>
        <p:nvSpPr>
          <p:cNvPr id="249" name="Google Shape;249;p13"/>
          <p:cNvSpPr txBox="1"/>
          <p:nvPr/>
        </p:nvSpPr>
        <p:spPr>
          <a:xfrm>
            <a:off x="1939730" y="6957908"/>
            <a:ext cx="3089400" cy="15084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000" u="none" cap="none" strike="noStrike">
                <a:solidFill>
                  <a:srgbClr val="000000"/>
                </a:solidFill>
                <a:latin typeface="Nunito"/>
                <a:ea typeface="Nunito"/>
                <a:cs typeface="Nunito"/>
                <a:sym typeface="Nunito"/>
              </a:rPr>
              <a:t>Lorem ipsum dolor sit amet, consectetur adipiscing elit, sed do eiusmod tempor incididunt.</a:t>
            </a:r>
            <a:endParaRPr/>
          </a:p>
        </p:txBody>
      </p:sp>
      <p:pic>
        <p:nvPicPr>
          <p:cNvPr id="250" name="Google Shape;250;p13"/>
          <p:cNvPicPr preferRelativeResize="0"/>
          <p:nvPr/>
        </p:nvPicPr>
        <p:blipFill>
          <a:blip r:embed="rId5">
            <a:alphaModFix/>
          </a:blip>
          <a:stretch>
            <a:fillRect/>
          </a:stretch>
        </p:blipFill>
        <p:spPr>
          <a:xfrm>
            <a:off x="1574525" y="2088825"/>
            <a:ext cx="3819900" cy="3819900"/>
          </a:xfrm>
          <a:prstGeom prst="ellipse">
            <a:avLst/>
          </a:prstGeom>
          <a:noFill/>
          <a:ln>
            <a:noFill/>
          </a:ln>
        </p:spPr>
      </p:pic>
      <p:pic>
        <p:nvPicPr>
          <p:cNvPr id="251" name="Google Shape;251;p13"/>
          <p:cNvPicPr preferRelativeResize="0"/>
          <p:nvPr/>
        </p:nvPicPr>
        <p:blipFill>
          <a:blip r:embed="rId6">
            <a:alphaModFix/>
          </a:blip>
          <a:stretch>
            <a:fillRect/>
          </a:stretch>
        </p:blipFill>
        <p:spPr>
          <a:xfrm>
            <a:off x="7221488" y="4797650"/>
            <a:ext cx="3847200" cy="3847200"/>
          </a:xfrm>
          <a:prstGeom prst="ellipse">
            <a:avLst/>
          </a:prstGeom>
          <a:noFill/>
          <a:ln>
            <a:noFill/>
          </a:ln>
        </p:spPr>
      </p:pic>
      <p:pic>
        <p:nvPicPr>
          <p:cNvPr id="252" name="Google Shape;252;p13"/>
          <p:cNvPicPr preferRelativeResize="0"/>
          <p:nvPr/>
        </p:nvPicPr>
        <p:blipFill>
          <a:blip r:embed="rId7">
            <a:alphaModFix/>
          </a:blip>
          <a:stretch>
            <a:fillRect/>
          </a:stretch>
        </p:blipFill>
        <p:spPr>
          <a:xfrm>
            <a:off x="12895750" y="2088875"/>
            <a:ext cx="3819900" cy="3819900"/>
          </a:xfrm>
          <a:prstGeom prst="ellipse">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1D9E5"/>
        </a:solidFill>
      </p:bgPr>
    </p:bg>
    <p:spTree>
      <p:nvGrpSpPr>
        <p:cNvPr id="256" name="Shape 256"/>
        <p:cNvGrpSpPr/>
        <p:nvPr/>
      </p:nvGrpSpPr>
      <p:grpSpPr>
        <a:xfrm>
          <a:off x="0" y="0"/>
          <a:ext cx="0" cy="0"/>
          <a:chOff x="0" y="0"/>
          <a:chExt cx="0" cy="0"/>
        </a:xfrm>
      </p:grpSpPr>
      <p:grpSp>
        <p:nvGrpSpPr>
          <p:cNvPr id="257" name="Google Shape;257;p14"/>
          <p:cNvGrpSpPr/>
          <p:nvPr/>
        </p:nvGrpSpPr>
        <p:grpSpPr>
          <a:xfrm>
            <a:off x="483920" y="884039"/>
            <a:ext cx="17320165" cy="8919041"/>
            <a:chOff x="0" y="-38100"/>
            <a:chExt cx="4561689" cy="2349048"/>
          </a:xfrm>
        </p:grpSpPr>
        <p:sp>
          <p:nvSpPr>
            <p:cNvPr id="258" name="Google Shape;258;p14"/>
            <p:cNvSpPr/>
            <p:nvPr/>
          </p:nvSpPr>
          <p:spPr>
            <a:xfrm>
              <a:off x="0" y="0"/>
              <a:ext cx="4561689" cy="2310948"/>
            </a:xfrm>
            <a:custGeom>
              <a:rect b="b" l="l" r="r" t="t"/>
              <a:pathLst>
                <a:path extrusionOk="0" h="2310948" w="4561689">
                  <a:moveTo>
                    <a:pt x="0" y="0"/>
                  </a:moveTo>
                  <a:lnTo>
                    <a:pt x="4561689" y="0"/>
                  </a:lnTo>
                  <a:lnTo>
                    <a:pt x="4561689" y="2310948"/>
                  </a:lnTo>
                  <a:lnTo>
                    <a:pt x="0" y="2310948"/>
                  </a:lnTo>
                  <a:close/>
                </a:path>
              </a:pathLst>
            </a:custGeom>
            <a:solidFill>
              <a:srgbClr val="FFFFFF"/>
            </a:solidFill>
            <a:ln cap="sq" cmpd="sng" w="47625">
              <a:solidFill>
                <a:srgbClr val="000000"/>
              </a:solidFill>
              <a:prstDash val="solid"/>
              <a:miter lim="8000"/>
              <a:headEnd len="sm" w="sm" type="none"/>
              <a:tailEnd len="sm" w="sm" type="none"/>
            </a:ln>
          </p:spPr>
        </p:sp>
        <p:sp>
          <p:nvSpPr>
            <p:cNvPr id="259" name="Google Shape;259;p14"/>
            <p:cNvSpPr txBox="1"/>
            <p:nvPr/>
          </p:nvSpPr>
          <p:spPr>
            <a:xfrm>
              <a:off x="0" y="-38100"/>
              <a:ext cx="4561688" cy="2349048"/>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60" name="Google Shape;260;p14"/>
          <p:cNvPicPr preferRelativeResize="0"/>
          <p:nvPr/>
        </p:nvPicPr>
        <p:blipFill rotWithShape="1">
          <a:blip r:embed="rId3">
            <a:alphaModFix/>
          </a:blip>
          <a:srcRect b="0" l="0" r="0" t="11182"/>
          <a:stretch/>
        </p:blipFill>
        <p:spPr>
          <a:xfrm>
            <a:off x="2871525" y="0"/>
            <a:ext cx="12544951" cy="1336575"/>
          </a:xfrm>
          <a:prstGeom prst="rect">
            <a:avLst/>
          </a:prstGeom>
          <a:noFill/>
          <a:ln>
            <a:noFill/>
          </a:ln>
        </p:spPr>
      </p:pic>
      <p:grpSp>
        <p:nvGrpSpPr>
          <p:cNvPr id="261" name="Google Shape;261;p14"/>
          <p:cNvGrpSpPr/>
          <p:nvPr/>
        </p:nvGrpSpPr>
        <p:grpSpPr>
          <a:xfrm>
            <a:off x="9571419" y="2627413"/>
            <a:ext cx="3314936" cy="3314936"/>
            <a:chOff x="0" y="0"/>
            <a:chExt cx="812800" cy="812800"/>
          </a:xfrm>
        </p:grpSpPr>
        <p:sp>
          <p:nvSpPr>
            <p:cNvPr id="262" name="Google Shape;262;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cap="sq" cmpd="sng" w="4762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14"/>
            <p:cNvSpPr txBox="1"/>
            <p:nvPr/>
          </p:nvSpPr>
          <p:spPr>
            <a:xfrm>
              <a:off x="76200" y="9525"/>
              <a:ext cx="660400" cy="727075"/>
            </a:xfrm>
            <a:prstGeom prst="rect">
              <a:avLst/>
            </a:prstGeom>
            <a:noFill/>
            <a:ln>
              <a:noFill/>
            </a:ln>
          </p:spPr>
          <p:txBody>
            <a:bodyPr anchorCtr="0" anchor="ctr" bIns="50800" lIns="50800" spcFirstLastPara="1" rIns="50800" wrap="square" tIns="50800">
              <a:noAutofit/>
            </a:bodyPr>
            <a:lstStyle/>
            <a:p>
              <a:pPr indent="0" lvl="0" marL="0" marR="0" rtl="0" algn="l">
                <a:lnSpc>
                  <a:spcPct val="28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4" name="Google Shape;264;p14"/>
          <p:cNvGrpSpPr/>
          <p:nvPr/>
        </p:nvGrpSpPr>
        <p:grpSpPr>
          <a:xfrm>
            <a:off x="1195535" y="2627413"/>
            <a:ext cx="3314936" cy="3314936"/>
            <a:chOff x="0" y="0"/>
            <a:chExt cx="812800" cy="812800"/>
          </a:xfrm>
        </p:grpSpPr>
        <p:sp>
          <p:nvSpPr>
            <p:cNvPr id="265" name="Google Shape;265;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cap="sq" cmpd="sng" w="4762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1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7" name="Google Shape;267;p14"/>
          <p:cNvGrpSpPr/>
          <p:nvPr/>
        </p:nvGrpSpPr>
        <p:grpSpPr>
          <a:xfrm>
            <a:off x="5401645" y="2627413"/>
            <a:ext cx="3314936" cy="3314936"/>
            <a:chOff x="0" y="0"/>
            <a:chExt cx="812800" cy="812800"/>
          </a:xfrm>
        </p:grpSpPr>
        <p:sp>
          <p:nvSpPr>
            <p:cNvPr id="268" name="Google Shape;268;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cap="sq" cmpd="sng" w="4762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1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0" name="Google Shape;270;p14"/>
          <p:cNvGrpSpPr/>
          <p:nvPr/>
        </p:nvGrpSpPr>
        <p:grpSpPr>
          <a:xfrm>
            <a:off x="13741194" y="2627413"/>
            <a:ext cx="3314936" cy="3314936"/>
            <a:chOff x="0" y="0"/>
            <a:chExt cx="812800" cy="812800"/>
          </a:xfrm>
        </p:grpSpPr>
        <p:sp>
          <p:nvSpPr>
            <p:cNvPr id="271" name="Google Shape;271;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cap="sq" cmpd="sng" w="4762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1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73" name="Google Shape;273;p14"/>
          <p:cNvSpPr/>
          <p:nvPr/>
        </p:nvSpPr>
        <p:spPr>
          <a:xfrm rot="-5324866">
            <a:off x="4494412" y="4045775"/>
            <a:ext cx="894613" cy="478211"/>
          </a:xfrm>
          <a:custGeom>
            <a:rect b="b" l="l" r="r" t="t"/>
            <a:pathLst>
              <a:path extrusionOk="0" h="478211" w="894613">
                <a:moveTo>
                  <a:pt x="0" y="0"/>
                </a:moveTo>
                <a:lnTo>
                  <a:pt x="894614" y="0"/>
                </a:lnTo>
                <a:lnTo>
                  <a:pt x="894614" y="478211"/>
                </a:lnTo>
                <a:lnTo>
                  <a:pt x="0" y="478211"/>
                </a:lnTo>
                <a:lnTo>
                  <a:pt x="0" y="0"/>
                </a:lnTo>
                <a:close/>
              </a:path>
            </a:pathLst>
          </a:custGeom>
          <a:blipFill rotWithShape="1">
            <a:blip r:embed="rId4">
              <a:alphaModFix/>
            </a:blip>
            <a:stretch>
              <a:fillRect b="0" l="0" r="0" t="0"/>
            </a:stretch>
          </a:blipFill>
          <a:ln>
            <a:noFill/>
          </a:ln>
        </p:spPr>
      </p:sp>
      <p:sp>
        <p:nvSpPr>
          <p:cNvPr id="274" name="Google Shape;274;p14"/>
          <p:cNvSpPr/>
          <p:nvPr/>
        </p:nvSpPr>
        <p:spPr>
          <a:xfrm rot="-5324866">
            <a:off x="8664187" y="4045775"/>
            <a:ext cx="894613" cy="478211"/>
          </a:xfrm>
          <a:custGeom>
            <a:rect b="b" l="l" r="r" t="t"/>
            <a:pathLst>
              <a:path extrusionOk="0" h="478211" w="894613">
                <a:moveTo>
                  <a:pt x="0" y="0"/>
                </a:moveTo>
                <a:lnTo>
                  <a:pt x="894613" y="0"/>
                </a:lnTo>
                <a:lnTo>
                  <a:pt x="894613" y="478211"/>
                </a:lnTo>
                <a:lnTo>
                  <a:pt x="0" y="478211"/>
                </a:lnTo>
                <a:lnTo>
                  <a:pt x="0" y="0"/>
                </a:lnTo>
                <a:close/>
              </a:path>
            </a:pathLst>
          </a:custGeom>
          <a:blipFill rotWithShape="1">
            <a:blip r:embed="rId4">
              <a:alphaModFix/>
            </a:blip>
            <a:stretch>
              <a:fillRect b="0" l="0" r="0" t="0"/>
            </a:stretch>
          </a:blipFill>
          <a:ln>
            <a:noFill/>
          </a:ln>
        </p:spPr>
      </p:sp>
      <p:sp>
        <p:nvSpPr>
          <p:cNvPr id="275" name="Google Shape;275;p14"/>
          <p:cNvSpPr/>
          <p:nvPr/>
        </p:nvSpPr>
        <p:spPr>
          <a:xfrm rot="-5324866">
            <a:off x="12830747" y="4045775"/>
            <a:ext cx="894613" cy="478211"/>
          </a:xfrm>
          <a:custGeom>
            <a:rect b="b" l="l" r="r" t="t"/>
            <a:pathLst>
              <a:path extrusionOk="0" h="478211" w="894613">
                <a:moveTo>
                  <a:pt x="0" y="0"/>
                </a:moveTo>
                <a:lnTo>
                  <a:pt x="894614" y="0"/>
                </a:lnTo>
                <a:lnTo>
                  <a:pt x="894614" y="478211"/>
                </a:lnTo>
                <a:lnTo>
                  <a:pt x="0" y="478211"/>
                </a:lnTo>
                <a:lnTo>
                  <a:pt x="0" y="0"/>
                </a:lnTo>
                <a:close/>
              </a:path>
            </a:pathLst>
          </a:custGeom>
          <a:blipFill rotWithShape="1">
            <a:blip r:embed="rId4">
              <a:alphaModFix/>
            </a:blip>
            <a:stretch>
              <a:fillRect b="0" l="0" r="0" t="0"/>
            </a:stretch>
          </a:blipFill>
          <a:ln>
            <a:noFill/>
          </a:ln>
        </p:spPr>
      </p:sp>
      <p:sp>
        <p:nvSpPr>
          <p:cNvPr id="276" name="Google Shape;276;p14"/>
          <p:cNvSpPr/>
          <p:nvPr/>
        </p:nvSpPr>
        <p:spPr>
          <a:xfrm>
            <a:off x="1783438" y="3433389"/>
            <a:ext cx="2211801" cy="1825741"/>
          </a:xfrm>
          <a:custGeom>
            <a:rect b="b" l="l" r="r" t="t"/>
            <a:pathLst>
              <a:path extrusionOk="0" h="1825741" w="2211801">
                <a:moveTo>
                  <a:pt x="0" y="0"/>
                </a:moveTo>
                <a:lnTo>
                  <a:pt x="2211801" y="0"/>
                </a:lnTo>
                <a:lnTo>
                  <a:pt x="2211801" y="1825741"/>
                </a:lnTo>
                <a:lnTo>
                  <a:pt x="0" y="1825741"/>
                </a:lnTo>
                <a:lnTo>
                  <a:pt x="0" y="0"/>
                </a:lnTo>
                <a:close/>
              </a:path>
            </a:pathLst>
          </a:custGeom>
          <a:blipFill rotWithShape="1">
            <a:blip r:embed="rId5">
              <a:alphaModFix/>
            </a:blip>
            <a:stretch>
              <a:fillRect b="0" l="0" r="0" t="0"/>
            </a:stretch>
          </a:blipFill>
          <a:ln>
            <a:noFill/>
          </a:ln>
        </p:spPr>
      </p:sp>
      <p:sp>
        <p:nvSpPr>
          <p:cNvPr id="277" name="Google Shape;277;p14"/>
          <p:cNvSpPr/>
          <p:nvPr/>
        </p:nvSpPr>
        <p:spPr>
          <a:xfrm>
            <a:off x="13961056" y="3373785"/>
            <a:ext cx="2910721" cy="1767601"/>
          </a:xfrm>
          <a:custGeom>
            <a:rect b="b" l="l" r="r" t="t"/>
            <a:pathLst>
              <a:path extrusionOk="0" h="1767601" w="2910721">
                <a:moveTo>
                  <a:pt x="0" y="0"/>
                </a:moveTo>
                <a:lnTo>
                  <a:pt x="2910721" y="0"/>
                </a:lnTo>
                <a:lnTo>
                  <a:pt x="2910721" y="1767602"/>
                </a:lnTo>
                <a:lnTo>
                  <a:pt x="0" y="1767602"/>
                </a:lnTo>
                <a:lnTo>
                  <a:pt x="0" y="0"/>
                </a:lnTo>
                <a:close/>
              </a:path>
            </a:pathLst>
          </a:custGeom>
          <a:blipFill rotWithShape="1">
            <a:blip r:embed="rId6">
              <a:alphaModFix/>
            </a:blip>
            <a:stretch>
              <a:fillRect b="0" l="0" r="0" t="0"/>
            </a:stretch>
          </a:blipFill>
          <a:ln>
            <a:noFill/>
          </a:ln>
        </p:spPr>
      </p:sp>
      <p:sp>
        <p:nvSpPr>
          <p:cNvPr id="278" name="Google Shape;278;p14"/>
          <p:cNvSpPr/>
          <p:nvPr/>
        </p:nvSpPr>
        <p:spPr>
          <a:xfrm>
            <a:off x="5787022" y="3721423"/>
            <a:ext cx="2218398" cy="939794"/>
          </a:xfrm>
          <a:custGeom>
            <a:rect b="b" l="l" r="r" t="t"/>
            <a:pathLst>
              <a:path extrusionOk="0" h="939794" w="2218398">
                <a:moveTo>
                  <a:pt x="0" y="0"/>
                </a:moveTo>
                <a:lnTo>
                  <a:pt x="2218397" y="0"/>
                </a:lnTo>
                <a:lnTo>
                  <a:pt x="2218397" y="939794"/>
                </a:lnTo>
                <a:lnTo>
                  <a:pt x="0" y="939794"/>
                </a:lnTo>
                <a:lnTo>
                  <a:pt x="0" y="0"/>
                </a:lnTo>
                <a:close/>
              </a:path>
            </a:pathLst>
          </a:custGeom>
          <a:blipFill rotWithShape="1">
            <a:blip r:embed="rId7">
              <a:alphaModFix/>
            </a:blip>
            <a:stretch>
              <a:fillRect b="0" l="0" r="0" t="0"/>
            </a:stretch>
          </a:blipFill>
          <a:ln>
            <a:noFill/>
          </a:ln>
        </p:spPr>
      </p:sp>
      <p:sp>
        <p:nvSpPr>
          <p:cNvPr id="279" name="Google Shape;279;p14"/>
          <p:cNvSpPr txBox="1"/>
          <p:nvPr/>
        </p:nvSpPr>
        <p:spPr>
          <a:xfrm>
            <a:off x="13961056" y="6260648"/>
            <a:ext cx="2875211" cy="53784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3200" u="none" cap="none" strike="noStrike">
                <a:solidFill>
                  <a:srgbClr val="000000"/>
                </a:solidFill>
                <a:latin typeface="Nunito"/>
                <a:ea typeface="Nunito"/>
                <a:cs typeface="Nunito"/>
                <a:sym typeface="Nunito"/>
              </a:rPr>
              <a:t>Adult Butterfly</a:t>
            </a:r>
            <a:endParaRPr/>
          </a:p>
        </p:txBody>
      </p:sp>
      <p:sp>
        <p:nvSpPr>
          <p:cNvPr id="280" name="Google Shape;280;p14"/>
          <p:cNvSpPr txBox="1"/>
          <p:nvPr/>
        </p:nvSpPr>
        <p:spPr>
          <a:xfrm>
            <a:off x="13595105" y="7131868"/>
            <a:ext cx="3607200" cy="19632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199" u="none" cap="none" strike="noStrike">
                <a:solidFill>
                  <a:srgbClr val="000000"/>
                </a:solidFill>
                <a:latin typeface="Nunito"/>
                <a:ea typeface="Nunito"/>
                <a:cs typeface="Nunito"/>
                <a:sym typeface="Nunito"/>
              </a:rPr>
              <a:t>Lorem ipsum dolor sit amet, consectetur adipiscing elit, sed do eiusmod tempor incididunt ut labore et dolore magna aliqua.</a:t>
            </a:r>
            <a:endParaRPr/>
          </a:p>
        </p:txBody>
      </p:sp>
      <p:sp>
        <p:nvSpPr>
          <p:cNvPr id="281" name="Google Shape;281;p14"/>
          <p:cNvSpPr txBox="1"/>
          <p:nvPr/>
        </p:nvSpPr>
        <p:spPr>
          <a:xfrm>
            <a:off x="2231449" y="157513"/>
            <a:ext cx="13825102" cy="1055160"/>
          </a:xfrm>
          <a:prstGeom prst="rect">
            <a:avLst/>
          </a:prstGeom>
          <a:noFill/>
          <a:ln>
            <a:noFill/>
          </a:ln>
        </p:spPr>
        <p:txBody>
          <a:bodyPr anchorCtr="0" anchor="t" bIns="0" lIns="0" spcFirstLastPara="1" rIns="0" wrap="square" tIns="0">
            <a:spAutoFit/>
          </a:bodyPr>
          <a:lstStyle/>
          <a:p>
            <a:pPr indent="0" lvl="0" marL="0" marR="0" rtl="0" algn="ctr">
              <a:lnSpc>
                <a:spcPct val="116010"/>
              </a:lnSpc>
              <a:spcBef>
                <a:spcPts val="0"/>
              </a:spcBef>
              <a:spcAft>
                <a:spcPts val="0"/>
              </a:spcAft>
              <a:buNone/>
            </a:pPr>
            <a:r>
              <a:rPr b="1" i="0" lang="en-US" sz="7083" u="none" cap="none" strike="noStrike">
                <a:solidFill>
                  <a:srgbClr val="000000"/>
                </a:solidFill>
                <a:latin typeface="Comfortaa"/>
                <a:ea typeface="Comfortaa"/>
                <a:cs typeface="Comfortaa"/>
                <a:sym typeface="Comfortaa"/>
              </a:rPr>
              <a:t>LIFE CYCLE OVERVIEW</a:t>
            </a:r>
            <a:endParaRPr/>
          </a:p>
        </p:txBody>
      </p:sp>
      <p:sp>
        <p:nvSpPr>
          <p:cNvPr id="282" name="Google Shape;282;p14"/>
          <p:cNvSpPr txBox="1"/>
          <p:nvPr/>
        </p:nvSpPr>
        <p:spPr>
          <a:xfrm>
            <a:off x="10138174" y="6260648"/>
            <a:ext cx="2177058" cy="53784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3200" u="none" cap="none" strike="noStrike">
                <a:solidFill>
                  <a:srgbClr val="000000"/>
                </a:solidFill>
                <a:latin typeface="Nunito"/>
                <a:ea typeface="Nunito"/>
                <a:cs typeface="Nunito"/>
                <a:sym typeface="Nunito"/>
              </a:rPr>
              <a:t>Pupa Stage</a:t>
            </a:r>
            <a:endParaRPr/>
          </a:p>
        </p:txBody>
      </p:sp>
      <p:sp>
        <p:nvSpPr>
          <p:cNvPr id="283" name="Google Shape;283;p14"/>
          <p:cNvSpPr txBox="1"/>
          <p:nvPr/>
        </p:nvSpPr>
        <p:spPr>
          <a:xfrm>
            <a:off x="9425331" y="7131868"/>
            <a:ext cx="3607200" cy="19632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199" u="none" cap="none" strike="noStrike">
                <a:solidFill>
                  <a:srgbClr val="000000"/>
                </a:solidFill>
                <a:latin typeface="Nunito"/>
                <a:ea typeface="Nunito"/>
                <a:cs typeface="Nunito"/>
                <a:sym typeface="Nunito"/>
              </a:rPr>
              <a:t>Lorem ipsum dolor sit amet, consectetur adipiscing elit, sed do eiusmod tempor incididunt ut labore et dolore magna aliqua.</a:t>
            </a:r>
            <a:endParaRPr/>
          </a:p>
        </p:txBody>
      </p:sp>
      <p:sp>
        <p:nvSpPr>
          <p:cNvPr id="284" name="Google Shape;284;p14"/>
          <p:cNvSpPr txBox="1"/>
          <p:nvPr/>
        </p:nvSpPr>
        <p:spPr>
          <a:xfrm>
            <a:off x="1880932" y="6260648"/>
            <a:ext cx="1944142" cy="53784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3200" u="none" cap="none" strike="noStrike">
                <a:solidFill>
                  <a:srgbClr val="000000"/>
                </a:solidFill>
                <a:latin typeface="Nunito"/>
                <a:ea typeface="Nunito"/>
                <a:cs typeface="Nunito"/>
                <a:sym typeface="Nunito"/>
              </a:rPr>
              <a:t>Egg Stage</a:t>
            </a:r>
            <a:endParaRPr/>
          </a:p>
        </p:txBody>
      </p:sp>
      <p:sp>
        <p:nvSpPr>
          <p:cNvPr id="285" name="Google Shape;285;p14"/>
          <p:cNvSpPr txBox="1"/>
          <p:nvPr/>
        </p:nvSpPr>
        <p:spPr>
          <a:xfrm>
            <a:off x="1085782" y="7131868"/>
            <a:ext cx="3607200" cy="19632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199" u="none" cap="none" strike="noStrike">
                <a:solidFill>
                  <a:srgbClr val="000000"/>
                </a:solidFill>
                <a:latin typeface="Nunito"/>
                <a:ea typeface="Nunito"/>
                <a:cs typeface="Nunito"/>
                <a:sym typeface="Nunito"/>
              </a:rPr>
              <a:t>Lorem ipsum dolor sit amet, consectetur adipiscing elit, sed do eiusmod tempor incididunt ut labore et dolore magna aliqua.</a:t>
            </a:r>
            <a:endParaRPr/>
          </a:p>
        </p:txBody>
      </p:sp>
      <p:sp>
        <p:nvSpPr>
          <p:cNvPr id="286" name="Google Shape;286;p14"/>
          <p:cNvSpPr txBox="1"/>
          <p:nvPr/>
        </p:nvSpPr>
        <p:spPr>
          <a:xfrm>
            <a:off x="5255550" y="6260650"/>
            <a:ext cx="3607200" cy="4926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3200" u="none" cap="none" strike="noStrike">
                <a:solidFill>
                  <a:srgbClr val="000000"/>
                </a:solidFill>
                <a:latin typeface="Nunito"/>
                <a:ea typeface="Nunito"/>
                <a:cs typeface="Nunito"/>
                <a:sym typeface="Nunito"/>
              </a:rPr>
              <a:t>Larva Stage</a:t>
            </a:r>
            <a:endParaRPr/>
          </a:p>
        </p:txBody>
      </p:sp>
      <p:sp>
        <p:nvSpPr>
          <p:cNvPr id="287" name="Google Shape;287;p14"/>
          <p:cNvSpPr txBox="1"/>
          <p:nvPr/>
        </p:nvSpPr>
        <p:spPr>
          <a:xfrm>
            <a:off x="5255556" y="7131868"/>
            <a:ext cx="3607200" cy="19632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199" u="none" cap="none" strike="noStrike">
                <a:solidFill>
                  <a:srgbClr val="000000"/>
                </a:solidFill>
                <a:latin typeface="Nunito"/>
                <a:ea typeface="Nunito"/>
                <a:cs typeface="Nunito"/>
                <a:sym typeface="Nunito"/>
              </a:rPr>
              <a:t>Lorem ipsum dolor sit amet, consectetur adipiscing elit, sed do eiusmod tempor incididunt ut labore et dolore magna aliqua.</a:t>
            </a:r>
            <a:endParaRPr/>
          </a:p>
        </p:txBody>
      </p:sp>
      <p:sp>
        <p:nvSpPr>
          <p:cNvPr id="288" name="Google Shape;288;p14"/>
          <p:cNvSpPr/>
          <p:nvPr/>
        </p:nvSpPr>
        <p:spPr>
          <a:xfrm>
            <a:off x="10770017" y="3065636"/>
            <a:ext cx="929201" cy="2251368"/>
          </a:xfrm>
          <a:custGeom>
            <a:rect b="b" l="l" r="r" t="t"/>
            <a:pathLst>
              <a:path extrusionOk="0" h="2251368" w="929201">
                <a:moveTo>
                  <a:pt x="0" y="0"/>
                </a:moveTo>
                <a:lnTo>
                  <a:pt x="929201" y="0"/>
                </a:lnTo>
                <a:lnTo>
                  <a:pt x="929201" y="2251368"/>
                </a:lnTo>
                <a:lnTo>
                  <a:pt x="0" y="2251368"/>
                </a:lnTo>
                <a:lnTo>
                  <a:pt x="0" y="0"/>
                </a:lnTo>
                <a:close/>
              </a:path>
            </a:pathLst>
          </a:custGeom>
          <a:blipFill rotWithShape="1">
            <a:blip r:embed="rId8">
              <a:alphaModFix/>
            </a:blip>
            <a:stretch>
              <a:fillRect b="0" l="0" r="0" t="0"/>
            </a:stretch>
          </a:blipFill>
          <a:ln>
            <a:noFill/>
          </a:ln>
        </p:spPr>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1D9E5"/>
        </a:solidFill>
      </p:bgPr>
    </p:bg>
    <p:spTree>
      <p:nvGrpSpPr>
        <p:cNvPr id="292" name="Shape 292"/>
        <p:cNvGrpSpPr/>
        <p:nvPr/>
      </p:nvGrpSpPr>
      <p:grpSpPr>
        <a:xfrm>
          <a:off x="0" y="0"/>
          <a:ext cx="0" cy="0"/>
          <a:chOff x="0" y="0"/>
          <a:chExt cx="0" cy="0"/>
        </a:xfrm>
      </p:grpSpPr>
      <p:grpSp>
        <p:nvGrpSpPr>
          <p:cNvPr id="293" name="Google Shape;293;p15"/>
          <p:cNvGrpSpPr/>
          <p:nvPr/>
        </p:nvGrpSpPr>
        <p:grpSpPr>
          <a:xfrm>
            <a:off x="483920" y="339259"/>
            <a:ext cx="17320165" cy="9463822"/>
            <a:chOff x="0" y="-38100"/>
            <a:chExt cx="4561689" cy="2492529"/>
          </a:xfrm>
        </p:grpSpPr>
        <p:sp>
          <p:nvSpPr>
            <p:cNvPr id="294" name="Google Shape;294;p15"/>
            <p:cNvSpPr/>
            <p:nvPr/>
          </p:nvSpPr>
          <p:spPr>
            <a:xfrm>
              <a:off x="0" y="0"/>
              <a:ext cx="4561689" cy="2454429"/>
            </a:xfrm>
            <a:custGeom>
              <a:rect b="b" l="l" r="r" t="t"/>
              <a:pathLst>
                <a:path extrusionOk="0" h="2454429" w="4561689">
                  <a:moveTo>
                    <a:pt x="0" y="0"/>
                  </a:moveTo>
                  <a:lnTo>
                    <a:pt x="4561689" y="0"/>
                  </a:lnTo>
                  <a:lnTo>
                    <a:pt x="4561689" y="2454429"/>
                  </a:lnTo>
                  <a:lnTo>
                    <a:pt x="0" y="2454429"/>
                  </a:lnTo>
                  <a:close/>
                </a:path>
              </a:pathLst>
            </a:custGeom>
            <a:solidFill>
              <a:srgbClr val="FFFFFF"/>
            </a:solidFill>
            <a:ln cap="sq" cmpd="sng" w="47625">
              <a:solidFill>
                <a:srgbClr val="000000"/>
              </a:solidFill>
              <a:prstDash val="solid"/>
              <a:miter lim="8000"/>
              <a:headEnd len="sm" w="sm" type="none"/>
              <a:tailEnd len="sm" w="sm" type="none"/>
            </a:ln>
          </p:spPr>
        </p:sp>
        <p:sp>
          <p:nvSpPr>
            <p:cNvPr id="295" name="Google Shape;295;p15"/>
            <p:cNvSpPr txBox="1"/>
            <p:nvPr/>
          </p:nvSpPr>
          <p:spPr>
            <a:xfrm>
              <a:off x="0" y="-38100"/>
              <a:ext cx="4561688" cy="249252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96" name="Google Shape;296;p15"/>
          <p:cNvPicPr preferRelativeResize="0"/>
          <p:nvPr/>
        </p:nvPicPr>
        <p:blipFill rotWithShape="1">
          <a:blip r:embed="rId3">
            <a:alphaModFix/>
          </a:blip>
          <a:srcRect b="0" l="0" r="0" t="11182"/>
          <a:stretch/>
        </p:blipFill>
        <p:spPr>
          <a:xfrm>
            <a:off x="2871525" y="0"/>
            <a:ext cx="12544951" cy="1336575"/>
          </a:xfrm>
          <a:prstGeom prst="rect">
            <a:avLst/>
          </a:prstGeom>
          <a:noFill/>
          <a:ln>
            <a:noFill/>
          </a:ln>
        </p:spPr>
      </p:pic>
      <p:grpSp>
        <p:nvGrpSpPr>
          <p:cNvPr id="297" name="Google Shape;297;p15"/>
          <p:cNvGrpSpPr/>
          <p:nvPr/>
        </p:nvGrpSpPr>
        <p:grpSpPr>
          <a:xfrm>
            <a:off x="8072350" y="2755087"/>
            <a:ext cx="1536310" cy="793131"/>
            <a:chOff x="0" y="-38100"/>
            <a:chExt cx="404625" cy="208890"/>
          </a:xfrm>
        </p:grpSpPr>
        <p:sp>
          <p:nvSpPr>
            <p:cNvPr id="298" name="Google Shape;298;p15"/>
            <p:cNvSpPr/>
            <p:nvPr/>
          </p:nvSpPr>
          <p:spPr>
            <a:xfrm>
              <a:off x="0" y="0"/>
              <a:ext cx="404625" cy="170790"/>
            </a:xfrm>
            <a:custGeom>
              <a:rect b="b" l="l" r="r" t="t"/>
              <a:pathLst>
                <a:path extrusionOk="0" h="170790" w="404625">
                  <a:moveTo>
                    <a:pt x="0" y="0"/>
                  </a:moveTo>
                  <a:lnTo>
                    <a:pt x="404625" y="0"/>
                  </a:lnTo>
                  <a:lnTo>
                    <a:pt x="404625" y="170790"/>
                  </a:lnTo>
                  <a:lnTo>
                    <a:pt x="0" y="170790"/>
                  </a:lnTo>
                  <a:close/>
                </a:path>
              </a:pathLst>
            </a:custGeom>
            <a:solidFill>
              <a:srgbClr val="BBE07E"/>
            </a:solidFill>
            <a:ln cap="sq" cmpd="sng" w="47625">
              <a:solidFill>
                <a:srgbClr val="000000"/>
              </a:solidFill>
              <a:prstDash val="solid"/>
              <a:miter lim="8000"/>
              <a:headEnd len="sm" w="sm" type="none"/>
              <a:tailEnd len="sm" w="sm" type="none"/>
            </a:ln>
          </p:spPr>
        </p:sp>
        <p:sp>
          <p:nvSpPr>
            <p:cNvPr id="299" name="Google Shape;299;p15"/>
            <p:cNvSpPr txBox="1"/>
            <p:nvPr/>
          </p:nvSpPr>
          <p:spPr>
            <a:xfrm>
              <a:off x="0" y="-38100"/>
              <a:ext cx="404625" cy="20889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0" name="Google Shape;300;p15"/>
          <p:cNvGrpSpPr/>
          <p:nvPr/>
        </p:nvGrpSpPr>
        <p:grpSpPr>
          <a:xfrm>
            <a:off x="7624571" y="8142591"/>
            <a:ext cx="2432988" cy="793131"/>
            <a:chOff x="0" y="-38100"/>
            <a:chExt cx="640787" cy="208890"/>
          </a:xfrm>
        </p:grpSpPr>
        <p:sp>
          <p:nvSpPr>
            <p:cNvPr id="301" name="Google Shape;301;p15"/>
            <p:cNvSpPr/>
            <p:nvPr/>
          </p:nvSpPr>
          <p:spPr>
            <a:xfrm>
              <a:off x="0" y="0"/>
              <a:ext cx="640787" cy="170790"/>
            </a:xfrm>
            <a:custGeom>
              <a:rect b="b" l="l" r="r" t="t"/>
              <a:pathLst>
                <a:path extrusionOk="0" h="170790" w="640787">
                  <a:moveTo>
                    <a:pt x="0" y="0"/>
                  </a:moveTo>
                  <a:lnTo>
                    <a:pt x="640787" y="0"/>
                  </a:lnTo>
                  <a:lnTo>
                    <a:pt x="640787" y="170790"/>
                  </a:lnTo>
                  <a:lnTo>
                    <a:pt x="0" y="170790"/>
                  </a:lnTo>
                  <a:close/>
                </a:path>
              </a:pathLst>
            </a:custGeom>
            <a:solidFill>
              <a:srgbClr val="C6F4E6"/>
            </a:solidFill>
            <a:ln cap="sq" cmpd="sng" w="47625">
              <a:solidFill>
                <a:srgbClr val="000000"/>
              </a:solidFill>
              <a:prstDash val="solid"/>
              <a:miter lim="8000"/>
              <a:headEnd len="sm" w="sm" type="none"/>
              <a:tailEnd len="sm" w="sm" type="none"/>
            </a:ln>
          </p:spPr>
        </p:sp>
        <p:sp>
          <p:nvSpPr>
            <p:cNvPr id="302" name="Google Shape;302;p15"/>
            <p:cNvSpPr txBox="1"/>
            <p:nvPr/>
          </p:nvSpPr>
          <p:spPr>
            <a:xfrm>
              <a:off x="0" y="-38100"/>
              <a:ext cx="640787" cy="20889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3" name="Google Shape;303;p15"/>
          <p:cNvGrpSpPr/>
          <p:nvPr/>
        </p:nvGrpSpPr>
        <p:grpSpPr>
          <a:xfrm>
            <a:off x="10057560" y="1925494"/>
            <a:ext cx="2443832" cy="793131"/>
            <a:chOff x="0" y="-38100"/>
            <a:chExt cx="643643" cy="208890"/>
          </a:xfrm>
        </p:grpSpPr>
        <p:sp>
          <p:nvSpPr>
            <p:cNvPr id="304" name="Google Shape;304;p15"/>
            <p:cNvSpPr/>
            <p:nvPr/>
          </p:nvSpPr>
          <p:spPr>
            <a:xfrm>
              <a:off x="0" y="0"/>
              <a:ext cx="643643" cy="170790"/>
            </a:xfrm>
            <a:custGeom>
              <a:rect b="b" l="l" r="r" t="t"/>
              <a:pathLst>
                <a:path extrusionOk="0" h="170790" w="643643">
                  <a:moveTo>
                    <a:pt x="0" y="0"/>
                  </a:moveTo>
                  <a:lnTo>
                    <a:pt x="643643" y="0"/>
                  </a:lnTo>
                  <a:lnTo>
                    <a:pt x="643643" y="170790"/>
                  </a:lnTo>
                  <a:lnTo>
                    <a:pt x="0" y="170790"/>
                  </a:lnTo>
                  <a:close/>
                </a:path>
              </a:pathLst>
            </a:custGeom>
            <a:solidFill>
              <a:srgbClr val="FF854E"/>
            </a:solidFill>
            <a:ln cap="sq" cmpd="sng" w="47625">
              <a:solidFill>
                <a:srgbClr val="000000"/>
              </a:solidFill>
              <a:prstDash val="solid"/>
              <a:miter lim="8000"/>
              <a:headEnd len="sm" w="sm" type="none"/>
              <a:tailEnd len="sm" w="sm" type="none"/>
            </a:ln>
          </p:spPr>
        </p:sp>
        <p:sp>
          <p:nvSpPr>
            <p:cNvPr id="305" name="Google Shape;305;p15"/>
            <p:cNvSpPr txBox="1"/>
            <p:nvPr/>
          </p:nvSpPr>
          <p:spPr>
            <a:xfrm>
              <a:off x="0" y="-38100"/>
              <a:ext cx="643643" cy="20889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06" name="Google Shape;306;p15"/>
          <p:cNvSpPr/>
          <p:nvPr/>
        </p:nvSpPr>
        <p:spPr>
          <a:xfrm>
            <a:off x="5244729" y="3588902"/>
            <a:ext cx="7203518" cy="4374500"/>
          </a:xfrm>
          <a:custGeom>
            <a:rect b="b" l="l" r="r" t="t"/>
            <a:pathLst>
              <a:path extrusionOk="0" h="4374500" w="7203518">
                <a:moveTo>
                  <a:pt x="0" y="0"/>
                </a:moveTo>
                <a:lnTo>
                  <a:pt x="7203518" y="0"/>
                </a:lnTo>
                <a:lnTo>
                  <a:pt x="7203518" y="4374500"/>
                </a:lnTo>
                <a:lnTo>
                  <a:pt x="0" y="4374500"/>
                </a:lnTo>
                <a:lnTo>
                  <a:pt x="0" y="0"/>
                </a:lnTo>
                <a:close/>
              </a:path>
            </a:pathLst>
          </a:custGeom>
          <a:blipFill rotWithShape="1">
            <a:blip r:embed="rId4">
              <a:alphaModFix/>
            </a:blip>
            <a:stretch>
              <a:fillRect b="0" l="0" r="0" t="0"/>
            </a:stretch>
          </a:blipFill>
          <a:ln>
            <a:noFill/>
          </a:ln>
        </p:spPr>
      </p:sp>
      <p:sp>
        <p:nvSpPr>
          <p:cNvPr id="307" name="Google Shape;307;p15"/>
          <p:cNvSpPr txBox="1"/>
          <p:nvPr/>
        </p:nvSpPr>
        <p:spPr>
          <a:xfrm>
            <a:off x="3491096" y="157513"/>
            <a:ext cx="11305808" cy="1055160"/>
          </a:xfrm>
          <a:prstGeom prst="rect">
            <a:avLst/>
          </a:prstGeom>
          <a:noFill/>
          <a:ln>
            <a:noFill/>
          </a:ln>
        </p:spPr>
        <p:txBody>
          <a:bodyPr anchorCtr="0" anchor="t" bIns="0" lIns="0" spcFirstLastPara="1" rIns="0" wrap="square" tIns="0">
            <a:spAutoFit/>
          </a:bodyPr>
          <a:lstStyle/>
          <a:p>
            <a:pPr indent="0" lvl="0" marL="0" marR="0" rtl="0" algn="ctr">
              <a:lnSpc>
                <a:spcPct val="116010"/>
              </a:lnSpc>
              <a:spcBef>
                <a:spcPts val="0"/>
              </a:spcBef>
              <a:spcAft>
                <a:spcPts val="0"/>
              </a:spcAft>
              <a:buNone/>
            </a:pPr>
            <a:r>
              <a:rPr b="1" i="0" lang="en-US" sz="7083" u="none" cap="none" strike="noStrike">
                <a:solidFill>
                  <a:srgbClr val="000000"/>
                </a:solidFill>
                <a:latin typeface="Comfortaa"/>
                <a:ea typeface="Comfortaa"/>
                <a:cs typeface="Comfortaa"/>
                <a:sym typeface="Comfortaa"/>
              </a:rPr>
              <a:t>BUTTERFLY ANATOMY</a:t>
            </a:r>
            <a:endParaRPr/>
          </a:p>
        </p:txBody>
      </p:sp>
      <p:sp>
        <p:nvSpPr>
          <p:cNvPr id="308" name="Google Shape;308;p15"/>
          <p:cNvSpPr txBox="1"/>
          <p:nvPr/>
        </p:nvSpPr>
        <p:spPr>
          <a:xfrm>
            <a:off x="8207120" y="2963320"/>
            <a:ext cx="1266900" cy="477300"/>
          </a:xfrm>
          <a:prstGeom prst="rect">
            <a:avLst/>
          </a:prstGeom>
          <a:noFill/>
          <a:ln>
            <a:noFill/>
          </a:ln>
        </p:spPr>
        <p:txBody>
          <a:bodyPr anchorCtr="0" anchor="t" bIns="0" lIns="0" spcFirstLastPara="1" rIns="0" wrap="square" tIns="0">
            <a:spAutoFit/>
          </a:bodyPr>
          <a:lstStyle/>
          <a:p>
            <a:pPr indent="0" lvl="0" marL="0" marR="0" rtl="0" algn="ctr">
              <a:lnSpc>
                <a:spcPct val="167000"/>
              </a:lnSpc>
              <a:spcBef>
                <a:spcPts val="0"/>
              </a:spcBef>
              <a:spcAft>
                <a:spcPts val="0"/>
              </a:spcAft>
              <a:buNone/>
            </a:pPr>
            <a:r>
              <a:rPr b="1" i="0" lang="en-US" sz="3100" u="none" cap="none" strike="noStrike">
                <a:solidFill>
                  <a:srgbClr val="000000"/>
                </a:solidFill>
                <a:latin typeface="Nunito"/>
                <a:ea typeface="Nunito"/>
                <a:cs typeface="Nunito"/>
                <a:sym typeface="Nunito"/>
              </a:rPr>
              <a:t>Head</a:t>
            </a:r>
            <a:endParaRPr/>
          </a:p>
        </p:txBody>
      </p:sp>
      <p:sp>
        <p:nvSpPr>
          <p:cNvPr id="309" name="Google Shape;309;p15"/>
          <p:cNvSpPr txBox="1"/>
          <p:nvPr/>
        </p:nvSpPr>
        <p:spPr>
          <a:xfrm>
            <a:off x="10057560" y="2131310"/>
            <a:ext cx="2443800" cy="477300"/>
          </a:xfrm>
          <a:prstGeom prst="rect">
            <a:avLst/>
          </a:prstGeom>
          <a:noFill/>
          <a:ln>
            <a:noFill/>
          </a:ln>
        </p:spPr>
        <p:txBody>
          <a:bodyPr anchorCtr="0" anchor="t" bIns="0" lIns="0" spcFirstLastPara="1" rIns="0" wrap="square" tIns="0">
            <a:spAutoFit/>
          </a:bodyPr>
          <a:lstStyle/>
          <a:p>
            <a:pPr indent="0" lvl="0" marL="0" marR="0" rtl="0" algn="ctr">
              <a:lnSpc>
                <a:spcPct val="167000"/>
              </a:lnSpc>
              <a:spcBef>
                <a:spcPts val="0"/>
              </a:spcBef>
              <a:spcAft>
                <a:spcPts val="0"/>
              </a:spcAft>
              <a:buNone/>
            </a:pPr>
            <a:r>
              <a:rPr b="1" i="0" lang="en-US" sz="3100" u="none" cap="none" strike="noStrike">
                <a:solidFill>
                  <a:srgbClr val="000000"/>
                </a:solidFill>
                <a:latin typeface="Nunito"/>
                <a:ea typeface="Nunito"/>
                <a:cs typeface="Nunito"/>
                <a:sym typeface="Nunito"/>
              </a:rPr>
              <a:t>Antenna</a:t>
            </a:r>
            <a:endParaRPr/>
          </a:p>
        </p:txBody>
      </p:sp>
      <p:sp>
        <p:nvSpPr>
          <p:cNvPr id="310" name="Google Shape;310;p15"/>
          <p:cNvSpPr txBox="1"/>
          <p:nvPr/>
        </p:nvSpPr>
        <p:spPr>
          <a:xfrm>
            <a:off x="7624011" y="8355515"/>
            <a:ext cx="2443800" cy="477300"/>
          </a:xfrm>
          <a:prstGeom prst="rect">
            <a:avLst/>
          </a:prstGeom>
          <a:noFill/>
          <a:ln>
            <a:noFill/>
          </a:ln>
        </p:spPr>
        <p:txBody>
          <a:bodyPr anchorCtr="0" anchor="t" bIns="0" lIns="0" spcFirstLastPara="1" rIns="0" wrap="square" tIns="0">
            <a:spAutoFit/>
          </a:bodyPr>
          <a:lstStyle/>
          <a:p>
            <a:pPr indent="0" lvl="0" marL="0" marR="0" rtl="0" algn="ctr">
              <a:lnSpc>
                <a:spcPct val="167000"/>
              </a:lnSpc>
              <a:spcBef>
                <a:spcPts val="0"/>
              </a:spcBef>
              <a:spcAft>
                <a:spcPts val="0"/>
              </a:spcAft>
              <a:buNone/>
            </a:pPr>
            <a:r>
              <a:rPr b="1" i="0" lang="en-US" sz="3100" u="none" cap="none" strike="noStrike">
                <a:solidFill>
                  <a:srgbClr val="000000"/>
                </a:solidFill>
                <a:latin typeface="Nunito"/>
                <a:ea typeface="Nunito"/>
                <a:cs typeface="Nunito"/>
                <a:sym typeface="Nunito"/>
              </a:rPr>
              <a:t>Abdomen</a:t>
            </a:r>
            <a:endParaRPr/>
          </a:p>
        </p:txBody>
      </p:sp>
      <p:grpSp>
        <p:nvGrpSpPr>
          <p:cNvPr id="311" name="Google Shape;311;p15"/>
          <p:cNvGrpSpPr/>
          <p:nvPr/>
        </p:nvGrpSpPr>
        <p:grpSpPr>
          <a:xfrm>
            <a:off x="11231753" y="6951406"/>
            <a:ext cx="2432988" cy="793131"/>
            <a:chOff x="0" y="-38100"/>
            <a:chExt cx="640787" cy="208890"/>
          </a:xfrm>
        </p:grpSpPr>
        <p:sp>
          <p:nvSpPr>
            <p:cNvPr id="312" name="Google Shape;312;p15"/>
            <p:cNvSpPr/>
            <p:nvPr/>
          </p:nvSpPr>
          <p:spPr>
            <a:xfrm>
              <a:off x="0" y="0"/>
              <a:ext cx="640787" cy="170790"/>
            </a:xfrm>
            <a:custGeom>
              <a:rect b="b" l="l" r="r" t="t"/>
              <a:pathLst>
                <a:path extrusionOk="0" h="170790" w="640787">
                  <a:moveTo>
                    <a:pt x="0" y="0"/>
                  </a:moveTo>
                  <a:lnTo>
                    <a:pt x="640787" y="0"/>
                  </a:lnTo>
                  <a:lnTo>
                    <a:pt x="640787" y="170790"/>
                  </a:lnTo>
                  <a:lnTo>
                    <a:pt x="0" y="170790"/>
                  </a:lnTo>
                  <a:close/>
                </a:path>
              </a:pathLst>
            </a:custGeom>
            <a:solidFill>
              <a:srgbClr val="64BFBF"/>
            </a:solidFill>
            <a:ln cap="sq" cmpd="sng" w="47625">
              <a:solidFill>
                <a:srgbClr val="000000"/>
              </a:solidFill>
              <a:prstDash val="solid"/>
              <a:miter lim="8000"/>
              <a:headEnd len="sm" w="sm" type="none"/>
              <a:tailEnd len="sm" w="sm" type="none"/>
            </a:ln>
          </p:spPr>
        </p:sp>
        <p:sp>
          <p:nvSpPr>
            <p:cNvPr id="313" name="Google Shape;313;p15"/>
            <p:cNvSpPr txBox="1"/>
            <p:nvPr/>
          </p:nvSpPr>
          <p:spPr>
            <a:xfrm>
              <a:off x="0" y="-38100"/>
              <a:ext cx="640787" cy="20889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14" name="Google Shape;314;p15"/>
          <p:cNvSpPr txBox="1"/>
          <p:nvPr/>
        </p:nvSpPr>
        <p:spPr>
          <a:xfrm>
            <a:off x="11220908" y="7157222"/>
            <a:ext cx="2443800" cy="477300"/>
          </a:xfrm>
          <a:prstGeom prst="rect">
            <a:avLst/>
          </a:prstGeom>
          <a:noFill/>
          <a:ln>
            <a:noFill/>
          </a:ln>
        </p:spPr>
        <p:txBody>
          <a:bodyPr anchorCtr="0" anchor="t" bIns="0" lIns="0" spcFirstLastPara="1" rIns="0" wrap="square" tIns="0">
            <a:spAutoFit/>
          </a:bodyPr>
          <a:lstStyle/>
          <a:p>
            <a:pPr indent="0" lvl="0" marL="0" marR="0" rtl="0" algn="ctr">
              <a:lnSpc>
                <a:spcPct val="167000"/>
              </a:lnSpc>
              <a:spcBef>
                <a:spcPts val="0"/>
              </a:spcBef>
              <a:spcAft>
                <a:spcPts val="0"/>
              </a:spcAft>
              <a:buNone/>
            </a:pPr>
            <a:r>
              <a:rPr b="1" i="0" lang="en-US" sz="3100" u="none" cap="none" strike="noStrike">
                <a:solidFill>
                  <a:srgbClr val="000000"/>
                </a:solidFill>
                <a:latin typeface="Nunito"/>
                <a:ea typeface="Nunito"/>
                <a:cs typeface="Nunito"/>
                <a:sym typeface="Nunito"/>
              </a:rPr>
              <a:t>Hindwing</a:t>
            </a:r>
            <a:endParaRPr/>
          </a:p>
        </p:txBody>
      </p:sp>
      <p:cxnSp>
        <p:nvCxnSpPr>
          <p:cNvPr id="315" name="Google Shape;315;p15"/>
          <p:cNvCxnSpPr/>
          <p:nvPr/>
        </p:nvCxnSpPr>
        <p:spPr>
          <a:xfrm>
            <a:off x="8865538" y="3548217"/>
            <a:ext cx="0" cy="779137"/>
          </a:xfrm>
          <a:prstGeom prst="straightConnector1">
            <a:avLst/>
          </a:prstGeom>
          <a:noFill/>
          <a:ln cap="flat" cmpd="sng" w="38100">
            <a:solidFill>
              <a:srgbClr val="000000"/>
            </a:solidFill>
            <a:prstDash val="solid"/>
            <a:round/>
            <a:headEnd len="sm" w="sm" type="none"/>
            <a:tailEnd len="sm" w="sm" type="none"/>
          </a:ln>
        </p:spPr>
      </p:cxnSp>
      <p:cxnSp>
        <p:nvCxnSpPr>
          <p:cNvPr id="316" name="Google Shape;316;p15"/>
          <p:cNvCxnSpPr/>
          <p:nvPr/>
        </p:nvCxnSpPr>
        <p:spPr>
          <a:xfrm>
            <a:off x="4713012" y="5023542"/>
            <a:ext cx="1142675" cy="529851"/>
          </a:xfrm>
          <a:prstGeom prst="straightConnector1">
            <a:avLst/>
          </a:prstGeom>
          <a:noFill/>
          <a:ln cap="flat" cmpd="sng" w="38100">
            <a:solidFill>
              <a:srgbClr val="000000"/>
            </a:solidFill>
            <a:prstDash val="solid"/>
            <a:round/>
            <a:headEnd len="sm" w="sm" type="none"/>
            <a:tailEnd len="sm" w="sm" type="none"/>
          </a:ln>
        </p:spPr>
      </p:cxnSp>
      <p:cxnSp>
        <p:nvCxnSpPr>
          <p:cNvPr id="317" name="Google Shape;317;p15"/>
          <p:cNvCxnSpPr/>
          <p:nvPr/>
        </p:nvCxnSpPr>
        <p:spPr>
          <a:xfrm flipH="1" rot="10800000">
            <a:off x="8845927" y="4435208"/>
            <a:ext cx="2374981" cy="1605185"/>
          </a:xfrm>
          <a:prstGeom prst="straightConnector1">
            <a:avLst/>
          </a:prstGeom>
          <a:noFill/>
          <a:ln cap="flat" cmpd="sng" w="38100">
            <a:solidFill>
              <a:srgbClr val="000000"/>
            </a:solidFill>
            <a:prstDash val="solid"/>
            <a:round/>
            <a:headEnd len="sm" w="sm" type="none"/>
            <a:tailEnd len="sm" w="sm" type="none"/>
          </a:ln>
        </p:spPr>
      </p:cxnSp>
      <p:grpSp>
        <p:nvGrpSpPr>
          <p:cNvPr id="318" name="Google Shape;318;p15"/>
          <p:cNvGrpSpPr/>
          <p:nvPr/>
        </p:nvGrpSpPr>
        <p:grpSpPr>
          <a:xfrm>
            <a:off x="11155417" y="3931844"/>
            <a:ext cx="2123590" cy="793131"/>
            <a:chOff x="0" y="-38100"/>
            <a:chExt cx="559299" cy="208890"/>
          </a:xfrm>
        </p:grpSpPr>
        <p:sp>
          <p:nvSpPr>
            <p:cNvPr id="319" name="Google Shape;319;p15"/>
            <p:cNvSpPr/>
            <p:nvPr/>
          </p:nvSpPr>
          <p:spPr>
            <a:xfrm>
              <a:off x="0" y="0"/>
              <a:ext cx="559299" cy="170790"/>
            </a:xfrm>
            <a:custGeom>
              <a:rect b="b" l="l" r="r" t="t"/>
              <a:pathLst>
                <a:path extrusionOk="0" h="170790" w="559299">
                  <a:moveTo>
                    <a:pt x="0" y="0"/>
                  </a:moveTo>
                  <a:lnTo>
                    <a:pt x="559299" y="0"/>
                  </a:lnTo>
                  <a:lnTo>
                    <a:pt x="559299" y="170790"/>
                  </a:lnTo>
                  <a:lnTo>
                    <a:pt x="0" y="170790"/>
                  </a:lnTo>
                  <a:close/>
                </a:path>
              </a:pathLst>
            </a:custGeom>
            <a:solidFill>
              <a:srgbClr val="E2D36D"/>
            </a:solidFill>
            <a:ln cap="sq" cmpd="sng" w="47625">
              <a:solidFill>
                <a:srgbClr val="000000"/>
              </a:solidFill>
              <a:prstDash val="solid"/>
              <a:miter lim="8000"/>
              <a:headEnd len="sm" w="sm" type="none"/>
              <a:tailEnd len="sm" w="sm" type="none"/>
            </a:ln>
          </p:spPr>
        </p:sp>
        <p:sp>
          <p:nvSpPr>
            <p:cNvPr id="320" name="Google Shape;320;p15"/>
            <p:cNvSpPr txBox="1"/>
            <p:nvPr/>
          </p:nvSpPr>
          <p:spPr>
            <a:xfrm>
              <a:off x="0" y="-38100"/>
              <a:ext cx="559299" cy="20889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21" name="Google Shape;321;p15"/>
          <p:cNvSpPr txBox="1"/>
          <p:nvPr/>
        </p:nvSpPr>
        <p:spPr>
          <a:xfrm>
            <a:off x="11252135" y="4146892"/>
            <a:ext cx="1936800" cy="477300"/>
          </a:xfrm>
          <a:prstGeom prst="rect">
            <a:avLst/>
          </a:prstGeom>
          <a:noFill/>
          <a:ln>
            <a:noFill/>
          </a:ln>
        </p:spPr>
        <p:txBody>
          <a:bodyPr anchorCtr="0" anchor="t" bIns="0" lIns="0" spcFirstLastPara="1" rIns="0" wrap="square" tIns="0">
            <a:spAutoFit/>
          </a:bodyPr>
          <a:lstStyle/>
          <a:p>
            <a:pPr indent="0" lvl="0" marL="0" marR="0" rtl="0" algn="ctr">
              <a:lnSpc>
                <a:spcPct val="167000"/>
              </a:lnSpc>
              <a:spcBef>
                <a:spcPts val="0"/>
              </a:spcBef>
              <a:spcAft>
                <a:spcPts val="0"/>
              </a:spcAft>
              <a:buNone/>
            </a:pPr>
            <a:r>
              <a:rPr b="1" i="0" lang="en-US" sz="3100" u="none" cap="none" strike="noStrike">
                <a:solidFill>
                  <a:srgbClr val="000000"/>
                </a:solidFill>
                <a:latin typeface="Nunito"/>
                <a:ea typeface="Nunito"/>
                <a:cs typeface="Nunito"/>
                <a:sym typeface="Nunito"/>
              </a:rPr>
              <a:t>Thorax</a:t>
            </a:r>
            <a:endParaRPr/>
          </a:p>
        </p:txBody>
      </p:sp>
      <p:cxnSp>
        <p:nvCxnSpPr>
          <p:cNvPr id="322" name="Google Shape;322;p15"/>
          <p:cNvCxnSpPr/>
          <p:nvPr/>
        </p:nvCxnSpPr>
        <p:spPr>
          <a:xfrm>
            <a:off x="8846488" y="7256286"/>
            <a:ext cx="0" cy="1030966"/>
          </a:xfrm>
          <a:prstGeom prst="straightConnector1">
            <a:avLst/>
          </a:prstGeom>
          <a:noFill/>
          <a:ln cap="flat" cmpd="sng" w="38100">
            <a:solidFill>
              <a:srgbClr val="000000"/>
            </a:solidFill>
            <a:prstDash val="solid"/>
            <a:round/>
            <a:headEnd len="sm" w="sm" type="none"/>
            <a:tailEnd len="sm" w="sm" type="none"/>
          </a:ln>
        </p:spPr>
      </p:cxnSp>
      <p:cxnSp>
        <p:nvCxnSpPr>
          <p:cNvPr id="323" name="Google Shape;323;p15"/>
          <p:cNvCxnSpPr/>
          <p:nvPr/>
        </p:nvCxnSpPr>
        <p:spPr>
          <a:xfrm>
            <a:off x="9479873" y="7420302"/>
            <a:ext cx="1741036" cy="0"/>
          </a:xfrm>
          <a:prstGeom prst="straightConnector1">
            <a:avLst/>
          </a:prstGeom>
          <a:noFill/>
          <a:ln cap="flat" cmpd="sng" w="38100">
            <a:solidFill>
              <a:srgbClr val="000000"/>
            </a:solidFill>
            <a:prstDash val="solid"/>
            <a:round/>
            <a:headEnd len="sm" w="sm" type="none"/>
            <a:tailEnd len="sm" w="sm" type="none"/>
          </a:ln>
        </p:spPr>
      </p:cxnSp>
      <p:sp>
        <p:nvSpPr>
          <p:cNvPr id="324" name="Google Shape;324;p15"/>
          <p:cNvSpPr/>
          <p:nvPr/>
        </p:nvSpPr>
        <p:spPr>
          <a:xfrm>
            <a:off x="13883816" y="3039666"/>
            <a:ext cx="3629218" cy="6713405"/>
          </a:xfrm>
          <a:custGeom>
            <a:rect b="b" l="l" r="r" t="t"/>
            <a:pathLst>
              <a:path extrusionOk="0" h="6713405" w="3629218">
                <a:moveTo>
                  <a:pt x="0" y="0"/>
                </a:moveTo>
                <a:lnTo>
                  <a:pt x="3629218" y="0"/>
                </a:lnTo>
                <a:lnTo>
                  <a:pt x="3629218" y="6713405"/>
                </a:lnTo>
                <a:lnTo>
                  <a:pt x="0" y="6713405"/>
                </a:lnTo>
                <a:lnTo>
                  <a:pt x="0" y="0"/>
                </a:lnTo>
                <a:close/>
              </a:path>
            </a:pathLst>
          </a:custGeom>
          <a:blipFill rotWithShape="1">
            <a:blip r:embed="rId5">
              <a:alphaModFix/>
            </a:blip>
            <a:stretch>
              <a:fillRect b="-11984" l="0" r="0" t="0"/>
            </a:stretch>
          </a:blipFill>
          <a:ln>
            <a:noFill/>
          </a:ln>
        </p:spPr>
      </p:sp>
      <p:sp>
        <p:nvSpPr>
          <p:cNvPr id="325" name="Google Shape;325;p15"/>
          <p:cNvSpPr/>
          <p:nvPr/>
        </p:nvSpPr>
        <p:spPr>
          <a:xfrm flipH="1">
            <a:off x="750419" y="4829193"/>
            <a:ext cx="3629218" cy="4933403"/>
          </a:xfrm>
          <a:custGeom>
            <a:rect b="b" l="l" r="r" t="t"/>
            <a:pathLst>
              <a:path extrusionOk="0" h="4933403" w="3629218">
                <a:moveTo>
                  <a:pt x="3629218" y="0"/>
                </a:moveTo>
                <a:lnTo>
                  <a:pt x="0" y="0"/>
                </a:lnTo>
                <a:lnTo>
                  <a:pt x="0" y="4933403"/>
                </a:lnTo>
                <a:lnTo>
                  <a:pt x="3629218" y="4933403"/>
                </a:lnTo>
                <a:lnTo>
                  <a:pt x="3629218" y="0"/>
                </a:lnTo>
                <a:close/>
              </a:path>
            </a:pathLst>
          </a:custGeom>
          <a:blipFill rotWithShape="1">
            <a:blip r:embed="rId5">
              <a:alphaModFix/>
            </a:blip>
            <a:stretch>
              <a:fillRect b="-52387" l="0" r="0" t="0"/>
            </a:stretch>
          </a:blipFill>
          <a:ln>
            <a:noFill/>
          </a:ln>
        </p:spPr>
      </p:sp>
      <p:grpSp>
        <p:nvGrpSpPr>
          <p:cNvPr id="326" name="Google Shape;326;p15"/>
          <p:cNvGrpSpPr/>
          <p:nvPr/>
        </p:nvGrpSpPr>
        <p:grpSpPr>
          <a:xfrm>
            <a:off x="3623512" y="4318554"/>
            <a:ext cx="2179000" cy="793131"/>
            <a:chOff x="0" y="-38100"/>
            <a:chExt cx="573893" cy="208890"/>
          </a:xfrm>
        </p:grpSpPr>
        <p:sp>
          <p:nvSpPr>
            <p:cNvPr id="327" name="Google Shape;327;p15"/>
            <p:cNvSpPr/>
            <p:nvPr/>
          </p:nvSpPr>
          <p:spPr>
            <a:xfrm>
              <a:off x="0" y="0"/>
              <a:ext cx="573893" cy="170790"/>
            </a:xfrm>
            <a:custGeom>
              <a:rect b="b" l="l" r="r" t="t"/>
              <a:pathLst>
                <a:path extrusionOk="0" h="170790" w="573893">
                  <a:moveTo>
                    <a:pt x="0" y="0"/>
                  </a:moveTo>
                  <a:lnTo>
                    <a:pt x="573893" y="0"/>
                  </a:lnTo>
                  <a:lnTo>
                    <a:pt x="573893" y="170790"/>
                  </a:lnTo>
                  <a:lnTo>
                    <a:pt x="0" y="170790"/>
                  </a:lnTo>
                  <a:close/>
                </a:path>
              </a:pathLst>
            </a:custGeom>
            <a:solidFill>
              <a:srgbClr val="FFD061"/>
            </a:solidFill>
            <a:ln cap="sq" cmpd="sng" w="47625">
              <a:solidFill>
                <a:srgbClr val="000000"/>
              </a:solidFill>
              <a:prstDash val="solid"/>
              <a:miter lim="8000"/>
              <a:headEnd len="sm" w="sm" type="none"/>
              <a:tailEnd len="sm" w="sm" type="none"/>
            </a:ln>
          </p:spPr>
        </p:sp>
        <p:sp>
          <p:nvSpPr>
            <p:cNvPr id="328" name="Google Shape;328;p15"/>
            <p:cNvSpPr txBox="1"/>
            <p:nvPr/>
          </p:nvSpPr>
          <p:spPr>
            <a:xfrm>
              <a:off x="0" y="-38100"/>
              <a:ext cx="573893" cy="20889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29" name="Google Shape;329;p15"/>
          <p:cNvSpPr txBox="1"/>
          <p:nvPr/>
        </p:nvSpPr>
        <p:spPr>
          <a:xfrm>
            <a:off x="3491096" y="4524370"/>
            <a:ext cx="2443800" cy="477300"/>
          </a:xfrm>
          <a:prstGeom prst="rect">
            <a:avLst/>
          </a:prstGeom>
          <a:noFill/>
          <a:ln>
            <a:noFill/>
          </a:ln>
        </p:spPr>
        <p:txBody>
          <a:bodyPr anchorCtr="0" anchor="t" bIns="0" lIns="0" spcFirstLastPara="1" rIns="0" wrap="square" tIns="0">
            <a:spAutoFit/>
          </a:bodyPr>
          <a:lstStyle/>
          <a:p>
            <a:pPr indent="0" lvl="0" marL="0" marR="0" rtl="0" algn="ctr">
              <a:lnSpc>
                <a:spcPct val="167000"/>
              </a:lnSpc>
              <a:spcBef>
                <a:spcPts val="0"/>
              </a:spcBef>
              <a:spcAft>
                <a:spcPts val="0"/>
              </a:spcAft>
              <a:buNone/>
            </a:pPr>
            <a:r>
              <a:rPr b="1" i="0" lang="en-US" sz="3100" u="none" cap="none" strike="noStrike">
                <a:solidFill>
                  <a:srgbClr val="000000"/>
                </a:solidFill>
                <a:latin typeface="Nunito"/>
                <a:ea typeface="Nunito"/>
                <a:cs typeface="Nunito"/>
                <a:sym typeface="Nunito"/>
              </a:rPr>
              <a:t>Forewing</a:t>
            </a:r>
            <a:endParaRPr/>
          </a:p>
        </p:txBody>
      </p:sp>
      <p:cxnSp>
        <p:nvCxnSpPr>
          <p:cNvPr id="330" name="Google Shape;330;p15"/>
          <p:cNvCxnSpPr/>
          <p:nvPr/>
        </p:nvCxnSpPr>
        <p:spPr>
          <a:xfrm flipH="1">
            <a:off x="9933745" y="2690413"/>
            <a:ext cx="1345731" cy="935618"/>
          </a:xfrm>
          <a:prstGeom prst="straightConnector1">
            <a:avLst/>
          </a:prstGeom>
          <a:noFill/>
          <a:ln cap="flat" cmpd="sng" w="38100">
            <a:solidFill>
              <a:srgbClr val="000000"/>
            </a:solidFill>
            <a:prstDash val="solid"/>
            <a:round/>
            <a:headEnd len="sm" w="sm" type="none"/>
            <a:tailEnd len="sm" w="sm" type="none"/>
          </a:ln>
        </p:spPr>
      </p:cxnSp>
      <p:sp>
        <p:nvSpPr>
          <p:cNvPr id="331" name="Google Shape;331;p15"/>
          <p:cNvSpPr txBox="1"/>
          <p:nvPr/>
        </p:nvSpPr>
        <p:spPr>
          <a:xfrm>
            <a:off x="1573001" y="2044474"/>
            <a:ext cx="4726800" cy="17769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b="0" i="0" lang="en-US" sz="2099" u="none" cap="none" strike="noStrike">
                <a:solidFill>
                  <a:srgbClr val="000000"/>
                </a:solidFill>
                <a:latin typeface="Nunito"/>
                <a:ea typeface="Nunito"/>
                <a:cs typeface="Nunito"/>
                <a:sym typeface="Nunito"/>
              </a:rPr>
              <a:t>Butterflies have three main body parts: the head, thorax, and abdomen. They also have two antennae, six legs, and four wings covered in tiny scales.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1D9E5"/>
        </a:solidFill>
      </p:bgPr>
    </p:bg>
    <p:spTree>
      <p:nvGrpSpPr>
        <p:cNvPr id="335" name="Shape 335"/>
        <p:cNvGrpSpPr/>
        <p:nvPr/>
      </p:nvGrpSpPr>
      <p:grpSpPr>
        <a:xfrm>
          <a:off x="0" y="0"/>
          <a:ext cx="0" cy="0"/>
          <a:chOff x="0" y="0"/>
          <a:chExt cx="0" cy="0"/>
        </a:xfrm>
      </p:grpSpPr>
      <p:sp>
        <p:nvSpPr>
          <p:cNvPr id="336" name="Google Shape;336;p16"/>
          <p:cNvSpPr/>
          <p:nvPr/>
        </p:nvSpPr>
        <p:spPr>
          <a:xfrm>
            <a:off x="2696762" y="756771"/>
            <a:ext cx="12894476" cy="8773457"/>
          </a:xfrm>
          <a:custGeom>
            <a:rect b="b" l="l" r="r" t="t"/>
            <a:pathLst>
              <a:path extrusionOk="0" h="8773457" w="12894476">
                <a:moveTo>
                  <a:pt x="0" y="0"/>
                </a:moveTo>
                <a:lnTo>
                  <a:pt x="12894476" y="0"/>
                </a:lnTo>
                <a:lnTo>
                  <a:pt x="12894476" y="8773458"/>
                </a:lnTo>
                <a:lnTo>
                  <a:pt x="0" y="8773458"/>
                </a:lnTo>
                <a:lnTo>
                  <a:pt x="0" y="0"/>
                </a:lnTo>
                <a:close/>
              </a:path>
            </a:pathLst>
          </a:custGeom>
          <a:blipFill rotWithShape="1">
            <a:blip r:embed="rId3">
              <a:alphaModFix/>
            </a:blip>
            <a:stretch>
              <a:fillRect b="0" l="0" r="0" t="0"/>
            </a:stretch>
          </a:blipFill>
          <a:ln>
            <a:noFill/>
          </a:ln>
        </p:spPr>
      </p:sp>
      <p:grpSp>
        <p:nvGrpSpPr>
          <p:cNvPr id="337" name="Google Shape;337;p16"/>
          <p:cNvGrpSpPr/>
          <p:nvPr/>
        </p:nvGrpSpPr>
        <p:grpSpPr>
          <a:xfrm>
            <a:off x="7998430" y="2657263"/>
            <a:ext cx="2239729" cy="2239729"/>
            <a:chOff x="0" y="0"/>
            <a:chExt cx="812800" cy="812800"/>
          </a:xfrm>
        </p:grpSpPr>
        <p:sp>
          <p:nvSpPr>
            <p:cNvPr id="338" name="Google Shape;338;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1D9E5"/>
            </a:solidFill>
            <a:ln cap="sq" cmpd="sng" w="4762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16"/>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0" name="Google Shape;340;p16"/>
          <p:cNvGrpSpPr/>
          <p:nvPr/>
        </p:nvGrpSpPr>
        <p:grpSpPr>
          <a:xfrm>
            <a:off x="3876797" y="5693238"/>
            <a:ext cx="10534407" cy="1508898"/>
            <a:chOff x="0" y="-38100"/>
            <a:chExt cx="2774494" cy="397405"/>
          </a:xfrm>
        </p:grpSpPr>
        <p:sp>
          <p:nvSpPr>
            <p:cNvPr id="341" name="Google Shape;341;p16"/>
            <p:cNvSpPr/>
            <p:nvPr/>
          </p:nvSpPr>
          <p:spPr>
            <a:xfrm>
              <a:off x="0" y="0"/>
              <a:ext cx="2774494" cy="359305"/>
            </a:xfrm>
            <a:custGeom>
              <a:rect b="b" l="l" r="r" t="t"/>
              <a:pathLst>
                <a:path extrusionOk="0" h="359305" w="2774494">
                  <a:moveTo>
                    <a:pt x="0" y="0"/>
                  </a:moveTo>
                  <a:lnTo>
                    <a:pt x="2774494" y="0"/>
                  </a:lnTo>
                  <a:lnTo>
                    <a:pt x="2774494" y="359305"/>
                  </a:lnTo>
                  <a:lnTo>
                    <a:pt x="0" y="359305"/>
                  </a:lnTo>
                  <a:close/>
                </a:path>
              </a:pathLst>
            </a:custGeom>
            <a:solidFill>
              <a:srgbClr val="FFFFFF"/>
            </a:solidFill>
            <a:ln>
              <a:noFill/>
            </a:ln>
          </p:spPr>
        </p:sp>
        <p:sp>
          <p:nvSpPr>
            <p:cNvPr id="342" name="Google Shape;342;p16"/>
            <p:cNvSpPr txBox="1"/>
            <p:nvPr/>
          </p:nvSpPr>
          <p:spPr>
            <a:xfrm>
              <a:off x="0" y="-38100"/>
              <a:ext cx="2774494" cy="39740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43" name="Google Shape;343;p16"/>
          <p:cNvSpPr/>
          <p:nvPr/>
        </p:nvSpPr>
        <p:spPr>
          <a:xfrm rot="-959917">
            <a:off x="14073287" y="884017"/>
            <a:ext cx="3882875" cy="4114800"/>
          </a:xfrm>
          <a:custGeom>
            <a:rect b="b" l="l" r="r" t="t"/>
            <a:pathLst>
              <a:path extrusionOk="0" h="4114800" w="3882875">
                <a:moveTo>
                  <a:pt x="0" y="0"/>
                </a:moveTo>
                <a:lnTo>
                  <a:pt x="3882875" y="0"/>
                </a:lnTo>
                <a:lnTo>
                  <a:pt x="3882875" y="4114800"/>
                </a:lnTo>
                <a:lnTo>
                  <a:pt x="0" y="4114800"/>
                </a:lnTo>
                <a:lnTo>
                  <a:pt x="0" y="0"/>
                </a:lnTo>
                <a:close/>
              </a:path>
            </a:pathLst>
          </a:custGeom>
          <a:blipFill rotWithShape="1">
            <a:blip r:embed="rId4">
              <a:alphaModFix/>
            </a:blip>
            <a:stretch>
              <a:fillRect b="0" l="0" r="0" t="0"/>
            </a:stretch>
          </a:blipFill>
          <a:ln>
            <a:noFill/>
          </a:ln>
        </p:spPr>
      </p:sp>
      <p:sp>
        <p:nvSpPr>
          <p:cNvPr id="344" name="Google Shape;344;p16"/>
          <p:cNvSpPr txBox="1"/>
          <p:nvPr/>
        </p:nvSpPr>
        <p:spPr>
          <a:xfrm>
            <a:off x="3421829" y="5644924"/>
            <a:ext cx="11444400" cy="1631400"/>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b="0" i="0" lang="en-US" sz="10599" u="none" cap="none" strike="noStrike">
                <a:solidFill>
                  <a:srgbClr val="000000"/>
                </a:solidFill>
                <a:latin typeface="Nunito"/>
                <a:ea typeface="Nunito"/>
                <a:cs typeface="Nunito"/>
                <a:sym typeface="Nunito"/>
              </a:rPr>
              <a:t>Life Cycle Stages</a:t>
            </a:r>
            <a:endParaRPr/>
          </a:p>
        </p:txBody>
      </p:sp>
      <p:sp>
        <p:nvSpPr>
          <p:cNvPr id="345" name="Google Shape;345;p16"/>
          <p:cNvSpPr txBox="1"/>
          <p:nvPr/>
        </p:nvSpPr>
        <p:spPr>
          <a:xfrm>
            <a:off x="7932661" y="2861569"/>
            <a:ext cx="2286300" cy="1882500"/>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0" i="0" lang="en-US" sz="12231" u="none" cap="none" strike="noStrike">
                <a:solidFill>
                  <a:srgbClr val="000000"/>
                </a:solidFill>
                <a:latin typeface="Comfortaa"/>
                <a:ea typeface="Comfortaa"/>
                <a:cs typeface="Comfortaa"/>
                <a:sym typeface="Comfortaa"/>
              </a:rPr>
              <a:t>02</a:t>
            </a:r>
            <a:endParaRPr/>
          </a:p>
        </p:txBody>
      </p:sp>
      <p:pic>
        <p:nvPicPr>
          <p:cNvPr id="346" name="Google Shape;346;p16"/>
          <p:cNvPicPr preferRelativeResize="0"/>
          <p:nvPr/>
        </p:nvPicPr>
        <p:blipFill rotWithShape="1">
          <a:blip r:embed="rId5">
            <a:alphaModFix/>
          </a:blip>
          <a:srcRect b="29572" l="49826" r="0" t="0"/>
          <a:stretch/>
        </p:blipFill>
        <p:spPr>
          <a:xfrm>
            <a:off x="0" y="3838900"/>
            <a:ext cx="4670049" cy="6448099"/>
          </a:xfrm>
          <a:prstGeom prst="rect">
            <a:avLst/>
          </a:prstGeom>
          <a:noFill/>
          <a:ln>
            <a:noFill/>
          </a:ln>
        </p:spPr>
      </p:pic>
      <p:pic>
        <p:nvPicPr>
          <p:cNvPr id="347" name="Google Shape;347;p16"/>
          <p:cNvPicPr preferRelativeResize="0"/>
          <p:nvPr/>
        </p:nvPicPr>
        <p:blipFill rotWithShape="1">
          <a:blip r:embed="rId6">
            <a:alphaModFix/>
          </a:blip>
          <a:srcRect b="38856" l="0" r="40982" t="0"/>
          <a:stretch/>
        </p:blipFill>
        <p:spPr>
          <a:xfrm>
            <a:off x="12889425" y="4786802"/>
            <a:ext cx="5398574" cy="550019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1D9E5"/>
        </a:solidFill>
      </p:bgPr>
    </p:bg>
    <p:spTree>
      <p:nvGrpSpPr>
        <p:cNvPr id="351" name="Shape 351"/>
        <p:cNvGrpSpPr/>
        <p:nvPr/>
      </p:nvGrpSpPr>
      <p:grpSpPr>
        <a:xfrm>
          <a:off x="0" y="0"/>
          <a:ext cx="0" cy="0"/>
          <a:chOff x="0" y="0"/>
          <a:chExt cx="0" cy="0"/>
        </a:xfrm>
      </p:grpSpPr>
      <p:grpSp>
        <p:nvGrpSpPr>
          <p:cNvPr id="352" name="Google Shape;352;p17"/>
          <p:cNvGrpSpPr/>
          <p:nvPr/>
        </p:nvGrpSpPr>
        <p:grpSpPr>
          <a:xfrm>
            <a:off x="483920" y="339259"/>
            <a:ext cx="17320165" cy="9463822"/>
            <a:chOff x="0" y="-38100"/>
            <a:chExt cx="4561689" cy="2492529"/>
          </a:xfrm>
        </p:grpSpPr>
        <p:sp>
          <p:nvSpPr>
            <p:cNvPr id="353" name="Google Shape;353;p17"/>
            <p:cNvSpPr/>
            <p:nvPr/>
          </p:nvSpPr>
          <p:spPr>
            <a:xfrm>
              <a:off x="0" y="0"/>
              <a:ext cx="4561689" cy="2454429"/>
            </a:xfrm>
            <a:custGeom>
              <a:rect b="b" l="l" r="r" t="t"/>
              <a:pathLst>
                <a:path extrusionOk="0" h="2454429" w="4561689">
                  <a:moveTo>
                    <a:pt x="0" y="0"/>
                  </a:moveTo>
                  <a:lnTo>
                    <a:pt x="4561689" y="0"/>
                  </a:lnTo>
                  <a:lnTo>
                    <a:pt x="4561689" y="2454429"/>
                  </a:lnTo>
                  <a:lnTo>
                    <a:pt x="0" y="2454429"/>
                  </a:lnTo>
                  <a:close/>
                </a:path>
              </a:pathLst>
            </a:custGeom>
            <a:solidFill>
              <a:srgbClr val="FFFFFF"/>
            </a:solidFill>
            <a:ln cap="sq" cmpd="sng" w="47625">
              <a:solidFill>
                <a:srgbClr val="000000"/>
              </a:solidFill>
              <a:prstDash val="solid"/>
              <a:miter lim="8000"/>
              <a:headEnd len="sm" w="sm" type="none"/>
              <a:tailEnd len="sm" w="sm" type="none"/>
            </a:ln>
          </p:spPr>
        </p:sp>
        <p:sp>
          <p:nvSpPr>
            <p:cNvPr id="354" name="Google Shape;354;p17"/>
            <p:cNvSpPr txBox="1"/>
            <p:nvPr/>
          </p:nvSpPr>
          <p:spPr>
            <a:xfrm>
              <a:off x="0" y="-38100"/>
              <a:ext cx="4561688" cy="249252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55" name="Google Shape;355;p17"/>
          <p:cNvPicPr preferRelativeResize="0"/>
          <p:nvPr/>
        </p:nvPicPr>
        <p:blipFill rotWithShape="1">
          <a:blip r:embed="rId3">
            <a:alphaModFix/>
          </a:blip>
          <a:srcRect b="0" l="19972" r="19972" t="0"/>
          <a:stretch/>
        </p:blipFill>
        <p:spPr>
          <a:xfrm>
            <a:off x="528773" y="534502"/>
            <a:ext cx="9841321" cy="9218224"/>
          </a:xfrm>
          <a:prstGeom prst="rect">
            <a:avLst/>
          </a:prstGeom>
          <a:noFill/>
          <a:ln>
            <a:noFill/>
          </a:ln>
        </p:spPr>
      </p:pic>
      <p:pic>
        <p:nvPicPr>
          <p:cNvPr id="356" name="Google Shape;356;p17"/>
          <p:cNvPicPr preferRelativeResize="0"/>
          <p:nvPr/>
        </p:nvPicPr>
        <p:blipFill rotWithShape="1">
          <a:blip r:embed="rId4">
            <a:alphaModFix/>
          </a:blip>
          <a:srcRect b="0" l="0" r="0" t="11182"/>
          <a:stretch/>
        </p:blipFill>
        <p:spPr>
          <a:xfrm>
            <a:off x="4855300" y="0"/>
            <a:ext cx="8577402" cy="1336575"/>
          </a:xfrm>
          <a:prstGeom prst="rect">
            <a:avLst/>
          </a:prstGeom>
          <a:noFill/>
          <a:ln>
            <a:noFill/>
          </a:ln>
        </p:spPr>
      </p:pic>
      <p:grpSp>
        <p:nvGrpSpPr>
          <p:cNvPr id="357" name="Google Shape;357;p17"/>
          <p:cNvGrpSpPr/>
          <p:nvPr/>
        </p:nvGrpSpPr>
        <p:grpSpPr>
          <a:xfrm>
            <a:off x="2271807" y="2141012"/>
            <a:ext cx="6355252" cy="6355252"/>
            <a:chOff x="0" y="0"/>
            <a:chExt cx="812800" cy="812800"/>
          </a:xfrm>
        </p:grpSpPr>
        <p:sp>
          <p:nvSpPr>
            <p:cNvPr id="358" name="Google Shape;358;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cap="sq" cmpd="sng" w="4762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17"/>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60" name="Google Shape;360;p17"/>
          <p:cNvSpPr/>
          <p:nvPr/>
        </p:nvSpPr>
        <p:spPr>
          <a:xfrm>
            <a:off x="2768761" y="4068593"/>
            <a:ext cx="5361345" cy="2753604"/>
          </a:xfrm>
          <a:custGeom>
            <a:rect b="b" l="l" r="r" t="t"/>
            <a:pathLst>
              <a:path extrusionOk="0" h="2753604" w="5361345">
                <a:moveTo>
                  <a:pt x="0" y="0"/>
                </a:moveTo>
                <a:lnTo>
                  <a:pt x="5361345" y="0"/>
                </a:lnTo>
                <a:lnTo>
                  <a:pt x="5361345" y="2753603"/>
                </a:lnTo>
                <a:lnTo>
                  <a:pt x="0" y="2753603"/>
                </a:lnTo>
                <a:lnTo>
                  <a:pt x="0" y="0"/>
                </a:lnTo>
                <a:close/>
              </a:path>
            </a:pathLst>
          </a:custGeom>
          <a:blipFill rotWithShape="1">
            <a:blip r:embed="rId5">
              <a:alphaModFix/>
            </a:blip>
            <a:stretch>
              <a:fillRect b="0" l="0" r="0" t="0"/>
            </a:stretch>
          </a:blipFill>
          <a:ln>
            <a:noFill/>
          </a:ln>
        </p:spPr>
      </p:sp>
      <p:cxnSp>
        <p:nvCxnSpPr>
          <p:cNvPr id="361" name="Google Shape;361;p17"/>
          <p:cNvCxnSpPr/>
          <p:nvPr/>
        </p:nvCxnSpPr>
        <p:spPr>
          <a:xfrm rot="10800000">
            <a:off x="10370094" y="1345204"/>
            <a:ext cx="0" cy="8457876"/>
          </a:xfrm>
          <a:prstGeom prst="straightConnector1">
            <a:avLst/>
          </a:prstGeom>
          <a:noFill/>
          <a:ln cap="flat" cmpd="sng" w="47625">
            <a:solidFill>
              <a:srgbClr val="000000"/>
            </a:solidFill>
            <a:prstDash val="solid"/>
            <a:round/>
            <a:headEnd len="sm" w="sm" type="none"/>
            <a:tailEnd len="sm" w="sm" type="none"/>
          </a:ln>
        </p:spPr>
      </p:cxnSp>
      <p:sp>
        <p:nvSpPr>
          <p:cNvPr id="362" name="Google Shape;362;p17"/>
          <p:cNvSpPr/>
          <p:nvPr/>
        </p:nvSpPr>
        <p:spPr>
          <a:xfrm>
            <a:off x="2768761" y="3941836"/>
            <a:ext cx="5361345" cy="2753604"/>
          </a:xfrm>
          <a:custGeom>
            <a:rect b="b" l="l" r="r" t="t"/>
            <a:pathLst>
              <a:path extrusionOk="0" h="2753604" w="5361345">
                <a:moveTo>
                  <a:pt x="0" y="0"/>
                </a:moveTo>
                <a:lnTo>
                  <a:pt x="5361345" y="0"/>
                </a:lnTo>
                <a:lnTo>
                  <a:pt x="5361345" y="2753603"/>
                </a:lnTo>
                <a:lnTo>
                  <a:pt x="0" y="2753603"/>
                </a:lnTo>
                <a:lnTo>
                  <a:pt x="0" y="0"/>
                </a:lnTo>
                <a:close/>
              </a:path>
            </a:pathLst>
          </a:custGeom>
          <a:blipFill rotWithShape="1">
            <a:blip r:embed="rId6">
              <a:alphaModFix/>
            </a:blip>
            <a:stretch>
              <a:fillRect b="0" l="0" r="0" t="0"/>
            </a:stretch>
          </a:blipFill>
          <a:ln>
            <a:noFill/>
          </a:ln>
        </p:spPr>
      </p:sp>
      <p:sp>
        <p:nvSpPr>
          <p:cNvPr id="363" name="Google Shape;363;p17"/>
          <p:cNvSpPr txBox="1"/>
          <p:nvPr/>
        </p:nvSpPr>
        <p:spPr>
          <a:xfrm>
            <a:off x="5961305" y="157513"/>
            <a:ext cx="6365391" cy="1055160"/>
          </a:xfrm>
          <a:prstGeom prst="rect">
            <a:avLst/>
          </a:prstGeom>
          <a:noFill/>
          <a:ln>
            <a:noFill/>
          </a:ln>
        </p:spPr>
        <p:txBody>
          <a:bodyPr anchorCtr="0" anchor="t" bIns="0" lIns="0" spcFirstLastPara="1" rIns="0" wrap="square" tIns="0">
            <a:spAutoFit/>
          </a:bodyPr>
          <a:lstStyle/>
          <a:p>
            <a:pPr indent="0" lvl="0" marL="0" marR="0" rtl="0" algn="ctr">
              <a:lnSpc>
                <a:spcPct val="116010"/>
              </a:lnSpc>
              <a:spcBef>
                <a:spcPts val="0"/>
              </a:spcBef>
              <a:spcAft>
                <a:spcPts val="0"/>
              </a:spcAft>
              <a:buNone/>
            </a:pPr>
            <a:r>
              <a:rPr b="1" i="0" lang="en-US" sz="7083" u="none" cap="none" strike="noStrike">
                <a:solidFill>
                  <a:srgbClr val="000000"/>
                </a:solidFill>
                <a:latin typeface="Comfortaa"/>
                <a:ea typeface="Comfortaa"/>
                <a:cs typeface="Comfortaa"/>
                <a:sym typeface="Comfortaa"/>
              </a:rPr>
              <a:t>EGG STAGE</a:t>
            </a:r>
            <a:endParaRPr/>
          </a:p>
        </p:txBody>
      </p:sp>
      <p:sp>
        <p:nvSpPr>
          <p:cNvPr id="364" name="Google Shape;364;p17"/>
          <p:cNvSpPr txBox="1"/>
          <p:nvPr/>
        </p:nvSpPr>
        <p:spPr>
          <a:xfrm>
            <a:off x="11274459" y="2281468"/>
            <a:ext cx="5799900" cy="48195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100" u="none" cap="none" strike="noStrike">
                <a:solidFill>
                  <a:srgbClr val="000000"/>
                </a:solidFill>
                <a:latin typeface="Nunito"/>
                <a:ea typeface="Nunito"/>
                <a:cs typeface="Nunito"/>
                <a:sym typeface="Nunito"/>
              </a:rPr>
              <a:t>The butterfly life cycle starts with small eggs laid on host plant leaves, providing food for caterpillars when they hatch. The egg stage lasts from a few days to several weeks, depending on the species and environmental conditions.</a:t>
            </a:r>
            <a:endParaRPr/>
          </a:p>
        </p:txBody>
      </p:sp>
      <p:sp>
        <p:nvSpPr>
          <p:cNvPr id="365" name="Google Shape;365;p17"/>
          <p:cNvSpPr txBox="1"/>
          <p:nvPr/>
        </p:nvSpPr>
        <p:spPr>
          <a:xfrm>
            <a:off x="11319461" y="7816918"/>
            <a:ext cx="5709857" cy="1153795"/>
          </a:xfrm>
          <a:prstGeom prst="rect">
            <a:avLst/>
          </a:prstGeom>
          <a:noFill/>
          <a:ln>
            <a:noFill/>
          </a:ln>
        </p:spPr>
        <p:txBody>
          <a:bodyPr anchorCtr="0" anchor="t" bIns="0" lIns="0" spcFirstLastPara="1" rIns="0" wrap="square" tIns="0">
            <a:spAutoFit/>
          </a:bodyPr>
          <a:lstStyle/>
          <a:p>
            <a:pPr indent="0" lvl="0" marL="0" marR="0" rtl="0" algn="ctr">
              <a:lnSpc>
                <a:spcPct val="140018"/>
              </a:lnSpc>
              <a:spcBef>
                <a:spcPts val="0"/>
              </a:spcBef>
              <a:spcAft>
                <a:spcPts val="0"/>
              </a:spcAft>
              <a:buNone/>
            </a:pPr>
            <a:r>
              <a:rPr b="1" i="0" lang="en-US" sz="2199" u="none" cap="none" strike="noStrike">
                <a:solidFill>
                  <a:srgbClr val="FE631D"/>
                </a:solidFill>
                <a:latin typeface="Nunito"/>
                <a:ea typeface="Nunito"/>
                <a:cs typeface="Nunito"/>
                <a:sym typeface="Nunito"/>
              </a:rPr>
              <a:t>Duration: The egg stage lasts from a few days to several weeks, depending on the species and environmental conditions.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1D9E5"/>
        </a:solidFill>
      </p:bgPr>
    </p:bg>
    <p:spTree>
      <p:nvGrpSpPr>
        <p:cNvPr id="369" name="Shape 369"/>
        <p:cNvGrpSpPr/>
        <p:nvPr/>
      </p:nvGrpSpPr>
      <p:grpSpPr>
        <a:xfrm>
          <a:off x="0" y="0"/>
          <a:ext cx="0" cy="0"/>
          <a:chOff x="0" y="0"/>
          <a:chExt cx="0" cy="0"/>
        </a:xfrm>
      </p:grpSpPr>
      <p:grpSp>
        <p:nvGrpSpPr>
          <p:cNvPr id="370" name="Google Shape;370;p18"/>
          <p:cNvGrpSpPr/>
          <p:nvPr/>
        </p:nvGrpSpPr>
        <p:grpSpPr>
          <a:xfrm>
            <a:off x="483920" y="339259"/>
            <a:ext cx="17320165" cy="9463822"/>
            <a:chOff x="0" y="-38100"/>
            <a:chExt cx="4561689" cy="2492529"/>
          </a:xfrm>
        </p:grpSpPr>
        <p:sp>
          <p:nvSpPr>
            <p:cNvPr id="371" name="Google Shape;371;p18"/>
            <p:cNvSpPr/>
            <p:nvPr/>
          </p:nvSpPr>
          <p:spPr>
            <a:xfrm>
              <a:off x="0" y="0"/>
              <a:ext cx="4561689" cy="2454429"/>
            </a:xfrm>
            <a:custGeom>
              <a:rect b="b" l="l" r="r" t="t"/>
              <a:pathLst>
                <a:path extrusionOk="0" h="2454429" w="4561689">
                  <a:moveTo>
                    <a:pt x="0" y="0"/>
                  </a:moveTo>
                  <a:lnTo>
                    <a:pt x="4561689" y="0"/>
                  </a:lnTo>
                  <a:lnTo>
                    <a:pt x="4561689" y="2454429"/>
                  </a:lnTo>
                  <a:lnTo>
                    <a:pt x="0" y="2454429"/>
                  </a:lnTo>
                  <a:close/>
                </a:path>
              </a:pathLst>
            </a:custGeom>
            <a:solidFill>
              <a:srgbClr val="FFFFFF"/>
            </a:solidFill>
            <a:ln cap="sq" cmpd="sng" w="47625">
              <a:solidFill>
                <a:srgbClr val="000000"/>
              </a:solidFill>
              <a:prstDash val="solid"/>
              <a:miter lim="8000"/>
              <a:headEnd len="sm" w="sm" type="none"/>
              <a:tailEnd len="sm" w="sm" type="none"/>
            </a:ln>
          </p:spPr>
        </p:sp>
        <p:sp>
          <p:nvSpPr>
            <p:cNvPr id="372" name="Google Shape;372;p18"/>
            <p:cNvSpPr txBox="1"/>
            <p:nvPr/>
          </p:nvSpPr>
          <p:spPr>
            <a:xfrm>
              <a:off x="0" y="-38100"/>
              <a:ext cx="4561688" cy="249252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73" name="Google Shape;373;p18"/>
          <p:cNvPicPr preferRelativeResize="0"/>
          <p:nvPr/>
        </p:nvPicPr>
        <p:blipFill rotWithShape="1">
          <a:blip r:embed="rId3">
            <a:alphaModFix/>
          </a:blip>
          <a:srcRect b="0" l="18872" r="18871" t="0"/>
          <a:stretch/>
        </p:blipFill>
        <p:spPr>
          <a:xfrm>
            <a:off x="7915135" y="534502"/>
            <a:ext cx="9841321" cy="9218224"/>
          </a:xfrm>
          <a:prstGeom prst="rect">
            <a:avLst/>
          </a:prstGeom>
          <a:noFill/>
          <a:ln>
            <a:noFill/>
          </a:ln>
        </p:spPr>
      </p:pic>
      <p:pic>
        <p:nvPicPr>
          <p:cNvPr id="374" name="Google Shape;374;p18"/>
          <p:cNvPicPr preferRelativeResize="0"/>
          <p:nvPr/>
        </p:nvPicPr>
        <p:blipFill rotWithShape="1">
          <a:blip r:embed="rId4">
            <a:alphaModFix/>
          </a:blip>
          <a:srcRect b="0" l="0" r="0" t="11182"/>
          <a:stretch/>
        </p:blipFill>
        <p:spPr>
          <a:xfrm>
            <a:off x="4855300" y="0"/>
            <a:ext cx="8577402" cy="1336575"/>
          </a:xfrm>
          <a:prstGeom prst="rect">
            <a:avLst/>
          </a:prstGeom>
          <a:noFill/>
          <a:ln>
            <a:noFill/>
          </a:ln>
        </p:spPr>
      </p:pic>
      <p:cxnSp>
        <p:nvCxnSpPr>
          <p:cNvPr id="375" name="Google Shape;375;p18"/>
          <p:cNvCxnSpPr/>
          <p:nvPr/>
        </p:nvCxnSpPr>
        <p:spPr>
          <a:xfrm rot="10800000">
            <a:off x="7938947" y="1345204"/>
            <a:ext cx="0" cy="8457876"/>
          </a:xfrm>
          <a:prstGeom prst="straightConnector1">
            <a:avLst/>
          </a:prstGeom>
          <a:noFill/>
          <a:ln cap="flat" cmpd="sng" w="47625">
            <a:solidFill>
              <a:srgbClr val="000000"/>
            </a:solidFill>
            <a:prstDash val="solid"/>
            <a:round/>
            <a:headEnd len="sm" w="sm" type="none"/>
            <a:tailEnd len="sm" w="sm" type="none"/>
          </a:ln>
        </p:spPr>
      </p:cxnSp>
      <p:grpSp>
        <p:nvGrpSpPr>
          <p:cNvPr id="376" name="Google Shape;376;p18"/>
          <p:cNvGrpSpPr/>
          <p:nvPr/>
        </p:nvGrpSpPr>
        <p:grpSpPr>
          <a:xfrm>
            <a:off x="9658169" y="2141012"/>
            <a:ext cx="6355252" cy="6355252"/>
            <a:chOff x="0" y="0"/>
            <a:chExt cx="812800" cy="812800"/>
          </a:xfrm>
        </p:grpSpPr>
        <p:sp>
          <p:nvSpPr>
            <p:cNvPr id="377" name="Google Shape;377;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cap="sq" cmpd="sng" w="4762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1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79" name="Google Shape;379;p18"/>
          <p:cNvSpPr/>
          <p:nvPr/>
        </p:nvSpPr>
        <p:spPr>
          <a:xfrm>
            <a:off x="10710027" y="3416236"/>
            <a:ext cx="4251536" cy="3769551"/>
          </a:xfrm>
          <a:custGeom>
            <a:rect b="b" l="l" r="r" t="t"/>
            <a:pathLst>
              <a:path extrusionOk="0" h="3769551" w="4251536">
                <a:moveTo>
                  <a:pt x="0" y="0"/>
                </a:moveTo>
                <a:lnTo>
                  <a:pt x="4251536" y="0"/>
                </a:lnTo>
                <a:lnTo>
                  <a:pt x="4251536" y="3769552"/>
                </a:lnTo>
                <a:lnTo>
                  <a:pt x="0" y="3769552"/>
                </a:lnTo>
                <a:lnTo>
                  <a:pt x="0" y="0"/>
                </a:lnTo>
                <a:close/>
              </a:path>
            </a:pathLst>
          </a:custGeom>
          <a:blipFill rotWithShape="1">
            <a:blip r:embed="rId5">
              <a:alphaModFix/>
            </a:blip>
            <a:stretch>
              <a:fillRect b="0" l="0" r="0" t="0"/>
            </a:stretch>
          </a:blipFill>
          <a:ln>
            <a:noFill/>
          </a:ln>
        </p:spPr>
      </p:sp>
      <p:sp>
        <p:nvSpPr>
          <p:cNvPr id="380" name="Google Shape;380;p18"/>
          <p:cNvSpPr txBox="1"/>
          <p:nvPr/>
        </p:nvSpPr>
        <p:spPr>
          <a:xfrm>
            <a:off x="3491096" y="157513"/>
            <a:ext cx="11305808" cy="1055160"/>
          </a:xfrm>
          <a:prstGeom prst="rect">
            <a:avLst/>
          </a:prstGeom>
          <a:noFill/>
          <a:ln>
            <a:noFill/>
          </a:ln>
        </p:spPr>
        <p:txBody>
          <a:bodyPr anchorCtr="0" anchor="t" bIns="0" lIns="0" spcFirstLastPara="1" rIns="0" wrap="square" tIns="0">
            <a:spAutoFit/>
          </a:bodyPr>
          <a:lstStyle/>
          <a:p>
            <a:pPr indent="0" lvl="0" marL="0" marR="0" rtl="0" algn="ctr">
              <a:lnSpc>
                <a:spcPct val="116010"/>
              </a:lnSpc>
              <a:spcBef>
                <a:spcPts val="0"/>
              </a:spcBef>
              <a:spcAft>
                <a:spcPts val="0"/>
              </a:spcAft>
              <a:buNone/>
            </a:pPr>
            <a:r>
              <a:rPr b="1" i="0" lang="en-US" sz="7083" u="none" cap="none" strike="noStrike">
                <a:solidFill>
                  <a:srgbClr val="000000"/>
                </a:solidFill>
                <a:latin typeface="Comfortaa"/>
                <a:ea typeface="Comfortaa"/>
                <a:cs typeface="Comfortaa"/>
                <a:sym typeface="Comfortaa"/>
              </a:rPr>
              <a:t>LARVA STAGE</a:t>
            </a:r>
            <a:endParaRPr/>
          </a:p>
        </p:txBody>
      </p:sp>
      <p:sp>
        <p:nvSpPr>
          <p:cNvPr id="381" name="Google Shape;381;p18"/>
          <p:cNvSpPr txBox="1"/>
          <p:nvPr/>
        </p:nvSpPr>
        <p:spPr>
          <a:xfrm>
            <a:off x="1072375" y="2277600"/>
            <a:ext cx="6254700" cy="41991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100" u="none" cap="none" strike="noStrike">
                <a:solidFill>
                  <a:srgbClr val="000000"/>
                </a:solidFill>
                <a:latin typeface="Nunito"/>
                <a:ea typeface="Nunito"/>
                <a:cs typeface="Nunito"/>
                <a:sym typeface="Nunito"/>
              </a:rPr>
              <a:t>After hatching, the larva or caterpillar emerges. This stage is characterized by rapid growth and feeding. Caterpillars are primarily leaf-eaters and can consume large quantities of plant material, which fuels their growth.</a:t>
            </a:r>
            <a:endParaRPr/>
          </a:p>
        </p:txBody>
      </p:sp>
      <p:sp>
        <p:nvSpPr>
          <p:cNvPr id="382" name="Google Shape;382;p18"/>
          <p:cNvSpPr txBox="1"/>
          <p:nvPr/>
        </p:nvSpPr>
        <p:spPr>
          <a:xfrm>
            <a:off x="1344599" y="7110268"/>
            <a:ext cx="5709900" cy="1760400"/>
          </a:xfrm>
          <a:prstGeom prst="rect">
            <a:avLst/>
          </a:prstGeom>
          <a:noFill/>
          <a:ln>
            <a:noFill/>
          </a:ln>
        </p:spPr>
        <p:txBody>
          <a:bodyPr anchorCtr="0" anchor="t" bIns="0" lIns="0" spcFirstLastPara="1" rIns="0" wrap="square" tIns="0">
            <a:spAutoFit/>
          </a:bodyPr>
          <a:lstStyle/>
          <a:p>
            <a:pPr indent="0" lvl="1" marL="0" marR="0" rtl="0" algn="ctr">
              <a:lnSpc>
                <a:spcPct val="140018"/>
              </a:lnSpc>
              <a:spcBef>
                <a:spcPts val="0"/>
              </a:spcBef>
              <a:spcAft>
                <a:spcPts val="0"/>
              </a:spcAft>
              <a:buNone/>
            </a:pPr>
            <a:r>
              <a:rPr b="1" i="0" lang="en-US" sz="2199" u="none" cap="none" strike="noStrike">
                <a:solidFill>
                  <a:srgbClr val="FE631D"/>
                </a:solidFill>
                <a:latin typeface="Nunito"/>
                <a:ea typeface="Nunito"/>
                <a:cs typeface="Nunito"/>
                <a:sym typeface="Nunito"/>
              </a:rPr>
              <a:t>Duration: The larva stage can last several weeks. During this time, caterpillars will molt multiple times, shedding their exoskeleton to allow for further growth.</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