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Nunito"/>
      <p:regular r:id="rId22"/>
      <p:bold r:id="rId23"/>
      <p:italic r:id="rId24"/>
      <p:boldItalic r:id="rId25"/>
    </p:embeddedFont>
    <p:embeddedFont>
      <p:font typeface="Libre Baskerville"/>
      <p:regular r:id="rId26"/>
      <p:bold r:id="rId27"/>
      <p:italic r:id="rId28"/>
    </p:embeddedFont>
    <p:embeddedFont>
      <p:font typeface="Nunito Ligh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-regular.fntdata"/><Relationship Id="rId21" Type="http://schemas.openxmlformats.org/officeDocument/2006/relationships/slide" Target="slides/slide16.xml"/><Relationship Id="rId24" Type="http://schemas.openxmlformats.org/officeDocument/2006/relationships/font" Target="fonts/Nunito-italic.fntdata"/><Relationship Id="rId23" Type="http://schemas.openxmlformats.org/officeDocument/2006/relationships/font" Target="fonts/Nuni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ibreBaskerville-regular.fntdata"/><Relationship Id="rId25" Type="http://schemas.openxmlformats.org/officeDocument/2006/relationships/font" Target="fonts/Nunito-boldItalic.fntdata"/><Relationship Id="rId28" Type="http://schemas.openxmlformats.org/officeDocument/2006/relationships/font" Target="fonts/LibreBaskerville-italic.fntdata"/><Relationship Id="rId27" Type="http://schemas.openxmlformats.org/officeDocument/2006/relationships/font" Target="fonts/LibreBaskerville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Light-italic.fntdata"/><Relationship Id="rId30" Type="http://schemas.openxmlformats.org/officeDocument/2006/relationships/font" Target="fonts/NunitoLigh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unitoLigh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d00a081ce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2d00a081cef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d00a081cef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d00a081cef_1_2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00a081cef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d00a081cef_1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d00a081cef_1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d00a081cef_1_2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d00a081cef_1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2d00a081cef_1_3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d00a081cef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d00a081cef_1_3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00a081cef_1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d00a081cef_1_3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d00a081cef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d00a081cef_1_4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00a081cef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d00a081cef_1_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00a081cef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d00a081cef_1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00a081cef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d00a081cef_1_1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00a081cef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d00a081cef_1_1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00a081cef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d00a081cef_1_1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00a081cef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d00a081cef_1_1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00a081cef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d00a081cef_1_1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d00a081cef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d00a081cef_1_2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7799" l="-4629" r="-2469" t="-22468"/>
            </a:stretch>
          </a:blip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 rot="2212194">
            <a:off x="-2093425" y="-894538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-779677">
            <a:off x="7504084" y="-977062"/>
            <a:ext cx="3729746" cy="2993121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11350" y="1201775"/>
            <a:ext cx="6921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32913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13356" y="19415"/>
            <a:ext cx="9117289" cy="5104732"/>
          </a:xfrm>
          <a:custGeom>
            <a:rect b="b" l="l" r="r" t="t"/>
            <a:pathLst>
              <a:path extrusionOk="0" h="10209464" w="18234578">
                <a:moveTo>
                  <a:pt x="0" y="0"/>
                </a:moveTo>
                <a:lnTo>
                  <a:pt x="18234578" y="0"/>
                </a:lnTo>
                <a:lnTo>
                  <a:pt x="18234578" y="10209464"/>
                </a:lnTo>
                <a:lnTo>
                  <a:pt x="0" y="10209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4499" l="-2769" r="-2779" t="-14489"/>
            </a:stretch>
          </a:blipFill>
          <a:ln>
            <a:noFill/>
          </a:ln>
        </p:spPr>
      </p:sp>
      <p:grpSp>
        <p:nvGrpSpPr>
          <p:cNvPr id="18" name="Google Shape;18;p3"/>
          <p:cNvGrpSpPr/>
          <p:nvPr/>
        </p:nvGrpSpPr>
        <p:grpSpPr>
          <a:xfrm>
            <a:off x="2708291" y="-1193892"/>
            <a:ext cx="3727418" cy="7531589"/>
            <a:chOff x="554016" y="-1193892"/>
            <a:chExt cx="3727418" cy="7531589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554016" y="-1193892"/>
              <a:ext cx="3727418" cy="2991253"/>
            </a:xfrm>
            <a:custGeom>
              <a:rect b="b" l="l" r="r" t="t"/>
              <a:pathLst>
                <a:path extrusionOk="0" h="5982505" w="7454835">
                  <a:moveTo>
                    <a:pt x="0" y="0"/>
                  </a:moveTo>
                  <a:lnTo>
                    <a:pt x="7454835" y="0"/>
                  </a:lnTo>
                  <a:lnTo>
                    <a:pt x="7454835" y="5982505"/>
                  </a:lnTo>
                  <a:lnTo>
                    <a:pt x="0" y="59825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" name="Google Shape;20;p3"/>
            <p:cNvSpPr/>
            <p:nvPr/>
          </p:nvSpPr>
          <p:spPr>
            <a:xfrm>
              <a:off x="554017" y="3346445"/>
              <a:ext cx="3727418" cy="2991253"/>
            </a:xfrm>
            <a:custGeom>
              <a:rect b="b" l="l" r="r" t="t"/>
              <a:pathLst>
                <a:path extrusionOk="0" h="5982505" w="7454835">
                  <a:moveTo>
                    <a:pt x="0" y="0"/>
                  </a:moveTo>
                  <a:lnTo>
                    <a:pt x="7454835" y="0"/>
                  </a:lnTo>
                  <a:lnTo>
                    <a:pt x="7454835" y="5982505"/>
                  </a:lnTo>
                  <a:lnTo>
                    <a:pt x="0" y="59825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5441" y="3586"/>
            <a:ext cx="9117289" cy="5120561"/>
          </a:xfrm>
          <a:custGeom>
            <a:rect b="b" l="l" r="r" t="t"/>
            <a:pathLst>
              <a:path extrusionOk="0" h="10241122" w="18234578">
                <a:moveTo>
                  <a:pt x="0" y="0"/>
                </a:moveTo>
                <a:lnTo>
                  <a:pt x="18234579" y="0"/>
                </a:lnTo>
                <a:lnTo>
                  <a:pt x="18234579" y="10241122"/>
                </a:lnTo>
                <a:lnTo>
                  <a:pt x="0" y="1024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2169" l="-819" r="-989" t="-11859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 flipH="1" rot="-9482366">
            <a:off x="5727141" y="-1460903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 flipH="1" rot="1317634">
            <a:off x="4669352" y="3751233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5441" y="11501"/>
            <a:ext cx="9117289" cy="5104732"/>
          </a:xfrm>
          <a:custGeom>
            <a:rect b="b" l="l" r="r" t="t"/>
            <a:pathLst>
              <a:path extrusionOk="0" h="10209464" w="18234578">
                <a:moveTo>
                  <a:pt x="0" y="0"/>
                </a:moveTo>
                <a:lnTo>
                  <a:pt x="18234579" y="0"/>
                </a:lnTo>
                <a:lnTo>
                  <a:pt x="18234579" y="10209464"/>
                </a:lnTo>
                <a:lnTo>
                  <a:pt x="0" y="10209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44239" l="-16679" r="-4999" t="-4459"/>
            </a:stretch>
          </a:blip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 rot="9482366">
            <a:off x="7195454" y="-946844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 rot="9482366">
            <a:off x="-1543487" y="3143581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5441" y="3586"/>
            <a:ext cx="9141032" cy="5144304"/>
          </a:xfrm>
          <a:custGeom>
            <a:rect b="b" l="l" r="r" t="t"/>
            <a:pathLst>
              <a:path extrusionOk="0" h="10288608" w="18282064">
                <a:moveTo>
                  <a:pt x="0" y="0"/>
                </a:moveTo>
                <a:lnTo>
                  <a:pt x="18282064" y="0"/>
                </a:lnTo>
                <a:lnTo>
                  <a:pt x="18282064" y="10288608"/>
                </a:lnTo>
                <a:lnTo>
                  <a:pt x="0" y="10288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9199" l="-3109" r="-5959" t="-23409"/>
            </a:stretch>
          </a:blipFill>
          <a:ln>
            <a:noFill/>
          </a:ln>
        </p:spPr>
      </p:sp>
      <p:sp>
        <p:nvSpPr>
          <p:cNvPr id="40" name="Google Shape;40;p6"/>
          <p:cNvSpPr/>
          <p:nvPr/>
        </p:nvSpPr>
        <p:spPr>
          <a:xfrm rot="9482366">
            <a:off x="6963316" y="3247306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6"/>
          <p:cNvSpPr/>
          <p:nvPr/>
        </p:nvSpPr>
        <p:spPr>
          <a:xfrm rot="9482366">
            <a:off x="7439566" y="-1943819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 rot="9482366">
            <a:off x="-1875884" y="3942631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1591596" y="1573676"/>
            <a:ext cx="1957716" cy="3026999"/>
            <a:chOff x="0" y="-47625"/>
            <a:chExt cx="1031245" cy="1594500"/>
          </a:xfrm>
        </p:grpSpPr>
        <p:sp>
          <p:nvSpPr>
            <p:cNvPr id="46" name="Google Shape;46;p6"/>
            <p:cNvSpPr/>
            <p:nvPr/>
          </p:nvSpPr>
          <p:spPr>
            <a:xfrm>
              <a:off x="0" y="0"/>
              <a:ext cx="1031245" cy="1546867"/>
            </a:xfrm>
            <a:custGeom>
              <a:rect b="b" l="l" r="r" t="t"/>
              <a:pathLst>
                <a:path extrusionOk="0" h="1546867" w="1031245">
                  <a:moveTo>
                    <a:pt x="0" y="0"/>
                  </a:moveTo>
                  <a:lnTo>
                    <a:pt x="1031245" y="0"/>
                  </a:lnTo>
                  <a:lnTo>
                    <a:pt x="1031245" y="1546867"/>
                  </a:lnTo>
                  <a:lnTo>
                    <a:pt x="0" y="15468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47" name="Google Shape;47;p6"/>
            <p:cNvSpPr txBox="1"/>
            <p:nvPr/>
          </p:nvSpPr>
          <p:spPr>
            <a:xfrm>
              <a:off x="0" y="-47625"/>
              <a:ext cx="1031100" cy="159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6"/>
          <p:cNvSpPr/>
          <p:nvPr>
            <p:ph idx="2" type="pic"/>
          </p:nvPr>
        </p:nvSpPr>
        <p:spPr>
          <a:xfrm>
            <a:off x="1748675" y="1378954"/>
            <a:ext cx="1989600" cy="30804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6"/>
          <p:cNvSpPr/>
          <p:nvPr/>
        </p:nvSpPr>
        <p:spPr>
          <a:xfrm>
            <a:off x="5392771" y="1665488"/>
            <a:ext cx="1956787" cy="2935180"/>
          </a:xfrm>
          <a:custGeom>
            <a:rect b="b" l="l" r="r" t="t"/>
            <a:pathLst>
              <a:path extrusionOk="0" h="1546867" w="1031245">
                <a:moveTo>
                  <a:pt x="0" y="0"/>
                </a:moveTo>
                <a:lnTo>
                  <a:pt x="1031245" y="0"/>
                </a:lnTo>
                <a:lnTo>
                  <a:pt x="1031245" y="1546867"/>
                </a:lnTo>
                <a:lnTo>
                  <a:pt x="0" y="1546867"/>
                </a:lnTo>
                <a:close/>
              </a:path>
            </a:pathLst>
          </a:custGeom>
          <a:solidFill>
            <a:srgbClr val="E8C868"/>
          </a:solidFill>
          <a:ln>
            <a:noFill/>
          </a:ln>
        </p:spPr>
      </p:sp>
      <p:sp>
        <p:nvSpPr>
          <p:cNvPr id="50" name="Google Shape;50;p6"/>
          <p:cNvSpPr txBox="1"/>
          <p:nvPr/>
        </p:nvSpPr>
        <p:spPr>
          <a:xfrm>
            <a:off x="5413646" y="1573676"/>
            <a:ext cx="19575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20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"/>
          <p:cNvSpPr/>
          <p:nvPr>
            <p:ph idx="3" type="pic"/>
          </p:nvPr>
        </p:nvSpPr>
        <p:spPr>
          <a:xfrm>
            <a:off x="5570725" y="1378954"/>
            <a:ext cx="1989600" cy="308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>
            <p:ph idx="2" type="pic"/>
          </p:nvPr>
        </p:nvSpPr>
        <p:spPr>
          <a:xfrm>
            <a:off x="9075" y="6050"/>
            <a:ext cx="9144000" cy="52281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7"/>
          <p:cNvSpPr/>
          <p:nvPr/>
        </p:nvSpPr>
        <p:spPr>
          <a:xfrm rot="9482366">
            <a:off x="6504857" y="3477736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7"/>
          <p:cNvSpPr/>
          <p:nvPr/>
        </p:nvSpPr>
        <p:spPr>
          <a:xfrm rot="8587806">
            <a:off x="3916925" y="-2437614"/>
            <a:ext cx="3727417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7"/>
          <p:cNvSpPr txBox="1"/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7" name="Google Shape;5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-19939" y="31394"/>
            <a:ext cx="9139968" cy="5112113"/>
          </a:xfrm>
          <a:custGeom>
            <a:rect b="b" l="l" r="r" t="t"/>
            <a:pathLst>
              <a:path extrusionOk="0" h="10224225" w="18279936">
                <a:moveTo>
                  <a:pt x="0" y="0"/>
                </a:moveTo>
                <a:lnTo>
                  <a:pt x="18279936" y="0"/>
                </a:lnTo>
                <a:lnTo>
                  <a:pt x="18279936" y="10224225"/>
                </a:lnTo>
                <a:lnTo>
                  <a:pt x="0" y="10224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7739" l="-2239" r="-2719" t="-20659"/>
            </a:stretch>
          </a:blipFill>
          <a:ln cap="sq" cmpd="sng" w="47625">
            <a:solidFill>
              <a:srgbClr val="E8C868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60" name="Google Shape;60;p8"/>
          <p:cNvGrpSpPr/>
          <p:nvPr/>
        </p:nvGrpSpPr>
        <p:grpSpPr>
          <a:xfrm>
            <a:off x="187" y="2834826"/>
            <a:ext cx="4665674" cy="1084017"/>
            <a:chOff x="355662" y="-47623"/>
            <a:chExt cx="2208081" cy="571016"/>
          </a:xfrm>
        </p:grpSpPr>
        <p:sp>
          <p:nvSpPr>
            <p:cNvPr id="61" name="Google Shape;61;p8"/>
            <p:cNvSpPr/>
            <p:nvPr/>
          </p:nvSpPr>
          <p:spPr>
            <a:xfrm>
              <a:off x="355662" y="-4"/>
              <a:ext cx="2204896" cy="523397"/>
            </a:xfrm>
            <a:custGeom>
              <a:rect b="b" l="l" r="r" t="t"/>
              <a:pathLst>
                <a:path extrusionOk="0" h="523397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3397"/>
                  </a:lnTo>
                  <a:lnTo>
                    <a:pt x="0" y="52339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62" name="Google Shape;62;p8"/>
            <p:cNvSpPr txBox="1"/>
            <p:nvPr/>
          </p:nvSpPr>
          <p:spPr>
            <a:xfrm>
              <a:off x="358742" y="-47623"/>
              <a:ext cx="2205000" cy="5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8"/>
          <p:cNvSpPr/>
          <p:nvPr/>
        </p:nvSpPr>
        <p:spPr>
          <a:xfrm>
            <a:off x="4952200" y="1233175"/>
            <a:ext cx="4191900" cy="268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8"/>
          <p:cNvSpPr txBox="1"/>
          <p:nvPr>
            <p:ph type="title"/>
          </p:nvPr>
        </p:nvSpPr>
        <p:spPr>
          <a:xfrm>
            <a:off x="100" y="1233175"/>
            <a:ext cx="46656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5" name="Google Shape;65;p8"/>
          <p:cNvSpPr txBox="1"/>
          <p:nvPr>
            <p:ph idx="1" type="subTitle"/>
          </p:nvPr>
        </p:nvSpPr>
        <p:spPr>
          <a:xfrm>
            <a:off x="439348" y="2965675"/>
            <a:ext cx="36975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" name="Google Shape;66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3825" y="-5200"/>
            <a:ext cx="9158530" cy="5143507"/>
          </a:xfrm>
          <a:custGeom>
            <a:rect b="b" l="l" r="r" t="t"/>
            <a:pathLst>
              <a:path extrusionOk="0" h="10287013" w="18317060">
                <a:moveTo>
                  <a:pt x="0" y="0"/>
                </a:moveTo>
                <a:lnTo>
                  <a:pt x="18317060" y="0"/>
                </a:lnTo>
                <a:lnTo>
                  <a:pt x="18317060" y="10287014"/>
                </a:lnTo>
                <a:lnTo>
                  <a:pt x="0" y="10287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25398" l="-22158" r="-10439" t="-36147"/>
            </a:stretch>
          </a:blipFill>
          <a:ln cap="sq" cmpd="sng" w="47625">
            <a:solidFill>
              <a:srgbClr val="E8C868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0" name="Google Shape;70;p9"/>
          <p:cNvSpPr/>
          <p:nvPr/>
        </p:nvSpPr>
        <p:spPr>
          <a:xfrm rot="9482366">
            <a:off x="7620021" y="-1298441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9"/>
          <p:cNvSpPr/>
          <p:nvPr/>
        </p:nvSpPr>
        <p:spPr>
          <a:xfrm rot="9482366">
            <a:off x="-2227084" y="-521479"/>
            <a:ext cx="3737700" cy="2999504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Char char="●"/>
              <a:defRPr sz="18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Baskerville"/>
              <a:buChar char="○"/>
              <a:defRPr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png"/><Relationship Id="rId4" Type="http://schemas.openxmlformats.org/officeDocument/2006/relationships/image" Target="../media/image15.jpg"/><Relationship Id="rId5" Type="http://schemas.openxmlformats.org/officeDocument/2006/relationships/image" Target="../media/image12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47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13.png"/><Relationship Id="rId8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40.jpg"/><Relationship Id="rId5" Type="http://schemas.openxmlformats.org/officeDocument/2006/relationships/image" Target="../media/image50.jpg"/><Relationship Id="rId6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jpg"/><Relationship Id="rId4" Type="http://schemas.openxmlformats.org/officeDocument/2006/relationships/image" Target="../media/image49.png"/><Relationship Id="rId5" Type="http://schemas.openxmlformats.org/officeDocument/2006/relationships/image" Target="../media/image13.png"/><Relationship Id="rId6" Type="http://schemas.openxmlformats.org/officeDocument/2006/relationships/image" Target="../media/image48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9.jp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5" Type="http://schemas.openxmlformats.org/officeDocument/2006/relationships/image" Target="../media/image24.jpg"/><Relationship Id="rId6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3333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-18302" y="3586"/>
            <a:ext cx="8638424" cy="5143315"/>
          </a:xfrm>
          <a:custGeom>
            <a:rect b="b" l="l" r="r" t="t"/>
            <a:pathLst>
              <a:path extrusionOk="0" h="10286629" w="17276847">
                <a:moveTo>
                  <a:pt x="0" y="0"/>
                </a:moveTo>
                <a:lnTo>
                  <a:pt x="17276847" y="0"/>
                </a:lnTo>
                <a:lnTo>
                  <a:pt x="17276847" y="10286629"/>
                </a:lnTo>
                <a:lnTo>
                  <a:pt x="0" y="10286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08040" l="-74579" r="-32798" t="-181627"/>
            </a:stretch>
          </a:blipFill>
          <a:ln>
            <a:noFill/>
          </a:ln>
        </p:spPr>
      </p:sp>
      <p:sp>
        <p:nvSpPr>
          <p:cNvPr id="81" name="Google Shape;81;p11"/>
          <p:cNvSpPr/>
          <p:nvPr/>
        </p:nvSpPr>
        <p:spPr>
          <a:xfrm>
            <a:off x="4579914" y="3586"/>
            <a:ext cx="4594312" cy="5129739"/>
          </a:xfrm>
          <a:custGeom>
            <a:rect b="b" l="l" r="r" t="t"/>
            <a:pathLst>
              <a:path extrusionOk="0" h="10259477" w="9188625">
                <a:moveTo>
                  <a:pt x="0" y="0"/>
                </a:moveTo>
                <a:lnTo>
                  <a:pt x="9188625" y="0"/>
                </a:lnTo>
                <a:lnTo>
                  <a:pt x="9188625" y="10259477"/>
                </a:lnTo>
                <a:lnTo>
                  <a:pt x="0" y="10259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946" l="-61681" r="-12752" t="-67"/>
            </a:stretch>
          </a:blipFill>
          <a:ln>
            <a:noFill/>
          </a:ln>
        </p:spPr>
      </p:sp>
      <p:sp>
        <p:nvSpPr>
          <p:cNvPr id="82" name="Google Shape;82;p11"/>
          <p:cNvSpPr/>
          <p:nvPr/>
        </p:nvSpPr>
        <p:spPr>
          <a:xfrm>
            <a:off x="-755675" y="3681284"/>
            <a:ext cx="4057525" cy="2368580"/>
          </a:xfrm>
          <a:custGeom>
            <a:rect b="b" l="l" r="r" t="t"/>
            <a:pathLst>
              <a:path extrusionOk="0" h="4737160" w="8115049">
                <a:moveTo>
                  <a:pt x="0" y="0"/>
                </a:moveTo>
                <a:lnTo>
                  <a:pt x="8115049" y="0"/>
                </a:lnTo>
                <a:lnTo>
                  <a:pt x="8115049" y="4737160"/>
                </a:lnTo>
                <a:lnTo>
                  <a:pt x="0" y="4737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1"/>
          <p:cNvSpPr/>
          <p:nvPr/>
        </p:nvSpPr>
        <p:spPr>
          <a:xfrm rot="-786862">
            <a:off x="-1349359" y="-1095576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" name="Google Shape;84;p11"/>
          <p:cNvSpPr/>
          <p:nvPr/>
        </p:nvSpPr>
        <p:spPr>
          <a:xfrm rot="-786862">
            <a:off x="7432691" y="3133524"/>
            <a:ext cx="3727418" cy="2991252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1"/>
          <p:cNvSpPr/>
          <p:nvPr/>
        </p:nvSpPr>
        <p:spPr>
          <a:xfrm rot="-786862">
            <a:off x="7280291" y="-1495626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6" name="Google Shape;86;p11"/>
          <p:cNvGrpSpPr/>
          <p:nvPr/>
        </p:nvGrpSpPr>
        <p:grpSpPr>
          <a:xfrm>
            <a:off x="4560094" y="-72330"/>
            <a:ext cx="23813" cy="5215830"/>
            <a:chOff x="0" y="-38100"/>
            <a:chExt cx="12543" cy="2747433"/>
          </a:xfrm>
        </p:grpSpPr>
        <p:sp>
          <p:nvSpPr>
            <p:cNvPr id="87" name="Google Shape;87;p11"/>
            <p:cNvSpPr/>
            <p:nvPr/>
          </p:nvSpPr>
          <p:spPr>
            <a:xfrm>
              <a:off x="0" y="0"/>
              <a:ext cx="12543" cy="2709333"/>
            </a:xfrm>
            <a:custGeom>
              <a:rect b="b" l="l" r="r" t="t"/>
              <a:pathLst>
                <a:path extrusionOk="0" h="2709333" w="12543">
                  <a:moveTo>
                    <a:pt x="0" y="0"/>
                  </a:moveTo>
                  <a:lnTo>
                    <a:pt x="12543" y="0"/>
                  </a:lnTo>
                  <a:lnTo>
                    <a:pt x="125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88" name="Google Shape;88;p11"/>
            <p:cNvSpPr txBox="1"/>
            <p:nvPr/>
          </p:nvSpPr>
          <p:spPr>
            <a:xfrm>
              <a:off x="0" y="-38100"/>
              <a:ext cx="1254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1"/>
          <p:cNvGrpSpPr/>
          <p:nvPr/>
        </p:nvGrpSpPr>
        <p:grpSpPr>
          <a:xfrm>
            <a:off x="354692" y="1661226"/>
            <a:ext cx="3862575" cy="1876723"/>
            <a:chOff x="0" y="66675"/>
            <a:chExt cx="10300200" cy="5004595"/>
          </a:xfrm>
        </p:grpSpPr>
        <p:sp>
          <p:nvSpPr>
            <p:cNvPr id="90" name="Google Shape;90;p11"/>
            <p:cNvSpPr txBox="1"/>
            <p:nvPr/>
          </p:nvSpPr>
          <p:spPr>
            <a:xfrm>
              <a:off x="885092" y="66675"/>
              <a:ext cx="8530200" cy="38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Belly</a:t>
              </a:r>
              <a:endParaRPr i="1" sz="700"/>
            </a:p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Dance Day</a:t>
              </a:r>
              <a:endParaRPr i="1" sz="700"/>
            </a:p>
          </p:txBody>
        </p:sp>
        <p:sp>
          <p:nvSpPr>
            <p:cNvPr id="91" name="Google Shape;91;p11"/>
            <p:cNvSpPr txBox="1"/>
            <p:nvPr/>
          </p:nvSpPr>
          <p:spPr>
            <a:xfrm>
              <a:off x="0" y="4250470"/>
              <a:ext cx="10300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20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WORKSHOP</a:t>
              </a:r>
              <a:endParaRPr i="1"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/>
          <p:nvPr/>
        </p:nvSpPr>
        <p:spPr>
          <a:xfrm flipH="1"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259" l="-1479" r="-7251" t="0"/>
            </a:stretch>
          </a:blipFill>
          <a:ln>
            <a:noFill/>
          </a:ln>
        </p:spPr>
      </p:sp>
      <p:grpSp>
        <p:nvGrpSpPr>
          <p:cNvPr id="250" name="Google Shape;250;p20"/>
          <p:cNvGrpSpPr/>
          <p:nvPr/>
        </p:nvGrpSpPr>
        <p:grpSpPr>
          <a:xfrm>
            <a:off x="6671896" y="423937"/>
            <a:ext cx="1957754" cy="3027044"/>
            <a:chOff x="0" y="-47625"/>
            <a:chExt cx="1031245" cy="1594492"/>
          </a:xfrm>
        </p:grpSpPr>
        <p:sp>
          <p:nvSpPr>
            <p:cNvPr id="251" name="Google Shape;251;p20"/>
            <p:cNvSpPr/>
            <p:nvPr/>
          </p:nvSpPr>
          <p:spPr>
            <a:xfrm>
              <a:off x="0" y="0"/>
              <a:ext cx="1031245" cy="1546867"/>
            </a:xfrm>
            <a:custGeom>
              <a:rect b="b" l="l" r="r" t="t"/>
              <a:pathLst>
                <a:path extrusionOk="0" h="1546867" w="1031245">
                  <a:moveTo>
                    <a:pt x="0" y="0"/>
                  </a:moveTo>
                  <a:lnTo>
                    <a:pt x="1031245" y="0"/>
                  </a:lnTo>
                  <a:lnTo>
                    <a:pt x="1031245" y="1546867"/>
                  </a:lnTo>
                  <a:lnTo>
                    <a:pt x="0" y="15468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252" name="Google Shape;252;p20"/>
            <p:cNvSpPr txBox="1"/>
            <p:nvPr/>
          </p:nvSpPr>
          <p:spPr>
            <a:xfrm>
              <a:off x="0" y="-47625"/>
              <a:ext cx="1031245" cy="1594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0"/>
          <p:cNvGrpSpPr/>
          <p:nvPr/>
        </p:nvGrpSpPr>
        <p:grpSpPr>
          <a:xfrm>
            <a:off x="3890596" y="1842692"/>
            <a:ext cx="1957754" cy="3027044"/>
            <a:chOff x="0" y="-47625"/>
            <a:chExt cx="1031245" cy="1594492"/>
          </a:xfrm>
        </p:grpSpPr>
        <p:sp>
          <p:nvSpPr>
            <p:cNvPr id="254" name="Google Shape;254;p20"/>
            <p:cNvSpPr/>
            <p:nvPr/>
          </p:nvSpPr>
          <p:spPr>
            <a:xfrm>
              <a:off x="0" y="0"/>
              <a:ext cx="1031245" cy="1546867"/>
            </a:xfrm>
            <a:custGeom>
              <a:rect b="b" l="l" r="r" t="t"/>
              <a:pathLst>
                <a:path extrusionOk="0" h="1546867" w="1031245">
                  <a:moveTo>
                    <a:pt x="0" y="0"/>
                  </a:moveTo>
                  <a:lnTo>
                    <a:pt x="1031245" y="0"/>
                  </a:lnTo>
                  <a:lnTo>
                    <a:pt x="1031245" y="1546867"/>
                  </a:lnTo>
                  <a:lnTo>
                    <a:pt x="0" y="15468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255" name="Google Shape;255;p20"/>
            <p:cNvSpPr txBox="1"/>
            <p:nvPr/>
          </p:nvSpPr>
          <p:spPr>
            <a:xfrm>
              <a:off x="0" y="-47625"/>
              <a:ext cx="1031245" cy="1594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6" name="Google Shape;2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1636" y="1582616"/>
            <a:ext cx="2031000" cy="303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9600" y="314225"/>
            <a:ext cx="1983349" cy="2886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20"/>
          <p:cNvGrpSpPr/>
          <p:nvPr/>
        </p:nvGrpSpPr>
        <p:grpSpPr>
          <a:xfrm>
            <a:off x="514350" y="1316494"/>
            <a:ext cx="2948625" cy="2726139"/>
            <a:chOff x="0" y="66675"/>
            <a:chExt cx="7863000" cy="7269704"/>
          </a:xfrm>
        </p:grpSpPr>
        <p:sp>
          <p:nvSpPr>
            <p:cNvPr id="259" name="Google Shape;259;p20"/>
            <p:cNvSpPr txBox="1"/>
            <p:nvPr/>
          </p:nvSpPr>
          <p:spPr>
            <a:xfrm>
              <a:off x="0" y="66675"/>
              <a:ext cx="7863000" cy="58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a caption for the photos.</a:t>
              </a:r>
              <a:endParaRPr i="1" sz="700"/>
            </a:p>
          </p:txBody>
        </p:sp>
        <p:sp>
          <p:nvSpPr>
            <p:cNvPr id="260" name="Google Shape;260;p20"/>
            <p:cNvSpPr txBox="1"/>
            <p:nvPr/>
          </p:nvSpPr>
          <p:spPr>
            <a:xfrm>
              <a:off x="0" y="6055679"/>
              <a:ext cx="7474800" cy="12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</a:t>
              </a:r>
              <a:endParaRPr sz="700"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</p:grpSp>
      <p:sp>
        <p:nvSpPr>
          <p:cNvPr id="261" name="Google Shape;261;p20"/>
          <p:cNvSpPr/>
          <p:nvPr/>
        </p:nvSpPr>
        <p:spPr>
          <a:xfrm rot="10800000">
            <a:off x="2944479" y="-1495626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0"/>
          <p:cNvSpPr/>
          <p:nvPr/>
        </p:nvSpPr>
        <p:spPr>
          <a:xfrm rot="-1719339">
            <a:off x="6184916" y="4111964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"/>
          <p:cNvSpPr/>
          <p:nvPr/>
        </p:nvSpPr>
        <p:spPr>
          <a:xfrm>
            <a:off x="29184" y="27329"/>
            <a:ext cx="9101461" cy="5112647"/>
          </a:xfrm>
          <a:custGeom>
            <a:rect b="b" l="l" r="r" t="t"/>
            <a:pathLst>
              <a:path extrusionOk="0" h="10225293" w="18202921">
                <a:moveTo>
                  <a:pt x="0" y="0"/>
                </a:moveTo>
                <a:lnTo>
                  <a:pt x="18202921" y="0"/>
                </a:lnTo>
                <a:lnTo>
                  <a:pt x="18202921" y="10225293"/>
                </a:lnTo>
                <a:lnTo>
                  <a:pt x="0" y="10225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4653" l="-5014" r="-19141" t="-16572"/>
            </a:stretch>
          </a:blipFill>
          <a:ln>
            <a:noFill/>
          </a:ln>
        </p:spPr>
      </p:sp>
      <p:pic>
        <p:nvPicPr>
          <p:cNvPr id="268" name="Google Shape;2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4681" y="0"/>
            <a:ext cx="4958505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21"/>
          <p:cNvGrpSpPr/>
          <p:nvPr/>
        </p:nvGrpSpPr>
        <p:grpSpPr>
          <a:xfrm>
            <a:off x="-5836" y="560598"/>
            <a:ext cx="4191903" cy="1084038"/>
            <a:chOff x="355662" y="-47623"/>
            <a:chExt cx="2208081" cy="571016"/>
          </a:xfrm>
        </p:grpSpPr>
        <p:sp>
          <p:nvSpPr>
            <p:cNvPr id="270" name="Google Shape;270;p21"/>
            <p:cNvSpPr/>
            <p:nvPr/>
          </p:nvSpPr>
          <p:spPr>
            <a:xfrm>
              <a:off x="355662" y="-4"/>
              <a:ext cx="2204896" cy="523397"/>
            </a:xfrm>
            <a:custGeom>
              <a:rect b="b" l="l" r="r" t="t"/>
              <a:pathLst>
                <a:path extrusionOk="0" h="523397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3397"/>
                  </a:lnTo>
                  <a:lnTo>
                    <a:pt x="0" y="52339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271" name="Google Shape;271;p21"/>
            <p:cNvSpPr txBox="1"/>
            <p:nvPr/>
          </p:nvSpPr>
          <p:spPr>
            <a:xfrm>
              <a:off x="358742" y="-47623"/>
              <a:ext cx="2205000" cy="5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21"/>
          <p:cNvGrpSpPr/>
          <p:nvPr/>
        </p:nvGrpSpPr>
        <p:grpSpPr>
          <a:xfrm>
            <a:off x="-5676" y="2015700"/>
            <a:ext cx="4191865" cy="1093701"/>
            <a:chOff x="0" y="-47625"/>
            <a:chExt cx="2563832" cy="576117"/>
          </a:xfrm>
        </p:grpSpPr>
        <p:sp>
          <p:nvSpPr>
            <p:cNvPr id="273" name="Google Shape;273;p21"/>
            <p:cNvSpPr/>
            <p:nvPr/>
          </p:nvSpPr>
          <p:spPr>
            <a:xfrm>
              <a:off x="0" y="0"/>
              <a:ext cx="2563832" cy="528492"/>
            </a:xfrm>
            <a:custGeom>
              <a:rect b="b" l="l" r="r" t="t"/>
              <a:pathLst>
                <a:path extrusionOk="0" h="528492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8492"/>
                  </a:lnTo>
                  <a:lnTo>
                    <a:pt x="0" y="528492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274" name="Google Shape;274;p21"/>
            <p:cNvSpPr txBox="1"/>
            <p:nvPr/>
          </p:nvSpPr>
          <p:spPr>
            <a:xfrm>
              <a:off x="0" y="-47625"/>
              <a:ext cx="2563832" cy="576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21"/>
          <p:cNvGrpSpPr/>
          <p:nvPr/>
        </p:nvGrpSpPr>
        <p:grpSpPr>
          <a:xfrm>
            <a:off x="-5676" y="3480475"/>
            <a:ext cx="4191865" cy="1093701"/>
            <a:chOff x="0" y="-47625"/>
            <a:chExt cx="2563832" cy="576117"/>
          </a:xfrm>
        </p:grpSpPr>
        <p:sp>
          <p:nvSpPr>
            <p:cNvPr id="276" name="Google Shape;276;p21"/>
            <p:cNvSpPr/>
            <p:nvPr/>
          </p:nvSpPr>
          <p:spPr>
            <a:xfrm>
              <a:off x="0" y="0"/>
              <a:ext cx="2563832" cy="528492"/>
            </a:xfrm>
            <a:custGeom>
              <a:rect b="b" l="l" r="r" t="t"/>
              <a:pathLst>
                <a:path extrusionOk="0" h="528492" w="2563832">
                  <a:moveTo>
                    <a:pt x="0" y="0"/>
                  </a:moveTo>
                  <a:lnTo>
                    <a:pt x="2563832" y="0"/>
                  </a:lnTo>
                  <a:lnTo>
                    <a:pt x="2563832" y="528492"/>
                  </a:lnTo>
                  <a:lnTo>
                    <a:pt x="0" y="528492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277" name="Google Shape;277;p21"/>
            <p:cNvSpPr txBox="1"/>
            <p:nvPr/>
          </p:nvSpPr>
          <p:spPr>
            <a:xfrm>
              <a:off x="0" y="-47625"/>
              <a:ext cx="2563832" cy="5761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21"/>
          <p:cNvSpPr txBox="1"/>
          <p:nvPr/>
        </p:nvSpPr>
        <p:spPr>
          <a:xfrm>
            <a:off x="514350" y="1308725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79" name="Google Shape;279;p21"/>
          <p:cNvSpPr txBox="1"/>
          <p:nvPr/>
        </p:nvSpPr>
        <p:spPr>
          <a:xfrm>
            <a:off x="514350" y="2804458"/>
            <a:ext cx="3357466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280" name="Google Shape;280;p21"/>
          <p:cNvSpPr txBox="1"/>
          <p:nvPr/>
        </p:nvSpPr>
        <p:spPr>
          <a:xfrm>
            <a:off x="514350" y="4257328"/>
            <a:ext cx="3357466" cy="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281" name="Google Shape;281;p21"/>
          <p:cNvGrpSpPr/>
          <p:nvPr/>
        </p:nvGrpSpPr>
        <p:grpSpPr>
          <a:xfrm>
            <a:off x="514350" y="500025"/>
            <a:ext cx="3357466" cy="1016031"/>
            <a:chOff x="0" y="0"/>
            <a:chExt cx="1768542" cy="535193"/>
          </a:xfrm>
        </p:grpSpPr>
        <p:sp>
          <p:nvSpPr>
            <p:cNvPr id="282" name="Google Shape;282;p21"/>
            <p:cNvSpPr/>
            <p:nvPr/>
          </p:nvSpPr>
          <p:spPr>
            <a:xfrm>
              <a:off x="0" y="0"/>
              <a:ext cx="1768542" cy="535193"/>
            </a:xfrm>
            <a:custGeom>
              <a:rect b="b" l="l" r="r" t="t"/>
              <a:pathLst>
                <a:path extrusionOk="0" h="535193" w="1768542">
                  <a:moveTo>
                    <a:pt x="0" y="0"/>
                  </a:moveTo>
                  <a:lnTo>
                    <a:pt x="1768542" y="0"/>
                  </a:lnTo>
                  <a:lnTo>
                    <a:pt x="1768542" y="535193"/>
                  </a:lnTo>
                  <a:lnTo>
                    <a:pt x="0" y="535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83" name="Google Shape;283;p21"/>
            <p:cNvSpPr txBox="1"/>
            <p:nvPr/>
          </p:nvSpPr>
          <p:spPr>
            <a:xfrm>
              <a:off x="0" y="47625"/>
              <a:ext cx="1768542" cy="487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12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2 out of 5</a:t>
              </a:r>
              <a:endParaRPr i="1" sz="700"/>
            </a:p>
          </p:txBody>
        </p:sp>
      </p:grpSp>
      <p:grpSp>
        <p:nvGrpSpPr>
          <p:cNvPr id="284" name="Google Shape;284;p21"/>
          <p:cNvGrpSpPr/>
          <p:nvPr/>
        </p:nvGrpSpPr>
        <p:grpSpPr>
          <a:xfrm>
            <a:off x="639255" y="2039931"/>
            <a:ext cx="3107657" cy="929610"/>
            <a:chOff x="0" y="0"/>
            <a:chExt cx="1636955" cy="489671"/>
          </a:xfrm>
        </p:grpSpPr>
        <p:sp>
          <p:nvSpPr>
            <p:cNvPr id="285" name="Google Shape;285;p21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86" name="Google Shape;286;p21"/>
            <p:cNvSpPr txBox="1"/>
            <p:nvPr/>
          </p:nvSpPr>
          <p:spPr>
            <a:xfrm>
              <a:off x="0" y="47625"/>
              <a:ext cx="1636955" cy="4420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12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95%</a:t>
              </a:r>
              <a:endParaRPr i="1" sz="700"/>
            </a:p>
          </p:txBody>
        </p:sp>
      </p:grpSp>
      <p:grpSp>
        <p:nvGrpSpPr>
          <p:cNvPr id="287" name="Google Shape;287;p21"/>
          <p:cNvGrpSpPr/>
          <p:nvPr/>
        </p:nvGrpSpPr>
        <p:grpSpPr>
          <a:xfrm>
            <a:off x="639255" y="3492801"/>
            <a:ext cx="3107657" cy="929610"/>
            <a:chOff x="0" y="0"/>
            <a:chExt cx="1636955" cy="489671"/>
          </a:xfrm>
        </p:grpSpPr>
        <p:sp>
          <p:nvSpPr>
            <p:cNvPr id="288" name="Google Shape;288;p21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89" name="Google Shape;289;p21"/>
            <p:cNvSpPr txBox="1"/>
            <p:nvPr/>
          </p:nvSpPr>
          <p:spPr>
            <a:xfrm>
              <a:off x="0" y="47625"/>
              <a:ext cx="1636955" cy="4420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12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3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12 million</a:t>
              </a:r>
              <a:endParaRPr i="1" sz="700"/>
            </a:p>
          </p:txBody>
        </p:sp>
      </p:grpSp>
      <p:sp>
        <p:nvSpPr>
          <p:cNvPr id="290" name="Google Shape;290;p21"/>
          <p:cNvSpPr/>
          <p:nvPr/>
        </p:nvSpPr>
        <p:spPr>
          <a:xfrm rot="9485957">
            <a:off x="6517032" y="3481377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21"/>
          <p:cNvSpPr/>
          <p:nvPr/>
        </p:nvSpPr>
        <p:spPr>
          <a:xfrm rot="8577787">
            <a:off x="3916707" y="-2430653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/>
          <p:nvPr/>
        </p:nvSpPr>
        <p:spPr>
          <a:xfrm flipH="1">
            <a:off x="0" y="0"/>
            <a:ext cx="9125393" cy="5143500"/>
          </a:xfrm>
          <a:custGeom>
            <a:rect b="b" l="l" r="r" t="t"/>
            <a:pathLst>
              <a:path extrusionOk="0" h="10287000" w="18250785">
                <a:moveTo>
                  <a:pt x="18250785" y="0"/>
                </a:moveTo>
                <a:lnTo>
                  <a:pt x="0" y="0"/>
                </a:lnTo>
                <a:lnTo>
                  <a:pt x="0" y="10287000"/>
                </a:lnTo>
                <a:lnTo>
                  <a:pt x="18250785" y="10287000"/>
                </a:lnTo>
                <a:lnTo>
                  <a:pt x="1825078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259" l="-1686" r="-7264" t="0"/>
            </a:stretch>
          </a:blipFill>
          <a:ln>
            <a:noFill/>
          </a:ln>
        </p:spPr>
      </p:sp>
      <p:pic>
        <p:nvPicPr>
          <p:cNvPr id="297" name="Google Shape;2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3278563"/>
            <a:ext cx="2779475" cy="186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5550" y="3278563"/>
            <a:ext cx="2512900" cy="189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1624" y="3278563"/>
            <a:ext cx="2714752" cy="18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 txBox="1"/>
          <p:nvPr/>
        </p:nvSpPr>
        <p:spPr>
          <a:xfrm>
            <a:off x="514350" y="547688"/>
            <a:ext cx="3668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Our Classes</a:t>
            </a:r>
            <a:endParaRPr i="1" sz="700"/>
          </a:p>
        </p:txBody>
      </p:sp>
      <p:sp>
        <p:nvSpPr>
          <p:cNvPr id="301" name="Google Shape;301;p22"/>
          <p:cNvSpPr txBox="1"/>
          <p:nvPr/>
        </p:nvSpPr>
        <p:spPr>
          <a:xfrm>
            <a:off x="516026" y="2509554"/>
            <a:ext cx="2295373" cy="676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02" name="Google Shape;302;p22"/>
          <p:cNvSpPr txBox="1"/>
          <p:nvPr/>
        </p:nvSpPr>
        <p:spPr>
          <a:xfrm>
            <a:off x="3418201" y="2509554"/>
            <a:ext cx="2295373" cy="676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03" name="Google Shape;303;p22"/>
          <p:cNvSpPr txBox="1"/>
          <p:nvPr/>
        </p:nvSpPr>
        <p:spPr>
          <a:xfrm>
            <a:off x="6327327" y="2509554"/>
            <a:ext cx="2295372" cy="676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304" name="Google Shape;304;p22"/>
          <p:cNvSpPr txBox="1"/>
          <p:nvPr/>
        </p:nvSpPr>
        <p:spPr>
          <a:xfrm>
            <a:off x="516026" y="2158000"/>
            <a:ext cx="2480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i="1" sz="700"/>
          </a:p>
        </p:txBody>
      </p:sp>
      <p:sp>
        <p:nvSpPr>
          <p:cNvPr id="305" name="Google Shape;305;p22"/>
          <p:cNvSpPr txBox="1"/>
          <p:nvPr/>
        </p:nvSpPr>
        <p:spPr>
          <a:xfrm>
            <a:off x="3418201" y="2158000"/>
            <a:ext cx="2480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i="1" sz="700"/>
          </a:p>
        </p:txBody>
      </p:sp>
      <p:sp>
        <p:nvSpPr>
          <p:cNvPr id="306" name="Google Shape;306;p22"/>
          <p:cNvSpPr txBox="1"/>
          <p:nvPr/>
        </p:nvSpPr>
        <p:spPr>
          <a:xfrm>
            <a:off x="6327327" y="2158000"/>
            <a:ext cx="2480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i="1" sz="700"/>
          </a:p>
        </p:txBody>
      </p:sp>
      <p:sp>
        <p:nvSpPr>
          <p:cNvPr id="307" name="Google Shape;307;p22"/>
          <p:cNvSpPr/>
          <p:nvPr/>
        </p:nvSpPr>
        <p:spPr>
          <a:xfrm>
            <a:off x="423706" y="1435416"/>
            <a:ext cx="505138" cy="493657"/>
          </a:xfrm>
          <a:custGeom>
            <a:rect b="b" l="l" r="r" t="t"/>
            <a:pathLst>
              <a:path extrusionOk="0" h="987314" w="1010275">
                <a:moveTo>
                  <a:pt x="0" y="0"/>
                </a:moveTo>
                <a:lnTo>
                  <a:pt x="1010276" y="0"/>
                </a:lnTo>
                <a:lnTo>
                  <a:pt x="1010276" y="987314"/>
                </a:lnTo>
                <a:lnTo>
                  <a:pt x="0" y="987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2"/>
          <p:cNvSpPr/>
          <p:nvPr/>
        </p:nvSpPr>
        <p:spPr>
          <a:xfrm>
            <a:off x="3418201" y="1435416"/>
            <a:ext cx="505138" cy="493657"/>
          </a:xfrm>
          <a:custGeom>
            <a:rect b="b" l="l" r="r" t="t"/>
            <a:pathLst>
              <a:path extrusionOk="0" h="987314" w="1010275">
                <a:moveTo>
                  <a:pt x="0" y="0"/>
                </a:moveTo>
                <a:lnTo>
                  <a:pt x="1010275" y="0"/>
                </a:lnTo>
                <a:lnTo>
                  <a:pt x="1010275" y="987314"/>
                </a:lnTo>
                <a:lnTo>
                  <a:pt x="0" y="987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2"/>
          <p:cNvSpPr/>
          <p:nvPr/>
        </p:nvSpPr>
        <p:spPr>
          <a:xfrm>
            <a:off x="6327327" y="1435416"/>
            <a:ext cx="505138" cy="493657"/>
          </a:xfrm>
          <a:custGeom>
            <a:rect b="b" l="l" r="r" t="t"/>
            <a:pathLst>
              <a:path extrusionOk="0" h="987314" w="1010275">
                <a:moveTo>
                  <a:pt x="0" y="0"/>
                </a:moveTo>
                <a:lnTo>
                  <a:pt x="1010275" y="0"/>
                </a:lnTo>
                <a:lnTo>
                  <a:pt x="1010275" y="987314"/>
                </a:lnTo>
                <a:lnTo>
                  <a:pt x="0" y="987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2"/>
          <p:cNvSpPr txBox="1"/>
          <p:nvPr/>
        </p:nvSpPr>
        <p:spPr>
          <a:xfrm>
            <a:off x="464009" y="1539370"/>
            <a:ext cx="424532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01.</a:t>
            </a:r>
            <a:endParaRPr sz="700"/>
          </a:p>
        </p:txBody>
      </p:sp>
      <p:sp>
        <p:nvSpPr>
          <p:cNvPr id="311" name="Google Shape;311;p22"/>
          <p:cNvSpPr txBox="1"/>
          <p:nvPr/>
        </p:nvSpPr>
        <p:spPr>
          <a:xfrm>
            <a:off x="3458504" y="1539370"/>
            <a:ext cx="424532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02.</a:t>
            </a:r>
            <a:endParaRPr sz="700"/>
          </a:p>
        </p:txBody>
      </p:sp>
      <p:sp>
        <p:nvSpPr>
          <p:cNvPr id="312" name="Google Shape;312;p22"/>
          <p:cNvSpPr txBox="1"/>
          <p:nvPr/>
        </p:nvSpPr>
        <p:spPr>
          <a:xfrm>
            <a:off x="6367629" y="1539370"/>
            <a:ext cx="424532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03.</a:t>
            </a:r>
            <a:endParaRPr sz="700"/>
          </a:p>
        </p:txBody>
      </p:sp>
      <p:sp>
        <p:nvSpPr>
          <p:cNvPr id="313" name="Google Shape;313;p22"/>
          <p:cNvSpPr/>
          <p:nvPr/>
        </p:nvSpPr>
        <p:spPr>
          <a:xfrm rot="-10670510">
            <a:off x="5199245" y="-1559106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/>
          <p:nvPr/>
        </p:nvSpPr>
        <p:spPr>
          <a:xfrm>
            <a:off x="-19939" y="31394"/>
            <a:ext cx="9139968" cy="5112113"/>
          </a:xfrm>
          <a:custGeom>
            <a:rect b="b" l="l" r="r" t="t"/>
            <a:pathLst>
              <a:path extrusionOk="0" h="10224225" w="18279936">
                <a:moveTo>
                  <a:pt x="0" y="0"/>
                </a:moveTo>
                <a:lnTo>
                  <a:pt x="18279936" y="0"/>
                </a:lnTo>
                <a:lnTo>
                  <a:pt x="18279936" y="10224225"/>
                </a:lnTo>
                <a:lnTo>
                  <a:pt x="0" y="10224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741" l="-2240" r="-2721" t="-20661"/>
            </a:stretch>
          </a:blipFill>
          <a:ln cap="sq" cmpd="sng" w="47625">
            <a:solidFill>
              <a:srgbClr val="E8C868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319" name="Google Shape;319;p23"/>
          <p:cNvGrpSpPr/>
          <p:nvPr/>
        </p:nvGrpSpPr>
        <p:grpSpPr>
          <a:xfrm>
            <a:off x="1431675" y="-72"/>
            <a:ext cx="1854406" cy="2428184"/>
            <a:chOff x="0" y="-47625"/>
            <a:chExt cx="976826" cy="2215092"/>
          </a:xfrm>
        </p:grpSpPr>
        <p:sp>
          <p:nvSpPr>
            <p:cNvPr id="320" name="Google Shape;320;p23"/>
            <p:cNvSpPr/>
            <p:nvPr/>
          </p:nvSpPr>
          <p:spPr>
            <a:xfrm>
              <a:off x="0" y="0"/>
              <a:ext cx="976826" cy="2167467"/>
            </a:xfrm>
            <a:custGeom>
              <a:rect b="b" l="l" r="r" t="t"/>
              <a:pathLst>
                <a:path extrusionOk="0" h="2167467" w="976826">
                  <a:moveTo>
                    <a:pt x="0" y="0"/>
                  </a:moveTo>
                  <a:lnTo>
                    <a:pt x="976826" y="0"/>
                  </a:lnTo>
                  <a:lnTo>
                    <a:pt x="9768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21" name="Google Shape;321;p23"/>
            <p:cNvSpPr txBox="1"/>
            <p:nvPr/>
          </p:nvSpPr>
          <p:spPr>
            <a:xfrm>
              <a:off x="0" y="-47625"/>
              <a:ext cx="9768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23"/>
          <p:cNvGrpSpPr/>
          <p:nvPr/>
        </p:nvGrpSpPr>
        <p:grpSpPr>
          <a:xfrm>
            <a:off x="6918075" y="2121296"/>
            <a:ext cx="1854406" cy="3022272"/>
            <a:chOff x="0" y="-47625"/>
            <a:chExt cx="976826" cy="2215092"/>
          </a:xfrm>
        </p:grpSpPr>
        <p:sp>
          <p:nvSpPr>
            <p:cNvPr id="323" name="Google Shape;323;p23"/>
            <p:cNvSpPr/>
            <p:nvPr/>
          </p:nvSpPr>
          <p:spPr>
            <a:xfrm>
              <a:off x="0" y="0"/>
              <a:ext cx="976826" cy="2167467"/>
            </a:xfrm>
            <a:custGeom>
              <a:rect b="b" l="l" r="r" t="t"/>
              <a:pathLst>
                <a:path extrusionOk="0" h="2167467" w="976826">
                  <a:moveTo>
                    <a:pt x="0" y="0"/>
                  </a:moveTo>
                  <a:lnTo>
                    <a:pt x="976826" y="0"/>
                  </a:lnTo>
                  <a:lnTo>
                    <a:pt x="9768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24" name="Google Shape;324;p23"/>
            <p:cNvSpPr txBox="1"/>
            <p:nvPr/>
          </p:nvSpPr>
          <p:spPr>
            <a:xfrm>
              <a:off x="0" y="-47625"/>
              <a:ext cx="9768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23"/>
          <p:cNvPicPr preferRelativeResize="0"/>
          <p:nvPr/>
        </p:nvPicPr>
        <p:blipFill rotWithShape="1">
          <a:blip r:embed="rId4">
            <a:alphaModFix/>
          </a:blip>
          <a:srcRect b="36147" l="0" r="0" t="9183"/>
          <a:stretch/>
        </p:blipFill>
        <p:spPr>
          <a:xfrm>
            <a:off x="0" y="0"/>
            <a:ext cx="3135117" cy="242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3"/>
          <p:cNvPicPr preferRelativeResize="0"/>
          <p:nvPr/>
        </p:nvPicPr>
        <p:blipFill rotWithShape="1">
          <a:blip r:embed="rId5">
            <a:alphaModFix/>
          </a:blip>
          <a:srcRect b="28852" l="16455" r="10939" t="5707"/>
          <a:stretch/>
        </p:blipFill>
        <p:spPr>
          <a:xfrm>
            <a:off x="3880802" y="2211703"/>
            <a:ext cx="4748848" cy="293179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3"/>
          <p:cNvSpPr txBox="1"/>
          <p:nvPr/>
        </p:nvSpPr>
        <p:spPr>
          <a:xfrm>
            <a:off x="640072" y="3069595"/>
            <a:ext cx="3240600" cy="14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Get to</a:t>
            </a:r>
            <a:endParaRPr i="1" sz="700"/>
          </a:p>
          <a:p>
            <a:pPr indent="0" lvl="0" marL="0" marR="0" rtl="0" algn="l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Know Us</a:t>
            </a:r>
            <a:endParaRPr i="1" sz="700"/>
          </a:p>
        </p:txBody>
      </p:sp>
      <p:sp>
        <p:nvSpPr>
          <p:cNvPr id="328" name="Google Shape;328;p23"/>
          <p:cNvSpPr txBox="1"/>
          <p:nvPr/>
        </p:nvSpPr>
        <p:spPr>
          <a:xfrm>
            <a:off x="3880802" y="955591"/>
            <a:ext cx="2012839" cy="44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a personal detail you want to share.</a:t>
            </a:r>
            <a:endParaRPr sz="700"/>
          </a:p>
        </p:txBody>
      </p:sp>
      <p:sp>
        <p:nvSpPr>
          <p:cNvPr id="329" name="Google Shape;329;p23"/>
          <p:cNvSpPr/>
          <p:nvPr/>
        </p:nvSpPr>
        <p:spPr>
          <a:xfrm rot="9485957">
            <a:off x="6317007" y="-425703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/>
          <p:nvPr/>
        </p:nvSpPr>
        <p:spPr>
          <a:xfrm>
            <a:off x="3825" y="-5200"/>
            <a:ext cx="9158530" cy="5143507"/>
          </a:xfrm>
          <a:custGeom>
            <a:rect b="b" l="l" r="r" t="t"/>
            <a:pathLst>
              <a:path extrusionOk="0" h="10287013" w="18317060">
                <a:moveTo>
                  <a:pt x="0" y="0"/>
                </a:moveTo>
                <a:lnTo>
                  <a:pt x="18317060" y="0"/>
                </a:lnTo>
                <a:lnTo>
                  <a:pt x="18317060" y="10287014"/>
                </a:lnTo>
                <a:lnTo>
                  <a:pt x="0" y="10287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405" l="-22163" r="-10439" t="-36145"/>
            </a:stretch>
          </a:blipFill>
          <a:ln cap="sq" cmpd="sng" w="47625">
            <a:solidFill>
              <a:srgbClr val="E8C868"/>
            </a:solidFill>
            <a:prstDash val="solid"/>
            <a:miter lim="8000"/>
            <a:headEnd len="sm" w="sm" type="none"/>
            <a:tailEnd len="sm" w="sm" type="none"/>
          </a:ln>
        </p:spPr>
      </p:sp>
      <p:grpSp>
        <p:nvGrpSpPr>
          <p:cNvPr id="335" name="Google Shape;335;p24"/>
          <p:cNvGrpSpPr/>
          <p:nvPr/>
        </p:nvGrpSpPr>
        <p:grpSpPr>
          <a:xfrm>
            <a:off x="6098393" y="1495138"/>
            <a:ext cx="2062325" cy="530432"/>
            <a:chOff x="0" y="-47625"/>
            <a:chExt cx="1086327" cy="279404"/>
          </a:xfrm>
        </p:grpSpPr>
        <p:sp>
          <p:nvSpPr>
            <p:cNvPr id="336" name="Google Shape;336;p24"/>
            <p:cNvSpPr/>
            <p:nvPr/>
          </p:nvSpPr>
          <p:spPr>
            <a:xfrm>
              <a:off x="0" y="0"/>
              <a:ext cx="1086327" cy="231779"/>
            </a:xfrm>
            <a:custGeom>
              <a:rect b="b" l="l" r="r" t="t"/>
              <a:pathLst>
                <a:path extrusionOk="0" h="231779" w="1086327">
                  <a:moveTo>
                    <a:pt x="0" y="0"/>
                  </a:moveTo>
                  <a:lnTo>
                    <a:pt x="1086327" y="0"/>
                  </a:lnTo>
                  <a:lnTo>
                    <a:pt x="1086327" y="231779"/>
                  </a:lnTo>
                  <a:lnTo>
                    <a:pt x="0" y="231779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37" name="Google Shape;337;p24"/>
            <p:cNvSpPr txBox="1"/>
            <p:nvPr/>
          </p:nvSpPr>
          <p:spPr>
            <a:xfrm>
              <a:off x="0" y="-47625"/>
              <a:ext cx="1086327" cy="279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24"/>
          <p:cNvGrpSpPr/>
          <p:nvPr/>
        </p:nvGrpSpPr>
        <p:grpSpPr>
          <a:xfrm>
            <a:off x="6098393" y="4873111"/>
            <a:ext cx="2062325" cy="530432"/>
            <a:chOff x="0" y="-47625"/>
            <a:chExt cx="1086327" cy="279404"/>
          </a:xfrm>
        </p:grpSpPr>
        <p:sp>
          <p:nvSpPr>
            <p:cNvPr id="339" name="Google Shape;339;p24"/>
            <p:cNvSpPr/>
            <p:nvPr/>
          </p:nvSpPr>
          <p:spPr>
            <a:xfrm>
              <a:off x="0" y="0"/>
              <a:ext cx="1086327" cy="231779"/>
            </a:xfrm>
            <a:custGeom>
              <a:rect b="b" l="l" r="r" t="t"/>
              <a:pathLst>
                <a:path extrusionOk="0" h="231779" w="1086327">
                  <a:moveTo>
                    <a:pt x="0" y="0"/>
                  </a:moveTo>
                  <a:lnTo>
                    <a:pt x="1086327" y="0"/>
                  </a:lnTo>
                  <a:lnTo>
                    <a:pt x="1086327" y="231779"/>
                  </a:lnTo>
                  <a:lnTo>
                    <a:pt x="0" y="231779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40" name="Google Shape;340;p24"/>
            <p:cNvSpPr txBox="1"/>
            <p:nvPr/>
          </p:nvSpPr>
          <p:spPr>
            <a:xfrm>
              <a:off x="0" y="-47625"/>
              <a:ext cx="1086327" cy="279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4"/>
          <p:cNvGrpSpPr/>
          <p:nvPr/>
        </p:nvGrpSpPr>
        <p:grpSpPr>
          <a:xfrm>
            <a:off x="983283" y="1495138"/>
            <a:ext cx="2062325" cy="530432"/>
            <a:chOff x="0" y="-47625"/>
            <a:chExt cx="1086327" cy="279404"/>
          </a:xfrm>
        </p:grpSpPr>
        <p:sp>
          <p:nvSpPr>
            <p:cNvPr id="342" name="Google Shape;342;p24"/>
            <p:cNvSpPr/>
            <p:nvPr/>
          </p:nvSpPr>
          <p:spPr>
            <a:xfrm>
              <a:off x="0" y="0"/>
              <a:ext cx="1086327" cy="231779"/>
            </a:xfrm>
            <a:custGeom>
              <a:rect b="b" l="l" r="r" t="t"/>
              <a:pathLst>
                <a:path extrusionOk="0" h="231779" w="1086327">
                  <a:moveTo>
                    <a:pt x="0" y="0"/>
                  </a:moveTo>
                  <a:lnTo>
                    <a:pt x="1086327" y="0"/>
                  </a:lnTo>
                  <a:lnTo>
                    <a:pt x="1086327" y="231779"/>
                  </a:lnTo>
                  <a:lnTo>
                    <a:pt x="0" y="231779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43" name="Google Shape;343;p24"/>
            <p:cNvSpPr txBox="1"/>
            <p:nvPr/>
          </p:nvSpPr>
          <p:spPr>
            <a:xfrm>
              <a:off x="0" y="-47625"/>
              <a:ext cx="1086327" cy="279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983283" y="4873111"/>
            <a:ext cx="2062325" cy="530432"/>
            <a:chOff x="0" y="-47625"/>
            <a:chExt cx="1086327" cy="279404"/>
          </a:xfrm>
        </p:grpSpPr>
        <p:sp>
          <p:nvSpPr>
            <p:cNvPr id="345" name="Google Shape;345;p24"/>
            <p:cNvSpPr/>
            <p:nvPr/>
          </p:nvSpPr>
          <p:spPr>
            <a:xfrm>
              <a:off x="0" y="0"/>
              <a:ext cx="1086327" cy="231779"/>
            </a:xfrm>
            <a:custGeom>
              <a:rect b="b" l="l" r="r" t="t"/>
              <a:pathLst>
                <a:path extrusionOk="0" h="231779" w="1086327">
                  <a:moveTo>
                    <a:pt x="0" y="0"/>
                  </a:moveTo>
                  <a:lnTo>
                    <a:pt x="1086327" y="0"/>
                  </a:lnTo>
                  <a:lnTo>
                    <a:pt x="1086327" y="231779"/>
                  </a:lnTo>
                  <a:lnTo>
                    <a:pt x="0" y="231779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46" name="Google Shape;346;p24"/>
            <p:cNvSpPr txBox="1"/>
            <p:nvPr/>
          </p:nvSpPr>
          <p:spPr>
            <a:xfrm>
              <a:off x="0" y="-47625"/>
              <a:ext cx="1086327" cy="2794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24"/>
          <p:cNvGrpSpPr/>
          <p:nvPr/>
        </p:nvGrpSpPr>
        <p:grpSpPr>
          <a:xfrm>
            <a:off x="3540838" y="1495138"/>
            <a:ext cx="2062325" cy="635207"/>
            <a:chOff x="0" y="-47625"/>
            <a:chExt cx="1086327" cy="334594"/>
          </a:xfrm>
        </p:grpSpPr>
        <p:sp>
          <p:nvSpPr>
            <p:cNvPr id="348" name="Google Shape;348;p24"/>
            <p:cNvSpPr/>
            <p:nvPr/>
          </p:nvSpPr>
          <p:spPr>
            <a:xfrm>
              <a:off x="0" y="0"/>
              <a:ext cx="1086327" cy="286969"/>
            </a:xfrm>
            <a:custGeom>
              <a:rect b="b" l="l" r="r" t="t"/>
              <a:pathLst>
                <a:path extrusionOk="0" h="286969" w="1086327">
                  <a:moveTo>
                    <a:pt x="0" y="0"/>
                  </a:moveTo>
                  <a:lnTo>
                    <a:pt x="1086327" y="0"/>
                  </a:lnTo>
                  <a:lnTo>
                    <a:pt x="1086327" y="286969"/>
                  </a:lnTo>
                  <a:lnTo>
                    <a:pt x="0" y="286969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49" name="Google Shape;349;p24"/>
            <p:cNvSpPr txBox="1"/>
            <p:nvPr/>
          </p:nvSpPr>
          <p:spPr>
            <a:xfrm>
              <a:off x="0" y="-47625"/>
              <a:ext cx="1086327" cy="334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4"/>
          <p:cNvGrpSpPr/>
          <p:nvPr/>
        </p:nvGrpSpPr>
        <p:grpSpPr>
          <a:xfrm>
            <a:off x="3540838" y="4873111"/>
            <a:ext cx="2062325" cy="635207"/>
            <a:chOff x="0" y="-47625"/>
            <a:chExt cx="1086327" cy="334594"/>
          </a:xfrm>
        </p:grpSpPr>
        <p:sp>
          <p:nvSpPr>
            <p:cNvPr id="351" name="Google Shape;351;p24"/>
            <p:cNvSpPr/>
            <p:nvPr/>
          </p:nvSpPr>
          <p:spPr>
            <a:xfrm>
              <a:off x="0" y="0"/>
              <a:ext cx="1086327" cy="286969"/>
            </a:xfrm>
            <a:custGeom>
              <a:rect b="b" l="l" r="r" t="t"/>
              <a:pathLst>
                <a:path extrusionOk="0" h="286969" w="1086327">
                  <a:moveTo>
                    <a:pt x="0" y="0"/>
                  </a:moveTo>
                  <a:lnTo>
                    <a:pt x="1086327" y="0"/>
                  </a:lnTo>
                  <a:lnTo>
                    <a:pt x="1086327" y="286969"/>
                  </a:lnTo>
                  <a:lnTo>
                    <a:pt x="0" y="286969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352" name="Google Shape;352;p24"/>
            <p:cNvSpPr txBox="1"/>
            <p:nvPr/>
          </p:nvSpPr>
          <p:spPr>
            <a:xfrm>
              <a:off x="0" y="-47625"/>
              <a:ext cx="1086327" cy="334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3" name="Google Shape;353;p24"/>
          <p:cNvPicPr preferRelativeResize="0"/>
          <p:nvPr/>
        </p:nvPicPr>
        <p:blipFill rotWithShape="1">
          <a:blip r:embed="rId4">
            <a:alphaModFix/>
          </a:blip>
          <a:srcRect b="20471" l="0" r="0" t="20470"/>
          <a:stretch/>
        </p:blipFill>
        <p:spPr>
          <a:xfrm>
            <a:off x="983283" y="1730295"/>
            <a:ext cx="2062325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4"/>
          <p:cNvPicPr preferRelativeResize="0"/>
          <p:nvPr/>
        </p:nvPicPr>
        <p:blipFill rotWithShape="1">
          <a:blip r:embed="rId5">
            <a:alphaModFix/>
          </a:blip>
          <a:srcRect b="31555" l="0" r="0" t="9386"/>
          <a:stretch/>
        </p:blipFill>
        <p:spPr>
          <a:xfrm>
            <a:off x="3540838" y="1730295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4"/>
          <p:cNvPicPr preferRelativeResize="0"/>
          <p:nvPr/>
        </p:nvPicPr>
        <p:blipFill rotWithShape="1">
          <a:blip r:embed="rId6">
            <a:alphaModFix/>
          </a:blip>
          <a:srcRect b="0" l="11337" r="11338" t="0"/>
          <a:stretch/>
        </p:blipFill>
        <p:spPr>
          <a:xfrm>
            <a:off x="6098393" y="1730295"/>
            <a:ext cx="2062325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4"/>
          <p:cNvSpPr txBox="1"/>
          <p:nvPr/>
        </p:nvSpPr>
        <p:spPr>
          <a:xfrm>
            <a:off x="1661324" y="547688"/>
            <a:ext cx="5821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Meet Our Team</a:t>
            </a:r>
            <a:endParaRPr i="1" sz="700"/>
          </a:p>
        </p:txBody>
      </p:sp>
      <p:sp>
        <p:nvSpPr>
          <p:cNvPr id="357" name="Google Shape;357;p24"/>
          <p:cNvSpPr txBox="1"/>
          <p:nvPr/>
        </p:nvSpPr>
        <p:spPr>
          <a:xfrm>
            <a:off x="983283" y="3870264"/>
            <a:ext cx="2062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NAME SURNAME</a:t>
            </a:r>
            <a:endParaRPr i="1" sz="700"/>
          </a:p>
        </p:txBody>
      </p:sp>
      <p:sp>
        <p:nvSpPr>
          <p:cNvPr id="358" name="Google Shape;358;p24"/>
          <p:cNvSpPr txBox="1"/>
          <p:nvPr/>
        </p:nvSpPr>
        <p:spPr>
          <a:xfrm>
            <a:off x="983283" y="4188031"/>
            <a:ext cx="2062325" cy="219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59" name="Google Shape;359;p24"/>
          <p:cNvSpPr txBox="1"/>
          <p:nvPr/>
        </p:nvSpPr>
        <p:spPr>
          <a:xfrm>
            <a:off x="3540838" y="3866613"/>
            <a:ext cx="2062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NAME SURNAME</a:t>
            </a:r>
            <a:endParaRPr i="1" sz="700"/>
          </a:p>
        </p:txBody>
      </p:sp>
      <p:sp>
        <p:nvSpPr>
          <p:cNvPr id="360" name="Google Shape;360;p24"/>
          <p:cNvSpPr txBox="1"/>
          <p:nvPr/>
        </p:nvSpPr>
        <p:spPr>
          <a:xfrm>
            <a:off x="3540838" y="4191682"/>
            <a:ext cx="2062325" cy="219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61" name="Google Shape;361;p24"/>
          <p:cNvSpPr txBox="1"/>
          <p:nvPr/>
        </p:nvSpPr>
        <p:spPr>
          <a:xfrm>
            <a:off x="6098393" y="3866613"/>
            <a:ext cx="2062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NAME SURNAME</a:t>
            </a:r>
            <a:endParaRPr i="1" sz="700"/>
          </a:p>
        </p:txBody>
      </p:sp>
      <p:sp>
        <p:nvSpPr>
          <p:cNvPr id="362" name="Google Shape;362;p24"/>
          <p:cNvSpPr txBox="1"/>
          <p:nvPr/>
        </p:nvSpPr>
        <p:spPr>
          <a:xfrm>
            <a:off x="6098393" y="4191682"/>
            <a:ext cx="2062325" cy="219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363" name="Google Shape;363;p24"/>
          <p:cNvSpPr/>
          <p:nvPr/>
        </p:nvSpPr>
        <p:spPr>
          <a:xfrm rot="9485957">
            <a:off x="7632195" y="-1294800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4"/>
          <p:cNvSpPr/>
          <p:nvPr/>
        </p:nvSpPr>
        <p:spPr>
          <a:xfrm rot="9485957">
            <a:off x="-2214909" y="-517838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"/>
          <p:cNvSpPr/>
          <p:nvPr/>
        </p:nvSpPr>
        <p:spPr>
          <a:xfrm>
            <a:off x="3818" y="10812"/>
            <a:ext cx="9155048" cy="5125907"/>
          </a:xfrm>
          <a:custGeom>
            <a:rect b="b" l="l" r="r" t="t"/>
            <a:pathLst>
              <a:path extrusionOk="0" h="10251814" w="18310095">
                <a:moveTo>
                  <a:pt x="0" y="0"/>
                </a:moveTo>
                <a:lnTo>
                  <a:pt x="18310095" y="0"/>
                </a:lnTo>
                <a:lnTo>
                  <a:pt x="18310095" y="10251814"/>
                </a:lnTo>
                <a:lnTo>
                  <a:pt x="0" y="10251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109" l="-5050" r="-4847" t="-17187"/>
            </a:stretch>
          </a:blipFill>
          <a:ln>
            <a:noFill/>
          </a:ln>
        </p:spPr>
      </p:sp>
      <p:grpSp>
        <p:nvGrpSpPr>
          <p:cNvPr id="370" name="Google Shape;370;p25"/>
          <p:cNvGrpSpPr/>
          <p:nvPr/>
        </p:nvGrpSpPr>
        <p:grpSpPr>
          <a:xfrm>
            <a:off x="387109" y="1070618"/>
            <a:ext cx="2548821" cy="3772491"/>
            <a:chOff x="0" y="-38100"/>
            <a:chExt cx="1342589" cy="1987156"/>
          </a:xfrm>
        </p:grpSpPr>
        <p:sp>
          <p:nvSpPr>
            <p:cNvPr id="371" name="Google Shape;371;p25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5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25"/>
          <p:cNvGrpSpPr/>
          <p:nvPr/>
        </p:nvGrpSpPr>
        <p:grpSpPr>
          <a:xfrm>
            <a:off x="3296553" y="1070618"/>
            <a:ext cx="5756490" cy="3772491"/>
            <a:chOff x="0" y="-38100"/>
            <a:chExt cx="3032225" cy="1987156"/>
          </a:xfrm>
        </p:grpSpPr>
        <p:sp>
          <p:nvSpPr>
            <p:cNvPr id="374" name="Google Shape;374;p25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5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p25"/>
          <p:cNvGrpSpPr/>
          <p:nvPr/>
        </p:nvGrpSpPr>
        <p:grpSpPr>
          <a:xfrm>
            <a:off x="569502" y="1210977"/>
            <a:ext cx="2184034" cy="395949"/>
            <a:chOff x="0" y="-38100"/>
            <a:chExt cx="1150437" cy="208566"/>
          </a:xfrm>
        </p:grpSpPr>
        <p:sp>
          <p:nvSpPr>
            <p:cNvPr id="377" name="Google Shape;377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9" name="Google Shape;379;p25"/>
          <p:cNvGrpSpPr/>
          <p:nvPr/>
        </p:nvGrpSpPr>
        <p:grpSpPr>
          <a:xfrm>
            <a:off x="4841220" y="1210977"/>
            <a:ext cx="2184034" cy="395949"/>
            <a:chOff x="0" y="-38100"/>
            <a:chExt cx="1150437" cy="208566"/>
          </a:xfrm>
        </p:grpSpPr>
        <p:sp>
          <p:nvSpPr>
            <p:cNvPr id="380" name="Google Shape;380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2" name="Google Shape;382;p25"/>
          <p:cNvGrpSpPr/>
          <p:nvPr/>
        </p:nvGrpSpPr>
        <p:grpSpPr>
          <a:xfrm>
            <a:off x="569502" y="3528176"/>
            <a:ext cx="2184034" cy="395949"/>
            <a:chOff x="0" y="-38100"/>
            <a:chExt cx="1150437" cy="208566"/>
          </a:xfrm>
        </p:grpSpPr>
        <p:sp>
          <p:nvSpPr>
            <p:cNvPr id="383" name="Google Shape;383;p25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5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5"/>
          <p:cNvGrpSpPr/>
          <p:nvPr/>
        </p:nvGrpSpPr>
        <p:grpSpPr>
          <a:xfrm>
            <a:off x="1253134" y="4073136"/>
            <a:ext cx="377102" cy="394779"/>
            <a:chOff x="0" y="-38100"/>
            <a:chExt cx="812800" cy="850900"/>
          </a:xfrm>
        </p:grpSpPr>
        <p:sp>
          <p:nvSpPr>
            <p:cNvPr id="386" name="Google Shape;38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5"/>
          <p:cNvGrpSpPr/>
          <p:nvPr/>
        </p:nvGrpSpPr>
        <p:grpSpPr>
          <a:xfrm>
            <a:off x="1719915" y="4073136"/>
            <a:ext cx="377102" cy="394779"/>
            <a:chOff x="0" y="-38100"/>
            <a:chExt cx="812800" cy="850900"/>
          </a:xfrm>
        </p:grpSpPr>
        <p:sp>
          <p:nvSpPr>
            <p:cNvPr id="389" name="Google Shape;38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5"/>
          <p:cNvSpPr/>
          <p:nvPr/>
        </p:nvSpPr>
        <p:spPr>
          <a:xfrm>
            <a:off x="3531539" y="1727648"/>
            <a:ext cx="2259291" cy="1813081"/>
          </a:xfrm>
          <a:custGeom>
            <a:rect b="b" l="l" r="r" t="t"/>
            <a:pathLst>
              <a:path extrusionOk="0" h="3626161" w="4518581">
                <a:moveTo>
                  <a:pt x="0" y="0"/>
                </a:moveTo>
                <a:lnTo>
                  <a:pt x="4518580" y="0"/>
                </a:lnTo>
                <a:lnTo>
                  <a:pt x="4518580" y="3626161"/>
                </a:lnTo>
                <a:lnTo>
                  <a:pt x="0" y="3626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25"/>
          <p:cNvSpPr/>
          <p:nvPr/>
        </p:nvSpPr>
        <p:spPr>
          <a:xfrm>
            <a:off x="3531539" y="3451101"/>
            <a:ext cx="1040461" cy="1016814"/>
          </a:xfrm>
          <a:custGeom>
            <a:rect b="b" l="l" r="r" t="t"/>
            <a:pathLst>
              <a:path extrusionOk="0" h="2033628" w="2080921">
                <a:moveTo>
                  <a:pt x="0" y="0"/>
                </a:moveTo>
                <a:lnTo>
                  <a:pt x="2080921" y="0"/>
                </a:lnTo>
                <a:lnTo>
                  <a:pt x="2080921" y="2033628"/>
                </a:lnTo>
                <a:lnTo>
                  <a:pt x="0" y="2033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5"/>
          <p:cNvSpPr/>
          <p:nvPr/>
        </p:nvSpPr>
        <p:spPr>
          <a:xfrm flipH="1">
            <a:off x="4713999" y="3132907"/>
            <a:ext cx="2722474" cy="1582438"/>
          </a:xfrm>
          <a:custGeom>
            <a:rect b="b" l="l" r="r" t="t"/>
            <a:pathLst>
              <a:path extrusionOk="0" h="3164875" w="5444947">
                <a:moveTo>
                  <a:pt x="5444947" y="0"/>
                </a:moveTo>
                <a:lnTo>
                  <a:pt x="0" y="0"/>
                </a:lnTo>
                <a:lnTo>
                  <a:pt x="0" y="3164875"/>
                </a:lnTo>
                <a:lnTo>
                  <a:pt x="5444947" y="3164875"/>
                </a:lnTo>
                <a:lnTo>
                  <a:pt x="544494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5"/>
          <p:cNvSpPr/>
          <p:nvPr/>
        </p:nvSpPr>
        <p:spPr>
          <a:xfrm>
            <a:off x="5933237" y="1931301"/>
            <a:ext cx="1722234" cy="1405774"/>
          </a:xfrm>
          <a:custGeom>
            <a:rect b="b" l="l" r="r" t="t"/>
            <a:pathLst>
              <a:path extrusionOk="0" h="2811548" w="3444469">
                <a:moveTo>
                  <a:pt x="0" y="0"/>
                </a:moveTo>
                <a:lnTo>
                  <a:pt x="3444470" y="0"/>
                </a:lnTo>
                <a:lnTo>
                  <a:pt x="3444470" y="2811548"/>
                </a:lnTo>
                <a:lnTo>
                  <a:pt x="0" y="2811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25"/>
          <p:cNvSpPr/>
          <p:nvPr/>
        </p:nvSpPr>
        <p:spPr>
          <a:xfrm rot="-5400000">
            <a:off x="7143412" y="2532936"/>
            <a:ext cx="2239696" cy="1472600"/>
          </a:xfrm>
          <a:custGeom>
            <a:rect b="b" l="l" r="r" t="t"/>
            <a:pathLst>
              <a:path extrusionOk="0" h="2945200" w="4479392">
                <a:moveTo>
                  <a:pt x="0" y="0"/>
                </a:moveTo>
                <a:lnTo>
                  <a:pt x="4479392" y="0"/>
                </a:lnTo>
                <a:lnTo>
                  <a:pt x="4479392" y="2945200"/>
                </a:lnTo>
                <a:lnTo>
                  <a:pt x="0" y="294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5"/>
          <p:cNvSpPr txBox="1"/>
          <p:nvPr/>
        </p:nvSpPr>
        <p:spPr>
          <a:xfrm>
            <a:off x="616198" y="1722885"/>
            <a:ext cx="2090643" cy="259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397" name="Google Shape;397;p25"/>
          <p:cNvSpPr txBox="1"/>
          <p:nvPr/>
        </p:nvSpPr>
        <p:spPr>
          <a:xfrm>
            <a:off x="587727" y="3269291"/>
            <a:ext cx="2184034" cy="1311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398" name="Google Shape;398;p25"/>
          <p:cNvSpPr txBox="1"/>
          <p:nvPr/>
        </p:nvSpPr>
        <p:spPr>
          <a:xfrm>
            <a:off x="873875" y="2060025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BASKERVILLE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LIBRE BASKERVILLE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 sz="700"/>
          </a:p>
        </p:txBody>
      </p:sp>
      <p:sp>
        <p:nvSpPr>
          <p:cNvPr id="399" name="Google Shape;399;p25"/>
          <p:cNvSpPr txBox="1"/>
          <p:nvPr/>
        </p:nvSpPr>
        <p:spPr>
          <a:xfrm>
            <a:off x="1136342" y="4529639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#E8C868</a:t>
            </a:r>
            <a:endParaRPr sz="700"/>
          </a:p>
        </p:txBody>
      </p:sp>
      <p:sp>
        <p:nvSpPr>
          <p:cNvPr id="400" name="Google Shape;400;p25"/>
          <p:cNvSpPr txBox="1"/>
          <p:nvPr/>
        </p:nvSpPr>
        <p:spPr>
          <a:xfrm>
            <a:off x="1603123" y="4529639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 sz="700"/>
          </a:p>
        </p:txBody>
      </p:sp>
      <p:sp>
        <p:nvSpPr>
          <p:cNvPr id="401" name="Google Shape;401;p25"/>
          <p:cNvSpPr txBox="1"/>
          <p:nvPr/>
        </p:nvSpPr>
        <p:spPr>
          <a:xfrm>
            <a:off x="2105002" y="801636"/>
            <a:ext cx="4933995" cy="2193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 sz="700"/>
          </a:p>
        </p:txBody>
      </p:sp>
      <p:sp>
        <p:nvSpPr>
          <p:cNvPr id="402" name="Google Shape;402;p25"/>
          <p:cNvSpPr txBox="1"/>
          <p:nvPr/>
        </p:nvSpPr>
        <p:spPr>
          <a:xfrm>
            <a:off x="2488666" y="326906"/>
            <a:ext cx="445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0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Resource Page</a:t>
            </a:r>
            <a:endParaRPr i="1" sz="700"/>
          </a:p>
        </p:txBody>
      </p:sp>
      <p:sp>
        <p:nvSpPr>
          <p:cNvPr id="403" name="Google Shape;403;p25"/>
          <p:cNvSpPr txBox="1"/>
          <p:nvPr/>
        </p:nvSpPr>
        <p:spPr>
          <a:xfrm>
            <a:off x="873885" y="1342881"/>
            <a:ext cx="1575268" cy="1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04" name="Google Shape;404;p25"/>
          <p:cNvSpPr txBox="1"/>
          <p:nvPr/>
        </p:nvSpPr>
        <p:spPr>
          <a:xfrm>
            <a:off x="5145603" y="1342881"/>
            <a:ext cx="1575268" cy="1958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05" name="Google Shape;405;p25"/>
          <p:cNvSpPr txBox="1"/>
          <p:nvPr/>
        </p:nvSpPr>
        <p:spPr>
          <a:xfrm>
            <a:off x="873885" y="3644451"/>
            <a:ext cx="1575268" cy="1958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/>
          <p:nvPr/>
        </p:nvSpPr>
        <p:spPr>
          <a:xfrm flipH="1"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259" l="-1479" r="-7251" t="0"/>
            </a:stretch>
          </a:blipFill>
          <a:ln>
            <a:noFill/>
          </a:ln>
        </p:spPr>
      </p:sp>
      <p:grpSp>
        <p:nvGrpSpPr>
          <p:cNvPr id="411" name="Google Shape;411;p26"/>
          <p:cNvGrpSpPr/>
          <p:nvPr/>
        </p:nvGrpSpPr>
        <p:grpSpPr>
          <a:xfrm>
            <a:off x="2997636" y="1314181"/>
            <a:ext cx="3148728" cy="1287724"/>
            <a:chOff x="0" y="-19050"/>
            <a:chExt cx="1658589" cy="678307"/>
          </a:xfrm>
        </p:grpSpPr>
        <p:sp>
          <p:nvSpPr>
            <p:cNvPr id="412" name="Google Shape;412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>
                <a:alpha val="84705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4" name="Google Shape;414;p26"/>
          <p:cNvSpPr/>
          <p:nvPr/>
        </p:nvSpPr>
        <p:spPr>
          <a:xfrm>
            <a:off x="3389498" y="1549574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15" name="Google Shape;415;p26"/>
          <p:cNvGrpSpPr/>
          <p:nvPr/>
        </p:nvGrpSpPr>
        <p:grpSpPr>
          <a:xfrm>
            <a:off x="2997636" y="2851489"/>
            <a:ext cx="3148728" cy="1287724"/>
            <a:chOff x="0" y="-19050"/>
            <a:chExt cx="1658589" cy="678307"/>
          </a:xfrm>
        </p:grpSpPr>
        <p:sp>
          <p:nvSpPr>
            <p:cNvPr id="416" name="Google Shape;416;p26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>
                <a:alpha val="84705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6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26"/>
          <p:cNvSpPr txBox="1"/>
          <p:nvPr/>
        </p:nvSpPr>
        <p:spPr>
          <a:xfrm>
            <a:off x="1688740" y="929742"/>
            <a:ext cx="5766520" cy="2193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19" name="Google Shape;419;p26"/>
          <p:cNvSpPr txBox="1"/>
          <p:nvPr/>
        </p:nvSpPr>
        <p:spPr>
          <a:xfrm>
            <a:off x="2603850" y="4410375"/>
            <a:ext cx="393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2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Happy designing!</a:t>
            </a:r>
            <a:endParaRPr i="1" sz="700"/>
          </a:p>
        </p:txBody>
      </p:sp>
      <p:sp>
        <p:nvSpPr>
          <p:cNvPr id="420" name="Google Shape;420;p26"/>
          <p:cNvSpPr txBox="1"/>
          <p:nvPr/>
        </p:nvSpPr>
        <p:spPr>
          <a:xfrm>
            <a:off x="2105002" y="2269526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421" name="Google Shape;421;p26"/>
          <p:cNvSpPr txBox="1"/>
          <p:nvPr/>
        </p:nvSpPr>
        <p:spPr>
          <a:xfrm>
            <a:off x="2105002" y="362178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422" name="Google Shape;422;p26"/>
          <p:cNvSpPr txBox="1"/>
          <p:nvPr/>
        </p:nvSpPr>
        <p:spPr>
          <a:xfrm>
            <a:off x="2734987" y="344904"/>
            <a:ext cx="3674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 i="1" sz="700"/>
          </a:p>
        </p:txBody>
      </p:sp>
      <p:sp>
        <p:nvSpPr>
          <p:cNvPr id="423" name="Google Shape;423;p26"/>
          <p:cNvSpPr txBox="1"/>
          <p:nvPr/>
        </p:nvSpPr>
        <p:spPr>
          <a:xfrm>
            <a:off x="3055013" y="3255546"/>
            <a:ext cx="3033973" cy="309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04" l="-4629" r="-2468" t="-22466"/>
            </a:stretch>
          </a:blipFill>
          <a:ln>
            <a:noFill/>
          </a:ln>
        </p:spPr>
      </p:sp>
      <p:grpSp>
        <p:nvGrpSpPr>
          <p:cNvPr id="97" name="Google Shape;97;p12"/>
          <p:cNvGrpSpPr/>
          <p:nvPr/>
        </p:nvGrpSpPr>
        <p:grpSpPr>
          <a:xfrm>
            <a:off x="3090064" y="195337"/>
            <a:ext cx="3802071" cy="2562949"/>
            <a:chOff x="0" y="-47625"/>
            <a:chExt cx="2002737" cy="1350030"/>
          </a:xfrm>
        </p:grpSpPr>
        <p:sp>
          <p:nvSpPr>
            <p:cNvPr id="98" name="Google Shape;98;p12"/>
            <p:cNvSpPr/>
            <p:nvPr/>
          </p:nvSpPr>
          <p:spPr>
            <a:xfrm>
              <a:off x="0" y="0"/>
              <a:ext cx="2002737" cy="1302405"/>
            </a:xfrm>
            <a:custGeom>
              <a:rect b="b" l="l" r="r" t="t"/>
              <a:pathLst>
                <a:path extrusionOk="0" h="1302405" w="2002737">
                  <a:moveTo>
                    <a:pt x="0" y="0"/>
                  </a:moveTo>
                  <a:lnTo>
                    <a:pt x="2002737" y="0"/>
                  </a:lnTo>
                  <a:lnTo>
                    <a:pt x="2002737" y="1302405"/>
                  </a:lnTo>
                  <a:lnTo>
                    <a:pt x="0" y="1302405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99" name="Google Shape;99;p12"/>
            <p:cNvSpPr txBox="1"/>
            <p:nvPr/>
          </p:nvSpPr>
          <p:spPr>
            <a:xfrm>
              <a:off x="0" y="-47625"/>
              <a:ext cx="2002737" cy="13500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0" name="Google Shape;100;p12"/>
          <p:cNvPicPr preferRelativeResize="0"/>
          <p:nvPr/>
        </p:nvPicPr>
        <p:blipFill rotWithShape="1">
          <a:blip r:embed="rId4">
            <a:alphaModFix/>
          </a:blip>
          <a:srcRect b="2530" l="0" r="0" t="2530"/>
          <a:stretch/>
        </p:blipFill>
        <p:spPr>
          <a:xfrm>
            <a:off x="2670965" y="514350"/>
            <a:ext cx="3802071" cy="247253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 rot="2206343">
            <a:off x="-2089486" y="-895551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2"/>
          <p:cNvSpPr/>
          <p:nvPr/>
        </p:nvSpPr>
        <p:spPr>
          <a:xfrm rot="-786862">
            <a:off x="7506068" y="-981276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3" name="Google Shape;103;p12"/>
          <p:cNvGrpSpPr/>
          <p:nvPr/>
        </p:nvGrpSpPr>
        <p:grpSpPr>
          <a:xfrm>
            <a:off x="2670964" y="3340452"/>
            <a:ext cx="3802071" cy="1288699"/>
            <a:chOff x="0" y="66675"/>
            <a:chExt cx="10138855" cy="3436530"/>
          </a:xfrm>
        </p:grpSpPr>
        <p:sp>
          <p:nvSpPr>
            <p:cNvPr id="104" name="Google Shape;104;p12"/>
            <p:cNvSpPr txBox="1"/>
            <p:nvPr/>
          </p:nvSpPr>
          <p:spPr>
            <a:xfrm>
              <a:off x="0" y="66675"/>
              <a:ext cx="101388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Hello there!</a:t>
              </a:r>
              <a:endParaRPr i="1" sz="700"/>
            </a:p>
          </p:txBody>
        </p:sp>
        <p:sp>
          <p:nvSpPr>
            <p:cNvPr id="105" name="Google Shape;105;p12"/>
            <p:cNvSpPr txBox="1"/>
            <p:nvPr/>
          </p:nvSpPr>
          <p:spPr>
            <a:xfrm>
              <a:off x="0" y="2324433"/>
              <a:ext cx="10138855" cy="1178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I'm Rain, and I'll be sharing with you my beautiful ideas. Follow me at @reallygreatsite to learn more. 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883" l="0" r="0" t="-10884"/>
            </a:stretch>
          </a:blipFill>
          <a:ln>
            <a:noFill/>
          </a:ln>
        </p:spPr>
      </p:sp>
      <p:pic>
        <p:nvPicPr>
          <p:cNvPr id="111" name="Google Shape;11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318" y="-37599"/>
            <a:ext cx="2948476" cy="440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7600" y="1063895"/>
            <a:ext cx="2741476" cy="41046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13"/>
          <p:cNvGrpSpPr/>
          <p:nvPr/>
        </p:nvGrpSpPr>
        <p:grpSpPr>
          <a:xfrm>
            <a:off x="1881188" y="1213545"/>
            <a:ext cx="5381625" cy="843855"/>
            <a:chOff x="0" y="-38100"/>
            <a:chExt cx="2834765" cy="444500"/>
          </a:xfrm>
        </p:grpSpPr>
        <p:sp>
          <p:nvSpPr>
            <p:cNvPr id="114" name="Google Shape;114;p13"/>
            <p:cNvSpPr/>
            <p:nvPr/>
          </p:nvSpPr>
          <p:spPr>
            <a:xfrm>
              <a:off x="0" y="0"/>
              <a:ext cx="2834765" cy="406400"/>
            </a:xfrm>
            <a:custGeom>
              <a:rect b="b" l="l" r="r" t="t"/>
              <a:pathLst>
                <a:path extrusionOk="0" h="406400" w="2834765">
                  <a:moveTo>
                    <a:pt x="0" y="0"/>
                  </a:moveTo>
                  <a:lnTo>
                    <a:pt x="2834765" y="0"/>
                  </a:lnTo>
                  <a:lnTo>
                    <a:pt x="283476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15" name="Google Shape;115;p13"/>
            <p:cNvSpPr txBox="1"/>
            <p:nvPr/>
          </p:nvSpPr>
          <p:spPr>
            <a:xfrm>
              <a:off x="0" y="-38100"/>
              <a:ext cx="2834765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3"/>
          <p:cNvGrpSpPr/>
          <p:nvPr/>
        </p:nvGrpSpPr>
        <p:grpSpPr>
          <a:xfrm>
            <a:off x="1881188" y="2389882"/>
            <a:ext cx="5381625" cy="843855"/>
            <a:chOff x="0" y="-38100"/>
            <a:chExt cx="2834765" cy="444500"/>
          </a:xfrm>
        </p:grpSpPr>
        <p:sp>
          <p:nvSpPr>
            <p:cNvPr id="117" name="Google Shape;117;p13"/>
            <p:cNvSpPr/>
            <p:nvPr/>
          </p:nvSpPr>
          <p:spPr>
            <a:xfrm>
              <a:off x="0" y="0"/>
              <a:ext cx="2834765" cy="406400"/>
            </a:xfrm>
            <a:custGeom>
              <a:rect b="b" l="l" r="r" t="t"/>
              <a:pathLst>
                <a:path extrusionOk="0" h="406400" w="2834765">
                  <a:moveTo>
                    <a:pt x="0" y="0"/>
                  </a:moveTo>
                  <a:lnTo>
                    <a:pt x="2834765" y="0"/>
                  </a:lnTo>
                  <a:lnTo>
                    <a:pt x="283476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18" name="Google Shape;118;p13"/>
            <p:cNvSpPr txBox="1"/>
            <p:nvPr/>
          </p:nvSpPr>
          <p:spPr>
            <a:xfrm>
              <a:off x="0" y="-38100"/>
              <a:ext cx="2834765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3"/>
          <p:cNvGrpSpPr/>
          <p:nvPr/>
        </p:nvGrpSpPr>
        <p:grpSpPr>
          <a:xfrm>
            <a:off x="1881188" y="3566220"/>
            <a:ext cx="5381625" cy="843855"/>
            <a:chOff x="0" y="-38100"/>
            <a:chExt cx="2834765" cy="444500"/>
          </a:xfrm>
        </p:grpSpPr>
        <p:sp>
          <p:nvSpPr>
            <p:cNvPr id="120" name="Google Shape;120;p13"/>
            <p:cNvSpPr/>
            <p:nvPr/>
          </p:nvSpPr>
          <p:spPr>
            <a:xfrm>
              <a:off x="0" y="0"/>
              <a:ext cx="2834765" cy="406400"/>
            </a:xfrm>
            <a:custGeom>
              <a:rect b="b" l="l" r="r" t="t"/>
              <a:pathLst>
                <a:path extrusionOk="0" h="406400" w="2834765">
                  <a:moveTo>
                    <a:pt x="0" y="0"/>
                  </a:moveTo>
                  <a:lnTo>
                    <a:pt x="2834765" y="0"/>
                  </a:lnTo>
                  <a:lnTo>
                    <a:pt x="283476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21" name="Google Shape;121;p13"/>
            <p:cNvSpPr txBox="1"/>
            <p:nvPr/>
          </p:nvSpPr>
          <p:spPr>
            <a:xfrm>
              <a:off x="0" y="-38100"/>
              <a:ext cx="2834765" cy="4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3546945" y="1023070"/>
            <a:ext cx="2050110" cy="1228424"/>
            <a:chOff x="0" y="-57150"/>
            <a:chExt cx="1079893" cy="647071"/>
          </a:xfrm>
        </p:grpSpPr>
        <p:sp>
          <p:nvSpPr>
            <p:cNvPr id="123" name="Google Shape;123;p13"/>
            <p:cNvSpPr/>
            <p:nvPr/>
          </p:nvSpPr>
          <p:spPr>
            <a:xfrm>
              <a:off x="0" y="0"/>
              <a:ext cx="1079893" cy="589921"/>
            </a:xfrm>
            <a:custGeom>
              <a:rect b="b" l="l" r="r" t="t"/>
              <a:pathLst>
                <a:path extrusionOk="0" h="589921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589921"/>
                  </a:lnTo>
                  <a:lnTo>
                    <a:pt x="0" y="5899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24" name="Google Shape;124;p13"/>
            <p:cNvSpPr txBox="1"/>
            <p:nvPr/>
          </p:nvSpPr>
          <p:spPr>
            <a:xfrm>
              <a:off x="0" y="-57150"/>
              <a:ext cx="1079893" cy="647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AN</a:t>
              </a:r>
              <a:endParaRPr i="1"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AGENDA HERE.</a:t>
              </a:r>
              <a:endParaRPr i="1" sz="700"/>
            </a:p>
          </p:txBody>
        </p:sp>
      </p:grpSp>
      <p:grpSp>
        <p:nvGrpSpPr>
          <p:cNvPr id="125" name="Google Shape;125;p13"/>
          <p:cNvGrpSpPr/>
          <p:nvPr/>
        </p:nvGrpSpPr>
        <p:grpSpPr>
          <a:xfrm>
            <a:off x="3546945" y="2195814"/>
            <a:ext cx="2050110" cy="1228424"/>
            <a:chOff x="0" y="-57150"/>
            <a:chExt cx="1079893" cy="647071"/>
          </a:xfrm>
        </p:grpSpPr>
        <p:sp>
          <p:nvSpPr>
            <p:cNvPr id="126" name="Google Shape;126;p13"/>
            <p:cNvSpPr/>
            <p:nvPr/>
          </p:nvSpPr>
          <p:spPr>
            <a:xfrm>
              <a:off x="0" y="0"/>
              <a:ext cx="1079893" cy="589921"/>
            </a:xfrm>
            <a:custGeom>
              <a:rect b="b" l="l" r="r" t="t"/>
              <a:pathLst>
                <a:path extrusionOk="0" h="589921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589921"/>
                  </a:lnTo>
                  <a:lnTo>
                    <a:pt x="0" y="5899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27" name="Google Shape;127;p13"/>
            <p:cNvSpPr txBox="1"/>
            <p:nvPr/>
          </p:nvSpPr>
          <p:spPr>
            <a:xfrm>
              <a:off x="0" y="-57150"/>
              <a:ext cx="1079893" cy="647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AN</a:t>
              </a:r>
              <a:endParaRPr i="1"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AGENDA HERE.</a:t>
              </a:r>
              <a:endParaRPr i="1" sz="700"/>
            </a:p>
          </p:txBody>
        </p:sp>
      </p:grpSp>
      <p:grpSp>
        <p:nvGrpSpPr>
          <p:cNvPr id="128" name="Google Shape;128;p13"/>
          <p:cNvGrpSpPr/>
          <p:nvPr/>
        </p:nvGrpSpPr>
        <p:grpSpPr>
          <a:xfrm>
            <a:off x="3546945" y="3372151"/>
            <a:ext cx="2050110" cy="1228424"/>
            <a:chOff x="0" y="-57150"/>
            <a:chExt cx="1079893" cy="647071"/>
          </a:xfrm>
        </p:grpSpPr>
        <p:sp>
          <p:nvSpPr>
            <p:cNvPr id="129" name="Google Shape;129;p13"/>
            <p:cNvSpPr/>
            <p:nvPr/>
          </p:nvSpPr>
          <p:spPr>
            <a:xfrm>
              <a:off x="0" y="0"/>
              <a:ext cx="1079893" cy="589921"/>
            </a:xfrm>
            <a:custGeom>
              <a:rect b="b" l="l" r="r" t="t"/>
              <a:pathLst>
                <a:path extrusionOk="0" h="589921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589921"/>
                  </a:lnTo>
                  <a:lnTo>
                    <a:pt x="0" y="5899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30" name="Google Shape;130;p13"/>
            <p:cNvSpPr txBox="1"/>
            <p:nvPr/>
          </p:nvSpPr>
          <p:spPr>
            <a:xfrm>
              <a:off x="0" y="-57150"/>
              <a:ext cx="1079893" cy="647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AN</a:t>
              </a:r>
              <a:endParaRPr i="1"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000000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AGENDA HERE.</a:t>
              </a:r>
              <a:endParaRPr i="1" sz="700"/>
            </a:p>
          </p:txBody>
        </p:sp>
      </p:grpSp>
      <p:sp>
        <p:nvSpPr>
          <p:cNvPr id="131" name="Google Shape;131;p13"/>
          <p:cNvSpPr txBox="1"/>
          <p:nvPr/>
        </p:nvSpPr>
        <p:spPr>
          <a:xfrm>
            <a:off x="2842540" y="378019"/>
            <a:ext cx="345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38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Agenda Page</a:t>
            </a:r>
            <a:endParaRPr i="1"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/>
          <p:nvPr/>
        </p:nvSpPr>
        <p:spPr>
          <a:xfrm>
            <a:off x="5441" y="3586"/>
            <a:ext cx="9117289" cy="5120561"/>
          </a:xfrm>
          <a:custGeom>
            <a:rect b="b" l="l" r="r" t="t"/>
            <a:pathLst>
              <a:path extrusionOk="0" h="10241122" w="18234578">
                <a:moveTo>
                  <a:pt x="0" y="0"/>
                </a:moveTo>
                <a:lnTo>
                  <a:pt x="18234579" y="0"/>
                </a:lnTo>
                <a:lnTo>
                  <a:pt x="18234579" y="10241122"/>
                </a:lnTo>
                <a:lnTo>
                  <a:pt x="0" y="1024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168" l="-818" r="-991" t="-11862"/>
            </a:stretch>
          </a:blipFill>
          <a:ln>
            <a:noFill/>
          </a:ln>
        </p:spPr>
      </p:sp>
      <p:grpSp>
        <p:nvGrpSpPr>
          <p:cNvPr id="137" name="Google Shape;137;p14"/>
          <p:cNvGrpSpPr/>
          <p:nvPr/>
        </p:nvGrpSpPr>
        <p:grpSpPr>
          <a:xfrm>
            <a:off x="4494204" y="185812"/>
            <a:ext cx="4649796" cy="2562949"/>
            <a:chOff x="0" y="-47625"/>
            <a:chExt cx="2449275" cy="1350030"/>
          </a:xfrm>
        </p:grpSpPr>
        <p:sp>
          <p:nvSpPr>
            <p:cNvPr id="138" name="Google Shape;138;p14"/>
            <p:cNvSpPr/>
            <p:nvPr/>
          </p:nvSpPr>
          <p:spPr>
            <a:xfrm>
              <a:off x="0" y="0"/>
              <a:ext cx="2449275" cy="1302405"/>
            </a:xfrm>
            <a:custGeom>
              <a:rect b="b" l="l" r="r" t="t"/>
              <a:pathLst>
                <a:path extrusionOk="0" h="1302405" w="2449275">
                  <a:moveTo>
                    <a:pt x="0" y="0"/>
                  </a:moveTo>
                  <a:lnTo>
                    <a:pt x="2449275" y="0"/>
                  </a:lnTo>
                  <a:lnTo>
                    <a:pt x="2449275" y="1302405"/>
                  </a:lnTo>
                  <a:lnTo>
                    <a:pt x="0" y="1302405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39" name="Google Shape;139;p14"/>
            <p:cNvSpPr txBox="1"/>
            <p:nvPr/>
          </p:nvSpPr>
          <p:spPr>
            <a:xfrm>
              <a:off x="0" y="-47625"/>
              <a:ext cx="2449275" cy="13500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" name="Google Shape;14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8900" y="514350"/>
            <a:ext cx="5005102" cy="4119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4"/>
          <p:cNvGrpSpPr/>
          <p:nvPr/>
        </p:nvGrpSpPr>
        <p:grpSpPr>
          <a:xfrm>
            <a:off x="209550" y="1659394"/>
            <a:ext cx="3634425" cy="1849689"/>
            <a:chOff x="0" y="66675"/>
            <a:chExt cx="9691800" cy="4932504"/>
          </a:xfrm>
        </p:grpSpPr>
        <p:sp>
          <p:nvSpPr>
            <p:cNvPr id="142" name="Google Shape;142;p14"/>
            <p:cNvSpPr txBox="1"/>
            <p:nvPr/>
          </p:nvSpPr>
          <p:spPr>
            <a:xfrm>
              <a:off x="0" y="66675"/>
              <a:ext cx="9691800" cy="382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Your Topic or Idea</a:t>
              </a:r>
              <a:endParaRPr i="1" sz="700"/>
            </a:p>
          </p:txBody>
        </p:sp>
        <p:sp>
          <p:nvSpPr>
            <p:cNvPr id="143" name="Google Shape;143;p14"/>
            <p:cNvSpPr txBox="1"/>
            <p:nvPr/>
          </p:nvSpPr>
          <p:spPr>
            <a:xfrm>
              <a:off x="0" y="3820479"/>
              <a:ext cx="9213600" cy="11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</p:grpSp>
      <p:sp>
        <p:nvSpPr>
          <p:cNvPr id="144" name="Google Shape;144;p14"/>
          <p:cNvSpPr/>
          <p:nvPr/>
        </p:nvSpPr>
        <p:spPr>
          <a:xfrm rot="9485957">
            <a:off x="-587359" y="-1944087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4"/>
          <p:cNvSpPr/>
          <p:nvPr/>
        </p:nvSpPr>
        <p:spPr>
          <a:xfrm rot="-1312214">
            <a:off x="1136666" y="4095712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/>
          <p:nvPr/>
        </p:nvSpPr>
        <p:spPr>
          <a:xfrm>
            <a:off x="13356" y="19415"/>
            <a:ext cx="9117289" cy="5104732"/>
          </a:xfrm>
          <a:custGeom>
            <a:rect b="b" l="l" r="r" t="t"/>
            <a:pathLst>
              <a:path extrusionOk="0" h="10209464" w="18234578">
                <a:moveTo>
                  <a:pt x="0" y="0"/>
                </a:moveTo>
                <a:lnTo>
                  <a:pt x="18234578" y="0"/>
                </a:lnTo>
                <a:lnTo>
                  <a:pt x="18234578" y="10209464"/>
                </a:lnTo>
                <a:lnTo>
                  <a:pt x="0" y="10209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91" l="-2774" r="-2774" t="-14494"/>
            </a:stretch>
          </a:blipFill>
          <a:ln>
            <a:noFill/>
          </a:ln>
        </p:spPr>
      </p:sp>
      <p:sp>
        <p:nvSpPr>
          <p:cNvPr id="151" name="Google Shape;151;p15"/>
          <p:cNvSpPr/>
          <p:nvPr/>
        </p:nvSpPr>
        <p:spPr>
          <a:xfrm>
            <a:off x="5254550" y="514408"/>
            <a:ext cx="787550" cy="769650"/>
          </a:xfrm>
          <a:custGeom>
            <a:rect b="b" l="l" r="r" t="t"/>
            <a:pathLst>
              <a:path extrusionOk="0" h="1539301" w="1575099">
                <a:moveTo>
                  <a:pt x="0" y="0"/>
                </a:moveTo>
                <a:lnTo>
                  <a:pt x="1575098" y="0"/>
                </a:lnTo>
                <a:lnTo>
                  <a:pt x="1575098" y="1539301"/>
                </a:lnTo>
                <a:lnTo>
                  <a:pt x="0" y="1539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5"/>
          <p:cNvSpPr/>
          <p:nvPr/>
        </p:nvSpPr>
        <p:spPr>
          <a:xfrm>
            <a:off x="5254550" y="2186982"/>
            <a:ext cx="787550" cy="769651"/>
          </a:xfrm>
          <a:custGeom>
            <a:rect b="b" l="l" r="r" t="t"/>
            <a:pathLst>
              <a:path extrusionOk="0" h="1539301" w="1575099">
                <a:moveTo>
                  <a:pt x="0" y="0"/>
                </a:moveTo>
                <a:lnTo>
                  <a:pt x="1575098" y="0"/>
                </a:lnTo>
                <a:lnTo>
                  <a:pt x="1575098" y="1539301"/>
                </a:lnTo>
                <a:lnTo>
                  <a:pt x="0" y="1539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5"/>
          <p:cNvSpPr/>
          <p:nvPr/>
        </p:nvSpPr>
        <p:spPr>
          <a:xfrm>
            <a:off x="5254550" y="3859500"/>
            <a:ext cx="787550" cy="769650"/>
          </a:xfrm>
          <a:custGeom>
            <a:rect b="b" l="l" r="r" t="t"/>
            <a:pathLst>
              <a:path extrusionOk="0" h="1539301" w="1575099">
                <a:moveTo>
                  <a:pt x="0" y="0"/>
                </a:moveTo>
                <a:lnTo>
                  <a:pt x="1575098" y="0"/>
                </a:lnTo>
                <a:lnTo>
                  <a:pt x="1575098" y="1539301"/>
                </a:lnTo>
                <a:lnTo>
                  <a:pt x="0" y="1539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5"/>
          <p:cNvSpPr txBox="1"/>
          <p:nvPr/>
        </p:nvSpPr>
        <p:spPr>
          <a:xfrm>
            <a:off x="467179" y="1963743"/>
            <a:ext cx="3901200" cy="14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or Idea</a:t>
            </a:r>
            <a:endParaRPr i="1" sz="700"/>
          </a:p>
        </p:txBody>
      </p:sp>
      <p:sp>
        <p:nvSpPr>
          <p:cNvPr id="155" name="Google Shape;155;p15"/>
          <p:cNvSpPr txBox="1"/>
          <p:nvPr/>
        </p:nvSpPr>
        <p:spPr>
          <a:xfrm>
            <a:off x="6217077" y="485775"/>
            <a:ext cx="2244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MAIN POINT</a:t>
            </a:r>
            <a:endParaRPr i="1" sz="700"/>
          </a:p>
        </p:txBody>
      </p:sp>
      <p:sp>
        <p:nvSpPr>
          <p:cNvPr id="156" name="Google Shape;156;p15"/>
          <p:cNvSpPr txBox="1"/>
          <p:nvPr/>
        </p:nvSpPr>
        <p:spPr>
          <a:xfrm>
            <a:off x="5436059" y="756358"/>
            <a:ext cx="424532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01.</a:t>
            </a:r>
            <a:endParaRPr sz="700"/>
          </a:p>
        </p:txBody>
      </p:sp>
      <p:sp>
        <p:nvSpPr>
          <p:cNvPr id="157" name="Google Shape;157;p15"/>
          <p:cNvSpPr txBox="1"/>
          <p:nvPr/>
        </p:nvSpPr>
        <p:spPr>
          <a:xfrm>
            <a:off x="5436059" y="2428875"/>
            <a:ext cx="424532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02.</a:t>
            </a:r>
            <a:endParaRPr sz="700"/>
          </a:p>
        </p:txBody>
      </p:sp>
      <p:sp>
        <p:nvSpPr>
          <p:cNvPr id="158" name="Google Shape;158;p15"/>
          <p:cNvSpPr txBox="1"/>
          <p:nvPr/>
        </p:nvSpPr>
        <p:spPr>
          <a:xfrm>
            <a:off x="5436059" y="4103430"/>
            <a:ext cx="424532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03.</a:t>
            </a:r>
            <a:endParaRPr sz="700"/>
          </a:p>
        </p:txBody>
      </p:sp>
      <p:sp>
        <p:nvSpPr>
          <p:cNvPr id="159" name="Google Shape;159;p15"/>
          <p:cNvSpPr txBox="1"/>
          <p:nvPr/>
        </p:nvSpPr>
        <p:spPr>
          <a:xfrm>
            <a:off x="6217077" y="836066"/>
            <a:ext cx="2803099" cy="44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want to discuss. </a:t>
            </a:r>
            <a:endParaRPr sz="700"/>
          </a:p>
        </p:txBody>
      </p:sp>
      <p:grpSp>
        <p:nvGrpSpPr>
          <p:cNvPr id="160" name="Google Shape;160;p15"/>
          <p:cNvGrpSpPr/>
          <p:nvPr/>
        </p:nvGrpSpPr>
        <p:grpSpPr>
          <a:xfrm>
            <a:off x="6217077" y="3840019"/>
            <a:ext cx="2803099" cy="791140"/>
            <a:chOff x="0" y="-57150"/>
            <a:chExt cx="7474929" cy="2109706"/>
          </a:xfrm>
        </p:grpSpPr>
        <p:sp>
          <p:nvSpPr>
            <p:cNvPr id="161" name="Google Shape;161;p15"/>
            <p:cNvSpPr txBox="1"/>
            <p:nvPr/>
          </p:nvSpPr>
          <p:spPr>
            <a:xfrm>
              <a:off x="0" y="-57150"/>
              <a:ext cx="598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 i="1" sz="700"/>
            </a:p>
          </p:txBody>
        </p:sp>
        <p:sp>
          <p:nvSpPr>
            <p:cNvPr id="162" name="Google Shape;162;p15"/>
            <p:cNvSpPr txBox="1"/>
            <p:nvPr/>
          </p:nvSpPr>
          <p:spPr>
            <a:xfrm>
              <a:off x="0" y="873784"/>
              <a:ext cx="7474929" cy="1178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</a:t>
              </a:r>
              <a:endParaRPr sz="700"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</p:grpSp>
      <p:grpSp>
        <p:nvGrpSpPr>
          <p:cNvPr id="163" name="Google Shape;163;p15"/>
          <p:cNvGrpSpPr/>
          <p:nvPr/>
        </p:nvGrpSpPr>
        <p:grpSpPr>
          <a:xfrm>
            <a:off x="6217077" y="2165494"/>
            <a:ext cx="2803099" cy="791140"/>
            <a:chOff x="0" y="-57150"/>
            <a:chExt cx="7474929" cy="2109706"/>
          </a:xfrm>
        </p:grpSpPr>
        <p:sp>
          <p:nvSpPr>
            <p:cNvPr id="164" name="Google Shape;164;p15"/>
            <p:cNvSpPr txBox="1"/>
            <p:nvPr/>
          </p:nvSpPr>
          <p:spPr>
            <a:xfrm>
              <a:off x="0" y="-57150"/>
              <a:ext cx="598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5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 i="1" sz="700"/>
            </a:p>
          </p:txBody>
        </p:sp>
        <p:sp>
          <p:nvSpPr>
            <p:cNvPr id="165" name="Google Shape;165;p15"/>
            <p:cNvSpPr txBox="1"/>
            <p:nvPr/>
          </p:nvSpPr>
          <p:spPr>
            <a:xfrm>
              <a:off x="0" y="873784"/>
              <a:ext cx="7474929" cy="11787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</a:t>
              </a:r>
              <a:endParaRPr sz="700"/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</p:grpSp>
      <p:sp>
        <p:nvSpPr>
          <p:cNvPr id="166" name="Google Shape;166;p15"/>
          <p:cNvSpPr/>
          <p:nvPr/>
        </p:nvSpPr>
        <p:spPr>
          <a:xfrm rot="10800000">
            <a:off x="554017" y="-1193892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5"/>
          <p:cNvSpPr/>
          <p:nvPr/>
        </p:nvSpPr>
        <p:spPr>
          <a:xfrm>
            <a:off x="554017" y="3346445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/>
          <p:nvPr/>
        </p:nvSpPr>
        <p:spPr>
          <a:xfrm>
            <a:off x="5441" y="3586"/>
            <a:ext cx="9141032" cy="5144304"/>
          </a:xfrm>
          <a:custGeom>
            <a:rect b="b" l="l" r="r" t="t"/>
            <a:pathLst>
              <a:path extrusionOk="0" h="10288608" w="18282064">
                <a:moveTo>
                  <a:pt x="0" y="0"/>
                </a:moveTo>
                <a:lnTo>
                  <a:pt x="18282064" y="0"/>
                </a:lnTo>
                <a:lnTo>
                  <a:pt x="18282064" y="10288608"/>
                </a:lnTo>
                <a:lnTo>
                  <a:pt x="0" y="10288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192" l="-3111" r="-5959" t="-23412"/>
            </a:stretch>
          </a:blipFill>
          <a:ln>
            <a:noFill/>
          </a:ln>
        </p:spPr>
      </p:sp>
      <p:grpSp>
        <p:nvGrpSpPr>
          <p:cNvPr id="173" name="Google Shape;173;p16"/>
          <p:cNvGrpSpPr/>
          <p:nvPr/>
        </p:nvGrpSpPr>
        <p:grpSpPr>
          <a:xfrm>
            <a:off x="1924050" y="614437"/>
            <a:ext cx="5295900" cy="3824213"/>
            <a:chOff x="0" y="-47625"/>
            <a:chExt cx="2789610" cy="2014400"/>
          </a:xfrm>
        </p:grpSpPr>
        <p:sp>
          <p:nvSpPr>
            <p:cNvPr id="174" name="Google Shape;174;p16"/>
            <p:cNvSpPr/>
            <p:nvPr/>
          </p:nvSpPr>
          <p:spPr>
            <a:xfrm>
              <a:off x="0" y="0"/>
              <a:ext cx="2789610" cy="1966775"/>
            </a:xfrm>
            <a:custGeom>
              <a:rect b="b" l="l" r="r" t="t"/>
              <a:pathLst>
                <a:path extrusionOk="0" h="1966775" w="2789610">
                  <a:moveTo>
                    <a:pt x="0" y="0"/>
                  </a:moveTo>
                  <a:lnTo>
                    <a:pt x="2789610" y="0"/>
                  </a:lnTo>
                  <a:lnTo>
                    <a:pt x="2789610" y="1966775"/>
                  </a:lnTo>
                  <a:lnTo>
                    <a:pt x="0" y="1966775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75" name="Google Shape;175;p16"/>
            <p:cNvSpPr txBox="1"/>
            <p:nvPr/>
          </p:nvSpPr>
          <p:spPr>
            <a:xfrm>
              <a:off x="0" y="-47625"/>
              <a:ext cx="2789610" cy="20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6"/>
          <p:cNvGrpSpPr/>
          <p:nvPr/>
        </p:nvGrpSpPr>
        <p:grpSpPr>
          <a:xfrm>
            <a:off x="2607503" y="914154"/>
            <a:ext cx="3928950" cy="3326894"/>
            <a:chOff x="0" y="-339725"/>
            <a:chExt cx="10477200" cy="8871717"/>
          </a:xfrm>
        </p:grpSpPr>
        <p:sp>
          <p:nvSpPr>
            <p:cNvPr id="177" name="Google Shape;177;p16"/>
            <p:cNvSpPr txBox="1"/>
            <p:nvPr/>
          </p:nvSpPr>
          <p:spPr>
            <a:xfrm>
              <a:off x="0" y="-339725"/>
              <a:ext cx="10477200" cy="787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an original statement or inspiring quote</a:t>
              </a:r>
              <a:endParaRPr i="1" sz="700"/>
            </a:p>
          </p:txBody>
        </p:sp>
        <p:sp>
          <p:nvSpPr>
            <p:cNvPr id="178" name="Google Shape;178;p16"/>
            <p:cNvSpPr txBox="1"/>
            <p:nvPr/>
          </p:nvSpPr>
          <p:spPr>
            <a:xfrm>
              <a:off x="0" y="7998292"/>
              <a:ext cx="104772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3C3333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— Include a credit, citation, or supporting message</a:t>
              </a:r>
              <a:endParaRPr sz="700"/>
            </a:p>
          </p:txBody>
        </p:sp>
      </p:grpSp>
      <p:sp>
        <p:nvSpPr>
          <p:cNvPr id="179" name="Google Shape;179;p16"/>
          <p:cNvSpPr/>
          <p:nvPr/>
        </p:nvSpPr>
        <p:spPr>
          <a:xfrm rot="9485957">
            <a:off x="-331260" y="-1244853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6"/>
          <p:cNvSpPr/>
          <p:nvPr/>
        </p:nvSpPr>
        <p:spPr>
          <a:xfrm rot="9485957">
            <a:off x="6975491" y="3250947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6"/>
          <p:cNvSpPr/>
          <p:nvPr/>
        </p:nvSpPr>
        <p:spPr>
          <a:xfrm rot="9485957">
            <a:off x="7451741" y="-1940178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6"/>
          <p:cNvSpPr/>
          <p:nvPr/>
        </p:nvSpPr>
        <p:spPr>
          <a:xfrm rot="9485957">
            <a:off x="-1863709" y="3946272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/>
          <p:nvPr/>
        </p:nvSpPr>
        <p:spPr>
          <a:xfrm>
            <a:off x="5441" y="11501"/>
            <a:ext cx="9117289" cy="5104732"/>
          </a:xfrm>
          <a:custGeom>
            <a:rect b="b" l="l" r="r" t="t"/>
            <a:pathLst>
              <a:path extrusionOk="0" h="10209464" w="18234578">
                <a:moveTo>
                  <a:pt x="0" y="0"/>
                </a:moveTo>
                <a:lnTo>
                  <a:pt x="18234579" y="0"/>
                </a:lnTo>
                <a:lnTo>
                  <a:pt x="18234579" y="10209464"/>
                </a:lnTo>
                <a:lnTo>
                  <a:pt x="0" y="10209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4238" l="-16673" r="-5007" t="-4457"/>
            </a:stretch>
          </a:blipFill>
          <a:ln>
            <a:noFill/>
          </a:ln>
        </p:spPr>
      </p:sp>
      <p:grpSp>
        <p:nvGrpSpPr>
          <p:cNvPr id="188" name="Google Shape;188;p17"/>
          <p:cNvGrpSpPr/>
          <p:nvPr/>
        </p:nvGrpSpPr>
        <p:grpSpPr>
          <a:xfrm>
            <a:off x="208911" y="576337"/>
            <a:ext cx="2659190" cy="4205213"/>
            <a:chOff x="0" y="-47625"/>
            <a:chExt cx="1400725" cy="2215092"/>
          </a:xfrm>
        </p:grpSpPr>
        <p:sp>
          <p:nvSpPr>
            <p:cNvPr id="189" name="Google Shape;189;p17"/>
            <p:cNvSpPr/>
            <p:nvPr/>
          </p:nvSpPr>
          <p:spPr>
            <a:xfrm>
              <a:off x="0" y="0"/>
              <a:ext cx="1400725" cy="2167467"/>
            </a:xfrm>
            <a:custGeom>
              <a:rect b="b" l="l" r="r" t="t"/>
              <a:pathLst>
                <a:path extrusionOk="0" h="2167467" w="1400725">
                  <a:moveTo>
                    <a:pt x="0" y="0"/>
                  </a:moveTo>
                  <a:lnTo>
                    <a:pt x="1400725" y="0"/>
                  </a:lnTo>
                  <a:lnTo>
                    <a:pt x="140072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90" name="Google Shape;190;p17"/>
            <p:cNvSpPr txBox="1"/>
            <p:nvPr/>
          </p:nvSpPr>
          <p:spPr>
            <a:xfrm>
              <a:off x="0" y="-47625"/>
              <a:ext cx="1400725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17"/>
          <p:cNvGrpSpPr/>
          <p:nvPr/>
        </p:nvGrpSpPr>
        <p:grpSpPr>
          <a:xfrm>
            <a:off x="6274896" y="242962"/>
            <a:ext cx="2659189" cy="4205213"/>
            <a:chOff x="0" y="-47625"/>
            <a:chExt cx="1400725" cy="2215092"/>
          </a:xfrm>
        </p:grpSpPr>
        <p:sp>
          <p:nvSpPr>
            <p:cNvPr id="192" name="Google Shape;192;p17"/>
            <p:cNvSpPr/>
            <p:nvPr/>
          </p:nvSpPr>
          <p:spPr>
            <a:xfrm>
              <a:off x="0" y="0"/>
              <a:ext cx="1400725" cy="2167467"/>
            </a:xfrm>
            <a:custGeom>
              <a:rect b="b" l="l" r="r" t="t"/>
              <a:pathLst>
                <a:path extrusionOk="0" h="2167467" w="1400725">
                  <a:moveTo>
                    <a:pt x="0" y="0"/>
                  </a:moveTo>
                  <a:lnTo>
                    <a:pt x="1400725" y="0"/>
                  </a:lnTo>
                  <a:lnTo>
                    <a:pt x="1400725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193" name="Google Shape;193;p17"/>
            <p:cNvSpPr txBox="1"/>
            <p:nvPr/>
          </p:nvSpPr>
          <p:spPr>
            <a:xfrm>
              <a:off x="0" y="-47625"/>
              <a:ext cx="1400725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7"/>
          <p:cNvSpPr/>
          <p:nvPr/>
        </p:nvSpPr>
        <p:spPr>
          <a:xfrm rot="9485957">
            <a:off x="-1349359" y="-1006728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7"/>
          <p:cNvSpPr/>
          <p:nvPr/>
        </p:nvSpPr>
        <p:spPr>
          <a:xfrm rot="9485957">
            <a:off x="6469663" y="2850897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5" y="0"/>
                </a:lnTo>
                <a:lnTo>
                  <a:pt x="7454835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6" name="Google Shape;196;p17"/>
          <p:cNvGrpSpPr/>
          <p:nvPr/>
        </p:nvGrpSpPr>
        <p:grpSpPr>
          <a:xfrm>
            <a:off x="3097704" y="1273631"/>
            <a:ext cx="2948625" cy="2735664"/>
            <a:chOff x="0" y="-136525"/>
            <a:chExt cx="7863000" cy="7295104"/>
          </a:xfrm>
        </p:grpSpPr>
        <p:sp>
          <p:nvSpPr>
            <p:cNvPr id="197" name="Google Shape;197;p17"/>
            <p:cNvSpPr txBox="1"/>
            <p:nvPr/>
          </p:nvSpPr>
          <p:spPr>
            <a:xfrm>
              <a:off x="0" y="-136525"/>
              <a:ext cx="7863000" cy="58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2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4400" u="none" cap="none" strike="noStrike">
                  <a:solidFill>
                    <a:srgbClr val="FFFFF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Write a Heading Here</a:t>
              </a:r>
              <a:endParaRPr i="1" sz="700"/>
            </a:p>
          </p:txBody>
        </p:sp>
        <p:sp>
          <p:nvSpPr>
            <p:cNvPr id="198" name="Google Shape;198;p17"/>
            <p:cNvSpPr txBox="1"/>
            <p:nvPr/>
          </p:nvSpPr>
          <p:spPr>
            <a:xfrm>
              <a:off x="0" y="5877879"/>
              <a:ext cx="7474800" cy="128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</p:grpSp>
      <p:pic>
        <p:nvPicPr>
          <p:cNvPr id="199" name="Google Shape;1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875" y="558501"/>
            <a:ext cx="2736175" cy="399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5150" y="514350"/>
            <a:ext cx="2741474" cy="410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/>
          <p:nvPr/>
        </p:nvSpPr>
        <p:spPr>
          <a:xfrm>
            <a:off x="5441" y="27329"/>
            <a:ext cx="9133118" cy="5112647"/>
          </a:xfrm>
          <a:custGeom>
            <a:rect b="b" l="l" r="r" t="t"/>
            <a:pathLst>
              <a:path extrusionOk="0" h="10225293" w="18266236">
                <a:moveTo>
                  <a:pt x="0" y="0"/>
                </a:moveTo>
                <a:lnTo>
                  <a:pt x="18266236" y="0"/>
                </a:lnTo>
                <a:lnTo>
                  <a:pt x="18266236" y="10225293"/>
                </a:lnTo>
                <a:lnTo>
                  <a:pt x="0" y="10225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4653" l="-4737" r="-18989" t="-16572"/>
            </a:stretch>
          </a:blipFill>
          <a:ln>
            <a:noFill/>
          </a:ln>
        </p:spPr>
      </p:sp>
      <p:grpSp>
        <p:nvGrpSpPr>
          <p:cNvPr id="206" name="Google Shape;206;p18"/>
          <p:cNvGrpSpPr/>
          <p:nvPr/>
        </p:nvGrpSpPr>
        <p:grpSpPr>
          <a:xfrm>
            <a:off x="2717557" y="-857536"/>
            <a:ext cx="1854443" cy="4205213"/>
            <a:chOff x="0" y="-47625"/>
            <a:chExt cx="976826" cy="2215092"/>
          </a:xfrm>
        </p:grpSpPr>
        <p:sp>
          <p:nvSpPr>
            <p:cNvPr id="207" name="Google Shape;207;p18"/>
            <p:cNvSpPr/>
            <p:nvPr/>
          </p:nvSpPr>
          <p:spPr>
            <a:xfrm>
              <a:off x="0" y="0"/>
              <a:ext cx="976826" cy="2167467"/>
            </a:xfrm>
            <a:custGeom>
              <a:rect b="b" l="l" r="r" t="t"/>
              <a:pathLst>
                <a:path extrusionOk="0" h="2167467" w="976826">
                  <a:moveTo>
                    <a:pt x="0" y="0"/>
                  </a:moveTo>
                  <a:lnTo>
                    <a:pt x="976826" y="0"/>
                  </a:lnTo>
                  <a:lnTo>
                    <a:pt x="9768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8C868"/>
            </a:solidFill>
            <a:ln>
              <a:noFill/>
            </a:ln>
          </p:spPr>
        </p:sp>
        <p:sp>
          <p:nvSpPr>
            <p:cNvPr id="208" name="Google Shape;208;p18"/>
            <p:cNvSpPr txBox="1"/>
            <p:nvPr/>
          </p:nvSpPr>
          <p:spPr>
            <a:xfrm>
              <a:off x="0" y="-47625"/>
              <a:ext cx="976826" cy="22150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20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18"/>
          <p:cNvSpPr txBox="1"/>
          <p:nvPr/>
        </p:nvSpPr>
        <p:spPr>
          <a:xfrm>
            <a:off x="594796" y="1650535"/>
            <a:ext cx="1726200" cy="14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The </a:t>
            </a:r>
            <a:endParaRPr i="1" sz="700"/>
          </a:p>
          <a:p>
            <a:pPr indent="0" lvl="0" marL="0" marR="0" rtl="0" algn="l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Dance</a:t>
            </a:r>
            <a:endParaRPr i="1" sz="700"/>
          </a:p>
        </p:txBody>
      </p:sp>
      <p:sp>
        <p:nvSpPr>
          <p:cNvPr id="210" name="Google Shape;210;p18"/>
          <p:cNvSpPr txBox="1"/>
          <p:nvPr/>
        </p:nvSpPr>
        <p:spPr>
          <a:xfrm>
            <a:off x="2717557" y="4446588"/>
            <a:ext cx="1927363" cy="407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1" name="Google Shape;211;p18"/>
          <p:cNvSpPr txBox="1"/>
          <p:nvPr/>
        </p:nvSpPr>
        <p:spPr>
          <a:xfrm>
            <a:off x="4900623" y="4446588"/>
            <a:ext cx="1879738" cy="407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2" name="Google Shape;212;p18"/>
          <p:cNvSpPr txBox="1"/>
          <p:nvPr/>
        </p:nvSpPr>
        <p:spPr>
          <a:xfrm>
            <a:off x="7156598" y="4446588"/>
            <a:ext cx="1898788" cy="407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13" name="Google Shape;213;p18"/>
          <p:cNvSpPr txBox="1"/>
          <p:nvPr/>
        </p:nvSpPr>
        <p:spPr>
          <a:xfrm>
            <a:off x="2717557" y="3690712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</a:t>
            </a:r>
            <a:endParaRPr i="1"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sp>
        <p:nvSpPr>
          <p:cNvPr id="214" name="Google Shape;214;p18"/>
          <p:cNvSpPr txBox="1"/>
          <p:nvPr/>
        </p:nvSpPr>
        <p:spPr>
          <a:xfrm>
            <a:off x="4900623" y="3690712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</a:t>
            </a:r>
            <a:endParaRPr i="1"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sp>
        <p:nvSpPr>
          <p:cNvPr id="215" name="Google Shape;215;p18"/>
          <p:cNvSpPr txBox="1"/>
          <p:nvPr/>
        </p:nvSpPr>
        <p:spPr>
          <a:xfrm>
            <a:off x="7156598" y="3690712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</a:t>
            </a:r>
            <a:endParaRPr i="1"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pic>
        <p:nvPicPr>
          <p:cNvPr id="216" name="Google Shape;216;p18"/>
          <p:cNvPicPr preferRelativeResize="0"/>
          <p:nvPr/>
        </p:nvPicPr>
        <p:blipFill rotWithShape="1">
          <a:blip r:embed="rId4">
            <a:alphaModFix/>
          </a:blip>
          <a:srcRect b="0" l="2223" r="2223" t="0"/>
          <a:stretch/>
        </p:blipFill>
        <p:spPr>
          <a:xfrm>
            <a:off x="2717557" y="514350"/>
            <a:ext cx="1854443" cy="283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8"/>
          <p:cNvPicPr preferRelativeResize="0"/>
          <p:nvPr/>
        </p:nvPicPr>
        <p:blipFill rotWithShape="1">
          <a:blip r:embed="rId5">
            <a:alphaModFix/>
          </a:blip>
          <a:srcRect b="12818" l="0" r="0" t="33122"/>
          <a:stretch/>
        </p:blipFill>
        <p:spPr>
          <a:xfrm>
            <a:off x="4900623" y="0"/>
            <a:ext cx="4241906" cy="334767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8"/>
          <p:cNvSpPr/>
          <p:nvPr/>
        </p:nvSpPr>
        <p:spPr>
          <a:xfrm rot="9485957">
            <a:off x="-1538003" y="3333307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6"/>
                </a:lnTo>
                <a:lnTo>
                  <a:pt x="0" y="598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8"/>
          <p:cNvSpPr/>
          <p:nvPr/>
        </p:nvSpPr>
        <p:spPr>
          <a:xfrm rot="9485957">
            <a:off x="-1349359" y="-1319936"/>
            <a:ext cx="3727418" cy="2991253"/>
          </a:xfrm>
          <a:custGeom>
            <a:rect b="b" l="l" r="r" t="t"/>
            <a:pathLst>
              <a:path extrusionOk="0" h="5982505" w="7454835">
                <a:moveTo>
                  <a:pt x="0" y="0"/>
                </a:moveTo>
                <a:lnTo>
                  <a:pt x="7454836" y="0"/>
                </a:lnTo>
                <a:lnTo>
                  <a:pt x="7454836" y="5982505"/>
                </a:lnTo>
                <a:lnTo>
                  <a:pt x="0" y="5982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4827A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"/>
          <p:cNvSpPr/>
          <p:nvPr/>
        </p:nvSpPr>
        <p:spPr>
          <a:xfrm>
            <a:off x="21275" y="3575"/>
            <a:ext cx="9117289" cy="5155779"/>
          </a:xfrm>
          <a:custGeom>
            <a:rect b="b" l="l" r="r" t="t"/>
            <a:pathLst>
              <a:path extrusionOk="0" h="10209464" w="18234578">
                <a:moveTo>
                  <a:pt x="0" y="0"/>
                </a:moveTo>
                <a:lnTo>
                  <a:pt x="18234579" y="0"/>
                </a:lnTo>
                <a:lnTo>
                  <a:pt x="18234579" y="10209465"/>
                </a:lnTo>
                <a:lnTo>
                  <a:pt x="0" y="10209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796" l="-6949" r="-6775" t="-19176"/>
            </a:stretch>
          </a:blipFill>
          <a:ln cap="sq" cmpd="sng" w="47625">
            <a:solidFill>
              <a:srgbClr val="E8C868"/>
            </a:solidFill>
            <a:prstDash val="solid"/>
            <a:miter lim="8000"/>
            <a:headEnd len="sm" w="sm" type="none"/>
            <a:tailEnd len="sm" w="sm" type="none"/>
          </a:ln>
        </p:spPr>
      </p:sp>
      <p:pic>
        <p:nvPicPr>
          <p:cNvPr id="225" name="Google Shape;2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" y="3563549"/>
            <a:ext cx="4341101" cy="15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825" y="3563549"/>
            <a:ext cx="4341101" cy="1597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9"/>
          <p:cNvCxnSpPr/>
          <p:nvPr/>
        </p:nvCxnSpPr>
        <p:spPr>
          <a:xfrm>
            <a:off x="0" y="2376574"/>
            <a:ext cx="1175799" cy="0"/>
          </a:xfrm>
          <a:prstGeom prst="straightConnector1">
            <a:avLst/>
          </a:prstGeom>
          <a:noFill/>
          <a:ln cap="flat" cmpd="sng" w="38100">
            <a:solidFill>
              <a:srgbClr val="E8C8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p19"/>
          <p:cNvCxnSpPr/>
          <p:nvPr/>
        </p:nvCxnSpPr>
        <p:spPr>
          <a:xfrm>
            <a:off x="1532912" y="2376574"/>
            <a:ext cx="1794456" cy="0"/>
          </a:xfrm>
          <a:prstGeom prst="straightConnector1">
            <a:avLst/>
          </a:prstGeom>
          <a:noFill/>
          <a:ln cap="flat" cmpd="sng" w="38100">
            <a:solidFill>
              <a:srgbClr val="E8C8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p19"/>
          <p:cNvCxnSpPr/>
          <p:nvPr/>
        </p:nvCxnSpPr>
        <p:spPr>
          <a:xfrm>
            <a:off x="3684297" y="2376574"/>
            <a:ext cx="1780168" cy="0"/>
          </a:xfrm>
          <a:prstGeom prst="straightConnector1">
            <a:avLst/>
          </a:prstGeom>
          <a:noFill/>
          <a:ln cap="flat" cmpd="sng" w="38100">
            <a:solidFill>
              <a:srgbClr val="E8C8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p19"/>
          <p:cNvCxnSpPr/>
          <p:nvPr/>
        </p:nvCxnSpPr>
        <p:spPr>
          <a:xfrm>
            <a:off x="5819802" y="2376574"/>
            <a:ext cx="1814459" cy="0"/>
          </a:xfrm>
          <a:prstGeom prst="straightConnector1">
            <a:avLst/>
          </a:prstGeom>
          <a:noFill/>
          <a:ln cap="flat" cmpd="sng" w="38100">
            <a:solidFill>
              <a:srgbClr val="E8C8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p19"/>
          <p:cNvCxnSpPr/>
          <p:nvPr/>
        </p:nvCxnSpPr>
        <p:spPr>
          <a:xfrm>
            <a:off x="7996923" y="2376574"/>
            <a:ext cx="1814460" cy="0"/>
          </a:xfrm>
          <a:prstGeom prst="straightConnector1">
            <a:avLst/>
          </a:prstGeom>
          <a:noFill/>
          <a:ln cap="flat" cmpd="sng" w="38100">
            <a:solidFill>
              <a:srgbClr val="E8C8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p19"/>
          <p:cNvSpPr txBox="1"/>
          <p:nvPr/>
        </p:nvSpPr>
        <p:spPr>
          <a:xfrm>
            <a:off x="514350" y="539592"/>
            <a:ext cx="81153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4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Timeline Page</a:t>
            </a:r>
            <a:endParaRPr i="1" sz="700"/>
          </a:p>
        </p:txBody>
      </p:sp>
      <p:sp>
        <p:nvSpPr>
          <p:cNvPr id="233" name="Google Shape;233;p19"/>
          <p:cNvSpPr txBox="1"/>
          <p:nvPr/>
        </p:nvSpPr>
        <p:spPr>
          <a:xfrm>
            <a:off x="511969" y="2697019"/>
            <a:ext cx="1682463" cy="44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234" name="Google Shape;234;p19"/>
          <p:cNvSpPr txBox="1"/>
          <p:nvPr/>
        </p:nvSpPr>
        <p:spPr>
          <a:xfrm>
            <a:off x="2659820" y="2697019"/>
            <a:ext cx="1682462" cy="44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235" name="Google Shape;235;p19"/>
          <p:cNvSpPr txBox="1"/>
          <p:nvPr/>
        </p:nvSpPr>
        <p:spPr>
          <a:xfrm>
            <a:off x="4802909" y="2697019"/>
            <a:ext cx="1682463" cy="44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236" name="Google Shape;236;p19"/>
          <p:cNvSpPr txBox="1"/>
          <p:nvPr/>
        </p:nvSpPr>
        <p:spPr>
          <a:xfrm>
            <a:off x="6947224" y="2697019"/>
            <a:ext cx="1682463" cy="447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you want to discuss.</a:t>
            </a:r>
            <a:endParaRPr sz="700"/>
          </a:p>
        </p:txBody>
      </p:sp>
      <p:sp>
        <p:nvSpPr>
          <p:cNvPr id="237" name="Google Shape;237;p19"/>
          <p:cNvSpPr txBox="1"/>
          <p:nvPr/>
        </p:nvSpPr>
        <p:spPr>
          <a:xfrm>
            <a:off x="511969" y="1775142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sp>
        <p:nvSpPr>
          <p:cNvPr id="238" name="Google Shape;238;p19"/>
          <p:cNvSpPr txBox="1"/>
          <p:nvPr/>
        </p:nvSpPr>
        <p:spPr>
          <a:xfrm>
            <a:off x="2659820" y="1775142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sp>
        <p:nvSpPr>
          <p:cNvPr id="239" name="Google Shape;239;p19"/>
          <p:cNvSpPr txBox="1"/>
          <p:nvPr/>
        </p:nvSpPr>
        <p:spPr>
          <a:xfrm>
            <a:off x="4802909" y="1775142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sp>
        <p:nvSpPr>
          <p:cNvPr id="240" name="Google Shape;240;p19"/>
          <p:cNvSpPr txBox="1"/>
          <p:nvPr/>
        </p:nvSpPr>
        <p:spPr>
          <a:xfrm>
            <a:off x="6973454" y="1775142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MAIN POINT</a:t>
            </a:r>
            <a:endParaRPr i="1" sz="700"/>
          </a:p>
        </p:txBody>
      </p:sp>
      <p:sp>
        <p:nvSpPr>
          <p:cNvPr id="241" name="Google Shape;241;p19"/>
          <p:cNvSpPr/>
          <p:nvPr/>
        </p:nvSpPr>
        <p:spPr>
          <a:xfrm>
            <a:off x="1153485" y="2181398"/>
            <a:ext cx="399430" cy="390352"/>
          </a:xfrm>
          <a:custGeom>
            <a:rect b="b" l="l" r="r" t="t"/>
            <a:pathLst>
              <a:path extrusionOk="0" h="780704" w="798859">
                <a:moveTo>
                  <a:pt x="0" y="0"/>
                </a:moveTo>
                <a:lnTo>
                  <a:pt x="798860" y="0"/>
                </a:lnTo>
                <a:lnTo>
                  <a:pt x="798860" y="780704"/>
                </a:lnTo>
                <a:lnTo>
                  <a:pt x="0" y="780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9"/>
          <p:cNvSpPr/>
          <p:nvPr/>
        </p:nvSpPr>
        <p:spPr>
          <a:xfrm>
            <a:off x="3301336" y="2181398"/>
            <a:ext cx="399429" cy="390352"/>
          </a:xfrm>
          <a:custGeom>
            <a:rect b="b" l="l" r="r" t="t"/>
            <a:pathLst>
              <a:path extrusionOk="0" h="780704" w="798859">
                <a:moveTo>
                  <a:pt x="0" y="0"/>
                </a:moveTo>
                <a:lnTo>
                  <a:pt x="798860" y="0"/>
                </a:lnTo>
                <a:lnTo>
                  <a:pt x="798860" y="780704"/>
                </a:lnTo>
                <a:lnTo>
                  <a:pt x="0" y="780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9"/>
          <p:cNvSpPr/>
          <p:nvPr/>
        </p:nvSpPr>
        <p:spPr>
          <a:xfrm>
            <a:off x="5444425" y="2181398"/>
            <a:ext cx="399429" cy="390352"/>
          </a:xfrm>
          <a:custGeom>
            <a:rect b="b" l="l" r="r" t="t"/>
            <a:pathLst>
              <a:path extrusionOk="0" h="780704" w="798859">
                <a:moveTo>
                  <a:pt x="0" y="0"/>
                </a:moveTo>
                <a:lnTo>
                  <a:pt x="798859" y="0"/>
                </a:lnTo>
                <a:lnTo>
                  <a:pt x="798859" y="780704"/>
                </a:lnTo>
                <a:lnTo>
                  <a:pt x="0" y="780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9"/>
          <p:cNvSpPr/>
          <p:nvPr/>
        </p:nvSpPr>
        <p:spPr>
          <a:xfrm>
            <a:off x="7614971" y="2181398"/>
            <a:ext cx="399429" cy="390352"/>
          </a:xfrm>
          <a:custGeom>
            <a:rect b="b" l="l" r="r" t="t"/>
            <a:pathLst>
              <a:path extrusionOk="0" h="780704" w="798859">
                <a:moveTo>
                  <a:pt x="0" y="0"/>
                </a:moveTo>
                <a:lnTo>
                  <a:pt x="798859" y="0"/>
                </a:lnTo>
                <a:lnTo>
                  <a:pt x="798859" y="780704"/>
                </a:lnTo>
                <a:lnTo>
                  <a:pt x="0" y="7807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94827A"/>
      </a:lt1>
      <a:dk2>
        <a:srgbClr val="FFFFFF"/>
      </a:dk2>
      <a:lt2>
        <a:srgbClr val="E8C868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